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8" r:id="rId20"/>
    <p:sldId id="265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30C6-C527-4C70-86A4-A125A06B9E2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0B0-7810-4A3C-8283-47F89DAA57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30C6-C527-4C70-86A4-A125A06B9E2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0B0-7810-4A3C-8283-47F89DAA57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30C6-C527-4C70-86A4-A125A06B9E2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0B0-7810-4A3C-8283-47F89DAA57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30C6-C527-4C70-86A4-A125A06B9E2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0B0-7810-4A3C-8283-47F89DAA57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30C6-C527-4C70-86A4-A125A06B9E2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0B0-7810-4A3C-8283-47F89DAA57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30C6-C527-4C70-86A4-A125A06B9E2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0B0-7810-4A3C-8283-47F89DAA57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30C6-C527-4C70-86A4-A125A06B9E2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0B0-7810-4A3C-8283-47F89DAA57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30C6-C527-4C70-86A4-A125A06B9E2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0B0-7810-4A3C-8283-47F89DAA57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30C6-C527-4C70-86A4-A125A06B9E2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0B0-7810-4A3C-8283-47F89DAA57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30C6-C527-4C70-86A4-A125A06B9E2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0B0-7810-4A3C-8283-47F89DAA57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30C6-C527-4C70-86A4-A125A06B9E2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0B0-7810-4A3C-8283-47F89DAA57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F30C6-C527-4C70-86A4-A125A06B9E25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50B0-7810-4A3C-8283-47F89DAA57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Neurotechnology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PHD Clinical sciences </a:t>
            </a:r>
          </a:p>
          <a:p>
            <a:r>
              <a:rPr lang="en-US" dirty="0">
                <a:solidFill>
                  <a:schemeClr val="tx1"/>
                </a:solidFill>
              </a:rPr>
              <a:t>General Medicine</a:t>
            </a:r>
          </a:p>
          <a:p>
            <a:r>
              <a:rPr lang="en-US" dirty="0">
                <a:solidFill>
                  <a:schemeClr val="tx1"/>
                </a:solidFill>
              </a:rPr>
              <a:t>Dr </a:t>
            </a:r>
            <a:r>
              <a:rPr lang="en-US" dirty="0" err="1">
                <a:solidFill>
                  <a:schemeClr val="tx1"/>
                </a:solidFill>
              </a:rPr>
              <a:t>Sadia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Azam</a:t>
            </a:r>
            <a:r>
              <a:rPr lang="en-US" dirty="0">
                <a:solidFill>
                  <a:schemeClr val="tx1"/>
                </a:solidFill>
              </a:rPr>
              <a:t> Khan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39575" cy="719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8915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91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534400" cy="57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39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</Words>
  <Application>Microsoft Office PowerPoint</Application>
  <PresentationFormat>On-screen Show (4:3)</PresentationFormat>
  <Paragraphs>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Neurotechnology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Dr Tayyab Saeed Akhter</cp:lastModifiedBy>
  <cp:revision>6</cp:revision>
  <dcterms:created xsi:type="dcterms:W3CDTF">2025-12-24T06:43:02Z</dcterms:created>
  <dcterms:modified xsi:type="dcterms:W3CDTF">2025-12-30T05:31:54Z</dcterms:modified>
</cp:coreProperties>
</file>