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7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98" autoAdjust="0"/>
  </p:normalViewPr>
  <p:slideViewPr>
    <p:cSldViewPr snapToGrid="0" snapToObject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BEEB3-D2DA-EE44-8372-2977F9C673C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9BB18A-E27A-6846-B785-A0B9687A9251}">
      <dgm:prSet phldrT="[Text]" custT="1"/>
      <dgm:spPr/>
      <dgm:t>
        <a:bodyPr/>
        <a:lstStyle/>
        <a:p>
          <a:pPr rtl="0"/>
          <a:r>
            <a:rPr lang="en-GB" sz="1800" dirty="0">
              <a:latin typeface="Century Gothic" pitchFamily="34" charset="0"/>
            </a:rPr>
            <a:t>Human papilloma Virus </a:t>
          </a:r>
        </a:p>
      </dgm:t>
    </dgm:pt>
    <dgm:pt modelId="{F3873178-E11B-9645-BD8D-9B37CA05CE9E}" type="parTrans" cxnId="{7BF84971-1AA7-CA49-983D-4A81F2F0B930}">
      <dgm:prSet/>
      <dgm:spPr/>
      <dgm:t>
        <a:bodyPr/>
        <a:lstStyle/>
        <a:p>
          <a:endParaRPr lang="en-GB" sz="1800"/>
        </a:p>
      </dgm:t>
    </dgm:pt>
    <dgm:pt modelId="{6E1B97CD-4188-DB40-97E8-E7562F327CC7}" type="sibTrans" cxnId="{7BF84971-1AA7-CA49-983D-4A81F2F0B930}">
      <dgm:prSet/>
      <dgm:spPr/>
      <dgm:t>
        <a:bodyPr/>
        <a:lstStyle/>
        <a:p>
          <a:endParaRPr lang="en-GB" sz="1800"/>
        </a:p>
      </dgm:t>
    </dgm:pt>
    <dgm:pt modelId="{642496F0-E776-704F-9C86-97BD209D41B4}">
      <dgm:prSet custT="1"/>
      <dgm:spPr/>
      <dgm:t>
        <a:bodyPr/>
        <a:lstStyle/>
        <a:p>
          <a:pPr rtl="0"/>
          <a:r>
            <a:rPr lang="en-GB" sz="1800">
              <a:latin typeface="Century Gothic" pitchFamily="34" charset="0"/>
            </a:rPr>
            <a:t>Hepatitis B Vaccine</a:t>
          </a:r>
          <a:endParaRPr lang="en-GB" sz="1800" dirty="0">
            <a:latin typeface="Century Gothic" pitchFamily="34" charset="0"/>
          </a:endParaRPr>
        </a:p>
      </dgm:t>
    </dgm:pt>
    <dgm:pt modelId="{6C000ACB-6265-AC43-9D70-5D9956C9F1B0}" type="parTrans" cxnId="{C61F1E76-680C-5642-8693-93C886A0C110}">
      <dgm:prSet/>
      <dgm:spPr/>
      <dgm:t>
        <a:bodyPr/>
        <a:lstStyle/>
        <a:p>
          <a:endParaRPr lang="en-GB" sz="1800"/>
        </a:p>
      </dgm:t>
    </dgm:pt>
    <dgm:pt modelId="{B8F3D25F-BDAD-9343-BAEA-C49027D71261}" type="sibTrans" cxnId="{C61F1E76-680C-5642-8693-93C886A0C110}">
      <dgm:prSet/>
      <dgm:spPr/>
      <dgm:t>
        <a:bodyPr/>
        <a:lstStyle/>
        <a:p>
          <a:endParaRPr lang="en-GB" sz="1800"/>
        </a:p>
      </dgm:t>
    </dgm:pt>
    <dgm:pt modelId="{42A4C51E-BDC3-6F4B-B087-34290082291D}" type="pres">
      <dgm:prSet presAssocID="{B0EBEEB3-D2DA-EE44-8372-2977F9C673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2CFDBD-6789-E84C-994C-66EC4C566355}" type="pres">
      <dgm:prSet presAssocID="{B0EBEEB3-D2DA-EE44-8372-2977F9C673C8}" presName="Name1" presStyleCnt="0"/>
      <dgm:spPr/>
    </dgm:pt>
    <dgm:pt modelId="{449E6961-F0B1-DB49-8E5C-00261DBA17E4}" type="pres">
      <dgm:prSet presAssocID="{B0EBEEB3-D2DA-EE44-8372-2977F9C673C8}" presName="cycle" presStyleCnt="0"/>
      <dgm:spPr/>
    </dgm:pt>
    <dgm:pt modelId="{8647D8F0-D4BA-364D-AF01-425E0D23B29C}" type="pres">
      <dgm:prSet presAssocID="{B0EBEEB3-D2DA-EE44-8372-2977F9C673C8}" presName="srcNode" presStyleLbl="node1" presStyleIdx="0" presStyleCnt="2"/>
      <dgm:spPr/>
    </dgm:pt>
    <dgm:pt modelId="{DD00D640-EA43-C042-AB36-C399EADE19DF}" type="pres">
      <dgm:prSet presAssocID="{B0EBEEB3-D2DA-EE44-8372-2977F9C673C8}" presName="conn" presStyleLbl="parChTrans1D2" presStyleIdx="0" presStyleCnt="1"/>
      <dgm:spPr/>
      <dgm:t>
        <a:bodyPr/>
        <a:lstStyle/>
        <a:p>
          <a:endParaRPr lang="en-US"/>
        </a:p>
      </dgm:t>
    </dgm:pt>
    <dgm:pt modelId="{A3AC8EE3-3F77-8345-BA6B-00C7784D85F0}" type="pres">
      <dgm:prSet presAssocID="{B0EBEEB3-D2DA-EE44-8372-2977F9C673C8}" presName="extraNode" presStyleLbl="node1" presStyleIdx="0" presStyleCnt="2"/>
      <dgm:spPr/>
    </dgm:pt>
    <dgm:pt modelId="{FB36367D-25E6-4845-A02A-673DCF4DF2EF}" type="pres">
      <dgm:prSet presAssocID="{B0EBEEB3-D2DA-EE44-8372-2977F9C673C8}" presName="dstNode" presStyleLbl="node1" presStyleIdx="0" presStyleCnt="2"/>
      <dgm:spPr/>
    </dgm:pt>
    <dgm:pt modelId="{581EFBA3-1B1C-CD4D-925A-28B1F5250EBA}" type="pres">
      <dgm:prSet presAssocID="{739BB18A-E27A-6846-B785-A0B9687A925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C8D35-FCD5-9142-A254-D2DE29B31B92}" type="pres">
      <dgm:prSet presAssocID="{739BB18A-E27A-6846-B785-A0B9687A9251}" presName="accent_1" presStyleCnt="0"/>
      <dgm:spPr/>
    </dgm:pt>
    <dgm:pt modelId="{6CC594D5-A558-974B-8006-E059FD8147FE}" type="pres">
      <dgm:prSet presAssocID="{739BB18A-E27A-6846-B785-A0B9687A9251}" presName="accentRepeatNode" presStyleLbl="solidFgAcc1" presStyleIdx="0" presStyleCnt="2"/>
      <dgm:spPr/>
    </dgm:pt>
    <dgm:pt modelId="{C1A659DD-7FBF-124E-BBC0-C7336EE7FE94}" type="pres">
      <dgm:prSet presAssocID="{642496F0-E776-704F-9C86-97BD209D41B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0A295-6B1D-CA47-9D01-8CFE7F65D669}" type="pres">
      <dgm:prSet presAssocID="{642496F0-E776-704F-9C86-97BD209D41B4}" presName="accent_2" presStyleCnt="0"/>
      <dgm:spPr/>
    </dgm:pt>
    <dgm:pt modelId="{AB7FB9CD-DF47-864B-826B-AC6B3402EFD6}" type="pres">
      <dgm:prSet presAssocID="{642496F0-E776-704F-9C86-97BD209D41B4}" presName="accentRepeatNode" presStyleLbl="solidFgAcc1" presStyleIdx="1" presStyleCnt="2"/>
      <dgm:spPr/>
    </dgm:pt>
  </dgm:ptLst>
  <dgm:cxnLst>
    <dgm:cxn modelId="{EE3C17BB-17FF-4D4D-A91B-B08834272D01}" type="presOf" srcId="{6E1B97CD-4188-DB40-97E8-E7562F327CC7}" destId="{DD00D640-EA43-C042-AB36-C399EADE19DF}" srcOrd="0" destOrd="0" presId="urn:microsoft.com/office/officeart/2008/layout/VerticalCurvedList"/>
    <dgm:cxn modelId="{8CD012E4-86FE-7D4F-B0AA-A57AD0FEBF2E}" type="presOf" srcId="{642496F0-E776-704F-9C86-97BD209D41B4}" destId="{C1A659DD-7FBF-124E-BBC0-C7336EE7FE94}" srcOrd="0" destOrd="0" presId="urn:microsoft.com/office/officeart/2008/layout/VerticalCurvedList"/>
    <dgm:cxn modelId="{93D34E60-7DA2-674C-A5AF-F883C9EFFE9B}" type="presOf" srcId="{739BB18A-E27A-6846-B785-A0B9687A9251}" destId="{581EFBA3-1B1C-CD4D-925A-28B1F5250EBA}" srcOrd="0" destOrd="0" presId="urn:microsoft.com/office/officeart/2008/layout/VerticalCurvedList"/>
    <dgm:cxn modelId="{C61F1E76-680C-5642-8693-93C886A0C110}" srcId="{B0EBEEB3-D2DA-EE44-8372-2977F9C673C8}" destId="{642496F0-E776-704F-9C86-97BD209D41B4}" srcOrd="1" destOrd="0" parTransId="{6C000ACB-6265-AC43-9D70-5D9956C9F1B0}" sibTransId="{B8F3D25F-BDAD-9343-BAEA-C49027D71261}"/>
    <dgm:cxn modelId="{F44787A0-E73E-CF49-96F7-4571D73F5DBB}" type="presOf" srcId="{B0EBEEB3-D2DA-EE44-8372-2977F9C673C8}" destId="{42A4C51E-BDC3-6F4B-B087-34290082291D}" srcOrd="0" destOrd="0" presId="urn:microsoft.com/office/officeart/2008/layout/VerticalCurvedList"/>
    <dgm:cxn modelId="{7BF84971-1AA7-CA49-983D-4A81F2F0B930}" srcId="{B0EBEEB3-D2DA-EE44-8372-2977F9C673C8}" destId="{739BB18A-E27A-6846-B785-A0B9687A9251}" srcOrd="0" destOrd="0" parTransId="{F3873178-E11B-9645-BD8D-9B37CA05CE9E}" sibTransId="{6E1B97CD-4188-DB40-97E8-E7562F327CC7}"/>
    <dgm:cxn modelId="{F84C61A5-9649-3E46-9C9C-52B89ABB8285}" type="presParOf" srcId="{42A4C51E-BDC3-6F4B-B087-34290082291D}" destId="{5D2CFDBD-6789-E84C-994C-66EC4C566355}" srcOrd="0" destOrd="0" presId="urn:microsoft.com/office/officeart/2008/layout/VerticalCurvedList"/>
    <dgm:cxn modelId="{3C6122CA-D67E-C545-897C-5CC6C161CA10}" type="presParOf" srcId="{5D2CFDBD-6789-E84C-994C-66EC4C566355}" destId="{449E6961-F0B1-DB49-8E5C-00261DBA17E4}" srcOrd="0" destOrd="0" presId="urn:microsoft.com/office/officeart/2008/layout/VerticalCurvedList"/>
    <dgm:cxn modelId="{817600A6-000E-F347-AEC5-EE1A50960D5C}" type="presParOf" srcId="{449E6961-F0B1-DB49-8E5C-00261DBA17E4}" destId="{8647D8F0-D4BA-364D-AF01-425E0D23B29C}" srcOrd="0" destOrd="0" presId="urn:microsoft.com/office/officeart/2008/layout/VerticalCurvedList"/>
    <dgm:cxn modelId="{A1E07FB2-C0BC-B04C-B6F1-F028BFAE83A3}" type="presParOf" srcId="{449E6961-F0B1-DB49-8E5C-00261DBA17E4}" destId="{DD00D640-EA43-C042-AB36-C399EADE19DF}" srcOrd="1" destOrd="0" presId="urn:microsoft.com/office/officeart/2008/layout/VerticalCurvedList"/>
    <dgm:cxn modelId="{E8C3C878-B69D-B740-8054-8525B2C9824D}" type="presParOf" srcId="{449E6961-F0B1-DB49-8E5C-00261DBA17E4}" destId="{A3AC8EE3-3F77-8345-BA6B-00C7784D85F0}" srcOrd="2" destOrd="0" presId="urn:microsoft.com/office/officeart/2008/layout/VerticalCurvedList"/>
    <dgm:cxn modelId="{0C8817BD-6178-AA49-AAB6-37F7DFB95B57}" type="presParOf" srcId="{449E6961-F0B1-DB49-8E5C-00261DBA17E4}" destId="{FB36367D-25E6-4845-A02A-673DCF4DF2EF}" srcOrd="3" destOrd="0" presId="urn:microsoft.com/office/officeart/2008/layout/VerticalCurvedList"/>
    <dgm:cxn modelId="{042B4885-A194-884E-9809-EE0F422F6D0B}" type="presParOf" srcId="{5D2CFDBD-6789-E84C-994C-66EC4C566355}" destId="{581EFBA3-1B1C-CD4D-925A-28B1F5250EBA}" srcOrd="1" destOrd="0" presId="urn:microsoft.com/office/officeart/2008/layout/VerticalCurvedList"/>
    <dgm:cxn modelId="{1CBA781A-2B88-3B49-9179-A1551B92B784}" type="presParOf" srcId="{5D2CFDBD-6789-E84C-994C-66EC4C566355}" destId="{68EC8D35-FCD5-9142-A254-D2DE29B31B92}" srcOrd="2" destOrd="0" presId="urn:microsoft.com/office/officeart/2008/layout/VerticalCurvedList"/>
    <dgm:cxn modelId="{162762D2-9CDF-6340-A041-DAC46B57F98C}" type="presParOf" srcId="{68EC8D35-FCD5-9142-A254-D2DE29B31B92}" destId="{6CC594D5-A558-974B-8006-E059FD8147FE}" srcOrd="0" destOrd="0" presId="urn:microsoft.com/office/officeart/2008/layout/VerticalCurvedList"/>
    <dgm:cxn modelId="{3353939F-B412-9A48-84F7-682B3CDDB00F}" type="presParOf" srcId="{5D2CFDBD-6789-E84C-994C-66EC4C566355}" destId="{C1A659DD-7FBF-124E-BBC0-C7336EE7FE94}" srcOrd="3" destOrd="0" presId="urn:microsoft.com/office/officeart/2008/layout/VerticalCurvedList"/>
    <dgm:cxn modelId="{9AF2312D-015A-1E4D-91BF-1410C7B398E2}" type="presParOf" srcId="{5D2CFDBD-6789-E84C-994C-66EC4C566355}" destId="{9600A295-6B1D-CA47-9D01-8CFE7F65D669}" srcOrd="4" destOrd="0" presId="urn:microsoft.com/office/officeart/2008/layout/VerticalCurvedList"/>
    <dgm:cxn modelId="{BDD7F3BC-9B42-FF40-918F-84EBB006C052}" type="presParOf" srcId="{9600A295-6B1D-CA47-9D01-8CFE7F65D669}" destId="{AB7FB9CD-DF47-864B-826B-AC6B3402EF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BEEB3-D2DA-EE44-8372-2977F9C673C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9BB18A-E27A-6846-B785-A0B9687A9251}">
      <dgm:prSet phldrT="[Text]" custT="1"/>
      <dgm:spPr/>
      <dgm:t>
        <a:bodyPr/>
        <a:lstStyle/>
        <a:p>
          <a:pPr rtl="0"/>
          <a:r>
            <a:rPr lang="en-GB" sz="1800" dirty="0">
              <a:latin typeface="Century Gothic" pitchFamily="34" charset="0"/>
            </a:rPr>
            <a:t>BCG</a:t>
          </a:r>
        </a:p>
      </dgm:t>
    </dgm:pt>
    <dgm:pt modelId="{F3873178-E11B-9645-BD8D-9B37CA05CE9E}" type="parTrans" cxnId="{7BF84971-1AA7-CA49-983D-4A81F2F0B930}">
      <dgm:prSet/>
      <dgm:spPr/>
      <dgm:t>
        <a:bodyPr/>
        <a:lstStyle/>
        <a:p>
          <a:endParaRPr lang="en-GB" sz="1800"/>
        </a:p>
      </dgm:t>
    </dgm:pt>
    <dgm:pt modelId="{6E1B97CD-4188-DB40-97E8-E7562F327CC7}" type="sibTrans" cxnId="{7BF84971-1AA7-CA49-983D-4A81F2F0B930}">
      <dgm:prSet/>
      <dgm:spPr/>
      <dgm:t>
        <a:bodyPr/>
        <a:lstStyle/>
        <a:p>
          <a:endParaRPr lang="en-GB" sz="1800"/>
        </a:p>
      </dgm:t>
    </dgm:pt>
    <dgm:pt modelId="{642496F0-E776-704F-9C86-97BD209D41B4}">
      <dgm:prSet custT="1"/>
      <dgm:spPr/>
      <dgm:t>
        <a:bodyPr/>
        <a:lstStyle/>
        <a:p>
          <a:r>
            <a:rPr lang="en-GB" sz="1800" dirty="0" err="1">
              <a:latin typeface="Century Gothic" pitchFamily="34" charset="0"/>
            </a:rPr>
            <a:t>Sipuleucel</a:t>
          </a:r>
          <a:r>
            <a:rPr lang="en-GB" sz="1800" dirty="0">
              <a:latin typeface="Century Gothic" pitchFamily="34" charset="0"/>
            </a:rPr>
            <a:t>-T (</a:t>
          </a:r>
          <a:r>
            <a:rPr lang="en-GB" sz="1800" dirty="0" err="1">
              <a:latin typeface="Century Gothic" pitchFamily="34" charset="0"/>
            </a:rPr>
            <a:t>Provenge</a:t>
          </a:r>
          <a:r>
            <a:rPr lang="en-GB" sz="1800" dirty="0">
              <a:latin typeface="Century Gothic" pitchFamily="34" charset="0"/>
            </a:rPr>
            <a:t>)</a:t>
          </a:r>
        </a:p>
      </dgm:t>
    </dgm:pt>
    <dgm:pt modelId="{6C000ACB-6265-AC43-9D70-5D9956C9F1B0}" type="parTrans" cxnId="{C61F1E76-680C-5642-8693-93C886A0C110}">
      <dgm:prSet/>
      <dgm:spPr/>
      <dgm:t>
        <a:bodyPr/>
        <a:lstStyle/>
        <a:p>
          <a:endParaRPr lang="en-GB" sz="1800"/>
        </a:p>
      </dgm:t>
    </dgm:pt>
    <dgm:pt modelId="{B8F3D25F-BDAD-9343-BAEA-C49027D71261}" type="sibTrans" cxnId="{C61F1E76-680C-5642-8693-93C886A0C110}">
      <dgm:prSet/>
      <dgm:spPr/>
      <dgm:t>
        <a:bodyPr/>
        <a:lstStyle/>
        <a:p>
          <a:endParaRPr lang="en-GB" sz="1800"/>
        </a:p>
      </dgm:t>
    </dgm:pt>
    <dgm:pt modelId="{E738704E-0BFB-4E4A-959C-660452DEE007}">
      <dgm:prSet custT="1"/>
      <dgm:spPr/>
      <dgm:t>
        <a:bodyPr/>
        <a:lstStyle/>
        <a:p>
          <a:r>
            <a:rPr lang="en-GB" sz="1800" dirty="0" err="1">
              <a:latin typeface="Century Gothic" pitchFamily="34" charset="0"/>
            </a:rPr>
            <a:t>Talimogene</a:t>
          </a:r>
          <a:r>
            <a:rPr lang="en-GB" sz="1800" dirty="0">
              <a:latin typeface="Century Gothic" pitchFamily="34" charset="0"/>
            </a:rPr>
            <a:t> </a:t>
          </a:r>
          <a:r>
            <a:rPr lang="en-GB" sz="1800" dirty="0" err="1">
              <a:latin typeface="Century Gothic" pitchFamily="34" charset="0"/>
            </a:rPr>
            <a:t>laherparepvec</a:t>
          </a:r>
          <a:r>
            <a:rPr lang="en-GB" sz="1800" dirty="0">
              <a:latin typeface="Century Gothic" pitchFamily="34" charset="0"/>
            </a:rPr>
            <a:t> (T-VEC):</a:t>
          </a:r>
        </a:p>
      </dgm:t>
    </dgm:pt>
    <dgm:pt modelId="{1E140F0A-32AE-FA44-B873-195EDBA04267}" type="parTrans" cxnId="{F93EC5DC-2931-F441-8B48-A58391485623}">
      <dgm:prSet/>
      <dgm:spPr/>
      <dgm:t>
        <a:bodyPr/>
        <a:lstStyle/>
        <a:p>
          <a:endParaRPr lang="en-GB" sz="1800"/>
        </a:p>
      </dgm:t>
    </dgm:pt>
    <dgm:pt modelId="{D15D2996-FEFD-2E40-91DF-A9CB76F1C114}" type="sibTrans" cxnId="{F93EC5DC-2931-F441-8B48-A58391485623}">
      <dgm:prSet/>
      <dgm:spPr/>
      <dgm:t>
        <a:bodyPr/>
        <a:lstStyle/>
        <a:p>
          <a:endParaRPr lang="en-GB" sz="1800"/>
        </a:p>
      </dgm:t>
    </dgm:pt>
    <dgm:pt modelId="{42A4C51E-BDC3-6F4B-B087-34290082291D}" type="pres">
      <dgm:prSet presAssocID="{B0EBEEB3-D2DA-EE44-8372-2977F9C673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D2CFDBD-6789-E84C-994C-66EC4C566355}" type="pres">
      <dgm:prSet presAssocID="{B0EBEEB3-D2DA-EE44-8372-2977F9C673C8}" presName="Name1" presStyleCnt="0"/>
      <dgm:spPr/>
    </dgm:pt>
    <dgm:pt modelId="{449E6961-F0B1-DB49-8E5C-00261DBA17E4}" type="pres">
      <dgm:prSet presAssocID="{B0EBEEB3-D2DA-EE44-8372-2977F9C673C8}" presName="cycle" presStyleCnt="0"/>
      <dgm:spPr/>
    </dgm:pt>
    <dgm:pt modelId="{8647D8F0-D4BA-364D-AF01-425E0D23B29C}" type="pres">
      <dgm:prSet presAssocID="{B0EBEEB3-D2DA-EE44-8372-2977F9C673C8}" presName="srcNode" presStyleLbl="node1" presStyleIdx="0" presStyleCnt="3"/>
      <dgm:spPr/>
    </dgm:pt>
    <dgm:pt modelId="{DD00D640-EA43-C042-AB36-C399EADE19DF}" type="pres">
      <dgm:prSet presAssocID="{B0EBEEB3-D2DA-EE44-8372-2977F9C673C8}" presName="conn" presStyleLbl="parChTrans1D2" presStyleIdx="0" presStyleCnt="1"/>
      <dgm:spPr/>
      <dgm:t>
        <a:bodyPr/>
        <a:lstStyle/>
        <a:p>
          <a:endParaRPr lang="en-US"/>
        </a:p>
      </dgm:t>
    </dgm:pt>
    <dgm:pt modelId="{A3AC8EE3-3F77-8345-BA6B-00C7784D85F0}" type="pres">
      <dgm:prSet presAssocID="{B0EBEEB3-D2DA-EE44-8372-2977F9C673C8}" presName="extraNode" presStyleLbl="node1" presStyleIdx="0" presStyleCnt="3"/>
      <dgm:spPr/>
    </dgm:pt>
    <dgm:pt modelId="{FB36367D-25E6-4845-A02A-673DCF4DF2EF}" type="pres">
      <dgm:prSet presAssocID="{B0EBEEB3-D2DA-EE44-8372-2977F9C673C8}" presName="dstNode" presStyleLbl="node1" presStyleIdx="0" presStyleCnt="3"/>
      <dgm:spPr/>
    </dgm:pt>
    <dgm:pt modelId="{581EFBA3-1B1C-CD4D-925A-28B1F5250EBA}" type="pres">
      <dgm:prSet presAssocID="{739BB18A-E27A-6846-B785-A0B9687A925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C8D35-FCD5-9142-A254-D2DE29B31B92}" type="pres">
      <dgm:prSet presAssocID="{739BB18A-E27A-6846-B785-A0B9687A9251}" presName="accent_1" presStyleCnt="0"/>
      <dgm:spPr/>
    </dgm:pt>
    <dgm:pt modelId="{6CC594D5-A558-974B-8006-E059FD8147FE}" type="pres">
      <dgm:prSet presAssocID="{739BB18A-E27A-6846-B785-A0B9687A9251}" presName="accentRepeatNode" presStyleLbl="solidFgAcc1" presStyleIdx="0" presStyleCnt="3"/>
      <dgm:spPr/>
    </dgm:pt>
    <dgm:pt modelId="{C1A659DD-7FBF-124E-BBC0-C7336EE7FE94}" type="pres">
      <dgm:prSet presAssocID="{642496F0-E776-704F-9C86-97BD209D41B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0A295-6B1D-CA47-9D01-8CFE7F65D669}" type="pres">
      <dgm:prSet presAssocID="{642496F0-E776-704F-9C86-97BD209D41B4}" presName="accent_2" presStyleCnt="0"/>
      <dgm:spPr/>
    </dgm:pt>
    <dgm:pt modelId="{AB7FB9CD-DF47-864B-826B-AC6B3402EFD6}" type="pres">
      <dgm:prSet presAssocID="{642496F0-E776-704F-9C86-97BD209D41B4}" presName="accentRepeatNode" presStyleLbl="solidFgAcc1" presStyleIdx="1" presStyleCnt="3"/>
      <dgm:spPr/>
    </dgm:pt>
    <dgm:pt modelId="{6AC52FA5-5D0D-3147-BEAB-142B9FA502ED}" type="pres">
      <dgm:prSet presAssocID="{E738704E-0BFB-4E4A-959C-660452DEE00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5873B-8C0B-8946-9226-BECA67F7A57F}" type="pres">
      <dgm:prSet presAssocID="{E738704E-0BFB-4E4A-959C-660452DEE007}" presName="accent_3" presStyleCnt="0"/>
      <dgm:spPr/>
    </dgm:pt>
    <dgm:pt modelId="{38E8C68B-BBFE-3441-9F81-9F5CCEBD7B7D}" type="pres">
      <dgm:prSet presAssocID="{E738704E-0BFB-4E4A-959C-660452DEE007}" presName="accentRepeatNode" presStyleLbl="solidFgAcc1" presStyleIdx="2" presStyleCnt="3"/>
      <dgm:spPr/>
    </dgm:pt>
  </dgm:ptLst>
  <dgm:cxnLst>
    <dgm:cxn modelId="{C61F1E76-680C-5642-8693-93C886A0C110}" srcId="{B0EBEEB3-D2DA-EE44-8372-2977F9C673C8}" destId="{642496F0-E776-704F-9C86-97BD209D41B4}" srcOrd="1" destOrd="0" parTransId="{6C000ACB-6265-AC43-9D70-5D9956C9F1B0}" sibTransId="{B8F3D25F-BDAD-9343-BAEA-C49027D71261}"/>
    <dgm:cxn modelId="{01356AE7-012B-044B-8C83-B3DEF9534F60}" type="presOf" srcId="{E738704E-0BFB-4E4A-959C-660452DEE007}" destId="{6AC52FA5-5D0D-3147-BEAB-142B9FA502ED}" srcOrd="0" destOrd="0" presId="urn:microsoft.com/office/officeart/2008/layout/VerticalCurvedList"/>
    <dgm:cxn modelId="{F44787A0-E73E-CF49-96F7-4571D73F5DBB}" type="presOf" srcId="{B0EBEEB3-D2DA-EE44-8372-2977F9C673C8}" destId="{42A4C51E-BDC3-6F4B-B087-34290082291D}" srcOrd="0" destOrd="0" presId="urn:microsoft.com/office/officeart/2008/layout/VerticalCurvedList"/>
    <dgm:cxn modelId="{93D34E60-7DA2-674C-A5AF-F883C9EFFE9B}" type="presOf" srcId="{739BB18A-E27A-6846-B785-A0B9687A9251}" destId="{581EFBA3-1B1C-CD4D-925A-28B1F5250EBA}" srcOrd="0" destOrd="0" presId="urn:microsoft.com/office/officeart/2008/layout/VerticalCurvedList"/>
    <dgm:cxn modelId="{EE3C17BB-17FF-4D4D-A91B-B08834272D01}" type="presOf" srcId="{6E1B97CD-4188-DB40-97E8-E7562F327CC7}" destId="{DD00D640-EA43-C042-AB36-C399EADE19DF}" srcOrd="0" destOrd="0" presId="urn:microsoft.com/office/officeart/2008/layout/VerticalCurvedList"/>
    <dgm:cxn modelId="{7BF84971-1AA7-CA49-983D-4A81F2F0B930}" srcId="{B0EBEEB3-D2DA-EE44-8372-2977F9C673C8}" destId="{739BB18A-E27A-6846-B785-A0B9687A9251}" srcOrd="0" destOrd="0" parTransId="{F3873178-E11B-9645-BD8D-9B37CA05CE9E}" sibTransId="{6E1B97CD-4188-DB40-97E8-E7562F327CC7}"/>
    <dgm:cxn modelId="{F93EC5DC-2931-F441-8B48-A58391485623}" srcId="{B0EBEEB3-D2DA-EE44-8372-2977F9C673C8}" destId="{E738704E-0BFB-4E4A-959C-660452DEE007}" srcOrd="2" destOrd="0" parTransId="{1E140F0A-32AE-FA44-B873-195EDBA04267}" sibTransId="{D15D2996-FEFD-2E40-91DF-A9CB76F1C114}"/>
    <dgm:cxn modelId="{8CD012E4-86FE-7D4F-B0AA-A57AD0FEBF2E}" type="presOf" srcId="{642496F0-E776-704F-9C86-97BD209D41B4}" destId="{C1A659DD-7FBF-124E-BBC0-C7336EE7FE94}" srcOrd="0" destOrd="0" presId="urn:microsoft.com/office/officeart/2008/layout/VerticalCurvedList"/>
    <dgm:cxn modelId="{F84C61A5-9649-3E46-9C9C-52B89ABB8285}" type="presParOf" srcId="{42A4C51E-BDC3-6F4B-B087-34290082291D}" destId="{5D2CFDBD-6789-E84C-994C-66EC4C566355}" srcOrd="0" destOrd="0" presId="urn:microsoft.com/office/officeart/2008/layout/VerticalCurvedList"/>
    <dgm:cxn modelId="{3C6122CA-D67E-C545-897C-5CC6C161CA10}" type="presParOf" srcId="{5D2CFDBD-6789-E84C-994C-66EC4C566355}" destId="{449E6961-F0B1-DB49-8E5C-00261DBA17E4}" srcOrd="0" destOrd="0" presId="urn:microsoft.com/office/officeart/2008/layout/VerticalCurvedList"/>
    <dgm:cxn modelId="{817600A6-000E-F347-AEC5-EE1A50960D5C}" type="presParOf" srcId="{449E6961-F0B1-DB49-8E5C-00261DBA17E4}" destId="{8647D8F0-D4BA-364D-AF01-425E0D23B29C}" srcOrd="0" destOrd="0" presId="urn:microsoft.com/office/officeart/2008/layout/VerticalCurvedList"/>
    <dgm:cxn modelId="{A1E07FB2-C0BC-B04C-B6F1-F028BFAE83A3}" type="presParOf" srcId="{449E6961-F0B1-DB49-8E5C-00261DBA17E4}" destId="{DD00D640-EA43-C042-AB36-C399EADE19DF}" srcOrd="1" destOrd="0" presId="urn:microsoft.com/office/officeart/2008/layout/VerticalCurvedList"/>
    <dgm:cxn modelId="{E8C3C878-B69D-B740-8054-8525B2C9824D}" type="presParOf" srcId="{449E6961-F0B1-DB49-8E5C-00261DBA17E4}" destId="{A3AC8EE3-3F77-8345-BA6B-00C7784D85F0}" srcOrd="2" destOrd="0" presId="urn:microsoft.com/office/officeart/2008/layout/VerticalCurvedList"/>
    <dgm:cxn modelId="{0C8817BD-6178-AA49-AAB6-37F7DFB95B57}" type="presParOf" srcId="{449E6961-F0B1-DB49-8E5C-00261DBA17E4}" destId="{FB36367D-25E6-4845-A02A-673DCF4DF2EF}" srcOrd="3" destOrd="0" presId="urn:microsoft.com/office/officeart/2008/layout/VerticalCurvedList"/>
    <dgm:cxn modelId="{042B4885-A194-884E-9809-EE0F422F6D0B}" type="presParOf" srcId="{5D2CFDBD-6789-E84C-994C-66EC4C566355}" destId="{581EFBA3-1B1C-CD4D-925A-28B1F5250EBA}" srcOrd="1" destOrd="0" presId="urn:microsoft.com/office/officeart/2008/layout/VerticalCurvedList"/>
    <dgm:cxn modelId="{1CBA781A-2B88-3B49-9179-A1551B92B784}" type="presParOf" srcId="{5D2CFDBD-6789-E84C-994C-66EC4C566355}" destId="{68EC8D35-FCD5-9142-A254-D2DE29B31B92}" srcOrd="2" destOrd="0" presId="urn:microsoft.com/office/officeart/2008/layout/VerticalCurvedList"/>
    <dgm:cxn modelId="{162762D2-9CDF-6340-A041-DAC46B57F98C}" type="presParOf" srcId="{68EC8D35-FCD5-9142-A254-D2DE29B31B92}" destId="{6CC594D5-A558-974B-8006-E059FD8147FE}" srcOrd="0" destOrd="0" presId="urn:microsoft.com/office/officeart/2008/layout/VerticalCurvedList"/>
    <dgm:cxn modelId="{3353939F-B412-9A48-84F7-682B3CDDB00F}" type="presParOf" srcId="{5D2CFDBD-6789-E84C-994C-66EC4C566355}" destId="{C1A659DD-7FBF-124E-BBC0-C7336EE7FE94}" srcOrd="3" destOrd="0" presId="urn:microsoft.com/office/officeart/2008/layout/VerticalCurvedList"/>
    <dgm:cxn modelId="{9AF2312D-015A-1E4D-91BF-1410C7B398E2}" type="presParOf" srcId="{5D2CFDBD-6789-E84C-994C-66EC4C566355}" destId="{9600A295-6B1D-CA47-9D01-8CFE7F65D669}" srcOrd="4" destOrd="0" presId="urn:microsoft.com/office/officeart/2008/layout/VerticalCurvedList"/>
    <dgm:cxn modelId="{BDD7F3BC-9B42-FF40-918F-84EBB006C052}" type="presParOf" srcId="{9600A295-6B1D-CA47-9D01-8CFE7F65D669}" destId="{AB7FB9CD-DF47-864B-826B-AC6B3402EFD6}" srcOrd="0" destOrd="0" presId="urn:microsoft.com/office/officeart/2008/layout/VerticalCurvedList"/>
    <dgm:cxn modelId="{2A5CCDF1-E8E6-F94E-889B-E85E8041C3CC}" type="presParOf" srcId="{5D2CFDBD-6789-E84C-994C-66EC4C566355}" destId="{6AC52FA5-5D0D-3147-BEAB-142B9FA502ED}" srcOrd="5" destOrd="0" presId="urn:microsoft.com/office/officeart/2008/layout/VerticalCurvedList"/>
    <dgm:cxn modelId="{1E2B9134-7347-9245-B488-2840C3CBD244}" type="presParOf" srcId="{5D2CFDBD-6789-E84C-994C-66EC4C566355}" destId="{DC75873B-8C0B-8946-9226-BECA67F7A57F}" srcOrd="6" destOrd="0" presId="urn:microsoft.com/office/officeart/2008/layout/VerticalCurvedList"/>
    <dgm:cxn modelId="{05DD431F-E2CB-5147-BDCE-AF6E3C5C8148}" type="presParOf" srcId="{DC75873B-8C0B-8946-9226-BECA67F7A57F}" destId="{38E8C68B-BBFE-3441-9F81-9F5CCEBD7B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4235A1-5A28-3449-9719-A71D12B61BA3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A5DE65-95C5-E245-9341-A9CB4185DED9}">
      <dgm:prSet phldrT="[Text]"/>
      <dgm:spPr/>
      <dgm:t>
        <a:bodyPr/>
        <a:lstStyle/>
        <a:p>
          <a:r>
            <a:rPr lang="en-GB" dirty="0" err="1">
              <a:latin typeface="Century Gothic" pitchFamily="34" charset="0"/>
            </a:rPr>
            <a:t>Tumor</a:t>
          </a:r>
          <a:r>
            <a:rPr lang="en-GB" dirty="0">
              <a:latin typeface="Century Gothic" pitchFamily="34" charset="0"/>
            </a:rPr>
            <a:t> lysis &amp; immune activation</a:t>
          </a:r>
        </a:p>
      </dgm:t>
    </dgm:pt>
    <dgm:pt modelId="{BD0A5C17-B2B7-F54D-8B38-A0808704A1AD}" type="parTrans" cxnId="{6D798401-CD0E-D84E-95B5-2762CE6BC0F7}">
      <dgm:prSet/>
      <dgm:spPr/>
      <dgm:t>
        <a:bodyPr/>
        <a:lstStyle/>
        <a:p>
          <a:endParaRPr lang="en-GB">
            <a:latin typeface="Century Gothic" pitchFamily="34" charset="0"/>
          </a:endParaRPr>
        </a:p>
      </dgm:t>
    </dgm:pt>
    <dgm:pt modelId="{B7801329-BFA5-EA4C-BB0E-E053817D0CFD}" type="sibTrans" cxnId="{6D798401-CD0E-D84E-95B5-2762CE6BC0F7}">
      <dgm:prSet/>
      <dgm:spPr/>
      <dgm:t>
        <a:bodyPr/>
        <a:lstStyle/>
        <a:p>
          <a:endParaRPr lang="en-GB">
            <a:latin typeface="Century Gothic" pitchFamily="34" charset="0"/>
          </a:endParaRPr>
        </a:p>
      </dgm:t>
    </dgm:pt>
    <dgm:pt modelId="{6C4D8087-DCE5-D24A-A51B-30A32FF93F47}">
      <dgm:prSet/>
      <dgm:spPr/>
      <dgm:t>
        <a:bodyPr/>
        <a:lstStyle/>
        <a:p>
          <a:pPr rtl="0"/>
          <a:r>
            <a:rPr lang="en-GB" dirty="0">
              <a:latin typeface="Century Gothic" pitchFamily="34" charset="0"/>
            </a:rPr>
            <a:t>T-VEC</a:t>
          </a:r>
        </a:p>
      </dgm:t>
    </dgm:pt>
    <dgm:pt modelId="{A5FBC9F9-150E-FB44-BCF3-6EEDBF43E77C}" type="parTrans" cxnId="{2F200C8B-D39A-1648-B628-923910966263}">
      <dgm:prSet/>
      <dgm:spPr/>
      <dgm:t>
        <a:bodyPr/>
        <a:lstStyle/>
        <a:p>
          <a:endParaRPr lang="en-GB">
            <a:latin typeface="Century Gothic" pitchFamily="34" charset="0"/>
          </a:endParaRPr>
        </a:p>
      </dgm:t>
    </dgm:pt>
    <dgm:pt modelId="{DFA8D78F-3C15-A44A-AA40-C0B811A17450}" type="sibTrans" cxnId="{2F200C8B-D39A-1648-B628-923910966263}">
      <dgm:prSet/>
      <dgm:spPr/>
      <dgm:t>
        <a:bodyPr/>
        <a:lstStyle/>
        <a:p>
          <a:endParaRPr lang="en-GB">
            <a:latin typeface="Century Gothic" pitchFamily="34" charset="0"/>
          </a:endParaRPr>
        </a:p>
      </dgm:t>
    </dgm:pt>
    <dgm:pt modelId="{A9B82268-05B4-794A-9D70-6ED85DCC762A}" type="pres">
      <dgm:prSet presAssocID="{094235A1-5A28-3449-9719-A71D12B61B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95292-DE0C-9940-BCDF-1C1D057DD0CE}" type="pres">
      <dgm:prSet presAssocID="{6C4D8087-DCE5-D24A-A51B-30A32FF93F47}" presName="parentLin" presStyleCnt="0"/>
      <dgm:spPr/>
    </dgm:pt>
    <dgm:pt modelId="{B2025F26-A8E6-C345-82F7-06376AA3D62C}" type="pres">
      <dgm:prSet presAssocID="{6C4D8087-DCE5-D24A-A51B-30A32FF93F4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7C521CB-AE87-B147-A7CD-96D94A4DEB96}" type="pres">
      <dgm:prSet presAssocID="{6C4D8087-DCE5-D24A-A51B-30A32FF93F47}" presName="parentText" presStyleLbl="node1" presStyleIdx="0" presStyleCnt="2" custLinFactNeighborX="-11988" custLinFactNeighborY="3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1E25F-E77D-5E46-BAD4-E306D259F828}" type="pres">
      <dgm:prSet presAssocID="{6C4D8087-DCE5-D24A-A51B-30A32FF93F47}" presName="negativeSpace" presStyleCnt="0"/>
      <dgm:spPr/>
    </dgm:pt>
    <dgm:pt modelId="{FA64D793-08EF-BE47-A214-6AD7239E5940}" type="pres">
      <dgm:prSet presAssocID="{6C4D8087-DCE5-D24A-A51B-30A32FF93F47}" presName="childText" presStyleLbl="conFgAcc1" presStyleIdx="0" presStyleCnt="2" custLinFactY="-1832" custLinFactNeighborX="1303" custLinFactNeighborY="-100000">
        <dgm:presLayoutVars>
          <dgm:bulletEnabled val="1"/>
        </dgm:presLayoutVars>
      </dgm:prSet>
      <dgm:spPr/>
    </dgm:pt>
    <dgm:pt modelId="{977F0D50-8A02-A741-A840-C0440A6F4B16}" type="pres">
      <dgm:prSet presAssocID="{DFA8D78F-3C15-A44A-AA40-C0B811A17450}" presName="spaceBetweenRectangles" presStyleCnt="0"/>
      <dgm:spPr/>
    </dgm:pt>
    <dgm:pt modelId="{6EA1DDEE-0EFB-CD46-968A-0B4246F01586}" type="pres">
      <dgm:prSet presAssocID="{1AA5DE65-95C5-E245-9341-A9CB4185DED9}" presName="parentLin" presStyleCnt="0"/>
      <dgm:spPr/>
    </dgm:pt>
    <dgm:pt modelId="{D8F63257-A67F-F343-B831-32D0FB858A36}" type="pres">
      <dgm:prSet presAssocID="{1AA5DE65-95C5-E245-9341-A9CB4185DED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80C8942-016D-A040-861B-CF9E70CB5F73}" type="pres">
      <dgm:prSet presAssocID="{1AA5DE65-95C5-E245-9341-A9CB4185DE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3FB83-8F78-A540-882B-F4D76F0B6D19}" type="pres">
      <dgm:prSet presAssocID="{1AA5DE65-95C5-E245-9341-A9CB4185DED9}" presName="negativeSpace" presStyleCnt="0"/>
      <dgm:spPr/>
    </dgm:pt>
    <dgm:pt modelId="{E1810082-B2DA-A24C-B804-47895471F55B}" type="pres">
      <dgm:prSet presAssocID="{1AA5DE65-95C5-E245-9341-A9CB4185DED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AF2F47B-94E0-8D40-A3A2-0CECED0DD9CD}" type="presOf" srcId="{094235A1-5A28-3449-9719-A71D12B61BA3}" destId="{A9B82268-05B4-794A-9D70-6ED85DCC762A}" srcOrd="0" destOrd="0" presId="urn:microsoft.com/office/officeart/2005/8/layout/list1"/>
    <dgm:cxn modelId="{2F200C8B-D39A-1648-B628-923910966263}" srcId="{094235A1-5A28-3449-9719-A71D12B61BA3}" destId="{6C4D8087-DCE5-D24A-A51B-30A32FF93F47}" srcOrd="0" destOrd="0" parTransId="{A5FBC9F9-150E-FB44-BCF3-6EEDBF43E77C}" sibTransId="{DFA8D78F-3C15-A44A-AA40-C0B811A17450}"/>
    <dgm:cxn modelId="{8A1154B5-DF1B-A84D-9FDA-C2D8F5FEA52F}" type="presOf" srcId="{1AA5DE65-95C5-E245-9341-A9CB4185DED9}" destId="{D8F63257-A67F-F343-B831-32D0FB858A36}" srcOrd="0" destOrd="0" presId="urn:microsoft.com/office/officeart/2005/8/layout/list1"/>
    <dgm:cxn modelId="{69E1C92E-FA67-1141-8C7A-D05EFB61BCB7}" type="presOf" srcId="{6C4D8087-DCE5-D24A-A51B-30A32FF93F47}" destId="{D7C521CB-AE87-B147-A7CD-96D94A4DEB96}" srcOrd="1" destOrd="0" presId="urn:microsoft.com/office/officeart/2005/8/layout/list1"/>
    <dgm:cxn modelId="{6D798401-CD0E-D84E-95B5-2762CE6BC0F7}" srcId="{094235A1-5A28-3449-9719-A71D12B61BA3}" destId="{1AA5DE65-95C5-E245-9341-A9CB4185DED9}" srcOrd="1" destOrd="0" parTransId="{BD0A5C17-B2B7-F54D-8B38-A0808704A1AD}" sibTransId="{B7801329-BFA5-EA4C-BB0E-E053817D0CFD}"/>
    <dgm:cxn modelId="{2FFB382C-4548-5441-A186-363B293AA2B9}" type="presOf" srcId="{6C4D8087-DCE5-D24A-A51B-30A32FF93F47}" destId="{B2025F26-A8E6-C345-82F7-06376AA3D62C}" srcOrd="0" destOrd="0" presId="urn:microsoft.com/office/officeart/2005/8/layout/list1"/>
    <dgm:cxn modelId="{37291FD1-1CA5-F04E-A37A-74CB2A42D8F8}" type="presOf" srcId="{1AA5DE65-95C5-E245-9341-A9CB4185DED9}" destId="{580C8942-016D-A040-861B-CF9E70CB5F73}" srcOrd="1" destOrd="0" presId="urn:microsoft.com/office/officeart/2005/8/layout/list1"/>
    <dgm:cxn modelId="{CFF962DC-2FE0-6F4B-ACB7-1ED742F0B2E9}" type="presParOf" srcId="{A9B82268-05B4-794A-9D70-6ED85DCC762A}" destId="{CC495292-DE0C-9940-BCDF-1C1D057DD0CE}" srcOrd="0" destOrd="0" presId="urn:microsoft.com/office/officeart/2005/8/layout/list1"/>
    <dgm:cxn modelId="{314B7990-0875-2A4F-9339-506997D9478A}" type="presParOf" srcId="{CC495292-DE0C-9940-BCDF-1C1D057DD0CE}" destId="{B2025F26-A8E6-C345-82F7-06376AA3D62C}" srcOrd="0" destOrd="0" presId="urn:microsoft.com/office/officeart/2005/8/layout/list1"/>
    <dgm:cxn modelId="{BC67B843-4D2B-1648-8EFA-16A6DC91DD9D}" type="presParOf" srcId="{CC495292-DE0C-9940-BCDF-1C1D057DD0CE}" destId="{D7C521CB-AE87-B147-A7CD-96D94A4DEB96}" srcOrd="1" destOrd="0" presId="urn:microsoft.com/office/officeart/2005/8/layout/list1"/>
    <dgm:cxn modelId="{A1253B42-650F-D34E-A983-EF018C129641}" type="presParOf" srcId="{A9B82268-05B4-794A-9D70-6ED85DCC762A}" destId="{3161E25F-E77D-5E46-BAD4-E306D259F828}" srcOrd="1" destOrd="0" presId="urn:microsoft.com/office/officeart/2005/8/layout/list1"/>
    <dgm:cxn modelId="{5D394447-599F-2A4A-A69B-09C3DEFB8DA6}" type="presParOf" srcId="{A9B82268-05B4-794A-9D70-6ED85DCC762A}" destId="{FA64D793-08EF-BE47-A214-6AD7239E5940}" srcOrd="2" destOrd="0" presId="urn:microsoft.com/office/officeart/2005/8/layout/list1"/>
    <dgm:cxn modelId="{EB9F636A-0F17-A346-9A99-FBC534244516}" type="presParOf" srcId="{A9B82268-05B4-794A-9D70-6ED85DCC762A}" destId="{977F0D50-8A02-A741-A840-C0440A6F4B16}" srcOrd="3" destOrd="0" presId="urn:microsoft.com/office/officeart/2005/8/layout/list1"/>
    <dgm:cxn modelId="{58C212B6-638B-8546-84BA-9F6758597DC1}" type="presParOf" srcId="{A9B82268-05B4-794A-9D70-6ED85DCC762A}" destId="{6EA1DDEE-0EFB-CD46-968A-0B4246F01586}" srcOrd="4" destOrd="0" presId="urn:microsoft.com/office/officeart/2005/8/layout/list1"/>
    <dgm:cxn modelId="{E84C88AC-553E-3C40-90A3-E9C373D75301}" type="presParOf" srcId="{6EA1DDEE-0EFB-CD46-968A-0B4246F01586}" destId="{D8F63257-A67F-F343-B831-32D0FB858A36}" srcOrd="0" destOrd="0" presId="urn:microsoft.com/office/officeart/2005/8/layout/list1"/>
    <dgm:cxn modelId="{6EBAF562-E5BB-8943-9F6F-EDB7E075D169}" type="presParOf" srcId="{6EA1DDEE-0EFB-CD46-968A-0B4246F01586}" destId="{580C8942-016D-A040-861B-CF9E70CB5F73}" srcOrd="1" destOrd="0" presId="urn:microsoft.com/office/officeart/2005/8/layout/list1"/>
    <dgm:cxn modelId="{1473C919-E006-7448-8D57-FEF4C95F594F}" type="presParOf" srcId="{A9B82268-05B4-794A-9D70-6ED85DCC762A}" destId="{BF83FB83-8F78-A540-882B-F4D76F0B6D19}" srcOrd="5" destOrd="0" presId="urn:microsoft.com/office/officeart/2005/8/layout/list1"/>
    <dgm:cxn modelId="{ECFD7781-681E-FC4D-B413-88E3CBEEC3F6}" type="presParOf" srcId="{A9B82268-05B4-794A-9D70-6ED85DCC762A}" destId="{E1810082-B2DA-A24C-B804-47895471F55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4235A1-5A28-3449-9719-A71D12B61BA3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A5DE65-95C5-E245-9341-A9CB4185DED9}">
      <dgm:prSet phldrT="[Text]" custT="1"/>
      <dgm:spPr/>
      <dgm:t>
        <a:bodyPr/>
        <a:lstStyle/>
        <a:p>
          <a:r>
            <a:rPr lang="en-GB" sz="2000" dirty="0">
              <a:latin typeface="Century Gothic" pitchFamily="34" charset="0"/>
            </a:rPr>
            <a:t>TMB</a:t>
          </a:r>
        </a:p>
      </dgm:t>
    </dgm:pt>
    <dgm:pt modelId="{BD0A5C17-B2B7-F54D-8B38-A0808704A1AD}" type="parTrans" cxnId="{6D798401-CD0E-D84E-95B5-2762CE6BC0F7}">
      <dgm:prSet/>
      <dgm:spPr/>
      <dgm:t>
        <a:bodyPr/>
        <a:lstStyle/>
        <a:p>
          <a:endParaRPr lang="en-GB"/>
        </a:p>
      </dgm:t>
    </dgm:pt>
    <dgm:pt modelId="{B7801329-BFA5-EA4C-BB0E-E053817D0CFD}" type="sibTrans" cxnId="{6D798401-CD0E-D84E-95B5-2762CE6BC0F7}">
      <dgm:prSet/>
      <dgm:spPr/>
      <dgm:t>
        <a:bodyPr/>
        <a:lstStyle/>
        <a:p>
          <a:endParaRPr lang="en-GB"/>
        </a:p>
      </dgm:t>
    </dgm:pt>
    <dgm:pt modelId="{8C9B6975-0495-AA4C-BBB5-784E23E8E75C}">
      <dgm:prSet phldrT="[Text]" custT="1"/>
      <dgm:spPr/>
      <dgm:t>
        <a:bodyPr/>
        <a:lstStyle/>
        <a:p>
          <a:r>
            <a:rPr lang="en-GB" sz="2000" dirty="0">
              <a:latin typeface="Century Gothic" pitchFamily="34" charset="0"/>
            </a:rPr>
            <a:t>MSI-high</a:t>
          </a:r>
        </a:p>
      </dgm:t>
    </dgm:pt>
    <dgm:pt modelId="{FB37129C-72ED-374F-AEC3-16BE52E0C2BA}" type="parTrans" cxnId="{478C63ED-B041-2B4C-B7DA-DCE925F587CE}">
      <dgm:prSet/>
      <dgm:spPr/>
      <dgm:t>
        <a:bodyPr/>
        <a:lstStyle/>
        <a:p>
          <a:endParaRPr lang="en-GB"/>
        </a:p>
      </dgm:t>
    </dgm:pt>
    <dgm:pt modelId="{F4FD99FF-63D4-2A4B-AF8F-9B16FED1F74F}" type="sibTrans" cxnId="{478C63ED-B041-2B4C-B7DA-DCE925F587CE}">
      <dgm:prSet/>
      <dgm:spPr/>
      <dgm:t>
        <a:bodyPr/>
        <a:lstStyle/>
        <a:p>
          <a:endParaRPr lang="en-GB"/>
        </a:p>
      </dgm:t>
    </dgm:pt>
    <dgm:pt modelId="{6C4D8087-DCE5-D24A-A51B-30A32FF93F47}">
      <dgm:prSet custT="1"/>
      <dgm:spPr/>
      <dgm:t>
        <a:bodyPr/>
        <a:lstStyle/>
        <a:p>
          <a:pPr rtl="0"/>
          <a:r>
            <a:rPr lang="en-GB" sz="2000" dirty="0">
              <a:latin typeface="Century Gothic" pitchFamily="34" charset="0"/>
            </a:rPr>
            <a:t>PD-L1</a:t>
          </a:r>
        </a:p>
      </dgm:t>
    </dgm:pt>
    <dgm:pt modelId="{A5FBC9F9-150E-FB44-BCF3-6EEDBF43E77C}" type="parTrans" cxnId="{2F200C8B-D39A-1648-B628-923910966263}">
      <dgm:prSet/>
      <dgm:spPr/>
      <dgm:t>
        <a:bodyPr/>
        <a:lstStyle/>
        <a:p>
          <a:endParaRPr lang="en-GB"/>
        </a:p>
      </dgm:t>
    </dgm:pt>
    <dgm:pt modelId="{DFA8D78F-3C15-A44A-AA40-C0B811A17450}" type="sibTrans" cxnId="{2F200C8B-D39A-1648-B628-923910966263}">
      <dgm:prSet/>
      <dgm:spPr/>
      <dgm:t>
        <a:bodyPr/>
        <a:lstStyle/>
        <a:p>
          <a:endParaRPr lang="en-GB"/>
        </a:p>
      </dgm:t>
    </dgm:pt>
    <dgm:pt modelId="{A9B82268-05B4-794A-9D70-6ED85DCC762A}" type="pres">
      <dgm:prSet presAssocID="{094235A1-5A28-3449-9719-A71D12B61B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95292-DE0C-9940-BCDF-1C1D057DD0CE}" type="pres">
      <dgm:prSet presAssocID="{6C4D8087-DCE5-D24A-A51B-30A32FF93F47}" presName="parentLin" presStyleCnt="0"/>
      <dgm:spPr/>
    </dgm:pt>
    <dgm:pt modelId="{B2025F26-A8E6-C345-82F7-06376AA3D62C}" type="pres">
      <dgm:prSet presAssocID="{6C4D8087-DCE5-D24A-A51B-30A32FF93F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C521CB-AE87-B147-A7CD-96D94A4DEB96}" type="pres">
      <dgm:prSet presAssocID="{6C4D8087-DCE5-D24A-A51B-30A32FF93F47}" presName="parentText" presStyleLbl="node1" presStyleIdx="0" presStyleCnt="3" custLinFactNeighborX="-11988" custLinFactNeighborY="3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1E25F-E77D-5E46-BAD4-E306D259F828}" type="pres">
      <dgm:prSet presAssocID="{6C4D8087-DCE5-D24A-A51B-30A32FF93F47}" presName="negativeSpace" presStyleCnt="0"/>
      <dgm:spPr/>
    </dgm:pt>
    <dgm:pt modelId="{FA64D793-08EF-BE47-A214-6AD7239E5940}" type="pres">
      <dgm:prSet presAssocID="{6C4D8087-DCE5-D24A-A51B-30A32FF93F47}" presName="childText" presStyleLbl="conFgAcc1" presStyleIdx="0" presStyleCnt="3" custLinFactY="-1832" custLinFactNeighborX="1303" custLinFactNeighborY="-100000">
        <dgm:presLayoutVars>
          <dgm:bulletEnabled val="1"/>
        </dgm:presLayoutVars>
      </dgm:prSet>
      <dgm:spPr/>
    </dgm:pt>
    <dgm:pt modelId="{977F0D50-8A02-A741-A840-C0440A6F4B16}" type="pres">
      <dgm:prSet presAssocID="{DFA8D78F-3C15-A44A-AA40-C0B811A17450}" presName="spaceBetweenRectangles" presStyleCnt="0"/>
      <dgm:spPr/>
    </dgm:pt>
    <dgm:pt modelId="{6EA1DDEE-0EFB-CD46-968A-0B4246F01586}" type="pres">
      <dgm:prSet presAssocID="{1AA5DE65-95C5-E245-9341-A9CB4185DED9}" presName="parentLin" presStyleCnt="0"/>
      <dgm:spPr/>
    </dgm:pt>
    <dgm:pt modelId="{D8F63257-A67F-F343-B831-32D0FB858A36}" type="pres">
      <dgm:prSet presAssocID="{1AA5DE65-95C5-E245-9341-A9CB4185DE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0C8942-016D-A040-861B-CF9E70CB5F73}" type="pres">
      <dgm:prSet presAssocID="{1AA5DE65-95C5-E245-9341-A9CB4185DE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3FB83-8F78-A540-882B-F4D76F0B6D19}" type="pres">
      <dgm:prSet presAssocID="{1AA5DE65-95C5-E245-9341-A9CB4185DED9}" presName="negativeSpace" presStyleCnt="0"/>
      <dgm:spPr/>
    </dgm:pt>
    <dgm:pt modelId="{E1810082-B2DA-A24C-B804-47895471F55B}" type="pres">
      <dgm:prSet presAssocID="{1AA5DE65-95C5-E245-9341-A9CB4185DED9}" presName="childText" presStyleLbl="conFgAcc1" presStyleIdx="1" presStyleCnt="3">
        <dgm:presLayoutVars>
          <dgm:bulletEnabled val="1"/>
        </dgm:presLayoutVars>
      </dgm:prSet>
      <dgm:spPr/>
    </dgm:pt>
    <dgm:pt modelId="{F9533D85-4057-A943-B938-FA36C20F5A93}" type="pres">
      <dgm:prSet presAssocID="{B7801329-BFA5-EA4C-BB0E-E053817D0CFD}" presName="spaceBetweenRectangles" presStyleCnt="0"/>
      <dgm:spPr/>
    </dgm:pt>
    <dgm:pt modelId="{11793475-3AF7-5147-8488-764184BE227F}" type="pres">
      <dgm:prSet presAssocID="{8C9B6975-0495-AA4C-BBB5-784E23E8E75C}" presName="parentLin" presStyleCnt="0"/>
      <dgm:spPr/>
    </dgm:pt>
    <dgm:pt modelId="{A12DBA61-26F4-9842-A931-C427B0AD46EF}" type="pres">
      <dgm:prSet presAssocID="{8C9B6975-0495-AA4C-BBB5-784E23E8E75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4178B50-5619-5948-B201-3F7E20BFCCCC}" type="pres">
      <dgm:prSet presAssocID="{8C9B6975-0495-AA4C-BBB5-784E23E8E75C}" presName="parentText" presStyleLbl="node1" presStyleIdx="2" presStyleCnt="3" custLinFactNeighborX="-44056" custLinFactNeighborY="36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08AF7-606D-BF4B-9370-11E2AD490085}" type="pres">
      <dgm:prSet presAssocID="{8C9B6975-0495-AA4C-BBB5-784E23E8E75C}" presName="negativeSpace" presStyleCnt="0"/>
      <dgm:spPr/>
    </dgm:pt>
    <dgm:pt modelId="{024E0209-F445-2943-A57F-E6005689C983}" type="pres">
      <dgm:prSet presAssocID="{8C9B6975-0495-AA4C-BBB5-784E23E8E7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8C63ED-B041-2B4C-B7DA-DCE925F587CE}" srcId="{094235A1-5A28-3449-9719-A71D12B61BA3}" destId="{8C9B6975-0495-AA4C-BBB5-784E23E8E75C}" srcOrd="2" destOrd="0" parTransId="{FB37129C-72ED-374F-AEC3-16BE52E0C2BA}" sibTransId="{F4FD99FF-63D4-2A4B-AF8F-9B16FED1F74F}"/>
    <dgm:cxn modelId="{37291FD1-1CA5-F04E-A37A-74CB2A42D8F8}" type="presOf" srcId="{1AA5DE65-95C5-E245-9341-A9CB4185DED9}" destId="{580C8942-016D-A040-861B-CF9E70CB5F73}" srcOrd="1" destOrd="0" presId="urn:microsoft.com/office/officeart/2005/8/layout/list1"/>
    <dgm:cxn modelId="{8A1154B5-DF1B-A84D-9FDA-C2D8F5FEA52F}" type="presOf" srcId="{1AA5DE65-95C5-E245-9341-A9CB4185DED9}" destId="{D8F63257-A67F-F343-B831-32D0FB858A36}" srcOrd="0" destOrd="0" presId="urn:microsoft.com/office/officeart/2005/8/layout/list1"/>
    <dgm:cxn modelId="{2FFB382C-4548-5441-A186-363B293AA2B9}" type="presOf" srcId="{6C4D8087-DCE5-D24A-A51B-30A32FF93F47}" destId="{B2025F26-A8E6-C345-82F7-06376AA3D62C}" srcOrd="0" destOrd="0" presId="urn:microsoft.com/office/officeart/2005/8/layout/list1"/>
    <dgm:cxn modelId="{051F5552-E0FA-8747-A380-AD6A02DD89D8}" type="presOf" srcId="{8C9B6975-0495-AA4C-BBB5-784E23E8E75C}" destId="{E4178B50-5619-5948-B201-3F7E20BFCCCC}" srcOrd="1" destOrd="0" presId="urn:microsoft.com/office/officeart/2005/8/layout/list1"/>
    <dgm:cxn modelId="{7AF2F47B-94E0-8D40-A3A2-0CECED0DD9CD}" type="presOf" srcId="{094235A1-5A28-3449-9719-A71D12B61BA3}" destId="{A9B82268-05B4-794A-9D70-6ED85DCC762A}" srcOrd="0" destOrd="0" presId="urn:microsoft.com/office/officeart/2005/8/layout/list1"/>
    <dgm:cxn modelId="{2F200C8B-D39A-1648-B628-923910966263}" srcId="{094235A1-5A28-3449-9719-A71D12B61BA3}" destId="{6C4D8087-DCE5-D24A-A51B-30A32FF93F47}" srcOrd="0" destOrd="0" parTransId="{A5FBC9F9-150E-FB44-BCF3-6EEDBF43E77C}" sibTransId="{DFA8D78F-3C15-A44A-AA40-C0B811A17450}"/>
    <dgm:cxn modelId="{2D3844FA-E3EB-EC4E-B997-C2B31C189298}" type="presOf" srcId="{8C9B6975-0495-AA4C-BBB5-784E23E8E75C}" destId="{A12DBA61-26F4-9842-A931-C427B0AD46EF}" srcOrd="0" destOrd="0" presId="urn:microsoft.com/office/officeart/2005/8/layout/list1"/>
    <dgm:cxn modelId="{6D798401-CD0E-D84E-95B5-2762CE6BC0F7}" srcId="{094235A1-5A28-3449-9719-A71D12B61BA3}" destId="{1AA5DE65-95C5-E245-9341-A9CB4185DED9}" srcOrd="1" destOrd="0" parTransId="{BD0A5C17-B2B7-F54D-8B38-A0808704A1AD}" sibTransId="{B7801329-BFA5-EA4C-BB0E-E053817D0CFD}"/>
    <dgm:cxn modelId="{69E1C92E-FA67-1141-8C7A-D05EFB61BCB7}" type="presOf" srcId="{6C4D8087-DCE5-D24A-A51B-30A32FF93F47}" destId="{D7C521CB-AE87-B147-A7CD-96D94A4DEB96}" srcOrd="1" destOrd="0" presId="urn:microsoft.com/office/officeart/2005/8/layout/list1"/>
    <dgm:cxn modelId="{CFF962DC-2FE0-6F4B-ACB7-1ED742F0B2E9}" type="presParOf" srcId="{A9B82268-05B4-794A-9D70-6ED85DCC762A}" destId="{CC495292-DE0C-9940-BCDF-1C1D057DD0CE}" srcOrd="0" destOrd="0" presId="urn:microsoft.com/office/officeart/2005/8/layout/list1"/>
    <dgm:cxn modelId="{314B7990-0875-2A4F-9339-506997D9478A}" type="presParOf" srcId="{CC495292-DE0C-9940-BCDF-1C1D057DD0CE}" destId="{B2025F26-A8E6-C345-82F7-06376AA3D62C}" srcOrd="0" destOrd="0" presId="urn:microsoft.com/office/officeart/2005/8/layout/list1"/>
    <dgm:cxn modelId="{BC67B843-4D2B-1648-8EFA-16A6DC91DD9D}" type="presParOf" srcId="{CC495292-DE0C-9940-BCDF-1C1D057DD0CE}" destId="{D7C521CB-AE87-B147-A7CD-96D94A4DEB96}" srcOrd="1" destOrd="0" presId="urn:microsoft.com/office/officeart/2005/8/layout/list1"/>
    <dgm:cxn modelId="{A1253B42-650F-D34E-A983-EF018C129641}" type="presParOf" srcId="{A9B82268-05B4-794A-9D70-6ED85DCC762A}" destId="{3161E25F-E77D-5E46-BAD4-E306D259F828}" srcOrd="1" destOrd="0" presId="urn:microsoft.com/office/officeart/2005/8/layout/list1"/>
    <dgm:cxn modelId="{5D394447-599F-2A4A-A69B-09C3DEFB8DA6}" type="presParOf" srcId="{A9B82268-05B4-794A-9D70-6ED85DCC762A}" destId="{FA64D793-08EF-BE47-A214-6AD7239E5940}" srcOrd="2" destOrd="0" presId="urn:microsoft.com/office/officeart/2005/8/layout/list1"/>
    <dgm:cxn modelId="{EB9F636A-0F17-A346-9A99-FBC534244516}" type="presParOf" srcId="{A9B82268-05B4-794A-9D70-6ED85DCC762A}" destId="{977F0D50-8A02-A741-A840-C0440A6F4B16}" srcOrd="3" destOrd="0" presId="urn:microsoft.com/office/officeart/2005/8/layout/list1"/>
    <dgm:cxn modelId="{58C212B6-638B-8546-84BA-9F6758597DC1}" type="presParOf" srcId="{A9B82268-05B4-794A-9D70-6ED85DCC762A}" destId="{6EA1DDEE-0EFB-CD46-968A-0B4246F01586}" srcOrd="4" destOrd="0" presId="urn:microsoft.com/office/officeart/2005/8/layout/list1"/>
    <dgm:cxn modelId="{E84C88AC-553E-3C40-90A3-E9C373D75301}" type="presParOf" srcId="{6EA1DDEE-0EFB-CD46-968A-0B4246F01586}" destId="{D8F63257-A67F-F343-B831-32D0FB858A36}" srcOrd="0" destOrd="0" presId="urn:microsoft.com/office/officeart/2005/8/layout/list1"/>
    <dgm:cxn modelId="{6EBAF562-E5BB-8943-9F6F-EDB7E075D169}" type="presParOf" srcId="{6EA1DDEE-0EFB-CD46-968A-0B4246F01586}" destId="{580C8942-016D-A040-861B-CF9E70CB5F73}" srcOrd="1" destOrd="0" presId="urn:microsoft.com/office/officeart/2005/8/layout/list1"/>
    <dgm:cxn modelId="{1473C919-E006-7448-8D57-FEF4C95F594F}" type="presParOf" srcId="{A9B82268-05B4-794A-9D70-6ED85DCC762A}" destId="{BF83FB83-8F78-A540-882B-F4D76F0B6D19}" srcOrd="5" destOrd="0" presId="urn:microsoft.com/office/officeart/2005/8/layout/list1"/>
    <dgm:cxn modelId="{ECFD7781-681E-FC4D-B413-88E3CBEEC3F6}" type="presParOf" srcId="{A9B82268-05B4-794A-9D70-6ED85DCC762A}" destId="{E1810082-B2DA-A24C-B804-47895471F55B}" srcOrd="6" destOrd="0" presId="urn:microsoft.com/office/officeart/2005/8/layout/list1"/>
    <dgm:cxn modelId="{1D2CD5AA-7E0B-2D45-BF4E-2182B4E169E8}" type="presParOf" srcId="{A9B82268-05B4-794A-9D70-6ED85DCC762A}" destId="{F9533D85-4057-A943-B938-FA36C20F5A93}" srcOrd="7" destOrd="0" presId="urn:microsoft.com/office/officeart/2005/8/layout/list1"/>
    <dgm:cxn modelId="{B1732297-310D-CA40-AE2B-6B5DE036E223}" type="presParOf" srcId="{A9B82268-05B4-794A-9D70-6ED85DCC762A}" destId="{11793475-3AF7-5147-8488-764184BE227F}" srcOrd="8" destOrd="0" presId="urn:microsoft.com/office/officeart/2005/8/layout/list1"/>
    <dgm:cxn modelId="{40B989AC-C8E3-3540-B343-78412748756D}" type="presParOf" srcId="{11793475-3AF7-5147-8488-764184BE227F}" destId="{A12DBA61-26F4-9842-A931-C427B0AD46EF}" srcOrd="0" destOrd="0" presId="urn:microsoft.com/office/officeart/2005/8/layout/list1"/>
    <dgm:cxn modelId="{2E491AF4-B096-BA4A-BC44-CA4B11913A2A}" type="presParOf" srcId="{11793475-3AF7-5147-8488-764184BE227F}" destId="{E4178B50-5619-5948-B201-3F7E20BFCCCC}" srcOrd="1" destOrd="0" presId="urn:microsoft.com/office/officeart/2005/8/layout/list1"/>
    <dgm:cxn modelId="{BA62859E-291C-B94A-B20A-F9B0A9303FF0}" type="presParOf" srcId="{A9B82268-05B4-794A-9D70-6ED85DCC762A}" destId="{C7A08AF7-606D-BF4B-9370-11E2AD490085}" srcOrd="9" destOrd="0" presId="urn:microsoft.com/office/officeart/2005/8/layout/list1"/>
    <dgm:cxn modelId="{87D1C691-13DB-C947-AF8F-65861CC8C1A4}" type="presParOf" srcId="{A9B82268-05B4-794A-9D70-6ED85DCC762A}" destId="{024E0209-F445-2943-A57F-E6005689C9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4235A1-5A28-3449-9719-A71D12B61BA3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A5DE65-95C5-E245-9341-A9CB4185DED9}">
      <dgm:prSet phldrT="[Text]" custT="1"/>
      <dgm:spPr/>
      <dgm:t>
        <a:bodyPr/>
        <a:lstStyle/>
        <a:p>
          <a:r>
            <a:rPr lang="en-GB" sz="2000" dirty="0">
              <a:latin typeface="Century Gothic" pitchFamily="34" charset="0"/>
            </a:rPr>
            <a:t>Personalized vaccines</a:t>
          </a:r>
        </a:p>
      </dgm:t>
    </dgm:pt>
    <dgm:pt modelId="{BD0A5C17-B2B7-F54D-8B38-A0808704A1AD}" type="parTrans" cxnId="{6D798401-CD0E-D84E-95B5-2762CE6BC0F7}">
      <dgm:prSet/>
      <dgm:spPr/>
      <dgm:t>
        <a:bodyPr/>
        <a:lstStyle/>
        <a:p>
          <a:endParaRPr lang="en-GB"/>
        </a:p>
      </dgm:t>
    </dgm:pt>
    <dgm:pt modelId="{B7801329-BFA5-EA4C-BB0E-E053817D0CFD}" type="sibTrans" cxnId="{6D798401-CD0E-D84E-95B5-2762CE6BC0F7}">
      <dgm:prSet/>
      <dgm:spPr/>
      <dgm:t>
        <a:bodyPr/>
        <a:lstStyle/>
        <a:p>
          <a:endParaRPr lang="en-GB"/>
        </a:p>
      </dgm:t>
    </dgm:pt>
    <dgm:pt modelId="{8C9B6975-0495-AA4C-BBB5-784E23E8E75C}">
      <dgm:prSet phldrT="[Text]" custT="1"/>
      <dgm:spPr/>
      <dgm:t>
        <a:bodyPr/>
        <a:lstStyle/>
        <a:p>
          <a:r>
            <a:rPr lang="en-GB" sz="2000" dirty="0">
              <a:latin typeface="Century Gothic" pitchFamily="34" charset="0"/>
            </a:rPr>
            <a:t>Nanotechnology</a:t>
          </a:r>
        </a:p>
      </dgm:t>
    </dgm:pt>
    <dgm:pt modelId="{FB37129C-72ED-374F-AEC3-16BE52E0C2BA}" type="parTrans" cxnId="{478C63ED-B041-2B4C-B7DA-DCE925F587CE}">
      <dgm:prSet/>
      <dgm:spPr/>
      <dgm:t>
        <a:bodyPr/>
        <a:lstStyle/>
        <a:p>
          <a:endParaRPr lang="en-GB"/>
        </a:p>
      </dgm:t>
    </dgm:pt>
    <dgm:pt modelId="{F4FD99FF-63D4-2A4B-AF8F-9B16FED1F74F}" type="sibTrans" cxnId="{478C63ED-B041-2B4C-B7DA-DCE925F587CE}">
      <dgm:prSet/>
      <dgm:spPr/>
      <dgm:t>
        <a:bodyPr/>
        <a:lstStyle/>
        <a:p>
          <a:endParaRPr lang="en-GB"/>
        </a:p>
      </dgm:t>
    </dgm:pt>
    <dgm:pt modelId="{6C4D8087-DCE5-D24A-A51B-30A32FF93F47}">
      <dgm:prSet custT="1"/>
      <dgm:spPr/>
      <dgm:t>
        <a:bodyPr/>
        <a:lstStyle/>
        <a:p>
          <a:pPr rtl="0"/>
          <a:r>
            <a:rPr lang="en-GB" sz="2000" dirty="0">
              <a:latin typeface="Century Gothic" pitchFamily="34" charset="0"/>
            </a:rPr>
            <a:t>Cost</a:t>
          </a:r>
        </a:p>
      </dgm:t>
    </dgm:pt>
    <dgm:pt modelId="{A5FBC9F9-150E-FB44-BCF3-6EEDBF43E77C}" type="parTrans" cxnId="{2F200C8B-D39A-1648-B628-923910966263}">
      <dgm:prSet/>
      <dgm:spPr/>
      <dgm:t>
        <a:bodyPr/>
        <a:lstStyle/>
        <a:p>
          <a:endParaRPr lang="en-GB"/>
        </a:p>
      </dgm:t>
    </dgm:pt>
    <dgm:pt modelId="{DFA8D78F-3C15-A44A-AA40-C0B811A17450}" type="sibTrans" cxnId="{2F200C8B-D39A-1648-B628-923910966263}">
      <dgm:prSet/>
      <dgm:spPr/>
      <dgm:t>
        <a:bodyPr/>
        <a:lstStyle/>
        <a:p>
          <a:endParaRPr lang="en-GB"/>
        </a:p>
      </dgm:t>
    </dgm:pt>
    <dgm:pt modelId="{A9B82268-05B4-794A-9D70-6ED85DCC762A}" type="pres">
      <dgm:prSet presAssocID="{094235A1-5A28-3449-9719-A71D12B61B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95292-DE0C-9940-BCDF-1C1D057DD0CE}" type="pres">
      <dgm:prSet presAssocID="{6C4D8087-DCE5-D24A-A51B-30A32FF93F47}" presName="parentLin" presStyleCnt="0"/>
      <dgm:spPr/>
    </dgm:pt>
    <dgm:pt modelId="{B2025F26-A8E6-C345-82F7-06376AA3D62C}" type="pres">
      <dgm:prSet presAssocID="{6C4D8087-DCE5-D24A-A51B-30A32FF93F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C521CB-AE87-B147-A7CD-96D94A4DEB96}" type="pres">
      <dgm:prSet presAssocID="{6C4D8087-DCE5-D24A-A51B-30A32FF93F47}" presName="parentText" presStyleLbl="node1" presStyleIdx="0" presStyleCnt="3" custLinFactNeighborX="-11988" custLinFactNeighborY="3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1E25F-E77D-5E46-BAD4-E306D259F828}" type="pres">
      <dgm:prSet presAssocID="{6C4D8087-DCE5-D24A-A51B-30A32FF93F47}" presName="negativeSpace" presStyleCnt="0"/>
      <dgm:spPr/>
    </dgm:pt>
    <dgm:pt modelId="{FA64D793-08EF-BE47-A214-6AD7239E5940}" type="pres">
      <dgm:prSet presAssocID="{6C4D8087-DCE5-D24A-A51B-30A32FF93F47}" presName="childText" presStyleLbl="conFgAcc1" presStyleIdx="0" presStyleCnt="3" custLinFactY="-1832" custLinFactNeighborX="1303" custLinFactNeighborY="-100000">
        <dgm:presLayoutVars>
          <dgm:bulletEnabled val="1"/>
        </dgm:presLayoutVars>
      </dgm:prSet>
      <dgm:spPr/>
    </dgm:pt>
    <dgm:pt modelId="{977F0D50-8A02-A741-A840-C0440A6F4B16}" type="pres">
      <dgm:prSet presAssocID="{DFA8D78F-3C15-A44A-AA40-C0B811A17450}" presName="spaceBetweenRectangles" presStyleCnt="0"/>
      <dgm:spPr/>
    </dgm:pt>
    <dgm:pt modelId="{6EA1DDEE-0EFB-CD46-968A-0B4246F01586}" type="pres">
      <dgm:prSet presAssocID="{1AA5DE65-95C5-E245-9341-A9CB4185DED9}" presName="parentLin" presStyleCnt="0"/>
      <dgm:spPr/>
    </dgm:pt>
    <dgm:pt modelId="{D8F63257-A67F-F343-B831-32D0FB858A36}" type="pres">
      <dgm:prSet presAssocID="{1AA5DE65-95C5-E245-9341-A9CB4185DE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0C8942-016D-A040-861B-CF9E70CB5F73}" type="pres">
      <dgm:prSet presAssocID="{1AA5DE65-95C5-E245-9341-A9CB4185DE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3FB83-8F78-A540-882B-F4D76F0B6D19}" type="pres">
      <dgm:prSet presAssocID="{1AA5DE65-95C5-E245-9341-A9CB4185DED9}" presName="negativeSpace" presStyleCnt="0"/>
      <dgm:spPr/>
    </dgm:pt>
    <dgm:pt modelId="{E1810082-B2DA-A24C-B804-47895471F55B}" type="pres">
      <dgm:prSet presAssocID="{1AA5DE65-95C5-E245-9341-A9CB4185DED9}" presName="childText" presStyleLbl="conFgAcc1" presStyleIdx="1" presStyleCnt="3">
        <dgm:presLayoutVars>
          <dgm:bulletEnabled val="1"/>
        </dgm:presLayoutVars>
      </dgm:prSet>
      <dgm:spPr/>
    </dgm:pt>
    <dgm:pt modelId="{F9533D85-4057-A943-B938-FA36C20F5A93}" type="pres">
      <dgm:prSet presAssocID="{B7801329-BFA5-EA4C-BB0E-E053817D0CFD}" presName="spaceBetweenRectangles" presStyleCnt="0"/>
      <dgm:spPr/>
    </dgm:pt>
    <dgm:pt modelId="{11793475-3AF7-5147-8488-764184BE227F}" type="pres">
      <dgm:prSet presAssocID="{8C9B6975-0495-AA4C-BBB5-784E23E8E75C}" presName="parentLin" presStyleCnt="0"/>
      <dgm:spPr/>
    </dgm:pt>
    <dgm:pt modelId="{A12DBA61-26F4-9842-A931-C427B0AD46EF}" type="pres">
      <dgm:prSet presAssocID="{8C9B6975-0495-AA4C-BBB5-784E23E8E75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4178B50-5619-5948-B201-3F7E20BFCCCC}" type="pres">
      <dgm:prSet presAssocID="{8C9B6975-0495-AA4C-BBB5-784E23E8E7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08AF7-606D-BF4B-9370-11E2AD490085}" type="pres">
      <dgm:prSet presAssocID="{8C9B6975-0495-AA4C-BBB5-784E23E8E75C}" presName="negativeSpace" presStyleCnt="0"/>
      <dgm:spPr/>
    </dgm:pt>
    <dgm:pt modelId="{024E0209-F445-2943-A57F-E6005689C983}" type="pres">
      <dgm:prSet presAssocID="{8C9B6975-0495-AA4C-BBB5-784E23E8E7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8C63ED-B041-2B4C-B7DA-DCE925F587CE}" srcId="{094235A1-5A28-3449-9719-A71D12B61BA3}" destId="{8C9B6975-0495-AA4C-BBB5-784E23E8E75C}" srcOrd="2" destOrd="0" parTransId="{FB37129C-72ED-374F-AEC3-16BE52E0C2BA}" sibTransId="{F4FD99FF-63D4-2A4B-AF8F-9B16FED1F74F}"/>
    <dgm:cxn modelId="{37291FD1-1CA5-F04E-A37A-74CB2A42D8F8}" type="presOf" srcId="{1AA5DE65-95C5-E245-9341-A9CB4185DED9}" destId="{580C8942-016D-A040-861B-CF9E70CB5F73}" srcOrd="1" destOrd="0" presId="urn:microsoft.com/office/officeart/2005/8/layout/list1"/>
    <dgm:cxn modelId="{8A1154B5-DF1B-A84D-9FDA-C2D8F5FEA52F}" type="presOf" srcId="{1AA5DE65-95C5-E245-9341-A9CB4185DED9}" destId="{D8F63257-A67F-F343-B831-32D0FB858A36}" srcOrd="0" destOrd="0" presId="urn:microsoft.com/office/officeart/2005/8/layout/list1"/>
    <dgm:cxn modelId="{2FFB382C-4548-5441-A186-363B293AA2B9}" type="presOf" srcId="{6C4D8087-DCE5-D24A-A51B-30A32FF93F47}" destId="{B2025F26-A8E6-C345-82F7-06376AA3D62C}" srcOrd="0" destOrd="0" presId="urn:microsoft.com/office/officeart/2005/8/layout/list1"/>
    <dgm:cxn modelId="{051F5552-E0FA-8747-A380-AD6A02DD89D8}" type="presOf" srcId="{8C9B6975-0495-AA4C-BBB5-784E23E8E75C}" destId="{E4178B50-5619-5948-B201-3F7E20BFCCCC}" srcOrd="1" destOrd="0" presId="urn:microsoft.com/office/officeart/2005/8/layout/list1"/>
    <dgm:cxn modelId="{7AF2F47B-94E0-8D40-A3A2-0CECED0DD9CD}" type="presOf" srcId="{094235A1-5A28-3449-9719-A71D12B61BA3}" destId="{A9B82268-05B4-794A-9D70-6ED85DCC762A}" srcOrd="0" destOrd="0" presId="urn:microsoft.com/office/officeart/2005/8/layout/list1"/>
    <dgm:cxn modelId="{2F200C8B-D39A-1648-B628-923910966263}" srcId="{094235A1-5A28-3449-9719-A71D12B61BA3}" destId="{6C4D8087-DCE5-D24A-A51B-30A32FF93F47}" srcOrd="0" destOrd="0" parTransId="{A5FBC9F9-150E-FB44-BCF3-6EEDBF43E77C}" sibTransId="{DFA8D78F-3C15-A44A-AA40-C0B811A17450}"/>
    <dgm:cxn modelId="{2D3844FA-E3EB-EC4E-B997-C2B31C189298}" type="presOf" srcId="{8C9B6975-0495-AA4C-BBB5-784E23E8E75C}" destId="{A12DBA61-26F4-9842-A931-C427B0AD46EF}" srcOrd="0" destOrd="0" presId="urn:microsoft.com/office/officeart/2005/8/layout/list1"/>
    <dgm:cxn modelId="{6D798401-CD0E-D84E-95B5-2762CE6BC0F7}" srcId="{094235A1-5A28-3449-9719-A71D12B61BA3}" destId="{1AA5DE65-95C5-E245-9341-A9CB4185DED9}" srcOrd="1" destOrd="0" parTransId="{BD0A5C17-B2B7-F54D-8B38-A0808704A1AD}" sibTransId="{B7801329-BFA5-EA4C-BB0E-E053817D0CFD}"/>
    <dgm:cxn modelId="{69E1C92E-FA67-1141-8C7A-D05EFB61BCB7}" type="presOf" srcId="{6C4D8087-DCE5-D24A-A51B-30A32FF93F47}" destId="{D7C521CB-AE87-B147-A7CD-96D94A4DEB96}" srcOrd="1" destOrd="0" presId="urn:microsoft.com/office/officeart/2005/8/layout/list1"/>
    <dgm:cxn modelId="{CFF962DC-2FE0-6F4B-ACB7-1ED742F0B2E9}" type="presParOf" srcId="{A9B82268-05B4-794A-9D70-6ED85DCC762A}" destId="{CC495292-DE0C-9940-BCDF-1C1D057DD0CE}" srcOrd="0" destOrd="0" presId="urn:microsoft.com/office/officeart/2005/8/layout/list1"/>
    <dgm:cxn modelId="{314B7990-0875-2A4F-9339-506997D9478A}" type="presParOf" srcId="{CC495292-DE0C-9940-BCDF-1C1D057DD0CE}" destId="{B2025F26-A8E6-C345-82F7-06376AA3D62C}" srcOrd="0" destOrd="0" presId="urn:microsoft.com/office/officeart/2005/8/layout/list1"/>
    <dgm:cxn modelId="{BC67B843-4D2B-1648-8EFA-16A6DC91DD9D}" type="presParOf" srcId="{CC495292-DE0C-9940-BCDF-1C1D057DD0CE}" destId="{D7C521CB-AE87-B147-A7CD-96D94A4DEB96}" srcOrd="1" destOrd="0" presId="urn:microsoft.com/office/officeart/2005/8/layout/list1"/>
    <dgm:cxn modelId="{A1253B42-650F-D34E-A983-EF018C129641}" type="presParOf" srcId="{A9B82268-05B4-794A-9D70-6ED85DCC762A}" destId="{3161E25F-E77D-5E46-BAD4-E306D259F828}" srcOrd="1" destOrd="0" presId="urn:microsoft.com/office/officeart/2005/8/layout/list1"/>
    <dgm:cxn modelId="{5D394447-599F-2A4A-A69B-09C3DEFB8DA6}" type="presParOf" srcId="{A9B82268-05B4-794A-9D70-6ED85DCC762A}" destId="{FA64D793-08EF-BE47-A214-6AD7239E5940}" srcOrd="2" destOrd="0" presId="urn:microsoft.com/office/officeart/2005/8/layout/list1"/>
    <dgm:cxn modelId="{EB9F636A-0F17-A346-9A99-FBC534244516}" type="presParOf" srcId="{A9B82268-05B4-794A-9D70-6ED85DCC762A}" destId="{977F0D50-8A02-A741-A840-C0440A6F4B16}" srcOrd="3" destOrd="0" presId="urn:microsoft.com/office/officeart/2005/8/layout/list1"/>
    <dgm:cxn modelId="{58C212B6-638B-8546-84BA-9F6758597DC1}" type="presParOf" srcId="{A9B82268-05B4-794A-9D70-6ED85DCC762A}" destId="{6EA1DDEE-0EFB-CD46-968A-0B4246F01586}" srcOrd="4" destOrd="0" presId="urn:microsoft.com/office/officeart/2005/8/layout/list1"/>
    <dgm:cxn modelId="{E84C88AC-553E-3C40-90A3-E9C373D75301}" type="presParOf" srcId="{6EA1DDEE-0EFB-CD46-968A-0B4246F01586}" destId="{D8F63257-A67F-F343-B831-32D0FB858A36}" srcOrd="0" destOrd="0" presId="urn:microsoft.com/office/officeart/2005/8/layout/list1"/>
    <dgm:cxn modelId="{6EBAF562-E5BB-8943-9F6F-EDB7E075D169}" type="presParOf" srcId="{6EA1DDEE-0EFB-CD46-968A-0B4246F01586}" destId="{580C8942-016D-A040-861B-CF9E70CB5F73}" srcOrd="1" destOrd="0" presId="urn:microsoft.com/office/officeart/2005/8/layout/list1"/>
    <dgm:cxn modelId="{1473C919-E006-7448-8D57-FEF4C95F594F}" type="presParOf" srcId="{A9B82268-05B4-794A-9D70-6ED85DCC762A}" destId="{BF83FB83-8F78-A540-882B-F4D76F0B6D19}" srcOrd="5" destOrd="0" presId="urn:microsoft.com/office/officeart/2005/8/layout/list1"/>
    <dgm:cxn modelId="{ECFD7781-681E-FC4D-B413-88E3CBEEC3F6}" type="presParOf" srcId="{A9B82268-05B4-794A-9D70-6ED85DCC762A}" destId="{E1810082-B2DA-A24C-B804-47895471F55B}" srcOrd="6" destOrd="0" presId="urn:microsoft.com/office/officeart/2005/8/layout/list1"/>
    <dgm:cxn modelId="{1D2CD5AA-7E0B-2D45-BF4E-2182B4E169E8}" type="presParOf" srcId="{A9B82268-05B4-794A-9D70-6ED85DCC762A}" destId="{F9533D85-4057-A943-B938-FA36C20F5A93}" srcOrd="7" destOrd="0" presId="urn:microsoft.com/office/officeart/2005/8/layout/list1"/>
    <dgm:cxn modelId="{B1732297-310D-CA40-AE2B-6B5DE036E223}" type="presParOf" srcId="{A9B82268-05B4-794A-9D70-6ED85DCC762A}" destId="{11793475-3AF7-5147-8488-764184BE227F}" srcOrd="8" destOrd="0" presId="urn:microsoft.com/office/officeart/2005/8/layout/list1"/>
    <dgm:cxn modelId="{40B989AC-C8E3-3540-B343-78412748756D}" type="presParOf" srcId="{11793475-3AF7-5147-8488-764184BE227F}" destId="{A12DBA61-26F4-9842-A931-C427B0AD46EF}" srcOrd="0" destOrd="0" presId="urn:microsoft.com/office/officeart/2005/8/layout/list1"/>
    <dgm:cxn modelId="{2E491AF4-B096-BA4A-BC44-CA4B11913A2A}" type="presParOf" srcId="{11793475-3AF7-5147-8488-764184BE227F}" destId="{E4178B50-5619-5948-B201-3F7E20BFCCCC}" srcOrd="1" destOrd="0" presId="urn:microsoft.com/office/officeart/2005/8/layout/list1"/>
    <dgm:cxn modelId="{BA62859E-291C-B94A-B20A-F9B0A9303FF0}" type="presParOf" srcId="{A9B82268-05B4-794A-9D70-6ED85DCC762A}" destId="{C7A08AF7-606D-BF4B-9370-11E2AD490085}" srcOrd="9" destOrd="0" presId="urn:microsoft.com/office/officeart/2005/8/layout/list1"/>
    <dgm:cxn modelId="{87D1C691-13DB-C947-AF8F-65861CC8C1A4}" type="presParOf" srcId="{A9B82268-05B4-794A-9D70-6ED85DCC762A}" destId="{024E0209-F445-2943-A57F-E6005689C9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4235A1-5A28-3449-9719-A71D12B61BA3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A5DE65-95C5-E245-9341-A9CB4185DED9}">
      <dgm:prSet phldrT="[Text]" custT="1"/>
      <dgm:spPr/>
      <dgm:t>
        <a:bodyPr/>
        <a:lstStyle/>
        <a:p>
          <a:r>
            <a:rPr lang="en-GB" sz="2000" dirty="0">
              <a:latin typeface="Century Gothic" pitchFamily="34" charset="0"/>
            </a:rPr>
            <a:t>Personalized vaccines</a:t>
          </a:r>
        </a:p>
      </dgm:t>
    </dgm:pt>
    <dgm:pt modelId="{BD0A5C17-B2B7-F54D-8B38-A0808704A1AD}" type="parTrans" cxnId="{6D798401-CD0E-D84E-95B5-2762CE6BC0F7}">
      <dgm:prSet/>
      <dgm:spPr/>
      <dgm:t>
        <a:bodyPr/>
        <a:lstStyle/>
        <a:p>
          <a:endParaRPr lang="en-GB"/>
        </a:p>
      </dgm:t>
    </dgm:pt>
    <dgm:pt modelId="{B7801329-BFA5-EA4C-BB0E-E053817D0CFD}" type="sibTrans" cxnId="{6D798401-CD0E-D84E-95B5-2762CE6BC0F7}">
      <dgm:prSet/>
      <dgm:spPr/>
      <dgm:t>
        <a:bodyPr/>
        <a:lstStyle/>
        <a:p>
          <a:endParaRPr lang="en-GB"/>
        </a:p>
      </dgm:t>
    </dgm:pt>
    <dgm:pt modelId="{8C9B6975-0495-AA4C-BBB5-784E23E8E75C}">
      <dgm:prSet phldrT="[Text]" custT="1"/>
      <dgm:spPr/>
      <dgm:t>
        <a:bodyPr/>
        <a:lstStyle/>
        <a:p>
          <a:r>
            <a:rPr lang="en-GB" sz="2000" dirty="0">
              <a:latin typeface="Century Gothic" pitchFamily="34" charset="0"/>
            </a:rPr>
            <a:t>Nanotechnology</a:t>
          </a:r>
        </a:p>
      </dgm:t>
    </dgm:pt>
    <dgm:pt modelId="{FB37129C-72ED-374F-AEC3-16BE52E0C2BA}" type="parTrans" cxnId="{478C63ED-B041-2B4C-B7DA-DCE925F587CE}">
      <dgm:prSet/>
      <dgm:spPr/>
      <dgm:t>
        <a:bodyPr/>
        <a:lstStyle/>
        <a:p>
          <a:endParaRPr lang="en-GB"/>
        </a:p>
      </dgm:t>
    </dgm:pt>
    <dgm:pt modelId="{F4FD99FF-63D4-2A4B-AF8F-9B16FED1F74F}" type="sibTrans" cxnId="{478C63ED-B041-2B4C-B7DA-DCE925F587CE}">
      <dgm:prSet/>
      <dgm:spPr/>
      <dgm:t>
        <a:bodyPr/>
        <a:lstStyle/>
        <a:p>
          <a:endParaRPr lang="en-GB"/>
        </a:p>
      </dgm:t>
    </dgm:pt>
    <dgm:pt modelId="{6C4D8087-DCE5-D24A-A51B-30A32FF93F47}">
      <dgm:prSet custT="1"/>
      <dgm:spPr/>
      <dgm:t>
        <a:bodyPr/>
        <a:lstStyle/>
        <a:p>
          <a:pPr rtl="0"/>
          <a:r>
            <a:rPr lang="en-GB" sz="2000" dirty="0">
              <a:latin typeface="Century Gothic" pitchFamily="34" charset="0"/>
            </a:rPr>
            <a:t>Universal CAR-T</a:t>
          </a:r>
        </a:p>
      </dgm:t>
    </dgm:pt>
    <dgm:pt modelId="{A5FBC9F9-150E-FB44-BCF3-6EEDBF43E77C}" type="parTrans" cxnId="{2F200C8B-D39A-1648-B628-923910966263}">
      <dgm:prSet/>
      <dgm:spPr/>
      <dgm:t>
        <a:bodyPr/>
        <a:lstStyle/>
        <a:p>
          <a:endParaRPr lang="en-GB"/>
        </a:p>
      </dgm:t>
    </dgm:pt>
    <dgm:pt modelId="{DFA8D78F-3C15-A44A-AA40-C0B811A17450}" type="sibTrans" cxnId="{2F200C8B-D39A-1648-B628-923910966263}">
      <dgm:prSet/>
      <dgm:spPr/>
      <dgm:t>
        <a:bodyPr/>
        <a:lstStyle/>
        <a:p>
          <a:endParaRPr lang="en-GB"/>
        </a:p>
      </dgm:t>
    </dgm:pt>
    <dgm:pt modelId="{A9B82268-05B4-794A-9D70-6ED85DCC762A}" type="pres">
      <dgm:prSet presAssocID="{094235A1-5A28-3449-9719-A71D12B61B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95292-DE0C-9940-BCDF-1C1D057DD0CE}" type="pres">
      <dgm:prSet presAssocID="{6C4D8087-DCE5-D24A-A51B-30A32FF93F47}" presName="parentLin" presStyleCnt="0"/>
      <dgm:spPr/>
    </dgm:pt>
    <dgm:pt modelId="{B2025F26-A8E6-C345-82F7-06376AA3D62C}" type="pres">
      <dgm:prSet presAssocID="{6C4D8087-DCE5-D24A-A51B-30A32FF93F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C521CB-AE87-B147-A7CD-96D94A4DEB96}" type="pres">
      <dgm:prSet presAssocID="{6C4D8087-DCE5-D24A-A51B-30A32FF93F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1E25F-E77D-5E46-BAD4-E306D259F828}" type="pres">
      <dgm:prSet presAssocID="{6C4D8087-DCE5-D24A-A51B-30A32FF93F47}" presName="negativeSpace" presStyleCnt="0"/>
      <dgm:spPr/>
    </dgm:pt>
    <dgm:pt modelId="{FA64D793-08EF-BE47-A214-6AD7239E5940}" type="pres">
      <dgm:prSet presAssocID="{6C4D8087-DCE5-D24A-A51B-30A32FF93F47}" presName="childText" presStyleLbl="conFgAcc1" presStyleIdx="0" presStyleCnt="3" custLinFactY="-1832" custLinFactNeighborX="1303" custLinFactNeighborY="-100000">
        <dgm:presLayoutVars>
          <dgm:bulletEnabled val="1"/>
        </dgm:presLayoutVars>
      </dgm:prSet>
      <dgm:spPr/>
    </dgm:pt>
    <dgm:pt modelId="{977F0D50-8A02-A741-A840-C0440A6F4B16}" type="pres">
      <dgm:prSet presAssocID="{DFA8D78F-3C15-A44A-AA40-C0B811A17450}" presName="spaceBetweenRectangles" presStyleCnt="0"/>
      <dgm:spPr/>
    </dgm:pt>
    <dgm:pt modelId="{6EA1DDEE-0EFB-CD46-968A-0B4246F01586}" type="pres">
      <dgm:prSet presAssocID="{1AA5DE65-95C5-E245-9341-A9CB4185DED9}" presName="parentLin" presStyleCnt="0"/>
      <dgm:spPr/>
    </dgm:pt>
    <dgm:pt modelId="{D8F63257-A67F-F343-B831-32D0FB858A36}" type="pres">
      <dgm:prSet presAssocID="{1AA5DE65-95C5-E245-9341-A9CB4185DE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0C8942-016D-A040-861B-CF9E70CB5F73}" type="pres">
      <dgm:prSet presAssocID="{1AA5DE65-95C5-E245-9341-A9CB4185DE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3FB83-8F78-A540-882B-F4D76F0B6D19}" type="pres">
      <dgm:prSet presAssocID="{1AA5DE65-95C5-E245-9341-A9CB4185DED9}" presName="negativeSpace" presStyleCnt="0"/>
      <dgm:spPr/>
    </dgm:pt>
    <dgm:pt modelId="{E1810082-B2DA-A24C-B804-47895471F55B}" type="pres">
      <dgm:prSet presAssocID="{1AA5DE65-95C5-E245-9341-A9CB4185DED9}" presName="childText" presStyleLbl="conFgAcc1" presStyleIdx="1" presStyleCnt="3">
        <dgm:presLayoutVars>
          <dgm:bulletEnabled val="1"/>
        </dgm:presLayoutVars>
      </dgm:prSet>
      <dgm:spPr/>
    </dgm:pt>
    <dgm:pt modelId="{F9533D85-4057-A943-B938-FA36C20F5A93}" type="pres">
      <dgm:prSet presAssocID="{B7801329-BFA5-EA4C-BB0E-E053817D0CFD}" presName="spaceBetweenRectangles" presStyleCnt="0"/>
      <dgm:spPr/>
    </dgm:pt>
    <dgm:pt modelId="{11793475-3AF7-5147-8488-764184BE227F}" type="pres">
      <dgm:prSet presAssocID="{8C9B6975-0495-AA4C-BBB5-784E23E8E75C}" presName="parentLin" presStyleCnt="0"/>
      <dgm:spPr/>
    </dgm:pt>
    <dgm:pt modelId="{A12DBA61-26F4-9842-A931-C427B0AD46EF}" type="pres">
      <dgm:prSet presAssocID="{8C9B6975-0495-AA4C-BBB5-784E23E8E75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4178B50-5619-5948-B201-3F7E20BFCCCC}" type="pres">
      <dgm:prSet presAssocID="{8C9B6975-0495-AA4C-BBB5-784E23E8E7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08AF7-606D-BF4B-9370-11E2AD490085}" type="pres">
      <dgm:prSet presAssocID="{8C9B6975-0495-AA4C-BBB5-784E23E8E75C}" presName="negativeSpace" presStyleCnt="0"/>
      <dgm:spPr/>
    </dgm:pt>
    <dgm:pt modelId="{024E0209-F445-2943-A57F-E6005689C983}" type="pres">
      <dgm:prSet presAssocID="{8C9B6975-0495-AA4C-BBB5-784E23E8E7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8C63ED-B041-2B4C-B7DA-DCE925F587CE}" srcId="{094235A1-5A28-3449-9719-A71D12B61BA3}" destId="{8C9B6975-0495-AA4C-BBB5-784E23E8E75C}" srcOrd="2" destOrd="0" parTransId="{FB37129C-72ED-374F-AEC3-16BE52E0C2BA}" sibTransId="{F4FD99FF-63D4-2A4B-AF8F-9B16FED1F74F}"/>
    <dgm:cxn modelId="{37291FD1-1CA5-F04E-A37A-74CB2A42D8F8}" type="presOf" srcId="{1AA5DE65-95C5-E245-9341-A9CB4185DED9}" destId="{580C8942-016D-A040-861B-CF9E70CB5F73}" srcOrd="1" destOrd="0" presId="urn:microsoft.com/office/officeart/2005/8/layout/list1"/>
    <dgm:cxn modelId="{8A1154B5-DF1B-A84D-9FDA-C2D8F5FEA52F}" type="presOf" srcId="{1AA5DE65-95C5-E245-9341-A9CB4185DED9}" destId="{D8F63257-A67F-F343-B831-32D0FB858A36}" srcOrd="0" destOrd="0" presId="urn:microsoft.com/office/officeart/2005/8/layout/list1"/>
    <dgm:cxn modelId="{2FFB382C-4548-5441-A186-363B293AA2B9}" type="presOf" srcId="{6C4D8087-DCE5-D24A-A51B-30A32FF93F47}" destId="{B2025F26-A8E6-C345-82F7-06376AA3D62C}" srcOrd="0" destOrd="0" presId="urn:microsoft.com/office/officeart/2005/8/layout/list1"/>
    <dgm:cxn modelId="{051F5552-E0FA-8747-A380-AD6A02DD89D8}" type="presOf" srcId="{8C9B6975-0495-AA4C-BBB5-784E23E8E75C}" destId="{E4178B50-5619-5948-B201-3F7E20BFCCCC}" srcOrd="1" destOrd="0" presId="urn:microsoft.com/office/officeart/2005/8/layout/list1"/>
    <dgm:cxn modelId="{7AF2F47B-94E0-8D40-A3A2-0CECED0DD9CD}" type="presOf" srcId="{094235A1-5A28-3449-9719-A71D12B61BA3}" destId="{A9B82268-05B4-794A-9D70-6ED85DCC762A}" srcOrd="0" destOrd="0" presId="urn:microsoft.com/office/officeart/2005/8/layout/list1"/>
    <dgm:cxn modelId="{2F200C8B-D39A-1648-B628-923910966263}" srcId="{094235A1-5A28-3449-9719-A71D12B61BA3}" destId="{6C4D8087-DCE5-D24A-A51B-30A32FF93F47}" srcOrd="0" destOrd="0" parTransId="{A5FBC9F9-150E-FB44-BCF3-6EEDBF43E77C}" sibTransId="{DFA8D78F-3C15-A44A-AA40-C0B811A17450}"/>
    <dgm:cxn modelId="{2D3844FA-E3EB-EC4E-B997-C2B31C189298}" type="presOf" srcId="{8C9B6975-0495-AA4C-BBB5-784E23E8E75C}" destId="{A12DBA61-26F4-9842-A931-C427B0AD46EF}" srcOrd="0" destOrd="0" presId="urn:microsoft.com/office/officeart/2005/8/layout/list1"/>
    <dgm:cxn modelId="{6D798401-CD0E-D84E-95B5-2762CE6BC0F7}" srcId="{094235A1-5A28-3449-9719-A71D12B61BA3}" destId="{1AA5DE65-95C5-E245-9341-A9CB4185DED9}" srcOrd="1" destOrd="0" parTransId="{BD0A5C17-B2B7-F54D-8B38-A0808704A1AD}" sibTransId="{B7801329-BFA5-EA4C-BB0E-E053817D0CFD}"/>
    <dgm:cxn modelId="{69E1C92E-FA67-1141-8C7A-D05EFB61BCB7}" type="presOf" srcId="{6C4D8087-DCE5-D24A-A51B-30A32FF93F47}" destId="{D7C521CB-AE87-B147-A7CD-96D94A4DEB96}" srcOrd="1" destOrd="0" presId="urn:microsoft.com/office/officeart/2005/8/layout/list1"/>
    <dgm:cxn modelId="{CFF962DC-2FE0-6F4B-ACB7-1ED742F0B2E9}" type="presParOf" srcId="{A9B82268-05B4-794A-9D70-6ED85DCC762A}" destId="{CC495292-DE0C-9940-BCDF-1C1D057DD0CE}" srcOrd="0" destOrd="0" presId="urn:microsoft.com/office/officeart/2005/8/layout/list1"/>
    <dgm:cxn modelId="{314B7990-0875-2A4F-9339-506997D9478A}" type="presParOf" srcId="{CC495292-DE0C-9940-BCDF-1C1D057DD0CE}" destId="{B2025F26-A8E6-C345-82F7-06376AA3D62C}" srcOrd="0" destOrd="0" presId="urn:microsoft.com/office/officeart/2005/8/layout/list1"/>
    <dgm:cxn modelId="{BC67B843-4D2B-1648-8EFA-16A6DC91DD9D}" type="presParOf" srcId="{CC495292-DE0C-9940-BCDF-1C1D057DD0CE}" destId="{D7C521CB-AE87-B147-A7CD-96D94A4DEB96}" srcOrd="1" destOrd="0" presId="urn:microsoft.com/office/officeart/2005/8/layout/list1"/>
    <dgm:cxn modelId="{A1253B42-650F-D34E-A983-EF018C129641}" type="presParOf" srcId="{A9B82268-05B4-794A-9D70-6ED85DCC762A}" destId="{3161E25F-E77D-5E46-BAD4-E306D259F828}" srcOrd="1" destOrd="0" presId="urn:microsoft.com/office/officeart/2005/8/layout/list1"/>
    <dgm:cxn modelId="{5D394447-599F-2A4A-A69B-09C3DEFB8DA6}" type="presParOf" srcId="{A9B82268-05B4-794A-9D70-6ED85DCC762A}" destId="{FA64D793-08EF-BE47-A214-6AD7239E5940}" srcOrd="2" destOrd="0" presId="urn:microsoft.com/office/officeart/2005/8/layout/list1"/>
    <dgm:cxn modelId="{EB9F636A-0F17-A346-9A99-FBC534244516}" type="presParOf" srcId="{A9B82268-05B4-794A-9D70-6ED85DCC762A}" destId="{977F0D50-8A02-A741-A840-C0440A6F4B16}" srcOrd="3" destOrd="0" presId="urn:microsoft.com/office/officeart/2005/8/layout/list1"/>
    <dgm:cxn modelId="{58C212B6-638B-8546-84BA-9F6758597DC1}" type="presParOf" srcId="{A9B82268-05B4-794A-9D70-6ED85DCC762A}" destId="{6EA1DDEE-0EFB-CD46-968A-0B4246F01586}" srcOrd="4" destOrd="0" presId="urn:microsoft.com/office/officeart/2005/8/layout/list1"/>
    <dgm:cxn modelId="{E84C88AC-553E-3C40-90A3-E9C373D75301}" type="presParOf" srcId="{6EA1DDEE-0EFB-CD46-968A-0B4246F01586}" destId="{D8F63257-A67F-F343-B831-32D0FB858A36}" srcOrd="0" destOrd="0" presId="urn:microsoft.com/office/officeart/2005/8/layout/list1"/>
    <dgm:cxn modelId="{6EBAF562-E5BB-8943-9F6F-EDB7E075D169}" type="presParOf" srcId="{6EA1DDEE-0EFB-CD46-968A-0B4246F01586}" destId="{580C8942-016D-A040-861B-CF9E70CB5F73}" srcOrd="1" destOrd="0" presId="urn:microsoft.com/office/officeart/2005/8/layout/list1"/>
    <dgm:cxn modelId="{1473C919-E006-7448-8D57-FEF4C95F594F}" type="presParOf" srcId="{A9B82268-05B4-794A-9D70-6ED85DCC762A}" destId="{BF83FB83-8F78-A540-882B-F4D76F0B6D19}" srcOrd="5" destOrd="0" presId="urn:microsoft.com/office/officeart/2005/8/layout/list1"/>
    <dgm:cxn modelId="{ECFD7781-681E-FC4D-B413-88E3CBEEC3F6}" type="presParOf" srcId="{A9B82268-05B4-794A-9D70-6ED85DCC762A}" destId="{E1810082-B2DA-A24C-B804-47895471F55B}" srcOrd="6" destOrd="0" presId="urn:microsoft.com/office/officeart/2005/8/layout/list1"/>
    <dgm:cxn modelId="{1D2CD5AA-7E0B-2D45-BF4E-2182B4E169E8}" type="presParOf" srcId="{A9B82268-05B4-794A-9D70-6ED85DCC762A}" destId="{F9533D85-4057-A943-B938-FA36C20F5A93}" srcOrd="7" destOrd="0" presId="urn:microsoft.com/office/officeart/2005/8/layout/list1"/>
    <dgm:cxn modelId="{B1732297-310D-CA40-AE2B-6B5DE036E223}" type="presParOf" srcId="{A9B82268-05B4-794A-9D70-6ED85DCC762A}" destId="{11793475-3AF7-5147-8488-764184BE227F}" srcOrd="8" destOrd="0" presId="urn:microsoft.com/office/officeart/2005/8/layout/list1"/>
    <dgm:cxn modelId="{40B989AC-C8E3-3540-B343-78412748756D}" type="presParOf" srcId="{11793475-3AF7-5147-8488-764184BE227F}" destId="{A12DBA61-26F4-9842-A931-C427B0AD46EF}" srcOrd="0" destOrd="0" presId="urn:microsoft.com/office/officeart/2005/8/layout/list1"/>
    <dgm:cxn modelId="{2E491AF4-B096-BA4A-BC44-CA4B11913A2A}" type="presParOf" srcId="{11793475-3AF7-5147-8488-764184BE227F}" destId="{E4178B50-5619-5948-B201-3F7E20BFCCCC}" srcOrd="1" destOrd="0" presId="urn:microsoft.com/office/officeart/2005/8/layout/list1"/>
    <dgm:cxn modelId="{BA62859E-291C-B94A-B20A-F9B0A9303FF0}" type="presParOf" srcId="{A9B82268-05B4-794A-9D70-6ED85DCC762A}" destId="{C7A08AF7-606D-BF4B-9370-11E2AD490085}" srcOrd="9" destOrd="0" presId="urn:microsoft.com/office/officeart/2005/8/layout/list1"/>
    <dgm:cxn modelId="{87D1C691-13DB-C947-AF8F-65861CC8C1A4}" type="presParOf" srcId="{A9B82268-05B4-794A-9D70-6ED85DCC762A}" destId="{024E0209-F445-2943-A57F-E6005689C9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4235A1-5A28-3449-9719-A71D12B61BA3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A5DE65-95C5-E245-9341-A9CB4185DED9}">
      <dgm:prSet phldrT="[Text]" custT="1"/>
      <dgm:spPr/>
      <dgm:t>
        <a:bodyPr/>
        <a:lstStyle/>
        <a:p>
          <a:r>
            <a:rPr lang="en-GB" sz="2000" dirty="0">
              <a:latin typeface="Century Gothic" pitchFamily="34" charset="0"/>
            </a:rPr>
            <a:t>Multiple modalities</a:t>
          </a:r>
        </a:p>
      </dgm:t>
    </dgm:pt>
    <dgm:pt modelId="{BD0A5C17-B2B7-F54D-8B38-A0808704A1AD}" type="parTrans" cxnId="{6D798401-CD0E-D84E-95B5-2762CE6BC0F7}">
      <dgm:prSet/>
      <dgm:spPr/>
      <dgm:t>
        <a:bodyPr/>
        <a:lstStyle/>
        <a:p>
          <a:endParaRPr lang="en-GB"/>
        </a:p>
      </dgm:t>
    </dgm:pt>
    <dgm:pt modelId="{B7801329-BFA5-EA4C-BB0E-E053817D0CFD}" type="sibTrans" cxnId="{6D798401-CD0E-D84E-95B5-2762CE6BC0F7}">
      <dgm:prSet/>
      <dgm:spPr/>
      <dgm:t>
        <a:bodyPr/>
        <a:lstStyle/>
        <a:p>
          <a:endParaRPr lang="en-GB"/>
        </a:p>
      </dgm:t>
    </dgm:pt>
    <dgm:pt modelId="{8C9B6975-0495-AA4C-BBB5-784E23E8E75C}">
      <dgm:prSet phldrT="[Text]" custT="1"/>
      <dgm:spPr/>
      <dgm:t>
        <a:bodyPr/>
        <a:lstStyle/>
        <a:p>
          <a:r>
            <a:rPr lang="en-GB" sz="2000" dirty="0">
              <a:latin typeface="Century Gothic" pitchFamily="34" charset="0"/>
            </a:rPr>
            <a:t>Future promising</a:t>
          </a:r>
        </a:p>
      </dgm:t>
    </dgm:pt>
    <dgm:pt modelId="{FB37129C-72ED-374F-AEC3-16BE52E0C2BA}" type="parTrans" cxnId="{478C63ED-B041-2B4C-B7DA-DCE925F587CE}">
      <dgm:prSet/>
      <dgm:spPr/>
      <dgm:t>
        <a:bodyPr/>
        <a:lstStyle/>
        <a:p>
          <a:endParaRPr lang="en-GB"/>
        </a:p>
      </dgm:t>
    </dgm:pt>
    <dgm:pt modelId="{F4FD99FF-63D4-2A4B-AF8F-9B16FED1F74F}" type="sibTrans" cxnId="{478C63ED-B041-2B4C-B7DA-DCE925F587CE}">
      <dgm:prSet/>
      <dgm:spPr/>
      <dgm:t>
        <a:bodyPr/>
        <a:lstStyle/>
        <a:p>
          <a:endParaRPr lang="en-GB"/>
        </a:p>
      </dgm:t>
    </dgm:pt>
    <dgm:pt modelId="{6C4D8087-DCE5-D24A-A51B-30A32FF93F47}">
      <dgm:prSet custT="1"/>
      <dgm:spPr/>
      <dgm:t>
        <a:bodyPr/>
        <a:lstStyle/>
        <a:p>
          <a:pPr rtl="0"/>
          <a:r>
            <a:rPr lang="en-GB" sz="2000" dirty="0">
              <a:latin typeface="Century Gothic" pitchFamily="34" charset="0"/>
            </a:rPr>
            <a:t>Transformative field</a:t>
          </a:r>
        </a:p>
      </dgm:t>
    </dgm:pt>
    <dgm:pt modelId="{A5FBC9F9-150E-FB44-BCF3-6EEDBF43E77C}" type="parTrans" cxnId="{2F200C8B-D39A-1648-B628-923910966263}">
      <dgm:prSet/>
      <dgm:spPr/>
      <dgm:t>
        <a:bodyPr/>
        <a:lstStyle/>
        <a:p>
          <a:endParaRPr lang="en-GB"/>
        </a:p>
      </dgm:t>
    </dgm:pt>
    <dgm:pt modelId="{DFA8D78F-3C15-A44A-AA40-C0B811A17450}" type="sibTrans" cxnId="{2F200C8B-D39A-1648-B628-923910966263}">
      <dgm:prSet/>
      <dgm:spPr/>
      <dgm:t>
        <a:bodyPr/>
        <a:lstStyle/>
        <a:p>
          <a:endParaRPr lang="en-GB"/>
        </a:p>
      </dgm:t>
    </dgm:pt>
    <dgm:pt modelId="{A9B82268-05B4-794A-9D70-6ED85DCC762A}" type="pres">
      <dgm:prSet presAssocID="{094235A1-5A28-3449-9719-A71D12B61B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95292-DE0C-9940-BCDF-1C1D057DD0CE}" type="pres">
      <dgm:prSet presAssocID="{6C4D8087-DCE5-D24A-A51B-30A32FF93F47}" presName="parentLin" presStyleCnt="0"/>
      <dgm:spPr/>
    </dgm:pt>
    <dgm:pt modelId="{B2025F26-A8E6-C345-82F7-06376AA3D62C}" type="pres">
      <dgm:prSet presAssocID="{6C4D8087-DCE5-D24A-A51B-30A32FF93F4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C521CB-AE87-B147-A7CD-96D94A4DEB96}" type="pres">
      <dgm:prSet presAssocID="{6C4D8087-DCE5-D24A-A51B-30A32FF93F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1E25F-E77D-5E46-BAD4-E306D259F828}" type="pres">
      <dgm:prSet presAssocID="{6C4D8087-DCE5-D24A-A51B-30A32FF93F47}" presName="negativeSpace" presStyleCnt="0"/>
      <dgm:spPr/>
    </dgm:pt>
    <dgm:pt modelId="{FA64D793-08EF-BE47-A214-6AD7239E5940}" type="pres">
      <dgm:prSet presAssocID="{6C4D8087-DCE5-D24A-A51B-30A32FF93F47}" presName="childText" presStyleLbl="conFgAcc1" presStyleIdx="0" presStyleCnt="3" custLinFactY="-1832" custLinFactNeighborX="1303" custLinFactNeighborY="-100000">
        <dgm:presLayoutVars>
          <dgm:bulletEnabled val="1"/>
        </dgm:presLayoutVars>
      </dgm:prSet>
      <dgm:spPr/>
    </dgm:pt>
    <dgm:pt modelId="{977F0D50-8A02-A741-A840-C0440A6F4B16}" type="pres">
      <dgm:prSet presAssocID="{DFA8D78F-3C15-A44A-AA40-C0B811A17450}" presName="spaceBetweenRectangles" presStyleCnt="0"/>
      <dgm:spPr/>
    </dgm:pt>
    <dgm:pt modelId="{6EA1DDEE-0EFB-CD46-968A-0B4246F01586}" type="pres">
      <dgm:prSet presAssocID="{1AA5DE65-95C5-E245-9341-A9CB4185DED9}" presName="parentLin" presStyleCnt="0"/>
      <dgm:spPr/>
    </dgm:pt>
    <dgm:pt modelId="{D8F63257-A67F-F343-B831-32D0FB858A36}" type="pres">
      <dgm:prSet presAssocID="{1AA5DE65-95C5-E245-9341-A9CB4185DE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80C8942-016D-A040-861B-CF9E70CB5F73}" type="pres">
      <dgm:prSet presAssocID="{1AA5DE65-95C5-E245-9341-A9CB4185DE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3FB83-8F78-A540-882B-F4D76F0B6D19}" type="pres">
      <dgm:prSet presAssocID="{1AA5DE65-95C5-E245-9341-A9CB4185DED9}" presName="negativeSpace" presStyleCnt="0"/>
      <dgm:spPr/>
    </dgm:pt>
    <dgm:pt modelId="{E1810082-B2DA-A24C-B804-47895471F55B}" type="pres">
      <dgm:prSet presAssocID="{1AA5DE65-95C5-E245-9341-A9CB4185DED9}" presName="childText" presStyleLbl="conFgAcc1" presStyleIdx="1" presStyleCnt="3">
        <dgm:presLayoutVars>
          <dgm:bulletEnabled val="1"/>
        </dgm:presLayoutVars>
      </dgm:prSet>
      <dgm:spPr/>
    </dgm:pt>
    <dgm:pt modelId="{F9533D85-4057-A943-B938-FA36C20F5A93}" type="pres">
      <dgm:prSet presAssocID="{B7801329-BFA5-EA4C-BB0E-E053817D0CFD}" presName="spaceBetweenRectangles" presStyleCnt="0"/>
      <dgm:spPr/>
    </dgm:pt>
    <dgm:pt modelId="{11793475-3AF7-5147-8488-764184BE227F}" type="pres">
      <dgm:prSet presAssocID="{8C9B6975-0495-AA4C-BBB5-784E23E8E75C}" presName="parentLin" presStyleCnt="0"/>
      <dgm:spPr/>
    </dgm:pt>
    <dgm:pt modelId="{A12DBA61-26F4-9842-A931-C427B0AD46EF}" type="pres">
      <dgm:prSet presAssocID="{8C9B6975-0495-AA4C-BBB5-784E23E8E75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4178B50-5619-5948-B201-3F7E20BFCCCC}" type="pres">
      <dgm:prSet presAssocID="{8C9B6975-0495-AA4C-BBB5-784E23E8E75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08AF7-606D-BF4B-9370-11E2AD490085}" type="pres">
      <dgm:prSet presAssocID="{8C9B6975-0495-AA4C-BBB5-784E23E8E75C}" presName="negativeSpace" presStyleCnt="0"/>
      <dgm:spPr/>
    </dgm:pt>
    <dgm:pt modelId="{024E0209-F445-2943-A57F-E6005689C983}" type="pres">
      <dgm:prSet presAssocID="{8C9B6975-0495-AA4C-BBB5-784E23E8E7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8C63ED-B041-2B4C-B7DA-DCE925F587CE}" srcId="{094235A1-5A28-3449-9719-A71D12B61BA3}" destId="{8C9B6975-0495-AA4C-BBB5-784E23E8E75C}" srcOrd="2" destOrd="0" parTransId="{FB37129C-72ED-374F-AEC3-16BE52E0C2BA}" sibTransId="{F4FD99FF-63D4-2A4B-AF8F-9B16FED1F74F}"/>
    <dgm:cxn modelId="{37291FD1-1CA5-F04E-A37A-74CB2A42D8F8}" type="presOf" srcId="{1AA5DE65-95C5-E245-9341-A9CB4185DED9}" destId="{580C8942-016D-A040-861B-CF9E70CB5F73}" srcOrd="1" destOrd="0" presId="urn:microsoft.com/office/officeart/2005/8/layout/list1"/>
    <dgm:cxn modelId="{8A1154B5-DF1B-A84D-9FDA-C2D8F5FEA52F}" type="presOf" srcId="{1AA5DE65-95C5-E245-9341-A9CB4185DED9}" destId="{D8F63257-A67F-F343-B831-32D0FB858A36}" srcOrd="0" destOrd="0" presId="urn:microsoft.com/office/officeart/2005/8/layout/list1"/>
    <dgm:cxn modelId="{2FFB382C-4548-5441-A186-363B293AA2B9}" type="presOf" srcId="{6C4D8087-DCE5-D24A-A51B-30A32FF93F47}" destId="{B2025F26-A8E6-C345-82F7-06376AA3D62C}" srcOrd="0" destOrd="0" presId="urn:microsoft.com/office/officeart/2005/8/layout/list1"/>
    <dgm:cxn modelId="{051F5552-E0FA-8747-A380-AD6A02DD89D8}" type="presOf" srcId="{8C9B6975-0495-AA4C-BBB5-784E23E8E75C}" destId="{E4178B50-5619-5948-B201-3F7E20BFCCCC}" srcOrd="1" destOrd="0" presId="urn:microsoft.com/office/officeart/2005/8/layout/list1"/>
    <dgm:cxn modelId="{7AF2F47B-94E0-8D40-A3A2-0CECED0DD9CD}" type="presOf" srcId="{094235A1-5A28-3449-9719-A71D12B61BA3}" destId="{A9B82268-05B4-794A-9D70-6ED85DCC762A}" srcOrd="0" destOrd="0" presId="urn:microsoft.com/office/officeart/2005/8/layout/list1"/>
    <dgm:cxn modelId="{2F200C8B-D39A-1648-B628-923910966263}" srcId="{094235A1-5A28-3449-9719-A71D12B61BA3}" destId="{6C4D8087-DCE5-D24A-A51B-30A32FF93F47}" srcOrd="0" destOrd="0" parTransId="{A5FBC9F9-150E-FB44-BCF3-6EEDBF43E77C}" sibTransId="{DFA8D78F-3C15-A44A-AA40-C0B811A17450}"/>
    <dgm:cxn modelId="{2D3844FA-E3EB-EC4E-B997-C2B31C189298}" type="presOf" srcId="{8C9B6975-0495-AA4C-BBB5-784E23E8E75C}" destId="{A12DBA61-26F4-9842-A931-C427B0AD46EF}" srcOrd="0" destOrd="0" presId="urn:microsoft.com/office/officeart/2005/8/layout/list1"/>
    <dgm:cxn modelId="{6D798401-CD0E-D84E-95B5-2762CE6BC0F7}" srcId="{094235A1-5A28-3449-9719-A71D12B61BA3}" destId="{1AA5DE65-95C5-E245-9341-A9CB4185DED9}" srcOrd="1" destOrd="0" parTransId="{BD0A5C17-B2B7-F54D-8B38-A0808704A1AD}" sibTransId="{B7801329-BFA5-EA4C-BB0E-E053817D0CFD}"/>
    <dgm:cxn modelId="{69E1C92E-FA67-1141-8C7A-D05EFB61BCB7}" type="presOf" srcId="{6C4D8087-DCE5-D24A-A51B-30A32FF93F47}" destId="{D7C521CB-AE87-B147-A7CD-96D94A4DEB96}" srcOrd="1" destOrd="0" presId="urn:microsoft.com/office/officeart/2005/8/layout/list1"/>
    <dgm:cxn modelId="{CFF962DC-2FE0-6F4B-ACB7-1ED742F0B2E9}" type="presParOf" srcId="{A9B82268-05B4-794A-9D70-6ED85DCC762A}" destId="{CC495292-DE0C-9940-BCDF-1C1D057DD0CE}" srcOrd="0" destOrd="0" presId="urn:microsoft.com/office/officeart/2005/8/layout/list1"/>
    <dgm:cxn modelId="{314B7990-0875-2A4F-9339-506997D9478A}" type="presParOf" srcId="{CC495292-DE0C-9940-BCDF-1C1D057DD0CE}" destId="{B2025F26-A8E6-C345-82F7-06376AA3D62C}" srcOrd="0" destOrd="0" presId="urn:microsoft.com/office/officeart/2005/8/layout/list1"/>
    <dgm:cxn modelId="{BC67B843-4D2B-1648-8EFA-16A6DC91DD9D}" type="presParOf" srcId="{CC495292-DE0C-9940-BCDF-1C1D057DD0CE}" destId="{D7C521CB-AE87-B147-A7CD-96D94A4DEB96}" srcOrd="1" destOrd="0" presId="urn:microsoft.com/office/officeart/2005/8/layout/list1"/>
    <dgm:cxn modelId="{A1253B42-650F-D34E-A983-EF018C129641}" type="presParOf" srcId="{A9B82268-05B4-794A-9D70-6ED85DCC762A}" destId="{3161E25F-E77D-5E46-BAD4-E306D259F828}" srcOrd="1" destOrd="0" presId="urn:microsoft.com/office/officeart/2005/8/layout/list1"/>
    <dgm:cxn modelId="{5D394447-599F-2A4A-A69B-09C3DEFB8DA6}" type="presParOf" srcId="{A9B82268-05B4-794A-9D70-6ED85DCC762A}" destId="{FA64D793-08EF-BE47-A214-6AD7239E5940}" srcOrd="2" destOrd="0" presId="urn:microsoft.com/office/officeart/2005/8/layout/list1"/>
    <dgm:cxn modelId="{EB9F636A-0F17-A346-9A99-FBC534244516}" type="presParOf" srcId="{A9B82268-05B4-794A-9D70-6ED85DCC762A}" destId="{977F0D50-8A02-A741-A840-C0440A6F4B16}" srcOrd="3" destOrd="0" presId="urn:microsoft.com/office/officeart/2005/8/layout/list1"/>
    <dgm:cxn modelId="{58C212B6-638B-8546-84BA-9F6758597DC1}" type="presParOf" srcId="{A9B82268-05B4-794A-9D70-6ED85DCC762A}" destId="{6EA1DDEE-0EFB-CD46-968A-0B4246F01586}" srcOrd="4" destOrd="0" presId="urn:microsoft.com/office/officeart/2005/8/layout/list1"/>
    <dgm:cxn modelId="{E84C88AC-553E-3C40-90A3-E9C373D75301}" type="presParOf" srcId="{6EA1DDEE-0EFB-CD46-968A-0B4246F01586}" destId="{D8F63257-A67F-F343-B831-32D0FB858A36}" srcOrd="0" destOrd="0" presId="urn:microsoft.com/office/officeart/2005/8/layout/list1"/>
    <dgm:cxn modelId="{6EBAF562-E5BB-8943-9F6F-EDB7E075D169}" type="presParOf" srcId="{6EA1DDEE-0EFB-CD46-968A-0B4246F01586}" destId="{580C8942-016D-A040-861B-CF9E70CB5F73}" srcOrd="1" destOrd="0" presId="urn:microsoft.com/office/officeart/2005/8/layout/list1"/>
    <dgm:cxn modelId="{1473C919-E006-7448-8D57-FEF4C95F594F}" type="presParOf" srcId="{A9B82268-05B4-794A-9D70-6ED85DCC762A}" destId="{BF83FB83-8F78-A540-882B-F4D76F0B6D19}" srcOrd="5" destOrd="0" presId="urn:microsoft.com/office/officeart/2005/8/layout/list1"/>
    <dgm:cxn modelId="{ECFD7781-681E-FC4D-B413-88E3CBEEC3F6}" type="presParOf" srcId="{A9B82268-05B4-794A-9D70-6ED85DCC762A}" destId="{E1810082-B2DA-A24C-B804-47895471F55B}" srcOrd="6" destOrd="0" presId="urn:microsoft.com/office/officeart/2005/8/layout/list1"/>
    <dgm:cxn modelId="{1D2CD5AA-7E0B-2D45-BF4E-2182B4E169E8}" type="presParOf" srcId="{A9B82268-05B4-794A-9D70-6ED85DCC762A}" destId="{F9533D85-4057-A943-B938-FA36C20F5A93}" srcOrd="7" destOrd="0" presId="urn:microsoft.com/office/officeart/2005/8/layout/list1"/>
    <dgm:cxn modelId="{B1732297-310D-CA40-AE2B-6B5DE036E223}" type="presParOf" srcId="{A9B82268-05B4-794A-9D70-6ED85DCC762A}" destId="{11793475-3AF7-5147-8488-764184BE227F}" srcOrd="8" destOrd="0" presId="urn:microsoft.com/office/officeart/2005/8/layout/list1"/>
    <dgm:cxn modelId="{40B989AC-C8E3-3540-B343-78412748756D}" type="presParOf" srcId="{11793475-3AF7-5147-8488-764184BE227F}" destId="{A12DBA61-26F4-9842-A931-C427B0AD46EF}" srcOrd="0" destOrd="0" presId="urn:microsoft.com/office/officeart/2005/8/layout/list1"/>
    <dgm:cxn modelId="{2E491AF4-B096-BA4A-BC44-CA4B11913A2A}" type="presParOf" srcId="{11793475-3AF7-5147-8488-764184BE227F}" destId="{E4178B50-5619-5948-B201-3F7E20BFCCCC}" srcOrd="1" destOrd="0" presId="urn:microsoft.com/office/officeart/2005/8/layout/list1"/>
    <dgm:cxn modelId="{BA62859E-291C-B94A-B20A-F9B0A9303FF0}" type="presParOf" srcId="{A9B82268-05B4-794A-9D70-6ED85DCC762A}" destId="{C7A08AF7-606D-BF4B-9370-11E2AD490085}" srcOrd="9" destOrd="0" presId="urn:microsoft.com/office/officeart/2005/8/layout/list1"/>
    <dgm:cxn modelId="{87D1C691-13DB-C947-AF8F-65861CC8C1A4}" type="presParOf" srcId="{A9B82268-05B4-794A-9D70-6ED85DCC762A}" destId="{024E0209-F445-2943-A57F-E6005689C9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00D640-EA43-C042-AB36-C399EADE19DF}">
      <dsp:nvSpPr>
        <dsp:cNvPr id="0" name=""/>
        <dsp:cNvSpPr/>
      </dsp:nvSpPr>
      <dsp:spPr>
        <a:xfrm>
          <a:off x="-1944201" y="-302915"/>
          <a:ext cx="2335570" cy="2335570"/>
        </a:xfrm>
        <a:prstGeom prst="blockArc">
          <a:avLst>
            <a:gd name="adj1" fmla="val 18900000"/>
            <a:gd name="adj2" fmla="val 2700000"/>
            <a:gd name="adj3" fmla="val 92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EFBA3-1B1C-CD4D-925A-28B1F5250EBA}">
      <dsp:nvSpPr>
        <dsp:cNvPr id="0" name=""/>
        <dsp:cNvSpPr/>
      </dsp:nvSpPr>
      <dsp:spPr>
        <a:xfrm>
          <a:off x="317969" y="247110"/>
          <a:ext cx="4519226" cy="49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Century Gothic" pitchFamily="34" charset="0"/>
            </a:rPr>
            <a:t>Human papilloma Virus </a:t>
          </a:r>
        </a:p>
      </dsp:txBody>
      <dsp:txXfrm>
        <a:off x="317969" y="247110"/>
        <a:ext cx="4519226" cy="494152"/>
      </dsp:txXfrm>
    </dsp:sp>
    <dsp:sp modelId="{6CC594D5-A558-974B-8006-E059FD8147FE}">
      <dsp:nvSpPr>
        <dsp:cNvPr id="0" name=""/>
        <dsp:cNvSpPr/>
      </dsp:nvSpPr>
      <dsp:spPr>
        <a:xfrm>
          <a:off x="9124" y="185341"/>
          <a:ext cx="617690" cy="617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659DD-7FBF-124E-BBC0-C7336EE7FE94}">
      <dsp:nvSpPr>
        <dsp:cNvPr id="0" name=""/>
        <dsp:cNvSpPr/>
      </dsp:nvSpPr>
      <dsp:spPr>
        <a:xfrm>
          <a:off x="317969" y="988477"/>
          <a:ext cx="4519226" cy="494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233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>
              <a:latin typeface="Century Gothic" pitchFamily="34" charset="0"/>
            </a:rPr>
            <a:t>Hepatitis B Vaccine</a:t>
          </a:r>
          <a:endParaRPr lang="en-GB" sz="1800" kern="1200" dirty="0">
            <a:latin typeface="Century Gothic" pitchFamily="34" charset="0"/>
          </a:endParaRPr>
        </a:p>
      </dsp:txBody>
      <dsp:txXfrm>
        <a:off x="317969" y="988477"/>
        <a:ext cx="4519226" cy="494152"/>
      </dsp:txXfrm>
    </dsp:sp>
    <dsp:sp modelId="{AB7FB9CD-DF47-864B-826B-AC6B3402EFD6}">
      <dsp:nvSpPr>
        <dsp:cNvPr id="0" name=""/>
        <dsp:cNvSpPr/>
      </dsp:nvSpPr>
      <dsp:spPr>
        <a:xfrm>
          <a:off x="9124" y="926708"/>
          <a:ext cx="617690" cy="617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00D640-EA43-C042-AB36-C399EADE19DF}">
      <dsp:nvSpPr>
        <dsp:cNvPr id="0" name=""/>
        <dsp:cNvSpPr/>
      </dsp:nvSpPr>
      <dsp:spPr>
        <a:xfrm>
          <a:off x="-1953396" y="-302915"/>
          <a:ext cx="2335570" cy="2335570"/>
        </a:xfrm>
        <a:prstGeom prst="blockArc">
          <a:avLst>
            <a:gd name="adj1" fmla="val 18900000"/>
            <a:gd name="adj2" fmla="val 2700000"/>
            <a:gd name="adj3" fmla="val 92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EFBA3-1B1C-CD4D-925A-28B1F5250EBA}">
      <dsp:nvSpPr>
        <dsp:cNvPr id="0" name=""/>
        <dsp:cNvSpPr/>
      </dsp:nvSpPr>
      <dsp:spPr>
        <a:xfrm>
          <a:off x="245638" y="172974"/>
          <a:ext cx="4582361" cy="345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59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Century Gothic" pitchFamily="34" charset="0"/>
            </a:rPr>
            <a:t>BCG</a:t>
          </a:r>
        </a:p>
      </dsp:txBody>
      <dsp:txXfrm>
        <a:off x="245638" y="172974"/>
        <a:ext cx="4582361" cy="345948"/>
      </dsp:txXfrm>
    </dsp:sp>
    <dsp:sp modelId="{6CC594D5-A558-974B-8006-E059FD8147FE}">
      <dsp:nvSpPr>
        <dsp:cNvPr id="0" name=""/>
        <dsp:cNvSpPr/>
      </dsp:nvSpPr>
      <dsp:spPr>
        <a:xfrm>
          <a:off x="29421" y="129730"/>
          <a:ext cx="432435" cy="432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659DD-7FBF-124E-BBC0-C7336EE7FE94}">
      <dsp:nvSpPr>
        <dsp:cNvPr id="0" name=""/>
        <dsp:cNvSpPr/>
      </dsp:nvSpPr>
      <dsp:spPr>
        <a:xfrm>
          <a:off x="371391" y="691895"/>
          <a:ext cx="4456609" cy="345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59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>
              <a:latin typeface="Century Gothic" pitchFamily="34" charset="0"/>
            </a:rPr>
            <a:t>Sipuleucel</a:t>
          </a:r>
          <a:r>
            <a:rPr lang="en-GB" sz="1800" kern="1200" dirty="0">
              <a:latin typeface="Century Gothic" pitchFamily="34" charset="0"/>
            </a:rPr>
            <a:t>-T (</a:t>
          </a:r>
          <a:r>
            <a:rPr lang="en-GB" sz="1800" kern="1200" dirty="0" err="1">
              <a:latin typeface="Century Gothic" pitchFamily="34" charset="0"/>
            </a:rPr>
            <a:t>Provenge</a:t>
          </a:r>
          <a:r>
            <a:rPr lang="en-GB" sz="1800" kern="1200" dirty="0">
              <a:latin typeface="Century Gothic" pitchFamily="34" charset="0"/>
            </a:rPr>
            <a:t>)</a:t>
          </a:r>
        </a:p>
      </dsp:txBody>
      <dsp:txXfrm>
        <a:off x="371391" y="691895"/>
        <a:ext cx="4456609" cy="345948"/>
      </dsp:txXfrm>
    </dsp:sp>
    <dsp:sp modelId="{AB7FB9CD-DF47-864B-826B-AC6B3402EFD6}">
      <dsp:nvSpPr>
        <dsp:cNvPr id="0" name=""/>
        <dsp:cNvSpPr/>
      </dsp:nvSpPr>
      <dsp:spPr>
        <a:xfrm>
          <a:off x="155173" y="648652"/>
          <a:ext cx="432435" cy="432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52FA5-5D0D-3147-BEAB-142B9FA502ED}">
      <dsp:nvSpPr>
        <dsp:cNvPr id="0" name=""/>
        <dsp:cNvSpPr/>
      </dsp:nvSpPr>
      <dsp:spPr>
        <a:xfrm>
          <a:off x="245638" y="1210818"/>
          <a:ext cx="4582361" cy="345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59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>
              <a:latin typeface="Century Gothic" pitchFamily="34" charset="0"/>
            </a:rPr>
            <a:t>Talimogene</a:t>
          </a:r>
          <a:r>
            <a:rPr lang="en-GB" sz="1800" kern="1200" dirty="0">
              <a:latin typeface="Century Gothic" pitchFamily="34" charset="0"/>
            </a:rPr>
            <a:t> </a:t>
          </a:r>
          <a:r>
            <a:rPr lang="en-GB" sz="1800" kern="1200" dirty="0" err="1">
              <a:latin typeface="Century Gothic" pitchFamily="34" charset="0"/>
            </a:rPr>
            <a:t>laherparepvec</a:t>
          </a:r>
          <a:r>
            <a:rPr lang="en-GB" sz="1800" kern="1200" dirty="0">
              <a:latin typeface="Century Gothic" pitchFamily="34" charset="0"/>
            </a:rPr>
            <a:t> (T-VEC):</a:t>
          </a:r>
        </a:p>
      </dsp:txBody>
      <dsp:txXfrm>
        <a:off x="245638" y="1210818"/>
        <a:ext cx="4582361" cy="345948"/>
      </dsp:txXfrm>
    </dsp:sp>
    <dsp:sp modelId="{38E8C68B-BBFE-3441-9F81-9F5CCEBD7B7D}">
      <dsp:nvSpPr>
        <dsp:cNvPr id="0" name=""/>
        <dsp:cNvSpPr/>
      </dsp:nvSpPr>
      <dsp:spPr>
        <a:xfrm>
          <a:off x="29421" y="1167574"/>
          <a:ext cx="432435" cy="4324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64D793-08EF-BE47-A214-6AD7239E5940}">
      <dsp:nvSpPr>
        <dsp:cNvPr id="0" name=""/>
        <dsp:cNvSpPr/>
      </dsp:nvSpPr>
      <dsp:spPr>
        <a:xfrm>
          <a:off x="0" y="1034741"/>
          <a:ext cx="481316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521CB-AE87-B147-A7CD-96D94A4DEB96}">
      <dsp:nvSpPr>
        <dsp:cNvPr id="0" name=""/>
        <dsp:cNvSpPr/>
      </dsp:nvSpPr>
      <dsp:spPr>
        <a:xfrm>
          <a:off x="211807" y="915457"/>
          <a:ext cx="336921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48" tIns="0" rIns="127348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Century Gothic" pitchFamily="34" charset="0"/>
            </a:rPr>
            <a:t>T-VEC</a:t>
          </a:r>
        </a:p>
      </dsp:txBody>
      <dsp:txXfrm>
        <a:off x="211807" y="915457"/>
        <a:ext cx="3369212" cy="442800"/>
      </dsp:txXfrm>
    </dsp:sp>
    <dsp:sp modelId="{E1810082-B2DA-A24C-B804-47895471F55B}">
      <dsp:nvSpPr>
        <dsp:cNvPr id="0" name=""/>
        <dsp:cNvSpPr/>
      </dsp:nvSpPr>
      <dsp:spPr>
        <a:xfrm>
          <a:off x="0" y="1803066"/>
          <a:ext cx="481316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C8942-016D-A040-861B-CF9E70CB5F73}">
      <dsp:nvSpPr>
        <dsp:cNvPr id="0" name=""/>
        <dsp:cNvSpPr/>
      </dsp:nvSpPr>
      <dsp:spPr>
        <a:xfrm>
          <a:off x="240658" y="1581666"/>
          <a:ext cx="336921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348" tIns="0" rIns="127348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err="1">
              <a:latin typeface="Century Gothic" pitchFamily="34" charset="0"/>
            </a:rPr>
            <a:t>Tumor</a:t>
          </a:r>
          <a:r>
            <a:rPr lang="en-GB" sz="1500" kern="1200" dirty="0">
              <a:latin typeface="Century Gothic" pitchFamily="34" charset="0"/>
            </a:rPr>
            <a:t> lysis &amp; immune activation</a:t>
          </a:r>
        </a:p>
      </dsp:txBody>
      <dsp:txXfrm>
        <a:off x="240658" y="1581666"/>
        <a:ext cx="3369212" cy="442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64D793-08EF-BE47-A214-6AD7239E5940}">
      <dsp:nvSpPr>
        <dsp:cNvPr id="0" name=""/>
        <dsp:cNvSpPr/>
      </dsp:nvSpPr>
      <dsp:spPr>
        <a:xfrm>
          <a:off x="0" y="240004"/>
          <a:ext cx="450417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521CB-AE87-B147-A7CD-96D94A4DEB96}">
      <dsp:nvSpPr>
        <dsp:cNvPr id="0" name=""/>
        <dsp:cNvSpPr/>
      </dsp:nvSpPr>
      <dsp:spPr>
        <a:xfrm>
          <a:off x="198210" y="65055"/>
          <a:ext cx="315292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73" tIns="0" rIns="11917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PD-L1</a:t>
          </a:r>
        </a:p>
      </dsp:txBody>
      <dsp:txXfrm>
        <a:off x="198210" y="65055"/>
        <a:ext cx="3152921" cy="649440"/>
      </dsp:txXfrm>
    </dsp:sp>
    <dsp:sp modelId="{E1810082-B2DA-A24C-B804-47895471F55B}">
      <dsp:nvSpPr>
        <dsp:cNvPr id="0" name=""/>
        <dsp:cNvSpPr/>
      </dsp:nvSpPr>
      <dsp:spPr>
        <a:xfrm>
          <a:off x="0" y="1366881"/>
          <a:ext cx="450417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C8942-016D-A040-861B-CF9E70CB5F73}">
      <dsp:nvSpPr>
        <dsp:cNvPr id="0" name=""/>
        <dsp:cNvSpPr/>
      </dsp:nvSpPr>
      <dsp:spPr>
        <a:xfrm>
          <a:off x="225208" y="1042161"/>
          <a:ext cx="315292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73" tIns="0" rIns="1191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TMB</a:t>
          </a:r>
        </a:p>
      </dsp:txBody>
      <dsp:txXfrm>
        <a:off x="225208" y="1042161"/>
        <a:ext cx="3152921" cy="649440"/>
      </dsp:txXfrm>
    </dsp:sp>
    <dsp:sp modelId="{024E0209-F445-2943-A57F-E6005689C983}">
      <dsp:nvSpPr>
        <dsp:cNvPr id="0" name=""/>
        <dsp:cNvSpPr/>
      </dsp:nvSpPr>
      <dsp:spPr>
        <a:xfrm>
          <a:off x="0" y="2364801"/>
          <a:ext cx="450417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78B50-5619-5948-B201-3F7E20BFCCCC}">
      <dsp:nvSpPr>
        <dsp:cNvPr id="0" name=""/>
        <dsp:cNvSpPr/>
      </dsp:nvSpPr>
      <dsp:spPr>
        <a:xfrm>
          <a:off x="125990" y="2063766"/>
          <a:ext cx="315292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173" tIns="0" rIns="1191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MSI-high</a:t>
          </a:r>
        </a:p>
      </dsp:txBody>
      <dsp:txXfrm>
        <a:off x="125990" y="2063766"/>
        <a:ext cx="3152921" cy="6494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64D793-08EF-BE47-A214-6AD7239E5940}">
      <dsp:nvSpPr>
        <dsp:cNvPr id="0" name=""/>
        <dsp:cNvSpPr/>
      </dsp:nvSpPr>
      <dsp:spPr>
        <a:xfrm>
          <a:off x="0" y="245439"/>
          <a:ext cx="469760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521CB-AE87-B147-A7CD-96D94A4DEB96}">
      <dsp:nvSpPr>
        <dsp:cNvPr id="0" name=""/>
        <dsp:cNvSpPr/>
      </dsp:nvSpPr>
      <dsp:spPr>
        <a:xfrm>
          <a:off x="206722" y="70490"/>
          <a:ext cx="3288323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1" tIns="0" rIns="12429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Cost</a:t>
          </a:r>
        </a:p>
      </dsp:txBody>
      <dsp:txXfrm>
        <a:off x="206722" y="70490"/>
        <a:ext cx="3288323" cy="649440"/>
      </dsp:txXfrm>
    </dsp:sp>
    <dsp:sp modelId="{E1810082-B2DA-A24C-B804-47895471F55B}">
      <dsp:nvSpPr>
        <dsp:cNvPr id="0" name=""/>
        <dsp:cNvSpPr/>
      </dsp:nvSpPr>
      <dsp:spPr>
        <a:xfrm>
          <a:off x="0" y="1372316"/>
          <a:ext cx="469760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C8942-016D-A040-861B-CF9E70CB5F73}">
      <dsp:nvSpPr>
        <dsp:cNvPr id="0" name=""/>
        <dsp:cNvSpPr/>
      </dsp:nvSpPr>
      <dsp:spPr>
        <a:xfrm>
          <a:off x="234880" y="1047596"/>
          <a:ext cx="3288323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1" tIns="0" rIns="1242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Personalized vaccines</a:t>
          </a:r>
        </a:p>
      </dsp:txBody>
      <dsp:txXfrm>
        <a:off x="234880" y="1047596"/>
        <a:ext cx="3288323" cy="649440"/>
      </dsp:txXfrm>
    </dsp:sp>
    <dsp:sp modelId="{024E0209-F445-2943-A57F-E6005689C983}">
      <dsp:nvSpPr>
        <dsp:cNvPr id="0" name=""/>
        <dsp:cNvSpPr/>
      </dsp:nvSpPr>
      <dsp:spPr>
        <a:xfrm>
          <a:off x="0" y="2370236"/>
          <a:ext cx="469760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78B50-5619-5948-B201-3F7E20BFCCCC}">
      <dsp:nvSpPr>
        <dsp:cNvPr id="0" name=""/>
        <dsp:cNvSpPr/>
      </dsp:nvSpPr>
      <dsp:spPr>
        <a:xfrm>
          <a:off x="234880" y="2045515"/>
          <a:ext cx="3288323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1" tIns="0" rIns="12429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Nanotechnology</a:t>
          </a:r>
        </a:p>
      </dsp:txBody>
      <dsp:txXfrm>
        <a:off x="234880" y="2045515"/>
        <a:ext cx="3288323" cy="6494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64D793-08EF-BE47-A214-6AD7239E5940}">
      <dsp:nvSpPr>
        <dsp:cNvPr id="0" name=""/>
        <dsp:cNvSpPr/>
      </dsp:nvSpPr>
      <dsp:spPr>
        <a:xfrm>
          <a:off x="0" y="250679"/>
          <a:ext cx="465406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521CB-AE87-B147-A7CD-96D94A4DEB96}">
      <dsp:nvSpPr>
        <dsp:cNvPr id="0" name=""/>
        <dsp:cNvSpPr/>
      </dsp:nvSpPr>
      <dsp:spPr>
        <a:xfrm>
          <a:off x="232703" y="46017"/>
          <a:ext cx="325784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39" tIns="0" rIns="12313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Universal CAR-T</a:t>
          </a:r>
        </a:p>
      </dsp:txBody>
      <dsp:txXfrm>
        <a:off x="232703" y="46017"/>
        <a:ext cx="3257842" cy="678960"/>
      </dsp:txXfrm>
    </dsp:sp>
    <dsp:sp modelId="{E1810082-B2DA-A24C-B804-47895471F55B}">
      <dsp:nvSpPr>
        <dsp:cNvPr id="0" name=""/>
        <dsp:cNvSpPr/>
      </dsp:nvSpPr>
      <dsp:spPr>
        <a:xfrm>
          <a:off x="0" y="1428777"/>
          <a:ext cx="465406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C8942-016D-A040-861B-CF9E70CB5F73}">
      <dsp:nvSpPr>
        <dsp:cNvPr id="0" name=""/>
        <dsp:cNvSpPr/>
      </dsp:nvSpPr>
      <dsp:spPr>
        <a:xfrm>
          <a:off x="232703" y="1089297"/>
          <a:ext cx="325784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39" tIns="0" rIns="1231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Personalized vaccines</a:t>
          </a:r>
        </a:p>
      </dsp:txBody>
      <dsp:txXfrm>
        <a:off x="232703" y="1089297"/>
        <a:ext cx="3257842" cy="678960"/>
      </dsp:txXfrm>
    </dsp:sp>
    <dsp:sp modelId="{024E0209-F445-2943-A57F-E6005689C983}">
      <dsp:nvSpPr>
        <dsp:cNvPr id="0" name=""/>
        <dsp:cNvSpPr/>
      </dsp:nvSpPr>
      <dsp:spPr>
        <a:xfrm>
          <a:off x="0" y="2472057"/>
          <a:ext cx="465406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78B50-5619-5948-B201-3F7E20BFCCCC}">
      <dsp:nvSpPr>
        <dsp:cNvPr id="0" name=""/>
        <dsp:cNvSpPr/>
      </dsp:nvSpPr>
      <dsp:spPr>
        <a:xfrm>
          <a:off x="232703" y="2132577"/>
          <a:ext cx="325784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39" tIns="0" rIns="1231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Nanotechnology</a:t>
          </a:r>
        </a:p>
      </dsp:txBody>
      <dsp:txXfrm>
        <a:off x="232703" y="2132577"/>
        <a:ext cx="3257842" cy="6789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64D793-08EF-BE47-A214-6AD7239E5940}">
      <dsp:nvSpPr>
        <dsp:cNvPr id="0" name=""/>
        <dsp:cNvSpPr/>
      </dsp:nvSpPr>
      <dsp:spPr>
        <a:xfrm>
          <a:off x="0" y="246856"/>
          <a:ext cx="479976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521CB-AE87-B147-A7CD-96D94A4DEB96}">
      <dsp:nvSpPr>
        <dsp:cNvPr id="0" name=""/>
        <dsp:cNvSpPr/>
      </dsp:nvSpPr>
      <dsp:spPr>
        <a:xfrm>
          <a:off x="239988" y="33296"/>
          <a:ext cx="335983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994" tIns="0" rIns="126994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Transformative field</a:t>
          </a:r>
        </a:p>
      </dsp:txBody>
      <dsp:txXfrm>
        <a:off x="239988" y="33296"/>
        <a:ext cx="3359834" cy="708480"/>
      </dsp:txXfrm>
    </dsp:sp>
    <dsp:sp modelId="{E1810082-B2DA-A24C-B804-47895471F55B}">
      <dsp:nvSpPr>
        <dsp:cNvPr id="0" name=""/>
        <dsp:cNvSpPr/>
      </dsp:nvSpPr>
      <dsp:spPr>
        <a:xfrm>
          <a:off x="0" y="1476176"/>
          <a:ext cx="479976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C8942-016D-A040-861B-CF9E70CB5F73}">
      <dsp:nvSpPr>
        <dsp:cNvPr id="0" name=""/>
        <dsp:cNvSpPr/>
      </dsp:nvSpPr>
      <dsp:spPr>
        <a:xfrm>
          <a:off x="239988" y="1121936"/>
          <a:ext cx="335983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994" tIns="0" rIns="1269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Multiple modalities</a:t>
          </a:r>
        </a:p>
      </dsp:txBody>
      <dsp:txXfrm>
        <a:off x="239988" y="1121936"/>
        <a:ext cx="3359834" cy="708480"/>
      </dsp:txXfrm>
    </dsp:sp>
    <dsp:sp modelId="{024E0209-F445-2943-A57F-E6005689C983}">
      <dsp:nvSpPr>
        <dsp:cNvPr id="0" name=""/>
        <dsp:cNvSpPr/>
      </dsp:nvSpPr>
      <dsp:spPr>
        <a:xfrm>
          <a:off x="0" y="2564815"/>
          <a:ext cx="479976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78B50-5619-5948-B201-3F7E20BFCCCC}">
      <dsp:nvSpPr>
        <dsp:cNvPr id="0" name=""/>
        <dsp:cNvSpPr/>
      </dsp:nvSpPr>
      <dsp:spPr>
        <a:xfrm>
          <a:off x="239988" y="2210576"/>
          <a:ext cx="3359834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6994" tIns="0" rIns="1269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Century Gothic" pitchFamily="34" charset="0"/>
            </a:rPr>
            <a:t>Future promising</a:t>
          </a:r>
        </a:p>
      </dsp:txBody>
      <dsp:txXfrm>
        <a:off x="239988" y="2210576"/>
        <a:ext cx="3359834" cy="7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68976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Century Gothic" pitchFamily="34" charset="0"/>
              </a:rPr>
              <a:t>Immunotherapy: </a:t>
            </a:r>
            <a:r>
              <a:rPr lang="en-US" sz="3600" b="1" dirty="0">
                <a:latin typeface="Century Gothic" pitchFamily="34" charset="0"/>
              </a:rPr>
              <a:t/>
            </a:r>
            <a:br>
              <a:rPr lang="en-US" sz="3600" b="1" dirty="0">
                <a:latin typeface="Century Gothic" pitchFamily="34" charset="0"/>
              </a:rPr>
            </a:br>
            <a:r>
              <a:rPr sz="3600" b="1" dirty="0">
                <a:latin typeface="Century Gothic" pitchFamily="34" charset="0"/>
              </a:rPr>
              <a:t>Principles, Progress &amp; Future Directions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31DC6CF-CEA8-BEEC-46E2-6E4FBCE54E45}"/>
              </a:ext>
            </a:extLst>
          </p:cNvPr>
          <p:cNvSpPr txBox="1">
            <a:spLocks/>
          </p:cNvSpPr>
          <p:nvPr/>
        </p:nvSpPr>
        <p:spPr>
          <a:xfrm>
            <a:off x="5251938" y="4220307"/>
            <a:ext cx="3434861" cy="167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buFont typeface="Arial"/>
              <a:buNone/>
            </a:pPr>
            <a:r>
              <a:rPr lang="en-US" sz="1100" dirty="0">
                <a:latin typeface="Century Gothic" pitchFamily="34" charset="0"/>
              </a:rPr>
              <a:t>Dr. Muhammad Mujeeb Khan</a:t>
            </a:r>
          </a:p>
          <a:p>
            <a:pPr marL="0" indent="0" algn="ctr">
              <a:buFont typeface="Arial"/>
              <a:buNone/>
            </a:pPr>
            <a:r>
              <a:rPr lang="en-US" sz="1100" dirty="0">
                <a:latin typeface="Century Gothic" pitchFamily="34" charset="0"/>
              </a:rPr>
              <a:t>PhD Scholarships</a:t>
            </a:r>
          </a:p>
          <a:p>
            <a:pPr marL="0" indent="0" algn="ctr">
              <a:buFont typeface="Arial"/>
              <a:buNone/>
            </a:pPr>
            <a:r>
              <a:rPr lang="en-US" sz="1100" dirty="0">
                <a:latin typeface="Century Gothic" pitchFamily="34" charset="0"/>
              </a:rPr>
              <a:t>Department of Infectious Diseases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78DE764-6A44-1BC9-B4E2-7936C15BF0C3}"/>
              </a:ext>
            </a:extLst>
          </p:cNvPr>
          <p:cNvSpPr/>
          <p:nvPr/>
        </p:nvSpPr>
        <p:spPr>
          <a:xfrm>
            <a:off x="1844765" y="117193"/>
            <a:ext cx="5454469" cy="6917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601"/>
            <a:ext cx="8229600" cy="1143000"/>
          </a:xfrm>
        </p:spPr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Monoclonal Antibodies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5335FE-D644-85DF-D033-13DAA09F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52759"/>
            <a:ext cx="6842927" cy="411452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3286663-B6BF-F8A3-9D42-C1DFE3CFB4D8}"/>
              </a:ext>
            </a:extLst>
          </p:cNvPr>
          <p:cNvSpPr/>
          <p:nvPr/>
        </p:nvSpPr>
        <p:spPr>
          <a:xfrm>
            <a:off x="1511383" y="5615890"/>
            <a:ext cx="5648960" cy="4571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  <a:p>
            <a:pPr algn="ctr"/>
            <a:r>
              <a:rPr lang="en-GB" sz="1800" dirty="0"/>
              <a:t>Examples: Rituximab, Infliximab</a:t>
            </a:r>
            <a:endParaRPr lang="en-GB" dirty="0"/>
          </a:p>
          <a:p>
            <a:pPr algn="ctr"/>
            <a:endParaRPr lang="x-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CB57E00B-7BA2-F3F5-AE6B-E95C18474DC3}"/>
              </a:ext>
            </a:extLst>
          </p:cNvPr>
          <p:cNvSpPr/>
          <p:nvPr/>
        </p:nvSpPr>
        <p:spPr>
          <a:xfrm>
            <a:off x="2039815" y="352064"/>
            <a:ext cx="5064369" cy="7013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299"/>
            <a:ext cx="8229600" cy="1143000"/>
          </a:xfrm>
        </p:spPr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Cytokine Therapies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E28D9C21-D3EF-0027-83AB-795CB78C2F3C}"/>
              </a:ext>
            </a:extLst>
          </p:cNvPr>
          <p:cNvSpPr/>
          <p:nvPr/>
        </p:nvSpPr>
        <p:spPr>
          <a:xfrm>
            <a:off x="1752600" y="1549718"/>
            <a:ext cx="2590800" cy="50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  <a:p>
            <a:pPr algn="ctr"/>
            <a:r>
              <a:rPr lang="en-GB" sz="1800" dirty="0">
                <a:latin typeface="Century Gothic" pitchFamily="34" charset="0"/>
              </a:rPr>
              <a:t>IFN-</a:t>
            </a:r>
            <a:r>
              <a:rPr lang="el-GR" sz="1800" dirty="0">
                <a:latin typeface="Century Gothic" pitchFamily="34" charset="0"/>
              </a:rPr>
              <a:t>α</a:t>
            </a:r>
          </a:p>
          <a:p>
            <a:pPr algn="ctr"/>
            <a:endParaRPr lang="x-none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263A8087-F97B-6E59-428D-D1E56DB1D179}"/>
              </a:ext>
            </a:extLst>
          </p:cNvPr>
          <p:cNvSpPr/>
          <p:nvPr/>
        </p:nvSpPr>
        <p:spPr>
          <a:xfrm>
            <a:off x="4572000" y="1549718"/>
            <a:ext cx="2590800" cy="508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  <a:p>
            <a:pPr algn="ctr"/>
            <a:r>
              <a:rPr lang="en-GB" sz="1800" dirty="0">
                <a:latin typeface="Century Gothic" pitchFamily="34" charset="0"/>
              </a:rPr>
              <a:t>IL-2</a:t>
            </a:r>
          </a:p>
          <a:p>
            <a:pPr algn="ctr"/>
            <a:endParaRPr lang="x-none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xmlns="" id="{9244F658-1275-2262-7BE0-4961C93D6492}"/>
              </a:ext>
            </a:extLst>
          </p:cNvPr>
          <p:cNvSpPr/>
          <p:nvPr/>
        </p:nvSpPr>
        <p:spPr>
          <a:xfrm>
            <a:off x="2946400" y="2153920"/>
            <a:ext cx="152400" cy="497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xmlns="" id="{224B0779-7EC0-7AD8-2026-9DF83FBB6CAF}"/>
              </a:ext>
            </a:extLst>
          </p:cNvPr>
          <p:cNvSpPr/>
          <p:nvPr/>
        </p:nvSpPr>
        <p:spPr>
          <a:xfrm>
            <a:off x="5740400" y="2153920"/>
            <a:ext cx="152400" cy="497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8328D27F-FF2E-C1C7-F332-D62614A8E1D9}"/>
              </a:ext>
            </a:extLst>
          </p:cNvPr>
          <p:cNvSpPr/>
          <p:nvPr/>
        </p:nvSpPr>
        <p:spPr>
          <a:xfrm>
            <a:off x="1958340" y="2829560"/>
            <a:ext cx="2280920" cy="1788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Hairy cell leukemia, Follicular Lympoma, Kaposi Sarcome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F69BF702-5135-87FA-9498-AC62080535BE}"/>
              </a:ext>
            </a:extLst>
          </p:cNvPr>
          <p:cNvSpPr/>
          <p:nvPr/>
        </p:nvSpPr>
        <p:spPr>
          <a:xfrm>
            <a:off x="4726940" y="2796699"/>
            <a:ext cx="2280920" cy="1788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Metstatic melanoma, Advanced renal cell carcinoma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D500ED80-5120-4F79-1C4F-3B715CFE3C6C}"/>
              </a:ext>
            </a:extLst>
          </p:cNvPr>
          <p:cNvSpPr/>
          <p:nvPr/>
        </p:nvSpPr>
        <p:spPr>
          <a:xfrm>
            <a:off x="1332614" y="5013960"/>
            <a:ext cx="6443329" cy="4876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Cytokines like G-CSF stimulate blood cell production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94D8F92-2CEB-6A18-152E-D75BDCA49306}"/>
              </a:ext>
            </a:extLst>
          </p:cNvPr>
          <p:cNvSpPr/>
          <p:nvPr/>
        </p:nvSpPr>
        <p:spPr>
          <a:xfrm>
            <a:off x="1938020" y="171609"/>
            <a:ext cx="5733031" cy="6241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7870"/>
            <a:ext cx="8229600" cy="1143000"/>
          </a:xfrm>
        </p:spPr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Cancer Vaccines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770AEAF5-F930-DE5B-53DF-CF2C0FCCB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60091940"/>
              </p:ext>
            </p:extLst>
          </p:nvPr>
        </p:nvGraphicFramePr>
        <p:xfrm>
          <a:off x="2966720" y="1257300"/>
          <a:ext cx="4846320" cy="172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3573D3AC-4ED1-A6E8-BD8C-0E7D98477FDD}"/>
              </a:ext>
            </a:extLst>
          </p:cNvPr>
          <p:cNvSpPr/>
          <p:nvPr/>
        </p:nvSpPr>
        <p:spPr>
          <a:xfrm>
            <a:off x="988060" y="1334135"/>
            <a:ext cx="1978660" cy="15760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Preventive vaccine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EF27DD2C-E834-B627-0175-A3A6055CD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97781444"/>
              </p:ext>
            </p:extLst>
          </p:nvPr>
        </p:nvGraphicFramePr>
        <p:xfrm>
          <a:off x="2966720" y="3585051"/>
          <a:ext cx="4846320" cy="172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xmlns="" id="{AFFF2B80-A4E7-4EF0-244F-2F32DF8B2D29}"/>
              </a:ext>
            </a:extLst>
          </p:cNvPr>
          <p:cNvSpPr/>
          <p:nvPr/>
        </p:nvSpPr>
        <p:spPr>
          <a:xfrm>
            <a:off x="988060" y="3738721"/>
            <a:ext cx="1899920" cy="15760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Therapeutic  vaccine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D3C6270-B1BD-CF24-F0EB-7856185F6C7F}"/>
              </a:ext>
            </a:extLst>
          </p:cNvPr>
          <p:cNvSpPr/>
          <p:nvPr/>
        </p:nvSpPr>
        <p:spPr>
          <a:xfrm>
            <a:off x="1768511" y="290966"/>
            <a:ext cx="5777802" cy="8143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569"/>
            <a:ext cx="8229600" cy="1143000"/>
          </a:xfrm>
        </p:spPr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Oncolytic Viral Therapy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xmlns="" id="{001CE388-6630-7BF3-1C9B-7EAF66F22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6540726"/>
              </p:ext>
            </p:extLst>
          </p:nvPr>
        </p:nvGraphicFramePr>
        <p:xfrm>
          <a:off x="2431702" y="1600200"/>
          <a:ext cx="4813160" cy="308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9BC7C6A-9B5E-83D9-BB1B-4912CAA0D4C6}"/>
              </a:ext>
            </a:extLst>
          </p:cNvPr>
          <p:cNvSpPr/>
          <p:nvPr/>
        </p:nvSpPr>
        <p:spPr>
          <a:xfrm>
            <a:off x="997527" y="497705"/>
            <a:ext cx="7196447" cy="6964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b="1" dirty="0">
                <a:latin typeface="Century Gothic" pitchFamily="34" charset="0"/>
              </a:rPr>
              <a:t>Immunotherapy in Infectious Diseases</a:t>
            </a:r>
            <a:endParaRPr sz="2800" b="1" dirty="0">
              <a:latin typeface="Century Gothic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DDBC803-F8C3-105F-77F4-F11F22F2641E}"/>
              </a:ext>
            </a:extLst>
          </p:cNvPr>
          <p:cNvSpPr>
            <a:spLocks/>
          </p:cNvSpPr>
          <p:nvPr/>
        </p:nvSpPr>
        <p:spPr>
          <a:xfrm>
            <a:off x="822251" y="2043311"/>
            <a:ext cx="2777878" cy="22694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b="1" dirty="0">
                <a:latin typeface="Century Gothic" pitchFamily="34" charset="0"/>
              </a:rPr>
              <a:t>Immunotherapy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739E60F-69D8-AA77-08BF-95E3619DF9B6}"/>
              </a:ext>
            </a:extLst>
          </p:cNvPr>
          <p:cNvSpPr/>
          <p:nvPr/>
        </p:nvSpPr>
        <p:spPr>
          <a:xfrm>
            <a:off x="4755115" y="1658624"/>
            <a:ext cx="3384468" cy="5499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800" dirty="0">
                <a:latin typeface="Century Gothic" pitchFamily="34" charset="0"/>
              </a:rPr>
              <a:t>TB reactivation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EF1AC84-B6E7-1D80-17E9-F2DACE2D3D33}"/>
              </a:ext>
            </a:extLst>
          </p:cNvPr>
          <p:cNvSpPr/>
          <p:nvPr/>
        </p:nvSpPr>
        <p:spPr>
          <a:xfrm>
            <a:off x="4994526" y="2778407"/>
            <a:ext cx="3384468" cy="6576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800" dirty="0" err="1">
                <a:latin typeface="Century Gothic" pitchFamily="34" charset="0"/>
              </a:rPr>
              <a:t>mAbs</a:t>
            </a:r>
            <a:r>
              <a:rPr lang="en-GB" sz="1800" dirty="0">
                <a:latin typeface="Century Gothic" pitchFamily="34" charset="0"/>
              </a:rPr>
              <a:t> in COVID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72F0135-8560-2483-0C30-4AF5A55C724B}"/>
              </a:ext>
            </a:extLst>
          </p:cNvPr>
          <p:cNvSpPr/>
          <p:nvPr/>
        </p:nvSpPr>
        <p:spPr>
          <a:xfrm>
            <a:off x="4755115" y="4039077"/>
            <a:ext cx="3621974" cy="5941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800" dirty="0">
                <a:latin typeface="Century Gothic" pitchFamily="34" charset="0"/>
              </a:rPr>
              <a:t>HIV cure research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xmlns="" id="{BC14FBE4-FA2D-1287-F895-77E404A25C0D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607019" y="3107240"/>
            <a:ext cx="1387507" cy="70783"/>
          </a:xfrm>
          <a:prstGeom prst="curvedConnector3">
            <a:avLst>
              <a:gd name="adj1" fmla="val 35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xmlns="" id="{B4C4B55A-711C-C4A1-EE02-E9CF9FD8A0A2}"/>
              </a:ext>
            </a:extLst>
          </p:cNvPr>
          <p:cNvCxnSpPr>
            <a:cxnSpLocks/>
          </p:cNvCxnSpPr>
          <p:nvPr/>
        </p:nvCxnSpPr>
        <p:spPr>
          <a:xfrm>
            <a:off x="3370687" y="3863709"/>
            <a:ext cx="1384428" cy="47411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xmlns="" id="{B8D92903-A1E0-CD98-1DCB-177BEF838FF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145057" y="1933606"/>
            <a:ext cx="1610058" cy="37379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667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E7DF653-1E75-FD89-0AE0-143EF7EC7505}"/>
              </a:ext>
            </a:extLst>
          </p:cNvPr>
          <p:cNvSpPr/>
          <p:nvPr/>
        </p:nvSpPr>
        <p:spPr>
          <a:xfrm>
            <a:off x="1467059" y="194892"/>
            <a:ext cx="6440993" cy="753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Biomarkers for Response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xmlns="" id="{FC78E043-2765-AE87-A428-3394FC0B6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2945811"/>
              </p:ext>
            </p:extLst>
          </p:nvPr>
        </p:nvGraphicFramePr>
        <p:xfrm>
          <a:off x="2459334" y="1809525"/>
          <a:ext cx="4504174" cy="296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BC033305-A225-C9FE-A62B-8E0C7161B5CC}"/>
              </a:ext>
            </a:extLst>
          </p:cNvPr>
          <p:cNvSpPr/>
          <p:nvPr/>
        </p:nvSpPr>
        <p:spPr>
          <a:xfrm>
            <a:off x="2321169" y="492369"/>
            <a:ext cx="4923692" cy="753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Challenges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68D99EFB-47EA-7376-7982-FAE28EA14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9481312"/>
              </p:ext>
            </p:extLst>
          </p:nvPr>
        </p:nvGraphicFramePr>
        <p:xfrm>
          <a:off x="2547256" y="1708220"/>
          <a:ext cx="4697605" cy="297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9581651-ABEB-4066-B482-AD270BCC3039}"/>
              </a:ext>
            </a:extLst>
          </p:cNvPr>
          <p:cNvSpPr/>
          <p:nvPr/>
        </p:nvSpPr>
        <p:spPr>
          <a:xfrm>
            <a:off x="1627833" y="522514"/>
            <a:ext cx="5586883" cy="7134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Future Directions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E3B7F09D-E3B2-EF2C-1886-51A5BDE89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12376237"/>
              </p:ext>
            </p:extLst>
          </p:nvPr>
        </p:nvGraphicFramePr>
        <p:xfrm>
          <a:off x="2319495" y="1735582"/>
          <a:ext cx="4654061" cy="30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5B265437-6931-7FEF-4E12-B2BC2BFD5751}"/>
              </a:ext>
            </a:extLst>
          </p:cNvPr>
          <p:cNvSpPr/>
          <p:nvPr/>
        </p:nvSpPr>
        <p:spPr>
          <a:xfrm>
            <a:off x="2264227" y="519566"/>
            <a:ext cx="4799764" cy="6531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Summary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2F68EE9E-E14D-32C5-1757-8BD9D2DA9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60206209"/>
              </p:ext>
            </p:extLst>
          </p:nvPr>
        </p:nvGraphicFramePr>
        <p:xfrm>
          <a:off x="2455146" y="1710733"/>
          <a:ext cx="4799764" cy="320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CAFEE7B-40D4-7894-8021-4472C6EF20EA}"/>
              </a:ext>
            </a:extLst>
          </p:cNvPr>
          <p:cNvSpPr/>
          <p:nvPr/>
        </p:nvSpPr>
        <p:spPr>
          <a:xfrm>
            <a:off x="2080009" y="492369"/>
            <a:ext cx="4823209" cy="7033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000" dirty="0">
                <a:latin typeface="Century Gothic" pitchFamily="34" charset="0"/>
              </a:rPr>
              <a:t>Which modality will dominate the next decade</a:t>
            </a:r>
            <a:r>
              <a:rPr sz="2000" dirty="0"/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sz="2000" dirty="0">
                <a:latin typeface="Century Gothic" pitchFamily="34" charset="0"/>
              </a:rPr>
              <a:t>Understand major immunotherapy strategies</a:t>
            </a:r>
          </a:p>
          <a:p>
            <a:pPr>
              <a:lnSpc>
                <a:spcPct val="150000"/>
              </a:lnSpc>
            </a:pPr>
            <a:r>
              <a:rPr sz="2000" dirty="0">
                <a:latin typeface="Century Gothic" pitchFamily="34" charset="0"/>
              </a:rPr>
              <a:t>Explore mechanisms &amp; applications</a:t>
            </a:r>
          </a:p>
          <a:p>
            <a:pPr>
              <a:lnSpc>
                <a:spcPct val="150000"/>
              </a:lnSpc>
            </a:pPr>
            <a:r>
              <a:rPr sz="2000" dirty="0">
                <a:latin typeface="Century Gothic" pitchFamily="34" charset="0"/>
              </a:rPr>
              <a:t>Recognize complications</a:t>
            </a:r>
          </a:p>
          <a:p>
            <a:pPr>
              <a:lnSpc>
                <a:spcPct val="150000"/>
              </a:lnSpc>
            </a:pPr>
            <a:r>
              <a:rPr sz="2000" dirty="0">
                <a:latin typeface="Century Gothic" pitchFamily="34" charset="0"/>
              </a:rPr>
              <a:t>Discuss future technologies</a:t>
            </a:r>
            <a:endParaRPr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0462D-7CB6-48E0-0F96-BCF23573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 dirty="0">
                <a:latin typeface="Century Gothic" pitchFamily="34" charset="0"/>
              </a:rPr>
              <a:t>Question -1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F93C9C-00DE-A51C-DC2C-449966F20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751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entury Gothic" pitchFamily="34" charset="0"/>
              </a:rPr>
              <a:t>The primary goal of immunotherapy is </a:t>
            </a:r>
            <a:r>
              <a:rPr lang="en-US" sz="1800" dirty="0" smtClean="0">
                <a:latin typeface="Century Gothic" pitchFamily="34" charset="0"/>
              </a:rPr>
              <a:t>to</a:t>
            </a:r>
            <a:r>
              <a:rPr lang="en-US" sz="1800" dirty="0" smtClean="0"/>
              <a:t>?</a:t>
            </a:r>
            <a:endParaRPr lang="en-US" sz="1800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GB" sz="1800" dirty="0" smtClean="0">
              <a:effectLst/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Directly destroy cancer cells using </a:t>
            </a:r>
            <a:r>
              <a:rPr lang="en-US" sz="1800" dirty="0" err="1" smtClean="0">
                <a:latin typeface="Century Gothic" pitchFamily="34" charset="0"/>
              </a:rPr>
              <a:t>cytotoxic</a:t>
            </a:r>
            <a:r>
              <a:rPr lang="en-US" sz="1800" dirty="0" smtClean="0">
                <a:latin typeface="Century Gothic" pitchFamily="34" charset="0"/>
              </a:rPr>
              <a:t> drugs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Suppress all immune responses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Modify the immune system to fight disease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Replace surgical treatment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Eliminate genetic mutations</a:t>
            </a:r>
          </a:p>
          <a:p>
            <a:pPr marL="0" indent="0">
              <a:buNone/>
            </a:pPr>
            <a:endParaRPr lang="en-GB" sz="1800" dirty="0">
              <a:latin typeface="Century Gothic" pitchFamily="34" charset="0"/>
            </a:endParaRPr>
          </a:p>
          <a:p>
            <a:pPr marL="0" indent="0">
              <a:buNone/>
            </a:pPr>
            <a:endParaRPr lang="x-none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928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4B169-3087-7F69-0A54-97709A32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>
                <a:latin typeface="Century Gothic" pitchFamily="34" charset="0"/>
              </a:rPr>
              <a:t>Question </a:t>
            </a:r>
            <a:r>
              <a:rPr lang="en-US" sz="2800" b="1" dirty="0" smtClean="0">
                <a:latin typeface="Century Gothic" pitchFamily="34" charset="0"/>
              </a:rPr>
              <a:t>- </a:t>
            </a:r>
            <a:r>
              <a:rPr lang="x-none" sz="2800" b="1" smtClean="0">
                <a:latin typeface="Century Gothic" pitchFamily="34" charset="0"/>
              </a:rPr>
              <a:t>2</a:t>
            </a:r>
            <a:endParaRPr lang="x-none" sz="2800" b="1" dirty="0">
              <a:latin typeface="Century Gothic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4B15F5-1359-59D7-0E36-CD3EB362D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latin typeface="Century Gothic" pitchFamily="34" charset="0"/>
              </a:rPr>
              <a:t>Which immune checkpoint is most commonly targeted in cancer </a:t>
            </a:r>
            <a:r>
              <a:rPr lang="en-US" sz="1800" dirty="0" smtClean="0">
                <a:latin typeface="Century Gothic" pitchFamily="34" charset="0"/>
              </a:rPr>
              <a:t>immunotherapy</a:t>
            </a:r>
            <a:r>
              <a:rPr lang="en-US" sz="1800" dirty="0" smtClean="0"/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600" dirty="0">
              <a:effectLst/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CD28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PD-1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CD40</a:t>
            </a:r>
            <a:endParaRPr lang="en-US" sz="1800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IL-2 </a:t>
            </a:r>
            <a:r>
              <a:rPr lang="en-US" sz="1800" dirty="0" smtClean="0">
                <a:latin typeface="Century Gothic" pitchFamily="34" charset="0"/>
              </a:rPr>
              <a:t>receptor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TLR-4</a:t>
            </a:r>
          </a:p>
          <a:p>
            <a:pPr marL="0" indent="0">
              <a:buNone/>
            </a:pPr>
            <a:endParaRPr lang="x-none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03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0F13E-6253-A3B8-5AE9-B6875364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 dirty="0">
                <a:latin typeface="Century Gothic" pitchFamily="34" charset="0"/>
              </a:rPr>
              <a:t>Question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E501F7-563F-D6D1-9A69-84CA4094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34" y="177711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latin typeface="Century Gothic" pitchFamily="34" charset="0"/>
              </a:rPr>
              <a:t>PD-L1 expression on tumor cells primarily leads to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effectLst/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Increased antibody production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Activation of macrophages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T-cell exhaustion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Enhanced antigen presentation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Complement activation</a:t>
            </a:r>
          </a:p>
          <a:p>
            <a:pPr marL="0" indent="0">
              <a:lnSpc>
                <a:spcPct val="150000"/>
              </a:lnSpc>
              <a:buNone/>
            </a:pPr>
            <a:endParaRPr lang="x-none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42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B153E-1EA5-9221-EE4B-FD001D38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>
                <a:latin typeface="Century Gothic" pitchFamily="34" charset="0"/>
              </a:rPr>
              <a:t>Question </a:t>
            </a:r>
            <a:r>
              <a:rPr lang="en-US" sz="2800" b="1" dirty="0" smtClean="0">
                <a:latin typeface="Century Gothic" pitchFamily="34" charset="0"/>
              </a:rPr>
              <a:t>- </a:t>
            </a:r>
            <a:r>
              <a:rPr lang="x-none" sz="2800" b="1" smtClean="0">
                <a:latin typeface="Century Gothic" pitchFamily="34" charset="0"/>
              </a:rPr>
              <a:t>4</a:t>
            </a:r>
            <a:endParaRPr lang="x-none" sz="2800" b="1" dirty="0">
              <a:latin typeface="Century Gothic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90A63-A8F8-2613-9218-2E3909872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latin typeface="Century Gothic" pitchFamily="34" charset="0"/>
              </a:rPr>
              <a:t>CAR-T cell therapy </a:t>
            </a:r>
            <a:r>
              <a:rPr lang="en-US" sz="1800" dirty="0" smtClean="0">
                <a:latin typeface="Century Gothic" pitchFamily="34" charset="0"/>
              </a:rPr>
              <a:t>involves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 smtClean="0">
                <a:effectLst/>
                <a:latin typeface="Century Gothic" pitchFamily="34" charset="0"/>
              </a:rPr>
              <a:t> </a:t>
            </a:r>
            <a:endParaRPr lang="en-GB" sz="1800" dirty="0">
              <a:effectLst/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Passive transfer of antibodies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Vaccination against tumor antigens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Genetic modification of patient T-cells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Suppression of immune checkpoints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Cytokine administration</a:t>
            </a:r>
            <a:endParaRPr lang="en-US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472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938EA-4D60-60A9-6E3C-CE63DD18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 dirty="0">
                <a:latin typeface="Century Gothic" pitchFamily="34" charset="0"/>
              </a:rPr>
              <a:t>Question - 5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5EA346-0BE3-3433-477F-C5144B60B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latin typeface="Century Gothic" pitchFamily="34" charset="0"/>
              </a:rPr>
              <a:t>The </a:t>
            </a:r>
            <a:r>
              <a:rPr lang="en-US" sz="1800" dirty="0" smtClean="0">
                <a:latin typeface="Century Gothic" pitchFamily="34" charset="0"/>
              </a:rPr>
              <a:t>most common and serious complication of CAR-T cell therapy is</a:t>
            </a:r>
            <a:endParaRPr lang="en-GB" sz="1800" dirty="0">
              <a:effectLst/>
              <a:latin typeface="Century Gothic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effectLst/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err="1" smtClean="0">
                <a:latin typeface="Century Gothic" pitchFamily="34" charset="0"/>
              </a:rPr>
              <a:t>Neutropenia</a:t>
            </a:r>
            <a:endParaRPr lang="en-US" sz="1800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Tumor </a:t>
            </a:r>
            <a:r>
              <a:rPr lang="en-US" sz="1800" dirty="0" err="1" smtClean="0">
                <a:latin typeface="Century Gothic" pitchFamily="34" charset="0"/>
              </a:rPr>
              <a:t>lysis</a:t>
            </a:r>
            <a:r>
              <a:rPr lang="en-US" sz="1800" dirty="0" smtClean="0">
                <a:latin typeface="Century Gothic" pitchFamily="34" charset="0"/>
              </a:rPr>
              <a:t> syndrome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Anaphylaxis</a:t>
            </a:r>
            <a:endParaRPr lang="en-US" sz="1800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Autoimmune arthritis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Cytokine </a:t>
            </a:r>
            <a:r>
              <a:rPr lang="en-US" sz="1800" dirty="0" smtClean="0">
                <a:latin typeface="Century Gothic" pitchFamily="34" charset="0"/>
              </a:rPr>
              <a:t>release </a:t>
            </a:r>
            <a:r>
              <a:rPr lang="en-US" sz="1800" dirty="0" smtClean="0">
                <a:latin typeface="Century Gothic" pitchFamily="34" charset="0"/>
              </a:rPr>
              <a:t>syndrome</a:t>
            </a:r>
            <a:endParaRPr lang="en-US" sz="18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840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8F9C7-9444-7787-EFCF-753F8AA6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 smtClean="0">
                <a:latin typeface="Century Gothic" pitchFamily="34" charset="0"/>
              </a:rPr>
              <a:t>Question</a:t>
            </a:r>
            <a:r>
              <a:rPr lang="en-US" sz="2800" b="1" dirty="0" smtClean="0">
                <a:latin typeface="Century Gothic" pitchFamily="34" charset="0"/>
              </a:rPr>
              <a:t> -</a:t>
            </a:r>
            <a:r>
              <a:rPr lang="x-none" sz="2800" b="1" smtClean="0">
                <a:latin typeface="Century Gothic" pitchFamily="34" charset="0"/>
              </a:rPr>
              <a:t> </a:t>
            </a:r>
            <a:r>
              <a:rPr lang="x-none" sz="2800" b="1" dirty="0">
                <a:latin typeface="Century Gothic" pitchFamily="34" charset="0"/>
              </a:rPr>
              <a:t>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2F0ED-62F2-DD68-F172-265FA7E6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latin typeface="Century Gothic" pitchFamily="34" charset="0"/>
              </a:rPr>
              <a:t>Which malignancy has shown the most consistent response to CAR-T therapy</a:t>
            </a:r>
          </a:p>
          <a:p>
            <a:pPr marL="0" indent="0">
              <a:buNone/>
            </a:pPr>
            <a:endParaRPr lang="en-GB" sz="1800" dirty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Breast cancer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Pancreatic cancer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err="1" smtClean="0">
                <a:latin typeface="Century Gothic" pitchFamily="34" charset="0"/>
              </a:rPr>
              <a:t>Glioblastoma</a:t>
            </a:r>
            <a:endParaRPr lang="en-US" sz="1800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Acute </a:t>
            </a:r>
            <a:r>
              <a:rPr lang="en-US" sz="1800" dirty="0" smtClean="0">
                <a:latin typeface="Century Gothic" pitchFamily="34" charset="0"/>
              </a:rPr>
              <a:t>lymphoblastic leukemia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Prostate </a:t>
            </a:r>
            <a:r>
              <a:rPr lang="en-US" sz="1800" dirty="0" smtClean="0">
                <a:latin typeface="Century Gothic" pitchFamily="34" charset="0"/>
              </a:rPr>
              <a:t>cancer</a:t>
            </a:r>
            <a:endParaRPr lang="en-US" sz="14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lphaUcPeriod"/>
            </a:pPr>
            <a:endParaRPr lang="en-GB" sz="1800" dirty="0">
              <a:latin typeface="Century Gothic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entury Gothic" pitchFamily="34" charset="0"/>
            </a:endParaRPr>
          </a:p>
          <a:p>
            <a:endParaRPr lang="x-none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142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28545-9CE7-E14F-6F0D-CC43187A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 smtClean="0">
                <a:latin typeface="Century Gothic" pitchFamily="34" charset="0"/>
              </a:rPr>
              <a:t>Question</a:t>
            </a:r>
            <a:r>
              <a:rPr lang="en-US" sz="2800" b="1" dirty="0" smtClean="0">
                <a:latin typeface="Century Gothic" pitchFamily="34" charset="0"/>
              </a:rPr>
              <a:t> -</a:t>
            </a:r>
            <a:r>
              <a:rPr lang="x-none" sz="2800" b="1" smtClean="0">
                <a:latin typeface="Century Gothic" pitchFamily="34" charset="0"/>
              </a:rPr>
              <a:t> </a:t>
            </a:r>
            <a:r>
              <a:rPr lang="x-none" sz="2800" b="1" dirty="0">
                <a:latin typeface="Century Gothic" pitchFamily="34" charset="0"/>
              </a:rPr>
              <a:t>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DDAFDE-A408-E603-9B62-71D1DE8B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Century Gothic" pitchFamily="34" charset="0"/>
              </a:rPr>
              <a:t>Immune-related adverse events (</a:t>
            </a:r>
            <a:r>
              <a:rPr lang="en-US" sz="1800" dirty="0" err="1" smtClean="0">
                <a:latin typeface="Century Gothic" pitchFamily="34" charset="0"/>
              </a:rPr>
              <a:t>irAEs</a:t>
            </a:r>
            <a:r>
              <a:rPr lang="en-US" sz="1800" dirty="0" smtClean="0">
                <a:latin typeface="Century Gothic" pitchFamily="34" charset="0"/>
              </a:rPr>
              <a:t>) occur because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Immunotherapy suppresses immunity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Chemotherapy toxicity overlaps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Immune checkpoints are blocked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Pathogens are reactivated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Tumors mutate rapidly</a:t>
            </a:r>
            <a:endParaRPr lang="en-GB" sz="1800" dirty="0">
              <a:latin typeface="Century Gothic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869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74B621-0CE9-C69C-0878-2B8404D8D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>
                <a:latin typeface="Century Gothic" pitchFamily="34" charset="0"/>
              </a:rPr>
              <a:t>Question </a:t>
            </a:r>
            <a:r>
              <a:rPr lang="en-US" sz="2800" b="1" dirty="0" smtClean="0">
                <a:latin typeface="Century Gothic" pitchFamily="34" charset="0"/>
              </a:rPr>
              <a:t>- </a:t>
            </a:r>
            <a:r>
              <a:rPr lang="x-none" sz="2800" b="1" smtClean="0">
                <a:latin typeface="Century Gothic" pitchFamily="34" charset="0"/>
              </a:rPr>
              <a:t>8</a:t>
            </a:r>
            <a:endParaRPr lang="x-none" sz="2800" b="1" dirty="0">
              <a:latin typeface="Century Gothic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DD57F2-3C90-8393-D430-0F8986FB7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 smtClean="0">
                <a:latin typeface="Century Gothic" pitchFamily="34" charset="0"/>
              </a:rPr>
              <a:t>Which of the following is an example of immune checkpoint inhibitor therapy</a:t>
            </a:r>
            <a:r>
              <a:rPr lang="en-US" sz="1800" dirty="0" smtClean="0">
                <a:latin typeface="+mj-lt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1800" dirty="0">
              <a:latin typeface="Century Gothic" pitchFamily="34" charset="0"/>
            </a:endParaRPr>
          </a:p>
          <a:p>
            <a:pPr marL="628650" lvl="1" indent="-228600" algn="just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err="1" smtClean="0">
                <a:latin typeface="Century Gothic" pitchFamily="34" charset="0"/>
              </a:rPr>
              <a:t>Pembrolizumab</a:t>
            </a:r>
            <a:endParaRPr lang="en-US" sz="1800" dirty="0" smtClean="0">
              <a:latin typeface="Century Gothic" pitchFamily="34" charset="0"/>
            </a:endParaRPr>
          </a:p>
          <a:p>
            <a:pPr marL="628650" lvl="1" indent="-228600" algn="just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err="1" smtClean="0">
                <a:latin typeface="Century Gothic" pitchFamily="34" charset="0"/>
              </a:rPr>
              <a:t>Palivizumab</a:t>
            </a:r>
            <a:endParaRPr lang="en-US" sz="1800" dirty="0" smtClean="0">
              <a:latin typeface="Century Gothic" pitchFamily="34" charset="0"/>
            </a:endParaRPr>
          </a:p>
          <a:p>
            <a:pPr marL="628650" lvl="1" indent="-228600" algn="just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err="1" smtClean="0">
                <a:latin typeface="Century Gothic" pitchFamily="34" charset="0"/>
              </a:rPr>
              <a:t>Rituximab</a:t>
            </a:r>
            <a:endParaRPr lang="en-US" sz="1800" dirty="0" smtClean="0">
              <a:latin typeface="Century Gothic" pitchFamily="34" charset="0"/>
            </a:endParaRPr>
          </a:p>
          <a:p>
            <a:pPr marL="628650" lvl="1" indent="-228600" algn="just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err="1" smtClean="0">
                <a:latin typeface="Century Gothic" pitchFamily="34" charset="0"/>
              </a:rPr>
              <a:t>Infliximab</a:t>
            </a:r>
            <a:endParaRPr lang="en-US" sz="1800" dirty="0" smtClean="0">
              <a:latin typeface="Century Gothic" pitchFamily="34" charset="0"/>
            </a:endParaRPr>
          </a:p>
          <a:p>
            <a:pPr marL="628650" lvl="1" indent="-228600" algn="just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Interferon-α</a:t>
            </a:r>
          </a:p>
          <a:p>
            <a:pPr marL="628650" lvl="1" indent="-228600" algn="just">
              <a:lnSpc>
                <a:spcPct val="150000"/>
              </a:lnSpc>
              <a:buFont typeface="+mj-lt"/>
              <a:buAutoNum type="alphaUcPeriod"/>
            </a:pPr>
            <a:endParaRPr lang="en-US" sz="1800" dirty="0" smtClean="0">
              <a:latin typeface="Century Gothic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endParaRPr lang="en-GB" sz="1800" dirty="0">
              <a:effectLst/>
              <a:latin typeface="Century Gothic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x-none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779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BDBDA-3E97-671C-B462-EFFB0587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>
                <a:latin typeface="Century Gothic" pitchFamily="34" charset="0"/>
              </a:rPr>
              <a:t>Question </a:t>
            </a:r>
            <a:r>
              <a:rPr lang="en-US" sz="2800" b="1" dirty="0" smtClean="0">
                <a:latin typeface="Century Gothic" pitchFamily="34" charset="0"/>
              </a:rPr>
              <a:t>- </a:t>
            </a:r>
            <a:r>
              <a:rPr lang="x-none" sz="2800" b="1" smtClean="0">
                <a:latin typeface="Century Gothic" pitchFamily="34" charset="0"/>
              </a:rPr>
              <a:t>9</a:t>
            </a:r>
            <a:endParaRPr lang="x-none" sz="2800" b="1" dirty="0">
              <a:latin typeface="Century Gothic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75C08C-A64F-2A13-3017-8378BB735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>
                <a:latin typeface="Century Gothic" pitchFamily="34" charset="0"/>
              </a:rPr>
              <a:t>Immunotherapy in sepsis is based on the concept of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latin typeface="Century Gothic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Suppressing inflammation at all stages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Enhancing immune function in late sepsis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Eliminating bacterial toxins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Blocking cytokines permanently</a:t>
            </a:r>
          </a:p>
          <a:p>
            <a:pPr lvl="1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Replacing antibiotics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971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7559B-2EE6-3A4C-4DE6-B51CBDCB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2800" b="1">
                <a:latin typeface="Century Gothic" pitchFamily="34" charset="0"/>
              </a:rPr>
              <a:t>Question </a:t>
            </a:r>
            <a:r>
              <a:rPr lang="en-US" sz="2800" b="1" dirty="0" smtClean="0">
                <a:latin typeface="Century Gothic" pitchFamily="34" charset="0"/>
              </a:rPr>
              <a:t>- </a:t>
            </a:r>
            <a:r>
              <a:rPr lang="x-none" sz="2800" b="1" smtClean="0">
                <a:latin typeface="Century Gothic" pitchFamily="34" charset="0"/>
              </a:rPr>
              <a:t>10</a:t>
            </a:r>
            <a:endParaRPr lang="x-none" sz="2800" b="1" dirty="0">
              <a:latin typeface="Century Gothic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BCF1B9-AF9B-0779-AFC0-1FDBC57A1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 smtClean="0">
                <a:latin typeface="Century Gothic" pitchFamily="34" charset="0"/>
              </a:rPr>
              <a:t>A major ethical concern regarding immunotherapy is</a:t>
            </a:r>
            <a:r>
              <a:rPr lang="en-US" sz="1800" dirty="0" smtClean="0">
                <a:latin typeface="Century Gothic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latin typeface="Century Gothic" pitchFamily="34" charset="0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Lack of effectiveness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Overuse of antibiotics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High cost and limited access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Short duration of action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1800" dirty="0" smtClean="0">
                <a:latin typeface="Century Gothic" pitchFamily="34" charset="0"/>
              </a:rPr>
              <a:t>Poor immune memory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effectLst/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GB" sz="1800" dirty="0">
              <a:effectLst/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x-none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45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79BC7C6A-9B5E-83D9-BB1B-4912CAA0D4C6}"/>
              </a:ext>
            </a:extLst>
          </p:cNvPr>
          <p:cNvSpPr/>
          <p:nvPr/>
        </p:nvSpPr>
        <p:spPr>
          <a:xfrm>
            <a:off x="997527" y="497705"/>
            <a:ext cx="7196447" cy="6964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What is Immunotherapy?</a:t>
            </a:r>
            <a:endParaRPr sz="3200" b="1" dirty="0">
              <a:latin typeface="Century Gothic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DDBC803-F8C3-105F-77F4-F11F22F2641E}"/>
              </a:ext>
            </a:extLst>
          </p:cNvPr>
          <p:cNvSpPr>
            <a:spLocks/>
          </p:cNvSpPr>
          <p:nvPr/>
        </p:nvSpPr>
        <p:spPr>
          <a:xfrm>
            <a:off x="1004418" y="2057063"/>
            <a:ext cx="2602602" cy="22694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b="1" dirty="0"/>
              <a:t>Immunotherapy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E597AED1-0AEA-52C2-177B-2C84982AA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52" y="4796842"/>
            <a:ext cx="6376097" cy="2004286"/>
          </a:xfr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739E60F-69D8-AA77-08BF-95E3619DF9B6}"/>
              </a:ext>
            </a:extLst>
          </p:cNvPr>
          <p:cNvSpPr/>
          <p:nvPr/>
        </p:nvSpPr>
        <p:spPr>
          <a:xfrm>
            <a:off x="4755115" y="1658624"/>
            <a:ext cx="3384468" cy="5499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Modifies Immune System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EF1AC84-B6E7-1D80-17E9-F2DACE2D3D33}"/>
              </a:ext>
            </a:extLst>
          </p:cNvPr>
          <p:cNvSpPr/>
          <p:nvPr/>
        </p:nvSpPr>
        <p:spPr>
          <a:xfrm>
            <a:off x="4994526" y="2778407"/>
            <a:ext cx="3384468" cy="6576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Boosts or suppresses response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72F0135-8560-2483-0C30-4AF5A55C724B}"/>
              </a:ext>
            </a:extLst>
          </p:cNvPr>
          <p:cNvSpPr/>
          <p:nvPr/>
        </p:nvSpPr>
        <p:spPr>
          <a:xfrm>
            <a:off x="4755115" y="4039077"/>
            <a:ext cx="3621974" cy="5941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Uses: cancer, autoimmune, Infections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xmlns="" id="{BC14FBE4-FA2D-1287-F895-77E404A25C0D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607019" y="3107240"/>
            <a:ext cx="1387507" cy="70783"/>
          </a:xfrm>
          <a:prstGeom prst="curvedConnector3">
            <a:avLst>
              <a:gd name="adj1" fmla="val 35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xmlns="" id="{B4C4B55A-711C-C4A1-EE02-E9CF9FD8A0A2}"/>
              </a:ext>
            </a:extLst>
          </p:cNvPr>
          <p:cNvCxnSpPr>
            <a:cxnSpLocks/>
          </p:cNvCxnSpPr>
          <p:nvPr/>
        </p:nvCxnSpPr>
        <p:spPr>
          <a:xfrm>
            <a:off x="3370687" y="3863709"/>
            <a:ext cx="1384428" cy="47411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xmlns="" id="{B8D92903-A1E0-CD98-1DCB-177BEF838FF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145057" y="1933606"/>
            <a:ext cx="1610058" cy="37379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F9C0A-164E-2D6A-4EF8-C49E54B8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Answer Key</a:t>
            </a:r>
            <a:endParaRPr lang="x-none" sz="4000" b="1">
              <a:latin typeface="Century Gothic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2679C6-4079-EE62-EDBB-A1C503C6C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GB" sz="1600" dirty="0">
                <a:effectLst/>
                <a:latin typeface="Century Gothic" pitchFamily="34" charset="0"/>
              </a:rPr>
              <a:t>Question 1: </a:t>
            </a:r>
            <a:r>
              <a:rPr lang="en-GB" sz="1600" dirty="0" smtClean="0">
                <a:effectLst/>
                <a:latin typeface="Century Gothic" pitchFamily="34" charset="0"/>
              </a:rPr>
              <a:t>	C</a:t>
            </a:r>
            <a:endParaRPr lang="en-GB" sz="1600" dirty="0">
              <a:effectLst/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effectLst/>
                <a:latin typeface="Century Gothic" pitchFamily="34" charset="0"/>
              </a:rPr>
              <a:t>Question 2</a:t>
            </a:r>
            <a:r>
              <a:rPr lang="en-GB" sz="1600" dirty="0" smtClean="0">
                <a:effectLst/>
                <a:latin typeface="Century Gothic" pitchFamily="34" charset="0"/>
              </a:rPr>
              <a:t>:	B</a:t>
            </a:r>
            <a:endParaRPr lang="en-GB" sz="1600" dirty="0">
              <a:effectLst/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effectLst/>
                <a:latin typeface="Century Gothic" pitchFamily="34" charset="0"/>
              </a:rPr>
              <a:t>Question 3: </a:t>
            </a:r>
            <a:r>
              <a:rPr lang="en-GB" sz="1600" dirty="0" smtClean="0">
                <a:effectLst/>
                <a:latin typeface="Century Gothic" pitchFamily="34" charset="0"/>
              </a:rPr>
              <a:t>	C</a:t>
            </a:r>
            <a:endParaRPr lang="en-GB" sz="1600" dirty="0">
              <a:effectLst/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effectLst/>
                <a:latin typeface="Century Gothic" pitchFamily="34" charset="0"/>
              </a:rPr>
              <a:t>Question 4: </a:t>
            </a:r>
            <a:r>
              <a:rPr lang="en-GB" sz="1600" dirty="0" smtClean="0">
                <a:effectLst/>
                <a:latin typeface="Century Gothic" pitchFamily="34" charset="0"/>
              </a:rPr>
              <a:t>	C</a:t>
            </a:r>
            <a:endParaRPr lang="en-GB" sz="1600" dirty="0">
              <a:effectLst/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effectLst/>
                <a:latin typeface="Century Gothic" pitchFamily="34" charset="0"/>
              </a:rPr>
              <a:t>Question 5: </a:t>
            </a:r>
            <a:r>
              <a:rPr lang="en-GB" sz="1600" dirty="0" smtClean="0">
                <a:effectLst/>
                <a:latin typeface="Century Gothic" pitchFamily="34" charset="0"/>
              </a:rPr>
              <a:t>	E</a:t>
            </a:r>
            <a:endParaRPr lang="en-GB" sz="1600" dirty="0">
              <a:effectLst/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effectLst/>
                <a:latin typeface="Century Gothic" pitchFamily="34" charset="0"/>
              </a:rPr>
              <a:t>Question 6:  </a:t>
            </a:r>
            <a:r>
              <a:rPr lang="en-GB" sz="1600" dirty="0" smtClean="0">
                <a:effectLst/>
                <a:latin typeface="Century Gothic" pitchFamily="34" charset="0"/>
              </a:rPr>
              <a:t>	D</a:t>
            </a:r>
            <a:endParaRPr lang="en-GB" sz="1600" dirty="0">
              <a:effectLst/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effectLst/>
                <a:latin typeface="Century Gothic" pitchFamily="34" charset="0"/>
              </a:rPr>
              <a:t>Question 7: </a:t>
            </a:r>
            <a:r>
              <a:rPr lang="en-GB" sz="1600" dirty="0" smtClean="0">
                <a:effectLst/>
                <a:latin typeface="Century Gothic" pitchFamily="34" charset="0"/>
              </a:rPr>
              <a:t>	C</a:t>
            </a:r>
            <a:endParaRPr lang="en-GB" sz="1600" dirty="0">
              <a:effectLst/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effectLst/>
                <a:latin typeface="Century Gothic" pitchFamily="34" charset="0"/>
              </a:rPr>
              <a:t>Question 8</a:t>
            </a:r>
            <a:r>
              <a:rPr lang="en-GB" sz="1600" dirty="0" smtClean="0">
                <a:effectLst/>
                <a:latin typeface="Century Gothic" pitchFamily="34" charset="0"/>
              </a:rPr>
              <a:t>:	A</a:t>
            </a:r>
            <a:endParaRPr lang="en-GB" sz="1600" dirty="0">
              <a:effectLst/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effectLst/>
                <a:latin typeface="Century Gothic" pitchFamily="34" charset="0"/>
              </a:rPr>
              <a:t>Question 9: </a:t>
            </a:r>
            <a:r>
              <a:rPr lang="en-GB" sz="1600" dirty="0" smtClean="0">
                <a:effectLst/>
                <a:latin typeface="Century Gothic" pitchFamily="34" charset="0"/>
              </a:rPr>
              <a:t>	B</a:t>
            </a:r>
            <a:endParaRPr lang="en-GB" sz="1600" dirty="0">
              <a:effectLst/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600" dirty="0">
                <a:effectLst/>
                <a:latin typeface="Century Gothic" pitchFamily="34" charset="0"/>
              </a:rPr>
              <a:t>Question: 10: </a:t>
            </a:r>
            <a:r>
              <a:rPr lang="en-GB" sz="1600" dirty="0" smtClean="0">
                <a:effectLst/>
                <a:latin typeface="Century Gothic" pitchFamily="34" charset="0"/>
              </a:rPr>
              <a:t>	C</a:t>
            </a:r>
            <a:endParaRPr lang="en-GB" sz="1600" dirty="0">
              <a:effectLst/>
              <a:latin typeface="Century Gothic" pitchFamily="34" charset="0"/>
            </a:endParaRPr>
          </a:p>
          <a:p>
            <a:pPr>
              <a:lnSpc>
                <a:spcPct val="170000"/>
              </a:lnSpc>
            </a:pPr>
            <a:endParaRPr lang="x-none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6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D3897EF-442B-4391-FD7F-A0C8040761E5}"/>
              </a:ext>
            </a:extLst>
          </p:cNvPr>
          <p:cNvSpPr/>
          <p:nvPr/>
        </p:nvSpPr>
        <p:spPr>
          <a:xfrm>
            <a:off x="1688123" y="391886"/>
            <a:ext cx="5848141" cy="9445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Why Cancer Evades 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000" dirty="0">
                <a:latin typeface="Century Gothic" pitchFamily="34" charset="0"/>
              </a:rPr>
              <a:t>MHC downregulation</a:t>
            </a:r>
          </a:p>
          <a:p>
            <a:pPr>
              <a:lnSpc>
                <a:spcPct val="150000"/>
              </a:lnSpc>
            </a:pPr>
            <a:r>
              <a:rPr sz="2000" dirty="0">
                <a:latin typeface="Century Gothic" pitchFamily="34" charset="0"/>
              </a:rPr>
              <a:t>PD-L1 expression</a:t>
            </a:r>
          </a:p>
          <a:p>
            <a:pPr>
              <a:lnSpc>
                <a:spcPct val="150000"/>
              </a:lnSpc>
            </a:pPr>
            <a:r>
              <a:rPr sz="2000" dirty="0">
                <a:latin typeface="Century Gothic" pitchFamily="34" charset="0"/>
              </a:rPr>
              <a:t>Tumor microenvironment suppression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A33C8B0-41BF-BAF0-0E4F-0BC36CF46FD9}"/>
              </a:ext>
            </a:extLst>
          </p:cNvPr>
          <p:cNvSpPr/>
          <p:nvPr/>
        </p:nvSpPr>
        <p:spPr>
          <a:xfrm>
            <a:off x="2051514" y="516392"/>
            <a:ext cx="5040972" cy="7033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Immune Checkpoints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x-none" sz="24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x-none" sz="24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x-none" sz="24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sz="24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Century Gothic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Century Gothic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E0384C-38FA-D734-D23E-841222755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31" y="2561648"/>
            <a:ext cx="6789738" cy="239972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79867E4-4C61-F6EF-6683-9FE2AE43E90C}"/>
              </a:ext>
            </a:extLst>
          </p:cNvPr>
          <p:cNvSpPr/>
          <p:nvPr/>
        </p:nvSpPr>
        <p:spPr>
          <a:xfrm>
            <a:off x="1852551" y="1681184"/>
            <a:ext cx="5710557" cy="6175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entury Gothic" pitchFamily="34" charset="0"/>
              </a:rPr>
              <a:t>CTLA-4, PD-1, PD-L1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1915D61-246D-DEC2-C1E2-D4D40A101496}"/>
              </a:ext>
            </a:extLst>
          </p:cNvPr>
          <p:cNvSpPr/>
          <p:nvPr/>
        </p:nvSpPr>
        <p:spPr>
          <a:xfrm>
            <a:off x="1852551" y="5493123"/>
            <a:ext cx="5710557" cy="6175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000" dirty="0">
                <a:latin typeface="Century Gothic" pitchFamily="34" charset="0"/>
              </a:rPr>
              <a:t>Blocking removes inhibitory brakes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D0D995B0-ADFD-4E15-5110-A0A014A9A28A}"/>
              </a:ext>
            </a:extLst>
          </p:cNvPr>
          <p:cNvSpPr/>
          <p:nvPr/>
        </p:nvSpPr>
        <p:spPr>
          <a:xfrm>
            <a:off x="2529073" y="566964"/>
            <a:ext cx="4302811" cy="592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Key Drugs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C829514-51C0-5005-39F2-976519F0700F}"/>
              </a:ext>
            </a:extLst>
          </p:cNvPr>
          <p:cNvSpPr/>
          <p:nvPr/>
        </p:nvSpPr>
        <p:spPr>
          <a:xfrm>
            <a:off x="3117273" y="1677488"/>
            <a:ext cx="5569527" cy="82197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entury Gothic" pitchFamily="34" charset="0"/>
            </a:endParaRPr>
          </a:p>
          <a:p>
            <a:pPr algn="ctr"/>
            <a:r>
              <a:rPr lang="en-GB" sz="1800" dirty="0">
                <a:latin typeface="Century Gothic" pitchFamily="34" charset="0"/>
              </a:rPr>
              <a:t>Nivolumab, Pembrolizumab, </a:t>
            </a:r>
            <a:r>
              <a:rPr lang="en-GB" dirty="0" err="1">
                <a:latin typeface="Century Gothic" pitchFamily="34" charset="0"/>
              </a:rPr>
              <a:t>C</a:t>
            </a:r>
            <a:r>
              <a:rPr lang="en-GB" sz="1800" dirty="0" err="1">
                <a:latin typeface="Century Gothic" pitchFamily="34" charset="0"/>
              </a:rPr>
              <a:t>emiplimab</a:t>
            </a:r>
            <a:r>
              <a:rPr lang="en-GB" sz="1800" dirty="0">
                <a:latin typeface="Century Gothic" pitchFamily="34" charset="0"/>
              </a:rPr>
              <a:t>, </a:t>
            </a:r>
            <a:r>
              <a:rPr lang="en-GB" sz="1800" dirty="0" err="1">
                <a:latin typeface="Century Gothic" pitchFamily="34" charset="0"/>
              </a:rPr>
              <a:t>Camrelizumab</a:t>
            </a:r>
            <a:r>
              <a:rPr lang="en-GB" sz="1800" dirty="0">
                <a:latin typeface="Century Gothic" pitchFamily="34" charset="0"/>
              </a:rPr>
              <a:t>, </a:t>
            </a:r>
            <a:r>
              <a:rPr lang="en-GB" sz="1800" dirty="0" err="1">
                <a:latin typeface="Century Gothic" pitchFamily="34" charset="0"/>
              </a:rPr>
              <a:t>Sintilimab</a:t>
            </a:r>
            <a:endParaRPr lang="en-GB" sz="1800" dirty="0">
              <a:latin typeface="Century Gothic" pitchFamily="34" charset="0"/>
            </a:endParaRPr>
          </a:p>
          <a:p>
            <a:pPr algn="ctr"/>
            <a:endParaRPr lang="x-none" dirty="0">
              <a:latin typeface="Century Gothic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EB14F130-934E-CA9D-0E9A-F6D4D0448814}"/>
              </a:ext>
            </a:extLst>
          </p:cNvPr>
          <p:cNvSpPr/>
          <p:nvPr/>
        </p:nvSpPr>
        <p:spPr>
          <a:xfrm>
            <a:off x="3193260" y="3073292"/>
            <a:ext cx="5569526" cy="8219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entury Gothic" pitchFamily="34" charset="0"/>
            </a:endParaRPr>
          </a:p>
          <a:p>
            <a:pPr algn="ctr"/>
            <a:r>
              <a:rPr lang="en-GB" sz="1800" dirty="0" err="1" smtClean="0">
                <a:latin typeface="Century Gothic" pitchFamily="34" charset="0"/>
              </a:rPr>
              <a:t>Atezolizumab</a:t>
            </a:r>
            <a:r>
              <a:rPr lang="en-GB" sz="1800" dirty="0">
                <a:latin typeface="Century Gothic" pitchFamily="34" charset="0"/>
              </a:rPr>
              <a:t>, Durvalumab, Avelumab</a:t>
            </a:r>
          </a:p>
          <a:p>
            <a:pPr algn="ctr"/>
            <a:endParaRPr lang="x-none" dirty="0">
              <a:latin typeface="Century Gothic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A98A0BC-AD39-6C62-459A-C701B9593035}"/>
              </a:ext>
            </a:extLst>
          </p:cNvPr>
          <p:cNvSpPr/>
          <p:nvPr/>
        </p:nvSpPr>
        <p:spPr>
          <a:xfrm>
            <a:off x="3193259" y="4626637"/>
            <a:ext cx="5569527" cy="8219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entury Gothic" pitchFamily="34" charset="0"/>
            </a:endParaRPr>
          </a:p>
          <a:p>
            <a:pPr algn="ctr"/>
            <a:r>
              <a:rPr lang="en-GB" sz="1800" dirty="0">
                <a:latin typeface="Century Gothic" pitchFamily="34" charset="0"/>
              </a:rPr>
              <a:t>Ipilimumab, Tremelimumab</a:t>
            </a:r>
          </a:p>
          <a:p>
            <a:pPr algn="ctr"/>
            <a:endParaRPr lang="x-none" dirty="0">
              <a:latin typeface="Century Gothic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82BCB26C-9038-CB94-E840-7924286FB6F1}"/>
              </a:ext>
            </a:extLst>
          </p:cNvPr>
          <p:cNvSpPr/>
          <p:nvPr/>
        </p:nvSpPr>
        <p:spPr>
          <a:xfrm>
            <a:off x="381214" y="3168650"/>
            <a:ext cx="1483675" cy="7850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Century Gothic" pitchFamily="34" charset="0"/>
            </a:endParaRPr>
          </a:p>
          <a:p>
            <a:pPr algn="ctr"/>
            <a:r>
              <a:rPr lang="x-none" dirty="0">
                <a:latin typeface="Century Gothic" pitchFamily="34" charset="0"/>
              </a:rPr>
              <a:t>PD-L1 Inhibitors</a:t>
            </a:r>
          </a:p>
          <a:p>
            <a:pPr algn="ctr"/>
            <a:endParaRPr lang="x-none" dirty="0">
              <a:latin typeface="Century Gothic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4F12F676-950C-945F-0E52-7F974EEDC326}"/>
              </a:ext>
            </a:extLst>
          </p:cNvPr>
          <p:cNvSpPr/>
          <p:nvPr/>
        </p:nvSpPr>
        <p:spPr>
          <a:xfrm>
            <a:off x="381213" y="4663509"/>
            <a:ext cx="1483675" cy="7850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latin typeface="Century Gothic" pitchFamily="34" charset="0"/>
              </a:rPr>
              <a:t>CTLA-4 Inhibitors</a:t>
            </a:r>
            <a:endParaRPr lang="x-none" dirty="0">
              <a:latin typeface="Century Gothic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4AF56DBB-0591-0CED-38E2-8F948D5E39D6}"/>
              </a:ext>
            </a:extLst>
          </p:cNvPr>
          <p:cNvSpPr/>
          <p:nvPr/>
        </p:nvSpPr>
        <p:spPr>
          <a:xfrm>
            <a:off x="421759" y="1684971"/>
            <a:ext cx="1443130" cy="7850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Century Gothic" pitchFamily="34" charset="0"/>
            </a:endParaRPr>
          </a:p>
          <a:p>
            <a:pPr algn="ctr"/>
            <a:r>
              <a:rPr lang="x-none" smtClean="0">
                <a:latin typeface="Century Gothic" pitchFamily="34" charset="0"/>
              </a:rPr>
              <a:t>PD-1 </a:t>
            </a:r>
            <a:r>
              <a:rPr lang="x-none" dirty="0">
                <a:latin typeface="Century Gothic" pitchFamily="34" charset="0"/>
              </a:rPr>
              <a:t>Inhibitors</a:t>
            </a:r>
          </a:p>
          <a:p>
            <a:pPr algn="ctr"/>
            <a:endParaRPr lang="x-none" dirty="0">
              <a:latin typeface="Century Gothic" pitchFamily="34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206D4F11-ECCA-01CE-9B16-B91F848E20C1}"/>
              </a:ext>
            </a:extLst>
          </p:cNvPr>
          <p:cNvSpPr/>
          <p:nvPr/>
        </p:nvSpPr>
        <p:spPr>
          <a:xfrm>
            <a:off x="2020862" y="2032992"/>
            <a:ext cx="959488" cy="1538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811B571B-8FD8-A368-BAE0-C63F9B170A99}"/>
              </a:ext>
            </a:extLst>
          </p:cNvPr>
          <p:cNvSpPr/>
          <p:nvPr/>
        </p:nvSpPr>
        <p:spPr>
          <a:xfrm>
            <a:off x="2049329" y="5022672"/>
            <a:ext cx="959488" cy="1538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C82B9CA3-D825-91FE-61C5-1856C41D4656}"/>
              </a:ext>
            </a:extLst>
          </p:cNvPr>
          <p:cNvSpPr/>
          <p:nvPr/>
        </p:nvSpPr>
        <p:spPr>
          <a:xfrm>
            <a:off x="2020862" y="3484277"/>
            <a:ext cx="959488" cy="1538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9D717F98-0019-9B7E-A76A-1C3A00DD0FFB}"/>
              </a:ext>
            </a:extLst>
          </p:cNvPr>
          <p:cNvSpPr/>
          <p:nvPr/>
        </p:nvSpPr>
        <p:spPr>
          <a:xfrm>
            <a:off x="1290661" y="343490"/>
            <a:ext cx="6760152" cy="5928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669"/>
            <a:ext cx="8229600" cy="1143000"/>
          </a:xfrm>
        </p:spPr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Immune-related Adverse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CC6FE5-34A0-2700-34B9-5FD2C9B0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67" y="1868488"/>
            <a:ext cx="2523546" cy="183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FD39FE-D513-31ED-5911-E396425CF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87" y="1923284"/>
            <a:ext cx="2918152" cy="1650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49C653-047D-3792-7DEE-221F464A5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25" y="4469706"/>
            <a:ext cx="2918152" cy="2320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81DD40-ACE4-43C1-DFAE-77192F702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267" y="4478621"/>
            <a:ext cx="3111500" cy="23114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05EDE0FD-8A59-FEEC-B328-851662ECEAC0}"/>
              </a:ext>
            </a:extLst>
          </p:cNvPr>
          <p:cNvSpPr/>
          <p:nvPr/>
        </p:nvSpPr>
        <p:spPr>
          <a:xfrm>
            <a:off x="5527267" y="1276351"/>
            <a:ext cx="2810476" cy="369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Pneumonitis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284F07F-1973-2CC3-3162-3A87F509237B}"/>
              </a:ext>
            </a:extLst>
          </p:cNvPr>
          <p:cNvSpPr/>
          <p:nvPr/>
        </p:nvSpPr>
        <p:spPr>
          <a:xfrm>
            <a:off x="1093187" y="1399599"/>
            <a:ext cx="2810476" cy="369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Dermatitis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0C93C48-DC61-97B2-6236-D4FC181541DC}"/>
              </a:ext>
            </a:extLst>
          </p:cNvPr>
          <p:cNvSpPr/>
          <p:nvPr/>
        </p:nvSpPr>
        <p:spPr>
          <a:xfrm>
            <a:off x="5527267" y="3943643"/>
            <a:ext cx="2810476" cy="369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Colitis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394FDDAB-BA57-3A98-BEDA-8DE98FCEE9DA}"/>
              </a:ext>
            </a:extLst>
          </p:cNvPr>
          <p:cNvSpPr/>
          <p:nvPr/>
        </p:nvSpPr>
        <p:spPr>
          <a:xfrm>
            <a:off x="1200863" y="3997614"/>
            <a:ext cx="2810476" cy="3698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Century Gothic" pitchFamily="34" charset="0"/>
              </a:rPr>
              <a:t>Endocrinopathies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47F449CF-B579-29C3-27FB-821294A98FDA}"/>
              </a:ext>
            </a:extLst>
          </p:cNvPr>
          <p:cNvSpPr/>
          <p:nvPr/>
        </p:nvSpPr>
        <p:spPr>
          <a:xfrm>
            <a:off x="1858946" y="211938"/>
            <a:ext cx="5586883" cy="783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554"/>
            <a:ext cx="8229600" cy="1143000"/>
          </a:xfrm>
        </p:spPr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CAR-T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68" y="113744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2000" dirty="0">
                <a:latin typeface="Century Gothic" pitchFamily="34" charset="0"/>
              </a:rPr>
              <a:t>Engineered T cells</a:t>
            </a:r>
            <a:endParaRPr lang="en-US" sz="20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Century Gothic" pitchFamily="34" charset="0"/>
              </a:rPr>
              <a:t>Used in B-cell cancers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4E5C8C-4AA9-9736-653F-E07DC36B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6" y="2612570"/>
            <a:ext cx="8494090" cy="39763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EE6B49A-F9BB-C352-C6B7-9EF553F7B123}"/>
              </a:ext>
            </a:extLst>
          </p:cNvPr>
          <p:cNvSpPr/>
          <p:nvPr/>
        </p:nvSpPr>
        <p:spPr>
          <a:xfrm>
            <a:off x="1828800" y="464300"/>
            <a:ext cx="5486400" cy="763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>
                <a:latin typeface="Century Gothic" pitchFamily="34" charset="0"/>
              </a:rPr>
              <a:t>CAR-T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C678D9-630F-1522-59BE-BB3D268F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16119" cy="4081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{42F7056E-6475-E04A-9C0B-F7E04DA3CEE5}tf10001119</Template>
  <TotalTime>430</TotalTime>
  <Words>492</Words>
  <Application>Microsoft Office PowerPoint</Application>
  <PresentationFormat>On-screen Show (4:3)</PresentationFormat>
  <Paragraphs>186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Immunotherapy:  Principles, Progress &amp; Future Directions</vt:lpstr>
      <vt:lpstr>Learning Objectives</vt:lpstr>
      <vt:lpstr>What is Immunotherapy?</vt:lpstr>
      <vt:lpstr>Why Cancer Evades Immunity</vt:lpstr>
      <vt:lpstr>Immune Checkpoints</vt:lpstr>
      <vt:lpstr>Key Drugs</vt:lpstr>
      <vt:lpstr>Immune-related Adverse Events</vt:lpstr>
      <vt:lpstr>CAR-T Therapy</vt:lpstr>
      <vt:lpstr>CAR-T Complications</vt:lpstr>
      <vt:lpstr>Monoclonal Antibodies</vt:lpstr>
      <vt:lpstr>Cytokine Therapies</vt:lpstr>
      <vt:lpstr>Cancer Vaccines</vt:lpstr>
      <vt:lpstr>Oncolytic Viral Therapy</vt:lpstr>
      <vt:lpstr>Immunotherapy in Infectious Diseases</vt:lpstr>
      <vt:lpstr>Biomarkers for Response</vt:lpstr>
      <vt:lpstr>Challenges</vt:lpstr>
      <vt:lpstr>Future Directions</vt:lpstr>
      <vt:lpstr>Summary</vt:lpstr>
      <vt:lpstr>Discussion</vt:lpstr>
      <vt:lpstr>Question -1 </vt:lpstr>
      <vt:lpstr>Question - 2</vt:lpstr>
      <vt:lpstr>Question - 3</vt:lpstr>
      <vt:lpstr>Question - 4</vt:lpstr>
      <vt:lpstr>Question - 5</vt:lpstr>
      <vt:lpstr>Question - 6</vt:lpstr>
      <vt:lpstr>Question - 7</vt:lpstr>
      <vt:lpstr>Question - 8</vt:lpstr>
      <vt:lpstr>Question - 9</vt:lpstr>
      <vt:lpstr>Question - 10</vt:lpstr>
      <vt:lpstr>Answer Key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Immunotherapy: Principles, Progress &amp; Future Directions</dc:title>
  <dc:subject/>
  <dc:creator>IT HMIS</dc:creator>
  <cp:keywords/>
  <dc:description>generated using python-pptx</dc:description>
  <cp:lastModifiedBy>DID</cp:lastModifiedBy>
  <cp:revision>20</cp:revision>
  <dcterms:created xsi:type="dcterms:W3CDTF">2013-01-27T09:14:16Z</dcterms:created>
  <dcterms:modified xsi:type="dcterms:W3CDTF">2025-12-15T07:39:08Z</dcterms:modified>
  <cp:category/>
</cp:coreProperties>
</file>