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9" r:id="rId4"/>
    <p:sldId id="280" r:id="rId5"/>
    <p:sldId id="281" r:id="rId6"/>
    <p:sldId id="259" r:id="rId7"/>
    <p:sldId id="260" r:id="rId8"/>
    <p:sldId id="261" r:id="rId9"/>
    <p:sldId id="285" r:id="rId10"/>
    <p:sldId id="262" r:id="rId11"/>
    <p:sldId id="265" r:id="rId12"/>
    <p:sldId id="264" r:id="rId13"/>
    <p:sldId id="263" r:id="rId14"/>
    <p:sldId id="286" r:id="rId15"/>
    <p:sldId id="266" r:id="rId16"/>
    <p:sldId id="287" r:id="rId17"/>
    <p:sldId id="267" r:id="rId18"/>
    <p:sldId id="288" r:id="rId19"/>
    <p:sldId id="268" r:id="rId20"/>
    <p:sldId id="271" r:id="rId21"/>
    <p:sldId id="289" r:id="rId22"/>
    <p:sldId id="269" r:id="rId23"/>
    <p:sldId id="292" r:id="rId24"/>
    <p:sldId id="270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C9BE-3A00-4873-8564-4CE98ECCE93D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5299-B7F9-45FE-8C09-CDDC4D15A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Artificial </a:t>
            </a:r>
            <a:r>
              <a:rPr lang="en-US" b="1" dirty="0"/>
              <a:t>Intelligence &amp; Machine Learning in Healthcare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 descr="C:\Users\admin\Desktop\187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239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Major AI Applications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Disease diagnosis</a:t>
            </a:r>
          </a:p>
          <a:p>
            <a:pPr lvl="0"/>
            <a:r>
              <a:rPr lang="en-US" dirty="0"/>
              <a:t>Radiology and medical imaging</a:t>
            </a:r>
          </a:p>
          <a:p>
            <a:pPr lvl="0"/>
            <a:r>
              <a:rPr lang="en-US" dirty="0"/>
              <a:t>Drug development</a:t>
            </a:r>
          </a:p>
          <a:p>
            <a:pPr lvl="0"/>
            <a:r>
              <a:rPr lang="en-US" dirty="0"/>
              <a:t>Predictive analytics</a:t>
            </a:r>
          </a:p>
          <a:p>
            <a:pPr lvl="0"/>
            <a:r>
              <a:rPr lang="en-US" dirty="0"/>
              <a:t>Clinical decision support</a:t>
            </a:r>
          </a:p>
          <a:p>
            <a:pPr lvl="0"/>
            <a:r>
              <a:rPr lang="en-US" dirty="0"/>
              <a:t>Patient monitoring</a:t>
            </a:r>
          </a:p>
          <a:p>
            <a:pPr lvl="0"/>
            <a:r>
              <a:rPr lang="en-US" dirty="0"/>
              <a:t>Administrative automation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 </a:t>
            </a:r>
            <a:r>
              <a:rPr lang="en-US" b="1" dirty="0"/>
              <a:t>for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Pattern recognition on large medical datasets</a:t>
            </a:r>
            <a:endParaRPr lang="en-US" sz="2800" dirty="0"/>
          </a:p>
          <a:p>
            <a:pPr lvl="0"/>
            <a:r>
              <a:rPr lang="en-US" dirty="0"/>
              <a:t>Early detection of diseases:</a:t>
            </a:r>
            <a:endParaRPr lang="en-US" sz="2800" dirty="0"/>
          </a:p>
          <a:p>
            <a:pPr lvl="1"/>
            <a:r>
              <a:rPr lang="en-US" dirty="0"/>
              <a:t>Cancer</a:t>
            </a:r>
            <a:endParaRPr lang="en-US" sz="2400" dirty="0"/>
          </a:p>
          <a:p>
            <a:pPr lvl="1"/>
            <a:r>
              <a:rPr lang="en-US" dirty="0"/>
              <a:t>Diabetes</a:t>
            </a:r>
            <a:endParaRPr lang="en-US" sz="2400" dirty="0"/>
          </a:p>
          <a:p>
            <a:pPr lvl="1"/>
            <a:r>
              <a:rPr lang="en-US" dirty="0"/>
              <a:t>Heart disease</a:t>
            </a:r>
            <a:endParaRPr lang="en-US" sz="2400" dirty="0"/>
          </a:p>
          <a:p>
            <a:pPr lvl="0"/>
            <a:r>
              <a:rPr lang="en-US" dirty="0"/>
              <a:t>AI models often match or exceed human accuracy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in 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MRI, CT, X-ray interpretation</a:t>
            </a:r>
            <a:endParaRPr lang="en-US" sz="2800" dirty="0"/>
          </a:p>
          <a:p>
            <a:pPr lvl="0"/>
            <a:r>
              <a:rPr lang="en-US" dirty="0"/>
              <a:t>Detecting abnormalities:</a:t>
            </a:r>
            <a:endParaRPr lang="en-US" sz="2800" dirty="0"/>
          </a:p>
          <a:p>
            <a:pPr lvl="1"/>
            <a:r>
              <a:rPr lang="en-US" dirty="0"/>
              <a:t>Tumors</a:t>
            </a:r>
            <a:endParaRPr lang="en-US" sz="2400" dirty="0"/>
          </a:p>
          <a:p>
            <a:pPr lvl="1"/>
            <a:r>
              <a:rPr lang="en-US" dirty="0"/>
              <a:t>Lesions</a:t>
            </a:r>
            <a:endParaRPr lang="en-US" sz="2400" dirty="0"/>
          </a:p>
          <a:p>
            <a:pPr lvl="1"/>
            <a:r>
              <a:rPr lang="en-US" dirty="0"/>
              <a:t>Fractures</a:t>
            </a:r>
            <a:endParaRPr lang="en-US" sz="2400" dirty="0"/>
          </a:p>
          <a:p>
            <a:pPr lvl="0"/>
            <a:r>
              <a:rPr lang="en-US" dirty="0"/>
              <a:t>Advantages:</a:t>
            </a:r>
            <a:endParaRPr lang="en-US" sz="2800" dirty="0"/>
          </a:p>
          <a:p>
            <a:pPr lvl="1"/>
            <a:r>
              <a:rPr lang="en-US" dirty="0"/>
              <a:t>Faster processing</a:t>
            </a:r>
            <a:endParaRPr lang="en-US" sz="2400" dirty="0"/>
          </a:p>
          <a:p>
            <a:pPr lvl="1"/>
            <a:r>
              <a:rPr lang="en-US" dirty="0"/>
              <a:t>High precision</a:t>
            </a:r>
            <a:endParaRPr lang="en-US" sz="2400" dirty="0"/>
          </a:p>
          <a:p>
            <a:pPr lvl="1"/>
            <a:r>
              <a:rPr lang="en-US" dirty="0"/>
              <a:t>Consistency</a:t>
            </a:r>
            <a:endParaRPr lang="en-US" sz="2400" dirty="0"/>
          </a:p>
        </p:txBody>
      </p:sp>
      <p:pic>
        <p:nvPicPr>
          <p:cNvPr id="9218" name="Picture 2" descr="C:\Users\admin\Desktop\downloa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28575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Machine Learning in Drug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lvl="0"/>
            <a:r>
              <a:rPr lang="en-US" dirty="0"/>
              <a:t>Predict molecule effectiveness</a:t>
            </a:r>
          </a:p>
          <a:p>
            <a:pPr lvl="0"/>
            <a:r>
              <a:rPr lang="en-US" dirty="0"/>
              <a:t>Faster clinical trials</a:t>
            </a:r>
          </a:p>
          <a:p>
            <a:pPr lvl="0"/>
            <a:r>
              <a:rPr lang="en-US" dirty="0"/>
              <a:t>Simulating biological interactions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\Desktop\drugml-ijca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Predictive Analytics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lvl="0"/>
            <a:r>
              <a:rPr lang="en-US" dirty="0"/>
              <a:t>Predict patient outcomes</a:t>
            </a:r>
          </a:p>
          <a:p>
            <a:pPr lvl="0"/>
            <a:r>
              <a:rPr lang="en-US" dirty="0"/>
              <a:t>Forecast disease spread</a:t>
            </a:r>
          </a:p>
          <a:p>
            <a:pPr lvl="0"/>
            <a:r>
              <a:rPr lang="en-US" dirty="0"/>
              <a:t>Predict hospital readmission</a:t>
            </a:r>
          </a:p>
          <a:p>
            <a:pPr lvl="0"/>
            <a:r>
              <a:rPr lang="en-US" dirty="0"/>
              <a:t>AI in population health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min\Desktop\predictive-modeling-in-healthca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in Personalized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Tailored treatment plans</a:t>
            </a:r>
          </a:p>
          <a:p>
            <a:pPr lvl="0"/>
            <a:r>
              <a:rPr lang="en-US" dirty="0"/>
              <a:t>Genomics + ML = precision treatment</a:t>
            </a:r>
          </a:p>
          <a:p>
            <a:pPr lvl="0"/>
            <a:r>
              <a:rPr lang="en-US" dirty="0"/>
              <a:t>Oncology and chronic disease care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min\Desktop\img1_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in Hospital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lvl="0"/>
            <a:r>
              <a:rPr lang="en-US" dirty="0"/>
              <a:t>Scheduling</a:t>
            </a:r>
          </a:p>
          <a:p>
            <a:pPr lvl="0"/>
            <a:r>
              <a:rPr lang="en-US" dirty="0"/>
              <a:t>Reducing waiting time</a:t>
            </a:r>
          </a:p>
          <a:p>
            <a:pPr lvl="0"/>
            <a:r>
              <a:rPr lang="en-US" dirty="0"/>
              <a:t>Supply chain &amp; logistics</a:t>
            </a:r>
          </a:p>
          <a:p>
            <a:pPr lvl="0"/>
            <a:r>
              <a:rPr lang="en-US" dirty="0"/>
              <a:t>EHR automation</a:t>
            </a:r>
          </a:p>
        </p:txBody>
      </p:sp>
      <p:pic>
        <p:nvPicPr>
          <p:cNvPr id="16386" name="Picture 2" descr="C:\Users\admin\Desktop\download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Artificial Intelligence &amp; Machine Learning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Define key concepts:</a:t>
            </a:r>
            <a:r>
              <a:rPr lang="en-US" dirty="0" smtClean="0"/>
              <a:t> Differentiate between traditional programming, AI, ML, deep learning, and natural language processing (NLP).</a:t>
            </a:r>
          </a:p>
          <a:p>
            <a:r>
              <a:rPr lang="en-US" b="1" dirty="0" smtClean="0"/>
              <a:t>Understand data's role:</a:t>
            </a:r>
            <a:r>
              <a:rPr lang="en-US" dirty="0" smtClean="0"/>
              <a:t> Describe the impact of "big data" in healthcare and the processes involved in data mining, management, and analysis for AI/ML application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Learning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lvl="0"/>
            <a:r>
              <a:rPr lang="en-US" dirty="0"/>
              <a:t>Neural networks and CNNs for imaging</a:t>
            </a:r>
          </a:p>
          <a:p>
            <a:pPr lvl="0"/>
            <a:r>
              <a:rPr lang="en-US" dirty="0"/>
              <a:t>RNNs for time-series data</a:t>
            </a:r>
          </a:p>
          <a:p>
            <a:pPr lvl="0"/>
            <a:r>
              <a:rPr lang="en-US" dirty="0"/>
              <a:t>Transformers for clinical text</a:t>
            </a:r>
          </a:p>
          <a:p>
            <a:endParaRPr lang="en-US" dirty="0"/>
          </a:p>
        </p:txBody>
      </p:sp>
      <p:pic>
        <p:nvPicPr>
          <p:cNvPr id="18434" name="Picture 2" descr="C:\Users\admin\Desktop\download (3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28003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min\Desktop\65c4ebf26f704_key.components.of.ai.in.healthca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AI Tools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lvl="0"/>
            <a:r>
              <a:rPr lang="en-US" dirty="0" err="1"/>
              <a:t>Chatbots</a:t>
            </a:r>
            <a:r>
              <a:rPr lang="en-US" dirty="0"/>
              <a:t> for medical advice</a:t>
            </a:r>
          </a:p>
          <a:p>
            <a:pPr lvl="0"/>
            <a:r>
              <a:rPr lang="en-US" dirty="0"/>
              <a:t>Robotic surgery</a:t>
            </a:r>
          </a:p>
          <a:p>
            <a:pPr lvl="0"/>
            <a:r>
              <a:rPr lang="en-US" dirty="0"/>
              <a:t>Remote monitoring</a:t>
            </a:r>
          </a:p>
          <a:p>
            <a:pPr lvl="0"/>
            <a:r>
              <a:rPr lang="en-US" dirty="0"/>
              <a:t>Virtual nursing assistants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advantages-of-ai-in-healthca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Faster analysis</a:t>
            </a:r>
          </a:p>
          <a:p>
            <a:pPr lvl="0"/>
            <a:r>
              <a:rPr lang="en-US" dirty="0"/>
              <a:t>Reduced errors</a:t>
            </a:r>
          </a:p>
          <a:p>
            <a:pPr lvl="0"/>
            <a:r>
              <a:rPr lang="en-US" dirty="0"/>
              <a:t>Improved decision-making</a:t>
            </a:r>
          </a:p>
          <a:p>
            <a:pPr lvl="0"/>
            <a:r>
              <a:rPr lang="en-US" dirty="0"/>
              <a:t>Cost savings</a:t>
            </a:r>
          </a:p>
          <a:p>
            <a:pPr lvl="0"/>
            <a:r>
              <a:rPr lang="en-US" dirty="0"/>
              <a:t>Increased accessibility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Data privacy + security</a:t>
            </a:r>
          </a:p>
          <a:p>
            <a:pPr lvl="0"/>
            <a:r>
              <a:rPr lang="en-US" dirty="0"/>
              <a:t>Bias in datasets</a:t>
            </a:r>
          </a:p>
          <a:p>
            <a:pPr lvl="0"/>
            <a:r>
              <a:rPr lang="en-US" dirty="0"/>
              <a:t>Interpretability problems (“black box”)</a:t>
            </a:r>
          </a:p>
          <a:p>
            <a:pPr lvl="0"/>
            <a:r>
              <a:rPr lang="en-US" dirty="0"/>
              <a:t>Integration with hospitals</a:t>
            </a:r>
          </a:p>
          <a:p>
            <a:pPr lvl="0"/>
            <a:r>
              <a:rPr lang="en-US" dirty="0"/>
              <a:t>Regulation + ethics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Ethical + 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Who is responsible for wrong predictions?</a:t>
            </a:r>
          </a:p>
          <a:p>
            <a:pPr lvl="0"/>
            <a:r>
              <a:rPr lang="en-US" dirty="0"/>
              <a:t>Patients’ data ownership</a:t>
            </a:r>
          </a:p>
          <a:p>
            <a:pPr lvl="0"/>
            <a:r>
              <a:rPr lang="en-US" dirty="0"/>
              <a:t>Approved by authorities?</a:t>
            </a:r>
          </a:p>
          <a:p>
            <a:pPr lvl="0"/>
            <a:r>
              <a:rPr lang="en-US" dirty="0"/>
              <a:t>Trust and transparency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AI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lvl="0"/>
            <a:r>
              <a:rPr lang="en-US" dirty="0"/>
              <a:t>AI-assisted doctors</a:t>
            </a:r>
          </a:p>
          <a:p>
            <a:pPr lvl="0"/>
            <a:r>
              <a:rPr lang="en-US" dirty="0"/>
              <a:t>Continuous personalized monitoring</a:t>
            </a:r>
          </a:p>
          <a:p>
            <a:pPr lvl="0"/>
            <a:r>
              <a:rPr lang="en-US" dirty="0"/>
              <a:t>Smart hospitals</a:t>
            </a:r>
          </a:p>
          <a:p>
            <a:pPr lvl="0"/>
            <a:r>
              <a:rPr lang="en-US" dirty="0"/>
              <a:t>Global </a:t>
            </a:r>
            <a:r>
              <a:rPr lang="en-US" dirty="0" err="1"/>
              <a:t>telehealth</a:t>
            </a:r>
            <a:r>
              <a:rPr lang="en-US" dirty="0"/>
              <a:t> expansion</a:t>
            </a:r>
          </a:p>
          <a:p>
            <a:endParaRPr lang="en-US" dirty="0"/>
          </a:p>
        </p:txBody>
      </p:sp>
      <p:pic>
        <p:nvPicPr>
          <p:cNvPr id="6147" name="Picture 3" descr="C:\Users\admin\Desktop\images (2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lvl="0"/>
            <a:r>
              <a:rPr lang="en-US" dirty="0"/>
              <a:t>Will AI replace doctors or assist them?</a:t>
            </a:r>
          </a:p>
          <a:p>
            <a:pPr lvl="0"/>
            <a:r>
              <a:rPr lang="en-US" dirty="0"/>
              <a:t>How do we solve data privacy issues</a:t>
            </a:r>
            <a:r>
              <a:rPr lang="en-US" dirty="0" smtClean="0"/>
              <a:t>?</a:t>
            </a:r>
          </a:p>
          <a:p>
            <a:r>
              <a:rPr lang="en-US" dirty="0"/>
              <a:t>Which healthcare fields will benefit most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C:\Users\admin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81200"/>
            <a:ext cx="28575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and ML are transforming healthcare by:</a:t>
            </a:r>
          </a:p>
          <a:p>
            <a:pPr lvl="0"/>
            <a:r>
              <a:rPr lang="en-US" dirty="0"/>
              <a:t>Enhancing accuracy</a:t>
            </a:r>
          </a:p>
          <a:p>
            <a:pPr lvl="0"/>
            <a:r>
              <a:rPr lang="en-US" dirty="0"/>
              <a:t>Improving efficiency</a:t>
            </a:r>
          </a:p>
          <a:p>
            <a:pPr lvl="0"/>
            <a:r>
              <a:rPr lang="en-US" dirty="0"/>
              <a:t>Reducing costs</a:t>
            </a:r>
          </a:p>
          <a:p>
            <a:pPr lvl="0"/>
            <a:r>
              <a:rPr lang="en-US" dirty="0"/>
              <a:t>Saving lives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Clinical Application and Integration</a:t>
            </a:r>
          </a:p>
          <a:p>
            <a:pPr>
              <a:buNone/>
            </a:pPr>
            <a:r>
              <a:rPr lang="en-US" dirty="0" smtClean="0"/>
              <a:t> Learners </a:t>
            </a:r>
            <a:r>
              <a:rPr lang="en-US" dirty="0" smtClean="0"/>
              <a:t>should gain the ability to:</a:t>
            </a:r>
          </a:p>
          <a:p>
            <a:r>
              <a:rPr lang="en-US" b="1" dirty="0" smtClean="0"/>
              <a:t>Identify relevant problems:</a:t>
            </a:r>
            <a:r>
              <a:rPr lang="en-US" dirty="0" smtClean="0"/>
              <a:t> pinpoint healthcare challenges that AI and ML are well-suited to solve, such as optimizing resource allocation or predicting disease outbreaks.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Thank You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Assess ethical implications:</a:t>
            </a:r>
            <a:r>
              <a:rPr lang="en-US" dirty="0" smtClean="0"/>
              <a:t> Recognize the ethical challenges and potential biases inherent in AI/ML systems that could exacerbate health disparities or impact patient privacy.</a:t>
            </a:r>
          </a:p>
          <a:p>
            <a:r>
              <a:rPr lang="en-US" b="1" dirty="0" smtClean="0"/>
              <a:t>Ensure responsible use:</a:t>
            </a:r>
            <a:r>
              <a:rPr lang="en-US" dirty="0" smtClean="0"/>
              <a:t> List strategies for mitigating bias, ensuring transparency, and maintaining accountability in the use of AI tools in clinical settings.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pplications-of-AI-ML-and-DL-in-digital-health-care-and-oncology-to-solve-healthcare_W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What is 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Field of computer science that enables machines to perform tasks requiring human intelligence</a:t>
            </a:r>
            <a:endParaRPr lang="en-US" sz="2800" dirty="0"/>
          </a:p>
          <a:p>
            <a:pPr lvl="0"/>
            <a:r>
              <a:rPr lang="en-US" dirty="0"/>
              <a:t>Key capabilities</a:t>
            </a:r>
            <a:r>
              <a:rPr lang="en-US" dirty="0" smtClean="0"/>
              <a:t>:</a:t>
            </a:r>
            <a:endParaRPr lang="en-US" sz="2800" dirty="0"/>
          </a:p>
          <a:p>
            <a:pPr lvl="1"/>
            <a:r>
              <a:rPr lang="en-US" dirty="0"/>
              <a:t>Learning from data</a:t>
            </a:r>
            <a:endParaRPr lang="en-US" sz="2400" dirty="0"/>
          </a:p>
          <a:p>
            <a:pPr lvl="1"/>
            <a:r>
              <a:rPr lang="en-US" dirty="0"/>
              <a:t>Reasoning</a:t>
            </a:r>
            <a:endParaRPr lang="en-US" sz="2400" dirty="0"/>
          </a:p>
          <a:p>
            <a:pPr lvl="1"/>
            <a:r>
              <a:rPr lang="en-US" dirty="0"/>
              <a:t>Decision-making</a:t>
            </a:r>
            <a:endParaRPr lang="en-US" sz="2400" dirty="0"/>
          </a:p>
          <a:p>
            <a:pPr lvl="1"/>
            <a:r>
              <a:rPr lang="en-US" dirty="0"/>
              <a:t>Pattern recognition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subset of AI focused on algorithms that learn from data</a:t>
            </a:r>
          </a:p>
          <a:p>
            <a:pPr lvl="0"/>
            <a:r>
              <a:rPr lang="en-US" dirty="0"/>
              <a:t>System performance improves over time without explicit programming</a:t>
            </a:r>
          </a:p>
          <a:p>
            <a:pPr lvl="0"/>
            <a:r>
              <a:rPr lang="en-US" dirty="0"/>
              <a:t>Examples: classification, regression, clustering, neural networks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Healthcare Needs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Increasing workload on hospitals</a:t>
            </a:r>
          </a:p>
          <a:p>
            <a:pPr lvl="0"/>
            <a:r>
              <a:rPr lang="en-US" dirty="0"/>
              <a:t>Shortage of doctors and specialists</a:t>
            </a:r>
          </a:p>
          <a:p>
            <a:pPr lvl="0"/>
            <a:r>
              <a:rPr lang="en-US" dirty="0"/>
              <a:t>Complexity of diagnostic data</a:t>
            </a:r>
          </a:p>
          <a:p>
            <a:pPr lvl="0"/>
            <a:r>
              <a:rPr lang="en-US" dirty="0"/>
              <a:t>Rising healthcare costs</a:t>
            </a:r>
          </a:p>
          <a:p>
            <a:pPr lvl="0"/>
            <a:r>
              <a:rPr lang="en-US" dirty="0"/>
              <a:t>Personalized medicine demand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Innovations-in-Generative-AI-Powered-Healthca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405</Words>
  <Application>Microsoft Office PowerPoint</Application>
  <PresentationFormat>On-screen Show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Artificial Intelligence &amp; Machine Learning in Healthcare </vt:lpstr>
      <vt:lpstr>Artificial Intelligence &amp; Machine Learning in Healthcare</vt:lpstr>
      <vt:lpstr>Learning Objectives</vt:lpstr>
      <vt:lpstr>Learning Objectives</vt:lpstr>
      <vt:lpstr>Slide 5</vt:lpstr>
      <vt:lpstr> What is AI?</vt:lpstr>
      <vt:lpstr>What is Machine Learning?</vt:lpstr>
      <vt:lpstr>Why Healthcare Needs AI</vt:lpstr>
      <vt:lpstr>Slide 9</vt:lpstr>
      <vt:lpstr>Major AI Applications in Healthcare</vt:lpstr>
      <vt:lpstr>AI for Diagnosis</vt:lpstr>
      <vt:lpstr>AI in Medical Imaging</vt:lpstr>
      <vt:lpstr>Machine Learning in Drug Discovery</vt:lpstr>
      <vt:lpstr>Slide 14</vt:lpstr>
      <vt:lpstr>Predictive Analytics in Healthcare</vt:lpstr>
      <vt:lpstr>Slide 16</vt:lpstr>
      <vt:lpstr>AI in Personalized Medicine</vt:lpstr>
      <vt:lpstr>Slide 18</vt:lpstr>
      <vt:lpstr>AI in Hospital Operations</vt:lpstr>
      <vt:lpstr>Deep Learning in Healthcare</vt:lpstr>
      <vt:lpstr>Slide 21</vt:lpstr>
      <vt:lpstr>Example AI Tools in Healthcare</vt:lpstr>
      <vt:lpstr>Slide 23</vt:lpstr>
      <vt:lpstr> Benefits</vt:lpstr>
      <vt:lpstr>Challenges</vt:lpstr>
      <vt:lpstr>Ethical + Legal Issues</vt:lpstr>
      <vt:lpstr>The Future of AI in Healthcare</vt:lpstr>
      <vt:lpstr>Discussion Questions</vt:lpstr>
      <vt:lpstr> Summary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Lecture: Artificial Intelligence &amp; Machine Learning in Healthcare</dc:title>
  <dc:creator>admin</dc:creator>
  <cp:lastModifiedBy>admin</cp:lastModifiedBy>
  <cp:revision>22</cp:revision>
  <dcterms:created xsi:type="dcterms:W3CDTF">2025-12-02T06:02:23Z</dcterms:created>
  <dcterms:modified xsi:type="dcterms:W3CDTF">2025-12-08T09:35:48Z</dcterms:modified>
</cp:coreProperties>
</file>