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6" r:id="rId2"/>
  </p:sldMasterIdLst>
  <p:notesMasterIdLst>
    <p:notesMasterId r:id="rId55"/>
  </p:notesMasterIdLst>
  <p:sldIdLst>
    <p:sldId id="364" r:id="rId3"/>
    <p:sldId id="355" r:id="rId4"/>
    <p:sldId id="357" r:id="rId5"/>
    <p:sldId id="367" r:id="rId6"/>
    <p:sldId id="348" r:id="rId7"/>
    <p:sldId id="349" r:id="rId8"/>
    <p:sldId id="350" r:id="rId9"/>
    <p:sldId id="351" r:id="rId10"/>
    <p:sldId id="352" r:id="rId11"/>
    <p:sldId id="358" r:id="rId12"/>
    <p:sldId id="359" r:id="rId13"/>
    <p:sldId id="360" r:id="rId14"/>
    <p:sldId id="361" r:id="rId15"/>
    <p:sldId id="362" r:id="rId16"/>
    <p:sldId id="294" r:id="rId17"/>
    <p:sldId id="295" r:id="rId18"/>
    <p:sldId id="297" r:id="rId19"/>
    <p:sldId id="298" r:id="rId20"/>
    <p:sldId id="299" r:id="rId21"/>
    <p:sldId id="300" r:id="rId22"/>
    <p:sldId id="301" r:id="rId23"/>
    <p:sldId id="302" r:id="rId24"/>
    <p:sldId id="305" r:id="rId25"/>
    <p:sldId id="309" r:id="rId26"/>
    <p:sldId id="311" r:id="rId27"/>
    <p:sldId id="310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2" r:id="rId47"/>
    <p:sldId id="333" r:id="rId48"/>
    <p:sldId id="334" r:id="rId49"/>
    <p:sldId id="335" r:id="rId50"/>
    <p:sldId id="336" r:id="rId51"/>
    <p:sldId id="337" r:id="rId52"/>
    <p:sldId id="366" r:id="rId53"/>
    <p:sldId id="338" r:id="rId54"/>
  </p:sldIdLst>
  <p:sldSz cx="9144000" cy="5143500" type="screen16x9"/>
  <p:notesSz cx="6858000" cy="9144000"/>
  <p:embeddedFontLst>
    <p:embeddedFont>
      <p:font typeface="Bookman Old Style" pitchFamily="18" charset="0"/>
      <p:regular r:id="rId56"/>
      <p:bold r:id="rId57"/>
      <p:italic r:id="rId58"/>
      <p:boldItalic r:id="rId59"/>
    </p:embeddedFont>
    <p:embeddedFont>
      <p:font typeface="Calibri" pitchFamily="34" charset="0"/>
      <p:regular r:id="rId60"/>
      <p:bold r:id="rId61"/>
      <p:italic r:id="rId62"/>
      <p:boldItalic r:id="rId63"/>
    </p:embeddedFont>
    <p:embeddedFont>
      <p:font typeface="Calibri Light" pitchFamily="34" charset="0"/>
      <p:regular r:id="rId64"/>
      <p:italic r:id="rId65"/>
    </p:embeddedFont>
    <p:embeddedFont>
      <p:font typeface="Abel" charset="0"/>
      <p:regular r:id="rId66"/>
    </p:embeddedFont>
    <p:embeddedFont>
      <p:font typeface="Nunito" charset="0"/>
      <p:regular r:id="rId67"/>
      <p:bold r:id="rId68"/>
      <p:italic r:id="rId69"/>
      <p:boldItalic r:id="rId70"/>
    </p:embeddedFont>
    <p:embeddedFont>
      <p:font typeface="Lato" charset="0"/>
      <p:regular r:id="rId71"/>
      <p:bold r:id="rId72"/>
    </p:embeddedFont>
    <p:embeddedFont>
      <p:font typeface="Abril Fatface" charset="0"/>
      <p:regular r:id="rId73"/>
    </p:embeddedFont>
    <p:embeddedFont>
      <p:font typeface="Mulish Medium" charset="0"/>
      <p:regular r:id="rId74"/>
      <p:bold r:id="rId75"/>
      <p:italic r:id="rId76"/>
      <p:boldItalic r:id="rId77"/>
    </p:embeddedFont>
    <p:embeddedFont>
      <p:font typeface="Barlow" charset="0"/>
      <p:regular r:id="rId78"/>
    </p:embeddedFont>
    <p:embeddedFont>
      <p:font typeface="Roboto" charset="0"/>
      <p:regular r:id="rId79"/>
      <p:bold r:id="rId80"/>
      <p:italic r:id="rId81"/>
      <p:boldItalic r:id="rId8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895272A-7BDC-4686-B09B-68F0783F1F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4F5E497A-FA4A-461D-9104-41B40F4A45DB}" styleName="Table_1">
    <a:wholeTbl>
      <a:tcTxStyle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DD4EA"/>
          </a:solidFill>
        </a:fill>
      </a:tcStyle>
    </a:band1V>
    <a:band2V>
      <a:tcStyle>
        <a:tcBdr/>
      </a:tcStyle>
    </a:band2V>
    <a:lastCol>
      <a:tcTxStyle b="on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2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714" y="-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font" Target="fonts/font21.fntdata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font" Target="fonts/font24.fntdata"/><Relationship Id="rId5" Type="http://schemas.openxmlformats.org/officeDocument/2006/relationships/slide" Target="slides/slide3.xml"/><Relationship Id="rId61" Type="http://schemas.openxmlformats.org/officeDocument/2006/relationships/font" Target="fonts/font6.fntdata"/><Relationship Id="rId82" Type="http://schemas.openxmlformats.org/officeDocument/2006/relationships/font" Target="fonts/font27.fntdata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7.fntdata"/><Relationship Id="rId80" Type="http://schemas.openxmlformats.org/officeDocument/2006/relationships/font" Target="fonts/font25.fntdata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font" Target="fonts/font23.fntdata"/><Relationship Id="rId81" Type="http://schemas.openxmlformats.org/officeDocument/2006/relationships/font" Target="fonts/font26.fntdata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902846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1e4f4a88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1e4f4a88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3353b169d9a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g3353b169d9a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138510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3353b169d9a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g3353b169d9a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095100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3353b169d9a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g3353b169d9a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002187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3353b169d9a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g3353b169d9a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784080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3353b169d9a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g3353b169d9a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245623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3353b169d9a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g3353b169d9a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06663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3353b169d9a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g3353b169d9a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391143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3353b169d9a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g3353b169d9a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281811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3353b169d9a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g3353b169d9a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143156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3353b169d9a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g3353b169d9a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1202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3353b169d9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3353b169d9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57535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3353b169d9a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g3353b169d9a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301632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3353b169d9a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g3353b169d9a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663513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3353b169d9a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g3353b169d9a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80690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3353b169d9a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g3353b169d9a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770617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3353b169d9a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g3353b169d9a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6868947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3353b169d9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g3353b169d9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925873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3353b169d9a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g3353b169d9a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1190424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3353b169d9a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g3353b169d9a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54342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3353b169d9a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g3353b169d9a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0167634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3353b169d9a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g3353b169d9a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54106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3353b169d9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g3353b169d9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1666587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3353b169d9a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g3353b169d9a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9847855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3353b169d9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g3353b169d9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7549983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3353b169d9a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g3353b169d9a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94961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3353b169d9a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g3353b169d9a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634405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3353b169d9a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g3353b169d9a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7175538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3353b169d9a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g3353b169d9a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8945449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3353b169d9a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g3353b169d9a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533111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3353b169d9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g3353b169d9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7144609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133eb1e1740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133eb1e1740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42229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3353b169d9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g3353b169d9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174266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3353b169d9a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g3353b169d9a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34014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3353b169d9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g3353b169d9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92706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3353b169d9a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g3353b169d9a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204671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3353b169d9a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g3353b169d9a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969747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3353b169d9a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g3353b169d9a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50523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21738" y="3142289"/>
            <a:ext cx="2729400" cy="10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2052338" y="2648889"/>
            <a:ext cx="1468200" cy="280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4997363" y="3142289"/>
            <a:ext cx="2724900" cy="10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5623763" y="2648889"/>
            <a:ext cx="1472100" cy="280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3810509">
            <a:off x="-772224" y="3136562"/>
            <a:ext cx="2408182" cy="2362045"/>
          </a:xfrm>
          <a:custGeom>
            <a:avLst/>
            <a:gdLst/>
            <a:ahLst/>
            <a:cxnLst/>
            <a:rect l="l" t="t" r="r" b="b"/>
            <a:pathLst>
              <a:path w="21766" h="21349" extrusionOk="0">
                <a:moveTo>
                  <a:pt x="10550" y="1"/>
                </a:moveTo>
                <a:cubicBezTo>
                  <a:pt x="9573" y="1"/>
                  <a:pt x="8716" y="37"/>
                  <a:pt x="7907" y="108"/>
                </a:cubicBezTo>
                <a:cubicBezTo>
                  <a:pt x="7168" y="168"/>
                  <a:pt x="6454" y="275"/>
                  <a:pt x="5787" y="406"/>
                </a:cubicBezTo>
                <a:cubicBezTo>
                  <a:pt x="5442" y="477"/>
                  <a:pt x="5097" y="549"/>
                  <a:pt x="4751" y="644"/>
                </a:cubicBezTo>
                <a:cubicBezTo>
                  <a:pt x="4382" y="751"/>
                  <a:pt x="4097" y="834"/>
                  <a:pt x="3847" y="930"/>
                </a:cubicBezTo>
                <a:cubicBezTo>
                  <a:pt x="3644" y="1001"/>
                  <a:pt x="3430" y="1108"/>
                  <a:pt x="3251" y="1215"/>
                </a:cubicBezTo>
                <a:cubicBezTo>
                  <a:pt x="3085" y="1299"/>
                  <a:pt x="2906" y="1418"/>
                  <a:pt x="2715" y="1573"/>
                </a:cubicBezTo>
                <a:cubicBezTo>
                  <a:pt x="2418" y="1811"/>
                  <a:pt x="2132" y="2108"/>
                  <a:pt x="1870" y="2477"/>
                </a:cubicBezTo>
                <a:cubicBezTo>
                  <a:pt x="1632" y="2787"/>
                  <a:pt x="1430" y="3144"/>
                  <a:pt x="1239" y="3561"/>
                </a:cubicBezTo>
                <a:cubicBezTo>
                  <a:pt x="1060" y="3966"/>
                  <a:pt x="918" y="4382"/>
                  <a:pt x="775" y="4847"/>
                </a:cubicBezTo>
                <a:cubicBezTo>
                  <a:pt x="560" y="5644"/>
                  <a:pt x="406" y="6537"/>
                  <a:pt x="287" y="7657"/>
                </a:cubicBezTo>
                <a:cubicBezTo>
                  <a:pt x="203" y="8621"/>
                  <a:pt x="168" y="9621"/>
                  <a:pt x="144" y="10455"/>
                </a:cubicBezTo>
                <a:cubicBezTo>
                  <a:pt x="144" y="10657"/>
                  <a:pt x="120" y="10871"/>
                  <a:pt x="120" y="11074"/>
                </a:cubicBezTo>
                <a:cubicBezTo>
                  <a:pt x="120" y="11288"/>
                  <a:pt x="108" y="11490"/>
                  <a:pt x="108" y="11705"/>
                </a:cubicBezTo>
                <a:cubicBezTo>
                  <a:pt x="96" y="12074"/>
                  <a:pt x="96" y="12431"/>
                  <a:pt x="84" y="12800"/>
                </a:cubicBezTo>
                <a:lnTo>
                  <a:pt x="60" y="13288"/>
                </a:lnTo>
                <a:cubicBezTo>
                  <a:pt x="37" y="14217"/>
                  <a:pt x="1" y="15419"/>
                  <a:pt x="37" y="16622"/>
                </a:cubicBezTo>
                <a:cubicBezTo>
                  <a:pt x="48" y="17205"/>
                  <a:pt x="84" y="17777"/>
                  <a:pt x="144" y="18313"/>
                </a:cubicBezTo>
                <a:lnTo>
                  <a:pt x="227" y="19110"/>
                </a:lnTo>
                <a:cubicBezTo>
                  <a:pt x="263" y="19396"/>
                  <a:pt x="298" y="19694"/>
                  <a:pt x="358" y="19991"/>
                </a:cubicBezTo>
                <a:cubicBezTo>
                  <a:pt x="382" y="20099"/>
                  <a:pt x="501" y="20158"/>
                  <a:pt x="584" y="20158"/>
                </a:cubicBezTo>
                <a:cubicBezTo>
                  <a:pt x="596" y="20158"/>
                  <a:pt x="632" y="20158"/>
                  <a:pt x="644" y="20134"/>
                </a:cubicBezTo>
                <a:lnTo>
                  <a:pt x="656" y="20134"/>
                </a:lnTo>
                <a:cubicBezTo>
                  <a:pt x="1168" y="20515"/>
                  <a:pt x="1692" y="20789"/>
                  <a:pt x="2227" y="21003"/>
                </a:cubicBezTo>
                <a:cubicBezTo>
                  <a:pt x="2715" y="21182"/>
                  <a:pt x="3216" y="21301"/>
                  <a:pt x="3751" y="21325"/>
                </a:cubicBezTo>
                <a:cubicBezTo>
                  <a:pt x="3858" y="21349"/>
                  <a:pt x="3978" y="21349"/>
                  <a:pt x="4085" y="21349"/>
                </a:cubicBezTo>
                <a:cubicBezTo>
                  <a:pt x="4454" y="21349"/>
                  <a:pt x="4847" y="21301"/>
                  <a:pt x="5228" y="21230"/>
                </a:cubicBezTo>
                <a:cubicBezTo>
                  <a:pt x="5692" y="21123"/>
                  <a:pt x="6156" y="20956"/>
                  <a:pt x="6645" y="20718"/>
                </a:cubicBezTo>
                <a:cubicBezTo>
                  <a:pt x="7502" y="20301"/>
                  <a:pt x="8359" y="19682"/>
                  <a:pt x="9169" y="18848"/>
                </a:cubicBezTo>
                <a:cubicBezTo>
                  <a:pt x="9907" y="18110"/>
                  <a:pt x="10574" y="17241"/>
                  <a:pt x="11181" y="16241"/>
                </a:cubicBezTo>
                <a:cubicBezTo>
                  <a:pt x="11705" y="15372"/>
                  <a:pt x="12145" y="14443"/>
                  <a:pt x="12502" y="13455"/>
                </a:cubicBezTo>
                <a:cubicBezTo>
                  <a:pt x="12645" y="13086"/>
                  <a:pt x="12764" y="12717"/>
                  <a:pt x="12895" y="12336"/>
                </a:cubicBezTo>
                <a:cubicBezTo>
                  <a:pt x="12955" y="12181"/>
                  <a:pt x="13002" y="12014"/>
                  <a:pt x="13062" y="11848"/>
                </a:cubicBezTo>
                <a:cubicBezTo>
                  <a:pt x="13276" y="11193"/>
                  <a:pt x="13479" y="10657"/>
                  <a:pt x="13681" y="10169"/>
                </a:cubicBezTo>
                <a:cubicBezTo>
                  <a:pt x="14026" y="9359"/>
                  <a:pt x="14384" y="8728"/>
                  <a:pt x="14800" y="8169"/>
                </a:cubicBezTo>
                <a:cubicBezTo>
                  <a:pt x="15086" y="7799"/>
                  <a:pt x="15384" y="7502"/>
                  <a:pt x="15693" y="7264"/>
                </a:cubicBezTo>
                <a:cubicBezTo>
                  <a:pt x="16003" y="7026"/>
                  <a:pt x="16372" y="6823"/>
                  <a:pt x="16848" y="6621"/>
                </a:cubicBezTo>
                <a:cubicBezTo>
                  <a:pt x="17170" y="6490"/>
                  <a:pt x="17503" y="6371"/>
                  <a:pt x="17824" y="6264"/>
                </a:cubicBezTo>
                <a:cubicBezTo>
                  <a:pt x="18063" y="6180"/>
                  <a:pt x="18301" y="6109"/>
                  <a:pt x="18515" y="6014"/>
                </a:cubicBezTo>
                <a:cubicBezTo>
                  <a:pt x="18848" y="5894"/>
                  <a:pt x="19134" y="5764"/>
                  <a:pt x="19384" y="5644"/>
                </a:cubicBezTo>
                <a:cubicBezTo>
                  <a:pt x="19646" y="5513"/>
                  <a:pt x="19908" y="5347"/>
                  <a:pt x="20158" y="5156"/>
                </a:cubicBezTo>
                <a:cubicBezTo>
                  <a:pt x="20694" y="4751"/>
                  <a:pt x="21099" y="4347"/>
                  <a:pt x="21384" y="3906"/>
                </a:cubicBezTo>
                <a:cubicBezTo>
                  <a:pt x="21527" y="3680"/>
                  <a:pt x="21634" y="3454"/>
                  <a:pt x="21694" y="3216"/>
                </a:cubicBezTo>
                <a:cubicBezTo>
                  <a:pt x="21718" y="3108"/>
                  <a:pt x="21730" y="2989"/>
                  <a:pt x="21754" y="2858"/>
                </a:cubicBezTo>
                <a:cubicBezTo>
                  <a:pt x="21765" y="2751"/>
                  <a:pt x="21754" y="2632"/>
                  <a:pt x="21718" y="2489"/>
                </a:cubicBezTo>
                <a:cubicBezTo>
                  <a:pt x="21706" y="2370"/>
                  <a:pt x="21646" y="2251"/>
                  <a:pt x="21611" y="2144"/>
                </a:cubicBezTo>
                <a:cubicBezTo>
                  <a:pt x="21575" y="2037"/>
                  <a:pt x="21515" y="1918"/>
                  <a:pt x="21408" y="1823"/>
                </a:cubicBezTo>
                <a:cubicBezTo>
                  <a:pt x="21313" y="1703"/>
                  <a:pt x="21230" y="1596"/>
                  <a:pt x="21111" y="1501"/>
                </a:cubicBezTo>
                <a:cubicBezTo>
                  <a:pt x="20992" y="1406"/>
                  <a:pt x="20861" y="1299"/>
                  <a:pt x="20694" y="1192"/>
                </a:cubicBezTo>
                <a:cubicBezTo>
                  <a:pt x="20503" y="1061"/>
                  <a:pt x="20277" y="953"/>
                  <a:pt x="20003" y="834"/>
                </a:cubicBezTo>
                <a:cubicBezTo>
                  <a:pt x="19753" y="727"/>
                  <a:pt x="19503" y="644"/>
                  <a:pt x="19218" y="549"/>
                </a:cubicBezTo>
                <a:cubicBezTo>
                  <a:pt x="18729" y="418"/>
                  <a:pt x="18182" y="310"/>
                  <a:pt x="17491" y="239"/>
                </a:cubicBezTo>
                <a:cubicBezTo>
                  <a:pt x="16860" y="168"/>
                  <a:pt x="16217" y="132"/>
                  <a:pt x="15729" y="120"/>
                </a:cubicBezTo>
                <a:cubicBezTo>
                  <a:pt x="15396" y="108"/>
                  <a:pt x="15050" y="108"/>
                  <a:pt x="14729" y="96"/>
                </a:cubicBezTo>
                <a:cubicBezTo>
                  <a:pt x="14503" y="96"/>
                  <a:pt x="14288" y="72"/>
                  <a:pt x="14074" y="72"/>
                </a:cubicBezTo>
                <a:cubicBezTo>
                  <a:pt x="13729" y="60"/>
                  <a:pt x="13395" y="49"/>
                  <a:pt x="13062" y="37"/>
                </a:cubicBezTo>
                <a:cubicBezTo>
                  <a:pt x="12764" y="13"/>
                  <a:pt x="12479" y="1"/>
                  <a:pt x="12181" y="1"/>
                </a:cubicBezTo>
                <a:cubicBezTo>
                  <a:pt x="11979" y="9"/>
                  <a:pt x="11784" y="11"/>
                  <a:pt x="11597" y="11"/>
                </a:cubicBezTo>
                <a:cubicBezTo>
                  <a:pt x="11222" y="11"/>
                  <a:pt x="10875" y="1"/>
                  <a:pt x="105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 rot="-5153784">
            <a:off x="6594690" y="-527995"/>
            <a:ext cx="2936416" cy="2518746"/>
          </a:xfrm>
          <a:custGeom>
            <a:avLst/>
            <a:gdLst/>
            <a:ahLst/>
            <a:cxnLst/>
            <a:rect l="l" t="t" r="r" b="b"/>
            <a:pathLst>
              <a:path w="26540" h="22765" extrusionOk="0">
                <a:moveTo>
                  <a:pt x="24218" y="0"/>
                </a:moveTo>
                <a:cubicBezTo>
                  <a:pt x="24111" y="12"/>
                  <a:pt x="24051" y="12"/>
                  <a:pt x="23980" y="12"/>
                </a:cubicBezTo>
                <a:cubicBezTo>
                  <a:pt x="23908" y="12"/>
                  <a:pt x="23825" y="12"/>
                  <a:pt x="23742" y="24"/>
                </a:cubicBezTo>
                <a:cubicBezTo>
                  <a:pt x="23456" y="60"/>
                  <a:pt x="23146" y="143"/>
                  <a:pt x="22813" y="274"/>
                </a:cubicBezTo>
                <a:cubicBezTo>
                  <a:pt x="22551" y="393"/>
                  <a:pt x="22277" y="536"/>
                  <a:pt x="21956" y="738"/>
                </a:cubicBezTo>
                <a:cubicBezTo>
                  <a:pt x="21682" y="905"/>
                  <a:pt x="21420" y="1096"/>
                  <a:pt x="21170" y="1274"/>
                </a:cubicBezTo>
                <a:cubicBezTo>
                  <a:pt x="20908" y="1453"/>
                  <a:pt x="20634" y="1643"/>
                  <a:pt x="20372" y="1869"/>
                </a:cubicBezTo>
                <a:cubicBezTo>
                  <a:pt x="19920" y="2274"/>
                  <a:pt x="19539" y="2762"/>
                  <a:pt x="19241" y="3310"/>
                </a:cubicBezTo>
                <a:cubicBezTo>
                  <a:pt x="18932" y="3893"/>
                  <a:pt x="18753" y="4525"/>
                  <a:pt x="18622" y="5001"/>
                </a:cubicBezTo>
                <a:cubicBezTo>
                  <a:pt x="18467" y="5513"/>
                  <a:pt x="18348" y="6072"/>
                  <a:pt x="18229" y="6584"/>
                </a:cubicBezTo>
                <a:lnTo>
                  <a:pt x="18122" y="7037"/>
                </a:lnTo>
                <a:cubicBezTo>
                  <a:pt x="17979" y="7703"/>
                  <a:pt x="17789" y="8465"/>
                  <a:pt x="17491" y="9180"/>
                </a:cubicBezTo>
                <a:cubicBezTo>
                  <a:pt x="17301" y="9620"/>
                  <a:pt x="17074" y="10001"/>
                  <a:pt x="16824" y="10335"/>
                </a:cubicBezTo>
                <a:cubicBezTo>
                  <a:pt x="16562" y="10668"/>
                  <a:pt x="16253" y="10966"/>
                  <a:pt x="15896" y="11252"/>
                </a:cubicBezTo>
                <a:cubicBezTo>
                  <a:pt x="15550" y="11513"/>
                  <a:pt x="15169" y="11740"/>
                  <a:pt x="14776" y="11906"/>
                </a:cubicBezTo>
                <a:cubicBezTo>
                  <a:pt x="14336" y="12085"/>
                  <a:pt x="13824" y="12216"/>
                  <a:pt x="13288" y="12287"/>
                </a:cubicBezTo>
                <a:cubicBezTo>
                  <a:pt x="12848" y="12347"/>
                  <a:pt x="12371" y="12383"/>
                  <a:pt x="11776" y="12383"/>
                </a:cubicBezTo>
                <a:cubicBezTo>
                  <a:pt x="11395" y="12383"/>
                  <a:pt x="11014" y="12359"/>
                  <a:pt x="10657" y="12359"/>
                </a:cubicBezTo>
                <a:cubicBezTo>
                  <a:pt x="10228" y="12347"/>
                  <a:pt x="9871" y="12347"/>
                  <a:pt x="9514" y="12347"/>
                </a:cubicBezTo>
                <a:lnTo>
                  <a:pt x="9359" y="12347"/>
                </a:lnTo>
                <a:cubicBezTo>
                  <a:pt x="8585" y="12347"/>
                  <a:pt x="7966" y="12406"/>
                  <a:pt x="7395" y="12526"/>
                </a:cubicBezTo>
                <a:cubicBezTo>
                  <a:pt x="6835" y="12645"/>
                  <a:pt x="6252" y="12823"/>
                  <a:pt x="5620" y="13097"/>
                </a:cubicBezTo>
                <a:cubicBezTo>
                  <a:pt x="5061" y="13347"/>
                  <a:pt x="4489" y="13657"/>
                  <a:pt x="3954" y="14026"/>
                </a:cubicBezTo>
                <a:cubicBezTo>
                  <a:pt x="3418" y="14407"/>
                  <a:pt x="2930" y="14823"/>
                  <a:pt x="2489" y="15276"/>
                </a:cubicBezTo>
                <a:cubicBezTo>
                  <a:pt x="1560" y="16228"/>
                  <a:pt x="858" y="17348"/>
                  <a:pt x="465" y="18491"/>
                </a:cubicBezTo>
                <a:cubicBezTo>
                  <a:pt x="120" y="19479"/>
                  <a:pt x="1" y="20538"/>
                  <a:pt x="120" y="21550"/>
                </a:cubicBezTo>
                <a:cubicBezTo>
                  <a:pt x="120" y="21574"/>
                  <a:pt x="132" y="21610"/>
                  <a:pt x="144" y="21634"/>
                </a:cubicBezTo>
                <a:cubicBezTo>
                  <a:pt x="179" y="21669"/>
                  <a:pt x="203" y="21669"/>
                  <a:pt x="239" y="21669"/>
                </a:cubicBezTo>
                <a:cubicBezTo>
                  <a:pt x="286" y="21669"/>
                  <a:pt x="346" y="21634"/>
                  <a:pt x="358" y="21586"/>
                </a:cubicBezTo>
                <a:cubicBezTo>
                  <a:pt x="1037" y="21812"/>
                  <a:pt x="1775" y="21991"/>
                  <a:pt x="2680" y="22170"/>
                </a:cubicBezTo>
                <a:cubicBezTo>
                  <a:pt x="3418" y="22324"/>
                  <a:pt x="4192" y="22443"/>
                  <a:pt x="5049" y="22527"/>
                </a:cubicBezTo>
                <a:cubicBezTo>
                  <a:pt x="6442" y="22693"/>
                  <a:pt x="7930" y="22765"/>
                  <a:pt x="9597" y="22765"/>
                </a:cubicBezTo>
                <a:lnTo>
                  <a:pt x="9907" y="22765"/>
                </a:lnTo>
                <a:cubicBezTo>
                  <a:pt x="13110" y="22753"/>
                  <a:pt x="16205" y="22455"/>
                  <a:pt x="19646" y="22086"/>
                </a:cubicBezTo>
                <a:cubicBezTo>
                  <a:pt x="20027" y="22039"/>
                  <a:pt x="20420" y="21991"/>
                  <a:pt x="20825" y="21967"/>
                </a:cubicBezTo>
                <a:cubicBezTo>
                  <a:pt x="21122" y="21931"/>
                  <a:pt x="21456" y="21884"/>
                  <a:pt x="21813" y="21848"/>
                </a:cubicBezTo>
                <a:cubicBezTo>
                  <a:pt x="22408" y="21753"/>
                  <a:pt x="22908" y="21669"/>
                  <a:pt x="23349" y="21527"/>
                </a:cubicBezTo>
                <a:cubicBezTo>
                  <a:pt x="24242" y="21265"/>
                  <a:pt x="24885" y="20896"/>
                  <a:pt x="25325" y="20360"/>
                </a:cubicBezTo>
                <a:cubicBezTo>
                  <a:pt x="25444" y="20217"/>
                  <a:pt x="25552" y="20074"/>
                  <a:pt x="25647" y="19919"/>
                </a:cubicBezTo>
                <a:cubicBezTo>
                  <a:pt x="25730" y="19788"/>
                  <a:pt x="25802" y="19622"/>
                  <a:pt x="25885" y="19419"/>
                </a:cubicBezTo>
                <a:cubicBezTo>
                  <a:pt x="26016" y="19110"/>
                  <a:pt x="26099" y="18752"/>
                  <a:pt x="26183" y="18300"/>
                </a:cubicBezTo>
                <a:cubicBezTo>
                  <a:pt x="26254" y="17883"/>
                  <a:pt x="26302" y="17443"/>
                  <a:pt x="26325" y="16871"/>
                </a:cubicBezTo>
                <a:cubicBezTo>
                  <a:pt x="26361" y="16371"/>
                  <a:pt x="26373" y="15859"/>
                  <a:pt x="26373" y="15359"/>
                </a:cubicBezTo>
                <a:lnTo>
                  <a:pt x="26373" y="15026"/>
                </a:lnTo>
                <a:cubicBezTo>
                  <a:pt x="26385" y="14240"/>
                  <a:pt x="26421" y="13418"/>
                  <a:pt x="26445" y="12645"/>
                </a:cubicBezTo>
                <a:cubicBezTo>
                  <a:pt x="26480" y="11692"/>
                  <a:pt x="26504" y="10716"/>
                  <a:pt x="26516" y="9739"/>
                </a:cubicBezTo>
                <a:cubicBezTo>
                  <a:pt x="26540" y="8775"/>
                  <a:pt x="26540" y="7918"/>
                  <a:pt x="26504" y="7108"/>
                </a:cubicBezTo>
                <a:lnTo>
                  <a:pt x="26504" y="6965"/>
                </a:lnTo>
                <a:cubicBezTo>
                  <a:pt x="26504" y="6739"/>
                  <a:pt x="26492" y="6525"/>
                  <a:pt x="26492" y="6310"/>
                </a:cubicBezTo>
                <a:lnTo>
                  <a:pt x="26492" y="5918"/>
                </a:lnTo>
                <a:lnTo>
                  <a:pt x="26492" y="5537"/>
                </a:lnTo>
                <a:cubicBezTo>
                  <a:pt x="26480" y="5036"/>
                  <a:pt x="26456" y="4417"/>
                  <a:pt x="26421" y="3774"/>
                </a:cubicBezTo>
                <a:cubicBezTo>
                  <a:pt x="26361" y="3072"/>
                  <a:pt x="26254" y="2524"/>
                  <a:pt x="26123" y="2036"/>
                </a:cubicBezTo>
                <a:cubicBezTo>
                  <a:pt x="26040" y="1762"/>
                  <a:pt x="25944" y="1512"/>
                  <a:pt x="25825" y="1274"/>
                </a:cubicBezTo>
                <a:cubicBezTo>
                  <a:pt x="25718" y="1048"/>
                  <a:pt x="25587" y="846"/>
                  <a:pt x="25409" y="655"/>
                </a:cubicBezTo>
                <a:cubicBezTo>
                  <a:pt x="25313" y="548"/>
                  <a:pt x="25206" y="453"/>
                  <a:pt x="25063" y="334"/>
                </a:cubicBezTo>
                <a:cubicBezTo>
                  <a:pt x="24944" y="250"/>
                  <a:pt x="24813" y="179"/>
                  <a:pt x="24635" y="95"/>
                </a:cubicBezTo>
                <a:cubicBezTo>
                  <a:pt x="24492" y="36"/>
                  <a:pt x="24349" y="24"/>
                  <a:pt x="242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 rot="-1206476">
            <a:off x="6804744" y="-492315"/>
            <a:ext cx="2304317" cy="2141074"/>
            <a:chOff x="-516777" y="3607918"/>
            <a:chExt cx="1728185" cy="1605757"/>
          </a:xfrm>
        </p:grpSpPr>
        <p:grpSp>
          <p:nvGrpSpPr>
            <p:cNvPr id="72" name="Google Shape;72;p5"/>
            <p:cNvGrpSpPr/>
            <p:nvPr/>
          </p:nvGrpSpPr>
          <p:grpSpPr>
            <a:xfrm rot="-3810402">
              <a:off x="88414" y="4502787"/>
              <a:ext cx="744398" cy="407389"/>
              <a:chOff x="1314647" y="1100057"/>
              <a:chExt cx="744387" cy="407383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314647" y="1100057"/>
                <a:ext cx="474314" cy="336014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3037" extrusionOk="0">
                    <a:moveTo>
                      <a:pt x="727" y="0"/>
                    </a:moveTo>
                    <a:cubicBezTo>
                      <a:pt x="667" y="0"/>
                      <a:pt x="608" y="0"/>
                      <a:pt x="548" y="12"/>
                    </a:cubicBezTo>
                    <a:cubicBezTo>
                      <a:pt x="477" y="24"/>
                      <a:pt x="405" y="48"/>
                      <a:pt x="322" y="72"/>
                    </a:cubicBezTo>
                    <a:cubicBezTo>
                      <a:pt x="215" y="119"/>
                      <a:pt x="131" y="179"/>
                      <a:pt x="72" y="262"/>
                    </a:cubicBezTo>
                    <a:cubicBezTo>
                      <a:pt x="36" y="310"/>
                      <a:pt x="24" y="357"/>
                      <a:pt x="12" y="405"/>
                    </a:cubicBezTo>
                    <a:cubicBezTo>
                      <a:pt x="0" y="441"/>
                      <a:pt x="0" y="488"/>
                      <a:pt x="0" y="548"/>
                    </a:cubicBezTo>
                    <a:cubicBezTo>
                      <a:pt x="0" y="595"/>
                      <a:pt x="12" y="643"/>
                      <a:pt x="24" y="703"/>
                    </a:cubicBezTo>
                    <a:cubicBezTo>
                      <a:pt x="48" y="738"/>
                      <a:pt x="60" y="798"/>
                      <a:pt x="84" y="857"/>
                    </a:cubicBezTo>
                    <a:cubicBezTo>
                      <a:pt x="179" y="1060"/>
                      <a:pt x="322" y="1250"/>
                      <a:pt x="536" y="1477"/>
                    </a:cubicBezTo>
                    <a:cubicBezTo>
                      <a:pt x="667" y="1608"/>
                      <a:pt x="786" y="1727"/>
                      <a:pt x="917" y="1810"/>
                    </a:cubicBezTo>
                    <a:cubicBezTo>
                      <a:pt x="1013" y="1893"/>
                      <a:pt x="1132" y="1953"/>
                      <a:pt x="1215" y="1989"/>
                    </a:cubicBezTo>
                    <a:cubicBezTo>
                      <a:pt x="1334" y="2072"/>
                      <a:pt x="1489" y="2131"/>
                      <a:pt x="1655" y="2203"/>
                    </a:cubicBezTo>
                    <a:cubicBezTo>
                      <a:pt x="1929" y="2310"/>
                      <a:pt x="2215" y="2393"/>
                      <a:pt x="2548" y="2489"/>
                    </a:cubicBezTo>
                    <a:cubicBezTo>
                      <a:pt x="2632" y="2512"/>
                      <a:pt x="2727" y="2524"/>
                      <a:pt x="2810" y="2560"/>
                    </a:cubicBezTo>
                    <a:lnTo>
                      <a:pt x="3477" y="2739"/>
                    </a:lnTo>
                    <a:cubicBezTo>
                      <a:pt x="3584" y="2762"/>
                      <a:pt x="3691" y="2798"/>
                      <a:pt x="3799" y="2846"/>
                    </a:cubicBezTo>
                    <a:lnTo>
                      <a:pt x="3834" y="2917"/>
                    </a:lnTo>
                    <a:cubicBezTo>
                      <a:pt x="3846" y="2941"/>
                      <a:pt x="3894" y="2965"/>
                      <a:pt x="3930" y="2965"/>
                    </a:cubicBezTo>
                    <a:cubicBezTo>
                      <a:pt x="3953" y="2965"/>
                      <a:pt x="3965" y="2965"/>
                      <a:pt x="3989" y="2941"/>
                    </a:cubicBezTo>
                    <a:lnTo>
                      <a:pt x="4001" y="2929"/>
                    </a:lnTo>
                    <a:cubicBezTo>
                      <a:pt x="4072" y="2953"/>
                      <a:pt x="4144" y="2989"/>
                      <a:pt x="4227" y="3036"/>
                    </a:cubicBezTo>
                    <a:lnTo>
                      <a:pt x="4239" y="3036"/>
                    </a:lnTo>
                    <a:cubicBezTo>
                      <a:pt x="4251" y="3036"/>
                      <a:pt x="4275" y="3012"/>
                      <a:pt x="4275" y="3001"/>
                    </a:cubicBezTo>
                    <a:cubicBezTo>
                      <a:pt x="4287" y="2989"/>
                      <a:pt x="4275" y="2953"/>
                      <a:pt x="4251" y="2953"/>
                    </a:cubicBezTo>
                    <a:cubicBezTo>
                      <a:pt x="4180" y="2929"/>
                      <a:pt x="4108" y="2881"/>
                      <a:pt x="4037" y="2858"/>
                    </a:cubicBezTo>
                    <a:cubicBezTo>
                      <a:pt x="4037" y="2834"/>
                      <a:pt x="4037" y="2810"/>
                      <a:pt x="4013" y="2798"/>
                    </a:cubicBezTo>
                    <a:cubicBezTo>
                      <a:pt x="4001" y="2774"/>
                      <a:pt x="3989" y="2751"/>
                      <a:pt x="3977" y="2739"/>
                    </a:cubicBezTo>
                    <a:cubicBezTo>
                      <a:pt x="3953" y="2703"/>
                      <a:pt x="3941" y="2691"/>
                      <a:pt x="3930" y="2679"/>
                    </a:cubicBezTo>
                    <a:cubicBezTo>
                      <a:pt x="3894" y="2620"/>
                      <a:pt x="3858" y="2572"/>
                      <a:pt x="3822" y="2512"/>
                    </a:cubicBezTo>
                    <a:cubicBezTo>
                      <a:pt x="3751" y="2405"/>
                      <a:pt x="3680" y="2310"/>
                      <a:pt x="3572" y="2191"/>
                    </a:cubicBezTo>
                    <a:cubicBezTo>
                      <a:pt x="3382" y="1953"/>
                      <a:pt x="3168" y="1691"/>
                      <a:pt x="2941" y="1453"/>
                    </a:cubicBezTo>
                    <a:cubicBezTo>
                      <a:pt x="2703" y="1203"/>
                      <a:pt x="2465" y="965"/>
                      <a:pt x="2215" y="774"/>
                    </a:cubicBezTo>
                    <a:cubicBezTo>
                      <a:pt x="1953" y="548"/>
                      <a:pt x="1691" y="381"/>
                      <a:pt x="1441" y="250"/>
                    </a:cubicBezTo>
                    <a:cubicBezTo>
                      <a:pt x="1310" y="191"/>
                      <a:pt x="1191" y="131"/>
                      <a:pt x="1048" y="107"/>
                    </a:cubicBezTo>
                    <a:cubicBezTo>
                      <a:pt x="977" y="12"/>
                      <a:pt x="858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1364658" y="1158034"/>
                <a:ext cx="694377" cy="318864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882" extrusionOk="0">
                    <a:moveTo>
                      <a:pt x="37" y="0"/>
                    </a:moveTo>
                    <a:cubicBezTo>
                      <a:pt x="37" y="12"/>
                      <a:pt x="25" y="24"/>
                      <a:pt x="25" y="24"/>
                    </a:cubicBezTo>
                    <a:cubicBezTo>
                      <a:pt x="1" y="36"/>
                      <a:pt x="1" y="71"/>
                      <a:pt x="25" y="83"/>
                    </a:cubicBezTo>
                    <a:cubicBezTo>
                      <a:pt x="346" y="357"/>
                      <a:pt x="703" y="607"/>
                      <a:pt x="1049" y="833"/>
                    </a:cubicBezTo>
                    <a:cubicBezTo>
                      <a:pt x="1406" y="1072"/>
                      <a:pt x="1775" y="1286"/>
                      <a:pt x="2168" y="1476"/>
                    </a:cubicBezTo>
                    <a:cubicBezTo>
                      <a:pt x="2358" y="1584"/>
                      <a:pt x="2549" y="1691"/>
                      <a:pt x="2751" y="1774"/>
                    </a:cubicBezTo>
                    <a:cubicBezTo>
                      <a:pt x="2942" y="1869"/>
                      <a:pt x="3144" y="1953"/>
                      <a:pt x="3347" y="2048"/>
                    </a:cubicBezTo>
                    <a:cubicBezTo>
                      <a:pt x="3537" y="2143"/>
                      <a:pt x="3739" y="2215"/>
                      <a:pt x="3954" y="2286"/>
                    </a:cubicBezTo>
                    <a:cubicBezTo>
                      <a:pt x="4156" y="2357"/>
                      <a:pt x="4359" y="2441"/>
                      <a:pt x="4561" y="2488"/>
                    </a:cubicBezTo>
                    <a:cubicBezTo>
                      <a:pt x="4811" y="2572"/>
                      <a:pt x="5073" y="2643"/>
                      <a:pt x="5335" y="2715"/>
                    </a:cubicBezTo>
                    <a:cubicBezTo>
                      <a:pt x="5609" y="2774"/>
                      <a:pt x="5871" y="2834"/>
                      <a:pt x="6145" y="2881"/>
                    </a:cubicBezTo>
                    <a:cubicBezTo>
                      <a:pt x="6168" y="2881"/>
                      <a:pt x="6204" y="2881"/>
                      <a:pt x="6216" y="2869"/>
                    </a:cubicBezTo>
                    <a:cubicBezTo>
                      <a:pt x="6240" y="2846"/>
                      <a:pt x="6264" y="2822"/>
                      <a:pt x="6264" y="2810"/>
                    </a:cubicBezTo>
                    <a:cubicBezTo>
                      <a:pt x="6276" y="2750"/>
                      <a:pt x="6240" y="2691"/>
                      <a:pt x="6180" y="2679"/>
                    </a:cubicBezTo>
                    <a:cubicBezTo>
                      <a:pt x="5930" y="2619"/>
                      <a:pt x="5668" y="2560"/>
                      <a:pt x="5406" y="2500"/>
                    </a:cubicBezTo>
                    <a:cubicBezTo>
                      <a:pt x="5144" y="2417"/>
                      <a:pt x="4871" y="2357"/>
                      <a:pt x="4609" y="2274"/>
                    </a:cubicBezTo>
                    <a:cubicBezTo>
                      <a:pt x="4335" y="2203"/>
                      <a:pt x="4073" y="2107"/>
                      <a:pt x="3823" y="2024"/>
                    </a:cubicBezTo>
                    <a:cubicBezTo>
                      <a:pt x="3549" y="1929"/>
                      <a:pt x="3299" y="1822"/>
                      <a:pt x="3049" y="1726"/>
                    </a:cubicBezTo>
                    <a:cubicBezTo>
                      <a:pt x="2525" y="1500"/>
                      <a:pt x="2001" y="1262"/>
                      <a:pt x="1513" y="976"/>
                    </a:cubicBezTo>
                    <a:cubicBezTo>
                      <a:pt x="1263" y="845"/>
                      <a:pt x="1025" y="691"/>
                      <a:pt x="787" y="536"/>
                    </a:cubicBezTo>
                    <a:cubicBezTo>
                      <a:pt x="549" y="381"/>
                      <a:pt x="322" y="214"/>
                      <a:pt x="96" y="36"/>
                    </a:cubicBezTo>
                    <a:lnTo>
                      <a:pt x="108" y="36"/>
                    </a:lnTo>
                    <a:cubicBezTo>
                      <a:pt x="96" y="24"/>
                      <a:pt x="84" y="24"/>
                      <a:pt x="72" y="12"/>
                    </a:cubicBezTo>
                    <a:cubicBezTo>
                      <a:pt x="49" y="12"/>
                      <a:pt x="49" y="0"/>
                      <a:pt x="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1408140" y="1443822"/>
                <a:ext cx="492791" cy="63618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575" extrusionOk="0">
                    <a:moveTo>
                      <a:pt x="29" y="0"/>
                    </a:moveTo>
                    <a:cubicBezTo>
                      <a:pt x="16" y="0"/>
                      <a:pt x="1" y="13"/>
                      <a:pt x="1" y="36"/>
                    </a:cubicBezTo>
                    <a:cubicBezTo>
                      <a:pt x="1" y="48"/>
                      <a:pt x="13" y="60"/>
                      <a:pt x="37" y="72"/>
                    </a:cubicBezTo>
                    <a:cubicBezTo>
                      <a:pt x="251" y="72"/>
                      <a:pt x="477" y="96"/>
                      <a:pt x="703" y="96"/>
                    </a:cubicBezTo>
                    <a:cubicBezTo>
                      <a:pt x="822" y="96"/>
                      <a:pt x="930" y="108"/>
                      <a:pt x="1049" y="108"/>
                    </a:cubicBezTo>
                    <a:cubicBezTo>
                      <a:pt x="1168" y="108"/>
                      <a:pt x="1299" y="120"/>
                      <a:pt x="1418" y="120"/>
                    </a:cubicBezTo>
                    <a:cubicBezTo>
                      <a:pt x="1656" y="132"/>
                      <a:pt x="1894" y="155"/>
                      <a:pt x="2144" y="179"/>
                    </a:cubicBezTo>
                    <a:cubicBezTo>
                      <a:pt x="2382" y="215"/>
                      <a:pt x="2620" y="227"/>
                      <a:pt x="2858" y="275"/>
                    </a:cubicBezTo>
                    <a:lnTo>
                      <a:pt x="2823" y="275"/>
                    </a:lnTo>
                    <a:cubicBezTo>
                      <a:pt x="3085" y="298"/>
                      <a:pt x="3335" y="346"/>
                      <a:pt x="3585" y="394"/>
                    </a:cubicBezTo>
                    <a:cubicBezTo>
                      <a:pt x="3847" y="429"/>
                      <a:pt x="4073" y="513"/>
                      <a:pt x="4311" y="572"/>
                    </a:cubicBezTo>
                    <a:cubicBezTo>
                      <a:pt x="4319" y="574"/>
                      <a:pt x="4326" y="574"/>
                      <a:pt x="4334" y="574"/>
                    </a:cubicBezTo>
                    <a:cubicBezTo>
                      <a:pt x="4385" y="574"/>
                      <a:pt x="4433" y="541"/>
                      <a:pt x="4454" y="489"/>
                    </a:cubicBezTo>
                    <a:cubicBezTo>
                      <a:pt x="4454" y="465"/>
                      <a:pt x="4454" y="429"/>
                      <a:pt x="4430" y="417"/>
                    </a:cubicBezTo>
                    <a:cubicBezTo>
                      <a:pt x="4418" y="394"/>
                      <a:pt x="4394" y="370"/>
                      <a:pt x="4370" y="370"/>
                    </a:cubicBezTo>
                    <a:cubicBezTo>
                      <a:pt x="4216" y="310"/>
                      <a:pt x="4049" y="275"/>
                      <a:pt x="3882" y="227"/>
                    </a:cubicBezTo>
                    <a:cubicBezTo>
                      <a:pt x="3704" y="179"/>
                      <a:pt x="3525" y="155"/>
                      <a:pt x="3346" y="120"/>
                    </a:cubicBezTo>
                    <a:cubicBezTo>
                      <a:pt x="3168" y="96"/>
                      <a:pt x="2977" y="72"/>
                      <a:pt x="2799" y="60"/>
                    </a:cubicBezTo>
                    <a:cubicBezTo>
                      <a:pt x="2608" y="48"/>
                      <a:pt x="2430" y="36"/>
                      <a:pt x="2227" y="36"/>
                    </a:cubicBezTo>
                    <a:lnTo>
                      <a:pt x="584" y="36"/>
                    </a:lnTo>
                    <a:cubicBezTo>
                      <a:pt x="406" y="36"/>
                      <a:pt x="227" y="36"/>
                      <a:pt x="48" y="13"/>
                    </a:cubicBezTo>
                    <a:cubicBezTo>
                      <a:pt x="44" y="4"/>
                      <a:pt x="37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5"/>
            <p:cNvGrpSpPr/>
            <p:nvPr/>
          </p:nvGrpSpPr>
          <p:grpSpPr>
            <a:xfrm rot="-3810402">
              <a:off x="-206005" y="3721110"/>
              <a:ext cx="1106640" cy="1379373"/>
              <a:chOff x="1347619" y="380773"/>
              <a:chExt cx="1106624" cy="1379352"/>
            </a:xfrm>
          </p:grpSpPr>
          <p:grpSp>
            <p:nvGrpSpPr>
              <p:cNvPr id="77" name="Google Shape;77;p5"/>
              <p:cNvGrpSpPr/>
              <p:nvPr/>
            </p:nvGrpSpPr>
            <p:grpSpPr>
              <a:xfrm>
                <a:off x="2151101" y="380773"/>
                <a:ext cx="242525" cy="803026"/>
                <a:chOff x="2151101" y="380773"/>
                <a:chExt cx="242525" cy="803026"/>
              </a:xfrm>
            </p:grpSpPr>
            <p:sp>
              <p:nvSpPr>
                <p:cNvPr id="78" name="Google Shape;78;p5"/>
                <p:cNvSpPr/>
                <p:nvPr/>
              </p:nvSpPr>
              <p:spPr>
                <a:xfrm>
                  <a:off x="2151101" y="380773"/>
                  <a:ext cx="237323" cy="638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5" h="5775" extrusionOk="0">
                      <a:moveTo>
                        <a:pt x="1192" y="0"/>
                      </a:moveTo>
                      <a:cubicBezTo>
                        <a:pt x="977" y="24"/>
                        <a:pt x="787" y="143"/>
                        <a:pt x="608" y="369"/>
                      </a:cubicBezTo>
                      <a:cubicBezTo>
                        <a:pt x="537" y="453"/>
                        <a:pt x="477" y="560"/>
                        <a:pt x="406" y="691"/>
                      </a:cubicBezTo>
                      <a:cubicBezTo>
                        <a:pt x="346" y="810"/>
                        <a:pt x="287" y="929"/>
                        <a:pt x="239" y="1072"/>
                      </a:cubicBezTo>
                      <a:cubicBezTo>
                        <a:pt x="144" y="1310"/>
                        <a:pt x="84" y="1524"/>
                        <a:pt x="60" y="1751"/>
                      </a:cubicBezTo>
                      <a:cubicBezTo>
                        <a:pt x="1" y="2108"/>
                        <a:pt x="13" y="2513"/>
                        <a:pt x="84" y="2929"/>
                      </a:cubicBezTo>
                      <a:cubicBezTo>
                        <a:pt x="168" y="3394"/>
                        <a:pt x="322" y="3846"/>
                        <a:pt x="549" y="4346"/>
                      </a:cubicBezTo>
                      <a:cubicBezTo>
                        <a:pt x="739" y="4763"/>
                        <a:pt x="1001" y="5156"/>
                        <a:pt x="1299" y="5537"/>
                      </a:cubicBezTo>
                      <a:cubicBezTo>
                        <a:pt x="1299" y="5572"/>
                        <a:pt x="1299" y="5620"/>
                        <a:pt x="1311" y="5668"/>
                      </a:cubicBezTo>
                      <a:cubicBezTo>
                        <a:pt x="1311" y="5727"/>
                        <a:pt x="1370" y="5775"/>
                        <a:pt x="1418" y="5775"/>
                      </a:cubicBezTo>
                      <a:cubicBezTo>
                        <a:pt x="1489" y="5775"/>
                        <a:pt x="1537" y="5715"/>
                        <a:pt x="1513" y="5644"/>
                      </a:cubicBezTo>
                      <a:lnTo>
                        <a:pt x="1513" y="5572"/>
                      </a:lnTo>
                      <a:lnTo>
                        <a:pt x="1513" y="5525"/>
                      </a:lnTo>
                      <a:lnTo>
                        <a:pt x="1513" y="5453"/>
                      </a:lnTo>
                      <a:lnTo>
                        <a:pt x="1513" y="5382"/>
                      </a:lnTo>
                      <a:cubicBezTo>
                        <a:pt x="1513" y="5311"/>
                        <a:pt x="1501" y="5215"/>
                        <a:pt x="1501" y="5108"/>
                      </a:cubicBezTo>
                      <a:cubicBezTo>
                        <a:pt x="1501" y="4989"/>
                        <a:pt x="1513" y="4894"/>
                        <a:pt x="1537" y="4787"/>
                      </a:cubicBezTo>
                      <a:cubicBezTo>
                        <a:pt x="1549" y="4691"/>
                        <a:pt x="1561" y="4608"/>
                        <a:pt x="1573" y="4501"/>
                      </a:cubicBezTo>
                      <a:cubicBezTo>
                        <a:pt x="1620" y="4287"/>
                        <a:pt x="1680" y="4037"/>
                        <a:pt x="1727" y="3822"/>
                      </a:cubicBezTo>
                      <a:cubicBezTo>
                        <a:pt x="1846" y="3286"/>
                        <a:pt x="1977" y="2703"/>
                        <a:pt x="2073" y="2132"/>
                      </a:cubicBezTo>
                      <a:cubicBezTo>
                        <a:pt x="2108" y="1834"/>
                        <a:pt x="2144" y="1572"/>
                        <a:pt x="2144" y="1334"/>
                      </a:cubicBezTo>
                      <a:cubicBezTo>
                        <a:pt x="2144" y="1084"/>
                        <a:pt x="2132" y="858"/>
                        <a:pt x="2085" y="643"/>
                      </a:cubicBezTo>
                      <a:cubicBezTo>
                        <a:pt x="2037" y="453"/>
                        <a:pt x="1954" y="286"/>
                        <a:pt x="1835" y="167"/>
                      </a:cubicBezTo>
                      <a:cubicBezTo>
                        <a:pt x="1775" y="108"/>
                        <a:pt x="1680" y="72"/>
                        <a:pt x="1596" y="24"/>
                      </a:cubicBezTo>
                      <a:cubicBezTo>
                        <a:pt x="1454" y="12"/>
                        <a:pt x="1370" y="0"/>
                        <a:pt x="1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5"/>
                <p:cNvSpPr/>
                <p:nvPr/>
              </p:nvSpPr>
              <p:spPr>
                <a:xfrm>
                  <a:off x="2249905" y="440077"/>
                  <a:ext cx="143721" cy="743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" h="6722" extrusionOk="0">
                      <a:moveTo>
                        <a:pt x="382" y="0"/>
                      </a:moveTo>
                      <a:cubicBezTo>
                        <a:pt x="322" y="0"/>
                        <a:pt x="310" y="12"/>
                        <a:pt x="310" y="24"/>
                      </a:cubicBezTo>
                      <a:cubicBezTo>
                        <a:pt x="251" y="214"/>
                        <a:pt x="203" y="429"/>
                        <a:pt x="168" y="631"/>
                      </a:cubicBezTo>
                      <a:cubicBezTo>
                        <a:pt x="120" y="845"/>
                        <a:pt x="84" y="1048"/>
                        <a:pt x="72" y="1262"/>
                      </a:cubicBezTo>
                      <a:cubicBezTo>
                        <a:pt x="25" y="1679"/>
                        <a:pt x="1" y="2096"/>
                        <a:pt x="13" y="2512"/>
                      </a:cubicBezTo>
                      <a:cubicBezTo>
                        <a:pt x="13" y="2715"/>
                        <a:pt x="25" y="2941"/>
                        <a:pt x="49" y="3155"/>
                      </a:cubicBezTo>
                      <a:cubicBezTo>
                        <a:pt x="60" y="3358"/>
                        <a:pt x="72" y="3584"/>
                        <a:pt x="108" y="3786"/>
                      </a:cubicBezTo>
                      <a:cubicBezTo>
                        <a:pt x="132" y="4001"/>
                        <a:pt x="168" y="4203"/>
                        <a:pt x="203" y="4417"/>
                      </a:cubicBezTo>
                      <a:cubicBezTo>
                        <a:pt x="251" y="4620"/>
                        <a:pt x="299" y="4846"/>
                        <a:pt x="358" y="5060"/>
                      </a:cubicBezTo>
                      <a:cubicBezTo>
                        <a:pt x="430" y="5334"/>
                        <a:pt x="525" y="5608"/>
                        <a:pt x="620" y="5870"/>
                      </a:cubicBezTo>
                      <a:cubicBezTo>
                        <a:pt x="668" y="6001"/>
                        <a:pt x="727" y="6144"/>
                        <a:pt x="787" y="6263"/>
                      </a:cubicBezTo>
                      <a:cubicBezTo>
                        <a:pt x="846" y="6394"/>
                        <a:pt x="918" y="6549"/>
                        <a:pt x="1001" y="6668"/>
                      </a:cubicBezTo>
                      <a:cubicBezTo>
                        <a:pt x="1013" y="6680"/>
                        <a:pt x="1025" y="6703"/>
                        <a:pt x="1061" y="6703"/>
                      </a:cubicBezTo>
                      <a:cubicBezTo>
                        <a:pt x="1078" y="6715"/>
                        <a:pt x="1096" y="6721"/>
                        <a:pt x="1116" y="6721"/>
                      </a:cubicBezTo>
                      <a:cubicBezTo>
                        <a:pt x="1135" y="6721"/>
                        <a:pt x="1156" y="6715"/>
                        <a:pt x="1180" y="6703"/>
                      </a:cubicBezTo>
                      <a:cubicBezTo>
                        <a:pt x="1251" y="6680"/>
                        <a:pt x="1299" y="6584"/>
                        <a:pt x="1263" y="6501"/>
                      </a:cubicBezTo>
                      <a:cubicBezTo>
                        <a:pt x="1203" y="6322"/>
                        <a:pt x="1120" y="6156"/>
                        <a:pt x="1061" y="5977"/>
                      </a:cubicBezTo>
                      <a:cubicBezTo>
                        <a:pt x="977" y="5798"/>
                        <a:pt x="918" y="5620"/>
                        <a:pt x="846" y="5441"/>
                      </a:cubicBezTo>
                      <a:cubicBezTo>
                        <a:pt x="715" y="5084"/>
                        <a:pt x="596" y="4715"/>
                        <a:pt x="501" y="4346"/>
                      </a:cubicBezTo>
                      <a:cubicBezTo>
                        <a:pt x="492" y="4309"/>
                        <a:pt x="483" y="4266"/>
                        <a:pt x="474" y="4226"/>
                      </a:cubicBezTo>
                      <a:lnTo>
                        <a:pt x="474" y="4226"/>
                      </a:lnTo>
                      <a:cubicBezTo>
                        <a:pt x="475" y="4227"/>
                        <a:pt x="476" y="4227"/>
                        <a:pt x="477" y="4227"/>
                      </a:cubicBezTo>
                      <a:cubicBezTo>
                        <a:pt x="370" y="3834"/>
                        <a:pt x="299" y="3429"/>
                        <a:pt x="239" y="3048"/>
                      </a:cubicBezTo>
                      <a:cubicBezTo>
                        <a:pt x="203" y="2858"/>
                        <a:pt x="191" y="2655"/>
                        <a:pt x="180" y="2465"/>
                      </a:cubicBezTo>
                      <a:cubicBezTo>
                        <a:pt x="168" y="2278"/>
                        <a:pt x="168" y="2068"/>
                        <a:pt x="168" y="1880"/>
                      </a:cubicBezTo>
                      <a:lnTo>
                        <a:pt x="168" y="1880"/>
                      </a:lnTo>
                      <a:cubicBezTo>
                        <a:pt x="168" y="1571"/>
                        <a:pt x="191" y="1262"/>
                        <a:pt x="239" y="953"/>
                      </a:cubicBezTo>
                      <a:cubicBezTo>
                        <a:pt x="287" y="631"/>
                        <a:pt x="346" y="334"/>
                        <a:pt x="418" y="36"/>
                      </a:cubicBezTo>
                      <a:cubicBezTo>
                        <a:pt x="418" y="24"/>
                        <a:pt x="406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" name="Google Shape;80;p5"/>
              <p:cNvSpPr/>
              <p:nvPr/>
            </p:nvSpPr>
            <p:spPr>
              <a:xfrm>
                <a:off x="1347619" y="1383301"/>
                <a:ext cx="359691" cy="123917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1120" extrusionOk="0">
                    <a:moveTo>
                      <a:pt x="929" y="0"/>
                    </a:moveTo>
                    <a:cubicBezTo>
                      <a:pt x="881" y="12"/>
                      <a:pt x="822" y="12"/>
                      <a:pt x="750" y="12"/>
                    </a:cubicBezTo>
                    <a:cubicBezTo>
                      <a:pt x="679" y="12"/>
                      <a:pt x="607" y="12"/>
                      <a:pt x="536" y="24"/>
                    </a:cubicBezTo>
                    <a:cubicBezTo>
                      <a:pt x="476" y="48"/>
                      <a:pt x="417" y="60"/>
                      <a:pt x="369" y="71"/>
                    </a:cubicBezTo>
                    <a:cubicBezTo>
                      <a:pt x="310" y="83"/>
                      <a:pt x="250" y="119"/>
                      <a:pt x="191" y="167"/>
                    </a:cubicBezTo>
                    <a:cubicBezTo>
                      <a:pt x="155" y="191"/>
                      <a:pt x="119" y="226"/>
                      <a:pt x="95" y="238"/>
                    </a:cubicBezTo>
                    <a:cubicBezTo>
                      <a:pt x="72" y="262"/>
                      <a:pt x="60" y="286"/>
                      <a:pt x="36" y="310"/>
                    </a:cubicBezTo>
                    <a:cubicBezTo>
                      <a:pt x="24" y="345"/>
                      <a:pt x="12" y="369"/>
                      <a:pt x="12" y="381"/>
                    </a:cubicBezTo>
                    <a:cubicBezTo>
                      <a:pt x="0" y="417"/>
                      <a:pt x="0" y="441"/>
                      <a:pt x="0" y="476"/>
                    </a:cubicBezTo>
                    <a:cubicBezTo>
                      <a:pt x="0" y="500"/>
                      <a:pt x="12" y="536"/>
                      <a:pt x="12" y="548"/>
                    </a:cubicBezTo>
                    <a:cubicBezTo>
                      <a:pt x="24" y="583"/>
                      <a:pt x="24" y="595"/>
                      <a:pt x="36" y="619"/>
                    </a:cubicBezTo>
                    <a:cubicBezTo>
                      <a:pt x="60" y="655"/>
                      <a:pt x="72" y="667"/>
                      <a:pt x="95" y="702"/>
                    </a:cubicBezTo>
                    <a:cubicBezTo>
                      <a:pt x="131" y="726"/>
                      <a:pt x="155" y="738"/>
                      <a:pt x="179" y="774"/>
                    </a:cubicBezTo>
                    <a:lnTo>
                      <a:pt x="310" y="857"/>
                    </a:lnTo>
                    <a:cubicBezTo>
                      <a:pt x="357" y="893"/>
                      <a:pt x="393" y="917"/>
                      <a:pt x="453" y="941"/>
                    </a:cubicBezTo>
                    <a:cubicBezTo>
                      <a:pt x="548" y="976"/>
                      <a:pt x="667" y="1012"/>
                      <a:pt x="774" y="1036"/>
                    </a:cubicBezTo>
                    <a:cubicBezTo>
                      <a:pt x="869" y="1072"/>
                      <a:pt x="988" y="1083"/>
                      <a:pt x="1143" y="1095"/>
                    </a:cubicBezTo>
                    <a:cubicBezTo>
                      <a:pt x="1215" y="1095"/>
                      <a:pt x="1286" y="1119"/>
                      <a:pt x="1369" y="1119"/>
                    </a:cubicBezTo>
                    <a:lnTo>
                      <a:pt x="1560" y="1119"/>
                    </a:lnTo>
                    <a:cubicBezTo>
                      <a:pt x="1822" y="1095"/>
                      <a:pt x="2119" y="1060"/>
                      <a:pt x="2417" y="976"/>
                    </a:cubicBezTo>
                    <a:cubicBezTo>
                      <a:pt x="2655" y="917"/>
                      <a:pt x="2881" y="845"/>
                      <a:pt x="3108" y="738"/>
                    </a:cubicBezTo>
                    <a:lnTo>
                      <a:pt x="3131" y="738"/>
                    </a:lnTo>
                    <a:cubicBezTo>
                      <a:pt x="3167" y="738"/>
                      <a:pt x="3179" y="738"/>
                      <a:pt x="3179" y="726"/>
                    </a:cubicBezTo>
                    <a:cubicBezTo>
                      <a:pt x="3191" y="714"/>
                      <a:pt x="3215" y="702"/>
                      <a:pt x="3215" y="679"/>
                    </a:cubicBezTo>
                    <a:cubicBezTo>
                      <a:pt x="3239" y="667"/>
                      <a:pt x="3251" y="655"/>
                      <a:pt x="3239" y="619"/>
                    </a:cubicBezTo>
                    <a:cubicBezTo>
                      <a:pt x="3239" y="607"/>
                      <a:pt x="3227" y="595"/>
                      <a:pt x="3215" y="595"/>
                    </a:cubicBezTo>
                    <a:lnTo>
                      <a:pt x="3191" y="595"/>
                    </a:lnTo>
                    <a:cubicBezTo>
                      <a:pt x="3179" y="595"/>
                      <a:pt x="3167" y="595"/>
                      <a:pt x="3167" y="583"/>
                    </a:cubicBezTo>
                    <a:lnTo>
                      <a:pt x="3120" y="560"/>
                    </a:lnTo>
                    <a:cubicBezTo>
                      <a:pt x="3072" y="548"/>
                      <a:pt x="3036" y="548"/>
                      <a:pt x="2989" y="536"/>
                    </a:cubicBezTo>
                    <a:cubicBezTo>
                      <a:pt x="2929" y="524"/>
                      <a:pt x="2870" y="500"/>
                      <a:pt x="2798" y="488"/>
                    </a:cubicBezTo>
                    <a:cubicBezTo>
                      <a:pt x="2631" y="441"/>
                      <a:pt x="2477" y="381"/>
                      <a:pt x="2322" y="345"/>
                    </a:cubicBezTo>
                    <a:lnTo>
                      <a:pt x="1869" y="202"/>
                    </a:lnTo>
                    <a:cubicBezTo>
                      <a:pt x="1679" y="143"/>
                      <a:pt x="1524" y="107"/>
                      <a:pt x="1393" y="71"/>
                    </a:cubicBezTo>
                    <a:cubicBezTo>
                      <a:pt x="1226" y="24"/>
                      <a:pt x="1084" y="12"/>
                      <a:pt x="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1" name="Google Shape;81;p5"/>
              <p:cNvGrpSpPr/>
              <p:nvPr/>
            </p:nvGrpSpPr>
            <p:grpSpPr>
              <a:xfrm>
                <a:off x="1434473" y="515093"/>
                <a:ext cx="1019770" cy="1245033"/>
                <a:chOff x="1434473" y="515093"/>
                <a:chExt cx="1019770" cy="1245033"/>
              </a:xfrm>
            </p:grpSpPr>
            <p:sp>
              <p:nvSpPr>
                <p:cNvPr id="82" name="Google Shape;82;p5"/>
                <p:cNvSpPr/>
                <p:nvPr/>
              </p:nvSpPr>
              <p:spPr>
                <a:xfrm>
                  <a:off x="1434473" y="515093"/>
                  <a:ext cx="864320" cy="99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2" h="8955" extrusionOk="0">
                      <a:moveTo>
                        <a:pt x="1" y="1"/>
                      </a:moveTo>
                      <a:cubicBezTo>
                        <a:pt x="1" y="2"/>
                        <a:pt x="1" y="3"/>
                        <a:pt x="1" y="4"/>
                      </a:cubicBezTo>
                      <a:lnTo>
                        <a:pt x="1" y="4"/>
                      </a:lnTo>
                      <a:cubicBezTo>
                        <a:pt x="1" y="3"/>
                        <a:pt x="1" y="2"/>
                        <a:pt x="1" y="1"/>
                      </a:cubicBezTo>
                      <a:close/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37" y="289"/>
                        <a:pt x="96" y="526"/>
                        <a:pt x="132" y="763"/>
                      </a:cubicBezTo>
                      <a:cubicBezTo>
                        <a:pt x="168" y="894"/>
                        <a:pt x="180" y="1025"/>
                        <a:pt x="191" y="1156"/>
                      </a:cubicBezTo>
                      <a:cubicBezTo>
                        <a:pt x="215" y="1310"/>
                        <a:pt x="227" y="1441"/>
                        <a:pt x="239" y="1584"/>
                      </a:cubicBezTo>
                      <a:cubicBezTo>
                        <a:pt x="251" y="1751"/>
                        <a:pt x="251" y="1918"/>
                        <a:pt x="251" y="2049"/>
                      </a:cubicBezTo>
                      <a:lnTo>
                        <a:pt x="251" y="2549"/>
                      </a:lnTo>
                      <a:lnTo>
                        <a:pt x="251" y="2870"/>
                      </a:lnTo>
                      <a:lnTo>
                        <a:pt x="251" y="3156"/>
                      </a:lnTo>
                      <a:cubicBezTo>
                        <a:pt x="251" y="3346"/>
                        <a:pt x="251" y="3561"/>
                        <a:pt x="263" y="3799"/>
                      </a:cubicBezTo>
                      <a:cubicBezTo>
                        <a:pt x="287" y="4263"/>
                        <a:pt x="346" y="4656"/>
                        <a:pt x="430" y="5013"/>
                      </a:cubicBezTo>
                      <a:cubicBezTo>
                        <a:pt x="477" y="5180"/>
                        <a:pt x="525" y="5359"/>
                        <a:pt x="596" y="5537"/>
                      </a:cubicBezTo>
                      <a:cubicBezTo>
                        <a:pt x="656" y="5680"/>
                        <a:pt x="715" y="5847"/>
                        <a:pt x="787" y="6013"/>
                      </a:cubicBezTo>
                      <a:cubicBezTo>
                        <a:pt x="870" y="6156"/>
                        <a:pt x="942" y="6323"/>
                        <a:pt x="1061" y="6502"/>
                      </a:cubicBezTo>
                      <a:cubicBezTo>
                        <a:pt x="1144" y="6656"/>
                        <a:pt x="1239" y="6799"/>
                        <a:pt x="1334" y="6930"/>
                      </a:cubicBezTo>
                      <a:cubicBezTo>
                        <a:pt x="1549" y="7228"/>
                        <a:pt x="1799" y="7502"/>
                        <a:pt x="2073" y="7740"/>
                      </a:cubicBezTo>
                      <a:cubicBezTo>
                        <a:pt x="2192" y="7859"/>
                        <a:pt x="2335" y="7966"/>
                        <a:pt x="2466" y="8061"/>
                      </a:cubicBezTo>
                      <a:cubicBezTo>
                        <a:pt x="2608" y="8168"/>
                        <a:pt x="2751" y="8264"/>
                        <a:pt x="2954" y="8359"/>
                      </a:cubicBezTo>
                      <a:cubicBezTo>
                        <a:pt x="3585" y="8740"/>
                        <a:pt x="4299" y="8930"/>
                        <a:pt x="5013" y="8942"/>
                      </a:cubicBezTo>
                      <a:lnTo>
                        <a:pt x="5049" y="8942"/>
                      </a:lnTo>
                      <a:cubicBezTo>
                        <a:pt x="5168" y="8942"/>
                        <a:pt x="5287" y="8942"/>
                        <a:pt x="5418" y="8930"/>
                      </a:cubicBezTo>
                      <a:cubicBezTo>
                        <a:pt x="5454" y="8942"/>
                        <a:pt x="5490" y="8954"/>
                        <a:pt x="5537" y="8954"/>
                      </a:cubicBezTo>
                      <a:cubicBezTo>
                        <a:pt x="5585" y="8954"/>
                        <a:pt x="5633" y="8942"/>
                        <a:pt x="5668" y="8919"/>
                      </a:cubicBezTo>
                      <a:cubicBezTo>
                        <a:pt x="5930" y="8740"/>
                        <a:pt x="6156" y="8526"/>
                        <a:pt x="6430" y="8240"/>
                      </a:cubicBezTo>
                      <a:cubicBezTo>
                        <a:pt x="6680" y="7990"/>
                        <a:pt x="6907" y="7728"/>
                        <a:pt x="7085" y="7442"/>
                      </a:cubicBezTo>
                      <a:cubicBezTo>
                        <a:pt x="7180" y="7323"/>
                        <a:pt x="7252" y="7168"/>
                        <a:pt x="7347" y="6990"/>
                      </a:cubicBezTo>
                      <a:cubicBezTo>
                        <a:pt x="7430" y="6847"/>
                        <a:pt x="7502" y="6680"/>
                        <a:pt x="7561" y="6514"/>
                      </a:cubicBezTo>
                      <a:cubicBezTo>
                        <a:pt x="7609" y="6371"/>
                        <a:pt x="7645" y="6204"/>
                        <a:pt x="7680" y="6037"/>
                      </a:cubicBezTo>
                      <a:cubicBezTo>
                        <a:pt x="7692" y="5918"/>
                        <a:pt x="7704" y="5799"/>
                        <a:pt x="7704" y="5668"/>
                      </a:cubicBezTo>
                      <a:cubicBezTo>
                        <a:pt x="7788" y="5609"/>
                        <a:pt x="7811" y="5501"/>
                        <a:pt x="7764" y="5418"/>
                      </a:cubicBezTo>
                      <a:cubicBezTo>
                        <a:pt x="7645" y="5085"/>
                        <a:pt x="7502" y="4763"/>
                        <a:pt x="7311" y="4394"/>
                      </a:cubicBezTo>
                      <a:cubicBezTo>
                        <a:pt x="7109" y="4037"/>
                        <a:pt x="6907" y="3692"/>
                        <a:pt x="6680" y="3382"/>
                      </a:cubicBezTo>
                      <a:cubicBezTo>
                        <a:pt x="6216" y="2739"/>
                        <a:pt x="5680" y="2192"/>
                        <a:pt x="5073" y="1727"/>
                      </a:cubicBezTo>
                      <a:cubicBezTo>
                        <a:pt x="4954" y="1632"/>
                        <a:pt x="4823" y="1549"/>
                        <a:pt x="4656" y="1441"/>
                      </a:cubicBezTo>
                      <a:cubicBezTo>
                        <a:pt x="4490" y="1334"/>
                        <a:pt x="4335" y="1251"/>
                        <a:pt x="4180" y="1180"/>
                      </a:cubicBezTo>
                      <a:cubicBezTo>
                        <a:pt x="3894" y="1025"/>
                        <a:pt x="3561" y="906"/>
                        <a:pt x="3144" y="787"/>
                      </a:cubicBezTo>
                      <a:cubicBezTo>
                        <a:pt x="2966" y="739"/>
                        <a:pt x="2763" y="679"/>
                        <a:pt x="2513" y="644"/>
                      </a:cubicBezTo>
                      <a:cubicBezTo>
                        <a:pt x="2287" y="596"/>
                        <a:pt x="2085" y="548"/>
                        <a:pt x="1906" y="525"/>
                      </a:cubicBezTo>
                      <a:cubicBezTo>
                        <a:pt x="1692" y="489"/>
                        <a:pt x="1489" y="441"/>
                        <a:pt x="1299" y="406"/>
                      </a:cubicBezTo>
                      <a:cubicBezTo>
                        <a:pt x="1096" y="358"/>
                        <a:pt x="906" y="310"/>
                        <a:pt x="680" y="251"/>
                      </a:cubicBezTo>
                      <a:cubicBezTo>
                        <a:pt x="441" y="191"/>
                        <a:pt x="239" y="108"/>
                        <a:pt x="25" y="13"/>
                      </a:cubicBezTo>
                      <a:cubicBezTo>
                        <a:pt x="14" y="13"/>
                        <a:pt x="4" y="13"/>
                        <a:pt x="1" y="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5"/>
                <p:cNvSpPr/>
                <p:nvPr/>
              </p:nvSpPr>
              <p:spPr>
                <a:xfrm>
                  <a:off x="1479283" y="570414"/>
                  <a:ext cx="974960" cy="1189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2" h="10753" extrusionOk="0">
                      <a:moveTo>
                        <a:pt x="36" y="1"/>
                      </a:moveTo>
                      <a:cubicBezTo>
                        <a:pt x="13" y="1"/>
                        <a:pt x="1" y="48"/>
                        <a:pt x="25" y="84"/>
                      </a:cubicBezTo>
                      <a:cubicBezTo>
                        <a:pt x="120" y="144"/>
                        <a:pt x="191" y="215"/>
                        <a:pt x="263" y="287"/>
                      </a:cubicBezTo>
                      <a:cubicBezTo>
                        <a:pt x="334" y="346"/>
                        <a:pt x="394" y="418"/>
                        <a:pt x="477" y="477"/>
                      </a:cubicBezTo>
                      <a:lnTo>
                        <a:pt x="691" y="703"/>
                      </a:lnTo>
                      <a:cubicBezTo>
                        <a:pt x="834" y="858"/>
                        <a:pt x="965" y="1013"/>
                        <a:pt x="1096" y="1180"/>
                      </a:cubicBezTo>
                      <a:cubicBezTo>
                        <a:pt x="1227" y="1346"/>
                        <a:pt x="1346" y="1513"/>
                        <a:pt x="1489" y="1692"/>
                      </a:cubicBezTo>
                      <a:cubicBezTo>
                        <a:pt x="1525" y="1751"/>
                        <a:pt x="1572" y="1823"/>
                        <a:pt x="1620" y="1882"/>
                      </a:cubicBezTo>
                      <a:cubicBezTo>
                        <a:pt x="1584" y="1870"/>
                        <a:pt x="1549" y="1846"/>
                        <a:pt x="1513" y="1846"/>
                      </a:cubicBezTo>
                      <a:cubicBezTo>
                        <a:pt x="1394" y="1811"/>
                        <a:pt x="1275" y="1751"/>
                        <a:pt x="1168" y="1692"/>
                      </a:cubicBezTo>
                      <a:cubicBezTo>
                        <a:pt x="1025" y="1608"/>
                        <a:pt x="894" y="1525"/>
                        <a:pt x="751" y="1418"/>
                      </a:cubicBezTo>
                      <a:cubicBezTo>
                        <a:pt x="620" y="1334"/>
                        <a:pt x="501" y="1227"/>
                        <a:pt x="382" y="1120"/>
                      </a:cubicBezTo>
                      <a:lnTo>
                        <a:pt x="358" y="1096"/>
                      </a:lnTo>
                      <a:cubicBezTo>
                        <a:pt x="334" y="1096"/>
                        <a:pt x="334" y="1072"/>
                        <a:pt x="322" y="1072"/>
                      </a:cubicBezTo>
                      <a:cubicBezTo>
                        <a:pt x="310" y="1072"/>
                        <a:pt x="310" y="1072"/>
                        <a:pt x="298" y="1096"/>
                      </a:cubicBezTo>
                      <a:cubicBezTo>
                        <a:pt x="275" y="1108"/>
                        <a:pt x="275" y="1132"/>
                        <a:pt x="298" y="1156"/>
                      </a:cubicBezTo>
                      <a:lnTo>
                        <a:pt x="608" y="1418"/>
                      </a:lnTo>
                      <a:cubicBezTo>
                        <a:pt x="739" y="1525"/>
                        <a:pt x="870" y="1608"/>
                        <a:pt x="1013" y="1703"/>
                      </a:cubicBezTo>
                      <a:lnTo>
                        <a:pt x="1406" y="1930"/>
                      </a:lnTo>
                      <a:lnTo>
                        <a:pt x="1632" y="2013"/>
                      </a:lnTo>
                      <a:cubicBezTo>
                        <a:pt x="1668" y="2025"/>
                        <a:pt x="1703" y="2049"/>
                        <a:pt x="1739" y="2049"/>
                      </a:cubicBezTo>
                      <a:cubicBezTo>
                        <a:pt x="1763" y="2084"/>
                        <a:pt x="1811" y="2144"/>
                        <a:pt x="1846" y="2192"/>
                      </a:cubicBezTo>
                      <a:cubicBezTo>
                        <a:pt x="1965" y="2358"/>
                        <a:pt x="2084" y="2537"/>
                        <a:pt x="2203" y="2704"/>
                      </a:cubicBezTo>
                      <a:cubicBezTo>
                        <a:pt x="2322" y="2858"/>
                        <a:pt x="2418" y="3025"/>
                        <a:pt x="2537" y="3192"/>
                      </a:cubicBezTo>
                      <a:cubicBezTo>
                        <a:pt x="2739" y="3454"/>
                        <a:pt x="2930" y="3728"/>
                        <a:pt x="3120" y="4013"/>
                      </a:cubicBezTo>
                      <a:cubicBezTo>
                        <a:pt x="3096" y="4013"/>
                        <a:pt x="3049" y="3989"/>
                        <a:pt x="3013" y="3989"/>
                      </a:cubicBezTo>
                      <a:cubicBezTo>
                        <a:pt x="2918" y="3978"/>
                        <a:pt x="2799" y="3966"/>
                        <a:pt x="2692" y="3930"/>
                      </a:cubicBezTo>
                      <a:cubicBezTo>
                        <a:pt x="2275" y="3835"/>
                        <a:pt x="1870" y="3668"/>
                        <a:pt x="1489" y="3477"/>
                      </a:cubicBezTo>
                      <a:cubicBezTo>
                        <a:pt x="1251" y="3335"/>
                        <a:pt x="1013" y="3204"/>
                        <a:pt x="775" y="3061"/>
                      </a:cubicBezTo>
                      <a:lnTo>
                        <a:pt x="751" y="3061"/>
                      </a:lnTo>
                      <a:cubicBezTo>
                        <a:pt x="739" y="3061"/>
                        <a:pt x="727" y="3061"/>
                        <a:pt x="727" y="3073"/>
                      </a:cubicBezTo>
                      <a:cubicBezTo>
                        <a:pt x="715" y="3085"/>
                        <a:pt x="715" y="3120"/>
                        <a:pt x="739" y="3120"/>
                      </a:cubicBezTo>
                      <a:cubicBezTo>
                        <a:pt x="1132" y="3370"/>
                        <a:pt x="1525" y="3608"/>
                        <a:pt x="1965" y="3811"/>
                      </a:cubicBezTo>
                      <a:cubicBezTo>
                        <a:pt x="2168" y="3918"/>
                        <a:pt x="2394" y="4013"/>
                        <a:pt x="2620" y="4085"/>
                      </a:cubicBezTo>
                      <a:cubicBezTo>
                        <a:pt x="2739" y="4109"/>
                        <a:pt x="2858" y="4156"/>
                        <a:pt x="2954" y="4168"/>
                      </a:cubicBezTo>
                      <a:cubicBezTo>
                        <a:pt x="3061" y="4204"/>
                        <a:pt x="3168" y="4216"/>
                        <a:pt x="3275" y="4216"/>
                      </a:cubicBezTo>
                      <a:cubicBezTo>
                        <a:pt x="3287" y="4228"/>
                        <a:pt x="3299" y="4263"/>
                        <a:pt x="3311" y="4275"/>
                      </a:cubicBezTo>
                      <a:cubicBezTo>
                        <a:pt x="3454" y="4454"/>
                        <a:pt x="3573" y="4644"/>
                        <a:pt x="3704" y="4823"/>
                      </a:cubicBezTo>
                      <a:cubicBezTo>
                        <a:pt x="3835" y="5001"/>
                        <a:pt x="3954" y="5204"/>
                        <a:pt x="4085" y="5382"/>
                      </a:cubicBezTo>
                      <a:cubicBezTo>
                        <a:pt x="4358" y="5752"/>
                        <a:pt x="4608" y="6109"/>
                        <a:pt x="4882" y="6478"/>
                      </a:cubicBezTo>
                      <a:cubicBezTo>
                        <a:pt x="4906" y="6525"/>
                        <a:pt x="4954" y="6573"/>
                        <a:pt x="4978" y="6609"/>
                      </a:cubicBezTo>
                      <a:lnTo>
                        <a:pt x="4942" y="6609"/>
                      </a:lnTo>
                      <a:cubicBezTo>
                        <a:pt x="4799" y="6609"/>
                        <a:pt x="4668" y="6597"/>
                        <a:pt x="4537" y="6585"/>
                      </a:cubicBezTo>
                      <a:lnTo>
                        <a:pt x="4132" y="6537"/>
                      </a:lnTo>
                      <a:cubicBezTo>
                        <a:pt x="4001" y="6525"/>
                        <a:pt x="3882" y="6490"/>
                        <a:pt x="3763" y="6466"/>
                      </a:cubicBezTo>
                      <a:cubicBezTo>
                        <a:pt x="3608" y="6430"/>
                        <a:pt x="3477" y="6395"/>
                        <a:pt x="3346" y="6347"/>
                      </a:cubicBezTo>
                      <a:cubicBezTo>
                        <a:pt x="3287" y="6335"/>
                        <a:pt x="3215" y="6299"/>
                        <a:pt x="3156" y="6287"/>
                      </a:cubicBezTo>
                      <a:cubicBezTo>
                        <a:pt x="3073" y="6252"/>
                        <a:pt x="3001" y="6240"/>
                        <a:pt x="2930" y="6216"/>
                      </a:cubicBezTo>
                      <a:lnTo>
                        <a:pt x="2525" y="6037"/>
                      </a:lnTo>
                      <a:cubicBezTo>
                        <a:pt x="2394" y="5978"/>
                        <a:pt x="2275" y="5918"/>
                        <a:pt x="2144" y="5835"/>
                      </a:cubicBezTo>
                      <a:cubicBezTo>
                        <a:pt x="1882" y="5704"/>
                        <a:pt x="1644" y="5561"/>
                        <a:pt x="1406" y="5394"/>
                      </a:cubicBezTo>
                      <a:lnTo>
                        <a:pt x="1394" y="5394"/>
                      </a:lnTo>
                      <a:cubicBezTo>
                        <a:pt x="1382" y="5394"/>
                        <a:pt x="1370" y="5394"/>
                        <a:pt x="1370" y="5406"/>
                      </a:cubicBezTo>
                      <a:cubicBezTo>
                        <a:pt x="1346" y="5418"/>
                        <a:pt x="1346" y="5454"/>
                        <a:pt x="1382" y="5454"/>
                      </a:cubicBezTo>
                      <a:cubicBezTo>
                        <a:pt x="1668" y="5656"/>
                        <a:pt x="1977" y="5835"/>
                        <a:pt x="2275" y="6002"/>
                      </a:cubicBezTo>
                      <a:cubicBezTo>
                        <a:pt x="2418" y="6097"/>
                        <a:pt x="2584" y="6168"/>
                        <a:pt x="2751" y="6240"/>
                      </a:cubicBezTo>
                      <a:cubicBezTo>
                        <a:pt x="2918" y="6311"/>
                        <a:pt x="3073" y="6395"/>
                        <a:pt x="3251" y="6454"/>
                      </a:cubicBezTo>
                      <a:cubicBezTo>
                        <a:pt x="3335" y="6478"/>
                        <a:pt x="3418" y="6514"/>
                        <a:pt x="3489" y="6537"/>
                      </a:cubicBezTo>
                      <a:lnTo>
                        <a:pt x="3763" y="6633"/>
                      </a:lnTo>
                      <a:cubicBezTo>
                        <a:pt x="3835" y="6656"/>
                        <a:pt x="3930" y="6668"/>
                        <a:pt x="4001" y="6704"/>
                      </a:cubicBezTo>
                      <a:cubicBezTo>
                        <a:pt x="4085" y="6728"/>
                        <a:pt x="4180" y="6752"/>
                        <a:pt x="4287" y="6764"/>
                      </a:cubicBezTo>
                      <a:cubicBezTo>
                        <a:pt x="4370" y="6776"/>
                        <a:pt x="4442" y="6787"/>
                        <a:pt x="4537" y="6811"/>
                      </a:cubicBezTo>
                      <a:lnTo>
                        <a:pt x="4799" y="6847"/>
                      </a:lnTo>
                      <a:cubicBezTo>
                        <a:pt x="4894" y="6871"/>
                        <a:pt x="4978" y="6871"/>
                        <a:pt x="5085" y="6871"/>
                      </a:cubicBezTo>
                      <a:lnTo>
                        <a:pt x="5204" y="6871"/>
                      </a:lnTo>
                      <a:cubicBezTo>
                        <a:pt x="5632" y="7442"/>
                        <a:pt x="6085" y="8026"/>
                        <a:pt x="6549" y="8573"/>
                      </a:cubicBezTo>
                      <a:cubicBezTo>
                        <a:pt x="6847" y="8954"/>
                        <a:pt x="7156" y="9312"/>
                        <a:pt x="7478" y="9645"/>
                      </a:cubicBezTo>
                      <a:cubicBezTo>
                        <a:pt x="7811" y="10002"/>
                        <a:pt x="8133" y="10359"/>
                        <a:pt x="8490" y="10693"/>
                      </a:cubicBezTo>
                      <a:cubicBezTo>
                        <a:pt x="8514" y="10705"/>
                        <a:pt x="8526" y="10705"/>
                        <a:pt x="8526" y="10716"/>
                      </a:cubicBezTo>
                      <a:cubicBezTo>
                        <a:pt x="8549" y="10740"/>
                        <a:pt x="8585" y="10752"/>
                        <a:pt x="8609" y="10752"/>
                      </a:cubicBezTo>
                      <a:cubicBezTo>
                        <a:pt x="8657" y="10752"/>
                        <a:pt x="8716" y="10740"/>
                        <a:pt x="8752" y="10705"/>
                      </a:cubicBezTo>
                      <a:cubicBezTo>
                        <a:pt x="8776" y="10681"/>
                        <a:pt x="8811" y="10633"/>
                        <a:pt x="8811" y="10585"/>
                      </a:cubicBezTo>
                      <a:cubicBezTo>
                        <a:pt x="8776" y="10585"/>
                        <a:pt x="8764" y="10526"/>
                        <a:pt x="8740" y="10478"/>
                      </a:cubicBezTo>
                      <a:cubicBezTo>
                        <a:pt x="8418" y="10169"/>
                        <a:pt x="8109" y="9847"/>
                        <a:pt x="7811" y="9502"/>
                      </a:cubicBezTo>
                      <a:cubicBezTo>
                        <a:pt x="7514" y="9169"/>
                        <a:pt x="7216" y="8835"/>
                        <a:pt x="6930" y="8490"/>
                      </a:cubicBezTo>
                      <a:cubicBezTo>
                        <a:pt x="6394" y="7847"/>
                        <a:pt x="5894" y="7192"/>
                        <a:pt x="5406" y="6537"/>
                      </a:cubicBezTo>
                      <a:cubicBezTo>
                        <a:pt x="5418" y="6466"/>
                        <a:pt x="5430" y="6406"/>
                        <a:pt x="5442" y="6335"/>
                      </a:cubicBezTo>
                      <a:cubicBezTo>
                        <a:pt x="5466" y="6275"/>
                        <a:pt x="5466" y="6192"/>
                        <a:pt x="5478" y="6133"/>
                      </a:cubicBezTo>
                      <a:cubicBezTo>
                        <a:pt x="5490" y="5990"/>
                        <a:pt x="5490" y="5835"/>
                        <a:pt x="5490" y="5704"/>
                      </a:cubicBezTo>
                      <a:lnTo>
                        <a:pt x="5490" y="5240"/>
                      </a:lnTo>
                      <a:lnTo>
                        <a:pt x="5442" y="4799"/>
                      </a:lnTo>
                      <a:cubicBezTo>
                        <a:pt x="5430" y="4668"/>
                        <a:pt x="5418" y="4513"/>
                        <a:pt x="5382" y="4382"/>
                      </a:cubicBezTo>
                      <a:lnTo>
                        <a:pt x="5299" y="3930"/>
                      </a:lnTo>
                      <a:cubicBezTo>
                        <a:pt x="5263" y="3787"/>
                        <a:pt x="5240" y="3632"/>
                        <a:pt x="5204" y="3501"/>
                      </a:cubicBezTo>
                      <a:cubicBezTo>
                        <a:pt x="5180" y="3370"/>
                        <a:pt x="5132" y="3239"/>
                        <a:pt x="5085" y="3096"/>
                      </a:cubicBezTo>
                      <a:lnTo>
                        <a:pt x="5085" y="3120"/>
                      </a:lnTo>
                      <a:cubicBezTo>
                        <a:pt x="5061" y="3013"/>
                        <a:pt x="5025" y="2906"/>
                        <a:pt x="4989" y="2787"/>
                      </a:cubicBezTo>
                      <a:cubicBezTo>
                        <a:pt x="4989" y="2775"/>
                        <a:pt x="4966" y="2775"/>
                        <a:pt x="4954" y="2775"/>
                      </a:cubicBezTo>
                      <a:lnTo>
                        <a:pt x="4942" y="2775"/>
                      </a:lnTo>
                      <a:cubicBezTo>
                        <a:pt x="4930" y="2787"/>
                        <a:pt x="4906" y="2799"/>
                        <a:pt x="4930" y="2823"/>
                      </a:cubicBezTo>
                      <a:cubicBezTo>
                        <a:pt x="4930" y="2835"/>
                        <a:pt x="4942" y="2870"/>
                        <a:pt x="4942" y="2882"/>
                      </a:cubicBezTo>
                      <a:cubicBezTo>
                        <a:pt x="5013" y="3120"/>
                        <a:pt x="5061" y="3370"/>
                        <a:pt x="5109" y="3608"/>
                      </a:cubicBezTo>
                      <a:cubicBezTo>
                        <a:pt x="5144" y="3870"/>
                        <a:pt x="5192" y="4144"/>
                        <a:pt x="5192" y="4406"/>
                      </a:cubicBezTo>
                      <a:lnTo>
                        <a:pt x="5192" y="4382"/>
                      </a:lnTo>
                      <a:cubicBezTo>
                        <a:pt x="5192" y="4513"/>
                        <a:pt x="5204" y="4644"/>
                        <a:pt x="5204" y="4787"/>
                      </a:cubicBezTo>
                      <a:lnTo>
                        <a:pt x="5204" y="4966"/>
                      </a:lnTo>
                      <a:cubicBezTo>
                        <a:pt x="5204" y="5037"/>
                        <a:pt x="5192" y="5097"/>
                        <a:pt x="5192" y="5168"/>
                      </a:cubicBezTo>
                      <a:cubicBezTo>
                        <a:pt x="5192" y="5323"/>
                        <a:pt x="5180" y="5466"/>
                        <a:pt x="5168" y="5621"/>
                      </a:cubicBezTo>
                      <a:cubicBezTo>
                        <a:pt x="5144" y="5752"/>
                        <a:pt x="5132" y="5883"/>
                        <a:pt x="5120" y="6037"/>
                      </a:cubicBezTo>
                      <a:cubicBezTo>
                        <a:pt x="5120" y="6073"/>
                        <a:pt x="5109" y="6109"/>
                        <a:pt x="5109" y="6156"/>
                      </a:cubicBezTo>
                      <a:cubicBezTo>
                        <a:pt x="4882" y="5871"/>
                        <a:pt x="4668" y="5573"/>
                        <a:pt x="4454" y="5287"/>
                      </a:cubicBezTo>
                      <a:lnTo>
                        <a:pt x="3644" y="4216"/>
                      </a:lnTo>
                      <a:cubicBezTo>
                        <a:pt x="3573" y="4109"/>
                        <a:pt x="3501" y="4013"/>
                        <a:pt x="3406" y="3918"/>
                      </a:cubicBezTo>
                      <a:cubicBezTo>
                        <a:pt x="3406" y="3847"/>
                        <a:pt x="3406" y="3775"/>
                        <a:pt x="3418" y="3692"/>
                      </a:cubicBezTo>
                      <a:cubicBezTo>
                        <a:pt x="3418" y="3573"/>
                        <a:pt x="3418" y="3477"/>
                        <a:pt x="3406" y="3358"/>
                      </a:cubicBezTo>
                      <a:cubicBezTo>
                        <a:pt x="3394" y="3132"/>
                        <a:pt x="3382" y="2906"/>
                        <a:pt x="3346" y="2680"/>
                      </a:cubicBezTo>
                      <a:cubicBezTo>
                        <a:pt x="3275" y="2227"/>
                        <a:pt x="3144" y="1787"/>
                        <a:pt x="2942" y="1370"/>
                      </a:cubicBezTo>
                      <a:cubicBezTo>
                        <a:pt x="2942" y="1358"/>
                        <a:pt x="2930" y="1358"/>
                        <a:pt x="2918" y="1358"/>
                      </a:cubicBezTo>
                      <a:lnTo>
                        <a:pt x="2906" y="1358"/>
                      </a:lnTo>
                      <a:cubicBezTo>
                        <a:pt x="2882" y="1370"/>
                        <a:pt x="2870" y="1394"/>
                        <a:pt x="2882" y="1406"/>
                      </a:cubicBezTo>
                      <a:cubicBezTo>
                        <a:pt x="2954" y="1572"/>
                        <a:pt x="3013" y="1727"/>
                        <a:pt x="3073" y="1894"/>
                      </a:cubicBezTo>
                      <a:cubicBezTo>
                        <a:pt x="3180" y="2251"/>
                        <a:pt x="3227" y="2608"/>
                        <a:pt x="3239" y="2977"/>
                      </a:cubicBezTo>
                      <a:cubicBezTo>
                        <a:pt x="3239" y="3144"/>
                        <a:pt x="3239" y="3323"/>
                        <a:pt x="3227" y="3489"/>
                      </a:cubicBezTo>
                      <a:cubicBezTo>
                        <a:pt x="3227" y="3549"/>
                        <a:pt x="3215" y="3608"/>
                        <a:pt x="3215" y="3656"/>
                      </a:cubicBezTo>
                      <a:lnTo>
                        <a:pt x="2823" y="3156"/>
                      </a:lnTo>
                      <a:cubicBezTo>
                        <a:pt x="2703" y="3001"/>
                        <a:pt x="2584" y="2846"/>
                        <a:pt x="2453" y="2680"/>
                      </a:cubicBezTo>
                      <a:cubicBezTo>
                        <a:pt x="2334" y="2525"/>
                        <a:pt x="2203" y="2358"/>
                        <a:pt x="2084" y="2192"/>
                      </a:cubicBezTo>
                      <a:cubicBezTo>
                        <a:pt x="2001" y="2084"/>
                        <a:pt x="1930" y="2001"/>
                        <a:pt x="1858" y="1894"/>
                      </a:cubicBezTo>
                      <a:lnTo>
                        <a:pt x="1858" y="1751"/>
                      </a:lnTo>
                      <a:cubicBezTo>
                        <a:pt x="1858" y="1692"/>
                        <a:pt x="1846" y="1632"/>
                        <a:pt x="1822" y="1572"/>
                      </a:cubicBezTo>
                      <a:cubicBezTo>
                        <a:pt x="1799" y="1453"/>
                        <a:pt x="1763" y="1334"/>
                        <a:pt x="1727" y="1227"/>
                      </a:cubicBezTo>
                      <a:cubicBezTo>
                        <a:pt x="1644" y="1001"/>
                        <a:pt x="1525" y="775"/>
                        <a:pt x="1430" y="572"/>
                      </a:cubicBezTo>
                      <a:cubicBezTo>
                        <a:pt x="1430" y="560"/>
                        <a:pt x="1406" y="560"/>
                        <a:pt x="1394" y="560"/>
                      </a:cubicBezTo>
                      <a:lnTo>
                        <a:pt x="1382" y="560"/>
                      </a:lnTo>
                      <a:cubicBezTo>
                        <a:pt x="1370" y="572"/>
                        <a:pt x="1346" y="584"/>
                        <a:pt x="1370" y="596"/>
                      </a:cubicBezTo>
                      <a:cubicBezTo>
                        <a:pt x="1465" y="810"/>
                        <a:pt x="1560" y="1013"/>
                        <a:pt x="1632" y="1239"/>
                      </a:cubicBezTo>
                      <a:cubicBezTo>
                        <a:pt x="1668" y="1311"/>
                        <a:pt x="1680" y="1394"/>
                        <a:pt x="1691" y="1477"/>
                      </a:cubicBezTo>
                      <a:cubicBezTo>
                        <a:pt x="1703" y="1572"/>
                        <a:pt x="1727" y="1644"/>
                        <a:pt x="1727" y="1727"/>
                      </a:cubicBezTo>
                      <a:cubicBezTo>
                        <a:pt x="1525" y="1489"/>
                        <a:pt x="1334" y="1251"/>
                        <a:pt x="1132" y="1037"/>
                      </a:cubicBezTo>
                      <a:cubicBezTo>
                        <a:pt x="798" y="680"/>
                        <a:pt x="441" y="334"/>
                        <a:pt x="60" y="25"/>
                      </a:cubicBez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4" name="Google Shape;84;p5"/>
          <p:cNvGrpSpPr/>
          <p:nvPr/>
        </p:nvGrpSpPr>
        <p:grpSpPr>
          <a:xfrm rot="-5153759">
            <a:off x="-329485" y="3313784"/>
            <a:ext cx="1370905" cy="1103411"/>
            <a:chOff x="3390735" y="2588636"/>
            <a:chExt cx="965670" cy="777247"/>
          </a:xfrm>
        </p:grpSpPr>
        <p:sp>
          <p:nvSpPr>
            <p:cNvPr id="85" name="Google Shape;85;p5"/>
            <p:cNvSpPr/>
            <p:nvPr/>
          </p:nvSpPr>
          <p:spPr>
            <a:xfrm>
              <a:off x="3627841" y="2647829"/>
              <a:ext cx="728564" cy="718054"/>
            </a:xfrm>
            <a:custGeom>
              <a:avLst/>
              <a:gdLst/>
              <a:ahLst/>
              <a:cxnLst/>
              <a:rect l="l" t="t" r="r" b="b"/>
              <a:pathLst>
                <a:path w="6585" h="6490" extrusionOk="0">
                  <a:moveTo>
                    <a:pt x="2418" y="1"/>
                  </a:moveTo>
                  <a:cubicBezTo>
                    <a:pt x="2299" y="1"/>
                    <a:pt x="2156" y="13"/>
                    <a:pt x="2013" y="25"/>
                  </a:cubicBezTo>
                  <a:lnTo>
                    <a:pt x="1953" y="25"/>
                  </a:lnTo>
                  <a:cubicBezTo>
                    <a:pt x="1918" y="49"/>
                    <a:pt x="1894" y="61"/>
                    <a:pt x="1858" y="84"/>
                  </a:cubicBezTo>
                  <a:cubicBezTo>
                    <a:pt x="1834" y="120"/>
                    <a:pt x="1823" y="144"/>
                    <a:pt x="1823" y="180"/>
                  </a:cubicBezTo>
                  <a:cubicBezTo>
                    <a:pt x="1787" y="180"/>
                    <a:pt x="1763" y="191"/>
                    <a:pt x="1727" y="191"/>
                  </a:cubicBezTo>
                  <a:cubicBezTo>
                    <a:pt x="1584" y="227"/>
                    <a:pt x="1418" y="287"/>
                    <a:pt x="1239" y="370"/>
                  </a:cubicBezTo>
                  <a:cubicBezTo>
                    <a:pt x="1108" y="430"/>
                    <a:pt x="965" y="525"/>
                    <a:pt x="822" y="644"/>
                  </a:cubicBezTo>
                  <a:cubicBezTo>
                    <a:pt x="703" y="727"/>
                    <a:pt x="608" y="834"/>
                    <a:pt x="513" y="942"/>
                  </a:cubicBezTo>
                  <a:cubicBezTo>
                    <a:pt x="406" y="1061"/>
                    <a:pt x="310" y="1192"/>
                    <a:pt x="251" y="1323"/>
                  </a:cubicBezTo>
                  <a:cubicBezTo>
                    <a:pt x="191" y="1454"/>
                    <a:pt x="132" y="1608"/>
                    <a:pt x="96" y="1751"/>
                  </a:cubicBezTo>
                  <a:cubicBezTo>
                    <a:pt x="48" y="1894"/>
                    <a:pt x="37" y="2049"/>
                    <a:pt x="13" y="2227"/>
                  </a:cubicBezTo>
                  <a:cubicBezTo>
                    <a:pt x="1" y="2382"/>
                    <a:pt x="1" y="2525"/>
                    <a:pt x="37" y="2692"/>
                  </a:cubicBezTo>
                  <a:cubicBezTo>
                    <a:pt x="48" y="2870"/>
                    <a:pt x="72" y="3037"/>
                    <a:pt x="120" y="3216"/>
                  </a:cubicBezTo>
                  <a:cubicBezTo>
                    <a:pt x="168" y="3382"/>
                    <a:pt x="227" y="3537"/>
                    <a:pt x="310" y="3740"/>
                  </a:cubicBezTo>
                  <a:cubicBezTo>
                    <a:pt x="453" y="4013"/>
                    <a:pt x="608" y="4335"/>
                    <a:pt x="822" y="4633"/>
                  </a:cubicBezTo>
                  <a:cubicBezTo>
                    <a:pt x="1025" y="4942"/>
                    <a:pt x="1263" y="5240"/>
                    <a:pt x="1525" y="5502"/>
                  </a:cubicBezTo>
                  <a:cubicBezTo>
                    <a:pt x="1656" y="5645"/>
                    <a:pt x="1787" y="5764"/>
                    <a:pt x="1918" y="5859"/>
                  </a:cubicBezTo>
                  <a:cubicBezTo>
                    <a:pt x="2096" y="6002"/>
                    <a:pt x="2239" y="6085"/>
                    <a:pt x="2382" y="6180"/>
                  </a:cubicBezTo>
                  <a:cubicBezTo>
                    <a:pt x="2632" y="6311"/>
                    <a:pt x="2870" y="6395"/>
                    <a:pt x="3132" y="6442"/>
                  </a:cubicBezTo>
                  <a:cubicBezTo>
                    <a:pt x="3251" y="6454"/>
                    <a:pt x="3370" y="6478"/>
                    <a:pt x="3513" y="6490"/>
                  </a:cubicBezTo>
                  <a:lnTo>
                    <a:pt x="3561" y="6490"/>
                  </a:lnTo>
                  <a:cubicBezTo>
                    <a:pt x="3680" y="6490"/>
                    <a:pt x="3799" y="6478"/>
                    <a:pt x="3906" y="6454"/>
                  </a:cubicBezTo>
                  <a:cubicBezTo>
                    <a:pt x="4168" y="6418"/>
                    <a:pt x="4442" y="6335"/>
                    <a:pt x="4704" y="6264"/>
                  </a:cubicBezTo>
                  <a:cubicBezTo>
                    <a:pt x="4954" y="6192"/>
                    <a:pt x="5216" y="6121"/>
                    <a:pt x="5466" y="6085"/>
                  </a:cubicBezTo>
                  <a:lnTo>
                    <a:pt x="5478" y="6085"/>
                  </a:lnTo>
                  <a:cubicBezTo>
                    <a:pt x="5573" y="6073"/>
                    <a:pt x="5668" y="6073"/>
                    <a:pt x="5763" y="6073"/>
                  </a:cubicBezTo>
                  <a:cubicBezTo>
                    <a:pt x="5823" y="6073"/>
                    <a:pt x="5883" y="6073"/>
                    <a:pt x="5942" y="6085"/>
                  </a:cubicBezTo>
                  <a:cubicBezTo>
                    <a:pt x="6061" y="6085"/>
                    <a:pt x="6180" y="6097"/>
                    <a:pt x="6299" y="6133"/>
                  </a:cubicBezTo>
                  <a:cubicBezTo>
                    <a:pt x="6371" y="6145"/>
                    <a:pt x="6466" y="6180"/>
                    <a:pt x="6537" y="6192"/>
                  </a:cubicBezTo>
                  <a:lnTo>
                    <a:pt x="6561" y="6192"/>
                  </a:lnTo>
                  <a:cubicBezTo>
                    <a:pt x="6537" y="6145"/>
                    <a:pt x="6525" y="6085"/>
                    <a:pt x="6490" y="6037"/>
                  </a:cubicBezTo>
                  <a:lnTo>
                    <a:pt x="6442" y="5906"/>
                  </a:lnTo>
                  <a:cubicBezTo>
                    <a:pt x="6442" y="5895"/>
                    <a:pt x="6430" y="5883"/>
                    <a:pt x="6430" y="5859"/>
                  </a:cubicBezTo>
                  <a:cubicBezTo>
                    <a:pt x="6406" y="5787"/>
                    <a:pt x="6371" y="5716"/>
                    <a:pt x="6371" y="5621"/>
                  </a:cubicBezTo>
                  <a:cubicBezTo>
                    <a:pt x="6359" y="5490"/>
                    <a:pt x="6359" y="5359"/>
                    <a:pt x="6371" y="5192"/>
                  </a:cubicBezTo>
                  <a:cubicBezTo>
                    <a:pt x="6383" y="5121"/>
                    <a:pt x="6383" y="5061"/>
                    <a:pt x="6406" y="4990"/>
                  </a:cubicBezTo>
                  <a:lnTo>
                    <a:pt x="6418" y="4906"/>
                  </a:lnTo>
                  <a:cubicBezTo>
                    <a:pt x="6430" y="4811"/>
                    <a:pt x="6466" y="4716"/>
                    <a:pt x="6478" y="4609"/>
                  </a:cubicBezTo>
                  <a:cubicBezTo>
                    <a:pt x="6525" y="4418"/>
                    <a:pt x="6549" y="4228"/>
                    <a:pt x="6561" y="4037"/>
                  </a:cubicBezTo>
                  <a:cubicBezTo>
                    <a:pt x="6585" y="3882"/>
                    <a:pt x="6561" y="3704"/>
                    <a:pt x="6549" y="3525"/>
                  </a:cubicBezTo>
                  <a:cubicBezTo>
                    <a:pt x="6525" y="3335"/>
                    <a:pt x="6490" y="3168"/>
                    <a:pt x="6442" y="3001"/>
                  </a:cubicBezTo>
                  <a:cubicBezTo>
                    <a:pt x="6252" y="2347"/>
                    <a:pt x="5847" y="1727"/>
                    <a:pt x="5299" y="1204"/>
                  </a:cubicBezTo>
                  <a:cubicBezTo>
                    <a:pt x="5097" y="1001"/>
                    <a:pt x="4835" y="823"/>
                    <a:pt x="4573" y="644"/>
                  </a:cubicBezTo>
                  <a:cubicBezTo>
                    <a:pt x="4335" y="489"/>
                    <a:pt x="4061" y="358"/>
                    <a:pt x="3751" y="239"/>
                  </a:cubicBezTo>
                  <a:cubicBezTo>
                    <a:pt x="3489" y="132"/>
                    <a:pt x="3204" y="61"/>
                    <a:pt x="2918" y="25"/>
                  </a:cubicBezTo>
                  <a:cubicBezTo>
                    <a:pt x="2751" y="13"/>
                    <a:pt x="2620" y="1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3390735" y="2588636"/>
              <a:ext cx="902490" cy="696700"/>
            </a:xfrm>
            <a:custGeom>
              <a:avLst/>
              <a:gdLst/>
              <a:ahLst/>
              <a:cxnLst/>
              <a:rect l="l" t="t" r="r" b="b"/>
              <a:pathLst>
                <a:path w="8157" h="6297" extrusionOk="0">
                  <a:moveTo>
                    <a:pt x="1920" y="913"/>
                  </a:moveTo>
                  <a:cubicBezTo>
                    <a:pt x="1924" y="917"/>
                    <a:pt x="1930" y="917"/>
                    <a:pt x="1930" y="917"/>
                  </a:cubicBezTo>
                  <a:cubicBezTo>
                    <a:pt x="1926" y="916"/>
                    <a:pt x="1923" y="914"/>
                    <a:pt x="1920" y="913"/>
                  </a:cubicBezTo>
                  <a:close/>
                  <a:moveTo>
                    <a:pt x="191" y="0"/>
                  </a:moveTo>
                  <a:cubicBezTo>
                    <a:pt x="144" y="0"/>
                    <a:pt x="84" y="24"/>
                    <a:pt x="60" y="60"/>
                  </a:cubicBezTo>
                  <a:cubicBezTo>
                    <a:pt x="13" y="84"/>
                    <a:pt x="1" y="143"/>
                    <a:pt x="1" y="203"/>
                  </a:cubicBezTo>
                  <a:cubicBezTo>
                    <a:pt x="1" y="262"/>
                    <a:pt x="13" y="310"/>
                    <a:pt x="60" y="357"/>
                  </a:cubicBezTo>
                  <a:cubicBezTo>
                    <a:pt x="72" y="369"/>
                    <a:pt x="84" y="381"/>
                    <a:pt x="108" y="381"/>
                  </a:cubicBezTo>
                  <a:cubicBezTo>
                    <a:pt x="132" y="405"/>
                    <a:pt x="167" y="417"/>
                    <a:pt x="203" y="417"/>
                  </a:cubicBezTo>
                  <a:cubicBezTo>
                    <a:pt x="501" y="465"/>
                    <a:pt x="798" y="536"/>
                    <a:pt x="1084" y="607"/>
                  </a:cubicBezTo>
                  <a:cubicBezTo>
                    <a:pt x="1367" y="702"/>
                    <a:pt x="1649" y="796"/>
                    <a:pt x="1920" y="913"/>
                  </a:cubicBezTo>
                  <a:lnTo>
                    <a:pt x="1920" y="913"/>
                  </a:lnTo>
                  <a:cubicBezTo>
                    <a:pt x="1919" y="911"/>
                    <a:pt x="1918" y="909"/>
                    <a:pt x="1918" y="905"/>
                  </a:cubicBezTo>
                  <a:cubicBezTo>
                    <a:pt x="1930" y="905"/>
                    <a:pt x="1953" y="917"/>
                    <a:pt x="1953" y="917"/>
                  </a:cubicBezTo>
                  <a:cubicBezTo>
                    <a:pt x="2513" y="1179"/>
                    <a:pt x="3049" y="1512"/>
                    <a:pt x="3561" y="1893"/>
                  </a:cubicBezTo>
                  <a:cubicBezTo>
                    <a:pt x="3513" y="2131"/>
                    <a:pt x="3513" y="2370"/>
                    <a:pt x="3513" y="2608"/>
                  </a:cubicBezTo>
                  <a:cubicBezTo>
                    <a:pt x="3513" y="2739"/>
                    <a:pt x="3525" y="2870"/>
                    <a:pt x="3537" y="3001"/>
                  </a:cubicBezTo>
                  <a:lnTo>
                    <a:pt x="3585" y="3405"/>
                  </a:lnTo>
                  <a:cubicBezTo>
                    <a:pt x="3620" y="3679"/>
                    <a:pt x="3656" y="3929"/>
                    <a:pt x="3715" y="4191"/>
                  </a:cubicBezTo>
                  <a:cubicBezTo>
                    <a:pt x="3775" y="4465"/>
                    <a:pt x="3835" y="4727"/>
                    <a:pt x="3882" y="5001"/>
                  </a:cubicBezTo>
                  <a:cubicBezTo>
                    <a:pt x="3882" y="5013"/>
                    <a:pt x="3894" y="5025"/>
                    <a:pt x="3930" y="5025"/>
                  </a:cubicBezTo>
                  <a:cubicBezTo>
                    <a:pt x="3942" y="5025"/>
                    <a:pt x="3954" y="5013"/>
                    <a:pt x="3954" y="4977"/>
                  </a:cubicBezTo>
                  <a:cubicBezTo>
                    <a:pt x="3894" y="4667"/>
                    <a:pt x="3858" y="4346"/>
                    <a:pt x="3799" y="4036"/>
                  </a:cubicBezTo>
                  <a:cubicBezTo>
                    <a:pt x="3763" y="3870"/>
                    <a:pt x="3751" y="3703"/>
                    <a:pt x="3739" y="3560"/>
                  </a:cubicBezTo>
                  <a:cubicBezTo>
                    <a:pt x="3715" y="3405"/>
                    <a:pt x="3704" y="3239"/>
                    <a:pt x="3704" y="3096"/>
                  </a:cubicBezTo>
                  <a:cubicBezTo>
                    <a:pt x="3704" y="2989"/>
                    <a:pt x="3704" y="2882"/>
                    <a:pt x="3715" y="2774"/>
                  </a:cubicBezTo>
                  <a:cubicBezTo>
                    <a:pt x="3715" y="2679"/>
                    <a:pt x="3739" y="2572"/>
                    <a:pt x="3751" y="2465"/>
                  </a:cubicBezTo>
                  <a:cubicBezTo>
                    <a:pt x="3763" y="2334"/>
                    <a:pt x="3787" y="2215"/>
                    <a:pt x="3811" y="2084"/>
                  </a:cubicBezTo>
                  <a:cubicBezTo>
                    <a:pt x="3882" y="2143"/>
                    <a:pt x="3942" y="2179"/>
                    <a:pt x="4013" y="2239"/>
                  </a:cubicBezTo>
                  <a:cubicBezTo>
                    <a:pt x="4287" y="2465"/>
                    <a:pt x="4537" y="2691"/>
                    <a:pt x="4775" y="2917"/>
                  </a:cubicBezTo>
                  <a:lnTo>
                    <a:pt x="4787" y="2929"/>
                  </a:lnTo>
                  <a:cubicBezTo>
                    <a:pt x="4763" y="3179"/>
                    <a:pt x="4763" y="3453"/>
                    <a:pt x="4787" y="3703"/>
                  </a:cubicBezTo>
                  <a:cubicBezTo>
                    <a:pt x="4811" y="3846"/>
                    <a:pt x="4823" y="4001"/>
                    <a:pt x="4847" y="4144"/>
                  </a:cubicBezTo>
                  <a:lnTo>
                    <a:pt x="4942" y="4596"/>
                  </a:lnTo>
                  <a:cubicBezTo>
                    <a:pt x="5013" y="4894"/>
                    <a:pt x="5109" y="5179"/>
                    <a:pt x="5204" y="5477"/>
                  </a:cubicBezTo>
                  <a:cubicBezTo>
                    <a:pt x="5251" y="5608"/>
                    <a:pt x="5311" y="5751"/>
                    <a:pt x="5370" y="5894"/>
                  </a:cubicBezTo>
                  <a:cubicBezTo>
                    <a:pt x="5430" y="6025"/>
                    <a:pt x="5478" y="6156"/>
                    <a:pt x="5537" y="6275"/>
                  </a:cubicBezTo>
                  <a:cubicBezTo>
                    <a:pt x="5545" y="6283"/>
                    <a:pt x="5559" y="6297"/>
                    <a:pt x="5571" y="6297"/>
                  </a:cubicBezTo>
                  <a:cubicBezTo>
                    <a:pt x="5576" y="6297"/>
                    <a:pt x="5581" y="6294"/>
                    <a:pt x="5585" y="6287"/>
                  </a:cubicBezTo>
                  <a:cubicBezTo>
                    <a:pt x="5597" y="6275"/>
                    <a:pt x="5609" y="6263"/>
                    <a:pt x="5597" y="6251"/>
                  </a:cubicBezTo>
                  <a:lnTo>
                    <a:pt x="5418" y="5799"/>
                  </a:lnTo>
                  <a:cubicBezTo>
                    <a:pt x="5359" y="5656"/>
                    <a:pt x="5311" y="5489"/>
                    <a:pt x="5263" y="5334"/>
                  </a:cubicBezTo>
                  <a:lnTo>
                    <a:pt x="5263" y="5322"/>
                  </a:lnTo>
                  <a:cubicBezTo>
                    <a:pt x="5109" y="4763"/>
                    <a:pt x="5001" y="4167"/>
                    <a:pt x="4989" y="3572"/>
                  </a:cubicBezTo>
                  <a:cubicBezTo>
                    <a:pt x="4989" y="3417"/>
                    <a:pt x="5001" y="3274"/>
                    <a:pt x="5013" y="3120"/>
                  </a:cubicBezTo>
                  <a:cubicBezTo>
                    <a:pt x="5192" y="3286"/>
                    <a:pt x="5370" y="3465"/>
                    <a:pt x="5537" y="3632"/>
                  </a:cubicBezTo>
                  <a:cubicBezTo>
                    <a:pt x="5775" y="3870"/>
                    <a:pt x="6025" y="4120"/>
                    <a:pt x="6263" y="4370"/>
                  </a:cubicBezTo>
                  <a:cubicBezTo>
                    <a:pt x="6275" y="4501"/>
                    <a:pt x="6299" y="4656"/>
                    <a:pt x="6311" y="4787"/>
                  </a:cubicBezTo>
                  <a:cubicBezTo>
                    <a:pt x="6335" y="4953"/>
                    <a:pt x="6371" y="5120"/>
                    <a:pt x="6430" y="5275"/>
                  </a:cubicBezTo>
                  <a:cubicBezTo>
                    <a:pt x="6537" y="5608"/>
                    <a:pt x="6668" y="5918"/>
                    <a:pt x="6835" y="6215"/>
                  </a:cubicBezTo>
                  <a:cubicBezTo>
                    <a:pt x="6843" y="6223"/>
                    <a:pt x="6851" y="6237"/>
                    <a:pt x="6860" y="6237"/>
                  </a:cubicBezTo>
                  <a:cubicBezTo>
                    <a:pt x="6863" y="6237"/>
                    <a:pt x="6867" y="6235"/>
                    <a:pt x="6871" y="6227"/>
                  </a:cubicBezTo>
                  <a:cubicBezTo>
                    <a:pt x="6894" y="6215"/>
                    <a:pt x="6906" y="6203"/>
                    <a:pt x="6894" y="6191"/>
                  </a:cubicBezTo>
                  <a:cubicBezTo>
                    <a:pt x="6811" y="6049"/>
                    <a:pt x="6752" y="5918"/>
                    <a:pt x="6716" y="5787"/>
                  </a:cubicBezTo>
                  <a:cubicBezTo>
                    <a:pt x="6656" y="5656"/>
                    <a:pt x="6621" y="5513"/>
                    <a:pt x="6573" y="5382"/>
                  </a:cubicBezTo>
                  <a:cubicBezTo>
                    <a:pt x="6537" y="5203"/>
                    <a:pt x="6490" y="5025"/>
                    <a:pt x="6454" y="4846"/>
                  </a:cubicBezTo>
                  <a:cubicBezTo>
                    <a:pt x="6442" y="4739"/>
                    <a:pt x="6430" y="4656"/>
                    <a:pt x="6430" y="4548"/>
                  </a:cubicBezTo>
                  <a:lnTo>
                    <a:pt x="6430" y="4548"/>
                  </a:lnTo>
                  <a:cubicBezTo>
                    <a:pt x="6621" y="4763"/>
                    <a:pt x="6811" y="4953"/>
                    <a:pt x="7014" y="5156"/>
                  </a:cubicBezTo>
                  <a:cubicBezTo>
                    <a:pt x="7168" y="5322"/>
                    <a:pt x="7335" y="5489"/>
                    <a:pt x="7502" y="5668"/>
                  </a:cubicBezTo>
                  <a:cubicBezTo>
                    <a:pt x="7668" y="5834"/>
                    <a:pt x="7847" y="5989"/>
                    <a:pt x="8002" y="6156"/>
                  </a:cubicBezTo>
                  <a:cubicBezTo>
                    <a:pt x="8014" y="6162"/>
                    <a:pt x="8026" y="6165"/>
                    <a:pt x="8036" y="6165"/>
                  </a:cubicBezTo>
                  <a:cubicBezTo>
                    <a:pt x="8046" y="6165"/>
                    <a:pt x="8055" y="6162"/>
                    <a:pt x="8061" y="6156"/>
                  </a:cubicBezTo>
                  <a:cubicBezTo>
                    <a:pt x="8085" y="6144"/>
                    <a:pt x="8085" y="6108"/>
                    <a:pt x="8061" y="6096"/>
                  </a:cubicBezTo>
                  <a:cubicBezTo>
                    <a:pt x="7823" y="5858"/>
                    <a:pt x="7585" y="5620"/>
                    <a:pt x="7371" y="5370"/>
                  </a:cubicBezTo>
                  <a:cubicBezTo>
                    <a:pt x="7133" y="5120"/>
                    <a:pt x="6906" y="4846"/>
                    <a:pt x="6680" y="4596"/>
                  </a:cubicBezTo>
                  <a:cubicBezTo>
                    <a:pt x="6597" y="4501"/>
                    <a:pt x="6513" y="4406"/>
                    <a:pt x="6430" y="4310"/>
                  </a:cubicBezTo>
                  <a:lnTo>
                    <a:pt x="6490" y="4310"/>
                  </a:lnTo>
                  <a:cubicBezTo>
                    <a:pt x="6656" y="4346"/>
                    <a:pt x="6811" y="4370"/>
                    <a:pt x="6966" y="4417"/>
                  </a:cubicBezTo>
                  <a:cubicBezTo>
                    <a:pt x="7133" y="4465"/>
                    <a:pt x="7287" y="4525"/>
                    <a:pt x="7442" y="4596"/>
                  </a:cubicBezTo>
                  <a:cubicBezTo>
                    <a:pt x="7668" y="4703"/>
                    <a:pt x="7883" y="4822"/>
                    <a:pt x="8097" y="4953"/>
                  </a:cubicBezTo>
                  <a:cubicBezTo>
                    <a:pt x="8100" y="4957"/>
                    <a:pt x="8106" y="4958"/>
                    <a:pt x="8112" y="4958"/>
                  </a:cubicBezTo>
                  <a:cubicBezTo>
                    <a:pt x="8127" y="4958"/>
                    <a:pt x="8145" y="4950"/>
                    <a:pt x="8145" y="4941"/>
                  </a:cubicBezTo>
                  <a:cubicBezTo>
                    <a:pt x="8157" y="4906"/>
                    <a:pt x="8157" y="4882"/>
                    <a:pt x="8145" y="4870"/>
                  </a:cubicBezTo>
                  <a:cubicBezTo>
                    <a:pt x="7990" y="4775"/>
                    <a:pt x="7847" y="4691"/>
                    <a:pt x="7692" y="4608"/>
                  </a:cubicBezTo>
                  <a:lnTo>
                    <a:pt x="7252" y="4394"/>
                  </a:lnTo>
                  <a:cubicBezTo>
                    <a:pt x="7097" y="4334"/>
                    <a:pt x="6954" y="4275"/>
                    <a:pt x="6787" y="4215"/>
                  </a:cubicBezTo>
                  <a:cubicBezTo>
                    <a:pt x="6621" y="4167"/>
                    <a:pt x="6442" y="4120"/>
                    <a:pt x="6263" y="4108"/>
                  </a:cubicBezTo>
                  <a:cubicBezTo>
                    <a:pt x="5942" y="3739"/>
                    <a:pt x="5609" y="3346"/>
                    <a:pt x="5275" y="2989"/>
                  </a:cubicBezTo>
                  <a:cubicBezTo>
                    <a:pt x="5180" y="2905"/>
                    <a:pt x="5085" y="2798"/>
                    <a:pt x="5001" y="2703"/>
                  </a:cubicBezTo>
                  <a:lnTo>
                    <a:pt x="5013" y="2703"/>
                  </a:lnTo>
                  <a:cubicBezTo>
                    <a:pt x="5168" y="2691"/>
                    <a:pt x="5311" y="2691"/>
                    <a:pt x="5466" y="2691"/>
                  </a:cubicBezTo>
                  <a:cubicBezTo>
                    <a:pt x="5609" y="2691"/>
                    <a:pt x="5751" y="2703"/>
                    <a:pt x="5882" y="2727"/>
                  </a:cubicBezTo>
                  <a:cubicBezTo>
                    <a:pt x="6109" y="2751"/>
                    <a:pt x="6311" y="2810"/>
                    <a:pt x="6513" y="2882"/>
                  </a:cubicBezTo>
                  <a:cubicBezTo>
                    <a:pt x="6728" y="2941"/>
                    <a:pt x="6918" y="3036"/>
                    <a:pt x="7133" y="3120"/>
                  </a:cubicBezTo>
                  <a:cubicBezTo>
                    <a:pt x="7264" y="3179"/>
                    <a:pt x="7406" y="3263"/>
                    <a:pt x="7549" y="3334"/>
                  </a:cubicBezTo>
                  <a:cubicBezTo>
                    <a:pt x="7553" y="3337"/>
                    <a:pt x="7557" y="3339"/>
                    <a:pt x="7562" y="3339"/>
                  </a:cubicBezTo>
                  <a:cubicBezTo>
                    <a:pt x="7573" y="3339"/>
                    <a:pt x="7585" y="3330"/>
                    <a:pt x="7585" y="3322"/>
                  </a:cubicBezTo>
                  <a:cubicBezTo>
                    <a:pt x="7609" y="3298"/>
                    <a:pt x="7585" y="3274"/>
                    <a:pt x="7573" y="3274"/>
                  </a:cubicBezTo>
                  <a:cubicBezTo>
                    <a:pt x="7371" y="3155"/>
                    <a:pt x="7144" y="3048"/>
                    <a:pt x="6918" y="2941"/>
                  </a:cubicBezTo>
                  <a:cubicBezTo>
                    <a:pt x="6811" y="2905"/>
                    <a:pt x="6692" y="2846"/>
                    <a:pt x="6597" y="2798"/>
                  </a:cubicBezTo>
                  <a:lnTo>
                    <a:pt x="6240" y="2667"/>
                  </a:lnTo>
                  <a:cubicBezTo>
                    <a:pt x="6001" y="2584"/>
                    <a:pt x="5763" y="2524"/>
                    <a:pt x="5525" y="2501"/>
                  </a:cubicBezTo>
                  <a:cubicBezTo>
                    <a:pt x="5430" y="2489"/>
                    <a:pt x="5359" y="2489"/>
                    <a:pt x="5263" y="2489"/>
                  </a:cubicBezTo>
                  <a:cubicBezTo>
                    <a:pt x="5120" y="2489"/>
                    <a:pt x="4966" y="2501"/>
                    <a:pt x="4823" y="2548"/>
                  </a:cubicBezTo>
                  <a:cubicBezTo>
                    <a:pt x="4466" y="2191"/>
                    <a:pt x="4096" y="1858"/>
                    <a:pt x="3704" y="1548"/>
                  </a:cubicBezTo>
                  <a:cubicBezTo>
                    <a:pt x="3442" y="1334"/>
                    <a:pt x="3156" y="1131"/>
                    <a:pt x="2858" y="953"/>
                  </a:cubicBezTo>
                  <a:cubicBezTo>
                    <a:pt x="2561" y="762"/>
                    <a:pt x="2251" y="607"/>
                    <a:pt x="1918" y="465"/>
                  </a:cubicBezTo>
                  <a:cubicBezTo>
                    <a:pt x="1656" y="334"/>
                    <a:pt x="1382" y="250"/>
                    <a:pt x="1120" y="179"/>
                  </a:cubicBezTo>
                  <a:cubicBezTo>
                    <a:pt x="965" y="131"/>
                    <a:pt x="834" y="107"/>
                    <a:pt x="679" y="72"/>
                  </a:cubicBezTo>
                  <a:cubicBezTo>
                    <a:pt x="525" y="48"/>
                    <a:pt x="370" y="24"/>
                    <a:pt x="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839925" y="1187125"/>
            <a:ext cx="5106300" cy="193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  <p:grpSp>
        <p:nvGrpSpPr>
          <p:cNvPr id="239" name="Google Shape;239;p14"/>
          <p:cNvGrpSpPr/>
          <p:nvPr/>
        </p:nvGrpSpPr>
        <p:grpSpPr>
          <a:xfrm rot="10800000" flipH="1">
            <a:off x="713213" y="2612747"/>
            <a:ext cx="12992053" cy="3652382"/>
            <a:chOff x="2041279" y="-1502121"/>
            <a:chExt cx="9796451" cy="2988367"/>
          </a:xfrm>
        </p:grpSpPr>
        <p:sp>
          <p:nvSpPr>
            <p:cNvPr id="240" name="Google Shape;240;p14"/>
            <p:cNvSpPr/>
            <p:nvPr/>
          </p:nvSpPr>
          <p:spPr>
            <a:xfrm>
              <a:off x="7385454" y="-213238"/>
              <a:ext cx="540913" cy="722163"/>
            </a:xfrm>
            <a:custGeom>
              <a:avLst/>
              <a:gdLst/>
              <a:ahLst/>
              <a:cxnLst/>
              <a:rect l="l" t="t" r="r" b="b"/>
              <a:pathLst>
                <a:path w="7436" h="10878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34"/>
                    <a:pt x="101" y="84"/>
                    <a:pt x="151" y="118"/>
                  </a:cubicBezTo>
                  <a:cubicBezTo>
                    <a:pt x="385" y="352"/>
                    <a:pt x="569" y="602"/>
                    <a:pt x="736" y="853"/>
                  </a:cubicBezTo>
                  <a:cubicBezTo>
                    <a:pt x="886" y="1137"/>
                    <a:pt x="1036" y="1421"/>
                    <a:pt x="1204" y="1705"/>
                  </a:cubicBezTo>
                  <a:cubicBezTo>
                    <a:pt x="1371" y="2022"/>
                    <a:pt x="1538" y="2340"/>
                    <a:pt x="1671" y="2674"/>
                  </a:cubicBezTo>
                  <a:cubicBezTo>
                    <a:pt x="1889" y="3125"/>
                    <a:pt x="2072" y="3593"/>
                    <a:pt x="2256" y="4044"/>
                  </a:cubicBezTo>
                  <a:cubicBezTo>
                    <a:pt x="2340" y="4295"/>
                    <a:pt x="2423" y="4529"/>
                    <a:pt x="2524" y="4779"/>
                  </a:cubicBezTo>
                  <a:cubicBezTo>
                    <a:pt x="2607" y="5030"/>
                    <a:pt x="2724" y="5264"/>
                    <a:pt x="2808" y="5514"/>
                  </a:cubicBezTo>
                  <a:cubicBezTo>
                    <a:pt x="3025" y="6133"/>
                    <a:pt x="3275" y="6734"/>
                    <a:pt x="3509" y="7369"/>
                  </a:cubicBezTo>
                  <a:cubicBezTo>
                    <a:pt x="3660" y="7720"/>
                    <a:pt x="3777" y="8037"/>
                    <a:pt x="3944" y="8372"/>
                  </a:cubicBezTo>
                  <a:cubicBezTo>
                    <a:pt x="4161" y="8823"/>
                    <a:pt x="4445" y="9408"/>
                    <a:pt x="4846" y="9942"/>
                  </a:cubicBezTo>
                  <a:cubicBezTo>
                    <a:pt x="5097" y="10243"/>
                    <a:pt x="5481" y="10711"/>
                    <a:pt x="5999" y="10828"/>
                  </a:cubicBezTo>
                  <a:cubicBezTo>
                    <a:pt x="6082" y="10861"/>
                    <a:pt x="6166" y="10878"/>
                    <a:pt x="6266" y="10878"/>
                  </a:cubicBezTo>
                  <a:cubicBezTo>
                    <a:pt x="6400" y="10878"/>
                    <a:pt x="6500" y="10861"/>
                    <a:pt x="6617" y="10811"/>
                  </a:cubicBezTo>
                  <a:cubicBezTo>
                    <a:pt x="6701" y="10794"/>
                    <a:pt x="6768" y="10744"/>
                    <a:pt x="6868" y="10711"/>
                  </a:cubicBezTo>
                  <a:cubicBezTo>
                    <a:pt x="6951" y="10661"/>
                    <a:pt x="7018" y="10627"/>
                    <a:pt x="7085" y="10560"/>
                  </a:cubicBezTo>
                  <a:cubicBezTo>
                    <a:pt x="7185" y="10477"/>
                    <a:pt x="7269" y="10360"/>
                    <a:pt x="7336" y="10210"/>
                  </a:cubicBezTo>
                  <a:cubicBezTo>
                    <a:pt x="7402" y="10059"/>
                    <a:pt x="7419" y="9892"/>
                    <a:pt x="7436" y="9692"/>
                  </a:cubicBezTo>
                  <a:cubicBezTo>
                    <a:pt x="7436" y="9525"/>
                    <a:pt x="7436" y="9357"/>
                    <a:pt x="7402" y="9157"/>
                  </a:cubicBezTo>
                  <a:cubicBezTo>
                    <a:pt x="7369" y="8956"/>
                    <a:pt x="7319" y="8739"/>
                    <a:pt x="7252" y="8522"/>
                  </a:cubicBezTo>
                  <a:cubicBezTo>
                    <a:pt x="7118" y="8121"/>
                    <a:pt x="6951" y="7687"/>
                    <a:pt x="6701" y="7185"/>
                  </a:cubicBezTo>
                  <a:cubicBezTo>
                    <a:pt x="6483" y="6717"/>
                    <a:pt x="6233" y="6233"/>
                    <a:pt x="5932" y="5732"/>
                  </a:cubicBezTo>
                  <a:cubicBezTo>
                    <a:pt x="5448" y="4930"/>
                    <a:pt x="4930" y="4128"/>
                    <a:pt x="4345" y="3359"/>
                  </a:cubicBezTo>
                  <a:cubicBezTo>
                    <a:pt x="4194" y="3142"/>
                    <a:pt x="4011" y="2891"/>
                    <a:pt x="3810" y="2674"/>
                  </a:cubicBezTo>
                  <a:cubicBezTo>
                    <a:pt x="3660" y="2507"/>
                    <a:pt x="3509" y="2357"/>
                    <a:pt x="3359" y="2206"/>
                  </a:cubicBezTo>
                  <a:lnTo>
                    <a:pt x="3326" y="2173"/>
                  </a:lnTo>
                  <a:cubicBezTo>
                    <a:pt x="2991" y="1839"/>
                    <a:pt x="2657" y="1538"/>
                    <a:pt x="2340" y="1287"/>
                  </a:cubicBezTo>
                  <a:cubicBezTo>
                    <a:pt x="1972" y="970"/>
                    <a:pt x="1571" y="702"/>
                    <a:pt x="1187" y="502"/>
                  </a:cubicBezTo>
                  <a:cubicBezTo>
                    <a:pt x="819" y="285"/>
                    <a:pt x="402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041279" y="-1502121"/>
              <a:ext cx="9796451" cy="2988367"/>
            </a:xfrm>
            <a:custGeom>
              <a:avLst/>
              <a:gdLst/>
              <a:ahLst/>
              <a:cxnLst/>
              <a:rect l="l" t="t" r="r" b="b"/>
              <a:pathLst>
                <a:path w="134673" h="45014" extrusionOk="0">
                  <a:moveTo>
                    <a:pt x="32917" y="0"/>
                  </a:moveTo>
                  <a:cubicBezTo>
                    <a:pt x="31781" y="0"/>
                    <a:pt x="30695" y="0"/>
                    <a:pt x="29659" y="17"/>
                  </a:cubicBezTo>
                  <a:cubicBezTo>
                    <a:pt x="27503" y="67"/>
                    <a:pt x="25331" y="167"/>
                    <a:pt x="23226" y="318"/>
                  </a:cubicBezTo>
                  <a:cubicBezTo>
                    <a:pt x="21204" y="468"/>
                    <a:pt x="19149" y="669"/>
                    <a:pt x="17111" y="936"/>
                  </a:cubicBezTo>
                  <a:cubicBezTo>
                    <a:pt x="15055" y="1220"/>
                    <a:pt x="12984" y="1588"/>
                    <a:pt x="10978" y="2022"/>
                  </a:cubicBezTo>
                  <a:cubicBezTo>
                    <a:pt x="9959" y="2256"/>
                    <a:pt x="9207" y="2440"/>
                    <a:pt x="8472" y="2674"/>
                  </a:cubicBezTo>
                  <a:cubicBezTo>
                    <a:pt x="7804" y="2891"/>
                    <a:pt x="7136" y="3142"/>
                    <a:pt x="6434" y="3442"/>
                  </a:cubicBezTo>
                  <a:cubicBezTo>
                    <a:pt x="5866" y="3693"/>
                    <a:pt x="5298" y="3994"/>
                    <a:pt x="4746" y="4328"/>
                  </a:cubicBezTo>
                  <a:cubicBezTo>
                    <a:pt x="4262" y="4612"/>
                    <a:pt x="3777" y="4946"/>
                    <a:pt x="3276" y="5364"/>
                  </a:cubicBezTo>
                  <a:cubicBezTo>
                    <a:pt x="2457" y="6032"/>
                    <a:pt x="1772" y="6851"/>
                    <a:pt x="1237" y="7770"/>
                  </a:cubicBezTo>
                  <a:cubicBezTo>
                    <a:pt x="1020" y="8121"/>
                    <a:pt x="820" y="8538"/>
                    <a:pt x="619" y="9023"/>
                  </a:cubicBezTo>
                  <a:cubicBezTo>
                    <a:pt x="435" y="9474"/>
                    <a:pt x="318" y="9942"/>
                    <a:pt x="185" y="10510"/>
                  </a:cubicBezTo>
                  <a:cubicBezTo>
                    <a:pt x="101" y="10928"/>
                    <a:pt x="34" y="11362"/>
                    <a:pt x="18" y="11863"/>
                  </a:cubicBezTo>
                  <a:cubicBezTo>
                    <a:pt x="1" y="12348"/>
                    <a:pt x="1" y="12866"/>
                    <a:pt x="68" y="13451"/>
                  </a:cubicBezTo>
                  <a:cubicBezTo>
                    <a:pt x="151" y="14420"/>
                    <a:pt x="369" y="15439"/>
                    <a:pt x="736" y="16492"/>
                  </a:cubicBezTo>
                  <a:cubicBezTo>
                    <a:pt x="870" y="16926"/>
                    <a:pt x="1037" y="17360"/>
                    <a:pt x="1288" y="17912"/>
                  </a:cubicBezTo>
                  <a:cubicBezTo>
                    <a:pt x="1505" y="18413"/>
                    <a:pt x="1772" y="18914"/>
                    <a:pt x="2106" y="19499"/>
                  </a:cubicBezTo>
                  <a:cubicBezTo>
                    <a:pt x="2658" y="20435"/>
                    <a:pt x="3276" y="21354"/>
                    <a:pt x="4078" y="22340"/>
                  </a:cubicBezTo>
                  <a:cubicBezTo>
                    <a:pt x="4796" y="23225"/>
                    <a:pt x="5665" y="24111"/>
                    <a:pt x="6601" y="24946"/>
                  </a:cubicBezTo>
                  <a:cubicBezTo>
                    <a:pt x="7470" y="25715"/>
                    <a:pt x="8439" y="26433"/>
                    <a:pt x="9475" y="27068"/>
                  </a:cubicBezTo>
                  <a:cubicBezTo>
                    <a:pt x="10444" y="27686"/>
                    <a:pt x="11513" y="28221"/>
                    <a:pt x="12649" y="28655"/>
                  </a:cubicBezTo>
                  <a:cubicBezTo>
                    <a:pt x="13151" y="28873"/>
                    <a:pt x="13702" y="29040"/>
                    <a:pt x="14287" y="29207"/>
                  </a:cubicBezTo>
                  <a:cubicBezTo>
                    <a:pt x="14905" y="29391"/>
                    <a:pt x="15607" y="29541"/>
                    <a:pt x="16492" y="29658"/>
                  </a:cubicBezTo>
                  <a:cubicBezTo>
                    <a:pt x="17311" y="29792"/>
                    <a:pt x="18163" y="29875"/>
                    <a:pt x="19082" y="29909"/>
                  </a:cubicBezTo>
                  <a:lnTo>
                    <a:pt x="19634" y="29909"/>
                  </a:lnTo>
                  <a:cubicBezTo>
                    <a:pt x="20335" y="29909"/>
                    <a:pt x="21070" y="29875"/>
                    <a:pt x="21872" y="29775"/>
                  </a:cubicBezTo>
                  <a:cubicBezTo>
                    <a:pt x="22574" y="29691"/>
                    <a:pt x="23326" y="29541"/>
                    <a:pt x="24145" y="29357"/>
                  </a:cubicBezTo>
                  <a:cubicBezTo>
                    <a:pt x="24913" y="29157"/>
                    <a:pt x="25732" y="28889"/>
                    <a:pt x="26634" y="28555"/>
                  </a:cubicBezTo>
                  <a:cubicBezTo>
                    <a:pt x="27988" y="28037"/>
                    <a:pt x="29408" y="27302"/>
                    <a:pt x="30979" y="26316"/>
                  </a:cubicBezTo>
                  <a:cubicBezTo>
                    <a:pt x="32599" y="25297"/>
                    <a:pt x="34153" y="24178"/>
                    <a:pt x="35540" y="23058"/>
                  </a:cubicBezTo>
                  <a:cubicBezTo>
                    <a:pt x="36342" y="22457"/>
                    <a:pt x="37127" y="21838"/>
                    <a:pt x="37913" y="21220"/>
                  </a:cubicBezTo>
                  <a:cubicBezTo>
                    <a:pt x="38665" y="20635"/>
                    <a:pt x="39433" y="20017"/>
                    <a:pt x="40185" y="19432"/>
                  </a:cubicBezTo>
                  <a:lnTo>
                    <a:pt x="40185" y="19432"/>
                  </a:lnTo>
                  <a:lnTo>
                    <a:pt x="40168" y="19449"/>
                  </a:lnTo>
                  <a:cubicBezTo>
                    <a:pt x="40452" y="19215"/>
                    <a:pt x="40753" y="19015"/>
                    <a:pt x="41037" y="18781"/>
                  </a:cubicBezTo>
                  <a:cubicBezTo>
                    <a:pt x="41371" y="18530"/>
                    <a:pt x="41706" y="18296"/>
                    <a:pt x="42006" y="18096"/>
                  </a:cubicBezTo>
                  <a:cubicBezTo>
                    <a:pt x="42591" y="17678"/>
                    <a:pt x="43226" y="17277"/>
                    <a:pt x="43961" y="16826"/>
                  </a:cubicBezTo>
                  <a:cubicBezTo>
                    <a:pt x="45214" y="16074"/>
                    <a:pt x="46601" y="15372"/>
                    <a:pt x="48038" y="14754"/>
                  </a:cubicBezTo>
                  <a:cubicBezTo>
                    <a:pt x="48640" y="14503"/>
                    <a:pt x="49291" y="14253"/>
                    <a:pt x="49909" y="14019"/>
                  </a:cubicBezTo>
                  <a:cubicBezTo>
                    <a:pt x="50494" y="13818"/>
                    <a:pt x="51129" y="13618"/>
                    <a:pt x="51864" y="13417"/>
                  </a:cubicBezTo>
                  <a:cubicBezTo>
                    <a:pt x="53067" y="13083"/>
                    <a:pt x="54387" y="12816"/>
                    <a:pt x="55741" y="12615"/>
                  </a:cubicBezTo>
                  <a:lnTo>
                    <a:pt x="55808" y="12615"/>
                  </a:lnTo>
                  <a:cubicBezTo>
                    <a:pt x="56342" y="12565"/>
                    <a:pt x="56927" y="12498"/>
                    <a:pt x="57512" y="12448"/>
                  </a:cubicBezTo>
                  <a:cubicBezTo>
                    <a:pt x="58063" y="12415"/>
                    <a:pt x="58631" y="12398"/>
                    <a:pt x="59300" y="12398"/>
                  </a:cubicBezTo>
                  <a:lnTo>
                    <a:pt x="59500" y="12398"/>
                  </a:lnTo>
                  <a:cubicBezTo>
                    <a:pt x="60603" y="12398"/>
                    <a:pt x="61773" y="12482"/>
                    <a:pt x="63009" y="12615"/>
                  </a:cubicBezTo>
                  <a:lnTo>
                    <a:pt x="63059" y="12615"/>
                  </a:lnTo>
                  <a:cubicBezTo>
                    <a:pt x="63577" y="12699"/>
                    <a:pt x="64078" y="12782"/>
                    <a:pt x="64563" y="12866"/>
                  </a:cubicBezTo>
                  <a:cubicBezTo>
                    <a:pt x="65098" y="12983"/>
                    <a:pt x="65649" y="13100"/>
                    <a:pt x="66317" y="13284"/>
                  </a:cubicBezTo>
                  <a:cubicBezTo>
                    <a:pt x="67353" y="13568"/>
                    <a:pt x="68423" y="13935"/>
                    <a:pt x="69575" y="14420"/>
                  </a:cubicBezTo>
                  <a:cubicBezTo>
                    <a:pt x="69960" y="14587"/>
                    <a:pt x="70377" y="14771"/>
                    <a:pt x="70795" y="14988"/>
                  </a:cubicBezTo>
                  <a:cubicBezTo>
                    <a:pt x="71246" y="15188"/>
                    <a:pt x="71697" y="15422"/>
                    <a:pt x="72282" y="15756"/>
                  </a:cubicBezTo>
                  <a:cubicBezTo>
                    <a:pt x="72717" y="15990"/>
                    <a:pt x="73185" y="16274"/>
                    <a:pt x="73753" y="16625"/>
                  </a:cubicBezTo>
                  <a:cubicBezTo>
                    <a:pt x="74187" y="16909"/>
                    <a:pt x="74638" y="17210"/>
                    <a:pt x="75089" y="17578"/>
                  </a:cubicBezTo>
                  <a:cubicBezTo>
                    <a:pt x="75373" y="17795"/>
                    <a:pt x="75641" y="18029"/>
                    <a:pt x="75941" y="18279"/>
                  </a:cubicBezTo>
                  <a:cubicBezTo>
                    <a:pt x="76309" y="18597"/>
                    <a:pt x="76643" y="18948"/>
                    <a:pt x="76927" y="19198"/>
                  </a:cubicBezTo>
                  <a:cubicBezTo>
                    <a:pt x="77428" y="19700"/>
                    <a:pt x="77930" y="20268"/>
                    <a:pt x="78481" y="21003"/>
                  </a:cubicBezTo>
                  <a:cubicBezTo>
                    <a:pt x="78765" y="21354"/>
                    <a:pt x="79016" y="21688"/>
                    <a:pt x="79233" y="22039"/>
                  </a:cubicBezTo>
                  <a:cubicBezTo>
                    <a:pt x="79484" y="22390"/>
                    <a:pt x="79734" y="22774"/>
                    <a:pt x="79951" y="23125"/>
                  </a:cubicBezTo>
                  <a:cubicBezTo>
                    <a:pt x="80520" y="23994"/>
                    <a:pt x="81021" y="24929"/>
                    <a:pt x="81372" y="25615"/>
                  </a:cubicBezTo>
                  <a:cubicBezTo>
                    <a:pt x="81806" y="26400"/>
                    <a:pt x="82207" y="27235"/>
                    <a:pt x="82608" y="27987"/>
                  </a:cubicBezTo>
                  <a:lnTo>
                    <a:pt x="82976" y="28739"/>
                  </a:lnTo>
                  <a:cubicBezTo>
                    <a:pt x="83293" y="29341"/>
                    <a:pt x="83611" y="29992"/>
                    <a:pt x="83911" y="30594"/>
                  </a:cubicBezTo>
                  <a:cubicBezTo>
                    <a:pt x="84296" y="31329"/>
                    <a:pt x="84730" y="32064"/>
                    <a:pt x="85215" y="32833"/>
                  </a:cubicBezTo>
                  <a:cubicBezTo>
                    <a:pt x="85666" y="33551"/>
                    <a:pt x="86150" y="34253"/>
                    <a:pt x="86668" y="34921"/>
                  </a:cubicBezTo>
                  <a:cubicBezTo>
                    <a:pt x="86919" y="35255"/>
                    <a:pt x="87170" y="35573"/>
                    <a:pt x="87454" y="35890"/>
                  </a:cubicBezTo>
                  <a:cubicBezTo>
                    <a:pt x="87671" y="36158"/>
                    <a:pt x="87921" y="36442"/>
                    <a:pt x="88256" y="36809"/>
                  </a:cubicBezTo>
                  <a:cubicBezTo>
                    <a:pt x="88807" y="37394"/>
                    <a:pt x="89425" y="37996"/>
                    <a:pt x="90160" y="38614"/>
                  </a:cubicBezTo>
                  <a:cubicBezTo>
                    <a:pt x="90712" y="39082"/>
                    <a:pt x="91297" y="39533"/>
                    <a:pt x="91982" y="40034"/>
                  </a:cubicBezTo>
                  <a:cubicBezTo>
                    <a:pt x="92650" y="40519"/>
                    <a:pt x="93419" y="41003"/>
                    <a:pt x="94304" y="41504"/>
                  </a:cubicBezTo>
                  <a:cubicBezTo>
                    <a:pt x="94989" y="41905"/>
                    <a:pt x="95741" y="42273"/>
                    <a:pt x="96610" y="42657"/>
                  </a:cubicBezTo>
                  <a:cubicBezTo>
                    <a:pt x="97195" y="42925"/>
                    <a:pt x="97830" y="43158"/>
                    <a:pt x="98531" y="43409"/>
                  </a:cubicBezTo>
                  <a:cubicBezTo>
                    <a:pt x="99818" y="43860"/>
                    <a:pt x="101188" y="44211"/>
                    <a:pt x="102742" y="44495"/>
                  </a:cubicBezTo>
                  <a:cubicBezTo>
                    <a:pt x="104095" y="44746"/>
                    <a:pt x="105516" y="44913"/>
                    <a:pt x="107086" y="44963"/>
                  </a:cubicBezTo>
                  <a:cubicBezTo>
                    <a:pt x="107604" y="44996"/>
                    <a:pt x="108172" y="45013"/>
                    <a:pt x="108707" y="45013"/>
                  </a:cubicBezTo>
                  <a:cubicBezTo>
                    <a:pt x="109425" y="45013"/>
                    <a:pt x="110177" y="44996"/>
                    <a:pt x="110946" y="44946"/>
                  </a:cubicBezTo>
                  <a:cubicBezTo>
                    <a:pt x="112199" y="44863"/>
                    <a:pt x="113536" y="44712"/>
                    <a:pt x="114889" y="44495"/>
                  </a:cubicBezTo>
                  <a:cubicBezTo>
                    <a:pt x="117613" y="44027"/>
                    <a:pt x="120253" y="43275"/>
                    <a:pt x="122792" y="42206"/>
                  </a:cubicBezTo>
                  <a:cubicBezTo>
                    <a:pt x="123895" y="41755"/>
                    <a:pt x="125015" y="41187"/>
                    <a:pt x="126101" y="40585"/>
                  </a:cubicBezTo>
                  <a:cubicBezTo>
                    <a:pt x="126652" y="40268"/>
                    <a:pt x="127187" y="39934"/>
                    <a:pt x="127805" y="39533"/>
                  </a:cubicBezTo>
                  <a:cubicBezTo>
                    <a:pt x="128306" y="39199"/>
                    <a:pt x="128807" y="38848"/>
                    <a:pt x="129275" y="38480"/>
                  </a:cubicBezTo>
                  <a:cubicBezTo>
                    <a:pt x="129810" y="38079"/>
                    <a:pt x="130311" y="37645"/>
                    <a:pt x="130779" y="37227"/>
                  </a:cubicBezTo>
                  <a:cubicBezTo>
                    <a:pt x="131230" y="36826"/>
                    <a:pt x="131681" y="36358"/>
                    <a:pt x="132166" y="35840"/>
                  </a:cubicBezTo>
                  <a:cubicBezTo>
                    <a:pt x="132984" y="34971"/>
                    <a:pt x="133736" y="33969"/>
                    <a:pt x="134421" y="32899"/>
                  </a:cubicBezTo>
                  <a:cubicBezTo>
                    <a:pt x="134438" y="32883"/>
                    <a:pt x="134438" y="32833"/>
                    <a:pt x="134438" y="32799"/>
                  </a:cubicBezTo>
                  <a:cubicBezTo>
                    <a:pt x="134438" y="32749"/>
                    <a:pt x="134421" y="32732"/>
                    <a:pt x="134371" y="32716"/>
                  </a:cubicBezTo>
                  <a:cubicBezTo>
                    <a:pt x="134355" y="32682"/>
                    <a:pt x="134338" y="32682"/>
                    <a:pt x="134321" y="32682"/>
                  </a:cubicBezTo>
                  <a:cubicBezTo>
                    <a:pt x="134271" y="32682"/>
                    <a:pt x="134238" y="32716"/>
                    <a:pt x="134188" y="32749"/>
                  </a:cubicBezTo>
                  <a:cubicBezTo>
                    <a:pt x="133910" y="33174"/>
                    <a:pt x="133616" y="33630"/>
                    <a:pt x="133291" y="34041"/>
                  </a:cubicBezTo>
                  <a:lnTo>
                    <a:pt x="133291" y="34041"/>
                  </a:lnTo>
                  <a:cubicBezTo>
                    <a:pt x="133364" y="33945"/>
                    <a:pt x="133427" y="33824"/>
                    <a:pt x="133502" y="33718"/>
                  </a:cubicBezTo>
                  <a:cubicBezTo>
                    <a:pt x="133603" y="33551"/>
                    <a:pt x="133686" y="33384"/>
                    <a:pt x="133770" y="33217"/>
                  </a:cubicBezTo>
                  <a:cubicBezTo>
                    <a:pt x="133837" y="33083"/>
                    <a:pt x="133903" y="32933"/>
                    <a:pt x="133954" y="32799"/>
                  </a:cubicBezTo>
                  <a:cubicBezTo>
                    <a:pt x="134020" y="32599"/>
                    <a:pt x="134104" y="32432"/>
                    <a:pt x="134171" y="32231"/>
                  </a:cubicBezTo>
                  <a:cubicBezTo>
                    <a:pt x="134238" y="32047"/>
                    <a:pt x="134271" y="31847"/>
                    <a:pt x="134338" y="31680"/>
                  </a:cubicBezTo>
                  <a:lnTo>
                    <a:pt x="134338" y="31663"/>
                  </a:lnTo>
                  <a:cubicBezTo>
                    <a:pt x="134438" y="31295"/>
                    <a:pt x="134505" y="30878"/>
                    <a:pt x="134572" y="30393"/>
                  </a:cubicBezTo>
                  <a:cubicBezTo>
                    <a:pt x="134605" y="29992"/>
                    <a:pt x="134655" y="29574"/>
                    <a:pt x="134672" y="29140"/>
                  </a:cubicBezTo>
                  <a:cubicBezTo>
                    <a:pt x="134622" y="28739"/>
                    <a:pt x="134622" y="28305"/>
                    <a:pt x="134622" y="27904"/>
                  </a:cubicBezTo>
                  <a:cubicBezTo>
                    <a:pt x="134622" y="27018"/>
                    <a:pt x="134572" y="26132"/>
                    <a:pt x="134505" y="25280"/>
                  </a:cubicBezTo>
                  <a:cubicBezTo>
                    <a:pt x="134488" y="25030"/>
                    <a:pt x="134455" y="24762"/>
                    <a:pt x="134438" y="24512"/>
                  </a:cubicBezTo>
                  <a:cubicBezTo>
                    <a:pt x="134405" y="24010"/>
                    <a:pt x="134355" y="23526"/>
                    <a:pt x="134338" y="23025"/>
                  </a:cubicBezTo>
                  <a:cubicBezTo>
                    <a:pt x="134321" y="22674"/>
                    <a:pt x="134288" y="22290"/>
                    <a:pt x="134271" y="21939"/>
                  </a:cubicBezTo>
                  <a:cubicBezTo>
                    <a:pt x="134238" y="21421"/>
                    <a:pt x="134204" y="20886"/>
                    <a:pt x="134171" y="20368"/>
                  </a:cubicBezTo>
                  <a:cubicBezTo>
                    <a:pt x="134020" y="18296"/>
                    <a:pt x="133837" y="16625"/>
                    <a:pt x="133603" y="15122"/>
                  </a:cubicBezTo>
                  <a:cubicBezTo>
                    <a:pt x="133486" y="14286"/>
                    <a:pt x="133285" y="13434"/>
                    <a:pt x="133085" y="12582"/>
                  </a:cubicBezTo>
                  <a:cubicBezTo>
                    <a:pt x="132868" y="11696"/>
                    <a:pt x="132583" y="10827"/>
                    <a:pt x="132249" y="9992"/>
                  </a:cubicBezTo>
                  <a:cubicBezTo>
                    <a:pt x="131982" y="9290"/>
                    <a:pt x="131648" y="8605"/>
                    <a:pt x="131247" y="7937"/>
                  </a:cubicBezTo>
                  <a:cubicBezTo>
                    <a:pt x="131063" y="7653"/>
                    <a:pt x="130863" y="7335"/>
                    <a:pt x="130595" y="6985"/>
                  </a:cubicBezTo>
                  <a:cubicBezTo>
                    <a:pt x="130395" y="6700"/>
                    <a:pt x="130161" y="6433"/>
                    <a:pt x="129843" y="6116"/>
                  </a:cubicBezTo>
                  <a:cubicBezTo>
                    <a:pt x="129426" y="5698"/>
                    <a:pt x="128908" y="5280"/>
                    <a:pt x="128256" y="4863"/>
                  </a:cubicBezTo>
                  <a:cubicBezTo>
                    <a:pt x="127721" y="4512"/>
                    <a:pt x="127070" y="4194"/>
                    <a:pt x="126251" y="3843"/>
                  </a:cubicBezTo>
                  <a:cubicBezTo>
                    <a:pt x="125633" y="3593"/>
                    <a:pt x="124964" y="3359"/>
                    <a:pt x="124096" y="3158"/>
                  </a:cubicBezTo>
                  <a:cubicBezTo>
                    <a:pt x="123394" y="2974"/>
                    <a:pt x="122592" y="2824"/>
                    <a:pt x="121639" y="2674"/>
                  </a:cubicBezTo>
                  <a:cubicBezTo>
                    <a:pt x="119969" y="2423"/>
                    <a:pt x="118281" y="2340"/>
                    <a:pt x="116994" y="2273"/>
                  </a:cubicBezTo>
                  <a:cubicBezTo>
                    <a:pt x="116326" y="2256"/>
                    <a:pt x="115641" y="2239"/>
                    <a:pt x="114973" y="2223"/>
                  </a:cubicBezTo>
                  <a:lnTo>
                    <a:pt x="114872" y="2223"/>
                  </a:lnTo>
                  <a:cubicBezTo>
                    <a:pt x="114304" y="2189"/>
                    <a:pt x="113736" y="2189"/>
                    <a:pt x="113185" y="2172"/>
                  </a:cubicBezTo>
                  <a:cubicBezTo>
                    <a:pt x="112700" y="2156"/>
                    <a:pt x="112232" y="2156"/>
                    <a:pt x="111765" y="2139"/>
                  </a:cubicBezTo>
                  <a:cubicBezTo>
                    <a:pt x="106635" y="2005"/>
                    <a:pt x="101689" y="1905"/>
                    <a:pt x="97512" y="1822"/>
                  </a:cubicBezTo>
                  <a:cubicBezTo>
                    <a:pt x="95089" y="1771"/>
                    <a:pt x="92667" y="1738"/>
                    <a:pt x="90227" y="1688"/>
                  </a:cubicBezTo>
                  <a:cubicBezTo>
                    <a:pt x="83276" y="1571"/>
                    <a:pt x="76092" y="1437"/>
                    <a:pt x="69007" y="1270"/>
                  </a:cubicBezTo>
                  <a:cubicBezTo>
                    <a:pt x="66668" y="1220"/>
                    <a:pt x="64279" y="1153"/>
                    <a:pt x="61890" y="1070"/>
                  </a:cubicBezTo>
                  <a:cubicBezTo>
                    <a:pt x="59400" y="986"/>
                    <a:pt x="57328" y="903"/>
                    <a:pt x="55340" y="819"/>
                  </a:cubicBezTo>
                  <a:cubicBezTo>
                    <a:pt x="53635" y="736"/>
                    <a:pt x="51898" y="652"/>
                    <a:pt x="50227" y="568"/>
                  </a:cubicBezTo>
                  <a:cubicBezTo>
                    <a:pt x="47737" y="435"/>
                    <a:pt x="45181" y="318"/>
                    <a:pt x="42641" y="218"/>
                  </a:cubicBezTo>
                  <a:cubicBezTo>
                    <a:pt x="39015" y="67"/>
                    <a:pt x="35841" y="0"/>
                    <a:pt x="32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4366614" y="249893"/>
              <a:ext cx="205425" cy="149770"/>
            </a:xfrm>
            <a:custGeom>
              <a:avLst/>
              <a:gdLst/>
              <a:ahLst/>
              <a:cxnLst/>
              <a:rect l="l" t="t" r="r" b="b"/>
              <a:pathLst>
                <a:path w="2824" h="2256" extrusionOk="0">
                  <a:moveTo>
                    <a:pt x="836" y="836"/>
                  </a:moveTo>
                  <a:cubicBezTo>
                    <a:pt x="836" y="836"/>
                    <a:pt x="836" y="836"/>
                    <a:pt x="836" y="836"/>
                  </a:cubicBezTo>
                  <a:lnTo>
                    <a:pt x="836" y="836"/>
                  </a:lnTo>
                  <a:cubicBezTo>
                    <a:pt x="830" y="841"/>
                    <a:pt x="826" y="843"/>
                    <a:pt x="824" y="843"/>
                  </a:cubicBezTo>
                  <a:cubicBezTo>
                    <a:pt x="821" y="843"/>
                    <a:pt x="824" y="836"/>
                    <a:pt x="836" y="836"/>
                  </a:cubicBezTo>
                  <a:close/>
                  <a:moveTo>
                    <a:pt x="2189" y="0"/>
                  </a:moveTo>
                  <a:cubicBezTo>
                    <a:pt x="1938" y="17"/>
                    <a:pt x="1688" y="100"/>
                    <a:pt x="1471" y="234"/>
                  </a:cubicBezTo>
                  <a:cubicBezTo>
                    <a:pt x="1237" y="334"/>
                    <a:pt x="1003" y="485"/>
                    <a:pt x="802" y="652"/>
                  </a:cubicBezTo>
                  <a:cubicBezTo>
                    <a:pt x="585" y="785"/>
                    <a:pt x="401" y="986"/>
                    <a:pt x="251" y="1186"/>
                  </a:cubicBezTo>
                  <a:cubicBezTo>
                    <a:pt x="184" y="1270"/>
                    <a:pt x="151" y="1354"/>
                    <a:pt x="134" y="1437"/>
                  </a:cubicBezTo>
                  <a:lnTo>
                    <a:pt x="67" y="1571"/>
                  </a:lnTo>
                  <a:cubicBezTo>
                    <a:pt x="17" y="1671"/>
                    <a:pt x="0" y="1788"/>
                    <a:pt x="50" y="1922"/>
                  </a:cubicBezTo>
                  <a:lnTo>
                    <a:pt x="50" y="1938"/>
                  </a:lnTo>
                  <a:cubicBezTo>
                    <a:pt x="67" y="1955"/>
                    <a:pt x="67" y="1988"/>
                    <a:pt x="84" y="2022"/>
                  </a:cubicBezTo>
                  <a:cubicBezTo>
                    <a:pt x="117" y="2089"/>
                    <a:pt x="151" y="2156"/>
                    <a:pt x="201" y="2172"/>
                  </a:cubicBezTo>
                  <a:cubicBezTo>
                    <a:pt x="251" y="2189"/>
                    <a:pt x="301" y="2239"/>
                    <a:pt x="368" y="2239"/>
                  </a:cubicBezTo>
                  <a:cubicBezTo>
                    <a:pt x="418" y="2256"/>
                    <a:pt x="485" y="2256"/>
                    <a:pt x="552" y="2256"/>
                  </a:cubicBezTo>
                  <a:cubicBezTo>
                    <a:pt x="652" y="2256"/>
                    <a:pt x="752" y="2239"/>
                    <a:pt x="869" y="2206"/>
                  </a:cubicBezTo>
                  <a:cubicBezTo>
                    <a:pt x="1070" y="2172"/>
                    <a:pt x="1287" y="2089"/>
                    <a:pt x="1437" y="2005"/>
                  </a:cubicBezTo>
                  <a:cubicBezTo>
                    <a:pt x="1738" y="1855"/>
                    <a:pt x="1988" y="1688"/>
                    <a:pt x="2239" y="1487"/>
                  </a:cubicBezTo>
                  <a:cubicBezTo>
                    <a:pt x="2440" y="1287"/>
                    <a:pt x="2640" y="1086"/>
                    <a:pt x="2740" y="836"/>
                  </a:cubicBezTo>
                  <a:cubicBezTo>
                    <a:pt x="2774" y="735"/>
                    <a:pt x="2824" y="602"/>
                    <a:pt x="2824" y="485"/>
                  </a:cubicBezTo>
                  <a:cubicBezTo>
                    <a:pt x="2824" y="435"/>
                    <a:pt x="2824" y="368"/>
                    <a:pt x="2807" y="334"/>
                  </a:cubicBezTo>
                  <a:cubicBezTo>
                    <a:pt x="2774" y="268"/>
                    <a:pt x="2757" y="234"/>
                    <a:pt x="2724" y="167"/>
                  </a:cubicBezTo>
                  <a:cubicBezTo>
                    <a:pt x="2607" y="34"/>
                    <a:pt x="2440" y="0"/>
                    <a:pt x="2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14"/>
          <p:cNvGrpSpPr/>
          <p:nvPr/>
        </p:nvGrpSpPr>
        <p:grpSpPr>
          <a:xfrm rot="-792867" flipH="1">
            <a:off x="6847430" y="4278878"/>
            <a:ext cx="1433895" cy="1476770"/>
            <a:chOff x="8137815" y="93029"/>
            <a:chExt cx="1324912" cy="1364528"/>
          </a:xfrm>
        </p:grpSpPr>
        <p:sp>
          <p:nvSpPr>
            <p:cNvPr id="244" name="Google Shape;244;p14"/>
            <p:cNvSpPr/>
            <p:nvPr/>
          </p:nvSpPr>
          <p:spPr>
            <a:xfrm rot="-1799990">
              <a:off x="8829189" y="494627"/>
              <a:ext cx="282703" cy="544796"/>
            </a:xfrm>
            <a:custGeom>
              <a:avLst/>
              <a:gdLst/>
              <a:ahLst/>
              <a:cxnLst/>
              <a:rect l="l" t="t" r="r" b="b"/>
              <a:pathLst>
                <a:path w="4362" h="8406" extrusionOk="0">
                  <a:moveTo>
                    <a:pt x="2674" y="1"/>
                  </a:moveTo>
                  <a:cubicBezTo>
                    <a:pt x="2523" y="1"/>
                    <a:pt x="2373" y="34"/>
                    <a:pt x="2206" y="51"/>
                  </a:cubicBezTo>
                  <a:cubicBezTo>
                    <a:pt x="1788" y="101"/>
                    <a:pt x="1454" y="218"/>
                    <a:pt x="1187" y="369"/>
                  </a:cubicBezTo>
                  <a:cubicBezTo>
                    <a:pt x="919" y="502"/>
                    <a:pt x="686" y="703"/>
                    <a:pt x="502" y="920"/>
                  </a:cubicBezTo>
                  <a:cubicBezTo>
                    <a:pt x="184" y="1338"/>
                    <a:pt x="17" y="1889"/>
                    <a:pt x="0" y="2624"/>
                  </a:cubicBezTo>
                  <a:cubicBezTo>
                    <a:pt x="0" y="2925"/>
                    <a:pt x="17" y="3242"/>
                    <a:pt x="84" y="3627"/>
                  </a:cubicBezTo>
                  <a:cubicBezTo>
                    <a:pt x="134" y="3961"/>
                    <a:pt x="218" y="4295"/>
                    <a:pt x="335" y="4663"/>
                  </a:cubicBezTo>
                  <a:cubicBezTo>
                    <a:pt x="518" y="5314"/>
                    <a:pt x="802" y="5983"/>
                    <a:pt x="1170" y="6651"/>
                  </a:cubicBezTo>
                  <a:cubicBezTo>
                    <a:pt x="1304" y="6935"/>
                    <a:pt x="1471" y="7219"/>
                    <a:pt x="1638" y="7486"/>
                  </a:cubicBezTo>
                  <a:cubicBezTo>
                    <a:pt x="1788" y="7720"/>
                    <a:pt x="1922" y="7887"/>
                    <a:pt x="2039" y="8054"/>
                  </a:cubicBezTo>
                  <a:cubicBezTo>
                    <a:pt x="2022" y="8088"/>
                    <a:pt x="2022" y="8138"/>
                    <a:pt x="2006" y="8188"/>
                  </a:cubicBezTo>
                  <a:cubicBezTo>
                    <a:pt x="2006" y="8238"/>
                    <a:pt x="2006" y="8272"/>
                    <a:pt x="2022" y="8322"/>
                  </a:cubicBezTo>
                  <a:cubicBezTo>
                    <a:pt x="2039" y="8355"/>
                    <a:pt x="2106" y="8389"/>
                    <a:pt x="2139" y="8405"/>
                  </a:cubicBezTo>
                  <a:lnTo>
                    <a:pt x="2173" y="8405"/>
                  </a:lnTo>
                  <a:cubicBezTo>
                    <a:pt x="2206" y="8405"/>
                    <a:pt x="2223" y="8389"/>
                    <a:pt x="2273" y="8355"/>
                  </a:cubicBezTo>
                  <a:cubicBezTo>
                    <a:pt x="2306" y="8338"/>
                    <a:pt x="2340" y="8305"/>
                    <a:pt x="2340" y="8255"/>
                  </a:cubicBezTo>
                  <a:cubicBezTo>
                    <a:pt x="2356" y="8188"/>
                    <a:pt x="2356" y="8138"/>
                    <a:pt x="2373" y="8071"/>
                  </a:cubicBezTo>
                  <a:lnTo>
                    <a:pt x="2373" y="8054"/>
                  </a:lnTo>
                  <a:cubicBezTo>
                    <a:pt x="2523" y="7520"/>
                    <a:pt x="2774" y="7019"/>
                    <a:pt x="3025" y="6551"/>
                  </a:cubicBezTo>
                  <a:lnTo>
                    <a:pt x="3092" y="6400"/>
                  </a:lnTo>
                  <a:cubicBezTo>
                    <a:pt x="3275" y="6049"/>
                    <a:pt x="3426" y="5715"/>
                    <a:pt x="3543" y="5398"/>
                  </a:cubicBezTo>
                  <a:cubicBezTo>
                    <a:pt x="3777" y="4846"/>
                    <a:pt x="3944" y="4295"/>
                    <a:pt x="4094" y="3744"/>
                  </a:cubicBezTo>
                  <a:cubicBezTo>
                    <a:pt x="4278" y="3059"/>
                    <a:pt x="4361" y="2474"/>
                    <a:pt x="4361" y="1922"/>
                  </a:cubicBezTo>
                  <a:cubicBezTo>
                    <a:pt x="4361" y="1638"/>
                    <a:pt x="4311" y="1354"/>
                    <a:pt x="4228" y="1137"/>
                  </a:cubicBezTo>
                  <a:cubicBezTo>
                    <a:pt x="4194" y="1037"/>
                    <a:pt x="4144" y="903"/>
                    <a:pt x="4061" y="786"/>
                  </a:cubicBezTo>
                  <a:cubicBezTo>
                    <a:pt x="4011" y="669"/>
                    <a:pt x="3944" y="586"/>
                    <a:pt x="3843" y="485"/>
                  </a:cubicBezTo>
                  <a:cubicBezTo>
                    <a:pt x="3593" y="151"/>
                    <a:pt x="3192" y="1"/>
                    <a:pt x="26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 rot="-1799990">
              <a:off x="8287354" y="319905"/>
              <a:ext cx="332477" cy="602153"/>
            </a:xfrm>
            <a:custGeom>
              <a:avLst/>
              <a:gdLst/>
              <a:ahLst/>
              <a:cxnLst/>
              <a:rect l="l" t="t" r="r" b="b"/>
              <a:pathLst>
                <a:path w="5130" h="9291" extrusionOk="0">
                  <a:moveTo>
                    <a:pt x="1754" y="0"/>
                  </a:moveTo>
                  <a:cubicBezTo>
                    <a:pt x="1504" y="17"/>
                    <a:pt x="1270" y="67"/>
                    <a:pt x="1036" y="151"/>
                  </a:cubicBezTo>
                  <a:cubicBezTo>
                    <a:pt x="852" y="234"/>
                    <a:pt x="668" y="351"/>
                    <a:pt x="518" y="518"/>
                  </a:cubicBezTo>
                  <a:cubicBezTo>
                    <a:pt x="267" y="786"/>
                    <a:pt x="100" y="1203"/>
                    <a:pt x="33" y="1705"/>
                  </a:cubicBezTo>
                  <a:cubicBezTo>
                    <a:pt x="0" y="2172"/>
                    <a:pt x="17" y="2690"/>
                    <a:pt x="150" y="3325"/>
                  </a:cubicBezTo>
                  <a:cubicBezTo>
                    <a:pt x="251" y="3877"/>
                    <a:pt x="418" y="4461"/>
                    <a:pt x="652" y="5113"/>
                  </a:cubicBezTo>
                  <a:cubicBezTo>
                    <a:pt x="852" y="5698"/>
                    <a:pt x="1103" y="6283"/>
                    <a:pt x="1404" y="6851"/>
                  </a:cubicBezTo>
                  <a:cubicBezTo>
                    <a:pt x="1671" y="7369"/>
                    <a:pt x="1922" y="7837"/>
                    <a:pt x="2189" y="8221"/>
                  </a:cubicBezTo>
                  <a:cubicBezTo>
                    <a:pt x="2406" y="8522"/>
                    <a:pt x="2623" y="8872"/>
                    <a:pt x="2957" y="9173"/>
                  </a:cubicBezTo>
                  <a:cubicBezTo>
                    <a:pt x="2991" y="9190"/>
                    <a:pt x="3008" y="9190"/>
                    <a:pt x="3024" y="9190"/>
                  </a:cubicBezTo>
                  <a:cubicBezTo>
                    <a:pt x="3041" y="9223"/>
                    <a:pt x="3091" y="9257"/>
                    <a:pt x="3125" y="9273"/>
                  </a:cubicBezTo>
                  <a:cubicBezTo>
                    <a:pt x="3158" y="9273"/>
                    <a:pt x="3175" y="9290"/>
                    <a:pt x="3191" y="9290"/>
                  </a:cubicBezTo>
                  <a:cubicBezTo>
                    <a:pt x="3275" y="9290"/>
                    <a:pt x="3342" y="9257"/>
                    <a:pt x="3358" y="9190"/>
                  </a:cubicBezTo>
                  <a:cubicBezTo>
                    <a:pt x="3425" y="9023"/>
                    <a:pt x="3475" y="8839"/>
                    <a:pt x="3542" y="8672"/>
                  </a:cubicBezTo>
                  <a:cubicBezTo>
                    <a:pt x="3592" y="8538"/>
                    <a:pt x="3642" y="8388"/>
                    <a:pt x="3693" y="8271"/>
                  </a:cubicBezTo>
                  <a:cubicBezTo>
                    <a:pt x="3793" y="7954"/>
                    <a:pt x="3893" y="7669"/>
                    <a:pt x="4027" y="7352"/>
                  </a:cubicBezTo>
                  <a:lnTo>
                    <a:pt x="4110" y="7101"/>
                  </a:lnTo>
                  <a:cubicBezTo>
                    <a:pt x="4194" y="6867"/>
                    <a:pt x="4277" y="6634"/>
                    <a:pt x="4361" y="6383"/>
                  </a:cubicBezTo>
                  <a:cubicBezTo>
                    <a:pt x="4578" y="5798"/>
                    <a:pt x="4829" y="5030"/>
                    <a:pt x="4962" y="4211"/>
                  </a:cubicBezTo>
                  <a:cubicBezTo>
                    <a:pt x="5113" y="3375"/>
                    <a:pt x="5130" y="2690"/>
                    <a:pt x="4962" y="2089"/>
                  </a:cubicBezTo>
                  <a:cubicBezTo>
                    <a:pt x="4879" y="1755"/>
                    <a:pt x="4762" y="1454"/>
                    <a:pt x="4578" y="1187"/>
                  </a:cubicBezTo>
                  <a:cubicBezTo>
                    <a:pt x="4378" y="919"/>
                    <a:pt x="4110" y="685"/>
                    <a:pt x="3776" y="485"/>
                  </a:cubicBezTo>
                  <a:cubicBezTo>
                    <a:pt x="3459" y="284"/>
                    <a:pt x="3108" y="167"/>
                    <a:pt x="2657" y="84"/>
                  </a:cubicBezTo>
                  <a:cubicBezTo>
                    <a:pt x="2373" y="34"/>
                    <a:pt x="2122" y="0"/>
                    <a:pt x="1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 rot="-1799990">
              <a:off x="8346246" y="807246"/>
              <a:ext cx="456006" cy="318413"/>
            </a:xfrm>
            <a:custGeom>
              <a:avLst/>
              <a:gdLst/>
              <a:ahLst/>
              <a:cxnLst/>
              <a:rect l="l" t="t" r="r" b="b"/>
              <a:pathLst>
                <a:path w="7036" h="4913" extrusionOk="0">
                  <a:moveTo>
                    <a:pt x="1572" y="0"/>
                  </a:moveTo>
                  <a:cubicBezTo>
                    <a:pt x="1438" y="0"/>
                    <a:pt x="1304" y="34"/>
                    <a:pt x="1187" y="50"/>
                  </a:cubicBezTo>
                  <a:cubicBezTo>
                    <a:pt x="1004" y="101"/>
                    <a:pt x="836" y="151"/>
                    <a:pt x="686" y="268"/>
                  </a:cubicBezTo>
                  <a:cubicBezTo>
                    <a:pt x="569" y="351"/>
                    <a:pt x="435" y="468"/>
                    <a:pt x="335" y="619"/>
                  </a:cubicBezTo>
                  <a:cubicBezTo>
                    <a:pt x="168" y="869"/>
                    <a:pt x="68" y="1203"/>
                    <a:pt x="18" y="1571"/>
                  </a:cubicBezTo>
                  <a:cubicBezTo>
                    <a:pt x="1" y="1905"/>
                    <a:pt x="34" y="2289"/>
                    <a:pt x="151" y="2690"/>
                  </a:cubicBezTo>
                  <a:cubicBezTo>
                    <a:pt x="235" y="3041"/>
                    <a:pt x="369" y="3359"/>
                    <a:pt x="536" y="3643"/>
                  </a:cubicBezTo>
                  <a:cubicBezTo>
                    <a:pt x="736" y="3960"/>
                    <a:pt x="1004" y="4228"/>
                    <a:pt x="1354" y="4445"/>
                  </a:cubicBezTo>
                  <a:cubicBezTo>
                    <a:pt x="1689" y="4645"/>
                    <a:pt x="2073" y="4779"/>
                    <a:pt x="2524" y="4862"/>
                  </a:cubicBezTo>
                  <a:cubicBezTo>
                    <a:pt x="2775" y="4896"/>
                    <a:pt x="3025" y="4913"/>
                    <a:pt x="3326" y="4913"/>
                  </a:cubicBezTo>
                  <a:lnTo>
                    <a:pt x="3627" y="4913"/>
                  </a:lnTo>
                  <a:cubicBezTo>
                    <a:pt x="3994" y="4896"/>
                    <a:pt x="4362" y="4862"/>
                    <a:pt x="4796" y="4796"/>
                  </a:cubicBezTo>
                  <a:cubicBezTo>
                    <a:pt x="5298" y="4712"/>
                    <a:pt x="5832" y="4578"/>
                    <a:pt x="6300" y="4478"/>
                  </a:cubicBezTo>
                  <a:cubicBezTo>
                    <a:pt x="6517" y="4428"/>
                    <a:pt x="6718" y="4378"/>
                    <a:pt x="6935" y="4328"/>
                  </a:cubicBezTo>
                  <a:cubicBezTo>
                    <a:pt x="6968" y="4328"/>
                    <a:pt x="7002" y="4311"/>
                    <a:pt x="7019" y="4294"/>
                  </a:cubicBezTo>
                  <a:cubicBezTo>
                    <a:pt x="7035" y="4261"/>
                    <a:pt x="7035" y="4228"/>
                    <a:pt x="7035" y="4177"/>
                  </a:cubicBezTo>
                  <a:cubicBezTo>
                    <a:pt x="7035" y="4127"/>
                    <a:pt x="6968" y="4077"/>
                    <a:pt x="6935" y="4060"/>
                  </a:cubicBezTo>
                  <a:lnTo>
                    <a:pt x="6918" y="4044"/>
                  </a:lnTo>
                  <a:lnTo>
                    <a:pt x="6835" y="3960"/>
                  </a:lnTo>
                  <a:cubicBezTo>
                    <a:pt x="6785" y="3910"/>
                    <a:pt x="6751" y="3893"/>
                    <a:pt x="6701" y="3843"/>
                  </a:cubicBezTo>
                  <a:cubicBezTo>
                    <a:pt x="6534" y="3676"/>
                    <a:pt x="6384" y="3509"/>
                    <a:pt x="6217" y="3342"/>
                  </a:cubicBezTo>
                  <a:lnTo>
                    <a:pt x="6049" y="3175"/>
                  </a:lnTo>
                  <a:cubicBezTo>
                    <a:pt x="5715" y="2824"/>
                    <a:pt x="5448" y="2557"/>
                    <a:pt x="5197" y="2289"/>
                  </a:cubicBezTo>
                  <a:cubicBezTo>
                    <a:pt x="4863" y="1955"/>
                    <a:pt x="4546" y="1638"/>
                    <a:pt x="4245" y="1387"/>
                  </a:cubicBezTo>
                  <a:cubicBezTo>
                    <a:pt x="3877" y="1070"/>
                    <a:pt x="3543" y="819"/>
                    <a:pt x="3209" y="619"/>
                  </a:cubicBezTo>
                  <a:cubicBezTo>
                    <a:pt x="2841" y="385"/>
                    <a:pt x="2507" y="218"/>
                    <a:pt x="2190" y="134"/>
                  </a:cubicBezTo>
                  <a:cubicBezTo>
                    <a:pt x="1956" y="50"/>
                    <a:pt x="1755" y="0"/>
                    <a:pt x="1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 rot="-1799990">
              <a:off x="8335127" y="256032"/>
              <a:ext cx="930288" cy="1038521"/>
            </a:xfrm>
            <a:custGeom>
              <a:avLst/>
              <a:gdLst/>
              <a:ahLst/>
              <a:cxnLst/>
              <a:rect l="l" t="t" r="r" b="b"/>
              <a:pathLst>
                <a:path w="14354" h="16024" extrusionOk="0">
                  <a:moveTo>
                    <a:pt x="2982" y="5"/>
                  </a:moveTo>
                  <a:lnTo>
                    <a:pt x="2982" y="5"/>
                  </a:lnTo>
                  <a:cubicBezTo>
                    <a:pt x="2993" y="13"/>
                    <a:pt x="2999" y="15"/>
                    <a:pt x="3000" y="15"/>
                  </a:cubicBezTo>
                  <a:cubicBezTo>
                    <a:pt x="3001" y="15"/>
                    <a:pt x="2993" y="10"/>
                    <a:pt x="2982" y="5"/>
                  </a:cubicBezTo>
                  <a:close/>
                  <a:moveTo>
                    <a:pt x="2958" y="0"/>
                  </a:moveTo>
                  <a:cubicBezTo>
                    <a:pt x="2924" y="0"/>
                    <a:pt x="2908" y="34"/>
                    <a:pt x="2908" y="67"/>
                  </a:cubicBezTo>
                  <a:cubicBezTo>
                    <a:pt x="2941" y="1170"/>
                    <a:pt x="2958" y="2406"/>
                    <a:pt x="3108" y="3609"/>
                  </a:cubicBezTo>
                  <a:cubicBezTo>
                    <a:pt x="3175" y="4244"/>
                    <a:pt x="3275" y="4812"/>
                    <a:pt x="3376" y="5347"/>
                  </a:cubicBezTo>
                  <a:cubicBezTo>
                    <a:pt x="3509" y="5999"/>
                    <a:pt x="3660" y="6533"/>
                    <a:pt x="3843" y="7035"/>
                  </a:cubicBezTo>
                  <a:cubicBezTo>
                    <a:pt x="4027" y="7619"/>
                    <a:pt x="4278" y="8171"/>
                    <a:pt x="4545" y="8689"/>
                  </a:cubicBezTo>
                  <a:cubicBezTo>
                    <a:pt x="4796" y="9157"/>
                    <a:pt x="5097" y="9608"/>
                    <a:pt x="5414" y="10042"/>
                  </a:cubicBezTo>
                  <a:cubicBezTo>
                    <a:pt x="5447" y="10109"/>
                    <a:pt x="5514" y="10176"/>
                    <a:pt x="5548" y="10259"/>
                  </a:cubicBezTo>
                  <a:cubicBezTo>
                    <a:pt x="5381" y="10159"/>
                    <a:pt x="5180" y="10042"/>
                    <a:pt x="4946" y="9925"/>
                  </a:cubicBezTo>
                  <a:cubicBezTo>
                    <a:pt x="4679" y="9792"/>
                    <a:pt x="4428" y="9675"/>
                    <a:pt x="4178" y="9574"/>
                  </a:cubicBezTo>
                  <a:cubicBezTo>
                    <a:pt x="4010" y="9508"/>
                    <a:pt x="3843" y="9424"/>
                    <a:pt x="3676" y="9357"/>
                  </a:cubicBezTo>
                  <a:lnTo>
                    <a:pt x="3626" y="9340"/>
                  </a:lnTo>
                  <a:lnTo>
                    <a:pt x="3376" y="9240"/>
                  </a:lnTo>
                  <a:cubicBezTo>
                    <a:pt x="3108" y="9123"/>
                    <a:pt x="2858" y="9023"/>
                    <a:pt x="2590" y="8923"/>
                  </a:cubicBezTo>
                  <a:cubicBezTo>
                    <a:pt x="2022" y="8689"/>
                    <a:pt x="1487" y="8488"/>
                    <a:pt x="953" y="8321"/>
                  </a:cubicBezTo>
                  <a:lnTo>
                    <a:pt x="535" y="8171"/>
                  </a:lnTo>
                  <a:lnTo>
                    <a:pt x="201" y="8037"/>
                  </a:lnTo>
                  <a:lnTo>
                    <a:pt x="67" y="7987"/>
                  </a:lnTo>
                  <a:lnTo>
                    <a:pt x="34" y="7987"/>
                  </a:lnTo>
                  <a:cubicBezTo>
                    <a:pt x="17" y="7987"/>
                    <a:pt x="0" y="8004"/>
                    <a:pt x="0" y="8020"/>
                  </a:cubicBezTo>
                  <a:lnTo>
                    <a:pt x="0" y="8071"/>
                  </a:lnTo>
                  <a:cubicBezTo>
                    <a:pt x="0" y="8087"/>
                    <a:pt x="17" y="8087"/>
                    <a:pt x="17" y="8087"/>
                  </a:cubicBezTo>
                  <a:cubicBezTo>
                    <a:pt x="853" y="8371"/>
                    <a:pt x="1588" y="8672"/>
                    <a:pt x="2273" y="8973"/>
                  </a:cubicBezTo>
                  <a:cubicBezTo>
                    <a:pt x="2640" y="9123"/>
                    <a:pt x="3008" y="9307"/>
                    <a:pt x="3359" y="9457"/>
                  </a:cubicBezTo>
                  <a:cubicBezTo>
                    <a:pt x="3526" y="9541"/>
                    <a:pt x="3693" y="9658"/>
                    <a:pt x="3860" y="9741"/>
                  </a:cubicBezTo>
                  <a:cubicBezTo>
                    <a:pt x="4027" y="9842"/>
                    <a:pt x="4194" y="9925"/>
                    <a:pt x="4361" y="10025"/>
                  </a:cubicBezTo>
                  <a:lnTo>
                    <a:pt x="4378" y="10042"/>
                  </a:lnTo>
                  <a:cubicBezTo>
                    <a:pt x="4579" y="10159"/>
                    <a:pt x="4746" y="10276"/>
                    <a:pt x="4929" y="10410"/>
                  </a:cubicBezTo>
                  <a:lnTo>
                    <a:pt x="4963" y="10426"/>
                  </a:lnTo>
                  <a:lnTo>
                    <a:pt x="5598" y="10844"/>
                  </a:lnTo>
                  <a:cubicBezTo>
                    <a:pt x="5765" y="10944"/>
                    <a:pt x="5915" y="11061"/>
                    <a:pt x="6082" y="11162"/>
                  </a:cubicBezTo>
                  <a:lnTo>
                    <a:pt x="6216" y="11262"/>
                  </a:lnTo>
                  <a:lnTo>
                    <a:pt x="6784" y="11629"/>
                  </a:lnTo>
                  <a:cubicBezTo>
                    <a:pt x="7051" y="11914"/>
                    <a:pt x="7352" y="12181"/>
                    <a:pt x="7636" y="12415"/>
                  </a:cubicBezTo>
                  <a:cubicBezTo>
                    <a:pt x="8087" y="12782"/>
                    <a:pt x="8522" y="13100"/>
                    <a:pt x="8940" y="13401"/>
                  </a:cubicBezTo>
                  <a:cubicBezTo>
                    <a:pt x="9357" y="13685"/>
                    <a:pt x="9808" y="13985"/>
                    <a:pt x="10343" y="14286"/>
                  </a:cubicBezTo>
                  <a:cubicBezTo>
                    <a:pt x="10777" y="14537"/>
                    <a:pt x="11229" y="14787"/>
                    <a:pt x="11730" y="15071"/>
                  </a:cubicBezTo>
                  <a:cubicBezTo>
                    <a:pt x="12265" y="15339"/>
                    <a:pt x="12816" y="15606"/>
                    <a:pt x="13384" y="15840"/>
                  </a:cubicBezTo>
                  <a:cubicBezTo>
                    <a:pt x="13618" y="15924"/>
                    <a:pt x="13818" y="15990"/>
                    <a:pt x="14019" y="16024"/>
                  </a:cubicBezTo>
                  <a:lnTo>
                    <a:pt x="14052" y="16024"/>
                  </a:lnTo>
                  <a:cubicBezTo>
                    <a:pt x="14153" y="16024"/>
                    <a:pt x="14270" y="15957"/>
                    <a:pt x="14303" y="15857"/>
                  </a:cubicBezTo>
                  <a:cubicBezTo>
                    <a:pt x="14320" y="15790"/>
                    <a:pt x="14353" y="15706"/>
                    <a:pt x="14303" y="15623"/>
                  </a:cubicBezTo>
                  <a:cubicBezTo>
                    <a:pt x="14286" y="15573"/>
                    <a:pt x="14219" y="15506"/>
                    <a:pt x="14153" y="15489"/>
                  </a:cubicBezTo>
                  <a:cubicBezTo>
                    <a:pt x="14069" y="15439"/>
                    <a:pt x="13969" y="15422"/>
                    <a:pt x="13885" y="15372"/>
                  </a:cubicBezTo>
                  <a:lnTo>
                    <a:pt x="13869" y="15355"/>
                  </a:lnTo>
                  <a:cubicBezTo>
                    <a:pt x="13785" y="15305"/>
                    <a:pt x="13685" y="15289"/>
                    <a:pt x="13601" y="15255"/>
                  </a:cubicBezTo>
                  <a:cubicBezTo>
                    <a:pt x="13384" y="15172"/>
                    <a:pt x="13200" y="15088"/>
                    <a:pt x="12983" y="15005"/>
                  </a:cubicBezTo>
                  <a:cubicBezTo>
                    <a:pt x="12615" y="14838"/>
                    <a:pt x="12231" y="14637"/>
                    <a:pt x="11930" y="14470"/>
                  </a:cubicBezTo>
                  <a:cubicBezTo>
                    <a:pt x="11295" y="14136"/>
                    <a:pt x="10677" y="13802"/>
                    <a:pt x="10109" y="13451"/>
                  </a:cubicBezTo>
                  <a:cubicBezTo>
                    <a:pt x="10092" y="13401"/>
                    <a:pt x="10042" y="13300"/>
                    <a:pt x="10009" y="13250"/>
                  </a:cubicBezTo>
                  <a:lnTo>
                    <a:pt x="9942" y="13100"/>
                  </a:lnTo>
                  <a:cubicBezTo>
                    <a:pt x="9858" y="12883"/>
                    <a:pt x="9775" y="12699"/>
                    <a:pt x="9691" y="12515"/>
                  </a:cubicBezTo>
                  <a:cubicBezTo>
                    <a:pt x="9625" y="12331"/>
                    <a:pt x="9541" y="12114"/>
                    <a:pt x="9474" y="11930"/>
                  </a:cubicBezTo>
                  <a:cubicBezTo>
                    <a:pt x="9441" y="11780"/>
                    <a:pt x="9374" y="11579"/>
                    <a:pt x="9341" y="11396"/>
                  </a:cubicBezTo>
                  <a:cubicBezTo>
                    <a:pt x="9307" y="11262"/>
                    <a:pt x="9290" y="11128"/>
                    <a:pt x="9257" y="11011"/>
                  </a:cubicBezTo>
                  <a:cubicBezTo>
                    <a:pt x="9257" y="10944"/>
                    <a:pt x="9224" y="10911"/>
                    <a:pt x="9207" y="10844"/>
                  </a:cubicBezTo>
                  <a:lnTo>
                    <a:pt x="9207" y="10827"/>
                  </a:lnTo>
                  <a:cubicBezTo>
                    <a:pt x="9190" y="10761"/>
                    <a:pt x="9190" y="10694"/>
                    <a:pt x="9173" y="10610"/>
                  </a:cubicBezTo>
                  <a:cubicBezTo>
                    <a:pt x="9107" y="10310"/>
                    <a:pt x="9090" y="9992"/>
                    <a:pt x="9056" y="9775"/>
                  </a:cubicBezTo>
                  <a:cubicBezTo>
                    <a:pt x="9006" y="9223"/>
                    <a:pt x="9023" y="8655"/>
                    <a:pt x="9023" y="8171"/>
                  </a:cubicBezTo>
                  <a:cubicBezTo>
                    <a:pt x="9040" y="7636"/>
                    <a:pt x="9090" y="7068"/>
                    <a:pt x="9190" y="6400"/>
                  </a:cubicBezTo>
                  <a:cubicBezTo>
                    <a:pt x="9190" y="6350"/>
                    <a:pt x="9173" y="6316"/>
                    <a:pt x="9123" y="6299"/>
                  </a:cubicBezTo>
                  <a:cubicBezTo>
                    <a:pt x="9090" y="6299"/>
                    <a:pt x="9040" y="6316"/>
                    <a:pt x="9023" y="6350"/>
                  </a:cubicBezTo>
                  <a:lnTo>
                    <a:pt x="9006" y="6567"/>
                  </a:lnTo>
                  <a:cubicBezTo>
                    <a:pt x="8973" y="6767"/>
                    <a:pt x="8940" y="6951"/>
                    <a:pt x="8923" y="7168"/>
                  </a:cubicBezTo>
                  <a:cubicBezTo>
                    <a:pt x="8889" y="7402"/>
                    <a:pt x="8873" y="7636"/>
                    <a:pt x="8839" y="7837"/>
                  </a:cubicBezTo>
                  <a:lnTo>
                    <a:pt x="8806" y="7987"/>
                  </a:lnTo>
                  <a:cubicBezTo>
                    <a:pt x="8789" y="8254"/>
                    <a:pt x="8772" y="8522"/>
                    <a:pt x="8756" y="8822"/>
                  </a:cubicBezTo>
                  <a:cubicBezTo>
                    <a:pt x="8722" y="9073"/>
                    <a:pt x="8722" y="9324"/>
                    <a:pt x="8706" y="9658"/>
                  </a:cubicBezTo>
                  <a:lnTo>
                    <a:pt x="8706" y="10493"/>
                  </a:lnTo>
                  <a:cubicBezTo>
                    <a:pt x="8706" y="10610"/>
                    <a:pt x="8722" y="10761"/>
                    <a:pt x="8722" y="10894"/>
                  </a:cubicBezTo>
                  <a:cubicBezTo>
                    <a:pt x="8756" y="11011"/>
                    <a:pt x="8772" y="11162"/>
                    <a:pt x="8789" y="11279"/>
                  </a:cubicBezTo>
                  <a:lnTo>
                    <a:pt x="8789" y="11312"/>
                  </a:lnTo>
                  <a:cubicBezTo>
                    <a:pt x="8839" y="11613"/>
                    <a:pt x="8889" y="11914"/>
                    <a:pt x="8956" y="12164"/>
                  </a:cubicBezTo>
                  <a:cubicBezTo>
                    <a:pt x="9023" y="12398"/>
                    <a:pt x="9107" y="12615"/>
                    <a:pt x="9190" y="12866"/>
                  </a:cubicBezTo>
                  <a:cubicBezTo>
                    <a:pt x="8772" y="12582"/>
                    <a:pt x="8371" y="12315"/>
                    <a:pt x="8054" y="12031"/>
                  </a:cubicBezTo>
                  <a:cubicBezTo>
                    <a:pt x="7419" y="11529"/>
                    <a:pt x="6801" y="10995"/>
                    <a:pt x="6283" y="10426"/>
                  </a:cubicBezTo>
                  <a:cubicBezTo>
                    <a:pt x="5631" y="9741"/>
                    <a:pt x="5080" y="8939"/>
                    <a:pt x="4579" y="8020"/>
                  </a:cubicBezTo>
                  <a:lnTo>
                    <a:pt x="4579" y="8020"/>
                  </a:lnTo>
                  <a:lnTo>
                    <a:pt x="4595" y="8071"/>
                  </a:lnTo>
                  <a:cubicBezTo>
                    <a:pt x="4111" y="7135"/>
                    <a:pt x="3743" y="6149"/>
                    <a:pt x="3509" y="5096"/>
                  </a:cubicBezTo>
                  <a:cubicBezTo>
                    <a:pt x="3409" y="4662"/>
                    <a:pt x="3342" y="4261"/>
                    <a:pt x="3275" y="3860"/>
                  </a:cubicBezTo>
                  <a:cubicBezTo>
                    <a:pt x="3208" y="3492"/>
                    <a:pt x="3175" y="3091"/>
                    <a:pt x="3125" y="2607"/>
                  </a:cubicBezTo>
                  <a:cubicBezTo>
                    <a:pt x="3041" y="1739"/>
                    <a:pt x="3025" y="838"/>
                    <a:pt x="2975" y="3"/>
                  </a:cubicBezTo>
                  <a:lnTo>
                    <a:pt x="2975" y="3"/>
                  </a:lnTo>
                  <a:cubicBezTo>
                    <a:pt x="2977" y="4"/>
                    <a:pt x="2980" y="4"/>
                    <a:pt x="2982" y="5"/>
                  </a:cubicBezTo>
                  <a:lnTo>
                    <a:pt x="2982" y="5"/>
                  </a:lnTo>
                  <a:cubicBezTo>
                    <a:pt x="2980" y="4"/>
                    <a:pt x="2977" y="2"/>
                    <a:pt x="2975" y="0"/>
                  </a:cubicBezTo>
                  <a:lnTo>
                    <a:pt x="2975" y="0"/>
                  </a:lnTo>
                  <a:cubicBezTo>
                    <a:pt x="2975" y="1"/>
                    <a:pt x="2975" y="2"/>
                    <a:pt x="2975" y="3"/>
                  </a:cubicBezTo>
                  <a:lnTo>
                    <a:pt x="2975" y="3"/>
                  </a:lnTo>
                  <a:cubicBezTo>
                    <a:pt x="2969" y="1"/>
                    <a:pt x="2964" y="0"/>
                    <a:pt x="2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14"/>
          <p:cNvSpPr/>
          <p:nvPr/>
        </p:nvSpPr>
        <p:spPr>
          <a:xfrm rot="5400000">
            <a:off x="7534625" y="98300"/>
            <a:ext cx="2057018" cy="1523969"/>
          </a:xfrm>
          <a:custGeom>
            <a:avLst/>
            <a:gdLst/>
            <a:ahLst/>
            <a:cxnLst/>
            <a:rect l="l" t="t" r="r" b="b"/>
            <a:pathLst>
              <a:path w="27854" h="20636" extrusionOk="0">
                <a:moveTo>
                  <a:pt x="0" y="0"/>
                </a:moveTo>
                <a:lnTo>
                  <a:pt x="0" y="17"/>
                </a:lnTo>
                <a:lnTo>
                  <a:pt x="0" y="10460"/>
                </a:lnTo>
                <a:lnTo>
                  <a:pt x="0" y="20635"/>
                </a:lnTo>
                <a:cubicBezTo>
                  <a:pt x="67" y="20635"/>
                  <a:pt x="151" y="20619"/>
                  <a:pt x="217" y="20585"/>
                </a:cubicBezTo>
                <a:cubicBezTo>
                  <a:pt x="501" y="20552"/>
                  <a:pt x="785" y="20468"/>
                  <a:pt x="1070" y="20368"/>
                </a:cubicBezTo>
                <a:cubicBezTo>
                  <a:pt x="1571" y="20167"/>
                  <a:pt x="2005" y="19883"/>
                  <a:pt x="2423" y="19499"/>
                </a:cubicBezTo>
                <a:cubicBezTo>
                  <a:pt x="2774" y="19165"/>
                  <a:pt x="3125" y="18781"/>
                  <a:pt x="3425" y="18279"/>
                </a:cubicBezTo>
                <a:cubicBezTo>
                  <a:pt x="3676" y="17862"/>
                  <a:pt x="3927" y="17394"/>
                  <a:pt x="4211" y="16792"/>
                </a:cubicBezTo>
                <a:cubicBezTo>
                  <a:pt x="4395" y="16391"/>
                  <a:pt x="4562" y="15974"/>
                  <a:pt x="4729" y="15556"/>
                </a:cubicBezTo>
                <a:cubicBezTo>
                  <a:pt x="4796" y="15389"/>
                  <a:pt x="4846" y="15222"/>
                  <a:pt x="4929" y="15071"/>
                </a:cubicBezTo>
                <a:cubicBezTo>
                  <a:pt x="5163" y="14520"/>
                  <a:pt x="5430" y="13902"/>
                  <a:pt x="5765" y="13334"/>
                </a:cubicBezTo>
                <a:cubicBezTo>
                  <a:pt x="6082" y="12816"/>
                  <a:pt x="6466" y="12365"/>
                  <a:pt x="6884" y="11913"/>
                </a:cubicBezTo>
                <a:cubicBezTo>
                  <a:pt x="7335" y="11479"/>
                  <a:pt x="7853" y="11061"/>
                  <a:pt x="8471" y="10727"/>
                </a:cubicBezTo>
                <a:cubicBezTo>
                  <a:pt x="9190" y="10309"/>
                  <a:pt x="10025" y="9992"/>
                  <a:pt x="10978" y="9741"/>
                </a:cubicBezTo>
                <a:cubicBezTo>
                  <a:pt x="12080" y="9457"/>
                  <a:pt x="13284" y="9290"/>
                  <a:pt x="14787" y="9207"/>
                </a:cubicBezTo>
                <a:cubicBezTo>
                  <a:pt x="15355" y="9157"/>
                  <a:pt x="15957" y="9140"/>
                  <a:pt x="16709" y="9140"/>
                </a:cubicBezTo>
                <a:lnTo>
                  <a:pt x="16993" y="9140"/>
                </a:lnTo>
                <a:cubicBezTo>
                  <a:pt x="17210" y="9140"/>
                  <a:pt x="17444" y="9140"/>
                  <a:pt x="17678" y="9123"/>
                </a:cubicBezTo>
                <a:cubicBezTo>
                  <a:pt x="17995" y="9106"/>
                  <a:pt x="18296" y="9090"/>
                  <a:pt x="18630" y="9040"/>
                </a:cubicBezTo>
                <a:cubicBezTo>
                  <a:pt x="19265" y="8973"/>
                  <a:pt x="19917" y="8856"/>
                  <a:pt x="20552" y="8689"/>
                </a:cubicBezTo>
                <a:cubicBezTo>
                  <a:pt x="21187" y="8522"/>
                  <a:pt x="21805" y="8304"/>
                  <a:pt x="22390" y="8037"/>
                </a:cubicBezTo>
                <a:cubicBezTo>
                  <a:pt x="22974" y="7786"/>
                  <a:pt x="23559" y="7469"/>
                  <a:pt x="24094" y="7101"/>
                </a:cubicBezTo>
                <a:cubicBezTo>
                  <a:pt x="24612" y="6734"/>
                  <a:pt x="25113" y="6349"/>
                  <a:pt x="25564" y="5865"/>
                </a:cubicBezTo>
                <a:cubicBezTo>
                  <a:pt x="26015" y="5397"/>
                  <a:pt x="26400" y="4913"/>
                  <a:pt x="26734" y="4361"/>
                </a:cubicBezTo>
                <a:cubicBezTo>
                  <a:pt x="27068" y="3793"/>
                  <a:pt x="27352" y="3175"/>
                  <a:pt x="27536" y="2540"/>
                </a:cubicBezTo>
                <a:cubicBezTo>
                  <a:pt x="27636" y="2189"/>
                  <a:pt x="27720" y="1838"/>
                  <a:pt x="27787" y="1504"/>
                </a:cubicBezTo>
                <a:cubicBezTo>
                  <a:pt x="27853" y="1120"/>
                  <a:pt x="27853" y="786"/>
                  <a:pt x="27820" y="468"/>
                </a:cubicBezTo>
                <a:cubicBezTo>
                  <a:pt x="27803" y="334"/>
                  <a:pt x="27787" y="184"/>
                  <a:pt x="27720" y="17"/>
                </a:cubicBezTo>
                <a:lnTo>
                  <a:pt x="27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4"/>
          <p:cNvSpPr txBox="1">
            <a:spLocks noGrp="1"/>
          </p:cNvSpPr>
          <p:nvPr>
            <p:ph type="subTitle" idx="1"/>
          </p:nvPr>
        </p:nvSpPr>
        <p:spPr>
          <a:xfrm>
            <a:off x="839925" y="3249775"/>
            <a:ext cx="5102400" cy="36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/>
          <p:nvPr/>
        </p:nvSpPr>
        <p:spPr>
          <a:xfrm>
            <a:off x="-47425" y="-170750"/>
            <a:ext cx="2057018" cy="1523969"/>
          </a:xfrm>
          <a:custGeom>
            <a:avLst/>
            <a:gdLst/>
            <a:ahLst/>
            <a:cxnLst/>
            <a:rect l="l" t="t" r="r" b="b"/>
            <a:pathLst>
              <a:path w="27854" h="20636" extrusionOk="0">
                <a:moveTo>
                  <a:pt x="0" y="0"/>
                </a:moveTo>
                <a:lnTo>
                  <a:pt x="0" y="17"/>
                </a:lnTo>
                <a:lnTo>
                  <a:pt x="0" y="10460"/>
                </a:lnTo>
                <a:lnTo>
                  <a:pt x="0" y="20635"/>
                </a:lnTo>
                <a:cubicBezTo>
                  <a:pt x="67" y="20635"/>
                  <a:pt x="151" y="20619"/>
                  <a:pt x="217" y="20585"/>
                </a:cubicBezTo>
                <a:cubicBezTo>
                  <a:pt x="501" y="20552"/>
                  <a:pt x="785" y="20468"/>
                  <a:pt x="1070" y="20368"/>
                </a:cubicBezTo>
                <a:cubicBezTo>
                  <a:pt x="1571" y="20167"/>
                  <a:pt x="2005" y="19883"/>
                  <a:pt x="2423" y="19499"/>
                </a:cubicBezTo>
                <a:cubicBezTo>
                  <a:pt x="2774" y="19165"/>
                  <a:pt x="3125" y="18781"/>
                  <a:pt x="3425" y="18279"/>
                </a:cubicBezTo>
                <a:cubicBezTo>
                  <a:pt x="3676" y="17862"/>
                  <a:pt x="3927" y="17394"/>
                  <a:pt x="4211" y="16792"/>
                </a:cubicBezTo>
                <a:cubicBezTo>
                  <a:pt x="4395" y="16391"/>
                  <a:pt x="4562" y="15974"/>
                  <a:pt x="4729" y="15556"/>
                </a:cubicBezTo>
                <a:cubicBezTo>
                  <a:pt x="4796" y="15389"/>
                  <a:pt x="4846" y="15222"/>
                  <a:pt x="4929" y="15071"/>
                </a:cubicBezTo>
                <a:cubicBezTo>
                  <a:pt x="5163" y="14520"/>
                  <a:pt x="5430" y="13902"/>
                  <a:pt x="5765" y="13334"/>
                </a:cubicBezTo>
                <a:cubicBezTo>
                  <a:pt x="6082" y="12816"/>
                  <a:pt x="6466" y="12365"/>
                  <a:pt x="6884" y="11913"/>
                </a:cubicBezTo>
                <a:cubicBezTo>
                  <a:pt x="7335" y="11479"/>
                  <a:pt x="7853" y="11061"/>
                  <a:pt x="8471" y="10727"/>
                </a:cubicBezTo>
                <a:cubicBezTo>
                  <a:pt x="9190" y="10309"/>
                  <a:pt x="10025" y="9992"/>
                  <a:pt x="10978" y="9741"/>
                </a:cubicBezTo>
                <a:cubicBezTo>
                  <a:pt x="12080" y="9457"/>
                  <a:pt x="13284" y="9290"/>
                  <a:pt x="14787" y="9207"/>
                </a:cubicBezTo>
                <a:cubicBezTo>
                  <a:pt x="15355" y="9157"/>
                  <a:pt x="15957" y="9140"/>
                  <a:pt x="16709" y="9140"/>
                </a:cubicBezTo>
                <a:lnTo>
                  <a:pt x="16993" y="9140"/>
                </a:lnTo>
                <a:cubicBezTo>
                  <a:pt x="17210" y="9140"/>
                  <a:pt x="17444" y="9140"/>
                  <a:pt x="17678" y="9123"/>
                </a:cubicBezTo>
                <a:cubicBezTo>
                  <a:pt x="17995" y="9106"/>
                  <a:pt x="18296" y="9090"/>
                  <a:pt x="18630" y="9040"/>
                </a:cubicBezTo>
                <a:cubicBezTo>
                  <a:pt x="19265" y="8973"/>
                  <a:pt x="19917" y="8856"/>
                  <a:pt x="20552" y="8689"/>
                </a:cubicBezTo>
                <a:cubicBezTo>
                  <a:pt x="21187" y="8522"/>
                  <a:pt x="21805" y="8304"/>
                  <a:pt x="22390" y="8037"/>
                </a:cubicBezTo>
                <a:cubicBezTo>
                  <a:pt x="22974" y="7786"/>
                  <a:pt x="23559" y="7469"/>
                  <a:pt x="24094" y="7101"/>
                </a:cubicBezTo>
                <a:cubicBezTo>
                  <a:pt x="24612" y="6734"/>
                  <a:pt x="25113" y="6349"/>
                  <a:pt x="25564" y="5865"/>
                </a:cubicBezTo>
                <a:cubicBezTo>
                  <a:pt x="26015" y="5397"/>
                  <a:pt x="26400" y="4913"/>
                  <a:pt x="26734" y="4361"/>
                </a:cubicBezTo>
                <a:cubicBezTo>
                  <a:pt x="27068" y="3793"/>
                  <a:pt x="27352" y="3175"/>
                  <a:pt x="27536" y="2540"/>
                </a:cubicBezTo>
                <a:cubicBezTo>
                  <a:pt x="27636" y="2189"/>
                  <a:pt x="27720" y="1838"/>
                  <a:pt x="27787" y="1504"/>
                </a:cubicBezTo>
                <a:cubicBezTo>
                  <a:pt x="27853" y="1120"/>
                  <a:pt x="27853" y="786"/>
                  <a:pt x="27820" y="468"/>
                </a:cubicBezTo>
                <a:cubicBezTo>
                  <a:pt x="27803" y="334"/>
                  <a:pt x="27787" y="184"/>
                  <a:pt x="27720" y="17"/>
                </a:cubicBezTo>
                <a:lnTo>
                  <a:pt x="27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5"/>
          <p:cNvSpPr/>
          <p:nvPr/>
        </p:nvSpPr>
        <p:spPr>
          <a:xfrm rot="10800000">
            <a:off x="7120075" y="3737900"/>
            <a:ext cx="2057018" cy="1523969"/>
          </a:xfrm>
          <a:custGeom>
            <a:avLst/>
            <a:gdLst/>
            <a:ahLst/>
            <a:cxnLst/>
            <a:rect l="l" t="t" r="r" b="b"/>
            <a:pathLst>
              <a:path w="27854" h="20636" extrusionOk="0">
                <a:moveTo>
                  <a:pt x="0" y="0"/>
                </a:moveTo>
                <a:lnTo>
                  <a:pt x="0" y="17"/>
                </a:lnTo>
                <a:lnTo>
                  <a:pt x="0" y="10460"/>
                </a:lnTo>
                <a:lnTo>
                  <a:pt x="0" y="20635"/>
                </a:lnTo>
                <a:cubicBezTo>
                  <a:pt x="67" y="20635"/>
                  <a:pt x="151" y="20619"/>
                  <a:pt x="217" y="20585"/>
                </a:cubicBezTo>
                <a:cubicBezTo>
                  <a:pt x="501" y="20552"/>
                  <a:pt x="785" y="20468"/>
                  <a:pt x="1070" y="20368"/>
                </a:cubicBezTo>
                <a:cubicBezTo>
                  <a:pt x="1571" y="20167"/>
                  <a:pt x="2005" y="19883"/>
                  <a:pt x="2423" y="19499"/>
                </a:cubicBezTo>
                <a:cubicBezTo>
                  <a:pt x="2774" y="19165"/>
                  <a:pt x="3125" y="18781"/>
                  <a:pt x="3425" y="18279"/>
                </a:cubicBezTo>
                <a:cubicBezTo>
                  <a:pt x="3676" y="17862"/>
                  <a:pt x="3927" y="17394"/>
                  <a:pt x="4211" y="16792"/>
                </a:cubicBezTo>
                <a:cubicBezTo>
                  <a:pt x="4395" y="16391"/>
                  <a:pt x="4562" y="15974"/>
                  <a:pt x="4729" y="15556"/>
                </a:cubicBezTo>
                <a:cubicBezTo>
                  <a:pt x="4796" y="15389"/>
                  <a:pt x="4846" y="15222"/>
                  <a:pt x="4929" y="15071"/>
                </a:cubicBezTo>
                <a:cubicBezTo>
                  <a:pt x="5163" y="14520"/>
                  <a:pt x="5430" y="13902"/>
                  <a:pt x="5765" y="13334"/>
                </a:cubicBezTo>
                <a:cubicBezTo>
                  <a:pt x="6082" y="12816"/>
                  <a:pt x="6466" y="12365"/>
                  <a:pt x="6884" y="11913"/>
                </a:cubicBezTo>
                <a:cubicBezTo>
                  <a:pt x="7335" y="11479"/>
                  <a:pt x="7853" y="11061"/>
                  <a:pt x="8471" y="10727"/>
                </a:cubicBezTo>
                <a:cubicBezTo>
                  <a:pt x="9190" y="10309"/>
                  <a:pt x="10025" y="9992"/>
                  <a:pt x="10978" y="9741"/>
                </a:cubicBezTo>
                <a:cubicBezTo>
                  <a:pt x="12080" y="9457"/>
                  <a:pt x="13284" y="9290"/>
                  <a:pt x="14787" y="9207"/>
                </a:cubicBezTo>
                <a:cubicBezTo>
                  <a:pt x="15355" y="9157"/>
                  <a:pt x="15957" y="9140"/>
                  <a:pt x="16709" y="9140"/>
                </a:cubicBezTo>
                <a:lnTo>
                  <a:pt x="16993" y="9140"/>
                </a:lnTo>
                <a:cubicBezTo>
                  <a:pt x="17210" y="9140"/>
                  <a:pt x="17444" y="9140"/>
                  <a:pt x="17678" y="9123"/>
                </a:cubicBezTo>
                <a:cubicBezTo>
                  <a:pt x="17995" y="9106"/>
                  <a:pt x="18296" y="9090"/>
                  <a:pt x="18630" y="9040"/>
                </a:cubicBezTo>
                <a:cubicBezTo>
                  <a:pt x="19265" y="8973"/>
                  <a:pt x="19917" y="8856"/>
                  <a:pt x="20552" y="8689"/>
                </a:cubicBezTo>
                <a:cubicBezTo>
                  <a:pt x="21187" y="8522"/>
                  <a:pt x="21805" y="8304"/>
                  <a:pt x="22390" y="8037"/>
                </a:cubicBezTo>
                <a:cubicBezTo>
                  <a:pt x="22974" y="7786"/>
                  <a:pt x="23559" y="7469"/>
                  <a:pt x="24094" y="7101"/>
                </a:cubicBezTo>
                <a:cubicBezTo>
                  <a:pt x="24612" y="6734"/>
                  <a:pt x="25113" y="6349"/>
                  <a:pt x="25564" y="5865"/>
                </a:cubicBezTo>
                <a:cubicBezTo>
                  <a:pt x="26015" y="5397"/>
                  <a:pt x="26400" y="4913"/>
                  <a:pt x="26734" y="4361"/>
                </a:cubicBezTo>
                <a:cubicBezTo>
                  <a:pt x="27068" y="3793"/>
                  <a:pt x="27352" y="3175"/>
                  <a:pt x="27536" y="2540"/>
                </a:cubicBezTo>
                <a:cubicBezTo>
                  <a:pt x="27636" y="2189"/>
                  <a:pt x="27720" y="1838"/>
                  <a:pt x="27787" y="1504"/>
                </a:cubicBezTo>
                <a:cubicBezTo>
                  <a:pt x="27853" y="1120"/>
                  <a:pt x="27853" y="786"/>
                  <a:pt x="27820" y="468"/>
                </a:cubicBezTo>
                <a:cubicBezTo>
                  <a:pt x="27803" y="334"/>
                  <a:pt x="27787" y="184"/>
                  <a:pt x="27720" y="17"/>
                </a:cubicBezTo>
                <a:lnTo>
                  <a:pt x="27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15"/>
          <p:cNvGrpSpPr/>
          <p:nvPr/>
        </p:nvGrpSpPr>
        <p:grpSpPr>
          <a:xfrm>
            <a:off x="8792363" y="3917122"/>
            <a:ext cx="909750" cy="1398030"/>
            <a:chOff x="8663919" y="4118273"/>
            <a:chExt cx="807948" cy="1241589"/>
          </a:xfrm>
        </p:grpSpPr>
        <p:sp>
          <p:nvSpPr>
            <p:cNvPr id="254" name="Google Shape;254;p15"/>
            <p:cNvSpPr/>
            <p:nvPr/>
          </p:nvSpPr>
          <p:spPr>
            <a:xfrm>
              <a:off x="8663919" y="4118273"/>
              <a:ext cx="736399" cy="1241589"/>
            </a:xfrm>
            <a:custGeom>
              <a:avLst/>
              <a:gdLst/>
              <a:ahLst/>
              <a:cxnLst/>
              <a:rect l="l" t="t" r="r" b="b"/>
              <a:pathLst>
                <a:path w="20986" h="35383" extrusionOk="0">
                  <a:moveTo>
                    <a:pt x="1604" y="0"/>
                  </a:moveTo>
                  <a:cubicBezTo>
                    <a:pt x="1604" y="1136"/>
                    <a:pt x="1571" y="2323"/>
                    <a:pt x="1470" y="3643"/>
                  </a:cubicBezTo>
                  <a:cubicBezTo>
                    <a:pt x="1420" y="4278"/>
                    <a:pt x="1353" y="4929"/>
                    <a:pt x="1303" y="5614"/>
                  </a:cubicBezTo>
                  <a:cubicBezTo>
                    <a:pt x="1236" y="6283"/>
                    <a:pt x="1153" y="6951"/>
                    <a:pt x="1069" y="7603"/>
                  </a:cubicBezTo>
                  <a:cubicBezTo>
                    <a:pt x="919" y="8923"/>
                    <a:pt x="735" y="10193"/>
                    <a:pt x="551" y="11613"/>
                  </a:cubicBezTo>
                  <a:cubicBezTo>
                    <a:pt x="384" y="12883"/>
                    <a:pt x="251" y="14035"/>
                    <a:pt x="167" y="15105"/>
                  </a:cubicBezTo>
                  <a:cubicBezTo>
                    <a:pt x="0" y="17511"/>
                    <a:pt x="100" y="19716"/>
                    <a:pt x="434" y="21705"/>
                  </a:cubicBezTo>
                  <a:cubicBezTo>
                    <a:pt x="635" y="22741"/>
                    <a:pt x="902" y="23793"/>
                    <a:pt x="1253" y="24796"/>
                  </a:cubicBezTo>
                  <a:cubicBezTo>
                    <a:pt x="1437" y="25314"/>
                    <a:pt x="1637" y="25798"/>
                    <a:pt x="1838" y="26249"/>
                  </a:cubicBezTo>
                  <a:cubicBezTo>
                    <a:pt x="2055" y="26701"/>
                    <a:pt x="2272" y="27152"/>
                    <a:pt x="2556" y="27619"/>
                  </a:cubicBezTo>
                  <a:cubicBezTo>
                    <a:pt x="3058" y="28472"/>
                    <a:pt x="3676" y="29290"/>
                    <a:pt x="4361" y="30059"/>
                  </a:cubicBezTo>
                  <a:cubicBezTo>
                    <a:pt x="4896" y="30644"/>
                    <a:pt x="5497" y="31212"/>
                    <a:pt x="6115" y="31730"/>
                  </a:cubicBezTo>
                  <a:cubicBezTo>
                    <a:pt x="6282" y="31847"/>
                    <a:pt x="6450" y="31997"/>
                    <a:pt x="6617" y="32131"/>
                  </a:cubicBezTo>
                  <a:cubicBezTo>
                    <a:pt x="8271" y="33351"/>
                    <a:pt x="10109" y="34269"/>
                    <a:pt x="12097" y="34821"/>
                  </a:cubicBezTo>
                  <a:cubicBezTo>
                    <a:pt x="12699" y="34988"/>
                    <a:pt x="13350" y="35122"/>
                    <a:pt x="13968" y="35205"/>
                  </a:cubicBezTo>
                  <a:cubicBezTo>
                    <a:pt x="14336" y="35272"/>
                    <a:pt x="14704" y="35322"/>
                    <a:pt x="15054" y="35339"/>
                  </a:cubicBezTo>
                  <a:cubicBezTo>
                    <a:pt x="15080" y="35347"/>
                    <a:pt x="15096" y="35351"/>
                    <a:pt x="15113" y="35351"/>
                  </a:cubicBezTo>
                  <a:cubicBezTo>
                    <a:pt x="15130" y="35351"/>
                    <a:pt x="15146" y="35347"/>
                    <a:pt x="15171" y="35339"/>
                  </a:cubicBezTo>
                  <a:cubicBezTo>
                    <a:pt x="15455" y="35356"/>
                    <a:pt x="15790" y="35372"/>
                    <a:pt x="16124" y="35372"/>
                  </a:cubicBezTo>
                  <a:cubicBezTo>
                    <a:pt x="16274" y="35380"/>
                    <a:pt x="16427" y="35383"/>
                    <a:pt x="16584" y="35383"/>
                  </a:cubicBezTo>
                  <a:cubicBezTo>
                    <a:pt x="17141" y="35383"/>
                    <a:pt x="17737" y="35341"/>
                    <a:pt x="18363" y="35289"/>
                  </a:cubicBezTo>
                  <a:cubicBezTo>
                    <a:pt x="18730" y="35255"/>
                    <a:pt x="19115" y="35222"/>
                    <a:pt x="19532" y="35155"/>
                  </a:cubicBezTo>
                  <a:cubicBezTo>
                    <a:pt x="19950" y="35088"/>
                    <a:pt x="20351" y="35021"/>
                    <a:pt x="20702" y="34938"/>
                  </a:cubicBezTo>
                  <a:cubicBezTo>
                    <a:pt x="20852" y="34904"/>
                    <a:pt x="20969" y="34771"/>
                    <a:pt x="20986" y="34604"/>
                  </a:cubicBezTo>
                  <a:cubicBezTo>
                    <a:pt x="20986" y="34520"/>
                    <a:pt x="20969" y="34453"/>
                    <a:pt x="20902" y="34420"/>
                  </a:cubicBezTo>
                  <a:cubicBezTo>
                    <a:pt x="20869" y="34386"/>
                    <a:pt x="20802" y="34386"/>
                    <a:pt x="20735" y="34386"/>
                  </a:cubicBezTo>
                  <a:lnTo>
                    <a:pt x="20719" y="34386"/>
                  </a:lnTo>
                  <a:cubicBezTo>
                    <a:pt x="20151" y="34487"/>
                    <a:pt x="19566" y="34570"/>
                    <a:pt x="18981" y="34654"/>
                  </a:cubicBezTo>
                  <a:cubicBezTo>
                    <a:pt x="18430" y="34721"/>
                    <a:pt x="17811" y="34771"/>
                    <a:pt x="17260" y="34804"/>
                  </a:cubicBezTo>
                  <a:lnTo>
                    <a:pt x="17260" y="34804"/>
                  </a:lnTo>
                  <a:cubicBezTo>
                    <a:pt x="16671" y="34804"/>
                    <a:pt x="16114" y="34804"/>
                    <a:pt x="15623" y="34771"/>
                  </a:cubicBezTo>
                  <a:cubicBezTo>
                    <a:pt x="15806" y="34420"/>
                    <a:pt x="15973" y="34036"/>
                    <a:pt x="16107" y="33752"/>
                  </a:cubicBezTo>
                  <a:cubicBezTo>
                    <a:pt x="16291" y="33317"/>
                    <a:pt x="16458" y="32849"/>
                    <a:pt x="16625" y="32365"/>
                  </a:cubicBezTo>
                  <a:cubicBezTo>
                    <a:pt x="16926" y="31496"/>
                    <a:pt x="17143" y="30577"/>
                    <a:pt x="17344" y="29574"/>
                  </a:cubicBezTo>
                  <a:cubicBezTo>
                    <a:pt x="17644" y="27837"/>
                    <a:pt x="17728" y="26049"/>
                    <a:pt x="17611" y="24044"/>
                  </a:cubicBezTo>
                  <a:cubicBezTo>
                    <a:pt x="17477" y="22340"/>
                    <a:pt x="17193" y="20635"/>
                    <a:pt x="16709" y="18848"/>
                  </a:cubicBezTo>
                  <a:cubicBezTo>
                    <a:pt x="16508" y="18062"/>
                    <a:pt x="16257" y="17277"/>
                    <a:pt x="15940" y="16425"/>
                  </a:cubicBezTo>
                  <a:cubicBezTo>
                    <a:pt x="15673" y="15656"/>
                    <a:pt x="15372" y="14888"/>
                    <a:pt x="15038" y="14136"/>
                  </a:cubicBezTo>
                  <a:cubicBezTo>
                    <a:pt x="14637" y="13250"/>
                    <a:pt x="14186" y="12381"/>
                    <a:pt x="13684" y="11613"/>
                  </a:cubicBezTo>
                  <a:cubicBezTo>
                    <a:pt x="13166" y="10794"/>
                    <a:pt x="12582" y="10042"/>
                    <a:pt x="11930" y="9357"/>
                  </a:cubicBezTo>
                  <a:cubicBezTo>
                    <a:pt x="11429" y="8806"/>
                    <a:pt x="10877" y="8288"/>
                    <a:pt x="10292" y="7837"/>
                  </a:cubicBezTo>
                  <a:cubicBezTo>
                    <a:pt x="10159" y="7720"/>
                    <a:pt x="10025" y="7603"/>
                    <a:pt x="9875" y="7502"/>
                  </a:cubicBezTo>
                  <a:cubicBezTo>
                    <a:pt x="9541" y="7218"/>
                    <a:pt x="9173" y="6968"/>
                    <a:pt x="8739" y="6700"/>
                  </a:cubicBezTo>
                  <a:cubicBezTo>
                    <a:pt x="8605" y="6617"/>
                    <a:pt x="8505" y="6550"/>
                    <a:pt x="8371" y="6467"/>
                  </a:cubicBezTo>
                  <a:cubicBezTo>
                    <a:pt x="8287" y="6416"/>
                    <a:pt x="8187" y="6366"/>
                    <a:pt x="8104" y="6299"/>
                  </a:cubicBezTo>
                  <a:cubicBezTo>
                    <a:pt x="7903" y="6182"/>
                    <a:pt x="7703" y="6049"/>
                    <a:pt x="7502" y="5932"/>
                  </a:cubicBezTo>
                  <a:lnTo>
                    <a:pt x="7502" y="5949"/>
                  </a:lnTo>
                  <a:cubicBezTo>
                    <a:pt x="6750" y="5447"/>
                    <a:pt x="6099" y="4963"/>
                    <a:pt x="5564" y="4528"/>
                  </a:cubicBezTo>
                  <a:cubicBezTo>
                    <a:pt x="4745" y="3860"/>
                    <a:pt x="4060" y="3175"/>
                    <a:pt x="3492" y="2456"/>
                  </a:cubicBezTo>
                  <a:cubicBezTo>
                    <a:pt x="3358" y="2289"/>
                    <a:pt x="3241" y="2156"/>
                    <a:pt x="3141" y="1989"/>
                  </a:cubicBezTo>
                  <a:cubicBezTo>
                    <a:pt x="2807" y="1604"/>
                    <a:pt x="2473" y="1203"/>
                    <a:pt x="2172" y="769"/>
                  </a:cubicBezTo>
                  <a:cubicBezTo>
                    <a:pt x="2105" y="669"/>
                    <a:pt x="2055" y="585"/>
                    <a:pt x="1972" y="485"/>
                  </a:cubicBezTo>
                  <a:cubicBezTo>
                    <a:pt x="1838" y="318"/>
                    <a:pt x="1738" y="184"/>
                    <a:pt x="1654" y="67"/>
                  </a:cubicBezTo>
                  <a:lnTo>
                    <a:pt x="1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8724275" y="4182489"/>
              <a:ext cx="747592" cy="1172181"/>
            </a:xfrm>
            <a:custGeom>
              <a:avLst/>
              <a:gdLst/>
              <a:ahLst/>
              <a:cxnLst/>
              <a:rect l="l" t="t" r="r" b="b"/>
              <a:pathLst>
                <a:path w="21305" h="33405" extrusionOk="0">
                  <a:moveTo>
                    <a:pt x="435" y="1"/>
                  </a:moveTo>
                  <a:cubicBezTo>
                    <a:pt x="422" y="1"/>
                    <a:pt x="408" y="8"/>
                    <a:pt x="385" y="8"/>
                  </a:cubicBezTo>
                  <a:cubicBezTo>
                    <a:pt x="369" y="25"/>
                    <a:pt x="352" y="58"/>
                    <a:pt x="369" y="92"/>
                  </a:cubicBezTo>
                  <a:cubicBezTo>
                    <a:pt x="469" y="393"/>
                    <a:pt x="586" y="677"/>
                    <a:pt x="669" y="977"/>
                  </a:cubicBezTo>
                  <a:cubicBezTo>
                    <a:pt x="803" y="1479"/>
                    <a:pt x="970" y="2030"/>
                    <a:pt x="1171" y="2682"/>
                  </a:cubicBezTo>
                  <a:cubicBezTo>
                    <a:pt x="1304" y="3233"/>
                    <a:pt x="1455" y="3834"/>
                    <a:pt x="1605" y="4436"/>
                  </a:cubicBezTo>
                  <a:lnTo>
                    <a:pt x="1806" y="5355"/>
                  </a:lnTo>
                  <a:lnTo>
                    <a:pt x="2023" y="6207"/>
                  </a:lnTo>
                  <a:lnTo>
                    <a:pt x="2006" y="6174"/>
                  </a:lnTo>
                  <a:lnTo>
                    <a:pt x="1939" y="6124"/>
                  </a:lnTo>
                  <a:cubicBezTo>
                    <a:pt x="1856" y="6073"/>
                    <a:pt x="1772" y="6007"/>
                    <a:pt x="1705" y="5923"/>
                  </a:cubicBezTo>
                  <a:cubicBezTo>
                    <a:pt x="1538" y="5756"/>
                    <a:pt x="1371" y="5589"/>
                    <a:pt x="1204" y="5372"/>
                  </a:cubicBezTo>
                  <a:cubicBezTo>
                    <a:pt x="1120" y="5271"/>
                    <a:pt x="1037" y="5171"/>
                    <a:pt x="970" y="5088"/>
                  </a:cubicBezTo>
                  <a:cubicBezTo>
                    <a:pt x="887" y="4987"/>
                    <a:pt x="803" y="4854"/>
                    <a:pt x="753" y="4753"/>
                  </a:cubicBezTo>
                  <a:cubicBezTo>
                    <a:pt x="603" y="4520"/>
                    <a:pt x="452" y="4269"/>
                    <a:pt x="335" y="4035"/>
                  </a:cubicBezTo>
                  <a:cubicBezTo>
                    <a:pt x="318" y="4027"/>
                    <a:pt x="306" y="4022"/>
                    <a:pt x="295" y="4022"/>
                  </a:cubicBezTo>
                  <a:cubicBezTo>
                    <a:pt x="285" y="4022"/>
                    <a:pt x="277" y="4027"/>
                    <a:pt x="268" y="4035"/>
                  </a:cubicBezTo>
                  <a:cubicBezTo>
                    <a:pt x="252" y="4035"/>
                    <a:pt x="252" y="4068"/>
                    <a:pt x="252" y="4085"/>
                  </a:cubicBezTo>
                  <a:lnTo>
                    <a:pt x="252" y="4119"/>
                  </a:lnTo>
                  <a:cubicBezTo>
                    <a:pt x="369" y="4352"/>
                    <a:pt x="519" y="4586"/>
                    <a:pt x="636" y="4820"/>
                  </a:cubicBezTo>
                  <a:cubicBezTo>
                    <a:pt x="803" y="5088"/>
                    <a:pt x="937" y="5288"/>
                    <a:pt x="1087" y="5505"/>
                  </a:cubicBezTo>
                  <a:cubicBezTo>
                    <a:pt x="1221" y="5706"/>
                    <a:pt x="1388" y="5923"/>
                    <a:pt x="1588" y="6107"/>
                  </a:cubicBezTo>
                  <a:lnTo>
                    <a:pt x="1856" y="6374"/>
                  </a:lnTo>
                  <a:lnTo>
                    <a:pt x="1872" y="6408"/>
                  </a:lnTo>
                  <a:lnTo>
                    <a:pt x="1939" y="6458"/>
                  </a:lnTo>
                  <a:cubicBezTo>
                    <a:pt x="2006" y="6525"/>
                    <a:pt x="2056" y="6575"/>
                    <a:pt x="2140" y="6608"/>
                  </a:cubicBezTo>
                  <a:cubicBezTo>
                    <a:pt x="2257" y="7093"/>
                    <a:pt x="2374" y="7544"/>
                    <a:pt x="2507" y="8028"/>
                  </a:cubicBezTo>
                  <a:cubicBezTo>
                    <a:pt x="2841" y="9365"/>
                    <a:pt x="3142" y="10468"/>
                    <a:pt x="3476" y="11470"/>
                  </a:cubicBezTo>
                  <a:cubicBezTo>
                    <a:pt x="3527" y="11621"/>
                    <a:pt x="3593" y="11788"/>
                    <a:pt x="3627" y="11938"/>
                  </a:cubicBezTo>
                  <a:lnTo>
                    <a:pt x="3527" y="11855"/>
                  </a:lnTo>
                  <a:lnTo>
                    <a:pt x="3460" y="11804"/>
                  </a:lnTo>
                  <a:lnTo>
                    <a:pt x="3393" y="11771"/>
                  </a:lnTo>
                  <a:cubicBezTo>
                    <a:pt x="3276" y="11687"/>
                    <a:pt x="3126" y="11621"/>
                    <a:pt x="3009" y="11537"/>
                  </a:cubicBezTo>
                  <a:cubicBezTo>
                    <a:pt x="2841" y="11437"/>
                    <a:pt x="2674" y="11337"/>
                    <a:pt x="2457" y="11186"/>
                  </a:cubicBezTo>
                  <a:cubicBezTo>
                    <a:pt x="2340" y="11086"/>
                    <a:pt x="2190" y="11002"/>
                    <a:pt x="2090" y="10885"/>
                  </a:cubicBezTo>
                  <a:cubicBezTo>
                    <a:pt x="2023" y="10852"/>
                    <a:pt x="1956" y="10785"/>
                    <a:pt x="1922" y="10752"/>
                  </a:cubicBezTo>
                  <a:cubicBezTo>
                    <a:pt x="1555" y="10434"/>
                    <a:pt x="1221" y="10083"/>
                    <a:pt x="937" y="9716"/>
                  </a:cubicBezTo>
                  <a:cubicBezTo>
                    <a:pt x="619" y="9332"/>
                    <a:pt x="352" y="8931"/>
                    <a:pt x="101" y="8496"/>
                  </a:cubicBezTo>
                  <a:cubicBezTo>
                    <a:pt x="76" y="8479"/>
                    <a:pt x="59" y="8471"/>
                    <a:pt x="47" y="8471"/>
                  </a:cubicBezTo>
                  <a:cubicBezTo>
                    <a:pt x="34" y="8471"/>
                    <a:pt x="26" y="8479"/>
                    <a:pt x="18" y="8496"/>
                  </a:cubicBezTo>
                  <a:cubicBezTo>
                    <a:pt x="1" y="8513"/>
                    <a:pt x="1" y="8513"/>
                    <a:pt x="1" y="8530"/>
                  </a:cubicBezTo>
                  <a:lnTo>
                    <a:pt x="1" y="8580"/>
                  </a:lnTo>
                  <a:cubicBezTo>
                    <a:pt x="202" y="8947"/>
                    <a:pt x="435" y="9332"/>
                    <a:pt x="703" y="9682"/>
                  </a:cubicBezTo>
                  <a:cubicBezTo>
                    <a:pt x="803" y="9833"/>
                    <a:pt x="937" y="10000"/>
                    <a:pt x="1120" y="10200"/>
                  </a:cubicBezTo>
                  <a:cubicBezTo>
                    <a:pt x="1271" y="10384"/>
                    <a:pt x="1438" y="10551"/>
                    <a:pt x="1588" y="10718"/>
                  </a:cubicBezTo>
                  <a:lnTo>
                    <a:pt x="2056" y="11203"/>
                  </a:lnTo>
                  <a:cubicBezTo>
                    <a:pt x="2207" y="11353"/>
                    <a:pt x="2340" y="11454"/>
                    <a:pt x="2440" y="11537"/>
                  </a:cubicBezTo>
                  <a:cubicBezTo>
                    <a:pt x="2474" y="11587"/>
                    <a:pt x="2524" y="11604"/>
                    <a:pt x="2591" y="11637"/>
                  </a:cubicBezTo>
                  <a:cubicBezTo>
                    <a:pt x="2758" y="11771"/>
                    <a:pt x="2942" y="11888"/>
                    <a:pt x="3126" y="12022"/>
                  </a:cubicBezTo>
                  <a:cubicBezTo>
                    <a:pt x="3359" y="12139"/>
                    <a:pt x="3543" y="12222"/>
                    <a:pt x="3710" y="12289"/>
                  </a:cubicBezTo>
                  <a:cubicBezTo>
                    <a:pt x="3727" y="12289"/>
                    <a:pt x="3760" y="12289"/>
                    <a:pt x="3760" y="12306"/>
                  </a:cubicBezTo>
                  <a:cubicBezTo>
                    <a:pt x="4028" y="13041"/>
                    <a:pt x="4312" y="13809"/>
                    <a:pt x="4696" y="14678"/>
                  </a:cubicBezTo>
                  <a:cubicBezTo>
                    <a:pt x="5114" y="15631"/>
                    <a:pt x="5565" y="16617"/>
                    <a:pt x="6050" y="17552"/>
                  </a:cubicBezTo>
                  <a:lnTo>
                    <a:pt x="5816" y="17469"/>
                  </a:lnTo>
                  <a:lnTo>
                    <a:pt x="5548" y="17385"/>
                  </a:lnTo>
                  <a:cubicBezTo>
                    <a:pt x="5214" y="17285"/>
                    <a:pt x="4863" y="17185"/>
                    <a:pt x="4512" y="17051"/>
                  </a:cubicBezTo>
                  <a:cubicBezTo>
                    <a:pt x="3760" y="16784"/>
                    <a:pt x="3109" y="16466"/>
                    <a:pt x="2524" y="16132"/>
                  </a:cubicBezTo>
                  <a:lnTo>
                    <a:pt x="2524" y="16149"/>
                  </a:lnTo>
                  <a:cubicBezTo>
                    <a:pt x="2173" y="15898"/>
                    <a:pt x="1839" y="15681"/>
                    <a:pt x="1588" y="15464"/>
                  </a:cubicBezTo>
                  <a:lnTo>
                    <a:pt x="1505" y="15380"/>
                  </a:lnTo>
                  <a:cubicBezTo>
                    <a:pt x="1187" y="15129"/>
                    <a:pt x="887" y="14812"/>
                    <a:pt x="603" y="14478"/>
                  </a:cubicBezTo>
                  <a:cubicBezTo>
                    <a:pt x="536" y="14394"/>
                    <a:pt x="469" y="14311"/>
                    <a:pt x="419" y="14210"/>
                  </a:cubicBezTo>
                  <a:cubicBezTo>
                    <a:pt x="402" y="14202"/>
                    <a:pt x="385" y="14198"/>
                    <a:pt x="371" y="14198"/>
                  </a:cubicBezTo>
                  <a:cubicBezTo>
                    <a:pt x="356" y="14198"/>
                    <a:pt x="344" y="14202"/>
                    <a:pt x="335" y="14210"/>
                  </a:cubicBezTo>
                  <a:cubicBezTo>
                    <a:pt x="302" y="14227"/>
                    <a:pt x="302" y="14227"/>
                    <a:pt x="302" y="14261"/>
                  </a:cubicBezTo>
                  <a:lnTo>
                    <a:pt x="302" y="14294"/>
                  </a:lnTo>
                  <a:cubicBezTo>
                    <a:pt x="452" y="14511"/>
                    <a:pt x="586" y="14678"/>
                    <a:pt x="719" y="14862"/>
                  </a:cubicBezTo>
                  <a:cubicBezTo>
                    <a:pt x="870" y="15029"/>
                    <a:pt x="1037" y="15196"/>
                    <a:pt x="1204" y="15380"/>
                  </a:cubicBezTo>
                  <a:cubicBezTo>
                    <a:pt x="1354" y="15530"/>
                    <a:pt x="1521" y="15647"/>
                    <a:pt x="1638" y="15781"/>
                  </a:cubicBezTo>
                  <a:cubicBezTo>
                    <a:pt x="1856" y="15948"/>
                    <a:pt x="2090" y="16115"/>
                    <a:pt x="2307" y="16282"/>
                  </a:cubicBezTo>
                  <a:cubicBezTo>
                    <a:pt x="3025" y="16767"/>
                    <a:pt x="3877" y="17185"/>
                    <a:pt x="4897" y="17602"/>
                  </a:cubicBezTo>
                  <a:cubicBezTo>
                    <a:pt x="5131" y="17686"/>
                    <a:pt x="5381" y="17786"/>
                    <a:pt x="5632" y="17870"/>
                  </a:cubicBezTo>
                  <a:cubicBezTo>
                    <a:pt x="5765" y="17903"/>
                    <a:pt x="5866" y="17953"/>
                    <a:pt x="5983" y="17970"/>
                  </a:cubicBezTo>
                  <a:cubicBezTo>
                    <a:pt x="6050" y="17987"/>
                    <a:pt x="6133" y="18020"/>
                    <a:pt x="6200" y="18020"/>
                  </a:cubicBezTo>
                  <a:cubicBezTo>
                    <a:pt x="6217" y="18020"/>
                    <a:pt x="6233" y="18020"/>
                    <a:pt x="6267" y="18037"/>
                  </a:cubicBezTo>
                  <a:cubicBezTo>
                    <a:pt x="6718" y="18889"/>
                    <a:pt x="7202" y="19741"/>
                    <a:pt x="7704" y="20576"/>
                  </a:cubicBezTo>
                  <a:cubicBezTo>
                    <a:pt x="8188" y="21378"/>
                    <a:pt x="8706" y="22164"/>
                    <a:pt x="9291" y="22982"/>
                  </a:cubicBezTo>
                  <a:lnTo>
                    <a:pt x="9274" y="22966"/>
                  </a:lnTo>
                  <a:lnTo>
                    <a:pt x="8740" y="22966"/>
                  </a:lnTo>
                  <a:cubicBezTo>
                    <a:pt x="8439" y="22966"/>
                    <a:pt x="8071" y="22949"/>
                    <a:pt x="7720" y="22916"/>
                  </a:cubicBezTo>
                  <a:cubicBezTo>
                    <a:pt x="7403" y="22899"/>
                    <a:pt x="7102" y="22865"/>
                    <a:pt x="6701" y="22799"/>
                  </a:cubicBezTo>
                  <a:cubicBezTo>
                    <a:pt x="6367" y="22749"/>
                    <a:pt x="6033" y="22698"/>
                    <a:pt x="5699" y="22615"/>
                  </a:cubicBezTo>
                  <a:cubicBezTo>
                    <a:pt x="4562" y="22364"/>
                    <a:pt x="3560" y="21963"/>
                    <a:pt x="2724" y="21462"/>
                  </a:cubicBezTo>
                  <a:cubicBezTo>
                    <a:pt x="2457" y="21295"/>
                    <a:pt x="2190" y="21111"/>
                    <a:pt x="1939" y="20894"/>
                  </a:cubicBezTo>
                  <a:cubicBezTo>
                    <a:pt x="1689" y="20693"/>
                    <a:pt x="1455" y="20459"/>
                    <a:pt x="1221" y="20226"/>
                  </a:cubicBezTo>
                  <a:cubicBezTo>
                    <a:pt x="1210" y="20226"/>
                    <a:pt x="1206" y="20218"/>
                    <a:pt x="1200" y="20218"/>
                  </a:cubicBezTo>
                  <a:cubicBezTo>
                    <a:pt x="1197" y="20218"/>
                    <a:pt x="1193" y="20220"/>
                    <a:pt x="1187" y="20226"/>
                  </a:cubicBezTo>
                  <a:cubicBezTo>
                    <a:pt x="1171" y="20226"/>
                    <a:pt x="1171" y="20242"/>
                    <a:pt x="1137" y="20242"/>
                  </a:cubicBezTo>
                  <a:cubicBezTo>
                    <a:pt x="1120" y="20276"/>
                    <a:pt x="1120" y="20309"/>
                    <a:pt x="1137" y="20326"/>
                  </a:cubicBezTo>
                  <a:cubicBezTo>
                    <a:pt x="1371" y="20610"/>
                    <a:pt x="1638" y="20860"/>
                    <a:pt x="1922" y="21061"/>
                  </a:cubicBezTo>
                  <a:cubicBezTo>
                    <a:pt x="1973" y="21128"/>
                    <a:pt x="2056" y="21195"/>
                    <a:pt x="2140" y="21228"/>
                  </a:cubicBezTo>
                  <a:cubicBezTo>
                    <a:pt x="2474" y="21479"/>
                    <a:pt x="2858" y="21713"/>
                    <a:pt x="3293" y="21947"/>
                  </a:cubicBezTo>
                  <a:cubicBezTo>
                    <a:pt x="4061" y="22331"/>
                    <a:pt x="4947" y="22648"/>
                    <a:pt x="5983" y="22882"/>
                  </a:cubicBezTo>
                  <a:cubicBezTo>
                    <a:pt x="6267" y="22949"/>
                    <a:pt x="6551" y="22999"/>
                    <a:pt x="6868" y="23049"/>
                  </a:cubicBezTo>
                  <a:cubicBezTo>
                    <a:pt x="7119" y="23083"/>
                    <a:pt x="7386" y="23133"/>
                    <a:pt x="7637" y="23166"/>
                  </a:cubicBezTo>
                  <a:lnTo>
                    <a:pt x="7704" y="23166"/>
                  </a:lnTo>
                  <a:lnTo>
                    <a:pt x="7787" y="23200"/>
                  </a:lnTo>
                  <a:cubicBezTo>
                    <a:pt x="8105" y="23233"/>
                    <a:pt x="8389" y="23283"/>
                    <a:pt x="8706" y="23300"/>
                  </a:cubicBezTo>
                  <a:cubicBezTo>
                    <a:pt x="8897" y="23313"/>
                    <a:pt x="9106" y="23345"/>
                    <a:pt x="9335" y="23345"/>
                  </a:cubicBezTo>
                  <a:cubicBezTo>
                    <a:pt x="9408" y="23345"/>
                    <a:pt x="9482" y="23341"/>
                    <a:pt x="9558" y="23333"/>
                  </a:cubicBezTo>
                  <a:cubicBezTo>
                    <a:pt x="10210" y="24236"/>
                    <a:pt x="10878" y="25088"/>
                    <a:pt x="11580" y="25906"/>
                  </a:cubicBezTo>
                  <a:cubicBezTo>
                    <a:pt x="12917" y="27477"/>
                    <a:pt x="14370" y="28897"/>
                    <a:pt x="15891" y="30134"/>
                  </a:cubicBezTo>
                  <a:cubicBezTo>
                    <a:pt x="16626" y="30735"/>
                    <a:pt x="17411" y="31320"/>
                    <a:pt x="18247" y="31888"/>
                  </a:cubicBezTo>
                  <a:cubicBezTo>
                    <a:pt x="19082" y="32439"/>
                    <a:pt x="19968" y="32941"/>
                    <a:pt x="20820" y="33392"/>
                  </a:cubicBezTo>
                  <a:cubicBezTo>
                    <a:pt x="20853" y="33400"/>
                    <a:pt x="20883" y="33404"/>
                    <a:pt x="20914" y="33404"/>
                  </a:cubicBezTo>
                  <a:cubicBezTo>
                    <a:pt x="20945" y="33404"/>
                    <a:pt x="20979" y="33400"/>
                    <a:pt x="21020" y="33392"/>
                  </a:cubicBezTo>
                  <a:cubicBezTo>
                    <a:pt x="21104" y="33358"/>
                    <a:pt x="21171" y="33308"/>
                    <a:pt x="21221" y="33225"/>
                  </a:cubicBezTo>
                  <a:cubicBezTo>
                    <a:pt x="21304" y="33091"/>
                    <a:pt x="21271" y="32941"/>
                    <a:pt x="21187" y="32857"/>
                  </a:cubicBezTo>
                  <a:cubicBezTo>
                    <a:pt x="21187" y="32857"/>
                    <a:pt x="21171" y="32840"/>
                    <a:pt x="21154" y="32840"/>
                  </a:cubicBezTo>
                  <a:cubicBezTo>
                    <a:pt x="20101" y="32306"/>
                    <a:pt x="19099" y="31688"/>
                    <a:pt x="18163" y="31053"/>
                  </a:cubicBezTo>
                  <a:cubicBezTo>
                    <a:pt x="17512" y="30602"/>
                    <a:pt x="16877" y="30100"/>
                    <a:pt x="16242" y="29599"/>
                  </a:cubicBezTo>
                  <a:cubicBezTo>
                    <a:pt x="15339" y="28881"/>
                    <a:pt x="14471" y="28079"/>
                    <a:pt x="13635" y="27226"/>
                  </a:cubicBezTo>
                  <a:cubicBezTo>
                    <a:pt x="12365" y="25957"/>
                    <a:pt x="11146" y="24536"/>
                    <a:pt x="9993" y="22999"/>
                  </a:cubicBezTo>
                  <a:cubicBezTo>
                    <a:pt x="10143" y="22749"/>
                    <a:pt x="10243" y="22481"/>
                    <a:pt x="10327" y="22281"/>
                  </a:cubicBezTo>
                  <a:cubicBezTo>
                    <a:pt x="10444" y="22030"/>
                    <a:pt x="10527" y="21779"/>
                    <a:pt x="10611" y="21445"/>
                  </a:cubicBezTo>
                  <a:lnTo>
                    <a:pt x="10795" y="20744"/>
                  </a:lnTo>
                  <a:lnTo>
                    <a:pt x="10828" y="20610"/>
                  </a:lnTo>
                  <a:cubicBezTo>
                    <a:pt x="10895" y="20326"/>
                    <a:pt x="10962" y="20058"/>
                    <a:pt x="11029" y="19808"/>
                  </a:cubicBezTo>
                  <a:cubicBezTo>
                    <a:pt x="11146" y="19240"/>
                    <a:pt x="11246" y="18722"/>
                    <a:pt x="11363" y="18204"/>
                  </a:cubicBezTo>
                  <a:cubicBezTo>
                    <a:pt x="11463" y="17602"/>
                    <a:pt x="11547" y="17101"/>
                    <a:pt x="11613" y="16566"/>
                  </a:cubicBezTo>
                  <a:cubicBezTo>
                    <a:pt x="11797" y="15046"/>
                    <a:pt x="11797" y="13726"/>
                    <a:pt x="11647" y="12523"/>
                  </a:cubicBezTo>
                  <a:cubicBezTo>
                    <a:pt x="11647" y="12506"/>
                    <a:pt x="11647" y="12506"/>
                    <a:pt x="11630" y="12506"/>
                  </a:cubicBezTo>
                  <a:cubicBezTo>
                    <a:pt x="11622" y="12490"/>
                    <a:pt x="11609" y="12481"/>
                    <a:pt x="11597" y="12481"/>
                  </a:cubicBezTo>
                  <a:cubicBezTo>
                    <a:pt x="11584" y="12481"/>
                    <a:pt x="11572" y="12490"/>
                    <a:pt x="11563" y="12506"/>
                  </a:cubicBezTo>
                  <a:cubicBezTo>
                    <a:pt x="11530" y="12523"/>
                    <a:pt x="11496" y="12540"/>
                    <a:pt x="11530" y="12590"/>
                  </a:cubicBezTo>
                  <a:cubicBezTo>
                    <a:pt x="11547" y="12790"/>
                    <a:pt x="11563" y="13024"/>
                    <a:pt x="11580" y="13275"/>
                  </a:cubicBezTo>
                  <a:cubicBezTo>
                    <a:pt x="11630" y="13943"/>
                    <a:pt x="11630" y="14645"/>
                    <a:pt x="11563" y="15380"/>
                  </a:cubicBezTo>
                  <a:cubicBezTo>
                    <a:pt x="11496" y="16065"/>
                    <a:pt x="11413" y="16784"/>
                    <a:pt x="11279" y="17569"/>
                  </a:cubicBezTo>
                  <a:cubicBezTo>
                    <a:pt x="11146" y="18287"/>
                    <a:pt x="10979" y="18989"/>
                    <a:pt x="10795" y="19724"/>
                  </a:cubicBezTo>
                  <a:cubicBezTo>
                    <a:pt x="10711" y="20058"/>
                    <a:pt x="10611" y="20409"/>
                    <a:pt x="10494" y="20794"/>
                  </a:cubicBezTo>
                  <a:lnTo>
                    <a:pt x="10310" y="21362"/>
                  </a:lnTo>
                  <a:cubicBezTo>
                    <a:pt x="10243" y="21562"/>
                    <a:pt x="10160" y="21746"/>
                    <a:pt x="10110" y="21913"/>
                  </a:cubicBezTo>
                  <a:cubicBezTo>
                    <a:pt x="10043" y="22080"/>
                    <a:pt x="9959" y="22247"/>
                    <a:pt x="9876" y="22414"/>
                  </a:cubicBezTo>
                  <a:lnTo>
                    <a:pt x="9742" y="22665"/>
                  </a:lnTo>
                  <a:lnTo>
                    <a:pt x="9692" y="22565"/>
                  </a:lnTo>
                  <a:lnTo>
                    <a:pt x="9659" y="22548"/>
                  </a:lnTo>
                  <a:lnTo>
                    <a:pt x="9642" y="22531"/>
                  </a:lnTo>
                  <a:cubicBezTo>
                    <a:pt x="8539" y="20994"/>
                    <a:pt x="7520" y="19357"/>
                    <a:pt x="6601" y="17636"/>
                  </a:cubicBezTo>
                  <a:cubicBezTo>
                    <a:pt x="6618" y="17619"/>
                    <a:pt x="6634" y="17602"/>
                    <a:pt x="6651" y="17552"/>
                  </a:cubicBezTo>
                  <a:lnTo>
                    <a:pt x="6684" y="17519"/>
                  </a:lnTo>
                  <a:lnTo>
                    <a:pt x="6684" y="17485"/>
                  </a:lnTo>
                  <a:cubicBezTo>
                    <a:pt x="6701" y="17452"/>
                    <a:pt x="6718" y="17435"/>
                    <a:pt x="6718" y="17385"/>
                  </a:cubicBezTo>
                  <a:cubicBezTo>
                    <a:pt x="6735" y="17318"/>
                    <a:pt x="6768" y="17285"/>
                    <a:pt x="6785" y="17218"/>
                  </a:cubicBezTo>
                  <a:lnTo>
                    <a:pt x="6902" y="16850"/>
                  </a:lnTo>
                  <a:cubicBezTo>
                    <a:pt x="6968" y="16617"/>
                    <a:pt x="7035" y="16383"/>
                    <a:pt x="7119" y="16115"/>
                  </a:cubicBezTo>
                  <a:cubicBezTo>
                    <a:pt x="7236" y="15597"/>
                    <a:pt x="7353" y="15096"/>
                    <a:pt x="7403" y="14561"/>
                  </a:cubicBezTo>
                  <a:cubicBezTo>
                    <a:pt x="7486" y="14027"/>
                    <a:pt x="7537" y="13509"/>
                    <a:pt x="7553" y="13007"/>
                  </a:cubicBezTo>
                  <a:cubicBezTo>
                    <a:pt x="7603" y="12473"/>
                    <a:pt x="7603" y="11955"/>
                    <a:pt x="7603" y="11437"/>
                  </a:cubicBezTo>
                  <a:cubicBezTo>
                    <a:pt x="7603" y="10769"/>
                    <a:pt x="7553" y="10083"/>
                    <a:pt x="7486" y="9365"/>
                  </a:cubicBezTo>
                  <a:cubicBezTo>
                    <a:pt x="7436" y="8713"/>
                    <a:pt x="7353" y="8095"/>
                    <a:pt x="7219" y="7494"/>
                  </a:cubicBezTo>
                  <a:cubicBezTo>
                    <a:pt x="7219" y="7494"/>
                    <a:pt x="7219" y="7460"/>
                    <a:pt x="7202" y="7460"/>
                  </a:cubicBezTo>
                  <a:cubicBezTo>
                    <a:pt x="7197" y="7455"/>
                    <a:pt x="7189" y="7453"/>
                    <a:pt x="7181" y="7453"/>
                  </a:cubicBezTo>
                  <a:cubicBezTo>
                    <a:pt x="7165" y="7453"/>
                    <a:pt x="7147" y="7460"/>
                    <a:pt x="7136" y="7460"/>
                  </a:cubicBezTo>
                  <a:cubicBezTo>
                    <a:pt x="7119" y="7494"/>
                    <a:pt x="7119" y="7510"/>
                    <a:pt x="7119" y="7527"/>
                  </a:cubicBezTo>
                  <a:cubicBezTo>
                    <a:pt x="7236" y="8162"/>
                    <a:pt x="7319" y="8830"/>
                    <a:pt x="7369" y="9582"/>
                  </a:cubicBezTo>
                  <a:cubicBezTo>
                    <a:pt x="7436" y="10368"/>
                    <a:pt x="7436" y="11186"/>
                    <a:pt x="7386" y="12022"/>
                  </a:cubicBezTo>
                  <a:cubicBezTo>
                    <a:pt x="7369" y="12456"/>
                    <a:pt x="7319" y="12891"/>
                    <a:pt x="7286" y="13308"/>
                  </a:cubicBezTo>
                  <a:cubicBezTo>
                    <a:pt x="7269" y="13542"/>
                    <a:pt x="7219" y="13759"/>
                    <a:pt x="7202" y="13943"/>
                  </a:cubicBezTo>
                  <a:cubicBezTo>
                    <a:pt x="7152" y="14144"/>
                    <a:pt x="7136" y="14378"/>
                    <a:pt x="7102" y="14595"/>
                  </a:cubicBezTo>
                  <a:cubicBezTo>
                    <a:pt x="6985" y="15129"/>
                    <a:pt x="6885" y="15614"/>
                    <a:pt x="6768" y="16065"/>
                  </a:cubicBezTo>
                  <a:cubicBezTo>
                    <a:pt x="6701" y="16299"/>
                    <a:pt x="6618" y="16550"/>
                    <a:pt x="6534" y="16800"/>
                  </a:cubicBezTo>
                  <a:cubicBezTo>
                    <a:pt x="6484" y="16934"/>
                    <a:pt x="6451" y="17034"/>
                    <a:pt x="6400" y="17151"/>
                  </a:cubicBezTo>
                  <a:lnTo>
                    <a:pt x="6367" y="17268"/>
                  </a:lnTo>
                  <a:cubicBezTo>
                    <a:pt x="6317" y="17134"/>
                    <a:pt x="6267" y="17034"/>
                    <a:pt x="6200" y="16901"/>
                  </a:cubicBezTo>
                  <a:cubicBezTo>
                    <a:pt x="5715" y="15965"/>
                    <a:pt x="5231" y="14962"/>
                    <a:pt x="4780" y="13943"/>
                  </a:cubicBezTo>
                  <a:cubicBezTo>
                    <a:pt x="4546" y="13392"/>
                    <a:pt x="4345" y="12891"/>
                    <a:pt x="4128" y="12389"/>
                  </a:cubicBezTo>
                  <a:cubicBezTo>
                    <a:pt x="4095" y="12272"/>
                    <a:pt x="4044" y="12172"/>
                    <a:pt x="4011" y="12038"/>
                  </a:cubicBezTo>
                  <a:cubicBezTo>
                    <a:pt x="4044" y="11938"/>
                    <a:pt x="4061" y="11855"/>
                    <a:pt x="4095" y="11771"/>
                  </a:cubicBezTo>
                  <a:cubicBezTo>
                    <a:pt x="4128" y="11637"/>
                    <a:pt x="4145" y="11520"/>
                    <a:pt x="4178" y="11420"/>
                  </a:cubicBezTo>
                  <a:cubicBezTo>
                    <a:pt x="4228" y="11186"/>
                    <a:pt x="4278" y="10952"/>
                    <a:pt x="4312" y="10685"/>
                  </a:cubicBezTo>
                  <a:cubicBezTo>
                    <a:pt x="4395" y="10184"/>
                    <a:pt x="4445" y="9682"/>
                    <a:pt x="4462" y="9181"/>
                  </a:cubicBezTo>
                  <a:cubicBezTo>
                    <a:pt x="4479" y="8880"/>
                    <a:pt x="4479" y="8630"/>
                    <a:pt x="4479" y="8413"/>
                  </a:cubicBezTo>
                  <a:cubicBezTo>
                    <a:pt x="4479" y="8162"/>
                    <a:pt x="4479" y="7928"/>
                    <a:pt x="4462" y="7661"/>
                  </a:cubicBezTo>
                  <a:cubicBezTo>
                    <a:pt x="4445" y="7176"/>
                    <a:pt x="4429" y="6692"/>
                    <a:pt x="4379" y="6190"/>
                  </a:cubicBezTo>
                  <a:cubicBezTo>
                    <a:pt x="4345" y="5656"/>
                    <a:pt x="4262" y="5088"/>
                    <a:pt x="4178" y="4503"/>
                  </a:cubicBezTo>
                  <a:cubicBezTo>
                    <a:pt x="4178" y="4503"/>
                    <a:pt x="4178" y="4486"/>
                    <a:pt x="4145" y="4486"/>
                  </a:cubicBezTo>
                  <a:cubicBezTo>
                    <a:pt x="4136" y="4469"/>
                    <a:pt x="4128" y="4461"/>
                    <a:pt x="4122" y="4461"/>
                  </a:cubicBezTo>
                  <a:cubicBezTo>
                    <a:pt x="4115" y="4461"/>
                    <a:pt x="4111" y="4469"/>
                    <a:pt x="4111" y="4486"/>
                  </a:cubicBezTo>
                  <a:cubicBezTo>
                    <a:pt x="4095" y="4503"/>
                    <a:pt x="4061" y="4520"/>
                    <a:pt x="4061" y="4570"/>
                  </a:cubicBezTo>
                  <a:cubicBezTo>
                    <a:pt x="4145" y="5154"/>
                    <a:pt x="4212" y="5756"/>
                    <a:pt x="4262" y="6374"/>
                  </a:cubicBezTo>
                  <a:cubicBezTo>
                    <a:pt x="4278" y="6742"/>
                    <a:pt x="4295" y="7043"/>
                    <a:pt x="4295" y="7360"/>
                  </a:cubicBezTo>
                  <a:cubicBezTo>
                    <a:pt x="4295" y="7694"/>
                    <a:pt x="4295" y="8028"/>
                    <a:pt x="4278" y="8413"/>
                  </a:cubicBezTo>
                  <a:cubicBezTo>
                    <a:pt x="4262" y="8747"/>
                    <a:pt x="4228" y="9098"/>
                    <a:pt x="4212" y="9449"/>
                  </a:cubicBezTo>
                  <a:cubicBezTo>
                    <a:pt x="4178" y="9833"/>
                    <a:pt x="4128" y="10167"/>
                    <a:pt x="4061" y="10468"/>
                  </a:cubicBezTo>
                  <a:cubicBezTo>
                    <a:pt x="4028" y="10718"/>
                    <a:pt x="3961" y="11002"/>
                    <a:pt x="3877" y="11286"/>
                  </a:cubicBezTo>
                  <a:cubicBezTo>
                    <a:pt x="3861" y="11387"/>
                    <a:pt x="3811" y="11520"/>
                    <a:pt x="3777" y="11621"/>
                  </a:cubicBezTo>
                  <a:lnTo>
                    <a:pt x="3643" y="11220"/>
                  </a:lnTo>
                  <a:lnTo>
                    <a:pt x="3593" y="11019"/>
                  </a:lnTo>
                  <a:cubicBezTo>
                    <a:pt x="3543" y="10919"/>
                    <a:pt x="3527" y="10802"/>
                    <a:pt x="3476" y="10702"/>
                  </a:cubicBezTo>
                  <a:cubicBezTo>
                    <a:pt x="3426" y="10518"/>
                    <a:pt x="3359" y="10334"/>
                    <a:pt x="3293" y="10117"/>
                  </a:cubicBezTo>
                  <a:lnTo>
                    <a:pt x="3293" y="10100"/>
                  </a:lnTo>
                  <a:cubicBezTo>
                    <a:pt x="2925" y="8864"/>
                    <a:pt x="2591" y="7611"/>
                    <a:pt x="2273" y="6424"/>
                  </a:cubicBezTo>
                  <a:lnTo>
                    <a:pt x="2290" y="6257"/>
                  </a:lnTo>
                  <a:lnTo>
                    <a:pt x="2340" y="6023"/>
                  </a:lnTo>
                  <a:lnTo>
                    <a:pt x="2390" y="5589"/>
                  </a:lnTo>
                  <a:lnTo>
                    <a:pt x="2424" y="5439"/>
                  </a:lnTo>
                  <a:cubicBezTo>
                    <a:pt x="2440" y="5238"/>
                    <a:pt x="2474" y="4937"/>
                    <a:pt x="2474" y="4670"/>
                  </a:cubicBezTo>
                  <a:cubicBezTo>
                    <a:pt x="2507" y="4336"/>
                    <a:pt x="2507" y="4035"/>
                    <a:pt x="2474" y="3784"/>
                  </a:cubicBezTo>
                  <a:cubicBezTo>
                    <a:pt x="2457" y="3500"/>
                    <a:pt x="2390" y="3200"/>
                    <a:pt x="2307" y="2982"/>
                  </a:cubicBezTo>
                  <a:cubicBezTo>
                    <a:pt x="2307" y="2982"/>
                    <a:pt x="2307" y="2949"/>
                    <a:pt x="2290" y="2949"/>
                  </a:cubicBezTo>
                  <a:lnTo>
                    <a:pt x="2257" y="2949"/>
                  </a:lnTo>
                  <a:cubicBezTo>
                    <a:pt x="2223" y="2949"/>
                    <a:pt x="2223" y="2982"/>
                    <a:pt x="2207" y="2999"/>
                  </a:cubicBezTo>
                  <a:lnTo>
                    <a:pt x="2207" y="3032"/>
                  </a:lnTo>
                  <a:cubicBezTo>
                    <a:pt x="2273" y="3266"/>
                    <a:pt x="2340" y="3517"/>
                    <a:pt x="2357" y="3784"/>
                  </a:cubicBezTo>
                  <a:cubicBezTo>
                    <a:pt x="2374" y="4068"/>
                    <a:pt x="2357" y="4336"/>
                    <a:pt x="2340" y="4653"/>
                  </a:cubicBezTo>
                  <a:cubicBezTo>
                    <a:pt x="2307" y="4937"/>
                    <a:pt x="2273" y="5238"/>
                    <a:pt x="2207" y="5522"/>
                  </a:cubicBezTo>
                  <a:lnTo>
                    <a:pt x="2207" y="5539"/>
                  </a:lnTo>
                  <a:cubicBezTo>
                    <a:pt x="2190" y="5622"/>
                    <a:pt x="2173" y="5706"/>
                    <a:pt x="2140" y="5823"/>
                  </a:cubicBezTo>
                  <a:lnTo>
                    <a:pt x="2123" y="5940"/>
                  </a:lnTo>
                  <a:cubicBezTo>
                    <a:pt x="2056" y="5622"/>
                    <a:pt x="1973" y="5338"/>
                    <a:pt x="1889" y="5071"/>
                  </a:cubicBezTo>
                  <a:cubicBezTo>
                    <a:pt x="1689" y="4269"/>
                    <a:pt x="1455" y="3417"/>
                    <a:pt x="1204" y="2565"/>
                  </a:cubicBezTo>
                  <a:cubicBezTo>
                    <a:pt x="1037" y="1696"/>
                    <a:pt x="770" y="860"/>
                    <a:pt x="452" y="8"/>
                  </a:cubicBezTo>
                  <a:cubicBezTo>
                    <a:pt x="447" y="3"/>
                    <a:pt x="441" y="1"/>
                    <a:pt x="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15"/>
          <p:cNvGrpSpPr/>
          <p:nvPr/>
        </p:nvGrpSpPr>
        <p:grpSpPr>
          <a:xfrm>
            <a:off x="7645077" y="3917128"/>
            <a:ext cx="1769524" cy="1798116"/>
            <a:chOff x="7828801" y="4182503"/>
            <a:chExt cx="1571513" cy="1596906"/>
          </a:xfrm>
        </p:grpSpPr>
        <p:sp>
          <p:nvSpPr>
            <p:cNvPr id="257" name="Google Shape;257;p15"/>
            <p:cNvSpPr/>
            <p:nvPr/>
          </p:nvSpPr>
          <p:spPr>
            <a:xfrm rot="-2338065">
              <a:off x="8173665" y="4286949"/>
              <a:ext cx="823245" cy="1388015"/>
            </a:xfrm>
            <a:custGeom>
              <a:avLst/>
              <a:gdLst/>
              <a:ahLst/>
              <a:cxnLst/>
              <a:rect l="l" t="t" r="r" b="b"/>
              <a:pathLst>
                <a:path w="20986" h="35383" extrusionOk="0">
                  <a:moveTo>
                    <a:pt x="1604" y="0"/>
                  </a:moveTo>
                  <a:cubicBezTo>
                    <a:pt x="1604" y="1136"/>
                    <a:pt x="1571" y="2323"/>
                    <a:pt x="1470" y="3643"/>
                  </a:cubicBezTo>
                  <a:cubicBezTo>
                    <a:pt x="1420" y="4278"/>
                    <a:pt x="1353" y="4929"/>
                    <a:pt x="1303" y="5614"/>
                  </a:cubicBezTo>
                  <a:cubicBezTo>
                    <a:pt x="1236" y="6283"/>
                    <a:pt x="1153" y="6951"/>
                    <a:pt x="1069" y="7603"/>
                  </a:cubicBezTo>
                  <a:cubicBezTo>
                    <a:pt x="919" y="8923"/>
                    <a:pt x="735" y="10193"/>
                    <a:pt x="551" y="11613"/>
                  </a:cubicBezTo>
                  <a:cubicBezTo>
                    <a:pt x="384" y="12883"/>
                    <a:pt x="251" y="14035"/>
                    <a:pt x="167" y="15105"/>
                  </a:cubicBezTo>
                  <a:cubicBezTo>
                    <a:pt x="0" y="17511"/>
                    <a:pt x="100" y="19716"/>
                    <a:pt x="434" y="21705"/>
                  </a:cubicBezTo>
                  <a:cubicBezTo>
                    <a:pt x="635" y="22741"/>
                    <a:pt x="902" y="23793"/>
                    <a:pt x="1253" y="24796"/>
                  </a:cubicBezTo>
                  <a:cubicBezTo>
                    <a:pt x="1437" y="25314"/>
                    <a:pt x="1637" y="25798"/>
                    <a:pt x="1838" y="26249"/>
                  </a:cubicBezTo>
                  <a:cubicBezTo>
                    <a:pt x="2055" y="26701"/>
                    <a:pt x="2272" y="27152"/>
                    <a:pt x="2556" y="27619"/>
                  </a:cubicBezTo>
                  <a:cubicBezTo>
                    <a:pt x="3058" y="28472"/>
                    <a:pt x="3676" y="29290"/>
                    <a:pt x="4361" y="30059"/>
                  </a:cubicBezTo>
                  <a:cubicBezTo>
                    <a:pt x="4896" y="30644"/>
                    <a:pt x="5497" y="31212"/>
                    <a:pt x="6115" y="31730"/>
                  </a:cubicBezTo>
                  <a:cubicBezTo>
                    <a:pt x="6282" y="31847"/>
                    <a:pt x="6450" y="31997"/>
                    <a:pt x="6617" y="32131"/>
                  </a:cubicBezTo>
                  <a:cubicBezTo>
                    <a:pt x="8271" y="33351"/>
                    <a:pt x="10109" y="34269"/>
                    <a:pt x="12097" y="34821"/>
                  </a:cubicBezTo>
                  <a:cubicBezTo>
                    <a:pt x="12699" y="34988"/>
                    <a:pt x="13350" y="35122"/>
                    <a:pt x="13968" y="35205"/>
                  </a:cubicBezTo>
                  <a:cubicBezTo>
                    <a:pt x="14336" y="35272"/>
                    <a:pt x="14704" y="35322"/>
                    <a:pt x="15054" y="35339"/>
                  </a:cubicBezTo>
                  <a:cubicBezTo>
                    <a:pt x="15080" y="35347"/>
                    <a:pt x="15096" y="35351"/>
                    <a:pt x="15113" y="35351"/>
                  </a:cubicBezTo>
                  <a:cubicBezTo>
                    <a:pt x="15130" y="35351"/>
                    <a:pt x="15146" y="35347"/>
                    <a:pt x="15171" y="35339"/>
                  </a:cubicBezTo>
                  <a:cubicBezTo>
                    <a:pt x="15455" y="35356"/>
                    <a:pt x="15790" y="35372"/>
                    <a:pt x="16124" y="35372"/>
                  </a:cubicBezTo>
                  <a:cubicBezTo>
                    <a:pt x="16274" y="35380"/>
                    <a:pt x="16427" y="35383"/>
                    <a:pt x="16584" y="35383"/>
                  </a:cubicBezTo>
                  <a:cubicBezTo>
                    <a:pt x="17141" y="35383"/>
                    <a:pt x="17737" y="35341"/>
                    <a:pt x="18363" y="35289"/>
                  </a:cubicBezTo>
                  <a:cubicBezTo>
                    <a:pt x="18730" y="35255"/>
                    <a:pt x="19115" y="35222"/>
                    <a:pt x="19532" y="35155"/>
                  </a:cubicBezTo>
                  <a:cubicBezTo>
                    <a:pt x="19950" y="35088"/>
                    <a:pt x="20351" y="35021"/>
                    <a:pt x="20702" y="34938"/>
                  </a:cubicBezTo>
                  <a:cubicBezTo>
                    <a:pt x="20852" y="34904"/>
                    <a:pt x="20969" y="34771"/>
                    <a:pt x="20986" y="34604"/>
                  </a:cubicBezTo>
                  <a:cubicBezTo>
                    <a:pt x="20986" y="34520"/>
                    <a:pt x="20969" y="34453"/>
                    <a:pt x="20902" y="34420"/>
                  </a:cubicBezTo>
                  <a:cubicBezTo>
                    <a:pt x="20869" y="34386"/>
                    <a:pt x="20802" y="34386"/>
                    <a:pt x="20735" y="34386"/>
                  </a:cubicBezTo>
                  <a:lnTo>
                    <a:pt x="20719" y="34386"/>
                  </a:lnTo>
                  <a:cubicBezTo>
                    <a:pt x="20151" y="34487"/>
                    <a:pt x="19566" y="34570"/>
                    <a:pt x="18981" y="34654"/>
                  </a:cubicBezTo>
                  <a:cubicBezTo>
                    <a:pt x="18430" y="34721"/>
                    <a:pt x="17811" y="34771"/>
                    <a:pt x="17260" y="34804"/>
                  </a:cubicBezTo>
                  <a:lnTo>
                    <a:pt x="17260" y="34804"/>
                  </a:lnTo>
                  <a:cubicBezTo>
                    <a:pt x="16671" y="34804"/>
                    <a:pt x="16114" y="34804"/>
                    <a:pt x="15623" y="34771"/>
                  </a:cubicBezTo>
                  <a:cubicBezTo>
                    <a:pt x="15806" y="34420"/>
                    <a:pt x="15973" y="34036"/>
                    <a:pt x="16107" y="33752"/>
                  </a:cubicBezTo>
                  <a:cubicBezTo>
                    <a:pt x="16291" y="33317"/>
                    <a:pt x="16458" y="32849"/>
                    <a:pt x="16625" y="32365"/>
                  </a:cubicBezTo>
                  <a:cubicBezTo>
                    <a:pt x="16926" y="31496"/>
                    <a:pt x="17143" y="30577"/>
                    <a:pt x="17344" y="29574"/>
                  </a:cubicBezTo>
                  <a:cubicBezTo>
                    <a:pt x="17644" y="27837"/>
                    <a:pt x="17728" y="26049"/>
                    <a:pt x="17611" y="24044"/>
                  </a:cubicBezTo>
                  <a:cubicBezTo>
                    <a:pt x="17477" y="22340"/>
                    <a:pt x="17193" y="20635"/>
                    <a:pt x="16709" y="18848"/>
                  </a:cubicBezTo>
                  <a:cubicBezTo>
                    <a:pt x="16508" y="18062"/>
                    <a:pt x="16257" y="17277"/>
                    <a:pt x="15940" y="16425"/>
                  </a:cubicBezTo>
                  <a:cubicBezTo>
                    <a:pt x="15673" y="15656"/>
                    <a:pt x="15372" y="14888"/>
                    <a:pt x="15038" y="14136"/>
                  </a:cubicBezTo>
                  <a:cubicBezTo>
                    <a:pt x="14637" y="13250"/>
                    <a:pt x="14186" y="12381"/>
                    <a:pt x="13684" y="11613"/>
                  </a:cubicBezTo>
                  <a:cubicBezTo>
                    <a:pt x="13166" y="10794"/>
                    <a:pt x="12582" y="10042"/>
                    <a:pt x="11930" y="9357"/>
                  </a:cubicBezTo>
                  <a:cubicBezTo>
                    <a:pt x="11429" y="8806"/>
                    <a:pt x="10877" y="8288"/>
                    <a:pt x="10292" y="7837"/>
                  </a:cubicBezTo>
                  <a:cubicBezTo>
                    <a:pt x="10159" y="7720"/>
                    <a:pt x="10025" y="7603"/>
                    <a:pt x="9875" y="7502"/>
                  </a:cubicBezTo>
                  <a:cubicBezTo>
                    <a:pt x="9541" y="7218"/>
                    <a:pt x="9173" y="6968"/>
                    <a:pt x="8739" y="6700"/>
                  </a:cubicBezTo>
                  <a:cubicBezTo>
                    <a:pt x="8605" y="6617"/>
                    <a:pt x="8505" y="6550"/>
                    <a:pt x="8371" y="6467"/>
                  </a:cubicBezTo>
                  <a:cubicBezTo>
                    <a:pt x="8287" y="6416"/>
                    <a:pt x="8187" y="6366"/>
                    <a:pt x="8104" y="6299"/>
                  </a:cubicBezTo>
                  <a:cubicBezTo>
                    <a:pt x="7903" y="6182"/>
                    <a:pt x="7703" y="6049"/>
                    <a:pt x="7502" y="5932"/>
                  </a:cubicBezTo>
                  <a:lnTo>
                    <a:pt x="7502" y="5949"/>
                  </a:lnTo>
                  <a:cubicBezTo>
                    <a:pt x="6750" y="5447"/>
                    <a:pt x="6099" y="4963"/>
                    <a:pt x="5564" y="4528"/>
                  </a:cubicBezTo>
                  <a:cubicBezTo>
                    <a:pt x="4745" y="3860"/>
                    <a:pt x="4060" y="3175"/>
                    <a:pt x="3492" y="2456"/>
                  </a:cubicBezTo>
                  <a:cubicBezTo>
                    <a:pt x="3358" y="2289"/>
                    <a:pt x="3241" y="2156"/>
                    <a:pt x="3141" y="1989"/>
                  </a:cubicBezTo>
                  <a:cubicBezTo>
                    <a:pt x="2807" y="1604"/>
                    <a:pt x="2473" y="1203"/>
                    <a:pt x="2172" y="769"/>
                  </a:cubicBezTo>
                  <a:cubicBezTo>
                    <a:pt x="2105" y="669"/>
                    <a:pt x="2055" y="585"/>
                    <a:pt x="1972" y="485"/>
                  </a:cubicBezTo>
                  <a:cubicBezTo>
                    <a:pt x="1838" y="318"/>
                    <a:pt x="1738" y="184"/>
                    <a:pt x="1654" y="67"/>
                  </a:cubicBezTo>
                  <a:lnTo>
                    <a:pt x="1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 rot="-2338065">
              <a:off x="8245483" y="4305027"/>
              <a:ext cx="835759" cy="1310421"/>
            </a:xfrm>
            <a:custGeom>
              <a:avLst/>
              <a:gdLst/>
              <a:ahLst/>
              <a:cxnLst/>
              <a:rect l="l" t="t" r="r" b="b"/>
              <a:pathLst>
                <a:path w="21305" h="33405" extrusionOk="0">
                  <a:moveTo>
                    <a:pt x="435" y="1"/>
                  </a:moveTo>
                  <a:cubicBezTo>
                    <a:pt x="422" y="1"/>
                    <a:pt x="408" y="8"/>
                    <a:pt x="385" y="8"/>
                  </a:cubicBezTo>
                  <a:cubicBezTo>
                    <a:pt x="369" y="25"/>
                    <a:pt x="352" y="58"/>
                    <a:pt x="369" y="92"/>
                  </a:cubicBezTo>
                  <a:cubicBezTo>
                    <a:pt x="469" y="393"/>
                    <a:pt x="586" y="677"/>
                    <a:pt x="669" y="977"/>
                  </a:cubicBezTo>
                  <a:cubicBezTo>
                    <a:pt x="803" y="1479"/>
                    <a:pt x="970" y="2030"/>
                    <a:pt x="1171" y="2682"/>
                  </a:cubicBezTo>
                  <a:cubicBezTo>
                    <a:pt x="1304" y="3233"/>
                    <a:pt x="1455" y="3834"/>
                    <a:pt x="1605" y="4436"/>
                  </a:cubicBezTo>
                  <a:lnTo>
                    <a:pt x="1806" y="5355"/>
                  </a:lnTo>
                  <a:lnTo>
                    <a:pt x="2023" y="6207"/>
                  </a:lnTo>
                  <a:lnTo>
                    <a:pt x="2006" y="6174"/>
                  </a:lnTo>
                  <a:lnTo>
                    <a:pt x="1939" y="6124"/>
                  </a:lnTo>
                  <a:cubicBezTo>
                    <a:pt x="1856" y="6073"/>
                    <a:pt x="1772" y="6007"/>
                    <a:pt x="1705" y="5923"/>
                  </a:cubicBezTo>
                  <a:cubicBezTo>
                    <a:pt x="1538" y="5756"/>
                    <a:pt x="1371" y="5589"/>
                    <a:pt x="1204" y="5372"/>
                  </a:cubicBezTo>
                  <a:cubicBezTo>
                    <a:pt x="1120" y="5271"/>
                    <a:pt x="1037" y="5171"/>
                    <a:pt x="970" y="5088"/>
                  </a:cubicBezTo>
                  <a:cubicBezTo>
                    <a:pt x="887" y="4987"/>
                    <a:pt x="803" y="4854"/>
                    <a:pt x="753" y="4753"/>
                  </a:cubicBezTo>
                  <a:cubicBezTo>
                    <a:pt x="603" y="4520"/>
                    <a:pt x="452" y="4269"/>
                    <a:pt x="335" y="4035"/>
                  </a:cubicBezTo>
                  <a:cubicBezTo>
                    <a:pt x="318" y="4027"/>
                    <a:pt x="306" y="4022"/>
                    <a:pt x="295" y="4022"/>
                  </a:cubicBezTo>
                  <a:cubicBezTo>
                    <a:pt x="285" y="4022"/>
                    <a:pt x="277" y="4027"/>
                    <a:pt x="268" y="4035"/>
                  </a:cubicBezTo>
                  <a:cubicBezTo>
                    <a:pt x="252" y="4035"/>
                    <a:pt x="252" y="4068"/>
                    <a:pt x="252" y="4085"/>
                  </a:cubicBezTo>
                  <a:lnTo>
                    <a:pt x="252" y="4119"/>
                  </a:lnTo>
                  <a:cubicBezTo>
                    <a:pt x="369" y="4352"/>
                    <a:pt x="519" y="4586"/>
                    <a:pt x="636" y="4820"/>
                  </a:cubicBezTo>
                  <a:cubicBezTo>
                    <a:pt x="803" y="5088"/>
                    <a:pt x="937" y="5288"/>
                    <a:pt x="1087" y="5505"/>
                  </a:cubicBezTo>
                  <a:cubicBezTo>
                    <a:pt x="1221" y="5706"/>
                    <a:pt x="1388" y="5923"/>
                    <a:pt x="1588" y="6107"/>
                  </a:cubicBezTo>
                  <a:lnTo>
                    <a:pt x="1856" y="6374"/>
                  </a:lnTo>
                  <a:lnTo>
                    <a:pt x="1872" y="6408"/>
                  </a:lnTo>
                  <a:lnTo>
                    <a:pt x="1939" y="6458"/>
                  </a:lnTo>
                  <a:cubicBezTo>
                    <a:pt x="2006" y="6525"/>
                    <a:pt x="2056" y="6575"/>
                    <a:pt x="2140" y="6608"/>
                  </a:cubicBezTo>
                  <a:cubicBezTo>
                    <a:pt x="2257" y="7093"/>
                    <a:pt x="2374" y="7544"/>
                    <a:pt x="2507" y="8028"/>
                  </a:cubicBezTo>
                  <a:cubicBezTo>
                    <a:pt x="2841" y="9365"/>
                    <a:pt x="3142" y="10468"/>
                    <a:pt x="3476" y="11470"/>
                  </a:cubicBezTo>
                  <a:cubicBezTo>
                    <a:pt x="3527" y="11621"/>
                    <a:pt x="3593" y="11788"/>
                    <a:pt x="3627" y="11938"/>
                  </a:cubicBezTo>
                  <a:lnTo>
                    <a:pt x="3527" y="11855"/>
                  </a:lnTo>
                  <a:lnTo>
                    <a:pt x="3460" y="11804"/>
                  </a:lnTo>
                  <a:lnTo>
                    <a:pt x="3393" y="11771"/>
                  </a:lnTo>
                  <a:cubicBezTo>
                    <a:pt x="3276" y="11687"/>
                    <a:pt x="3126" y="11621"/>
                    <a:pt x="3009" y="11537"/>
                  </a:cubicBezTo>
                  <a:cubicBezTo>
                    <a:pt x="2841" y="11437"/>
                    <a:pt x="2674" y="11337"/>
                    <a:pt x="2457" y="11186"/>
                  </a:cubicBezTo>
                  <a:cubicBezTo>
                    <a:pt x="2340" y="11086"/>
                    <a:pt x="2190" y="11002"/>
                    <a:pt x="2090" y="10885"/>
                  </a:cubicBezTo>
                  <a:cubicBezTo>
                    <a:pt x="2023" y="10852"/>
                    <a:pt x="1956" y="10785"/>
                    <a:pt x="1922" y="10752"/>
                  </a:cubicBezTo>
                  <a:cubicBezTo>
                    <a:pt x="1555" y="10434"/>
                    <a:pt x="1221" y="10083"/>
                    <a:pt x="937" y="9716"/>
                  </a:cubicBezTo>
                  <a:cubicBezTo>
                    <a:pt x="619" y="9332"/>
                    <a:pt x="352" y="8931"/>
                    <a:pt x="101" y="8496"/>
                  </a:cubicBezTo>
                  <a:cubicBezTo>
                    <a:pt x="76" y="8479"/>
                    <a:pt x="59" y="8471"/>
                    <a:pt x="47" y="8471"/>
                  </a:cubicBezTo>
                  <a:cubicBezTo>
                    <a:pt x="34" y="8471"/>
                    <a:pt x="26" y="8479"/>
                    <a:pt x="18" y="8496"/>
                  </a:cubicBezTo>
                  <a:cubicBezTo>
                    <a:pt x="1" y="8513"/>
                    <a:pt x="1" y="8513"/>
                    <a:pt x="1" y="8530"/>
                  </a:cubicBezTo>
                  <a:lnTo>
                    <a:pt x="1" y="8580"/>
                  </a:lnTo>
                  <a:cubicBezTo>
                    <a:pt x="202" y="8947"/>
                    <a:pt x="435" y="9332"/>
                    <a:pt x="703" y="9682"/>
                  </a:cubicBezTo>
                  <a:cubicBezTo>
                    <a:pt x="803" y="9833"/>
                    <a:pt x="937" y="10000"/>
                    <a:pt x="1120" y="10200"/>
                  </a:cubicBezTo>
                  <a:cubicBezTo>
                    <a:pt x="1271" y="10384"/>
                    <a:pt x="1438" y="10551"/>
                    <a:pt x="1588" y="10718"/>
                  </a:cubicBezTo>
                  <a:lnTo>
                    <a:pt x="2056" y="11203"/>
                  </a:lnTo>
                  <a:cubicBezTo>
                    <a:pt x="2207" y="11353"/>
                    <a:pt x="2340" y="11454"/>
                    <a:pt x="2440" y="11537"/>
                  </a:cubicBezTo>
                  <a:cubicBezTo>
                    <a:pt x="2474" y="11587"/>
                    <a:pt x="2524" y="11604"/>
                    <a:pt x="2591" y="11637"/>
                  </a:cubicBezTo>
                  <a:cubicBezTo>
                    <a:pt x="2758" y="11771"/>
                    <a:pt x="2942" y="11888"/>
                    <a:pt x="3126" y="12022"/>
                  </a:cubicBezTo>
                  <a:cubicBezTo>
                    <a:pt x="3359" y="12139"/>
                    <a:pt x="3543" y="12222"/>
                    <a:pt x="3710" y="12289"/>
                  </a:cubicBezTo>
                  <a:cubicBezTo>
                    <a:pt x="3727" y="12289"/>
                    <a:pt x="3760" y="12289"/>
                    <a:pt x="3760" y="12306"/>
                  </a:cubicBezTo>
                  <a:cubicBezTo>
                    <a:pt x="4028" y="13041"/>
                    <a:pt x="4312" y="13809"/>
                    <a:pt x="4696" y="14678"/>
                  </a:cubicBezTo>
                  <a:cubicBezTo>
                    <a:pt x="5114" y="15631"/>
                    <a:pt x="5565" y="16617"/>
                    <a:pt x="6050" y="17552"/>
                  </a:cubicBezTo>
                  <a:lnTo>
                    <a:pt x="5816" y="17469"/>
                  </a:lnTo>
                  <a:lnTo>
                    <a:pt x="5548" y="17385"/>
                  </a:lnTo>
                  <a:cubicBezTo>
                    <a:pt x="5214" y="17285"/>
                    <a:pt x="4863" y="17185"/>
                    <a:pt x="4512" y="17051"/>
                  </a:cubicBezTo>
                  <a:cubicBezTo>
                    <a:pt x="3760" y="16784"/>
                    <a:pt x="3109" y="16466"/>
                    <a:pt x="2524" y="16132"/>
                  </a:cubicBezTo>
                  <a:lnTo>
                    <a:pt x="2524" y="16149"/>
                  </a:lnTo>
                  <a:cubicBezTo>
                    <a:pt x="2173" y="15898"/>
                    <a:pt x="1839" y="15681"/>
                    <a:pt x="1588" y="15464"/>
                  </a:cubicBezTo>
                  <a:lnTo>
                    <a:pt x="1505" y="15380"/>
                  </a:lnTo>
                  <a:cubicBezTo>
                    <a:pt x="1187" y="15129"/>
                    <a:pt x="887" y="14812"/>
                    <a:pt x="603" y="14478"/>
                  </a:cubicBezTo>
                  <a:cubicBezTo>
                    <a:pt x="536" y="14394"/>
                    <a:pt x="469" y="14311"/>
                    <a:pt x="419" y="14210"/>
                  </a:cubicBezTo>
                  <a:cubicBezTo>
                    <a:pt x="402" y="14202"/>
                    <a:pt x="385" y="14198"/>
                    <a:pt x="371" y="14198"/>
                  </a:cubicBezTo>
                  <a:cubicBezTo>
                    <a:pt x="356" y="14198"/>
                    <a:pt x="344" y="14202"/>
                    <a:pt x="335" y="14210"/>
                  </a:cubicBezTo>
                  <a:cubicBezTo>
                    <a:pt x="302" y="14227"/>
                    <a:pt x="302" y="14227"/>
                    <a:pt x="302" y="14261"/>
                  </a:cubicBezTo>
                  <a:lnTo>
                    <a:pt x="302" y="14294"/>
                  </a:lnTo>
                  <a:cubicBezTo>
                    <a:pt x="452" y="14511"/>
                    <a:pt x="586" y="14678"/>
                    <a:pt x="719" y="14862"/>
                  </a:cubicBezTo>
                  <a:cubicBezTo>
                    <a:pt x="870" y="15029"/>
                    <a:pt x="1037" y="15196"/>
                    <a:pt x="1204" y="15380"/>
                  </a:cubicBezTo>
                  <a:cubicBezTo>
                    <a:pt x="1354" y="15530"/>
                    <a:pt x="1521" y="15647"/>
                    <a:pt x="1638" y="15781"/>
                  </a:cubicBezTo>
                  <a:cubicBezTo>
                    <a:pt x="1856" y="15948"/>
                    <a:pt x="2090" y="16115"/>
                    <a:pt x="2307" y="16282"/>
                  </a:cubicBezTo>
                  <a:cubicBezTo>
                    <a:pt x="3025" y="16767"/>
                    <a:pt x="3877" y="17185"/>
                    <a:pt x="4897" y="17602"/>
                  </a:cubicBezTo>
                  <a:cubicBezTo>
                    <a:pt x="5131" y="17686"/>
                    <a:pt x="5381" y="17786"/>
                    <a:pt x="5632" y="17870"/>
                  </a:cubicBezTo>
                  <a:cubicBezTo>
                    <a:pt x="5765" y="17903"/>
                    <a:pt x="5866" y="17953"/>
                    <a:pt x="5983" y="17970"/>
                  </a:cubicBezTo>
                  <a:cubicBezTo>
                    <a:pt x="6050" y="17987"/>
                    <a:pt x="6133" y="18020"/>
                    <a:pt x="6200" y="18020"/>
                  </a:cubicBezTo>
                  <a:cubicBezTo>
                    <a:pt x="6217" y="18020"/>
                    <a:pt x="6233" y="18020"/>
                    <a:pt x="6267" y="18037"/>
                  </a:cubicBezTo>
                  <a:cubicBezTo>
                    <a:pt x="6718" y="18889"/>
                    <a:pt x="7202" y="19741"/>
                    <a:pt x="7704" y="20576"/>
                  </a:cubicBezTo>
                  <a:cubicBezTo>
                    <a:pt x="8188" y="21378"/>
                    <a:pt x="8706" y="22164"/>
                    <a:pt x="9291" y="22982"/>
                  </a:cubicBezTo>
                  <a:lnTo>
                    <a:pt x="9274" y="22966"/>
                  </a:lnTo>
                  <a:lnTo>
                    <a:pt x="8740" y="22966"/>
                  </a:lnTo>
                  <a:cubicBezTo>
                    <a:pt x="8439" y="22966"/>
                    <a:pt x="8071" y="22949"/>
                    <a:pt x="7720" y="22916"/>
                  </a:cubicBezTo>
                  <a:cubicBezTo>
                    <a:pt x="7403" y="22899"/>
                    <a:pt x="7102" y="22865"/>
                    <a:pt x="6701" y="22799"/>
                  </a:cubicBezTo>
                  <a:cubicBezTo>
                    <a:pt x="6367" y="22749"/>
                    <a:pt x="6033" y="22698"/>
                    <a:pt x="5699" y="22615"/>
                  </a:cubicBezTo>
                  <a:cubicBezTo>
                    <a:pt x="4562" y="22364"/>
                    <a:pt x="3560" y="21963"/>
                    <a:pt x="2724" y="21462"/>
                  </a:cubicBezTo>
                  <a:cubicBezTo>
                    <a:pt x="2457" y="21295"/>
                    <a:pt x="2190" y="21111"/>
                    <a:pt x="1939" y="20894"/>
                  </a:cubicBezTo>
                  <a:cubicBezTo>
                    <a:pt x="1689" y="20693"/>
                    <a:pt x="1455" y="20459"/>
                    <a:pt x="1221" y="20226"/>
                  </a:cubicBezTo>
                  <a:cubicBezTo>
                    <a:pt x="1210" y="20226"/>
                    <a:pt x="1206" y="20218"/>
                    <a:pt x="1200" y="20218"/>
                  </a:cubicBezTo>
                  <a:cubicBezTo>
                    <a:pt x="1197" y="20218"/>
                    <a:pt x="1193" y="20220"/>
                    <a:pt x="1187" y="20226"/>
                  </a:cubicBezTo>
                  <a:cubicBezTo>
                    <a:pt x="1171" y="20226"/>
                    <a:pt x="1171" y="20242"/>
                    <a:pt x="1137" y="20242"/>
                  </a:cubicBezTo>
                  <a:cubicBezTo>
                    <a:pt x="1120" y="20276"/>
                    <a:pt x="1120" y="20309"/>
                    <a:pt x="1137" y="20326"/>
                  </a:cubicBezTo>
                  <a:cubicBezTo>
                    <a:pt x="1371" y="20610"/>
                    <a:pt x="1638" y="20860"/>
                    <a:pt x="1922" y="21061"/>
                  </a:cubicBezTo>
                  <a:cubicBezTo>
                    <a:pt x="1973" y="21128"/>
                    <a:pt x="2056" y="21195"/>
                    <a:pt x="2140" y="21228"/>
                  </a:cubicBezTo>
                  <a:cubicBezTo>
                    <a:pt x="2474" y="21479"/>
                    <a:pt x="2858" y="21713"/>
                    <a:pt x="3293" y="21947"/>
                  </a:cubicBezTo>
                  <a:cubicBezTo>
                    <a:pt x="4061" y="22331"/>
                    <a:pt x="4947" y="22648"/>
                    <a:pt x="5983" y="22882"/>
                  </a:cubicBezTo>
                  <a:cubicBezTo>
                    <a:pt x="6267" y="22949"/>
                    <a:pt x="6551" y="22999"/>
                    <a:pt x="6868" y="23049"/>
                  </a:cubicBezTo>
                  <a:cubicBezTo>
                    <a:pt x="7119" y="23083"/>
                    <a:pt x="7386" y="23133"/>
                    <a:pt x="7637" y="23166"/>
                  </a:cubicBezTo>
                  <a:lnTo>
                    <a:pt x="7704" y="23166"/>
                  </a:lnTo>
                  <a:lnTo>
                    <a:pt x="7787" y="23200"/>
                  </a:lnTo>
                  <a:cubicBezTo>
                    <a:pt x="8105" y="23233"/>
                    <a:pt x="8389" y="23283"/>
                    <a:pt x="8706" y="23300"/>
                  </a:cubicBezTo>
                  <a:cubicBezTo>
                    <a:pt x="8897" y="23313"/>
                    <a:pt x="9106" y="23345"/>
                    <a:pt x="9335" y="23345"/>
                  </a:cubicBezTo>
                  <a:cubicBezTo>
                    <a:pt x="9408" y="23345"/>
                    <a:pt x="9482" y="23341"/>
                    <a:pt x="9558" y="23333"/>
                  </a:cubicBezTo>
                  <a:cubicBezTo>
                    <a:pt x="10210" y="24236"/>
                    <a:pt x="10878" y="25088"/>
                    <a:pt x="11580" y="25906"/>
                  </a:cubicBezTo>
                  <a:cubicBezTo>
                    <a:pt x="12917" y="27477"/>
                    <a:pt x="14370" y="28897"/>
                    <a:pt x="15891" y="30134"/>
                  </a:cubicBezTo>
                  <a:cubicBezTo>
                    <a:pt x="16626" y="30735"/>
                    <a:pt x="17411" y="31320"/>
                    <a:pt x="18247" y="31888"/>
                  </a:cubicBezTo>
                  <a:cubicBezTo>
                    <a:pt x="19082" y="32439"/>
                    <a:pt x="19968" y="32941"/>
                    <a:pt x="20820" y="33392"/>
                  </a:cubicBezTo>
                  <a:cubicBezTo>
                    <a:pt x="20853" y="33400"/>
                    <a:pt x="20883" y="33404"/>
                    <a:pt x="20914" y="33404"/>
                  </a:cubicBezTo>
                  <a:cubicBezTo>
                    <a:pt x="20945" y="33404"/>
                    <a:pt x="20979" y="33400"/>
                    <a:pt x="21020" y="33392"/>
                  </a:cubicBezTo>
                  <a:cubicBezTo>
                    <a:pt x="21104" y="33358"/>
                    <a:pt x="21171" y="33308"/>
                    <a:pt x="21221" y="33225"/>
                  </a:cubicBezTo>
                  <a:cubicBezTo>
                    <a:pt x="21304" y="33091"/>
                    <a:pt x="21271" y="32941"/>
                    <a:pt x="21187" y="32857"/>
                  </a:cubicBezTo>
                  <a:cubicBezTo>
                    <a:pt x="21187" y="32857"/>
                    <a:pt x="21171" y="32840"/>
                    <a:pt x="21154" y="32840"/>
                  </a:cubicBezTo>
                  <a:cubicBezTo>
                    <a:pt x="20101" y="32306"/>
                    <a:pt x="19099" y="31688"/>
                    <a:pt x="18163" y="31053"/>
                  </a:cubicBezTo>
                  <a:cubicBezTo>
                    <a:pt x="17512" y="30602"/>
                    <a:pt x="16877" y="30100"/>
                    <a:pt x="16242" y="29599"/>
                  </a:cubicBezTo>
                  <a:cubicBezTo>
                    <a:pt x="15339" y="28881"/>
                    <a:pt x="14471" y="28079"/>
                    <a:pt x="13635" y="27226"/>
                  </a:cubicBezTo>
                  <a:cubicBezTo>
                    <a:pt x="12365" y="25957"/>
                    <a:pt x="11146" y="24536"/>
                    <a:pt x="9993" y="22999"/>
                  </a:cubicBezTo>
                  <a:cubicBezTo>
                    <a:pt x="10143" y="22749"/>
                    <a:pt x="10243" y="22481"/>
                    <a:pt x="10327" y="22281"/>
                  </a:cubicBezTo>
                  <a:cubicBezTo>
                    <a:pt x="10444" y="22030"/>
                    <a:pt x="10527" y="21779"/>
                    <a:pt x="10611" y="21445"/>
                  </a:cubicBezTo>
                  <a:lnTo>
                    <a:pt x="10795" y="20744"/>
                  </a:lnTo>
                  <a:lnTo>
                    <a:pt x="10828" y="20610"/>
                  </a:lnTo>
                  <a:cubicBezTo>
                    <a:pt x="10895" y="20326"/>
                    <a:pt x="10962" y="20058"/>
                    <a:pt x="11029" y="19808"/>
                  </a:cubicBezTo>
                  <a:cubicBezTo>
                    <a:pt x="11146" y="19240"/>
                    <a:pt x="11246" y="18722"/>
                    <a:pt x="11363" y="18204"/>
                  </a:cubicBezTo>
                  <a:cubicBezTo>
                    <a:pt x="11463" y="17602"/>
                    <a:pt x="11547" y="17101"/>
                    <a:pt x="11613" y="16566"/>
                  </a:cubicBezTo>
                  <a:cubicBezTo>
                    <a:pt x="11797" y="15046"/>
                    <a:pt x="11797" y="13726"/>
                    <a:pt x="11647" y="12523"/>
                  </a:cubicBezTo>
                  <a:cubicBezTo>
                    <a:pt x="11647" y="12506"/>
                    <a:pt x="11647" y="12506"/>
                    <a:pt x="11630" y="12506"/>
                  </a:cubicBezTo>
                  <a:cubicBezTo>
                    <a:pt x="11622" y="12490"/>
                    <a:pt x="11609" y="12481"/>
                    <a:pt x="11597" y="12481"/>
                  </a:cubicBezTo>
                  <a:cubicBezTo>
                    <a:pt x="11584" y="12481"/>
                    <a:pt x="11572" y="12490"/>
                    <a:pt x="11563" y="12506"/>
                  </a:cubicBezTo>
                  <a:cubicBezTo>
                    <a:pt x="11530" y="12523"/>
                    <a:pt x="11496" y="12540"/>
                    <a:pt x="11530" y="12590"/>
                  </a:cubicBezTo>
                  <a:cubicBezTo>
                    <a:pt x="11547" y="12790"/>
                    <a:pt x="11563" y="13024"/>
                    <a:pt x="11580" y="13275"/>
                  </a:cubicBezTo>
                  <a:cubicBezTo>
                    <a:pt x="11630" y="13943"/>
                    <a:pt x="11630" y="14645"/>
                    <a:pt x="11563" y="15380"/>
                  </a:cubicBezTo>
                  <a:cubicBezTo>
                    <a:pt x="11496" y="16065"/>
                    <a:pt x="11413" y="16784"/>
                    <a:pt x="11279" y="17569"/>
                  </a:cubicBezTo>
                  <a:cubicBezTo>
                    <a:pt x="11146" y="18287"/>
                    <a:pt x="10979" y="18989"/>
                    <a:pt x="10795" y="19724"/>
                  </a:cubicBezTo>
                  <a:cubicBezTo>
                    <a:pt x="10711" y="20058"/>
                    <a:pt x="10611" y="20409"/>
                    <a:pt x="10494" y="20794"/>
                  </a:cubicBezTo>
                  <a:lnTo>
                    <a:pt x="10310" y="21362"/>
                  </a:lnTo>
                  <a:cubicBezTo>
                    <a:pt x="10243" y="21562"/>
                    <a:pt x="10160" y="21746"/>
                    <a:pt x="10110" y="21913"/>
                  </a:cubicBezTo>
                  <a:cubicBezTo>
                    <a:pt x="10043" y="22080"/>
                    <a:pt x="9959" y="22247"/>
                    <a:pt x="9876" y="22414"/>
                  </a:cubicBezTo>
                  <a:lnTo>
                    <a:pt x="9742" y="22665"/>
                  </a:lnTo>
                  <a:lnTo>
                    <a:pt x="9692" y="22565"/>
                  </a:lnTo>
                  <a:lnTo>
                    <a:pt x="9659" y="22548"/>
                  </a:lnTo>
                  <a:lnTo>
                    <a:pt x="9642" y="22531"/>
                  </a:lnTo>
                  <a:cubicBezTo>
                    <a:pt x="8539" y="20994"/>
                    <a:pt x="7520" y="19357"/>
                    <a:pt x="6601" y="17636"/>
                  </a:cubicBezTo>
                  <a:cubicBezTo>
                    <a:pt x="6618" y="17619"/>
                    <a:pt x="6634" y="17602"/>
                    <a:pt x="6651" y="17552"/>
                  </a:cubicBezTo>
                  <a:lnTo>
                    <a:pt x="6684" y="17519"/>
                  </a:lnTo>
                  <a:lnTo>
                    <a:pt x="6684" y="17485"/>
                  </a:lnTo>
                  <a:cubicBezTo>
                    <a:pt x="6701" y="17452"/>
                    <a:pt x="6718" y="17435"/>
                    <a:pt x="6718" y="17385"/>
                  </a:cubicBezTo>
                  <a:cubicBezTo>
                    <a:pt x="6735" y="17318"/>
                    <a:pt x="6768" y="17285"/>
                    <a:pt x="6785" y="17218"/>
                  </a:cubicBezTo>
                  <a:lnTo>
                    <a:pt x="6902" y="16850"/>
                  </a:lnTo>
                  <a:cubicBezTo>
                    <a:pt x="6968" y="16617"/>
                    <a:pt x="7035" y="16383"/>
                    <a:pt x="7119" y="16115"/>
                  </a:cubicBezTo>
                  <a:cubicBezTo>
                    <a:pt x="7236" y="15597"/>
                    <a:pt x="7353" y="15096"/>
                    <a:pt x="7403" y="14561"/>
                  </a:cubicBezTo>
                  <a:cubicBezTo>
                    <a:pt x="7486" y="14027"/>
                    <a:pt x="7537" y="13509"/>
                    <a:pt x="7553" y="13007"/>
                  </a:cubicBezTo>
                  <a:cubicBezTo>
                    <a:pt x="7603" y="12473"/>
                    <a:pt x="7603" y="11955"/>
                    <a:pt x="7603" y="11437"/>
                  </a:cubicBezTo>
                  <a:cubicBezTo>
                    <a:pt x="7603" y="10769"/>
                    <a:pt x="7553" y="10083"/>
                    <a:pt x="7486" y="9365"/>
                  </a:cubicBezTo>
                  <a:cubicBezTo>
                    <a:pt x="7436" y="8713"/>
                    <a:pt x="7353" y="8095"/>
                    <a:pt x="7219" y="7494"/>
                  </a:cubicBezTo>
                  <a:cubicBezTo>
                    <a:pt x="7219" y="7494"/>
                    <a:pt x="7219" y="7460"/>
                    <a:pt x="7202" y="7460"/>
                  </a:cubicBezTo>
                  <a:cubicBezTo>
                    <a:pt x="7197" y="7455"/>
                    <a:pt x="7189" y="7453"/>
                    <a:pt x="7181" y="7453"/>
                  </a:cubicBezTo>
                  <a:cubicBezTo>
                    <a:pt x="7165" y="7453"/>
                    <a:pt x="7147" y="7460"/>
                    <a:pt x="7136" y="7460"/>
                  </a:cubicBezTo>
                  <a:cubicBezTo>
                    <a:pt x="7119" y="7494"/>
                    <a:pt x="7119" y="7510"/>
                    <a:pt x="7119" y="7527"/>
                  </a:cubicBezTo>
                  <a:cubicBezTo>
                    <a:pt x="7236" y="8162"/>
                    <a:pt x="7319" y="8830"/>
                    <a:pt x="7369" y="9582"/>
                  </a:cubicBezTo>
                  <a:cubicBezTo>
                    <a:pt x="7436" y="10368"/>
                    <a:pt x="7436" y="11186"/>
                    <a:pt x="7386" y="12022"/>
                  </a:cubicBezTo>
                  <a:cubicBezTo>
                    <a:pt x="7369" y="12456"/>
                    <a:pt x="7319" y="12891"/>
                    <a:pt x="7286" y="13308"/>
                  </a:cubicBezTo>
                  <a:cubicBezTo>
                    <a:pt x="7269" y="13542"/>
                    <a:pt x="7219" y="13759"/>
                    <a:pt x="7202" y="13943"/>
                  </a:cubicBezTo>
                  <a:cubicBezTo>
                    <a:pt x="7152" y="14144"/>
                    <a:pt x="7136" y="14378"/>
                    <a:pt x="7102" y="14595"/>
                  </a:cubicBezTo>
                  <a:cubicBezTo>
                    <a:pt x="6985" y="15129"/>
                    <a:pt x="6885" y="15614"/>
                    <a:pt x="6768" y="16065"/>
                  </a:cubicBezTo>
                  <a:cubicBezTo>
                    <a:pt x="6701" y="16299"/>
                    <a:pt x="6618" y="16550"/>
                    <a:pt x="6534" y="16800"/>
                  </a:cubicBezTo>
                  <a:cubicBezTo>
                    <a:pt x="6484" y="16934"/>
                    <a:pt x="6451" y="17034"/>
                    <a:pt x="6400" y="17151"/>
                  </a:cubicBezTo>
                  <a:lnTo>
                    <a:pt x="6367" y="17268"/>
                  </a:lnTo>
                  <a:cubicBezTo>
                    <a:pt x="6317" y="17134"/>
                    <a:pt x="6267" y="17034"/>
                    <a:pt x="6200" y="16901"/>
                  </a:cubicBezTo>
                  <a:cubicBezTo>
                    <a:pt x="5715" y="15965"/>
                    <a:pt x="5231" y="14962"/>
                    <a:pt x="4780" y="13943"/>
                  </a:cubicBezTo>
                  <a:cubicBezTo>
                    <a:pt x="4546" y="13392"/>
                    <a:pt x="4345" y="12891"/>
                    <a:pt x="4128" y="12389"/>
                  </a:cubicBezTo>
                  <a:cubicBezTo>
                    <a:pt x="4095" y="12272"/>
                    <a:pt x="4044" y="12172"/>
                    <a:pt x="4011" y="12038"/>
                  </a:cubicBezTo>
                  <a:cubicBezTo>
                    <a:pt x="4044" y="11938"/>
                    <a:pt x="4061" y="11855"/>
                    <a:pt x="4095" y="11771"/>
                  </a:cubicBezTo>
                  <a:cubicBezTo>
                    <a:pt x="4128" y="11637"/>
                    <a:pt x="4145" y="11520"/>
                    <a:pt x="4178" y="11420"/>
                  </a:cubicBezTo>
                  <a:cubicBezTo>
                    <a:pt x="4228" y="11186"/>
                    <a:pt x="4278" y="10952"/>
                    <a:pt x="4312" y="10685"/>
                  </a:cubicBezTo>
                  <a:cubicBezTo>
                    <a:pt x="4395" y="10184"/>
                    <a:pt x="4445" y="9682"/>
                    <a:pt x="4462" y="9181"/>
                  </a:cubicBezTo>
                  <a:cubicBezTo>
                    <a:pt x="4479" y="8880"/>
                    <a:pt x="4479" y="8630"/>
                    <a:pt x="4479" y="8413"/>
                  </a:cubicBezTo>
                  <a:cubicBezTo>
                    <a:pt x="4479" y="8162"/>
                    <a:pt x="4479" y="7928"/>
                    <a:pt x="4462" y="7661"/>
                  </a:cubicBezTo>
                  <a:cubicBezTo>
                    <a:pt x="4445" y="7176"/>
                    <a:pt x="4429" y="6692"/>
                    <a:pt x="4379" y="6190"/>
                  </a:cubicBezTo>
                  <a:cubicBezTo>
                    <a:pt x="4345" y="5656"/>
                    <a:pt x="4262" y="5088"/>
                    <a:pt x="4178" y="4503"/>
                  </a:cubicBezTo>
                  <a:cubicBezTo>
                    <a:pt x="4178" y="4503"/>
                    <a:pt x="4178" y="4486"/>
                    <a:pt x="4145" y="4486"/>
                  </a:cubicBezTo>
                  <a:cubicBezTo>
                    <a:pt x="4136" y="4469"/>
                    <a:pt x="4128" y="4461"/>
                    <a:pt x="4122" y="4461"/>
                  </a:cubicBezTo>
                  <a:cubicBezTo>
                    <a:pt x="4115" y="4461"/>
                    <a:pt x="4111" y="4469"/>
                    <a:pt x="4111" y="4486"/>
                  </a:cubicBezTo>
                  <a:cubicBezTo>
                    <a:pt x="4095" y="4503"/>
                    <a:pt x="4061" y="4520"/>
                    <a:pt x="4061" y="4570"/>
                  </a:cubicBezTo>
                  <a:cubicBezTo>
                    <a:pt x="4145" y="5154"/>
                    <a:pt x="4212" y="5756"/>
                    <a:pt x="4262" y="6374"/>
                  </a:cubicBezTo>
                  <a:cubicBezTo>
                    <a:pt x="4278" y="6742"/>
                    <a:pt x="4295" y="7043"/>
                    <a:pt x="4295" y="7360"/>
                  </a:cubicBezTo>
                  <a:cubicBezTo>
                    <a:pt x="4295" y="7694"/>
                    <a:pt x="4295" y="8028"/>
                    <a:pt x="4278" y="8413"/>
                  </a:cubicBezTo>
                  <a:cubicBezTo>
                    <a:pt x="4262" y="8747"/>
                    <a:pt x="4228" y="9098"/>
                    <a:pt x="4212" y="9449"/>
                  </a:cubicBezTo>
                  <a:cubicBezTo>
                    <a:pt x="4178" y="9833"/>
                    <a:pt x="4128" y="10167"/>
                    <a:pt x="4061" y="10468"/>
                  </a:cubicBezTo>
                  <a:cubicBezTo>
                    <a:pt x="4028" y="10718"/>
                    <a:pt x="3961" y="11002"/>
                    <a:pt x="3877" y="11286"/>
                  </a:cubicBezTo>
                  <a:cubicBezTo>
                    <a:pt x="3861" y="11387"/>
                    <a:pt x="3811" y="11520"/>
                    <a:pt x="3777" y="11621"/>
                  </a:cubicBezTo>
                  <a:lnTo>
                    <a:pt x="3643" y="11220"/>
                  </a:lnTo>
                  <a:lnTo>
                    <a:pt x="3593" y="11019"/>
                  </a:lnTo>
                  <a:cubicBezTo>
                    <a:pt x="3543" y="10919"/>
                    <a:pt x="3527" y="10802"/>
                    <a:pt x="3476" y="10702"/>
                  </a:cubicBezTo>
                  <a:cubicBezTo>
                    <a:pt x="3426" y="10518"/>
                    <a:pt x="3359" y="10334"/>
                    <a:pt x="3293" y="10117"/>
                  </a:cubicBezTo>
                  <a:lnTo>
                    <a:pt x="3293" y="10100"/>
                  </a:lnTo>
                  <a:cubicBezTo>
                    <a:pt x="2925" y="8864"/>
                    <a:pt x="2591" y="7611"/>
                    <a:pt x="2273" y="6424"/>
                  </a:cubicBezTo>
                  <a:lnTo>
                    <a:pt x="2290" y="6257"/>
                  </a:lnTo>
                  <a:lnTo>
                    <a:pt x="2340" y="6023"/>
                  </a:lnTo>
                  <a:lnTo>
                    <a:pt x="2390" y="5589"/>
                  </a:lnTo>
                  <a:lnTo>
                    <a:pt x="2424" y="5439"/>
                  </a:lnTo>
                  <a:cubicBezTo>
                    <a:pt x="2440" y="5238"/>
                    <a:pt x="2474" y="4937"/>
                    <a:pt x="2474" y="4670"/>
                  </a:cubicBezTo>
                  <a:cubicBezTo>
                    <a:pt x="2507" y="4336"/>
                    <a:pt x="2507" y="4035"/>
                    <a:pt x="2474" y="3784"/>
                  </a:cubicBezTo>
                  <a:cubicBezTo>
                    <a:pt x="2457" y="3500"/>
                    <a:pt x="2390" y="3200"/>
                    <a:pt x="2307" y="2982"/>
                  </a:cubicBezTo>
                  <a:cubicBezTo>
                    <a:pt x="2307" y="2982"/>
                    <a:pt x="2307" y="2949"/>
                    <a:pt x="2290" y="2949"/>
                  </a:cubicBezTo>
                  <a:lnTo>
                    <a:pt x="2257" y="2949"/>
                  </a:lnTo>
                  <a:cubicBezTo>
                    <a:pt x="2223" y="2949"/>
                    <a:pt x="2223" y="2982"/>
                    <a:pt x="2207" y="2999"/>
                  </a:cubicBezTo>
                  <a:lnTo>
                    <a:pt x="2207" y="3032"/>
                  </a:lnTo>
                  <a:cubicBezTo>
                    <a:pt x="2273" y="3266"/>
                    <a:pt x="2340" y="3517"/>
                    <a:pt x="2357" y="3784"/>
                  </a:cubicBezTo>
                  <a:cubicBezTo>
                    <a:pt x="2374" y="4068"/>
                    <a:pt x="2357" y="4336"/>
                    <a:pt x="2340" y="4653"/>
                  </a:cubicBezTo>
                  <a:cubicBezTo>
                    <a:pt x="2307" y="4937"/>
                    <a:pt x="2273" y="5238"/>
                    <a:pt x="2207" y="5522"/>
                  </a:cubicBezTo>
                  <a:lnTo>
                    <a:pt x="2207" y="5539"/>
                  </a:lnTo>
                  <a:cubicBezTo>
                    <a:pt x="2190" y="5622"/>
                    <a:pt x="2173" y="5706"/>
                    <a:pt x="2140" y="5823"/>
                  </a:cubicBezTo>
                  <a:lnTo>
                    <a:pt x="2123" y="5940"/>
                  </a:lnTo>
                  <a:cubicBezTo>
                    <a:pt x="2056" y="5622"/>
                    <a:pt x="1973" y="5338"/>
                    <a:pt x="1889" y="5071"/>
                  </a:cubicBezTo>
                  <a:cubicBezTo>
                    <a:pt x="1689" y="4269"/>
                    <a:pt x="1455" y="3417"/>
                    <a:pt x="1204" y="2565"/>
                  </a:cubicBezTo>
                  <a:cubicBezTo>
                    <a:pt x="1037" y="1696"/>
                    <a:pt x="770" y="860"/>
                    <a:pt x="452" y="8"/>
                  </a:cubicBezTo>
                  <a:cubicBezTo>
                    <a:pt x="447" y="3"/>
                    <a:pt x="441" y="1"/>
                    <a:pt x="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15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>
            <a:off x="713250" y="3144575"/>
            <a:ext cx="2375400" cy="8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1" name="Google Shape;261;p15"/>
          <p:cNvSpPr txBox="1">
            <a:spLocks noGrp="1"/>
          </p:cNvSpPr>
          <p:nvPr>
            <p:ph type="subTitle" idx="2"/>
          </p:nvPr>
        </p:nvSpPr>
        <p:spPr>
          <a:xfrm>
            <a:off x="1193838" y="2651175"/>
            <a:ext cx="1414200" cy="280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62" name="Google Shape;262;p15"/>
          <p:cNvSpPr txBox="1">
            <a:spLocks noGrp="1"/>
          </p:cNvSpPr>
          <p:nvPr>
            <p:ph type="subTitle" idx="3"/>
          </p:nvPr>
        </p:nvSpPr>
        <p:spPr>
          <a:xfrm>
            <a:off x="3384300" y="3144575"/>
            <a:ext cx="2375400" cy="8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3" name="Google Shape;263;p15"/>
          <p:cNvSpPr txBox="1">
            <a:spLocks noGrp="1"/>
          </p:cNvSpPr>
          <p:nvPr>
            <p:ph type="subTitle" idx="4"/>
          </p:nvPr>
        </p:nvSpPr>
        <p:spPr>
          <a:xfrm>
            <a:off x="3863394" y="2651175"/>
            <a:ext cx="1417200" cy="280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64" name="Google Shape;264;p15"/>
          <p:cNvSpPr txBox="1">
            <a:spLocks noGrp="1"/>
          </p:cNvSpPr>
          <p:nvPr>
            <p:ph type="subTitle" idx="5"/>
          </p:nvPr>
        </p:nvSpPr>
        <p:spPr>
          <a:xfrm>
            <a:off x="6055350" y="3144575"/>
            <a:ext cx="2375400" cy="8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15"/>
          <p:cNvSpPr txBox="1">
            <a:spLocks noGrp="1"/>
          </p:cNvSpPr>
          <p:nvPr>
            <p:ph type="subTitle" idx="6"/>
          </p:nvPr>
        </p:nvSpPr>
        <p:spPr>
          <a:xfrm>
            <a:off x="6535950" y="2651175"/>
            <a:ext cx="1417200" cy="280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/>
          <p:nvPr/>
        </p:nvSpPr>
        <p:spPr>
          <a:xfrm rot="-5400000" flipH="1">
            <a:off x="120323" y="-1856452"/>
            <a:ext cx="2841987" cy="4443741"/>
          </a:xfrm>
          <a:custGeom>
            <a:avLst/>
            <a:gdLst/>
            <a:ahLst/>
            <a:cxnLst/>
            <a:rect l="l" t="t" r="r" b="b"/>
            <a:pathLst>
              <a:path w="21766" h="21349" extrusionOk="0">
                <a:moveTo>
                  <a:pt x="10550" y="1"/>
                </a:moveTo>
                <a:cubicBezTo>
                  <a:pt x="9573" y="1"/>
                  <a:pt x="8716" y="37"/>
                  <a:pt x="7907" y="108"/>
                </a:cubicBezTo>
                <a:cubicBezTo>
                  <a:pt x="7168" y="168"/>
                  <a:pt x="6454" y="275"/>
                  <a:pt x="5787" y="406"/>
                </a:cubicBezTo>
                <a:cubicBezTo>
                  <a:pt x="5442" y="477"/>
                  <a:pt x="5097" y="549"/>
                  <a:pt x="4751" y="644"/>
                </a:cubicBezTo>
                <a:cubicBezTo>
                  <a:pt x="4382" y="751"/>
                  <a:pt x="4097" y="834"/>
                  <a:pt x="3847" y="930"/>
                </a:cubicBezTo>
                <a:cubicBezTo>
                  <a:pt x="3644" y="1001"/>
                  <a:pt x="3430" y="1108"/>
                  <a:pt x="3251" y="1215"/>
                </a:cubicBezTo>
                <a:cubicBezTo>
                  <a:pt x="3085" y="1299"/>
                  <a:pt x="2906" y="1418"/>
                  <a:pt x="2715" y="1573"/>
                </a:cubicBezTo>
                <a:cubicBezTo>
                  <a:pt x="2418" y="1811"/>
                  <a:pt x="2132" y="2108"/>
                  <a:pt x="1870" y="2477"/>
                </a:cubicBezTo>
                <a:cubicBezTo>
                  <a:pt x="1632" y="2787"/>
                  <a:pt x="1430" y="3144"/>
                  <a:pt x="1239" y="3561"/>
                </a:cubicBezTo>
                <a:cubicBezTo>
                  <a:pt x="1060" y="3966"/>
                  <a:pt x="918" y="4382"/>
                  <a:pt x="775" y="4847"/>
                </a:cubicBezTo>
                <a:cubicBezTo>
                  <a:pt x="560" y="5644"/>
                  <a:pt x="406" y="6537"/>
                  <a:pt x="287" y="7657"/>
                </a:cubicBezTo>
                <a:cubicBezTo>
                  <a:pt x="203" y="8621"/>
                  <a:pt x="168" y="9621"/>
                  <a:pt x="144" y="10455"/>
                </a:cubicBezTo>
                <a:cubicBezTo>
                  <a:pt x="144" y="10657"/>
                  <a:pt x="120" y="10871"/>
                  <a:pt x="120" y="11074"/>
                </a:cubicBezTo>
                <a:cubicBezTo>
                  <a:pt x="120" y="11288"/>
                  <a:pt x="108" y="11490"/>
                  <a:pt x="108" y="11705"/>
                </a:cubicBezTo>
                <a:cubicBezTo>
                  <a:pt x="96" y="12074"/>
                  <a:pt x="96" y="12431"/>
                  <a:pt x="84" y="12800"/>
                </a:cubicBezTo>
                <a:lnTo>
                  <a:pt x="60" y="13288"/>
                </a:lnTo>
                <a:cubicBezTo>
                  <a:pt x="37" y="14217"/>
                  <a:pt x="1" y="15419"/>
                  <a:pt x="37" y="16622"/>
                </a:cubicBezTo>
                <a:cubicBezTo>
                  <a:pt x="48" y="17205"/>
                  <a:pt x="84" y="17777"/>
                  <a:pt x="144" y="18313"/>
                </a:cubicBezTo>
                <a:lnTo>
                  <a:pt x="227" y="19110"/>
                </a:lnTo>
                <a:cubicBezTo>
                  <a:pt x="263" y="19396"/>
                  <a:pt x="298" y="19694"/>
                  <a:pt x="358" y="19991"/>
                </a:cubicBezTo>
                <a:cubicBezTo>
                  <a:pt x="382" y="20099"/>
                  <a:pt x="501" y="20158"/>
                  <a:pt x="584" y="20158"/>
                </a:cubicBezTo>
                <a:cubicBezTo>
                  <a:pt x="596" y="20158"/>
                  <a:pt x="632" y="20158"/>
                  <a:pt x="644" y="20134"/>
                </a:cubicBezTo>
                <a:lnTo>
                  <a:pt x="656" y="20134"/>
                </a:lnTo>
                <a:cubicBezTo>
                  <a:pt x="1168" y="20515"/>
                  <a:pt x="1692" y="20789"/>
                  <a:pt x="2227" y="21003"/>
                </a:cubicBezTo>
                <a:cubicBezTo>
                  <a:pt x="2715" y="21182"/>
                  <a:pt x="3216" y="21301"/>
                  <a:pt x="3751" y="21325"/>
                </a:cubicBezTo>
                <a:cubicBezTo>
                  <a:pt x="3858" y="21349"/>
                  <a:pt x="3978" y="21349"/>
                  <a:pt x="4085" y="21349"/>
                </a:cubicBezTo>
                <a:cubicBezTo>
                  <a:pt x="4454" y="21349"/>
                  <a:pt x="4847" y="21301"/>
                  <a:pt x="5228" y="21230"/>
                </a:cubicBezTo>
                <a:cubicBezTo>
                  <a:pt x="5692" y="21123"/>
                  <a:pt x="6156" y="20956"/>
                  <a:pt x="6645" y="20718"/>
                </a:cubicBezTo>
                <a:cubicBezTo>
                  <a:pt x="7502" y="20301"/>
                  <a:pt x="8359" y="19682"/>
                  <a:pt x="9169" y="18848"/>
                </a:cubicBezTo>
                <a:cubicBezTo>
                  <a:pt x="9907" y="18110"/>
                  <a:pt x="10574" y="17241"/>
                  <a:pt x="11181" y="16241"/>
                </a:cubicBezTo>
                <a:cubicBezTo>
                  <a:pt x="11705" y="15372"/>
                  <a:pt x="12145" y="14443"/>
                  <a:pt x="12502" y="13455"/>
                </a:cubicBezTo>
                <a:cubicBezTo>
                  <a:pt x="12645" y="13086"/>
                  <a:pt x="12764" y="12717"/>
                  <a:pt x="12895" y="12336"/>
                </a:cubicBezTo>
                <a:cubicBezTo>
                  <a:pt x="12955" y="12181"/>
                  <a:pt x="13002" y="12014"/>
                  <a:pt x="13062" y="11848"/>
                </a:cubicBezTo>
                <a:cubicBezTo>
                  <a:pt x="13276" y="11193"/>
                  <a:pt x="13479" y="10657"/>
                  <a:pt x="13681" y="10169"/>
                </a:cubicBezTo>
                <a:cubicBezTo>
                  <a:pt x="14026" y="9359"/>
                  <a:pt x="14384" y="8728"/>
                  <a:pt x="14800" y="8169"/>
                </a:cubicBezTo>
                <a:cubicBezTo>
                  <a:pt x="15086" y="7799"/>
                  <a:pt x="15384" y="7502"/>
                  <a:pt x="15693" y="7264"/>
                </a:cubicBezTo>
                <a:cubicBezTo>
                  <a:pt x="16003" y="7026"/>
                  <a:pt x="16372" y="6823"/>
                  <a:pt x="16848" y="6621"/>
                </a:cubicBezTo>
                <a:cubicBezTo>
                  <a:pt x="17170" y="6490"/>
                  <a:pt x="17503" y="6371"/>
                  <a:pt x="17824" y="6264"/>
                </a:cubicBezTo>
                <a:cubicBezTo>
                  <a:pt x="18063" y="6180"/>
                  <a:pt x="18301" y="6109"/>
                  <a:pt x="18515" y="6014"/>
                </a:cubicBezTo>
                <a:cubicBezTo>
                  <a:pt x="18848" y="5894"/>
                  <a:pt x="19134" y="5764"/>
                  <a:pt x="19384" y="5644"/>
                </a:cubicBezTo>
                <a:cubicBezTo>
                  <a:pt x="19646" y="5513"/>
                  <a:pt x="19908" y="5347"/>
                  <a:pt x="20158" y="5156"/>
                </a:cubicBezTo>
                <a:cubicBezTo>
                  <a:pt x="20694" y="4751"/>
                  <a:pt x="21099" y="4347"/>
                  <a:pt x="21384" y="3906"/>
                </a:cubicBezTo>
                <a:cubicBezTo>
                  <a:pt x="21527" y="3680"/>
                  <a:pt x="21634" y="3454"/>
                  <a:pt x="21694" y="3216"/>
                </a:cubicBezTo>
                <a:cubicBezTo>
                  <a:pt x="21718" y="3108"/>
                  <a:pt x="21730" y="2989"/>
                  <a:pt x="21754" y="2858"/>
                </a:cubicBezTo>
                <a:cubicBezTo>
                  <a:pt x="21765" y="2751"/>
                  <a:pt x="21754" y="2632"/>
                  <a:pt x="21718" y="2489"/>
                </a:cubicBezTo>
                <a:cubicBezTo>
                  <a:pt x="21706" y="2370"/>
                  <a:pt x="21646" y="2251"/>
                  <a:pt x="21611" y="2144"/>
                </a:cubicBezTo>
                <a:cubicBezTo>
                  <a:pt x="21575" y="2037"/>
                  <a:pt x="21515" y="1918"/>
                  <a:pt x="21408" y="1823"/>
                </a:cubicBezTo>
                <a:cubicBezTo>
                  <a:pt x="21313" y="1703"/>
                  <a:pt x="21230" y="1596"/>
                  <a:pt x="21111" y="1501"/>
                </a:cubicBezTo>
                <a:cubicBezTo>
                  <a:pt x="20992" y="1406"/>
                  <a:pt x="20861" y="1299"/>
                  <a:pt x="20694" y="1192"/>
                </a:cubicBezTo>
                <a:cubicBezTo>
                  <a:pt x="20503" y="1061"/>
                  <a:pt x="20277" y="953"/>
                  <a:pt x="20003" y="834"/>
                </a:cubicBezTo>
                <a:cubicBezTo>
                  <a:pt x="19753" y="727"/>
                  <a:pt x="19503" y="644"/>
                  <a:pt x="19218" y="549"/>
                </a:cubicBezTo>
                <a:cubicBezTo>
                  <a:pt x="18729" y="418"/>
                  <a:pt x="18182" y="310"/>
                  <a:pt x="17491" y="239"/>
                </a:cubicBezTo>
                <a:cubicBezTo>
                  <a:pt x="16860" y="168"/>
                  <a:pt x="16217" y="132"/>
                  <a:pt x="15729" y="120"/>
                </a:cubicBezTo>
                <a:cubicBezTo>
                  <a:pt x="15396" y="108"/>
                  <a:pt x="15050" y="108"/>
                  <a:pt x="14729" y="96"/>
                </a:cubicBezTo>
                <a:cubicBezTo>
                  <a:pt x="14503" y="96"/>
                  <a:pt x="14288" y="72"/>
                  <a:pt x="14074" y="72"/>
                </a:cubicBezTo>
                <a:cubicBezTo>
                  <a:pt x="13729" y="60"/>
                  <a:pt x="13395" y="49"/>
                  <a:pt x="13062" y="37"/>
                </a:cubicBezTo>
                <a:cubicBezTo>
                  <a:pt x="12764" y="13"/>
                  <a:pt x="12479" y="1"/>
                  <a:pt x="12181" y="1"/>
                </a:cubicBezTo>
                <a:cubicBezTo>
                  <a:pt x="11979" y="9"/>
                  <a:pt x="11784" y="11"/>
                  <a:pt x="11597" y="11"/>
                </a:cubicBezTo>
                <a:cubicBezTo>
                  <a:pt x="11222" y="11"/>
                  <a:pt x="10875" y="1"/>
                  <a:pt x="105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 rot="-2017154" flipH="1">
            <a:off x="208152" y="-103470"/>
            <a:ext cx="1742243" cy="1278218"/>
            <a:chOff x="-4532788" y="3381957"/>
            <a:chExt cx="1465334" cy="1075061"/>
          </a:xfrm>
        </p:grpSpPr>
        <p:sp>
          <p:nvSpPr>
            <p:cNvPr id="269" name="Google Shape;269;p16"/>
            <p:cNvSpPr/>
            <p:nvPr/>
          </p:nvSpPr>
          <p:spPr>
            <a:xfrm>
              <a:off x="-3640263" y="3381957"/>
              <a:ext cx="572809" cy="265692"/>
            </a:xfrm>
            <a:custGeom>
              <a:avLst/>
              <a:gdLst/>
              <a:ahLst/>
              <a:cxnLst/>
              <a:rect l="l" t="t" r="r" b="b"/>
              <a:pathLst>
                <a:path w="3775" h="1751" extrusionOk="0">
                  <a:moveTo>
                    <a:pt x="1691" y="1"/>
                  </a:moveTo>
                  <a:cubicBezTo>
                    <a:pt x="1524" y="1"/>
                    <a:pt x="1334" y="13"/>
                    <a:pt x="1143" y="60"/>
                  </a:cubicBezTo>
                  <a:cubicBezTo>
                    <a:pt x="834" y="120"/>
                    <a:pt x="500" y="203"/>
                    <a:pt x="84" y="358"/>
                  </a:cubicBezTo>
                  <a:cubicBezTo>
                    <a:pt x="72" y="358"/>
                    <a:pt x="72" y="370"/>
                    <a:pt x="72" y="370"/>
                  </a:cubicBezTo>
                  <a:cubicBezTo>
                    <a:pt x="60" y="370"/>
                    <a:pt x="36" y="370"/>
                    <a:pt x="24" y="382"/>
                  </a:cubicBezTo>
                  <a:cubicBezTo>
                    <a:pt x="12" y="405"/>
                    <a:pt x="0" y="417"/>
                    <a:pt x="0" y="429"/>
                  </a:cubicBezTo>
                  <a:cubicBezTo>
                    <a:pt x="0" y="441"/>
                    <a:pt x="0" y="465"/>
                    <a:pt x="12" y="477"/>
                  </a:cubicBezTo>
                  <a:cubicBezTo>
                    <a:pt x="24" y="489"/>
                    <a:pt x="36" y="489"/>
                    <a:pt x="60" y="501"/>
                  </a:cubicBezTo>
                  <a:cubicBezTo>
                    <a:pt x="84" y="501"/>
                    <a:pt x="96" y="525"/>
                    <a:pt x="131" y="525"/>
                  </a:cubicBezTo>
                  <a:cubicBezTo>
                    <a:pt x="203" y="548"/>
                    <a:pt x="322" y="584"/>
                    <a:pt x="429" y="608"/>
                  </a:cubicBezTo>
                  <a:cubicBezTo>
                    <a:pt x="453" y="620"/>
                    <a:pt x="477" y="620"/>
                    <a:pt x="500" y="644"/>
                  </a:cubicBezTo>
                  <a:cubicBezTo>
                    <a:pt x="560" y="667"/>
                    <a:pt x="631" y="703"/>
                    <a:pt x="691" y="739"/>
                  </a:cubicBezTo>
                  <a:cubicBezTo>
                    <a:pt x="798" y="798"/>
                    <a:pt x="905" y="858"/>
                    <a:pt x="1012" y="906"/>
                  </a:cubicBezTo>
                  <a:lnTo>
                    <a:pt x="1251" y="1037"/>
                  </a:lnTo>
                  <a:cubicBezTo>
                    <a:pt x="1489" y="1179"/>
                    <a:pt x="1703" y="1275"/>
                    <a:pt x="1917" y="1382"/>
                  </a:cubicBezTo>
                  <a:cubicBezTo>
                    <a:pt x="2167" y="1501"/>
                    <a:pt x="2394" y="1596"/>
                    <a:pt x="2596" y="1656"/>
                  </a:cubicBezTo>
                  <a:cubicBezTo>
                    <a:pt x="2822" y="1727"/>
                    <a:pt x="3001" y="1751"/>
                    <a:pt x="3167" y="1751"/>
                  </a:cubicBezTo>
                  <a:lnTo>
                    <a:pt x="3215" y="1751"/>
                  </a:lnTo>
                  <a:cubicBezTo>
                    <a:pt x="3298" y="1751"/>
                    <a:pt x="3370" y="1739"/>
                    <a:pt x="3453" y="1715"/>
                  </a:cubicBezTo>
                  <a:cubicBezTo>
                    <a:pt x="3525" y="1679"/>
                    <a:pt x="3584" y="1632"/>
                    <a:pt x="3644" y="1572"/>
                  </a:cubicBezTo>
                  <a:cubicBezTo>
                    <a:pt x="3691" y="1513"/>
                    <a:pt x="3727" y="1441"/>
                    <a:pt x="3751" y="1334"/>
                  </a:cubicBezTo>
                  <a:cubicBezTo>
                    <a:pt x="3775" y="1239"/>
                    <a:pt x="3775" y="1120"/>
                    <a:pt x="3751" y="1001"/>
                  </a:cubicBezTo>
                  <a:cubicBezTo>
                    <a:pt x="3691" y="786"/>
                    <a:pt x="3537" y="596"/>
                    <a:pt x="3275" y="429"/>
                  </a:cubicBezTo>
                  <a:cubicBezTo>
                    <a:pt x="3108" y="322"/>
                    <a:pt x="2917" y="239"/>
                    <a:pt x="2679" y="167"/>
                  </a:cubicBezTo>
                  <a:cubicBezTo>
                    <a:pt x="2477" y="108"/>
                    <a:pt x="2275" y="60"/>
                    <a:pt x="2096" y="24"/>
                  </a:cubicBezTo>
                  <a:cubicBezTo>
                    <a:pt x="1989" y="1"/>
                    <a:pt x="1905" y="1"/>
                    <a:pt x="1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-3956485" y="3421712"/>
              <a:ext cx="847454" cy="140054"/>
            </a:xfrm>
            <a:custGeom>
              <a:avLst/>
              <a:gdLst/>
              <a:ahLst/>
              <a:cxnLst/>
              <a:rect l="l" t="t" r="r" b="b"/>
              <a:pathLst>
                <a:path w="5585" h="923" extrusionOk="0">
                  <a:moveTo>
                    <a:pt x="2108" y="1"/>
                  </a:moveTo>
                  <a:cubicBezTo>
                    <a:pt x="1715" y="24"/>
                    <a:pt x="1311" y="84"/>
                    <a:pt x="918" y="167"/>
                  </a:cubicBezTo>
                  <a:cubicBezTo>
                    <a:pt x="775" y="203"/>
                    <a:pt x="644" y="239"/>
                    <a:pt x="501" y="298"/>
                  </a:cubicBezTo>
                  <a:cubicBezTo>
                    <a:pt x="429" y="334"/>
                    <a:pt x="358" y="358"/>
                    <a:pt x="298" y="394"/>
                  </a:cubicBezTo>
                  <a:cubicBezTo>
                    <a:pt x="227" y="417"/>
                    <a:pt x="168" y="453"/>
                    <a:pt x="84" y="501"/>
                  </a:cubicBezTo>
                  <a:cubicBezTo>
                    <a:pt x="60" y="513"/>
                    <a:pt x="25" y="524"/>
                    <a:pt x="13" y="560"/>
                  </a:cubicBezTo>
                  <a:cubicBezTo>
                    <a:pt x="1" y="584"/>
                    <a:pt x="1" y="608"/>
                    <a:pt x="13" y="644"/>
                  </a:cubicBezTo>
                  <a:cubicBezTo>
                    <a:pt x="41" y="690"/>
                    <a:pt x="91" y="722"/>
                    <a:pt x="140" y="722"/>
                  </a:cubicBezTo>
                  <a:cubicBezTo>
                    <a:pt x="153" y="722"/>
                    <a:pt x="167" y="720"/>
                    <a:pt x="179" y="715"/>
                  </a:cubicBezTo>
                  <a:cubicBezTo>
                    <a:pt x="239" y="691"/>
                    <a:pt x="310" y="679"/>
                    <a:pt x="370" y="644"/>
                  </a:cubicBezTo>
                  <a:cubicBezTo>
                    <a:pt x="441" y="620"/>
                    <a:pt x="525" y="596"/>
                    <a:pt x="596" y="572"/>
                  </a:cubicBezTo>
                  <a:cubicBezTo>
                    <a:pt x="727" y="524"/>
                    <a:pt x="882" y="477"/>
                    <a:pt x="1013" y="453"/>
                  </a:cubicBezTo>
                  <a:cubicBezTo>
                    <a:pt x="1596" y="298"/>
                    <a:pt x="2203" y="239"/>
                    <a:pt x="2811" y="239"/>
                  </a:cubicBezTo>
                  <a:cubicBezTo>
                    <a:pt x="3382" y="263"/>
                    <a:pt x="3954" y="334"/>
                    <a:pt x="4513" y="501"/>
                  </a:cubicBezTo>
                  <a:lnTo>
                    <a:pt x="4525" y="501"/>
                  </a:lnTo>
                  <a:cubicBezTo>
                    <a:pt x="4692" y="536"/>
                    <a:pt x="4847" y="596"/>
                    <a:pt x="5013" y="679"/>
                  </a:cubicBezTo>
                  <a:cubicBezTo>
                    <a:pt x="5192" y="751"/>
                    <a:pt x="5359" y="822"/>
                    <a:pt x="5525" y="917"/>
                  </a:cubicBezTo>
                  <a:cubicBezTo>
                    <a:pt x="5529" y="921"/>
                    <a:pt x="5533" y="922"/>
                    <a:pt x="5537" y="922"/>
                  </a:cubicBezTo>
                  <a:cubicBezTo>
                    <a:pt x="5548" y="922"/>
                    <a:pt x="5561" y="911"/>
                    <a:pt x="5561" y="894"/>
                  </a:cubicBezTo>
                  <a:cubicBezTo>
                    <a:pt x="5585" y="882"/>
                    <a:pt x="5561" y="858"/>
                    <a:pt x="5549" y="858"/>
                  </a:cubicBezTo>
                  <a:cubicBezTo>
                    <a:pt x="5382" y="763"/>
                    <a:pt x="5204" y="679"/>
                    <a:pt x="5025" y="584"/>
                  </a:cubicBezTo>
                  <a:cubicBezTo>
                    <a:pt x="4847" y="513"/>
                    <a:pt x="4668" y="429"/>
                    <a:pt x="4478" y="382"/>
                  </a:cubicBezTo>
                  <a:cubicBezTo>
                    <a:pt x="4299" y="322"/>
                    <a:pt x="4108" y="263"/>
                    <a:pt x="3906" y="215"/>
                  </a:cubicBezTo>
                  <a:cubicBezTo>
                    <a:pt x="3716" y="167"/>
                    <a:pt x="3525" y="120"/>
                    <a:pt x="3311" y="96"/>
                  </a:cubicBezTo>
                  <a:cubicBezTo>
                    <a:pt x="3001" y="48"/>
                    <a:pt x="2680" y="13"/>
                    <a:pt x="2346" y="13"/>
                  </a:cubicBezTo>
                  <a:cubicBezTo>
                    <a:pt x="2275" y="1"/>
                    <a:pt x="2192" y="1"/>
                    <a:pt x="2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-4207612" y="3472241"/>
              <a:ext cx="999191" cy="984776"/>
            </a:xfrm>
            <a:custGeom>
              <a:avLst/>
              <a:gdLst/>
              <a:ahLst/>
              <a:cxnLst/>
              <a:rect l="l" t="t" r="r" b="b"/>
              <a:pathLst>
                <a:path w="6585" h="6490" extrusionOk="0">
                  <a:moveTo>
                    <a:pt x="2418" y="1"/>
                  </a:moveTo>
                  <a:cubicBezTo>
                    <a:pt x="2299" y="1"/>
                    <a:pt x="2156" y="13"/>
                    <a:pt x="2013" y="25"/>
                  </a:cubicBezTo>
                  <a:lnTo>
                    <a:pt x="1953" y="25"/>
                  </a:lnTo>
                  <a:cubicBezTo>
                    <a:pt x="1918" y="49"/>
                    <a:pt x="1894" y="61"/>
                    <a:pt x="1858" y="84"/>
                  </a:cubicBezTo>
                  <a:cubicBezTo>
                    <a:pt x="1834" y="120"/>
                    <a:pt x="1823" y="144"/>
                    <a:pt x="1823" y="180"/>
                  </a:cubicBezTo>
                  <a:cubicBezTo>
                    <a:pt x="1787" y="180"/>
                    <a:pt x="1763" y="191"/>
                    <a:pt x="1727" y="191"/>
                  </a:cubicBezTo>
                  <a:cubicBezTo>
                    <a:pt x="1584" y="227"/>
                    <a:pt x="1418" y="287"/>
                    <a:pt x="1239" y="370"/>
                  </a:cubicBezTo>
                  <a:cubicBezTo>
                    <a:pt x="1108" y="430"/>
                    <a:pt x="965" y="525"/>
                    <a:pt x="822" y="644"/>
                  </a:cubicBezTo>
                  <a:cubicBezTo>
                    <a:pt x="703" y="727"/>
                    <a:pt x="608" y="834"/>
                    <a:pt x="513" y="942"/>
                  </a:cubicBezTo>
                  <a:cubicBezTo>
                    <a:pt x="406" y="1061"/>
                    <a:pt x="310" y="1192"/>
                    <a:pt x="251" y="1323"/>
                  </a:cubicBezTo>
                  <a:cubicBezTo>
                    <a:pt x="191" y="1454"/>
                    <a:pt x="132" y="1608"/>
                    <a:pt x="96" y="1751"/>
                  </a:cubicBezTo>
                  <a:cubicBezTo>
                    <a:pt x="48" y="1894"/>
                    <a:pt x="37" y="2049"/>
                    <a:pt x="13" y="2227"/>
                  </a:cubicBezTo>
                  <a:cubicBezTo>
                    <a:pt x="1" y="2382"/>
                    <a:pt x="1" y="2525"/>
                    <a:pt x="37" y="2692"/>
                  </a:cubicBezTo>
                  <a:cubicBezTo>
                    <a:pt x="48" y="2870"/>
                    <a:pt x="72" y="3037"/>
                    <a:pt x="120" y="3216"/>
                  </a:cubicBezTo>
                  <a:cubicBezTo>
                    <a:pt x="168" y="3382"/>
                    <a:pt x="227" y="3537"/>
                    <a:pt x="310" y="3740"/>
                  </a:cubicBezTo>
                  <a:cubicBezTo>
                    <a:pt x="453" y="4013"/>
                    <a:pt x="608" y="4335"/>
                    <a:pt x="822" y="4633"/>
                  </a:cubicBezTo>
                  <a:cubicBezTo>
                    <a:pt x="1025" y="4942"/>
                    <a:pt x="1263" y="5240"/>
                    <a:pt x="1525" y="5502"/>
                  </a:cubicBezTo>
                  <a:cubicBezTo>
                    <a:pt x="1656" y="5645"/>
                    <a:pt x="1787" y="5764"/>
                    <a:pt x="1918" y="5859"/>
                  </a:cubicBezTo>
                  <a:cubicBezTo>
                    <a:pt x="2096" y="6002"/>
                    <a:pt x="2239" y="6085"/>
                    <a:pt x="2382" y="6180"/>
                  </a:cubicBezTo>
                  <a:cubicBezTo>
                    <a:pt x="2632" y="6311"/>
                    <a:pt x="2870" y="6395"/>
                    <a:pt x="3132" y="6442"/>
                  </a:cubicBezTo>
                  <a:cubicBezTo>
                    <a:pt x="3251" y="6454"/>
                    <a:pt x="3370" y="6478"/>
                    <a:pt x="3513" y="6490"/>
                  </a:cubicBezTo>
                  <a:lnTo>
                    <a:pt x="3561" y="6490"/>
                  </a:lnTo>
                  <a:cubicBezTo>
                    <a:pt x="3680" y="6490"/>
                    <a:pt x="3799" y="6478"/>
                    <a:pt x="3906" y="6454"/>
                  </a:cubicBezTo>
                  <a:cubicBezTo>
                    <a:pt x="4168" y="6418"/>
                    <a:pt x="4442" y="6335"/>
                    <a:pt x="4704" y="6264"/>
                  </a:cubicBezTo>
                  <a:cubicBezTo>
                    <a:pt x="4954" y="6192"/>
                    <a:pt x="5216" y="6121"/>
                    <a:pt x="5466" y="6085"/>
                  </a:cubicBezTo>
                  <a:lnTo>
                    <a:pt x="5478" y="6085"/>
                  </a:lnTo>
                  <a:cubicBezTo>
                    <a:pt x="5573" y="6073"/>
                    <a:pt x="5668" y="6073"/>
                    <a:pt x="5763" y="6073"/>
                  </a:cubicBezTo>
                  <a:cubicBezTo>
                    <a:pt x="5823" y="6073"/>
                    <a:pt x="5883" y="6073"/>
                    <a:pt x="5942" y="6085"/>
                  </a:cubicBezTo>
                  <a:cubicBezTo>
                    <a:pt x="6061" y="6085"/>
                    <a:pt x="6180" y="6097"/>
                    <a:pt x="6299" y="6133"/>
                  </a:cubicBezTo>
                  <a:cubicBezTo>
                    <a:pt x="6371" y="6145"/>
                    <a:pt x="6466" y="6180"/>
                    <a:pt x="6537" y="6192"/>
                  </a:cubicBezTo>
                  <a:lnTo>
                    <a:pt x="6561" y="6192"/>
                  </a:lnTo>
                  <a:cubicBezTo>
                    <a:pt x="6537" y="6145"/>
                    <a:pt x="6525" y="6085"/>
                    <a:pt x="6490" y="6037"/>
                  </a:cubicBezTo>
                  <a:lnTo>
                    <a:pt x="6442" y="5906"/>
                  </a:lnTo>
                  <a:cubicBezTo>
                    <a:pt x="6442" y="5895"/>
                    <a:pt x="6430" y="5883"/>
                    <a:pt x="6430" y="5859"/>
                  </a:cubicBezTo>
                  <a:cubicBezTo>
                    <a:pt x="6406" y="5787"/>
                    <a:pt x="6371" y="5716"/>
                    <a:pt x="6371" y="5621"/>
                  </a:cubicBezTo>
                  <a:cubicBezTo>
                    <a:pt x="6359" y="5490"/>
                    <a:pt x="6359" y="5359"/>
                    <a:pt x="6371" y="5192"/>
                  </a:cubicBezTo>
                  <a:cubicBezTo>
                    <a:pt x="6383" y="5121"/>
                    <a:pt x="6383" y="5061"/>
                    <a:pt x="6406" y="4990"/>
                  </a:cubicBezTo>
                  <a:lnTo>
                    <a:pt x="6418" y="4906"/>
                  </a:lnTo>
                  <a:cubicBezTo>
                    <a:pt x="6430" y="4811"/>
                    <a:pt x="6466" y="4716"/>
                    <a:pt x="6478" y="4609"/>
                  </a:cubicBezTo>
                  <a:cubicBezTo>
                    <a:pt x="6525" y="4418"/>
                    <a:pt x="6549" y="4228"/>
                    <a:pt x="6561" y="4037"/>
                  </a:cubicBezTo>
                  <a:cubicBezTo>
                    <a:pt x="6585" y="3882"/>
                    <a:pt x="6561" y="3704"/>
                    <a:pt x="6549" y="3525"/>
                  </a:cubicBezTo>
                  <a:cubicBezTo>
                    <a:pt x="6525" y="3335"/>
                    <a:pt x="6490" y="3168"/>
                    <a:pt x="6442" y="3001"/>
                  </a:cubicBezTo>
                  <a:cubicBezTo>
                    <a:pt x="6252" y="2347"/>
                    <a:pt x="5847" y="1727"/>
                    <a:pt x="5299" y="1204"/>
                  </a:cubicBezTo>
                  <a:cubicBezTo>
                    <a:pt x="5097" y="1001"/>
                    <a:pt x="4835" y="823"/>
                    <a:pt x="4573" y="644"/>
                  </a:cubicBezTo>
                  <a:cubicBezTo>
                    <a:pt x="4335" y="489"/>
                    <a:pt x="4061" y="358"/>
                    <a:pt x="3751" y="239"/>
                  </a:cubicBezTo>
                  <a:cubicBezTo>
                    <a:pt x="3489" y="132"/>
                    <a:pt x="3204" y="61"/>
                    <a:pt x="2918" y="25"/>
                  </a:cubicBezTo>
                  <a:cubicBezTo>
                    <a:pt x="2751" y="13"/>
                    <a:pt x="2620" y="1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-4532788" y="3391061"/>
              <a:ext cx="1237723" cy="955491"/>
            </a:xfrm>
            <a:custGeom>
              <a:avLst/>
              <a:gdLst/>
              <a:ahLst/>
              <a:cxnLst/>
              <a:rect l="l" t="t" r="r" b="b"/>
              <a:pathLst>
                <a:path w="8157" h="6297" extrusionOk="0">
                  <a:moveTo>
                    <a:pt x="1920" y="913"/>
                  </a:moveTo>
                  <a:cubicBezTo>
                    <a:pt x="1924" y="917"/>
                    <a:pt x="1930" y="917"/>
                    <a:pt x="1930" y="917"/>
                  </a:cubicBezTo>
                  <a:cubicBezTo>
                    <a:pt x="1926" y="916"/>
                    <a:pt x="1923" y="914"/>
                    <a:pt x="1920" y="913"/>
                  </a:cubicBezTo>
                  <a:close/>
                  <a:moveTo>
                    <a:pt x="191" y="0"/>
                  </a:moveTo>
                  <a:cubicBezTo>
                    <a:pt x="144" y="0"/>
                    <a:pt x="84" y="24"/>
                    <a:pt x="60" y="60"/>
                  </a:cubicBezTo>
                  <a:cubicBezTo>
                    <a:pt x="13" y="84"/>
                    <a:pt x="1" y="143"/>
                    <a:pt x="1" y="203"/>
                  </a:cubicBezTo>
                  <a:cubicBezTo>
                    <a:pt x="1" y="262"/>
                    <a:pt x="13" y="310"/>
                    <a:pt x="60" y="357"/>
                  </a:cubicBezTo>
                  <a:cubicBezTo>
                    <a:pt x="72" y="369"/>
                    <a:pt x="84" y="381"/>
                    <a:pt x="108" y="381"/>
                  </a:cubicBezTo>
                  <a:cubicBezTo>
                    <a:pt x="132" y="405"/>
                    <a:pt x="167" y="417"/>
                    <a:pt x="203" y="417"/>
                  </a:cubicBezTo>
                  <a:cubicBezTo>
                    <a:pt x="501" y="465"/>
                    <a:pt x="798" y="536"/>
                    <a:pt x="1084" y="607"/>
                  </a:cubicBezTo>
                  <a:cubicBezTo>
                    <a:pt x="1367" y="702"/>
                    <a:pt x="1649" y="796"/>
                    <a:pt x="1920" y="913"/>
                  </a:cubicBezTo>
                  <a:lnTo>
                    <a:pt x="1920" y="913"/>
                  </a:lnTo>
                  <a:cubicBezTo>
                    <a:pt x="1919" y="911"/>
                    <a:pt x="1918" y="909"/>
                    <a:pt x="1918" y="905"/>
                  </a:cubicBezTo>
                  <a:cubicBezTo>
                    <a:pt x="1930" y="905"/>
                    <a:pt x="1953" y="917"/>
                    <a:pt x="1953" y="917"/>
                  </a:cubicBezTo>
                  <a:cubicBezTo>
                    <a:pt x="2513" y="1179"/>
                    <a:pt x="3049" y="1512"/>
                    <a:pt x="3561" y="1893"/>
                  </a:cubicBezTo>
                  <a:cubicBezTo>
                    <a:pt x="3513" y="2131"/>
                    <a:pt x="3513" y="2370"/>
                    <a:pt x="3513" y="2608"/>
                  </a:cubicBezTo>
                  <a:cubicBezTo>
                    <a:pt x="3513" y="2739"/>
                    <a:pt x="3525" y="2870"/>
                    <a:pt x="3537" y="3001"/>
                  </a:cubicBezTo>
                  <a:lnTo>
                    <a:pt x="3585" y="3405"/>
                  </a:lnTo>
                  <a:cubicBezTo>
                    <a:pt x="3620" y="3679"/>
                    <a:pt x="3656" y="3929"/>
                    <a:pt x="3715" y="4191"/>
                  </a:cubicBezTo>
                  <a:cubicBezTo>
                    <a:pt x="3775" y="4465"/>
                    <a:pt x="3835" y="4727"/>
                    <a:pt x="3882" y="5001"/>
                  </a:cubicBezTo>
                  <a:cubicBezTo>
                    <a:pt x="3882" y="5013"/>
                    <a:pt x="3894" y="5025"/>
                    <a:pt x="3930" y="5025"/>
                  </a:cubicBezTo>
                  <a:cubicBezTo>
                    <a:pt x="3942" y="5025"/>
                    <a:pt x="3954" y="5013"/>
                    <a:pt x="3954" y="4977"/>
                  </a:cubicBezTo>
                  <a:cubicBezTo>
                    <a:pt x="3894" y="4667"/>
                    <a:pt x="3858" y="4346"/>
                    <a:pt x="3799" y="4036"/>
                  </a:cubicBezTo>
                  <a:cubicBezTo>
                    <a:pt x="3763" y="3870"/>
                    <a:pt x="3751" y="3703"/>
                    <a:pt x="3739" y="3560"/>
                  </a:cubicBezTo>
                  <a:cubicBezTo>
                    <a:pt x="3715" y="3405"/>
                    <a:pt x="3704" y="3239"/>
                    <a:pt x="3704" y="3096"/>
                  </a:cubicBezTo>
                  <a:cubicBezTo>
                    <a:pt x="3704" y="2989"/>
                    <a:pt x="3704" y="2882"/>
                    <a:pt x="3715" y="2774"/>
                  </a:cubicBezTo>
                  <a:cubicBezTo>
                    <a:pt x="3715" y="2679"/>
                    <a:pt x="3739" y="2572"/>
                    <a:pt x="3751" y="2465"/>
                  </a:cubicBezTo>
                  <a:cubicBezTo>
                    <a:pt x="3763" y="2334"/>
                    <a:pt x="3787" y="2215"/>
                    <a:pt x="3811" y="2084"/>
                  </a:cubicBezTo>
                  <a:cubicBezTo>
                    <a:pt x="3882" y="2143"/>
                    <a:pt x="3942" y="2179"/>
                    <a:pt x="4013" y="2239"/>
                  </a:cubicBezTo>
                  <a:cubicBezTo>
                    <a:pt x="4287" y="2465"/>
                    <a:pt x="4537" y="2691"/>
                    <a:pt x="4775" y="2917"/>
                  </a:cubicBezTo>
                  <a:lnTo>
                    <a:pt x="4787" y="2929"/>
                  </a:lnTo>
                  <a:cubicBezTo>
                    <a:pt x="4763" y="3179"/>
                    <a:pt x="4763" y="3453"/>
                    <a:pt x="4787" y="3703"/>
                  </a:cubicBezTo>
                  <a:cubicBezTo>
                    <a:pt x="4811" y="3846"/>
                    <a:pt x="4823" y="4001"/>
                    <a:pt x="4847" y="4144"/>
                  </a:cubicBezTo>
                  <a:lnTo>
                    <a:pt x="4942" y="4596"/>
                  </a:lnTo>
                  <a:cubicBezTo>
                    <a:pt x="5013" y="4894"/>
                    <a:pt x="5109" y="5179"/>
                    <a:pt x="5204" y="5477"/>
                  </a:cubicBezTo>
                  <a:cubicBezTo>
                    <a:pt x="5251" y="5608"/>
                    <a:pt x="5311" y="5751"/>
                    <a:pt x="5370" y="5894"/>
                  </a:cubicBezTo>
                  <a:cubicBezTo>
                    <a:pt x="5430" y="6025"/>
                    <a:pt x="5478" y="6156"/>
                    <a:pt x="5537" y="6275"/>
                  </a:cubicBezTo>
                  <a:cubicBezTo>
                    <a:pt x="5545" y="6283"/>
                    <a:pt x="5559" y="6297"/>
                    <a:pt x="5571" y="6297"/>
                  </a:cubicBezTo>
                  <a:cubicBezTo>
                    <a:pt x="5576" y="6297"/>
                    <a:pt x="5581" y="6294"/>
                    <a:pt x="5585" y="6287"/>
                  </a:cubicBezTo>
                  <a:cubicBezTo>
                    <a:pt x="5597" y="6275"/>
                    <a:pt x="5609" y="6263"/>
                    <a:pt x="5597" y="6251"/>
                  </a:cubicBezTo>
                  <a:lnTo>
                    <a:pt x="5418" y="5799"/>
                  </a:lnTo>
                  <a:cubicBezTo>
                    <a:pt x="5359" y="5656"/>
                    <a:pt x="5311" y="5489"/>
                    <a:pt x="5263" y="5334"/>
                  </a:cubicBezTo>
                  <a:lnTo>
                    <a:pt x="5263" y="5322"/>
                  </a:lnTo>
                  <a:cubicBezTo>
                    <a:pt x="5109" y="4763"/>
                    <a:pt x="5001" y="4167"/>
                    <a:pt x="4989" y="3572"/>
                  </a:cubicBezTo>
                  <a:cubicBezTo>
                    <a:pt x="4989" y="3417"/>
                    <a:pt x="5001" y="3274"/>
                    <a:pt x="5013" y="3120"/>
                  </a:cubicBezTo>
                  <a:cubicBezTo>
                    <a:pt x="5192" y="3286"/>
                    <a:pt x="5370" y="3465"/>
                    <a:pt x="5537" y="3632"/>
                  </a:cubicBezTo>
                  <a:cubicBezTo>
                    <a:pt x="5775" y="3870"/>
                    <a:pt x="6025" y="4120"/>
                    <a:pt x="6263" y="4370"/>
                  </a:cubicBezTo>
                  <a:cubicBezTo>
                    <a:pt x="6275" y="4501"/>
                    <a:pt x="6299" y="4656"/>
                    <a:pt x="6311" y="4787"/>
                  </a:cubicBezTo>
                  <a:cubicBezTo>
                    <a:pt x="6335" y="4953"/>
                    <a:pt x="6371" y="5120"/>
                    <a:pt x="6430" y="5275"/>
                  </a:cubicBezTo>
                  <a:cubicBezTo>
                    <a:pt x="6537" y="5608"/>
                    <a:pt x="6668" y="5918"/>
                    <a:pt x="6835" y="6215"/>
                  </a:cubicBezTo>
                  <a:cubicBezTo>
                    <a:pt x="6843" y="6223"/>
                    <a:pt x="6851" y="6237"/>
                    <a:pt x="6860" y="6237"/>
                  </a:cubicBezTo>
                  <a:cubicBezTo>
                    <a:pt x="6863" y="6237"/>
                    <a:pt x="6867" y="6235"/>
                    <a:pt x="6871" y="6227"/>
                  </a:cubicBezTo>
                  <a:cubicBezTo>
                    <a:pt x="6894" y="6215"/>
                    <a:pt x="6906" y="6203"/>
                    <a:pt x="6894" y="6191"/>
                  </a:cubicBezTo>
                  <a:cubicBezTo>
                    <a:pt x="6811" y="6049"/>
                    <a:pt x="6752" y="5918"/>
                    <a:pt x="6716" y="5787"/>
                  </a:cubicBezTo>
                  <a:cubicBezTo>
                    <a:pt x="6656" y="5656"/>
                    <a:pt x="6621" y="5513"/>
                    <a:pt x="6573" y="5382"/>
                  </a:cubicBezTo>
                  <a:cubicBezTo>
                    <a:pt x="6537" y="5203"/>
                    <a:pt x="6490" y="5025"/>
                    <a:pt x="6454" y="4846"/>
                  </a:cubicBezTo>
                  <a:cubicBezTo>
                    <a:pt x="6442" y="4739"/>
                    <a:pt x="6430" y="4656"/>
                    <a:pt x="6430" y="4548"/>
                  </a:cubicBezTo>
                  <a:lnTo>
                    <a:pt x="6430" y="4548"/>
                  </a:lnTo>
                  <a:cubicBezTo>
                    <a:pt x="6621" y="4763"/>
                    <a:pt x="6811" y="4953"/>
                    <a:pt x="7014" y="5156"/>
                  </a:cubicBezTo>
                  <a:cubicBezTo>
                    <a:pt x="7168" y="5322"/>
                    <a:pt x="7335" y="5489"/>
                    <a:pt x="7502" y="5668"/>
                  </a:cubicBezTo>
                  <a:cubicBezTo>
                    <a:pt x="7668" y="5834"/>
                    <a:pt x="7847" y="5989"/>
                    <a:pt x="8002" y="6156"/>
                  </a:cubicBezTo>
                  <a:cubicBezTo>
                    <a:pt x="8014" y="6162"/>
                    <a:pt x="8026" y="6165"/>
                    <a:pt x="8036" y="6165"/>
                  </a:cubicBezTo>
                  <a:cubicBezTo>
                    <a:pt x="8046" y="6165"/>
                    <a:pt x="8055" y="6162"/>
                    <a:pt x="8061" y="6156"/>
                  </a:cubicBezTo>
                  <a:cubicBezTo>
                    <a:pt x="8085" y="6144"/>
                    <a:pt x="8085" y="6108"/>
                    <a:pt x="8061" y="6096"/>
                  </a:cubicBezTo>
                  <a:cubicBezTo>
                    <a:pt x="7823" y="5858"/>
                    <a:pt x="7585" y="5620"/>
                    <a:pt x="7371" y="5370"/>
                  </a:cubicBezTo>
                  <a:cubicBezTo>
                    <a:pt x="7133" y="5120"/>
                    <a:pt x="6906" y="4846"/>
                    <a:pt x="6680" y="4596"/>
                  </a:cubicBezTo>
                  <a:cubicBezTo>
                    <a:pt x="6597" y="4501"/>
                    <a:pt x="6513" y="4406"/>
                    <a:pt x="6430" y="4310"/>
                  </a:cubicBezTo>
                  <a:lnTo>
                    <a:pt x="6490" y="4310"/>
                  </a:lnTo>
                  <a:cubicBezTo>
                    <a:pt x="6656" y="4346"/>
                    <a:pt x="6811" y="4370"/>
                    <a:pt x="6966" y="4417"/>
                  </a:cubicBezTo>
                  <a:cubicBezTo>
                    <a:pt x="7133" y="4465"/>
                    <a:pt x="7287" y="4525"/>
                    <a:pt x="7442" y="4596"/>
                  </a:cubicBezTo>
                  <a:cubicBezTo>
                    <a:pt x="7668" y="4703"/>
                    <a:pt x="7883" y="4822"/>
                    <a:pt x="8097" y="4953"/>
                  </a:cubicBezTo>
                  <a:cubicBezTo>
                    <a:pt x="8100" y="4957"/>
                    <a:pt x="8106" y="4958"/>
                    <a:pt x="8112" y="4958"/>
                  </a:cubicBezTo>
                  <a:cubicBezTo>
                    <a:pt x="8127" y="4958"/>
                    <a:pt x="8145" y="4950"/>
                    <a:pt x="8145" y="4941"/>
                  </a:cubicBezTo>
                  <a:cubicBezTo>
                    <a:pt x="8157" y="4906"/>
                    <a:pt x="8157" y="4882"/>
                    <a:pt x="8145" y="4870"/>
                  </a:cubicBezTo>
                  <a:cubicBezTo>
                    <a:pt x="7990" y="4775"/>
                    <a:pt x="7847" y="4691"/>
                    <a:pt x="7692" y="4608"/>
                  </a:cubicBezTo>
                  <a:lnTo>
                    <a:pt x="7252" y="4394"/>
                  </a:lnTo>
                  <a:cubicBezTo>
                    <a:pt x="7097" y="4334"/>
                    <a:pt x="6954" y="4275"/>
                    <a:pt x="6787" y="4215"/>
                  </a:cubicBezTo>
                  <a:cubicBezTo>
                    <a:pt x="6621" y="4167"/>
                    <a:pt x="6442" y="4120"/>
                    <a:pt x="6263" y="4108"/>
                  </a:cubicBezTo>
                  <a:cubicBezTo>
                    <a:pt x="5942" y="3739"/>
                    <a:pt x="5609" y="3346"/>
                    <a:pt x="5275" y="2989"/>
                  </a:cubicBezTo>
                  <a:cubicBezTo>
                    <a:pt x="5180" y="2905"/>
                    <a:pt x="5085" y="2798"/>
                    <a:pt x="5001" y="2703"/>
                  </a:cubicBezTo>
                  <a:lnTo>
                    <a:pt x="5013" y="2703"/>
                  </a:lnTo>
                  <a:cubicBezTo>
                    <a:pt x="5168" y="2691"/>
                    <a:pt x="5311" y="2691"/>
                    <a:pt x="5466" y="2691"/>
                  </a:cubicBezTo>
                  <a:cubicBezTo>
                    <a:pt x="5609" y="2691"/>
                    <a:pt x="5751" y="2703"/>
                    <a:pt x="5882" y="2727"/>
                  </a:cubicBezTo>
                  <a:cubicBezTo>
                    <a:pt x="6109" y="2751"/>
                    <a:pt x="6311" y="2810"/>
                    <a:pt x="6513" y="2882"/>
                  </a:cubicBezTo>
                  <a:cubicBezTo>
                    <a:pt x="6728" y="2941"/>
                    <a:pt x="6918" y="3036"/>
                    <a:pt x="7133" y="3120"/>
                  </a:cubicBezTo>
                  <a:cubicBezTo>
                    <a:pt x="7264" y="3179"/>
                    <a:pt x="7406" y="3263"/>
                    <a:pt x="7549" y="3334"/>
                  </a:cubicBezTo>
                  <a:cubicBezTo>
                    <a:pt x="7553" y="3337"/>
                    <a:pt x="7557" y="3339"/>
                    <a:pt x="7562" y="3339"/>
                  </a:cubicBezTo>
                  <a:cubicBezTo>
                    <a:pt x="7573" y="3339"/>
                    <a:pt x="7585" y="3330"/>
                    <a:pt x="7585" y="3322"/>
                  </a:cubicBezTo>
                  <a:cubicBezTo>
                    <a:pt x="7609" y="3298"/>
                    <a:pt x="7585" y="3274"/>
                    <a:pt x="7573" y="3274"/>
                  </a:cubicBezTo>
                  <a:cubicBezTo>
                    <a:pt x="7371" y="3155"/>
                    <a:pt x="7144" y="3048"/>
                    <a:pt x="6918" y="2941"/>
                  </a:cubicBezTo>
                  <a:cubicBezTo>
                    <a:pt x="6811" y="2905"/>
                    <a:pt x="6692" y="2846"/>
                    <a:pt x="6597" y="2798"/>
                  </a:cubicBezTo>
                  <a:lnTo>
                    <a:pt x="6240" y="2667"/>
                  </a:lnTo>
                  <a:cubicBezTo>
                    <a:pt x="6001" y="2584"/>
                    <a:pt x="5763" y="2524"/>
                    <a:pt x="5525" y="2501"/>
                  </a:cubicBezTo>
                  <a:cubicBezTo>
                    <a:pt x="5430" y="2489"/>
                    <a:pt x="5359" y="2489"/>
                    <a:pt x="5263" y="2489"/>
                  </a:cubicBezTo>
                  <a:cubicBezTo>
                    <a:pt x="5120" y="2489"/>
                    <a:pt x="4966" y="2501"/>
                    <a:pt x="4823" y="2548"/>
                  </a:cubicBezTo>
                  <a:cubicBezTo>
                    <a:pt x="4466" y="2191"/>
                    <a:pt x="4096" y="1858"/>
                    <a:pt x="3704" y="1548"/>
                  </a:cubicBezTo>
                  <a:cubicBezTo>
                    <a:pt x="3442" y="1334"/>
                    <a:pt x="3156" y="1131"/>
                    <a:pt x="2858" y="953"/>
                  </a:cubicBezTo>
                  <a:cubicBezTo>
                    <a:pt x="2561" y="762"/>
                    <a:pt x="2251" y="607"/>
                    <a:pt x="1918" y="465"/>
                  </a:cubicBezTo>
                  <a:cubicBezTo>
                    <a:pt x="1656" y="334"/>
                    <a:pt x="1382" y="250"/>
                    <a:pt x="1120" y="179"/>
                  </a:cubicBezTo>
                  <a:cubicBezTo>
                    <a:pt x="965" y="131"/>
                    <a:pt x="834" y="107"/>
                    <a:pt x="679" y="72"/>
                  </a:cubicBezTo>
                  <a:cubicBezTo>
                    <a:pt x="525" y="48"/>
                    <a:pt x="370" y="24"/>
                    <a:pt x="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16"/>
          <p:cNvSpPr/>
          <p:nvPr/>
        </p:nvSpPr>
        <p:spPr>
          <a:xfrm>
            <a:off x="6814800" y="2824996"/>
            <a:ext cx="3112744" cy="2669993"/>
          </a:xfrm>
          <a:custGeom>
            <a:avLst/>
            <a:gdLst/>
            <a:ahLst/>
            <a:cxnLst/>
            <a:rect l="l" t="t" r="r" b="b"/>
            <a:pathLst>
              <a:path w="26540" h="22765" extrusionOk="0">
                <a:moveTo>
                  <a:pt x="24218" y="0"/>
                </a:moveTo>
                <a:cubicBezTo>
                  <a:pt x="24111" y="12"/>
                  <a:pt x="24051" y="12"/>
                  <a:pt x="23980" y="12"/>
                </a:cubicBezTo>
                <a:cubicBezTo>
                  <a:pt x="23908" y="12"/>
                  <a:pt x="23825" y="12"/>
                  <a:pt x="23742" y="24"/>
                </a:cubicBezTo>
                <a:cubicBezTo>
                  <a:pt x="23456" y="60"/>
                  <a:pt x="23146" y="143"/>
                  <a:pt x="22813" y="274"/>
                </a:cubicBezTo>
                <a:cubicBezTo>
                  <a:pt x="22551" y="393"/>
                  <a:pt x="22277" y="536"/>
                  <a:pt x="21956" y="738"/>
                </a:cubicBezTo>
                <a:cubicBezTo>
                  <a:pt x="21682" y="905"/>
                  <a:pt x="21420" y="1096"/>
                  <a:pt x="21170" y="1274"/>
                </a:cubicBezTo>
                <a:cubicBezTo>
                  <a:pt x="20908" y="1453"/>
                  <a:pt x="20634" y="1643"/>
                  <a:pt x="20372" y="1869"/>
                </a:cubicBezTo>
                <a:cubicBezTo>
                  <a:pt x="19920" y="2274"/>
                  <a:pt x="19539" y="2762"/>
                  <a:pt x="19241" y="3310"/>
                </a:cubicBezTo>
                <a:cubicBezTo>
                  <a:pt x="18932" y="3893"/>
                  <a:pt x="18753" y="4525"/>
                  <a:pt x="18622" y="5001"/>
                </a:cubicBezTo>
                <a:cubicBezTo>
                  <a:pt x="18467" y="5513"/>
                  <a:pt x="18348" y="6072"/>
                  <a:pt x="18229" y="6584"/>
                </a:cubicBezTo>
                <a:lnTo>
                  <a:pt x="18122" y="7037"/>
                </a:lnTo>
                <a:cubicBezTo>
                  <a:pt x="17979" y="7703"/>
                  <a:pt x="17789" y="8465"/>
                  <a:pt x="17491" y="9180"/>
                </a:cubicBezTo>
                <a:cubicBezTo>
                  <a:pt x="17301" y="9620"/>
                  <a:pt x="17074" y="10001"/>
                  <a:pt x="16824" y="10335"/>
                </a:cubicBezTo>
                <a:cubicBezTo>
                  <a:pt x="16562" y="10668"/>
                  <a:pt x="16253" y="10966"/>
                  <a:pt x="15896" y="11252"/>
                </a:cubicBezTo>
                <a:cubicBezTo>
                  <a:pt x="15550" y="11513"/>
                  <a:pt x="15169" y="11740"/>
                  <a:pt x="14776" y="11906"/>
                </a:cubicBezTo>
                <a:cubicBezTo>
                  <a:pt x="14336" y="12085"/>
                  <a:pt x="13824" y="12216"/>
                  <a:pt x="13288" y="12287"/>
                </a:cubicBezTo>
                <a:cubicBezTo>
                  <a:pt x="12848" y="12347"/>
                  <a:pt x="12371" y="12383"/>
                  <a:pt x="11776" y="12383"/>
                </a:cubicBezTo>
                <a:cubicBezTo>
                  <a:pt x="11395" y="12383"/>
                  <a:pt x="11014" y="12359"/>
                  <a:pt x="10657" y="12359"/>
                </a:cubicBezTo>
                <a:cubicBezTo>
                  <a:pt x="10228" y="12347"/>
                  <a:pt x="9871" y="12347"/>
                  <a:pt x="9514" y="12347"/>
                </a:cubicBezTo>
                <a:lnTo>
                  <a:pt x="9359" y="12347"/>
                </a:lnTo>
                <a:cubicBezTo>
                  <a:pt x="8585" y="12347"/>
                  <a:pt x="7966" y="12406"/>
                  <a:pt x="7395" y="12526"/>
                </a:cubicBezTo>
                <a:cubicBezTo>
                  <a:pt x="6835" y="12645"/>
                  <a:pt x="6252" y="12823"/>
                  <a:pt x="5620" y="13097"/>
                </a:cubicBezTo>
                <a:cubicBezTo>
                  <a:pt x="5061" y="13347"/>
                  <a:pt x="4489" y="13657"/>
                  <a:pt x="3954" y="14026"/>
                </a:cubicBezTo>
                <a:cubicBezTo>
                  <a:pt x="3418" y="14407"/>
                  <a:pt x="2930" y="14823"/>
                  <a:pt x="2489" y="15276"/>
                </a:cubicBezTo>
                <a:cubicBezTo>
                  <a:pt x="1560" y="16228"/>
                  <a:pt x="858" y="17348"/>
                  <a:pt x="465" y="18491"/>
                </a:cubicBezTo>
                <a:cubicBezTo>
                  <a:pt x="120" y="19479"/>
                  <a:pt x="1" y="20538"/>
                  <a:pt x="120" y="21550"/>
                </a:cubicBezTo>
                <a:cubicBezTo>
                  <a:pt x="120" y="21574"/>
                  <a:pt x="132" y="21610"/>
                  <a:pt x="144" y="21634"/>
                </a:cubicBezTo>
                <a:cubicBezTo>
                  <a:pt x="179" y="21669"/>
                  <a:pt x="203" y="21669"/>
                  <a:pt x="239" y="21669"/>
                </a:cubicBezTo>
                <a:cubicBezTo>
                  <a:pt x="286" y="21669"/>
                  <a:pt x="346" y="21634"/>
                  <a:pt x="358" y="21586"/>
                </a:cubicBezTo>
                <a:cubicBezTo>
                  <a:pt x="1037" y="21812"/>
                  <a:pt x="1775" y="21991"/>
                  <a:pt x="2680" y="22170"/>
                </a:cubicBezTo>
                <a:cubicBezTo>
                  <a:pt x="3418" y="22324"/>
                  <a:pt x="4192" y="22443"/>
                  <a:pt x="5049" y="22527"/>
                </a:cubicBezTo>
                <a:cubicBezTo>
                  <a:pt x="6442" y="22693"/>
                  <a:pt x="7930" y="22765"/>
                  <a:pt x="9597" y="22765"/>
                </a:cubicBezTo>
                <a:lnTo>
                  <a:pt x="9907" y="22765"/>
                </a:lnTo>
                <a:cubicBezTo>
                  <a:pt x="13110" y="22753"/>
                  <a:pt x="16205" y="22455"/>
                  <a:pt x="19646" y="22086"/>
                </a:cubicBezTo>
                <a:cubicBezTo>
                  <a:pt x="20027" y="22039"/>
                  <a:pt x="20420" y="21991"/>
                  <a:pt x="20825" y="21967"/>
                </a:cubicBezTo>
                <a:cubicBezTo>
                  <a:pt x="21122" y="21931"/>
                  <a:pt x="21456" y="21884"/>
                  <a:pt x="21813" y="21848"/>
                </a:cubicBezTo>
                <a:cubicBezTo>
                  <a:pt x="22408" y="21753"/>
                  <a:pt x="22908" y="21669"/>
                  <a:pt x="23349" y="21527"/>
                </a:cubicBezTo>
                <a:cubicBezTo>
                  <a:pt x="24242" y="21265"/>
                  <a:pt x="24885" y="20896"/>
                  <a:pt x="25325" y="20360"/>
                </a:cubicBezTo>
                <a:cubicBezTo>
                  <a:pt x="25444" y="20217"/>
                  <a:pt x="25552" y="20074"/>
                  <a:pt x="25647" y="19919"/>
                </a:cubicBezTo>
                <a:cubicBezTo>
                  <a:pt x="25730" y="19788"/>
                  <a:pt x="25802" y="19622"/>
                  <a:pt x="25885" y="19419"/>
                </a:cubicBezTo>
                <a:cubicBezTo>
                  <a:pt x="26016" y="19110"/>
                  <a:pt x="26099" y="18752"/>
                  <a:pt x="26183" y="18300"/>
                </a:cubicBezTo>
                <a:cubicBezTo>
                  <a:pt x="26254" y="17883"/>
                  <a:pt x="26302" y="17443"/>
                  <a:pt x="26325" y="16871"/>
                </a:cubicBezTo>
                <a:cubicBezTo>
                  <a:pt x="26361" y="16371"/>
                  <a:pt x="26373" y="15859"/>
                  <a:pt x="26373" y="15359"/>
                </a:cubicBezTo>
                <a:lnTo>
                  <a:pt x="26373" y="15026"/>
                </a:lnTo>
                <a:cubicBezTo>
                  <a:pt x="26385" y="14240"/>
                  <a:pt x="26421" y="13418"/>
                  <a:pt x="26445" y="12645"/>
                </a:cubicBezTo>
                <a:cubicBezTo>
                  <a:pt x="26480" y="11692"/>
                  <a:pt x="26504" y="10716"/>
                  <a:pt x="26516" y="9739"/>
                </a:cubicBezTo>
                <a:cubicBezTo>
                  <a:pt x="26540" y="8775"/>
                  <a:pt x="26540" y="7918"/>
                  <a:pt x="26504" y="7108"/>
                </a:cubicBezTo>
                <a:lnTo>
                  <a:pt x="26504" y="6965"/>
                </a:lnTo>
                <a:cubicBezTo>
                  <a:pt x="26504" y="6739"/>
                  <a:pt x="26492" y="6525"/>
                  <a:pt x="26492" y="6310"/>
                </a:cubicBezTo>
                <a:lnTo>
                  <a:pt x="26492" y="5918"/>
                </a:lnTo>
                <a:lnTo>
                  <a:pt x="26492" y="5537"/>
                </a:lnTo>
                <a:cubicBezTo>
                  <a:pt x="26480" y="5036"/>
                  <a:pt x="26456" y="4417"/>
                  <a:pt x="26421" y="3774"/>
                </a:cubicBezTo>
                <a:cubicBezTo>
                  <a:pt x="26361" y="3072"/>
                  <a:pt x="26254" y="2524"/>
                  <a:pt x="26123" y="2036"/>
                </a:cubicBezTo>
                <a:cubicBezTo>
                  <a:pt x="26040" y="1762"/>
                  <a:pt x="25944" y="1512"/>
                  <a:pt x="25825" y="1274"/>
                </a:cubicBezTo>
                <a:cubicBezTo>
                  <a:pt x="25718" y="1048"/>
                  <a:pt x="25587" y="846"/>
                  <a:pt x="25409" y="655"/>
                </a:cubicBezTo>
                <a:cubicBezTo>
                  <a:pt x="25313" y="548"/>
                  <a:pt x="25206" y="453"/>
                  <a:pt x="25063" y="334"/>
                </a:cubicBezTo>
                <a:cubicBezTo>
                  <a:pt x="24944" y="250"/>
                  <a:pt x="24813" y="179"/>
                  <a:pt x="24635" y="95"/>
                </a:cubicBezTo>
                <a:cubicBezTo>
                  <a:pt x="24492" y="36"/>
                  <a:pt x="24349" y="24"/>
                  <a:pt x="242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6"/>
          <p:cNvGrpSpPr/>
          <p:nvPr/>
        </p:nvGrpSpPr>
        <p:grpSpPr>
          <a:xfrm rot="1950555" flipH="1">
            <a:off x="7727604" y="3212316"/>
            <a:ext cx="2181762" cy="2539166"/>
            <a:chOff x="-435612" y="336162"/>
            <a:chExt cx="1499625" cy="1745285"/>
          </a:xfrm>
        </p:grpSpPr>
        <p:sp>
          <p:nvSpPr>
            <p:cNvPr id="275" name="Google Shape;275;p16"/>
            <p:cNvSpPr/>
            <p:nvPr/>
          </p:nvSpPr>
          <p:spPr>
            <a:xfrm>
              <a:off x="124454" y="336162"/>
              <a:ext cx="939559" cy="1031663"/>
            </a:xfrm>
            <a:custGeom>
              <a:avLst/>
              <a:gdLst/>
              <a:ahLst/>
              <a:cxnLst/>
              <a:rect l="l" t="t" r="r" b="b"/>
              <a:pathLst>
                <a:path w="6192" h="6799" extrusionOk="0">
                  <a:moveTo>
                    <a:pt x="5442" y="0"/>
                  </a:moveTo>
                  <a:cubicBezTo>
                    <a:pt x="5334" y="0"/>
                    <a:pt x="5239" y="12"/>
                    <a:pt x="5132" y="60"/>
                  </a:cubicBezTo>
                  <a:cubicBezTo>
                    <a:pt x="5025" y="84"/>
                    <a:pt x="4930" y="143"/>
                    <a:pt x="4799" y="238"/>
                  </a:cubicBezTo>
                  <a:cubicBezTo>
                    <a:pt x="4703" y="310"/>
                    <a:pt x="4608" y="381"/>
                    <a:pt x="4501" y="500"/>
                  </a:cubicBezTo>
                  <a:cubicBezTo>
                    <a:pt x="4322" y="679"/>
                    <a:pt x="4168" y="893"/>
                    <a:pt x="4013" y="1143"/>
                  </a:cubicBezTo>
                  <a:cubicBezTo>
                    <a:pt x="3989" y="1191"/>
                    <a:pt x="3953" y="1227"/>
                    <a:pt x="3941" y="1274"/>
                  </a:cubicBezTo>
                  <a:cubicBezTo>
                    <a:pt x="3941" y="1167"/>
                    <a:pt x="3929" y="1048"/>
                    <a:pt x="3882" y="929"/>
                  </a:cubicBezTo>
                  <a:cubicBezTo>
                    <a:pt x="3870" y="869"/>
                    <a:pt x="3834" y="810"/>
                    <a:pt x="3798" y="738"/>
                  </a:cubicBezTo>
                  <a:cubicBezTo>
                    <a:pt x="3763" y="679"/>
                    <a:pt x="3715" y="631"/>
                    <a:pt x="3656" y="560"/>
                  </a:cubicBezTo>
                  <a:cubicBezTo>
                    <a:pt x="3620" y="512"/>
                    <a:pt x="3572" y="488"/>
                    <a:pt x="3501" y="441"/>
                  </a:cubicBezTo>
                  <a:cubicBezTo>
                    <a:pt x="3465" y="429"/>
                    <a:pt x="3417" y="417"/>
                    <a:pt x="3382" y="393"/>
                  </a:cubicBezTo>
                  <a:cubicBezTo>
                    <a:pt x="3346" y="381"/>
                    <a:pt x="3298" y="381"/>
                    <a:pt x="3275" y="381"/>
                  </a:cubicBezTo>
                  <a:lnTo>
                    <a:pt x="3215" y="381"/>
                  </a:lnTo>
                  <a:cubicBezTo>
                    <a:pt x="3096" y="381"/>
                    <a:pt x="2953" y="417"/>
                    <a:pt x="2846" y="453"/>
                  </a:cubicBezTo>
                  <a:cubicBezTo>
                    <a:pt x="2786" y="488"/>
                    <a:pt x="2727" y="512"/>
                    <a:pt x="2655" y="560"/>
                  </a:cubicBezTo>
                  <a:cubicBezTo>
                    <a:pt x="2608" y="607"/>
                    <a:pt x="2548" y="667"/>
                    <a:pt x="2501" y="715"/>
                  </a:cubicBezTo>
                  <a:cubicBezTo>
                    <a:pt x="2394" y="810"/>
                    <a:pt x="2322" y="929"/>
                    <a:pt x="2239" y="1048"/>
                  </a:cubicBezTo>
                  <a:cubicBezTo>
                    <a:pt x="2179" y="1155"/>
                    <a:pt x="2120" y="1286"/>
                    <a:pt x="2060" y="1441"/>
                  </a:cubicBezTo>
                  <a:cubicBezTo>
                    <a:pt x="2001" y="1619"/>
                    <a:pt x="1941" y="1810"/>
                    <a:pt x="1905" y="2036"/>
                  </a:cubicBezTo>
                  <a:cubicBezTo>
                    <a:pt x="1858" y="1929"/>
                    <a:pt x="1798" y="1846"/>
                    <a:pt x="1739" y="1786"/>
                  </a:cubicBezTo>
                  <a:cubicBezTo>
                    <a:pt x="1632" y="1667"/>
                    <a:pt x="1524" y="1584"/>
                    <a:pt x="1393" y="1560"/>
                  </a:cubicBezTo>
                  <a:cubicBezTo>
                    <a:pt x="1346" y="1548"/>
                    <a:pt x="1310" y="1548"/>
                    <a:pt x="1251" y="1548"/>
                  </a:cubicBezTo>
                  <a:cubicBezTo>
                    <a:pt x="1155" y="1548"/>
                    <a:pt x="1072" y="1560"/>
                    <a:pt x="977" y="1608"/>
                  </a:cubicBezTo>
                  <a:cubicBezTo>
                    <a:pt x="834" y="1667"/>
                    <a:pt x="691" y="1750"/>
                    <a:pt x="536" y="1917"/>
                  </a:cubicBezTo>
                  <a:cubicBezTo>
                    <a:pt x="441" y="2000"/>
                    <a:pt x="358" y="2108"/>
                    <a:pt x="274" y="2239"/>
                  </a:cubicBezTo>
                  <a:cubicBezTo>
                    <a:pt x="143" y="2465"/>
                    <a:pt x="72" y="2739"/>
                    <a:pt x="24" y="3060"/>
                  </a:cubicBezTo>
                  <a:cubicBezTo>
                    <a:pt x="0" y="3298"/>
                    <a:pt x="0" y="3572"/>
                    <a:pt x="36" y="3882"/>
                  </a:cubicBezTo>
                  <a:cubicBezTo>
                    <a:pt x="72" y="4132"/>
                    <a:pt x="119" y="4417"/>
                    <a:pt x="191" y="4739"/>
                  </a:cubicBezTo>
                  <a:cubicBezTo>
                    <a:pt x="250" y="4977"/>
                    <a:pt x="310" y="5239"/>
                    <a:pt x="417" y="5548"/>
                  </a:cubicBezTo>
                  <a:lnTo>
                    <a:pt x="500" y="5858"/>
                  </a:lnTo>
                  <a:cubicBezTo>
                    <a:pt x="536" y="5965"/>
                    <a:pt x="560" y="6072"/>
                    <a:pt x="608" y="6191"/>
                  </a:cubicBezTo>
                  <a:cubicBezTo>
                    <a:pt x="608" y="6203"/>
                    <a:pt x="608" y="6227"/>
                    <a:pt x="620" y="6251"/>
                  </a:cubicBezTo>
                  <a:cubicBezTo>
                    <a:pt x="631" y="6287"/>
                    <a:pt x="667" y="6310"/>
                    <a:pt x="691" y="6322"/>
                  </a:cubicBezTo>
                  <a:cubicBezTo>
                    <a:pt x="846" y="6406"/>
                    <a:pt x="1024" y="6489"/>
                    <a:pt x="1227" y="6561"/>
                  </a:cubicBezTo>
                  <a:cubicBezTo>
                    <a:pt x="1417" y="6620"/>
                    <a:pt x="1620" y="6668"/>
                    <a:pt x="1822" y="6703"/>
                  </a:cubicBezTo>
                  <a:cubicBezTo>
                    <a:pt x="2120" y="6763"/>
                    <a:pt x="2417" y="6799"/>
                    <a:pt x="2739" y="6799"/>
                  </a:cubicBezTo>
                  <a:cubicBezTo>
                    <a:pt x="2846" y="6799"/>
                    <a:pt x="2941" y="6799"/>
                    <a:pt x="3036" y="6787"/>
                  </a:cubicBezTo>
                  <a:cubicBezTo>
                    <a:pt x="3394" y="6763"/>
                    <a:pt x="3763" y="6691"/>
                    <a:pt x="4120" y="6572"/>
                  </a:cubicBezTo>
                  <a:cubicBezTo>
                    <a:pt x="4441" y="6453"/>
                    <a:pt x="4763" y="6322"/>
                    <a:pt x="5025" y="6144"/>
                  </a:cubicBezTo>
                  <a:cubicBezTo>
                    <a:pt x="5287" y="5977"/>
                    <a:pt x="5489" y="5787"/>
                    <a:pt x="5632" y="5572"/>
                  </a:cubicBezTo>
                  <a:cubicBezTo>
                    <a:pt x="5715" y="5453"/>
                    <a:pt x="5787" y="5334"/>
                    <a:pt x="5823" y="5203"/>
                  </a:cubicBezTo>
                  <a:cubicBezTo>
                    <a:pt x="5858" y="5037"/>
                    <a:pt x="5894" y="4894"/>
                    <a:pt x="5858" y="4739"/>
                  </a:cubicBezTo>
                  <a:cubicBezTo>
                    <a:pt x="5846" y="4620"/>
                    <a:pt x="5799" y="4501"/>
                    <a:pt x="5727" y="4417"/>
                  </a:cubicBezTo>
                  <a:cubicBezTo>
                    <a:pt x="5668" y="4322"/>
                    <a:pt x="5561" y="4263"/>
                    <a:pt x="5442" y="4203"/>
                  </a:cubicBezTo>
                  <a:cubicBezTo>
                    <a:pt x="5370" y="4167"/>
                    <a:pt x="5287" y="4132"/>
                    <a:pt x="5168" y="4120"/>
                  </a:cubicBezTo>
                  <a:cubicBezTo>
                    <a:pt x="5311" y="4060"/>
                    <a:pt x="5442" y="3989"/>
                    <a:pt x="5561" y="3905"/>
                  </a:cubicBezTo>
                  <a:cubicBezTo>
                    <a:pt x="5703" y="3822"/>
                    <a:pt x="5834" y="3715"/>
                    <a:pt x="5918" y="3596"/>
                  </a:cubicBezTo>
                  <a:cubicBezTo>
                    <a:pt x="6025" y="3477"/>
                    <a:pt x="6084" y="3346"/>
                    <a:pt x="6132" y="3191"/>
                  </a:cubicBezTo>
                  <a:cubicBezTo>
                    <a:pt x="6144" y="3120"/>
                    <a:pt x="6144" y="3048"/>
                    <a:pt x="6144" y="2953"/>
                  </a:cubicBezTo>
                  <a:cubicBezTo>
                    <a:pt x="6144" y="2881"/>
                    <a:pt x="6132" y="2810"/>
                    <a:pt x="6096" y="2751"/>
                  </a:cubicBezTo>
                  <a:cubicBezTo>
                    <a:pt x="6061" y="2631"/>
                    <a:pt x="5965" y="2536"/>
                    <a:pt x="5834" y="2477"/>
                  </a:cubicBezTo>
                  <a:cubicBezTo>
                    <a:pt x="5775" y="2453"/>
                    <a:pt x="5715" y="2441"/>
                    <a:pt x="5656" y="2417"/>
                  </a:cubicBezTo>
                  <a:cubicBezTo>
                    <a:pt x="5596" y="2405"/>
                    <a:pt x="5537" y="2393"/>
                    <a:pt x="5465" y="2393"/>
                  </a:cubicBezTo>
                  <a:lnTo>
                    <a:pt x="5322" y="2393"/>
                  </a:lnTo>
                  <a:cubicBezTo>
                    <a:pt x="5608" y="2084"/>
                    <a:pt x="5823" y="1786"/>
                    <a:pt x="5977" y="1465"/>
                  </a:cubicBezTo>
                  <a:cubicBezTo>
                    <a:pt x="6132" y="1191"/>
                    <a:pt x="6192" y="929"/>
                    <a:pt x="6192" y="715"/>
                  </a:cubicBezTo>
                  <a:cubicBezTo>
                    <a:pt x="6192" y="595"/>
                    <a:pt x="6144" y="476"/>
                    <a:pt x="6084" y="369"/>
                  </a:cubicBezTo>
                  <a:cubicBezTo>
                    <a:pt x="6025" y="262"/>
                    <a:pt x="5918" y="191"/>
                    <a:pt x="5787" y="119"/>
                  </a:cubicBezTo>
                  <a:cubicBezTo>
                    <a:pt x="5680" y="60"/>
                    <a:pt x="5584" y="24"/>
                    <a:pt x="5465" y="24"/>
                  </a:cubicBezTo>
                  <a:cubicBezTo>
                    <a:pt x="5477" y="12"/>
                    <a:pt x="5465" y="0"/>
                    <a:pt x="5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-435612" y="401106"/>
              <a:ext cx="1431036" cy="1680341"/>
            </a:xfrm>
            <a:custGeom>
              <a:avLst/>
              <a:gdLst/>
              <a:ahLst/>
              <a:cxnLst/>
              <a:rect l="l" t="t" r="r" b="b"/>
              <a:pathLst>
                <a:path w="9431" h="11074" extrusionOk="0">
                  <a:moveTo>
                    <a:pt x="9394" y="1"/>
                  </a:moveTo>
                  <a:cubicBezTo>
                    <a:pt x="9371" y="1"/>
                    <a:pt x="9371" y="1"/>
                    <a:pt x="9359" y="13"/>
                  </a:cubicBezTo>
                  <a:cubicBezTo>
                    <a:pt x="9216" y="239"/>
                    <a:pt x="9049" y="465"/>
                    <a:pt x="8883" y="668"/>
                  </a:cubicBezTo>
                  <a:cubicBezTo>
                    <a:pt x="8716" y="882"/>
                    <a:pt x="8537" y="1084"/>
                    <a:pt x="8359" y="1287"/>
                  </a:cubicBezTo>
                  <a:lnTo>
                    <a:pt x="8323" y="1334"/>
                  </a:lnTo>
                  <a:lnTo>
                    <a:pt x="8323" y="1287"/>
                  </a:lnTo>
                  <a:lnTo>
                    <a:pt x="8323" y="1120"/>
                  </a:lnTo>
                  <a:cubicBezTo>
                    <a:pt x="8323" y="1037"/>
                    <a:pt x="8335" y="977"/>
                    <a:pt x="8347" y="906"/>
                  </a:cubicBezTo>
                  <a:cubicBezTo>
                    <a:pt x="8359" y="822"/>
                    <a:pt x="8394" y="739"/>
                    <a:pt x="8406" y="656"/>
                  </a:cubicBezTo>
                  <a:cubicBezTo>
                    <a:pt x="8442" y="560"/>
                    <a:pt x="8466" y="489"/>
                    <a:pt x="8513" y="406"/>
                  </a:cubicBezTo>
                  <a:cubicBezTo>
                    <a:pt x="8525" y="382"/>
                    <a:pt x="8513" y="358"/>
                    <a:pt x="8478" y="358"/>
                  </a:cubicBezTo>
                  <a:lnTo>
                    <a:pt x="8466" y="358"/>
                  </a:lnTo>
                  <a:cubicBezTo>
                    <a:pt x="8454" y="358"/>
                    <a:pt x="8430" y="370"/>
                    <a:pt x="8430" y="382"/>
                  </a:cubicBezTo>
                  <a:cubicBezTo>
                    <a:pt x="8275" y="727"/>
                    <a:pt x="8156" y="1096"/>
                    <a:pt x="8192" y="1489"/>
                  </a:cubicBezTo>
                  <a:cubicBezTo>
                    <a:pt x="7954" y="1751"/>
                    <a:pt x="7716" y="2037"/>
                    <a:pt x="7466" y="2311"/>
                  </a:cubicBezTo>
                  <a:lnTo>
                    <a:pt x="6930" y="2930"/>
                  </a:lnTo>
                  <a:cubicBezTo>
                    <a:pt x="6918" y="2834"/>
                    <a:pt x="6918" y="2751"/>
                    <a:pt x="6906" y="2656"/>
                  </a:cubicBezTo>
                  <a:cubicBezTo>
                    <a:pt x="6882" y="2513"/>
                    <a:pt x="6870" y="2382"/>
                    <a:pt x="6858" y="2227"/>
                  </a:cubicBezTo>
                  <a:cubicBezTo>
                    <a:pt x="6858" y="2108"/>
                    <a:pt x="6847" y="2013"/>
                    <a:pt x="6847" y="1882"/>
                  </a:cubicBezTo>
                  <a:lnTo>
                    <a:pt x="6847" y="1549"/>
                  </a:lnTo>
                  <a:cubicBezTo>
                    <a:pt x="6858" y="1322"/>
                    <a:pt x="6870" y="1084"/>
                    <a:pt x="6918" y="858"/>
                  </a:cubicBezTo>
                  <a:cubicBezTo>
                    <a:pt x="6930" y="763"/>
                    <a:pt x="6966" y="632"/>
                    <a:pt x="6989" y="537"/>
                  </a:cubicBezTo>
                  <a:cubicBezTo>
                    <a:pt x="6989" y="525"/>
                    <a:pt x="6989" y="489"/>
                    <a:pt x="6966" y="489"/>
                  </a:cubicBezTo>
                  <a:lnTo>
                    <a:pt x="6942" y="489"/>
                  </a:lnTo>
                  <a:cubicBezTo>
                    <a:pt x="6930" y="489"/>
                    <a:pt x="6918" y="501"/>
                    <a:pt x="6918" y="513"/>
                  </a:cubicBezTo>
                  <a:cubicBezTo>
                    <a:pt x="6858" y="727"/>
                    <a:pt x="6811" y="918"/>
                    <a:pt x="6787" y="1132"/>
                  </a:cubicBezTo>
                  <a:cubicBezTo>
                    <a:pt x="6751" y="1346"/>
                    <a:pt x="6739" y="1572"/>
                    <a:pt x="6727" y="1799"/>
                  </a:cubicBezTo>
                  <a:lnTo>
                    <a:pt x="6727" y="2108"/>
                  </a:lnTo>
                  <a:cubicBezTo>
                    <a:pt x="6727" y="2227"/>
                    <a:pt x="6727" y="2334"/>
                    <a:pt x="6739" y="2453"/>
                  </a:cubicBezTo>
                  <a:cubicBezTo>
                    <a:pt x="6739" y="2561"/>
                    <a:pt x="6751" y="2680"/>
                    <a:pt x="6751" y="2775"/>
                  </a:cubicBezTo>
                  <a:cubicBezTo>
                    <a:pt x="6763" y="2882"/>
                    <a:pt x="6763" y="2989"/>
                    <a:pt x="6799" y="3096"/>
                  </a:cubicBezTo>
                  <a:cubicBezTo>
                    <a:pt x="6704" y="3180"/>
                    <a:pt x="6632" y="3287"/>
                    <a:pt x="6549" y="3370"/>
                  </a:cubicBezTo>
                  <a:cubicBezTo>
                    <a:pt x="6335" y="3620"/>
                    <a:pt x="6132" y="3847"/>
                    <a:pt x="5930" y="4097"/>
                  </a:cubicBezTo>
                  <a:cubicBezTo>
                    <a:pt x="5906" y="4049"/>
                    <a:pt x="5870" y="4001"/>
                    <a:pt x="5835" y="3942"/>
                  </a:cubicBezTo>
                  <a:lnTo>
                    <a:pt x="5811" y="3930"/>
                  </a:lnTo>
                  <a:cubicBezTo>
                    <a:pt x="5656" y="3668"/>
                    <a:pt x="5513" y="3406"/>
                    <a:pt x="5430" y="3132"/>
                  </a:cubicBezTo>
                  <a:cubicBezTo>
                    <a:pt x="5311" y="2799"/>
                    <a:pt x="5251" y="2418"/>
                    <a:pt x="5215" y="2061"/>
                  </a:cubicBezTo>
                  <a:cubicBezTo>
                    <a:pt x="5215" y="1965"/>
                    <a:pt x="5203" y="1858"/>
                    <a:pt x="5203" y="1751"/>
                  </a:cubicBezTo>
                  <a:cubicBezTo>
                    <a:pt x="5203" y="1739"/>
                    <a:pt x="5192" y="1703"/>
                    <a:pt x="5156" y="1703"/>
                  </a:cubicBezTo>
                  <a:cubicBezTo>
                    <a:pt x="5144" y="1703"/>
                    <a:pt x="5120" y="1727"/>
                    <a:pt x="5120" y="1751"/>
                  </a:cubicBezTo>
                  <a:cubicBezTo>
                    <a:pt x="5120" y="1977"/>
                    <a:pt x="5132" y="2203"/>
                    <a:pt x="5144" y="2418"/>
                  </a:cubicBezTo>
                  <a:cubicBezTo>
                    <a:pt x="5156" y="2537"/>
                    <a:pt x="5180" y="2644"/>
                    <a:pt x="5192" y="2763"/>
                  </a:cubicBezTo>
                  <a:cubicBezTo>
                    <a:pt x="5203" y="2882"/>
                    <a:pt x="5239" y="2989"/>
                    <a:pt x="5263" y="3108"/>
                  </a:cubicBezTo>
                  <a:cubicBezTo>
                    <a:pt x="5323" y="3335"/>
                    <a:pt x="5382" y="3549"/>
                    <a:pt x="5477" y="3763"/>
                  </a:cubicBezTo>
                  <a:cubicBezTo>
                    <a:pt x="5513" y="3870"/>
                    <a:pt x="5561" y="3966"/>
                    <a:pt x="5620" y="4073"/>
                  </a:cubicBezTo>
                  <a:cubicBezTo>
                    <a:pt x="5656" y="4120"/>
                    <a:pt x="5680" y="4180"/>
                    <a:pt x="5715" y="4228"/>
                  </a:cubicBezTo>
                  <a:cubicBezTo>
                    <a:pt x="5727" y="4239"/>
                    <a:pt x="5739" y="4263"/>
                    <a:pt x="5751" y="4287"/>
                  </a:cubicBezTo>
                  <a:lnTo>
                    <a:pt x="4644" y="5573"/>
                  </a:lnTo>
                  <a:cubicBezTo>
                    <a:pt x="4060" y="6263"/>
                    <a:pt x="3477" y="6942"/>
                    <a:pt x="2882" y="7621"/>
                  </a:cubicBezTo>
                  <a:cubicBezTo>
                    <a:pt x="2417" y="8157"/>
                    <a:pt x="1941" y="8704"/>
                    <a:pt x="1465" y="9240"/>
                  </a:cubicBezTo>
                  <a:lnTo>
                    <a:pt x="751" y="10038"/>
                  </a:lnTo>
                  <a:lnTo>
                    <a:pt x="36" y="10847"/>
                  </a:lnTo>
                  <a:lnTo>
                    <a:pt x="12" y="10871"/>
                  </a:lnTo>
                  <a:cubicBezTo>
                    <a:pt x="0" y="10895"/>
                    <a:pt x="0" y="10919"/>
                    <a:pt x="0" y="10931"/>
                  </a:cubicBezTo>
                  <a:cubicBezTo>
                    <a:pt x="0" y="10966"/>
                    <a:pt x="12" y="11014"/>
                    <a:pt x="24" y="11026"/>
                  </a:cubicBezTo>
                  <a:cubicBezTo>
                    <a:pt x="60" y="11050"/>
                    <a:pt x="84" y="11074"/>
                    <a:pt x="120" y="11074"/>
                  </a:cubicBezTo>
                  <a:cubicBezTo>
                    <a:pt x="143" y="11074"/>
                    <a:pt x="191" y="11050"/>
                    <a:pt x="203" y="11038"/>
                  </a:cubicBezTo>
                  <a:lnTo>
                    <a:pt x="1191" y="9966"/>
                  </a:lnTo>
                  <a:cubicBezTo>
                    <a:pt x="1513" y="9609"/>
                    <a:pt x="1822" y="9252"/>
                    <a:pt x="2155" y="8883"/>
                  </a:cubicBezTo>
                  <a:cubicBezTo>
                    <a:pt x="2798" y="8157"/>
                    <a:pt x="3429" y="7418"/>
                    <a:pt x="4060" y="6680"/>
                  </a:cubicBezTo>
                  <a:cubicBezTo>
                    <a:pt x="4620" y="6025"/>
                    <a:pt x="5180" y="5359"/>
                    <a:pt x="5727" y="4680"/>
                  </a:cubicBezTo>
                  <a:cubicBezTo>
                    <a:pt x="5775" y="4716"/>
                    <a:pt x="5811" y="4728"/>
                    <a:pt x="5870" y="4739"/>
                  </a:cubicBezTo>
                  <a:cubicBezTo>
                    <a:pt x="5930" y="4775"/>
                    <a:pt x="6013" y="4787"/>
                    <a:pt x="6073" y="4799"/>
                  </a:cubicBezTo>
                  <a:cubicBezTo>
                    <a:pt x="6144" y="4823"/>
                    <a:pt x="6216" y="4835"/>
                    <a:pt x="6275" y="4847"/>
                  </a:cubicBezTo>
                  <a:cubicBezTo>
                    <a:pt x="6346" y="4859"/>
                    <a:pt x="6406" y="4859"/>
                    <a:pt x="6489" y="4882"/>
                  </a:cubicBezTo>
                  <a:cubicBezTo>
                    <a:pt x="6561" y="4882"/>
                    <a:pt x="6620" y="4894"/>
                    <a:pt x="6692" y="4894"/>
                  </a:cubicBezTo>
                  <a:cubicBezTo>
                    <a:pt x="6763" y="4894"/>
                    <a:pt x="6823" y="4906"/>
                    <a:pt x="6906" y="4906"/>
                  </a:cubicBezTo>
                  <a:lnTo>
                    <a:pt x="7323" y="4906"/>
                  </a:lnTo>
                  <a:cubicBezTo>
                    <a:pt x="7585" y="4894"/>
                    <a:pt x="7870" y="4859"/>
                    <a:pt x="8121" y="4799"/>
                  </a:cubicBezTo>
                  <a:cubicBezTo>
                    <a:pt x="8394" y="4739"/>
                    <a:pt x="8656" y="4668"/>
                    <a:pt x="8906" y="4561"/>
                  </a:cubicBezTo>
                  <a:cubicBezTo>
                    <a:pt x="8930" y="4549"/>
                    <a:pt x="8942" y="4537"/>
                    <a:pt x="8930" y="4525"/>
                  </a:cubicBezTo>
                  <a:cubicBezTo>
                    <a:pt x="8913" y="4508"/>
                    <a:pt x="8902" y="4497"/>
                    <a:pt x="8892" y="4497"/>
                  </a:cubicBezTo>
                  <a:cubicBezTo>
                    <a:pt x="8889" y="4497"/>
                    <a:pt x="8886" y="4498"/>
                    <a:pt x="8883" y="4501"/>
                  </a:cubicBezTo>
                  <a:cubicBezTo>
                    <a:pt x="8835" y="4525"/>
                    <a:pt x="8811" y="4537"/>
                    <a:pt x="8763" y="4549"/>
                  </a:cubicBezTo>
                  <a:lnTo>
                    <a:pt x="8775" y="4549"/>
                  </a:lnTo>
                  <a:cubicBezTo>
                    <a:pt x="8478" y="4656"/>
                    <a:pt x="8156" y="4716"/>
                    <a:pt x="7835" y="4728"/>
                  </a:cubicBezTo>
                  <a:cubicBezTo>
                    <a:pt x="7745" y="4734"/>
                    <a:pt x="7656" y="4737"/>
                    <a:pt x="7567" y="4737"/>
                  </a:cubicBezTo>
                  <a:cubicBezTo>
                    <a:pt x="7478" y="4737"/>
                    <a:pt x="7388" y="4734"/>
                    <a:pt x="7299" y="4728"/>
                  </a:cubicBezTo>
                  <a:cubicBezTo>
                    <a:pt x="7216" y="4728"/>
                    <a:pt x="7108" y="4716"/>
                    <a:pt x="7025" y="4704"/>
                  </a:cubicBezTo>
                  <a:cubicBezTo>
                    <a:pt x="6930" y="4680"/>
                    <a:pt x="6847" y="4680"/>
                    <a:pt x="6751" y="4656"/>
                  </a:cubicBezTo>
                  <a:cubicBezTo>
                    <a:pt x="6680" y="4644"/>
                    <a:pt x="6608" y="4620"/>
                    <a:pt x="6513" y="4597"/>
                  </a:cubicBezTo>
                  <a:cubicBezTo>
                    <a:pt x="6442" y="4585"/>
                    <a:pt x="6346" y="4549"/>
                    <a:pt x="6263" y="4537"/>
                  </a:cubicBezTo>
                  <a:cubicBezTo>
                    <a:pt x="6192" y="4501"/>
                    <a:pt x="6096" y="4489"/>
                    <a:pt x="6013" y="4478"/>
                  </a:cubicBezTo>
                  <a:cubicBezTo>
                    <a:pt x="5977" y="4478"/>
                    <a:pt x="5954" y="4466"/>
                    <a:pt x="5918" y="4466"/>
                  </a:cubicBezTo>
                  <a:cubicBezTo>
                    <a:pt x="6263" y="4049"/>
                    <a:pt x="6608" y="3632"/>
                    <a:pt x="6942" y="3227"/>
                  </a:cubicBezTo>
                  <a:lnTo>
                    <a:pt x="6978" y="3227"/>
                  </a:lnTo>
                  <a:cubicBezTo>
                    <a:pt x="7156" y="3215"/>
                    <a:pt x="7335" y="3180"/>
                    <a:pt x="7525" y="3156"/>
                  </a:cubicBezTo>
                  <a:cubicBezTo>
                    <a:pt x="7620" y="3132"/>
                    <a:pt x="7716" y="3108"/>
                    <a:pt x="7811" y="3073"/>
                  </a:cubicBezTo>
                  <a:cubicBezTo>
                    <a:pt x="7894" y="3049"/>
                    <a:pt x="8001" y="3037"/>
                    <a:pt x="8097" y="3001"/>
                  </a:cubicBezTo>
                  <a:cubicBezTo>
                    <a:pt x="8251" y="2942"/>
                    <a:pt x="8430" y="2882"/>
                    <a:pt x="8597" y="2811"/>
                  </a:cubicBezTo>
                  <a:cubicBezTo>
                    <a:pt x="8775" y="2739"/>
                    <a:pt x="8942" y="2644"/>
                    <a:pt x="9121" y="2537"/>
                  </a:cubicBezTo>
                  <a:cubicBezTo>
                    <a:pt x="9133" y="2525"/>
                    <a:pt x="9144" y="2513"/>
                    <a:pt x="9133" y="2501"/>
                  </a:cubicBezTo>
                  <a:cubicBezTo>
                    <a:pt x="9133" y="2477"/>
                    <a:pt x="9121" y="2477"/>
                    <a:pt x="9109" y="2477"/>
                  </a:cubicBezTo>
                  <a:lnTo>
                    <a:pt x="9085" y="2477"/>
                  </a:lnTo>
                  <a:cubicBezTo>
                    <a:pt x="8847" y="2620"/>
                    <a:pt x="8609" y="2739"/>
                    <a:pt x="8359" y="2823"/>
                  </a:cubicBezTo>
                  <a:cubicBezTo>
                    <a:pt x="8192" y="2870"/>
                    <a:pt x="8049" y="2918"/>
                    <a:pt x="7882" y="2954"/>
                  </a:cubicBezTo>
                  <a:cubicBezTo>
                    <a:pt x="7704" y="2989"/>
                    <a:pt x="7537" y="3013"/>
                    <a:pt x="7359" y="3037"/>
                  </a:cubicBezTo>
                  <a:lnTo>
                    <a:pt x="7156" y="3037"/>
                  </a:lnTo>
                  <a:cubicBezTo>
                    <a:pt x="7359" y="2799"/>
                    <a:pt x="7561" y="2537"/>
                    <a:pt x="7763" y="2299"/>
                  </a:cubicBezTo>
                  <a:cubicBezTo>
                    <a:pt x="7942" y="2096"/>
                    <a:pt x="8109" y="1882"/>
                    <a:pt x="8287" y="1680"/>
                  </a:cubicBezTo>
                  <a:lnTo>
                    <a:pt x="8311" y="1680"/>
                  </a:lnTo>
                  <a:cubicBezTo>
                    <a:pt x="8490" y="1608"/>
                    <a:pt x="8668" y="1513"/>
                    <a:pt x="8847" y="1406"/>
                  </a:cubicBezTo>
                  <a:cubicBezTo>
                    <a:pt x="8930" y="1370"/>
                    <a:pt x="9013" y="1310"/>
                    <a:pt x="9085" y="1251"/>
                  </a:cubicBezTo>
                  <a:cubicBezTo>
                    <a:pt x="9180" y="1191"/>
                    <a:pt x="9252" y="1108"/>
                    <a:pt x="9347" y="1037"/>
                  </a:cubicBezTo>
                  <a:cubicBezTo>
                    <a:pt x="9359" y="1025"/>
                    <a:pt x="9359" y="989"/>
                    <a:pt x="9347" y="977"/>
                  </a:cubicBezTo>
                  <a:cubicBezTo>
                    <a:pt x="9323" y="965"/>
                    <a:pt x="9323" y="965"/>
                    <a:pt x="9311" y="965"/>
                  </a:cubicBezTo>
                  <a:cubicBezTo>
                    <a:pt x="9299" y="965"/>
                    <a:pt x="9299" y="965"/>
                    <a:pt x="9287" y="977"/>
                  </a:cubicBezTo>
                  <a:cubicBezTo>
                    <a:pt x="9192" y="1049"/>
                    <a:pt x="9109" y="1132"/>
                    <a:pt x="9013" y="1191"/>
                  </a:cubicBezTo>
                  <a:cubicBezTo>
                    <a:pt x="8835" y="1310"/>
                    <a:pt x="8644" y="1394"/>
                    <a:pt x="8454" y="1465"/>
                  </a:cubicBezTo>
                  <a:cubicBezTo>
                    <a:pt x="8513" y="1394"/>
                    <a:pt x="8573" y="1322"/>
                    <a:pt x="8632" y="1227"/>
                  </a:cubicBezTo>
                  <a:cubicBezTo>
                    <a:pt x="8692" y="1096"/>
                    <a:pt x="8763" y="1013"/>
                    <a:pt x="8823" y="918"/>
                  </a:cubicBezTo>
                  <a:cubicBezTo>
                    <a:pt x="8894" y="834"/>
                    <a:pt x="8954" y="727"/>
                    <a:pt x="9037" y="644"/>
                  </a:cubicBezTo>
                  <a:cubicBezTo>
                    <a:pt x="9168" y="441"/>
                    <a:pt x="9299" y="251"/>
                    <a:pt x="9418" y="60"/>
                  </a:cubicBezTo>
                  <a:cubicBezTo>
                    <a:pt x="9430" y="25"/>
                    <a:pt x="9418" y="1"/>
                    <a:pt x="9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16"/>
          <p:cNvGrpSpPr/>
          <p:nvPr/>
        </p:nvGrpSpPr>
        <p:grpSpPr>
          <a:xfrm rot="-1460517" flipH="1">
            <a:off x="7855884" y="3946850"/>
            <a:ext cx="1030554" cy="1397911"/>
            <a:chOff x="-319988" y="93988"/>
            <a:chExt cx="708313" cy="960802"/>
          </a:xfrm>
        </p:grpSpPr>
        <p:sp>
          <p:nvSpPr>
            <p:cNvPr id="278" name="Google Shape;278;p16"/>
            <p:cNvSpPr/>
            <p:nvPr/>
          </p:nvSpPr>
          <p:spPr>
            <a:xfrm>
              <a:off x="-43520" y="468023"/>
              <a:ext cx="350514" cy="249456"/>
            </a:xfrm>
            <a:custGeom>
              <a:avLst/>
              <a:gdLst/>
              <a:ahLst/>
              <a:cxnLst/>
              <a:rect l="l" t="t" r="r" b="b"/>
              <a:pathLst>
                <a:path w="2310" h="1644" extrusionOk="0">
                  <a:moveTo>
                    <a:pt x="1453" y="0"/>
                  </a:moveTo>
                  <a:cubicBezTo>
                    <a:pt x="1250" y="0"/>
                    <a:pt x="1048" y="60"/>
                    <a:pt x="869" y="179"/>
                  </a:cubicBezTo>
                  <a:cubicBezTo>
                    <a:pt x="703" y="286"/>
                    <a:pt x="560" y="417"/>
                    <a:pt x="393" y="619"/>
                  </a:cubicBezTo>
                  <a:cubicBezTo>
                    <a:pt x="238" y="786"/>
                    <a:pt x="119" y="989"/>
                    <a:pt x="24" y="1143"/>
                  </a:cubicBezTo>
                  <a:cubicBezTo>
                    <a:pt x="24" y="1167"/>
                    <a:pt x="0" y="1179"/>
                    <a:pt x="24" y="1191"/>
                  </a:cubicBezTo>
                  <a:cubicBezTo>
                    <a:pt x="24" y="1215"/>
                    <a:pt x="36" y="1227"/>
                    <a:pt x="48" y="1227"/>
                  </a:cubicBezTo>
                  <a:cubicBezTo>
                    <a:pt x="60" y="1227"/>
                    <a:pt x="60" y="1239"/>
                    <a:pt x="83" y="1239"/>
                  </a:cubicBezTo>
                  <a:cubicBezTo>
                    <a:pt x="95" y="1250"/>
                    <a:pt x="107" y="1274"/>
                    <a:pt x="143" y="1274"/>
                  </a:cubicBezTo>
                  <a:cubicBezTo>
                    <a:pt x="262" y="1286"/>
                    <a:pt x="357" y="1322"/>
                    <a:pt x="464" y="1358"/>
                  </a:cubicBezTo>
                  <a:lnTo>
                    <a:pt x="595" y="1405"/>
                  </a:lnTo>
                  <a:lnTo>
                    <a:pt x="750" y="1453"/>
                  </a:lnTo>
                  <a:lnTo>
                    <a:pt x="798" y="1465"/>
                  </a:lnTo>
                  <a:lnTo>
                    <a:pt x="1107" y="1548"/>
                  </a:lnTo>
                  <a:cubicBezTo>
                    <a:pt x="1238" y="1596"/>
                    <a:pt x="1369" y="1608"/>
                    <a:pt x="1488" y="1631"/>
                  </a:cubicBezTo>
                  <a:cubicBezTo>
                    <a:pt x="1536" y="1631"/>
                    <a:pt x="1596" y="1643"/>
                    <a:pt x="1643" y="1643"/>
                  </a:cubicBezTo>
                  <a:cubicBezTo>
                    <a:pt x="1715" y="1643"/>
                    <a:pt x="1786" y="1631"/>
                    <a:pt x="1846" y="1631"/>
                  </a:cubicBezTo>
                  <a:cubicBezTo>
                    <a:pt x="1965" y="1596"/>
                    <a:pt x="2060" y="1536"/>
                    <a:pt x="2131" y="1465"/>
                  </a:cubicBezTo>
                  <a:cubicBezTo>
                    <a:pt x="2179" y="1417"/>
                    <a:pt x="2203" y="1370"/>
                    <a:pt x="2238" y="1310"/>
                  </a:cubicBezTo>
                  <a:cubicBezTo>
                    <a:pt x="2262" y="1250"/>
                    <a:pt x="2286" y="1191"/>
                    <a:pt x="2298" y="1108"/>
                  </a:cubicBezTo>
                  <a:cubicBezTo>
                    <a:pt x="2310" y="1036"/>
                    <a:pt x="2310" y="953"/>
                    <a:pt x="2310" y="869"/>
                  </a:cubicBezTo>
                  <a:cubicBezTo>
                    <a:pt x="2310" y="774"/>
                    <a:pt x="2298" y="703"/>
                    <a:pt x="2262" y="619"/>
                  </a:cubicBezTo>
                  <a:cubicBezTo>
                    <a:pt x="2227" y="465"/>
                    <a:pt x="2143" y="334"/>
                    <a:pt x="2024" y="227"/>
                  </a:cubicBezTo>
                  <a:cubicBezTo>
                    <a:pt x="1965" y="167"/>
                    <a:pt x="1893" y="119"/>
                    <a:pt x="1810" y="84"/>
                  </a:cubicBezTo>
                  <a:cubicBezTo>
                    <a:pt x="1715" y="36"/>
                    <a:pt x="1631" y="24"/>
                    <a:pt x="1512" y="24"/>
                  </a:cubicBezTo>
                  <a:lnTo>
                    <a:pt x="14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4943" y="93988"/>
              <a:ext cx="343382" cy="345203"/>
            </a:xfrm>
            <a:custGeom>
              <a:avLst/>
              <a:gdLst/>
              <a:ahLst/>
              <a:cxnLst/>
              <a:rect l="l" t="t" r="r" b="b"/>
              <a:pathLst>
                <a:path w="2263" h="2275" extrusionOk="0">
                  <a:moveTo>
                    <a:pt x="1429" y="1"/>
                  </a:moveTo>
                  <a:cubicBezTo>
                    <a:pt x="1382" y="13"/>
                    <a:pt x="1370" y="13"/>
                    <a:pt x="1358" y="13"/>
                  </a:cubicBezTo>
                  <a:cubicBezTo>
                    <a:pt x="1251" y="13"/>
                    <a:pt x="1144" y="25"/>
                    <a:pt x="1048" y="72"/>
                  </a:cubicBezTo>
                  <a:cubicBezTo>
                    <a:pt x="834" y="144"/>
                    <a:pt x="643" y="310"/>
                    <a:pt x="477" y="548"/>
                  </a:cubicBezTo>
                  <a:cubicBezTo>
                    <a:pt x="417" y="656"/>
                    <a:pt x="346" y="763"/>
                    <a:pt x="286" y="906"/>
                  </a:cubicBezTo>
                  <a:cubicBezTo>
                    <a:pt x="227" y="1025"/>
                    <a:pt x="179" y="1156"/>
                    <a:pt x="131" y="1310"/>
                  </a:cubicBezTo>
                  <a:cubicBezTo>
                    <a:pt x="60" y="1560"/>
                    <a:pt x="12" y="1810"/>
                    <a:pt x="1" y="2061"/>
                  </a:cubicBezTo>
                  <a:lnTo>
                    <a:pt x="1" y="2156"/>
                  </a:lnTo>
                  <a:lnTo>
                    <a:pt x="1" y="2168"/>
                  </a:lnTo>
                  <a:lnTo>
                    <a:pt x="1" y="2227"/>
                  </a:lnTo>
                  <a:cubicBezTo>
                    <a:pt x="12" y="2263"/>
                    <a:pt x="48" y="2275"/>
                    <a:pt x="72" y="2275"/>
                  </a:cubicBezTo>
                  <a:cubicBezTo>
                    <a:pt x="96" y="2275"/>
                    <a:pt x="108" y="2275"/>
                    <a:pt x="120" y="2263"/>
                  </a:cubicBezTo>
                  <a:cubicBezTo>
                    <a:pt x="155" y="2251"/>
                    <a:pt x="179" y="2227"/>
                    <a:pt x="227" y="2215"/>
                  </a:cubicBezTo>
                  <a:cubicBezTo>
                    <a:pt x="405" y="2156"/>
                    <a:pt x="596" y="2108"/>
                    <a:pt x="774" y="2084"/>
                  </a:cubicBezTo>
                  <a:lnTo>
                    <a:pt x="870" y="2061"/>
                  </a:lnTo>
                  <a:cubicBezTo>
                    <a:pt x="1060" y="2025"/>
                    <a:pt x="1286" y="1977"/>
                    <a:pt x="1489" y="1894"/>
                  </a:cubicBezTo>
                  <a:cubicBezTo>
                    <a:pt x="1727" y="1799"/>
                    <a:pt x="1941" y="1608"/>
                    <a:pt x="2084" y="1382"/>
                  </a:cubicBezTo>
                  <a:cubicBezTo>
                    <a:pt x="2156" y="1275"/>
                    <a:pt x="2203" y="1156"/>
                    <a:pt x="2239" y="1037"/>
                  </a:cubicBezTo>
                  <a:cubicBezTo>
                    <a:pt x="2251" y="977"/>
                    <a:pt x="2263" y="929"/>
                    <a:pt x="2263" y="858"/>
                  </a:cubicBezTo>
                  <a:lnTo>
                    <a:pt x="2263" y="679"/>
                  </a:lnTo>
                  <a:cubicBezTo>
                    <a:pt x="2251" y="584"/>
                    <a:pt x="2203" y="465"/>
                    <a:pt x="2144" y="358"/>
                  </a:cubicBezTo>
                  <a:cubicBezTo>
                    <a:pt x="2084" y="263"/>
                    <a:pt x="1977" y="179"/>
                    <a:pt x="1858" y="120"/>
                  </a:cubicBezTo>
                  <a:cubicBezTo>
                    <a:pt x="1727" y="60"/>
                    <a:pt x="1584" y="13"/>
                    <a:pt x="1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-260355" y="184424"/>
              <a:ext cx="220475" cy="366901"/>
            </a:xfrm>
            <a:custGeom>
              <a:avLst/>
              <a:gdLst/>
              <a:ahLst/>
              <a:cxnLst/>
              <a:rect l="l" t="t" r="r" b="b"/>
              <a:pathLst>
                <a:path w="1453" h="2418" extrusionOk="0">
                  <a:moveTo>
                    <a:pt x="870" y="0"/>
                  </a:moveTo>
                  <a:cubicBezTo>
                    <a:pt x="774" y="0"/>
                    <a:pt x="691" y="12"/>
                    <a:pt x="619" y="24"/>
                  </a:cubicBezTo>
                  <a:cubicBezTo>
                    <a:pt x="429" y="60"/>
                    <a:pt x="203" y="143"/>
                    <a:pt x="84" y="357"/>
                  </a:cubicBezTo>
                  <a:cubicBezTo>
                    <a:pt x="0" y="500"/>
                    <a:pt x="0" y="703"/>
                    <a:pt x="84" y="917"/>
                  </a:cubicBezTo>
                  <a:cubicBezTo>
                    <a:pt x="131" y="1119"/>
                    <a:pt x="238" y="1322"/>
                    <a:pt x="405" y="1572"/>
                  </a:cubicBezTo>
                  <a:cubicBezTo>
                    <a:pt x="524" y="1774"/>
                    <a:pt x="679" y="1953"/>
                    <a:pt x="822" y="2143"/>
                  </a:cubicBezTo>
                  <a:cubicBezTo>
                    <a:pt x="881" y="2203"/>
                    <a:pt x="929" y="2262"/>
                    <a:pt x="989" y="2322"/>
                  </a:cubicBezTo>
                  <a:cubicBezTo>
                    <a:pt x="977" y="2369"/>
                    <a:pt x="1000" y="2405"/>
                    <a:pt x="1024" y="2417"/>
                  </a:cubicBezTo>
                  <a:lnTo>
                    <a:pt x="1048" y="2417"/>
                  </a:lnTo>
                  <a:cubicBezTo>
                    <a:pt x="1072" y="2417"/>
                    <a:pt x="1108" y="2405"/>
                    <a:pt x="1120" y="2357"/>
                  </a:cubicBezTo>
                  <a:cubicBezTo>
                    <a:pt x="1131" y="2334"/>
                    <a:pt x="1131" y="2298"/>
                    <a:pt x="1155" y="2274"/>
                  </a:cubicBezTo>
                  <a:cubicBezTo>
                    <a:pt x="1167" y="2250"/>
                    <a:pt x="1167" y="2215"/>
                    <a:pt x="1179" y="2191"/>
                  </a:cubicBezTo>
                  <a:cubicBezTo>
                    <a:pt x="1191" y="2119"/>
                    <a:pt x="1215" y="2084"/>
                    <a:pt x="1227" y="2024"/>
                  </a:cubicBezTo>
                  <a:cubicBezTo>
                    <a:pt x="1239" y="1976"/>
                    <a:pt x="1251" y="1929"/>
                    <a:pt x="1251" y="1893"/>
                  </a:cubicBezTo>
                  <a:lnTo>
                    <a:pt x="1274" y="1810"/>
                  </a:lnTo>
                  <a:cubicBezTo>
                    <a:pt x="1298" y="1715"/>
                    <a:pt x="1334" y="1607"/>
                    <a:pt x="1346" y="1500"/>
                  </a:cubicBezTo>
                  <a:cubicBezTo>
                    <a:pt x="1393" y="1322"/>
                    <a:pt x="1453" y="1036"/>
                    <a:pt x="1453" y="762"/>
                  </a:cubicBezTo>
                  <a:cubicBezTo>
                    <a:pt x="1453" y="619"/>
                    <a:pt x="1429" y="524"/>
                    <a:pt x="1405" y="417"/>
                  </a:cubicBezTo>
                  <a:cubicBezTo>
                    <a:pt x="1370" y="310"/>
                    <a:pt x="1334" y="214"/>
                    <a:pt x="1251" y="143"/>
                  </a:cubicBezTo>
                  <a:cubicBezTo>
                    <a:pt x="1191" y="71"/>
                    <a:pt x="1096" y="12"/>
                    <a:pt x="9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-319988" y="177140"/>
              <a:ext cx="632442" cy="877650"/>
            </a:xfrm>
            <a:custGeom>
              <a:avLst/>
              <a:gdLst/>
              <a:ahLst/>
              <a:cxnLst/>
              <a:rect l="l" t="t" r="r" b="b"/>
              <a:pathLst>
                <a:path w="4168" h="5784" extrusionOk="0">
                  <a:moveTo>
                    <a:pt x="4108" y="0"/>
                  </a:moveTo>
                  <a:cubicBezTo>
                    <a:pt x="4108" y="0"/>
                    <a:pt x="4084" y="0"/>
                    <a:pt x="4084" y="12"/>
                  </a:cubicBezTo>
                  <a:lnTo>
                    <a:pt x="3156" y="774"/>
                  </a:lnTo>
                  <a:cubicBezTo>
                    <a:pt x="3072" y="834"/>
                    <a:pt x="3001" y="905"/>
                    <a:pt x="2929" y="965"/>
                  </a:cubicBezTo>
                  <a:cubicBezTo>
                    <a:pt x="2858" y="1048"/>
                    <a:pt x="2763" y="1108"/>
                    <a:pt x="2691" y="1179"/>
                  </a:cubicBezTo>
                  <a:cubicBezTo>
                    <a:pt x="2536" y="1310"/>
                    <a:pt x="2394" y="1477"/>
                    <a:pt x="2239" y="1620"/>
                  </a:cubicBezTo>
                  <a:cubicBezTo>
                    <a:pt x="2167" y="1703"/>
                    <a:pt x="2108" y="1774"/>
                    <a:pt x="2048" y="1846"/>
                  </a:cubicBezTo>
                  <a:cubicBezTo>
                    <a:pt x="1977" y="1917"/>
                    <a:pt x="1905" y="2013"/>
                    <a:pt x="1846" y="2084"/>
                  </a:cubicBezTo>
                  <a:cubicBezTo>
                    <a:pt x="1739" y="2203"/>
                    <a:pt x="1644" y="2334"/>
                    <a:pt x="1548" y="2453"/>
                  </a:cubicBezTo>
                  <a:cubicBezTo>
                    <a:pt x="1560" y="2334"/>
                    <a:pt x="1560" y="2203"/>
                    <a:pt x="1560" y="2084"/>
                  </a:cubicBezTo>
                  <a:cubicBezTo>
                    <a:pt x="1560" y="1834"/>
                    <a:pt x="1548" y="1560"/>
                    <a:pt x="1513" y="1310"/>
                  </a:cubicBezTo>
                  <a:cubicBezTo>
                    <a:pt x="1465" y="1024"/>
                    <a:pt x="1405" y="762"/>
                    <a:pt x="1334" y="489"/>
                  </a:cubicBezTo>
                  <a:cubicBezTo>
                    <a:pt x="1334" y="477"/>
                    <a:pt x="1322" y="465"/>
                    <a:pt x="1310" y="465"/>
                  </a:cubicBezTo>
                  <a:lnTo>
                    <a:pt x="1286" y="465"/>
                  </a:lnTo>
                  <a:cubicBezTo>
                    <a:pt x="1274" y="477"/>
                    <a:pt x="1263" y="489"/>
                    <a:pt x="1274" y="512"/>
                  </a:cubicBezTo>
                  <a:cubicBezTo>
                    <a:pt x="1286" y="536"/>
                    <a:pt x="1286" y="584"/>
                    <a:pt x="1310" y="608"/>
                  </a:cubicBezTo>
                  <a:lnTo>
                    <a:pt x="1310" y="596"/>
                  </a:lnTo>
                  <a:cubicBezTo>
                    <a:pt x="1393" y="929"/>
                    <a:pt x="1453" y="1286"/>
                    <a:pt x="1453" y="1620"/>
                  </a:cubicBezTo>
                  <a:cubicBezTo>
                    <a:pt x="1453" y="1763"/>
                    <a:pt x="1441" y="1882"/>
                    <a:pt x="1429" y="2013"/>
                  </a:cubicBezTo>
                  <a:cubicBezTo>
                    <a:pt x="1405" y="2144"/>
                    <a:pt x="1382" y="2263"/>
                    <a:pt x="1346" y="2394"/>
                  </a:cubicBezTo>
                  <a:cubicBezTo>
                    <a:pt x="1310" y="2572"/>
                    <a:pt x="1251" y="2751"/>
                    <a:pt x="1191" y="2929"/>
                  </a:cubicBezTo>
                  <a:cubicBezTo>
                    <a:pt x="1167" y="2965"/>
                    <a:pt x="1155" y="3013"/>
                    <a:pt x="1143" y="3037"/>
                  </a:cubicBezTo>
                  <a:cubicBezTo>
                    <a:pt x="1024" y="3227"/>
                    <a:pt x="905" y="3406"/>
                    <a:pt x="798" y="3608"/>
                  </a:cubicBezTo>
                  <a:cubicBezTo>
                    <a:pt x="631" y="3918"/>
                    <a:pt x="477" y="4227"/>
                    <a:pt x="334" y="4549"/>
                  </a:cubicBezTo>
                  <a:cubicBezTo>
                    <a:pt x="262" y="4715"/>
                    <a:pt x="203" y="4882"/>
                    <a:pt x="143" y="5061"/>
                  </a:cubicBezTo>
                  <a:cubicBezTo>
                    <a:pt x="84" y="5239"/>
                    <a:pt x="36" y="5418"/>
                    <a:pt x="0" y="5596"/>
                  </a:cubicBezTo>
                  <a:cubicBezTo>
                    <a:pt x="0" y="5620"/>
                    <a:pt x="0" y="5656"/>
                    <a:pt x="12" y="5692"/>
                  </a:cubicBezTo>
                  <a:cubicBezTo>
                    <a:pt x="24" y="5727"/>
                    <a:pt x="72" y="5763"/>
                    <a:pt x="96" y="5775"/>
                  </a:cubicBezTo>
                  <a:cubicBezTo>
                    <a:pt x="120" y="5781"/>
                    <a:pt x="143" y="5784"/>
                    <a:pt x="167" y="5784"/>
                  </a:cubicBezTo>
                  <a:cubicBezTo>
                    <a:pt x="191" y="5784"/>
                    <a:pt x="215" y="5781"/>
                    <a:pt x="239" y="5775"/>
                  </a:cubicBezTo>
                  <a:cubicBezTo>
                    <a:pt x="274" y="5763"/>
                    <a:pt x="310" y="5715"/>
                    <a:pt x="322" y="5692"/>
                  </a:cubicBezTo>
                  <a:cubicBezTo>
                    <a:pt x="381" y="5513"/>
                    <a:pt x="441" y="5334"/>
                    <a:pt x="501" y="5168"/>
                  </a:cubicBezTo>
                  <a:cubicBezTo>
                    <a:pt x="560" y="4989"/>
                    <a:pt x="631" y="4822"/>
                    <a:pt x="715" y="4644"/>
                  </a:cubicBezTo>
                  <a:cubicBezTo>
                    <a:pt x="858" y="4299"/>
                    <a:pt x="1024" y="3977"/>
                    <a:pt x="1203" y="3644"/>
                  </a:cubicBezTo>
                  <a:cubicBezTo>
                    <a:pt x="1203" y="3632"/>
                    <a:pt x="1215" y="3620"/>
                    <a:pt x="1215" y="3620"/>
                  </a:cubicBezTo>
                  <a:cubicBezTo>
                    <a:pt x="1263" y="3572"/>
                    <a:pt x="1310" y="3548"/>
                    <a:pt x="1346" y="3501"/>
                  </a:cubicBezTo>
                  <a:cubicBezTo>
                    <a:pt x="1453" y="3429"/>
                    <a:pt x="1560" y="3346"/>
                    <a:pt x="1667" y="3287"/>
                  </a:cubicBezTo>
                  <a:cubicBezTo>
                    <a:pt x="1929" y="3132"/>
                    <a:pt x="2227" y="3013"/>
                    <a:pt x="2513" y="2894"/>
                  </a:cubicBezTo>
                  <a:cubicBezTo>
                    <a:pt x="2810" y="2775"/>
                    <a:pt x="3108" y="2667"/>
                    <a:pt x="3406" y="2560"/>
                  </a:cubicBezTo>
                  <a:cubicBezTo>
                    <a:pt x="3429" y="2548"/>
                    <a:pt x="3429" y="2513"/>
                    <a:pt x="3429" y="2501"/>
                  </a:cubicBezTo>
                  <a:cubicBezTo>
                    <a:pt x="3429" y="2489"/>
                    <a:pt x="3406" y="2477"/>
                    <a:pt x="3394" y="2477"/>
                  </a:cubicBezTo>
                  <a:lnTo>
                    <a:pt x="3370" y="2477"/>
                  </a:lnTo>
                  <a:cubicBezTo>
                    <a:pt x="3168" y="2548"/>
                    <a:pt x="2941" y="2620"/>
                    <a:pt x="2715" y="2679"/>
                  </a:cubicBezTo>
                  <a:cubicBezTo>
                    <a:pt x="2477" y="2739"/>
                    <a:pt x="2263" y="2798"/>
                    <a:pt x="2036" y="2894"/>
                  </a:cubicBezTo>
                  <a:cubicBezTo>
                    <a:pt x="1858" y="2953"/>
                    <a:pt x="1691" y="3025"/>
                    <a:pt x="1524" y="3108"/>
                  </a:cubicBezTo>
                  <a:cubicBezTo>
                    <a:pt x="1739" y="2775"/>
                    <a:pt x="1977" y="2441"/>
                    <a:pt x="2215" y="2132"/>
                  </a:cubicBezTo>
                  <a:cubicBezTo>
                    <a:pt x="2286" y="2001"/>
                    <a:pt x="2382" y="1882"/>
                    <a:pt x="2477" y="1774"/>
                  </a:cubicBezTo>
                  <a:cubicBezTo>
                    <a:pt x="2584" y="1655"/>
                    <a:pt x="2679" y="1536"/>
                    <a:pt x="2775" y="1417"/>
                  </a:cubicBezTo>
                  <a:cubicBezTo>
                    <a:pt x="2882" y="1298"/>
                    <a:pt x="2977" y="1179"/>
                    <a:pt x="3072" y="1060"/>
                  </a:cubicBezTo>
                  <a:cubicBezTo>
                    <a:pt x="3179" y="953"/>
                    <a:pt x="3287" y="834"/>
                    <a:pt x="3394" y="727"/>
                  </a:cubicBezTo>
                  <a:cubicBezTo>
                    <a:pt x="3632" y="489"/>
                    <a:pt x="3882" y="274"/>
                    <a:pt x="4132" y="60"/>
                  </a:cubicBezTo>
                  <a:cubicBezTo>
                    <a:pt x="4168" y="36"/>
                    <a:pt x="4132" y="0"/>
                    <a:pt x="4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6"/>
          <p:cNvSpPr txBox="1">
            <a:spLocks noGrp="1"/>
          </p:cNvSpPr>
          <p:nvPr>
            <p:ph type="subTitle" idx="1"/>
          </p:nvPr>
        </p:nvSpPr>
        <p:spPr>
          <a:xfrm>
            <a:off x="2105250" y="2138375"/>
            <a:ext cx="2080200" cy="5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4" name="Google Shape;284;p16"/>
          <p:cNvSpPr txBox="1">
            <a:spLocks noGrp="1"/>
          </p:cNvSpPr>
          <p:nvPr>
            <p:ph type="subTitle" idx="2"/>
          </p:nvPr>
        </p:nvSpPr>
        <p:spPr>
          <a:xfrm>
            <a:off x="2105238" y="1644975"/>
            <a:ext cx="1414200" cy="280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85" name="Google Shape;285;p16"/>
          <p:cNvSpPr txBox="1">
            <a:spLocks noGrp="1"/>
          </p:cNvSpPr>
          <p:nvPr>
            <p:ph type="subTitle" idx="3"/>
          </p:nvPr>
        </p:nvSpPr>
        <p:spPr>
          <a:xfrm>
            <a:off x="4958698" y="2138375"/>
            <a:ext cx="2080200" cy="53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8288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6" name="Google Shape;286;p16"/>
          <p:cNvSpPr txBox="1">
            <a:spLocks noGrp="1"/>
          </p:cNvSpPr>
          <p:nvPr>
            <p:ph type="subTitle" idx="4"/>
          </p:nvPr>
        </p:nvSpPr>
        <p:spPr>
          <a:xfrm>
            <a:off x="5621563" y="1644975"/>
            <a:ext cx="1417200" cy="280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18288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87" name="Google Shape;287;p16"/>
          <p:cNvSpPr txBox="1">
            <a:spLocks noGrp="1"/>
          </p:cNvSpPr>
          <p:nvPr>
            <p:ph type="subTitle" idx="5"/>
          </p:nvPr>
        </p:nvSpPr>
        <p:spPr>
          <a:xfrm>
            <a:off x="2105248" y="3585250"/>
            <a:ext cx="2080200" cy="53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8" name="Google Shape;288;p16"/>
          <p:cNvSpPr txBox="1">
            <a:spLocks noGrp="1"/>
          </p:cNvSpPr>
          <p:nvPr>
            <p:ph type="subTitle" idx="6"/>
          </p:nvPr>
        </p:nvSpPr>
        <p:spPr>
          <a:xfrm>
            <a:off x="2105238" y="3091850"/>
            <a:ext cx="1414200" cy="280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89" name="Google Shape;289;p16"/>
          <p:cNvSpPr txBox="1">
            <a:spLocks noGrp="1"/>
          </p:cNvSpPr>
          <p:nvPr>
            <p:ph type="subTitle" idx="7"/>
          </p:nvPr>
        </p:nvSpPr>
        <p:spPr>
          <a:xfrm>
            <a:off x="4958573" y="3585250"/>
            <a:ext cx="2080200" cy="53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8288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0" name="Google Shape;290;p16"/>
          <p:cNvSpPr txBox="1">
            <a:spLocks noGrp="1"/>
          </p:cNvSpPr>
          <p:nvPr>
            <p:ph type="subTitle" idx="8"/>
          </p:nvPr>
        </p:nvSpPr>
        <p:spPr>
          <a:xfrm>
            <a:off x="5621563" y="3091850"/>
            <a:ext cx="1417200" cy="280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18288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/>
          <p:nvPr/>
        </p:nvSpPr>
        <p:spPr>
          <a:xfrm rot="9678622" flipH="1">
            <a:off x="-2435995" y="-2628506"/>
            <a:ext cx="7786233" cy="4052169"/>
          </a:xfrm>
          <a:custGeom>
            <a:avLst/>
            <a:gdLst/>
            <a:ahLst/>
            <a:cxnLst/>
            <a:rect l="l" t="t" r="r" b="b"/>
            <a:pathLst>
              <a:path w="107037" h="61037" extrusionOk="0">
                <a:moveTo>
                  <a:pt x="6083" y="0"/>
                </a:moveTo>
                <a:cubicBezTo>
                  <a:pt x="5531" y="0"/>
                  <a:pt x="4963" y="33"/>
                  <a:pt x="4362" y="117"/>
                </a:cubicBezTo>
                <a:cubicBezTo>
                  <a:pt x="3961" y="167"/>
                  <a:pt x="3577" y="251"/>
                  <a:pt x="3125" y="351"/>
                </a:cubicBezTo>
                <a:cubicBezTo>
                  <a:pt x="3109" y="301"/>
                  <a:pt x="3075" y="267"/>
                  <a:pt x="3025" y="251"/>
                </a:cubicBezTo>
                <a:cubicBezTo>
                  <a:pt x="3008" y="217"/>
                  <a:pt x="2958" y="217"/>
                  <a:pt x="2925" y="217"/>
                </a:cubicBezTo>
                <a:cubicBezTo>
                  <a:pt x="2825" y="217"/>
                  <a:pt x="2741" y="284"/>
                  <a:pt x="2691" y="368"/>
                </a:cubicBezTo>
                <a:lnTo>
                  <a:pt x="2658" y="468"/>
                </a:lnTo>
                <a:cubicBezTo>
                  <a:pt x="2658" y="501"/>
                  <a:pt x="2624" y="501"/>
                  <a:pt x="2624" y="518"/>
                </a:cubicBezTo>
                <a:lnTo>
                  <a:pt x="2624" y="535"/>
                </a:lnTo>
                <a:cubicBezTo>
                  <a:pt x="2574" y="635"/>
                  <a:pt x="2524" y="769"/>
                  <a:pt x="2457" y="869"/>
                </a:cubicBezTo>
                <a:cubicBezTo>
                  <a:pt x="2407" y="1036"/>
                  <a:pt x="2323" y="1203"/>
                  <a:pt x="2257" y="1370"/>
                </a:cubicBezTo>
                <a:lnTo>
                  <a:pt x="2240" y="1420"/>
                </a:lnTo>
                <a:cubicBezTo>
                  <a:pt x="2106" y="1754"/>
                  <a:pt x="1989" y="2105"/>
                  <a:pt x="1856" y="2506"/>
                </a:cubicBezTo>
                <a:cubicBezTo>
                  <a:pt x="1655" y="3191"/>
                  <a:pt x="1455" y="3943"/>
                  <a:pt x="1271" y="4845"/>
                </a:cubicBezTo>
                <a:cubicBezTo>
                  <a:pt x="1120" y="5514"/>
                  <a:pt x="1020" y="6232"/>
                  <a:pt x="903" y="7135"/>
                </a:cubicBezTo>
                <a:cubicBezTo>
                  <a:pt x="786" y="7870"/>
                  <a:pt x="703" y="8655"/>
                  <a:pt x="602" y="9691"/>
                </a:cubicBezTo>
                <a:cubicBezTo>
                  <a:pt x="435" y="11529"/>
                  <a:pt x="352" y="13384"/>
                  <a:pt x="318" y="14954"/>
                </a:cubicBezTo>
                <a:cubicBezTo>
                  <a:pt x="285" y="15723"/>
                  <a:pt x="268" y="16491"/>
                  <a:pt x="235" y="17243"/>
                </a:cubicBezTo>
                <a:cubicBezTo>
                  <a:pt x="201" y="18229"/>
                  <a:pt x="168" y="19232"/>
                  <a:pt x="118" y="20217"/>
                </a:cubicBezTo>
                <a:cubicBezTo>
                  <a:pt x="1" y="23509"/>
                  <a:pt x="1" y="27001"/>
                  <a:pt x="151" y="30861"/>
                </a:cubicBezTo>
                <a:cubicBezTo>
                  <a:pt x="201" y="32515"/>
                  <a:pt x="285" y="34286"/>
                  <a:pt x="419" y="36274"/>
                </a:cubicBezTo>
                <a:cubicBezTo>
                  <a:pt x="452" y="37026"/>
                  <a:pt x="519" y="37811"/>
                  <a:pt x="586" y="38780"/>
                </a:cubicBezTo>
                <a:lnTo>
                  <a:pt x="653" y="39850"/>
                </a:lnTo>
                <a:lnTo>
                  <a:pt x="703" y="40719"/>
                </a:lnTo>
                <a:cubicBezTo>
                  <a:pt x="820" y="42356"/>
                  <a:pt x="937" y="43576"/>
                  <a:pt x="1070" y="44729"/>
                </a:cubicBezTo>
                <a:cubicBezTo>
                  <a:pt x="1254" y="46216"/>
                  <a:pt x="1488" y="47486"/>
                  <a:pt x="1772" y="48672"/>
                </a:cubicBezTo>
                <a:cubicBezTo>
                  <a:pt x="1939" y="49324"/>
                  <a:pt x="2123" y="49925"/>
                  <a:pt x="2340" y="50510"/>
                </a:cubicBezTo>
                <a:cubicBezTo>
                  <a:pt x="2541" y="51145"/>
                  <a:pt x="2825" y="51763"/>
                  <a:pt x="3159" y="52381"/>
                </a:cubicBezTo>
                <a:cubicBezTo>
                  <a:pt x="3410" y="52882"/>
                  <a:pt x="3710" y="53350"/>
                  <a:pt x="4044" y="53835"/>
                </a:cubicBezTo>
                <a:cubicBezTo>
                  <a:pt x="4412" y="54319"/>
                  <a:pt x="4830" y="54804"/>
                  <a:pt x="5331" y="55255"/>
                </a:cubicBezTo>
                <a:cubicBezTo>
                  <a:pt x="5582" y="55489"/>
                  <a:pt x="5832" y="55673"/>
                  <a:pt x="6033" y="55840"/>
                </a:cubicBezTo>
                <a:cubicBezTo>
                  <a:pt x="6250" y="55990"/>
                  <a:pt x="6450" y="56141"/>
                  <a:pt x="6701" y="56308"/>
                </a:cubicBezTo>
                <a:cubicBezTo>
                  <a:pt x="6952" y="56441"/>
                  <a:pt x="7219" y="56592"/>
                  <a:pt x="7503" y="56742"/>
                </a:cubicBezTo>
                <a:cubicBezTo>
                  <a:pt x="7770" y="56893"/>
                  <a:pt x="8054" y="57009"/>
                  <a:pt x="8455" y="57177"/>
                </a:cubicBezTo>
                <a:cubicBezTo>
                  <a:pt x="8923" y="57360"/>
                  <a:pt x="9441" y="57527"/>
                  <a:pt x="10126" y="57728"/>
                </a:cubicBezTo>
                <a:cubicBezTo>
                  <a:pt x="10694" y="57862"/>
                  <a:pt x="11296" y="58012"/>
                  <a:pt x="12098" y="58162"/>
                </a:cubicBezTo>
                <a:cubicBezTo>
                  <a:pt x="13401" y="58396"/>
                  <a:pt x="14805" y="58513"/>
                  <a:pt x="15908" y="58647"/>
                </a:cubicBezTo>
                <a:lnTo>
                  <a:pt x="16793" y="58730"/>
                </a:lnTo>
                <a:cubicBezTo>
                  <a:pt x="17194" y="58764"/>
                  <a:pt x="17562" y="58814"/>
                  <a:pt x="17963" y="58831"/>
                </a:cubicBezTo>
                <a:cubicBezTo>
                  <a:pt x="18815" y="58914"/>
                  <a:pt x="19717" y="58998"/>
                  <a:pt x="20736" y="59065"/>
                </a:cubicBezTo>
                <a:cubicBezTo>
                  <a:pt x="27386" y="59583"/>
                  <a:pt x="34120" y="59783"/>
                  <a:pt x="40670" y="59984"/>
                </a:cubicBezTo>
                <a:lnTo>
                  <a:pt x="42224" y="60017"/>
                </a:lnTo>
                <a:cubicBezTo>
                  <a:pt x="43844" y="60067"/>
                  <a:pt x="45716" y="60117"/>
                  <a:pt x="47604" y="60184"/>
                </a:cubicBezTo>
                <a:cubicBezTo>
                  <a:pt x="49492" y="60251"/>
                  <a:pt x="51380" y="60334"/>
                  <a:pt x="52984" y="60401"/>
                </a:cubicBezTo>
                <a:cubicBezTo>
                  <a:pt x="53836" y="60435"/>
                  <a:pt x="54722" y="60485"/>
                  <a:pt x="55574" y="60502"/>
                </a:cubicBezTo>
                <a:cubicBezTo>
                  <a:pt x="58247" y="60602"/>
                  <a:pt x="61021" y="60735"/>
                  <a:pt x="63744" y="60836"/>
                </a:cubicBezTo>
                <a:cubicBezTo>
                  <a:pt x="67704" y="60986"/>
                  <a:pt x="71179" y="61036"/>
                  <a:pt x="74354" y="61036"/>
                </a:cubicBezTo>
                <a:lnTo>
                  <a:pt x="74855" y="61036"/>
                </a:lnTo>
                <a:cubicBezTo>
                  <a:pt x="78481" y="61036"/>
                  <a:pt x="81823" y="60953"/>
                  <a:pt x="85114" y="60752"/>
                </a:cubicBezTo>
                <a:cubicBezTo>
                  <a:pt x="86368" y="60685"/>
                  <a:pt x="87637" y="60585"/>
                  <a:pt x="88707" y="60502"/>
                </a:cubicBezTo>
                <a:cubicBezTo>
                  <a:pt x="89826" y="60418"/>
                  <a:pt x="90812" y="60334"/>
                  <a:pt x="91714" y="60234"/>
                </a:cubicBezTo>
                <a:cubicBezTo>
                  <a:pt x="94087" y="59984"/>
                  <a:pt x="96109" y="59583"/>
                  <a:pt x="97913" y="59081"/>
                </a:cubicBezTo>
                <a:cubicBezTo>
                  <a:pt x="98932" y="58781"/>
                  <a:pt x="99918" y="58413"/>
                  <a:pt x="100820" y="57995"/>
                </a:cubicBezTo>
                <a:cubicBezTo>
                  <a:pt x="101706" y="57578"/>
                  <a:pt x="102541" y="57060"/>
                  <a:pt x="103293" y="56492"/>
                </a:cubicBezTo>
                <a:cubicBezTo>
                  <a:pt x="103611" y="56241"/>
                  <a:pt x="103945" y="55940"/>
                  <a:pt x="104296" y="55606"/>
                </a:cubicBezTo>
                <a:cubicBezTo>
                  <a:pt x="104630" y="55272"/>
                  <a:pt x="104947" y="54904"/>
                  <a:pt x="105265" y="54470"/>
                </a:cubicBezTo>
                <a:cubicBezTo>
                  <a:pt x="105516" y="54136"/>
                  <a:pt x="105716" y="53735"/>
                  <a:pt x="105950" y="53300"/>
                </a:cubicBezTo>
                <a:cubicBezTo>
                  <a:pt x="106184" y="52849"/>
                  <a:pt x="106351" y="52381"/>
                  <a:pt x="106518" y="51813"/>
                </a:cubicBezTo>
                <a:cubicBezTo>
                  <a:pt x="106635" y="51379"/>
                  <a:pt x="106752" y="50877"/>
                  <a:pt x="106852" y="50259"/>
                </a:cubicBezTo>
                <a:cubicBezTo>
                  <a:pt x="106936" y="49674"/>
                  <a:pt x="106969" y="49073"/>
                  <a:pt x="107003" y="48455"/>
                </a:cubicBezTo>
                <a:lnTo>
                  <a:pt x="107003" y="47586"/>
                </a:lnTo>
                <a:cubicBezTo>
                  <a:pt x="107036" y="47335"/>
                  <a:pt x="107019" y="47068"/>
                  <a:pt x="106986" y="46734"/>
                </a:cubicBezTo>
                <a:cubicBezTo>
                  <a:pt x="106919" y="46166"/>
                  <a:pt x="106836" y="45564"/>
                  <a:pt x="106685" y="44896"/>
                </a:cubicBezTo>
                <a:cubicBezTo>
                  <a:pt x="106451" y="43826"/>
                  <a:pt x="106084" y="42707"/>
                  <a:pt x="105582" y="41554"/>
                </a:cubicBezTo>
                <a:cubicBezTo>
                  <a:pt x="105148" y="40535"/>
                  <a:pt x="104580" y="39482"/>
                  <a:pt x="103845" y="38363"/>
                </a:cubicBezTo>
                <a:cubicBezTo>
                  <a:pt x="103227" y="37360"/>
                  <a:pt x="102475" y="36358"/>
                  <a:pt x="101572" y="35288"/>
                </a:cubicBezTo>
                <a:cubicBezTo>
                  <a:pt x="100820" y="34386"/>
                  <a:pt x="99952" y="33467"/>
                  <a:pt x="98983" y="32515"/>
                </a:cubicBezTo>
                <a:cubicBezTo>
                  <a:pt x="98097" y="31663"/>
                  <a:pt x="97161" y="30794"/>
                  <a:pt x="96075" y="29925"/>
                </a:cubicBezTo>
                <a:cubicBezTo>
                  <a:pt x="95156" y="29156"/>
                  <a:pt x="94170" y="28404"/>
                  <a:pt x="93068" y="27619"/>
                </a:cubicBezTo>
                <a:cubicBezTo>
                  <a:pt x="91146" y="26249"/>
                  <a:pt x="89091" y="24979"/>
                  <a:pt x="86986" y="23843"/>
                </a:cubicBezTo>
                <a:cubicBezTo>
                  <a:pt x="84363" y="22440"/>
                  <a:pt x="81472" y="21186"/>
                  <a:pt x="78381" y="20150"/>
                </a:cubicBezTo>
                <a:cubicBezTo>
                  <a:pt x="77094" y="19716"/>
                  <a:pt x="75758" y="19315"/>
                  <a:pt x="74304" y="18914"/>
                </a:cubicBezTo>
                <a:cubicBezTo>
                  <a:pt x="72884" y="18546"/>
                  <a:pt x="71413" y="18212"/>
                  <a:pt x="69859" y="17912"/>
                </a:cubicBezTo>
                <a:cubicBezTo>
                  <a:pt x="68423" y="17644"/>
                  <a:pt x="66919" y="17427"/>
                  <a:pt x="65398" y="17260"/>
                </a:cubicBezTo>
                <a:cubicBezTo>
                  <a:pt x="64697" y="17176"/>
                  <a:pt x="63978" y="17143"/>
                  <a:pt x="63159" y="17076"/>
                </a:cubicBezTo>
                <a:cubicBezTo>
                  <a:pt x="62407" y="17043"/>
                  <a:pt x="61656" y="16993"/>
                  <a:pt x="60937" y="16993"/>
                </a:cubicBezTo>
                <a:lnTo>
                  <a:pt x="60586" y="16993"/>
                </a:lnTo>
                <a:cubicBezTo>
                  <a:pt x="60018" y="16993"/>
                  <a:pt x="59467" y="17009"/>
                  <a:pt x="58832" y="17059"/>
                </a:cubicBezTo>
                <a:cubicBezTo>
                  <a:pt x="58163" y="17093"/>
                  <a:pt x="57462" y="17176"/>
                  <a:pt x="56660" y="17310"/>
                </a:cubicBezTo>
                <a:cubicBezTo>
                  <a:pt x="55390" y="17511"/>
                  <a:pt x="54036" y="17878"/>
                  <a:pt x="52633" y="18329"/>
                </a:cubicBezTo>
                <a:cubicBezTo>
                  <a:pt x="51380" y="18764"/>
                  <a:pt x="50077" y="19315"/>
                  <a:pt x="48656" y="20050"/>
                </a:cubicBezTo>
                <a:cubicBezTo>
                  <a:pt x="48122" y="20334"/>
                  <a:pt x="47537" y="20652"/>
                  <a:pt x="46818" y="21053"/>
                </a:cubicBezTo>
                <a:lnTo>
                  <a:pt x="45883" y="21604"/>
                </a:lnTo>
                <a:lnTo>
                  <a:pt x="45849" y="21638"/>
                </a:lnTo>
                <a:lnTo>
                  <a:pt x="44897" y="22189"/>
                </a:lnTo>
                <a:cubicBezTo>
                  <a:pt x="44696" y="22323"/>
                  <a:pt x="44479" y="22423"/>
                  <a:pt x="44279" y="22523"/>
                </a:cubicBezTo>
                <a:cubicBezTo>
                  <a:pt x="44045" y="22657"/>
                  <a:pt x="43794" y="22774"/>
                  <a:pt x="43477" y="22907"/>
                </a:cubicBezTo>
                <a:cubicBezTo>
                  <a:pt x="42975" y="23141"/>
                  <a:pt x="42457" y="23325"/>
                  <a:pt x="41923" y="23475"/>
                </a:cubicBezTo>
                <a:cubicBezTo>
                  <a:pt x="41839" y="23492"/>
                  <a:pt x="41756" y="23509"/>
                  <a:pt x="41639" y="23526"/>
                </a:cubicBezTo>
                <a:cubicBezTo>
                  <a:pt x="41472" y="23576"/>
                  <a:pt x="41338" y="23592"/>
                  <a:pt x="41171" y="23609"/>
                </a:cubicBezTo>
                <a:cubicBezTo>
                  <a:pt x="40887" y="23659"/>
                  <a:pt x="40586" y="23676"/>
                  <a:pt x="40202" y="23676"/>
                </a:cubicBezTo>
                <a:cubicBezTo>
                  <a:pt x="40118" y="23676"/>
                  <a:pt x="40018" y="23676"/>
                  <a:pt x="39934" y="23659"/>
                </a:cubicBezTo>
                <a:cubicBezTo>
                  <a:pt x="39767" y="23659"/>
                  <a:pt x="39617" y="23643"/>
                  <a:pt x="39433" y="23609"/>
                </a:cubicBezTo>
                <a:cubicBezTo>
                  <a:pt x="39066" y="23576"/>
                  <a:pt x="38698" y="23475"/>
                  <a:pt x="38447" y="23409"/>
                </a:cubicBezTo>
                <a:cubicBezTo>
                  <a:pt x="38280" y="23342"/>
                  <a:pt x="38113" y="23308"/>
                  <a:pt x="37946" y="23242"/>
                </a:cubicBezTo>
                <a:cubicBezTo>
                  <a:pt x="37695" y="23158"/>
                  <a:pt x="37445" y="23024"/>
                  <a:pt x="37211" y="22924"/>
                </a:cubicBezTo>
                <a:cubicBezTo>
                  <a:pt x="36827" y="22740"/>
                  <a:pt x="36442" y="22506"/>
                  <a:pt x="36108" y="22323"/>
                </a:cubicBezTo>
                <a:cubicBezTo>
                  <a:pt x="35858" y="22172"/>
                  <a:pt x="35607" y="22005"/>
                  <a:pt x="35356" y="21821"/>
                </a:cubicBezTo>
                <a:cubicBezTo>
                  <a:pt x="35122" y="21654"/>
                  <a:pt x="34905" y="21487"/>
                  <a:pt x="34604" y="21253"/>
                </a:cubicBezTo>
                <a:cubicBezTo>
                  <a:pt x="34153" y="20886"/>
                  <a:pt x="33669" y="20435"/>
                  <a:pt x="33151" y="19917"/>
                </a:cubicBezTo>
                <a:cubicBezTo>
                  <a:pt x="32332" y="19064"/>
                  <a:pt x="31513" y="18062"/>
                  <a:pt x="30644" y="16892"/>
                </a:cubicBezTo>
                <a:cubicBezTo>
                  <a:pt x="30026" y="16057"/>
                  <a:pt x="29425" y="15155"/>
                  <a:pt x="28857" y="14303"/>
                </a:cubicBezTo>
                <a:cubicBezTo>
                  <a:pt x="28706" y="14069"/>
                  <a:pt x="28556" y="13818"/>
                  <a:pt x="28389" y="13584"/>
                </a:cubicBezTo>
                <a:cubicBezTo>
                  <a:pt x="27704" y="12565"/>
                  <a:pt x="26952" y="11462"/>
                  <a:pt x="26083" y="10376"/>
                </a:cubicBezTo>
                <a:cubicBezTo>
                  <a:pt x="25715" y="9891"/>
                  <a:pt x="25314" y="9440"/>
                  <a:pt x="24897" y="8972"/>
                </a:cubicBezTo>
                <a:cubicBezTo>
                  <a:pt x="24546" y="8571"/>
                  <a:pt x="24128" y="8154"/>
                  <a:pt x="23627" y="7686"/>
                </a:cubicBezTo>
                <a:cubicBezTo>
                  <a:pt x="22725" y="6817"/>
                  <a:pt x="21722" y="5982"/>
                  <a:pt x="20569" y="5180"/>
                </a:cubicBezTo>
                <a:cubicBezTo>
                  <a:pt x="19533" y="4428"/>
                  <a:pt x="18380" y="3693"/>
                  <a:pt x="17144" y="3041"/>
                </a:cubicBezTo>
                <a:cubicBezTo>
                  <a:pt x="16609" y="2757"/>
                  <a:pt x="16024" y="2456"/>
                  <a:pt x="15323" y="2139"/>
                </a:cubicBezTo>
                <a:cubicBezTo>
                  <a:pt x="14704" y="1855"/>
                  <a:pt x="14036" y="1587"/>
                  <a:pt x="13301" y="1303"/>
                </a:cubicBezTo>
                <a:cubicBezTo>
                  <a:pt x="12065" y="852"/>
                  <a:pt x="10761" y="518"/>
                  <a:pt x="9441" y="267"/>
                </a:cubicBezTo>
                <a:cubicBezTo>
                  <a:pt x="8422" y="84"/>
                  <a:pt x="7369" y="0"/>
                  <a:pt x="63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 rot="10800000" flipH="1">
            <a:off x="5678475" y="3585247"/>
            <a:ext cx="4202231" cy="1835787"/>
          </a:xfrm>
          <a:custGeom>
            <a:avLst/>
            <a:gdLst/>
            <a:ahLst/>
            <a:cxnLst/>
            <a:rect l="l" t="t" r="r" b="b"/>
            <a:pathLst>
              <a:path w="35350" h="15443" extrusionOk="0">
                <a:moveTo>
                  <a:pt x="29683" y="0"/>
                </a:moveTo>
                <a:cubicBezTo>
                  <a:pt x="29385" y="0"/>
                  <a:pt x="29099" y="0"/>
                  <a:pt x="28802" y="24"/>
                </a:cubicBezTo>
                <a:lnTo>
                  <a:pt x="27278" y="24"/>
                </a:lnTo>
                <a:cubicBezTo>
                  <a:pt x="26682" y="24"/>
                  <a:pt x="26075" y="24"/>
                  <a:pt x="25480" y="36"/>
                </a:cubicBezTo>
                <a:cubicBezTo>
                  <a:pt x="24396" y="48"/>
                  <a:pt x="23206" y="72"/>
                  <a:pt x="21884" y="84"/>
                </a:cubicBezTo>
                <a:cubicBezTo>
                  <a:pt x="20039" y="108"/>
                  <a:pt x="18157" y="155"/>
                  <a:pt x="16359" y="191"/>
                </a:cubicBezTo>
                <a:cubicBezTo>
                  <a:pt x="13442" y="251"/>
                  <a:pt x="10430" y="322"/>
                  <a:pt x="7466" y="334"/>
                </a:cubicBezTo>
                <a:cubicBezTo>
                  <a:pt x="6870" y="334"/>
                  <a:pt x="6263" y="346"/>
                  <a:pt x="5668" y="346"/>
                </a:cubicBezTo>
                <a:lnTo>
                  <a:pt x="4727" y="346"/>
                </a:lnTo>
                <a:lnTo>
                  <a:pt x="4453" y="334"/>
                </a:lnTo>
                <a:cubicBezTo>
                  <a:pt x="4167" y="322"/>
                  <a:pt x="3882" y="298"/>
                  <a:pt x="3596" y="298"/>
                </a:cubicBezTo>
                <a:cubicBezTo>
                  <a:pt x="3417" y="298"/>
                  <a:pt x="3239" y="286"/>
                  <a:pt x="3048" y="286"/>
                </a:cubicBezTo>
                <a:cubicBezTo>
                  <a:pt x="2679" y="286"/>
                  <a:pt x="2334" y="298"/>
                  <a:pt x="2012" y="334"/>
                </a:cubicBezTo>
                <a:cubicBezTo>
                  <a:pt x="1727" y="346"/>
                  <a:pt x="1477" y="393"/>
                  <a:pt x="1239" y="441"/>
                </a:cubicBezTo>
                <a:cubicBezTo>
                  <a:pt x="1000" y="477"/>
                  <a:pt x="786" y="548"/>
                  <a:pt x="596" y="632"/>
                </a:cubicBezTo>
                <a:cubicBezTo>
                  <a:pt x="477" y="691"/>
                  <a:pt x="357" y="762"/>
                  <a:pt x="250" y="858"/>
                </a:cubicBezTo>
                <a:cubicBezTo>
                  <a:pt x="167" y="941"/>
                  <a:pt x="84" y="1060"/>
                  <a:pt x="48" y="1191"/>
                </a:cubicBezTo>
                <a:cubicBezTo>
                  <a:pt x="0" y="1346"/>
                  <a:pt x="12" y="1513"/>
                  <a:pt x="48" y="1608"/>
                </a:cubicBezTo>
                <a:cubicBezTo>
                  <a:pt x="60" y="1691"/>
                  <a:pt x="107" y="1763"/>
                  <a:pt x="131" y="1834"/>
                </a:cubicBezTo>
                <a:cubicBezTo>
                  <a:pt x="179" y="1905"/>
                  <a:pt x="227" y="1989"/>
                  <a:pt x="286" y="2060"/>
                </a:cubicBezTo>
                <a:lnTo>
                  <a:pt x="298" y="2072"/>
                </a:lnTo>
                <a:cubicBezTo>
                  <a:pt x="262" y="2120"/>
                  <a:pt x="250" y="2179"/>
                  <a:pt x="286" y="2227"/>
                </a:cubicBezTo>
                <a:cubicBezTo>
                  <a:pt x="691" y="2918"/>
                  <a:pt x="1179" y="3537"/>
                  <a:pt x="1727" y="4025"/>
                </a:cubicBezTo>
                <a:cubicBezTo>
                  <a:pt x="2239" y="4465"/>
                  <a:pt x="2810" y="4858"/>
                  <a:pt x="3465" y="5144"/>
                </a:cubicBezTo>
                <a:cubicBezTo>
                  <a:pt x="4858" y="5763"/>
                  <a:pt x="6382" y="5918"/>
                  <a:pt x="7573" y="5989"/>
                </a:cubicBezTo>
                <a:cubicBezTo>
                  <a:pt x="8382" y="6037"/>
                  <a:pt x="9216" y="6049"/>
                  <a:pt x="10002" y="6049"/>
                </a:cubicBezTo>
                <a:cubicBezTo>
                  <a:pt x="11287" y="6061"/>
                  <a:pt x="12597" y="6061"/>
                  <a:pt x="13871" y="6239"/>
                </a:cubicBezTo>
                <a:lnTo>
                  <a:pt x="13859" y="6239"/>
                </a:lnTo>
                <a:cubicBezTo>
                  <a:pt x="14859" y="6370"/>
                  <a:pt x="15717" y="6597"/>
                  <a:pt x="16490" y="6930"/>
                </a:cubicBezTo>
                <a:lnTo>
                  <a:pt x="16502" y="6930"/>
                </a:lnTo>
                <a:cubicBezTo>
                  <a:pt x="16518" y="6930"/>
                  <a:pt x="16524" y="6935"/>
                  <a:pt x="16529" y="6939"/>
                </a:cubicBezTo>
                <a:lnTo>
                  <a:pt x="16529" y="6939"/>
                </a:lnTo>
                <a:lnTo>
                  <a:pt x="16502" y="6930"/>
                </a:lnTo>
                <a:lnTo>
                  <a:pt x="16502" y="6930"/>
                </a:lnTo>
                <a:cubicBezTo>
                  <a:pt x="17205" y="7228"/>
                  <a:pt x="17907" y="7656"/>
                  <a:pt x="18669" y="8240"/>
                </a:cubicBezTo>
                <a:lnTo>
                  <a:pt x="18634" y="8204"/>
                </a:lnTo>
                <a:lnTo>
                  <a:pt x="18634" y="8204"/>
                </a:lnTo>
                <a:cubicBezTo>
                  <a:pt x="19598" y="8966"/>
                  <a:pt x="20491" y="9859"/>
                  <a:pt x="21348" y="10704"/>
                </a:cubicBezTo>
                <a:cubicBezTo>
                  <a:pt x="21824" y="11180"/>
                  <a:pt x="22325" y="11692"/>
                  <a:pt x="22836" y="12169"/>
                </a:cubicBezTo>
                <a:cubicBezTo>
                  <a:pt x="23634" y="12907"/>
                  <a:pt x="24396" y="13502"/>
                  <a:pt x="25158" y="13966"/>
                </a:cubicBezTo>
                <a:cubicBezTo>
                  <a:pt x="26015" y="14490"/>
                  <a:pt x="26944" y="14883"/>
                  <a:pt x="27897" y="15145"/>
                </a:cubicBezTo>
                <a:cubicBezTo>
                  <a:pt x="28635" y="15336"/>
                  <a:pt x="29397" y="15443"/>
                  <a:pt x="30183" y="15443"/>
                </a:cubicBezTo>
                <a:cubicBezTo>
                  <a:pt x="30409" y="15443"/>
                  <a:pt x="30647" y="15419"/>
                  <a:pt x="30885" y="15407"/>
                </a:cubicBezTo>
                <a:cubicBezTo>
                  <a:pt x="31135" y="15395"/>
                  <a:pt x="31385" y="15348"/>
                  <a:pt x="31599" y="15324"/>
                </a:cubicBezTo>
                <a:cubicBezTo>
                  <a:pt x="31826" y="15288"/>
                  <a:pt x="32028" y="15240"/>
                  <a:pt x="32242" y="15217"/>
                </a:cubicBezTo>
                <a:cubicBezTo>
                  <a:pt x="32683" y="15121"/>
                  <a:pt x="33076" y="14990"/>
                  <a:pt x="33433" y="14824"/>
                </a:cubicBezTo>
                <a:cubicBezTo>
                  <a:pt x="33814" y="14645"/>
                  <a:pt x="34147" y="14395"/>
                  <a:pt x="34397" y="14097"/>
                </a:cubicBezTo>
                <a:cubicBezTo>
                  <a:pt x="34600" y="13847"/>
                  <a:pt x="34767" y="13538"/>
                  <a:pt x="34921" y="13085"/>
                </a:cubicBezTo>
                <a:cubicBezTo>
                  <a:pt x="35017" y="12764"/>
                  <a:pt x="35112" y="12383"/>
                  <a:pt x="35183" y="11931"/>
                </a:cubicBezTo>
                <a:cubicBezTo>
                  <a:pt x="35243" y="11538"/>
                  <a:pt x="35279" y="11109"/>
                  <a:pt x="35302" y="10633"/>
                </a:cubicBezTo>
                <a:cubicBezTo>
                  <a:pt x="35350" y="9764"/>
                  <a:pt x="35314" y="8894"/>
                  <a:pt x="35279" y="8001"/>
                </a:cubicBezTo>
                <a:lnTo>
                  <a:pt x="35255" y="7716"/>
                </a:lnTo>
                <a:cubicBezTo>
                  <a:pt x="35243" y="7430"/>
                  <a:pt x="35231" y="7132"/>
                  <a:pt x="35231" y="6847"/>
                </a:cubicBezTo>
                <a:cubicBezTo>
                  <a:pt x="35231" y="6668"/>
                  <a:pt x="35231" y="6513"/>
                  <a:pt x="35219" y="6335"/>
                </a:cubicBezTo>
                <a:cubicBezTo>
                  <a:pt x="35219" y="6120"/>
                  <a:pt x="35219" y="5930"/>
                  <a:pt x="35195" y="5715"/>
                </a:cubicBezTo>
                <a:cubicBezTo>
                  <a:pt x="35171" y="5025"/>
                  <a:pt x="35124" y="4096"/>
                  <a:pt x="34886" y="3191"/>
                </a:cubicBezTo>
                <a:cubicBezTo>
                  <a:pt x="34647" y="2286"/>
                  <a:pt x="34231" y="1572"/>
                  <a:pt x="33683" y="1096"/>
                </a:cubicBezTo>
                <a:cubicBezTo>
                  <a:pt x="33135" y="620"/>
                  <a:pt x="32373" y="322"/>
                  <a:pt x="31373" y="167"/>
                </a:cubicBezTo>
                <a:cubicBezTo>
                  <a:pt x="30754" y="24"/>
                  <a:pt x="30135" y="0"/>
                  <a:pt x="296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"/>
          </p:nvPr>
        </p:nvSpPr>
        <p:spPr>
          <a:xfrm>
            <a:off x="2673000" y="2049900"/>
            <a:ext cx="47934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subTitle" idx="2"/>
          </p:nvPr>
        </p:nvSpPr>
        <p:spPr>
          <a:xfrm>
            <a:off x="2713222" y="1542475"/>
            <a:ext cx="14793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97" name="Google Shape;297;p17"/>
          <p:cNvSpPr txBox="1">
            <a:spLocks noGrp="1"/>
          </p:cNvSpPr>
          <p:nvPr>
            <p:ph type="subTitle" idx="3"/>
          </p:nvPr>
        </p:nvSpPr>
        <p:spPr>
          <a:xfrm>
            <a:off x="2673000" y="3069938"/>
            <a:ext cx="4794300" cy="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8" name="Google Shape;298;p17"/>
          <p:cNvSpPr txBox="1">
            <a:spLocks noGrp="1"/>
          </p:cNvSpPr>
          <p:nvPr>
            <p:ph type="subTitle" idx="4"/>
          </p:nvPr>
        </p:nvSpPr>
        <p:spPr>
          <a:xfrm>
            <a:off x="2713222" y="2563863"/>
            <a:ext cx="14793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subTitle" idx="5"/>
          </p:nvPr>
        </p:nvSpPr>
        <p:spPr>
          <a:xfrm>
            <a:off x="2673019" y="4092675"/>
            <a:ext cx="4793400" cy="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0" name="Google Shape;300;p17"/>
          <p:cNvSpPr txBox="1">
            <a:spLocks noGrp="1"/>
          </p:cNvSpPr>
          <p:nvPr>
            <p:ph type="subTitle" idx="6"/>
          </p:nvPr>
        </p:nvSpPr>
        <p:spPr>
          <a:xfrm>
            <a:off x="2713222" y="3585250"/>
            <a:ext cx="14793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grpSp>
        <p:nvGrpSpPr>
          <p:cNvPr id="301" name="Google Shape;301;p17"/>
          <p:cNvGrpSpPr/>
          <p:nvPr/>
        </p:nvGrpSpPr>
        <p:grpSpPr>
          <a:xfrm flipH="1">
            <a:off x="-63724" y="-242303"/>
            <a:ext cx="920175" cy="1333849"/>
            <a:chOff x="-3425675" y="3963346"/>
            <a:chExt cx="1175192" cy="1703511"/>
          </a:xfrm>
        </p:grpSpPr>
        <p:sp>
          <p:nvSpPr>
            <p:cNvPr id="302" name="Google Shape;302;p17"/>
            <p:cNvSpPr/>
            <p:nvPr/>
          </p:nvSpPr>
          <p:spPr>
            <a:xfrm>
              <a:off x="-2677933" y="4630107"/>
              <a:ext cx="245609" cy="854905"/>
            </a:xfrm>
            <a:custGeom>
              <a:avLst/>
              <a:gdLst/>
              <a:ahLst/>
              <a:cxnLst/>
              <a:rect l="l" t="t" r="r" b="b"/>
              <a:pathLst>
                <a:path w="1013" h="3526" extrusionOk="0">
                  <a:moveTo>
                    <a:pt x="238" y="1"/>
                  </a:moveTo>
                  <a:cubicBezTo>
                    <a:pt x="215" y="13"/>
                    <a:pt x="191" y="60"/>
                    <a:pt x="215" y="84"/>
                  </a:cubicBezTo>
                  <a:cubicBezTo>
                    <a:pt x="131" y="251"/>
                    <a:pt x="72" y="418"/>
                    <a:pt x="48" y="596"/>
                  </a:cubicBezTo>
                  <a:cubicBezTo>
                    <a:pt x="12" y="763"/>
                    <a:pt x="0" y="941"/>
                    <a:pt x="0" y="1132"/>
                  </a:cubicBezTo>
                  <a:cubicBezTo>
                    <a:pt x="0" y="1322"/>
                    <a:pt x="12" y="1513"/>
                    <a:pt x="36" y="1668"/>
                  </a:cubicBezTo>
                  <a:cubicBezTo>
                    <a:pt x="48" y="1787"/>
                    <a:pt x="60" y="1906"/>
                    <a:pt x="72" y="2037"/>
                  </a:cubicBezTo>
                  <a:lnTo>
                    <a:pt x="96" y="2215"/>
                  </a:lnTo>
                  <a:lnTo>
                    <a:pt x="96" y="2227"/>
                  </a:lnTo>
                  <a:lnTo>
                    <a:pt x="96" y="2251"/>
                  </a:lnTo>
                  <a:cubicBezTo>
                    <a:pt x="96" y="2275"/>
                    <a:pt x="96" y="2311"/>
                    <a:pt x="107" y="2334"/>
                  </a:cubicBezTo>
                  <a:cubicBezTo>
                    <a:pt x="131" y="2513"/>
                    <a:pt x="167" y="2704"/>
                    <a:pt x="179" y="2882"/>
                  </a:cubicBezTo>
                  <a:cubicBezTo>
                    <a:pt x="191" y="2977"/>
                    <a:pt x="215" y="3061"/>
                    <a:pt x="215" y="3144"/>
                  </a:cubicBezTo>
                  <a:cubicBezTo>
                    <a:pt x="227" y="3263"/>
                    <a:pt x="238" y="3358"/>
                    <a:pt x="238" y="3477"/>
                  </a:cubicBezTo>
                  <a:lnTo>
                    <a:pt x="238" y="3525"/>
                  </a:lnTo>
                  <a:cubicBezTo>
                    <a:pt x="286" y="3466"/>
                    <a:pt x="334" y="3394"/>
                    <a:pt x="369" y="3335"/>
                  </a:cubicBezTo>
                  <a:cubicBezTo>
                    <a:pt x="512" y="3144"/>
                    <a:pt x="655" y="2930"/>
                    <a:pt x="762" y="2727"/>
                  </a:cubicBezTo>
                  <a:cubicBezTo>
                    <a:pt x="834" y="2573"/>
                    <a:pt x="893" y="2430"/>
                    <a:pt x="941" y="2287"/>
                  </a:cubicBezTo>
                  <a:cubicBezTo>
                    <a:pt x="989" y="2132"/>
                    <a:pt x="1012" y="1965"/>
                    <a:pt x="1012" y="1775"/>
                  </a:cubicBezTo>
                  <a:cubicBezTo>
                    <a:pt x="1012" y="1608"/>
                    <a:pt x="1000" y="1441"/>
                    <a:pt x="953" y="1275"/>
                  </a:cubicBezTo>
                  <a:cubicBezTo>
                    <a:pt x="929" y="1144"/>
                    <a:pt x="869" y="1013"/>
                    <a:pt x="786" y="858"/>
                  </a:cubicBezTo>
                  <a:cubicBezTo>
                    <a:pt x="727" y="739"/>
                    <a:pt x="655" y="620"/>
                    <a:pt x="584" y="525"/>
                  </a:cubicBezTo>
                  <a:lnTo>
                    <a:pt x="548" y="477"/>
                  </a:lnTo>
                  <a:cubicBezTo>
                    <a:pt x="465" y="346"/>
                    <a:pt x="369" y="191"/>
                    <a:pt x="298" y="48"/>
                  </a:cubicBezTo>
                  <a:cubicBezTo>
                    <a:pt x="286" y="25"/>
                    <a:pt x="274" y="13"/>
                    <a:pt x="238" y="13"/>
                  </a:cubicBezTo>
                  <a:cubicBezTo>
                    <a:pt x="274" y="1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-3342027" y="4887113"/>
              <a:ext cx="586262" cy="779743"/>
            </a:xfrm>
            <a:custGeom>
              <a:avLst/>
              <a:gdLst/>
              <a:ahLst/>
              <a:cxnLst/>
              <a:rect l="l" t="t" r="r" b="b"/>
              <a:pathLst>
                <a:path w="2418" h="3216" extrusionOk="0">
                  <a:moveTo>
                    <a:pt x="2275" y="0"/>
                  </a:moveTo>
                  <a:cubicBezTo>
                    <a:pt x="2275" y="12"/>
                    <a:pt x="2263" y="12"/>
                    <a:pt x="2263" y="12"/>
                  </a:cubicBezTo>
                  <a:cubicBezTo>
                    <a:pt x="1525" y="191"/>
                    <a:pt x="906" y="596"/>
                    <a:pt x="549" y="1132"/>
                  </a:cubicBezTo>
                  <a:cubicBezTo>
                    <a:pt x="477" y="1251"/>
                    <a:pt x="406" y="1394"/>
                    <a:pt x="346" y="1584"/>
                  </a:cubicBezTo>
                  <a:cubicBezTo>
                    <a:pt x="287" y="1763"/>
                    <a:pt x="239" y="1941"/>
                    <a:pt x="191" y="2108"/>
                  </a:cubicBezTo>
                  <a:lnTo>
                    <a:pt x="156" y="2286"/>
                  </a:lnTo>
                  <a:cubicBezTo>
                    <a:pt x="132" y="2322"/>
                    <a:pt x="132" y="2358"/>
                    <a:pt x="120" y="2394"/>
                  </a:cubicBezTo>
                  <a:lnTo>
                    <a:pt x="72" y="2703"/>
                  </a:lnTo>
                  <a:cubicBezTo>
                    <a:pt x="60" y="2775"/>
                    <a:pt x="60" y="2858"/>
                    <a:pt x="48" y="2929"/>
                  </a:cubicBezTo>
                  <a:cubicBezTo>
                    <a:pt x="37" y="3013"/>
                    <a:pt x="13" y="3120"/>
                    <a:pt x="1" y="3215"/>
                  </a:cubicBezTo>
                  <a:lnTo>
                    <a:pt x="13" y="3215"/>
                  </a:lnTo>
                  <a:cubicBezTo>
                    <a:pt x="156" y="3120"/>
                    <a:pt x="287" y="3048"/>
                    <a:pt x="406" y="2953"/>
                  </a:cubicBezTo>
                  <a:cubicBezTo>
                    <a:pt x="537" y="2870"/>
                    <a:pt x="691" y="2775"/>
                    <a:pt x="822" y="2691"/>
                  </a:cubicBezTo>
                  <a:cubicBezTo>
                    <a:pt x="1132" y="2477"/>
                    <a:pt x="1370" y="2322"/>
                    <a:pt x="1584" y="2120"/>
                  </a:cubicBezTo>
                  <a:cubicBezTo>
                    <a:pt x="1823" y="1917"/>
                    <a:pt x="2013" y="1679"/>
                    <a:pt x="2144" y="1441"/>
                  </a:cubicBezTo>
                  <a:cubicBezTo>
                    <a:pt x="2215" y="1322"/>
                    <a:pt x="2275" y="1167"/>
                    <a:pt x="2323" y="1036"/>
                  </a:cubicBezTo>
                  <a:cubicBezTo>
                    <a:pt x="2370" y="905"/>
                    <a:pt x="2394" y="739"/>
                    <a:pt x="2394" y="572"/>
                  </a:cubicBezTo>
                  <a:cubicBezTo>
                    <a:pt x="2418" y="441"/>
                    <a:pt x="2394" y="298"/>
                    <a:pt x="2382" y="131"/>
                  </a:cubicBezTo>
                  <a:cubicBezTo>
                    <a:pt x="2382" y="108"/>
                    <a:pt x="2394" y="84"/>
                    <a:pt x="2382" y="72"/>
                  </a:cubicBezTo>
                  <a:cubicBezTo>
                    <a:pt x="2370" y="24"/>
                    <a:pt x="2323" y="0"/>
                    <a:pt x="2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-3425675" y="4347400"/>
              <a:ext cx="837448" cy="430362"/>
            </a:xfrm>
            <a:custGeom>
              <a:avLst/>
              <a:gdLst/>
              <a:ahLst/>
              <a:cxnLst/>
              <a:rect l="l" t="t" r="r" b="b"/>
              <a:pathLst>
                <a:path w="3454" h="1775" extrusionOk="0">
                  <a:moveTo>
                    <a:pt x="2739" y="0"/>
                  </a:moveTo>
                  <a:cubicBezTo>
                    <a:pt x="2584" y="48"/>
                    <a:pt x="2429" y="60"/>
                    <a:pt x="2298" y="83"/>
                  </a:cubicBezTo>
                  <a:cubicBezTo>
                    <a:pt x="2001" y="107"/>
                    <a:pt x="1715" y="202"/>
                    <a:pt x="1441" y="345"/>
                  </a:cubicBezTo>
                  <a:cubicBezTo>
                    <a:pt x="1203" y="476"/>
                    <a:pt x="965" y="655"/>
                    <a:pt x="739" y="881"/>
                  </a:cubicBezTo>
                  <a:cubicBezTo>
                    <a:pt x="632" y="988"/>
                    <a:pt x="524" y="1107"/>
                    <a:pt x="405" y="1238"/>
                  </a:cubicBezTo>
                  <a:cubicBezTo>
                    <a:pt x="298" y="1369"/>
                    <a:pt x="203" y="1512"/>
                    <a:pt x="96" y="1655"/>
                  </a:cubicBezTo>
                  <a:cubicBezTo>
                    <a:pt x="60" y="1703"/>
                    <a:pt x="36" y="1750"/>
                    <a:pt x="1" y="1774"/>
                  </a:cubicBezTo>
                  <a:cubicBezTo>
                    <a:pt x="36" y="1762"/>
                    <a:pt x="60" y="1762"/>
                    <a:pt x="96" y="1750"/>
                  </a:cubicBezTo>
                  <a:lnTo>
                    <a:pt x="108" y="1750"/>
                  </a:lnTo>
                  <a:cubicBezTo>
                    <a:pt x="179" y="1715"/>
                    <a:pt x="274" y="1703"/>
                    <a:pt x="346" y="1691"/>
                  </a:cubicBezTo>
                  <a:cubicBezTo>
                    <a:pt x="524" y="1655"/>
                    <a:pt x="703" y="1631"/>
                    <a:pt x="882" y="1607"/>
                  </a:cubicBezTo>
                  <a:cubicBezTo>
                    <a:pt x="1108" y="1595"/>
                    <a:pt x="1334" y="1584"/>
                    <a:pt x="1548" y="1548"/>
                  </a:cubicBezTo>
                  <a:cubicBezTo>
                    <a:pt x="1656" y="1536"/>
                    <a:pt x="1739" y="1524"/>
                    <a:pt x="1846" y="1488"/>
                  </a:cubicBezTo>
                  <a:cubicBezTo>
                    <a:pt x="1870" y="1488"/>
                    <a:pt x="1882" y="1488"/>
                    <a:pt x="1894" y="1476"/>
                  </a:cubicBezTo>
                  <a:lnTo>
                    <a:pt x="1941" y="1476"/>
                  </a:lnTo>
                  <a:cubicBezTo>
                    <a:pt x="2251" y="1393"/>
                    <a:pt x="2501" y="1274"/>
                    <a:pt x="2715" y="1119"/>
                  </a:cubicBezTo>
                  <a:cubicBezTo>
                    <a:pt x="2834" y="1036"/>
                    <a:pt x="2941" y="929"/>
                    <a:pt x="3037" y="810"/>
                  </a:cubicBezTo>
                  <a:cubicBezTo>
                    <a:pt x="3144" y="691"/>
                    <a:pt x="3239" y="536"/>
                    <a:pt x="3311" y="381"/>
                  </a:cubicBezTo>
                  <a:lnTo>
                    <a:pt x="3358" y="286"/>
                  </a:lnTo>
                  <a:lnTo>
                    <a:pt x="3370" y="286"/>
                  </a:lnTo>
                  <a:cubicBezTo>
                    <a:pt x="3394" y="226"/>
                    <a:pt x="3430" y="167"/>
                    <a:pt x="3453" y="95"/>
                  </a:cubicBezTo>
                  <a:lnTo>
                    <a:pt x="3430" y="60"/>
                  </a:lnTo>
                  <a:cubicBezTo>
                    <a:pt x="3418" y="48"/>
                    <a:pt x="3394" y="48"/>
                    <a:pt x="3370" y="48"/>
                  </a:cubicBezTo>
                  <a:cubicBezTo>
                    <a:pt x="3144" y="24"/>
                    <a:pt x="2941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-3292808" y="3963346"/>
              <a:ext cx="1042325" cy="1555365"/>
            </a:xfrm>
            <a:custGeom>
              <a:avLst/>
              <a:gdLst/>
              <a:ahLst/>
              <a:cxnLst/>
              <a:rect l="l" t="t" r="r" b="b"/>
              <a:pathLst>
                <a:path w="4299" h="6415" extrusionOk="0">
                  <a:moveTo>
                    <a:pt x="4132" y="0"/>
                  </a:moveTo>
                  <a:cubicBezTo>
                    <a:pt x="4084" y="0"/>
                    <a:pt x="4060" y="12"/>
                    <a:pt x="4025" y="36"/>
                  </a:cubicBezTo>
                  <a:cubicBezTo>
                    <a:pt x="3906" y="143"/>
                    <a:pt x="3798" y="262"/>
                    <a:pt x="3691" y="381"/>
                  </a:cubicBezTo>
                  <a:lnTo>
                    <a:pt x="3382" y="786"/>
                  </a:lnTo>
                  <a:cubicBezTo>
                    <a:pt x="3239" y="1013"/>
                    <a:pt x="3096" y="1227"/>
                    <a:pt x="2977" y="1465"/>
                  </a:cubicBezTo>
                  <a:lnTo>
                    <a:pt x="2763" y="1691"/>
                  </a:lnTo>
                  <a:cubicBezTo>
                    <a:pt x="2643" y="1798"/>
                    <a:pt x="2501" y="1882"/>
                    <a:pt x="2370" y="1977"/>
                  </a:cubicBezTo>
                  <a:cubicBezTo>
                    <a:pt x="2227" y="2060"/>
                    <a:pt x="2072" y="2156"/>
                    <a:pt x="1905" y="2227"/>
                  </a:cubicBezTo>
                  <a:cubicBezTo>
                    <a:pt x="1834" y="2263"/>
                    <a:pt x="1774" y="2286"/>
                    <a:pt x="1703" y="2322"/>
                  </a:cubicBezTo>
                  <a:cubicBezTo>
                    <a:pt x="1631" y="2358"/>
                    <a:pt x="1536" y="2394"/>
                    <a:pt x="1453" y="2417"/>
                  </a:cubicBezTo>
                  <a:cubicBezTo>
                    <a:pt x="1286" y="2501"/>
                    <a:pt x="1119" y="2537"/>
                    <a:pt x="977" y="2596"/>
                  </a:cubicBezTo>
                  <a:cubicBezTo>
                    <a:pt x="655" y="2715"/>
                    <a:pt x="334" y="2822"/>
                    <a:pt x="36" y="2977"/>
                  </a:cubicBezTo>
                  <a:cubicBezTo>
                    <a:pt x="24" y="2989"/>
                    <a:pt x="0" y="3001"/>
                    <a:pt x="0" y="3013"/>
                  </a:cubicBezTo>
                  <a:cubicBezTo>
                    <a:pt x="0" y="3037"/>
                    <a:pt x="36" y="3048"/>
                    <a:pt x="48" y="3048"/>
                  </a:cubicBezTo>
                  <a:cubicBezTo>
                    <a:pt x="334" y="2929"/>
                    <a:pt x="619" y="2822"/>
                    <a:pt x="893" y="2739"/>
                  </a:cubicBezTo>
                  <a:lnTo>
                    <a:pt x="1346" y="2596"/>
                  </a:lnTo>
                  <a:cubicBezTo>
                    <a:pt x="1512" y="2560"/>
                    <a:pt x="1655" y="2513"/>
                    <a:pt x="1822" y="2453"/>
                  </a:cubicBezTo>
                  <a:cubicBezTo>
                    <a:pt x="1893" y="2417"/>
                    <a:pt x="1953" y="2394"/>
                    <a:pt x="2024" y="2358"/>
                  </a:cubicBezTo>
                  <a:lnTo>
                    <a:pt x="2251" y="2275"/>
                  </a:lnTo>
                  <a:cubicBezTo>
                    <a:pt x="2405" y="2203"/>
                    <a:pt x="2548" y="2120"/>
                    <a:pt x="2679" y="2036"/>
                  </a:cubicBezTo>
                  <a:cubicBezTo>
                    <a:pt x="2703" y="2036"/>
                    <a:pt x="2703" y="2013"/>
                    <a:pt x="2715" y="2013"/>
                  </a:cubicBezTo>
                  <a:lnTo>
                    <a:pt x="2489" y="2548"/>
                  </a:lnTo>
                  <a:cubicBezTo>
                    <a:pt x="2429" y="2703"/>
                    <a:pt x="2370" y="2870"/>
                    <a:pt x="2310" y="3013"/>
                  </a:cubicBezTo>
                  <a:lnTo>
                    <a:pt x="2131" y="3465"/>
                  </a:lnTo>
                  <a:cubicBezTo>
                    <a:pt x="2048" y="3668"/>
                    <a:pt x="1941" y="3858"/>
                    <a:pt x="1834" y="4061"/>
                  </a:cubicBezTo>
                  <a:cubicBezTo>
                    <a:pt x="1727" y="4263"/>
                    <a:pt x="1608" y="4477"/>
                    <a:pt x="1477" y="4668"/>
                  </a:cubicBezTo>
                  <a:cubicBezTo>
                    <a:pt x="1417" y="4763"/>
                    <a:pt x="1358" y="4858"/>
                    <a:pt x="1298" y="4953"/>
                  </a:cubicBezTo>
                  <a:cubicBezTo>
                    <a:pt x="1239" y="5037"/>
                    <a:pt x="1167" y="5132"/>
                    <a:pt x="1108" y="5227"/>
                  </a:cubicBezTo>
                  <a:cubicBezTo>
                    <a:pt x="977" y="5430"/>
                    <a:pt x="822" y="5608"/>
                    <a:pt x="679" y="5799"/>
                  </a:cubicBezTo>
                  <a:cubicBezTo>
                    <a:pt x="524" y="5977"/>
                    <a:pt x="381" y="6168"/>
                    <a:pt x="226" y="6346"/>
                  </a:cubicBezTo>
                  <a:cubicBezTo>
                    <a:pt x="215" y="6370"/>
                    <a:pt x="215" y="6382"/>
                    <a:pt x="226" y="6406"/>
                  </a:cubicBezTo>
                  <a:cubicBezTo>
                    <a:pt x="232" y="6412"/>
                    <a:pt x="244" y="6415"/>
                    <a:pt x="256" y="6415"/>
                  </a:cubicBezTo>
                  <a:cubicBezTo>
                    <a:pt x="268" y="6415"/>
                    <a:pt x="280" y="6412"/>
                    <a:pt x="286" y="6406"/>
                  </a:cubicBezTo>
                  <a:cubicBezTo>
                    <a:pt x="572" y="6085"/>
                    <a:pt x="858" y="5739"/>
                    <a:pt x="1131" y="5394"/>
                  </a:cubicBezTo>
                  <a:cubicBezTo>
                    <a:pt x="1274" y="5227"/>
                    <a:pt x="1405" y="5049"/>
                    <a:pt x="1524" y="4894"/>
                  </a:cubicBezTo>
                  <a:cubicBezTo>
                    <a:pt x="1655" y="4715"/>
                    <a:pt x="1774" y="4537"/>
                    <a:pt x="1893" y="4358"/>
                  </a:cubicBezTo>
                  <a:lnTo>
                    <a:pt x="2072" y="4084"/>
                  </a:lnTo>
                  <a:cubicBezTo>
                    <a:pt x="2131" y="3977"/>
                    <a:pt x="2191" y="3894"/>
                    <a:pt x="2251" y="3787"/>
                  </a:cubicBezTo>
                  <a:cubicBezTo>
                    <a:pt x="2358" y="3608"/>
                    <a:pt x="2441" y="3429"/>
                    <a:pt x="2536" y="3251"/>
                  </a:cubicBezTo>
                  <a:cubicBezTo>
                    <a:pt x="2608" y="3084"/>
                    <a:pt x="2679" y="2929"/>
                    <a:pt x="2774" y="2763"/>
                  </a:cubicBezTo>
                  <a:lnTo>
                    <a:pt x="2774" y="2775"/>
                  </a:lnTo>
                  <a:cubicBezTo>
                    <a:pt x="2774" y="2834"/>
                    <a:pt x="2763" y="2894"/>
                    <a:pt x="2763" y="2965"/>
                  </a:cubicBezTo>
                  <a:cubicBezTo>
                    <a:pt x="2763" y="3048"/>
                    <a:pt x="2763" y="3120"/>
                    <a:pt x="2774" y="3191"/>
                  </a:cubicBezTo>
                  <a:cubicBezTo>
                    <a:pt x="2786" y="3346"/>
                    <a:pt x="2798" y="3477"/>
                    <a:pt x="2822" y="3620"/>
                  </a:cubicBezTo>
                  <a:cubicBezTo>
                    <a:pt x="2858" y="3906"/>
                    <a:pt x="2905" y="4191"/>
                    <a:pt x="2953" y="4453"/>
                  </a:cubicBezTo>
                  <a:lnTo>
                    <a:pt x="3001" y="4858"/>
                  </a:lnTo>
                  <a:cubicBezTo>
                    <a:pt x="3013" y="4989"/>
                    <a:pt x="3013" y="5144"/>
                    <a:pt x="3001" y="5275"/>
                  </a:cubicBezTo>
                  <a:cubicBezTo>
                    <a:pt x="2977" y="5406"/>
                    <a:pt x="2965" y="5549"/>
                    <a:pt x="2941" y="5680"/>
                  </a:cubicBezTo>
                  <a:cubicBezTo>
                    <a:pt x="2941" y="5692"/>
                    <a:pt x="2953" y="5727"/>
                    <a:pt x="2965" y="5727"/>
                  </a:cubicBezTo>
                  <a:cubicBezTo>
                    <a:pt x="2977" y="5727"/>
                    <a:pt x="3013" y="5704"/>
                    <a:pt x="3013" y="5692"/>
                  </a:cubicBezTo>
                  <a:cubicBezTo>
                    <a:pt x="3036" y="5584"/>
                    <a:pt x="3060" y="5489"/>
                    <a:pt x="3072" y="5382"/>
                  </a:cubicBezTo>
                  <a:cubicBezTo>
                    <a:pt x="3084" y="5275"/>
                    <a:pt x="3084" y="5156"/>
                    <a:pt x="3084" y="5049"/>
                  </a:cubicBezTo>
                  <a:cubicBezTo>
                    <a:pt x="3084" y="4811"/>
                    <a:pt x="3072" y="4572"/>
                    <a:pt x="3036" y="4358"/>
                  </a:cubicBezTo>
                  <a:cubicBezTo>
                    <a:pt x="3013" y="4132"/>
                    <a:pt x="2977" y="3906"/>
                    <a:pt x="2953" y="3668"/>
                  </a:cubicBezTo>
                  <a:cubicBezTo>
                    <a:pt x="2941" y="3549"/>
                    <a:pt x="2917" y="3429"/>
                    <a:pt x="2917" y="3322"/>
                  </a:cubicBezTo>
                  <a:lnTo>
                    <a:pt x="2917" y="2965"/>
                  </a:lnTo>
                  <a:cubicBezTo>
                    <a:pt x="2941" y="2822"/>
                    <a:pt x="2953" y="2656"/>
                    <a:pt x="2977" y="2513"/>
                  </a:cubicBezTo>
                  <a:cubicBezTo>
                    <a:pt x="3001" y="2394"/>
                    <a:pt x="3013" y="2286"/>
                    <a:pt x="3024" y="2167"/>
                  </a:cubicBezTo>
                  <a:cubicBezTo>
                    <a:pt x="3263" y="1632"/>
                    <a:pt x="3536" y="1096"/>
                    <a:pt x="3906" y="632"/>
                  </a:cubicBezTo>
                  <a:cubicBezTo>
                    <a:pt x="4013" y="501"/>
                    <a:pt x="4132" y="381"/>
                    <a:pt x="4227" y="262"/>
                  </a:cubicBezTo>
                  <a:cubicBezTo>
                    <a:pt x="4275" y="191"/>
                    <a:pt x="4298" y="96"/>
                    <a:pt x="4239" y="36"/>
                  </a:cubicBezTo>
                  <a:cubicBezTo>
                    <a:pt x="4203" y="12"/>
                    <a:pt x="4179" y="0"/>
                    <a:pt x="41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/>
          <p:nvPr/>
        </p:nvSpPr>
        <p:spPr>
          <a:xfrm rot="10132395">
            <a:off x="6941305" y="4369070"/>
            <a:ext cx="4587446" cy="1875174"/>
          </a:xfrm>
          <a:custGeom>
            <a:avLst/>
            <a:gdLst/>
            <a:ahLst/>
            <a:cxnLst/>
            <a:rect l="l" t="t" r="r" b="b"/>
            <a:pathLst>
              <a:path w="35827" h="14645" extrusionOk="0">
                <a:moveTo>
                  <a:pt x="7549" y="0"/>
                </a:moveTo>
                <a:cubicBezTo>
                  <a:pt x="7287" y="0"/>
                  <a:pt x="7001" y="0"/>
                  <a:pt x="6728" y="12"/>
                </a:cubicBezTo>
                <a:cubicBezTo>
                  <a:pt x="5894" y="48"/>
                  <a:pt x="5168" y="119"/>
                  <a:pt x="4489" y="274"/>
                </a:cubicBezTo>
                <a:cubicBezTo>
                  <a:pt x="3739" y="417"/>
                  <a:pt x="3072" y="655"/>
                  <a:pt x="2525" y="988"/>
                </a:cubicBezTo>
                <a:cubicBezTo>
                  <a:pt x="2370" y="1072"/>
                  <a:pt x="2227" y="1179"/>
                  <a:pt x="2072" y="1298"/>
                </a:cubicBezTo>
                <a:cubicBezTo>
                  <a:pt x="1941" y="1405"/>
                  <a:pt x="1810" y="1536"/>
                  <a:pt x="1667" y="1703"/>
                </a:cubicBezTo>
                <a:cubicBezTo>
                  <a:pt x="1441" y="1965"/>
                  <a:pt x="1251" y="2274"/>
                  <a:pt x="1096" y="2667"/>
                </a:cubicBezTo>
                <a:cubicBezTo>
                  <a:pt x="953" y="2989"/>
                  <a:pt x="822" y="3346"/>
                  <a:pt x="715" y="3762"/>
                </a:cubicBezTo>
                <a:cubicBezTo>
                  <a:pt x="715" y="3524"/>
                  <a:pt x="703" y="3322"/>
                  <a:pt x="679" y="3108"/>
                </a:cubicBezTo>
                <a:cubicBezTo>
                  <a:pt x="679" y="3084"/>
                  <a:pt x="643" y="3072"/>
                  <a:pt x="620" y="3072"/>
                </a:cubicBezTo>
                <a:cubicBezTo>
                  <a:pt x="572" y="3084"/>
                  <a:pt x="560" y="3108"/>
                  <a:pt x="560" y="3143"/>
                </a:cubicBezTo>
                <a:lnTo>
                  <a:pt x="560" y="3155"/>
                </a:lnTo>
                <a:cubicBezTo>
                  <a:pt x="596" y="3477"/>
                  <a:pt x="596" y="3822"/>
                  <a:pt x="584" y="4251"/>
                </a:cubicBezTo>
                <a:lnTo>
                  <a:pt x="584" y="4286"/>
                </a:lnTo>
                <a:lnTo>
                  <a:pt x="584" y="4298"/>
                </a:lnTo>
                <a:cubicBezTo>
                  <a:pt x="536" y="4489"/>
                  <a:pt x="512" y="4691"/>
                  <a:pt x="465" y="4882"/>
                </a:cubicBezTo>
                <a:cubicBezTo>
                  <a:pt x="453" y="4953"/>
                  <a:pt x="465" y="5001"/>
                  <a:pt x="477" y="5048"/>
                </a:cubicBezTo>
                <a:cubicBezTo>
                  <a:pt x="477" y="5060"/>
                  <a:pt x="501" y="5060"/>
                  <a:pt x="512" y="5072"/>
                </a:cubicBezTo>
                <a:cubicBezTo>
                  <a:pt x="501" y="5227"/>
                  <a:pt x="477" y="5358"/>
                  <a:pt x="453" y="5501"/>
                </a:cubicBezTo>
                <a:lnTo>
                  <a:pt x="453" y="5489"/>
                </a:lnTo>
                <a:cubicBezTo>
                  <a:pt x="405" y="5763"/>
                  <a:pt x="382" y="6025"/>
                  <a:pt x="334" y="6299"/>
                </a:cubicBezTo>
                <a:cubicBezTo>
                  <a:pt x="262" y="6775"/>
                  <a:pt x="179" y="7263"/>
                  <a:pt x="143" y="7751"/>
                </a:cubicBezTo>
                <a:cubicBezTo>
                  <a:pt x="84" y="8358"/>
                  <a:pt x="1" y="9156"/>
                  <a:pt x="120" y="9930"/>
                </a:cubicBezTo>
                <a:cubicBezTo>
                  <a:pt x="167" y="10287"/>
                  <a:pt x="262" y="10597"/>
                  <a:pt x="358" y="10882"/>
                </a:cubicBezTo>
                <a:cubicBezTo>
                  <a:pt x="477" y="11156"/>
                  <a:pt x="632" y="11430"/>
                  <a:pt x="834" y="11680"/>
                </a:cubicBezTo>
                <a:cubicBezTo>
                  <a:pt x="1048" y="11918"/>
                  <a:pt x="1298" y="12133"/>
                  <a:pt x="1644" y="12323"/>
                </a:cubicBezTo>
                <a:cubicBezTo>
                  <a:pt x="1834" y="12442"/>
                  <a:pt x="2072" y="12549"/>
                  <a:pt x="2346" y="12633"/>
                </a:cubicBezTo>
                <a:cubicBezTo>
                  <a:pt x="2584" y="12704"/>
                  <a:pt x="2834" y="12764"/>
                  <a:pt x="3132" y="12811"/>
                </a:cubicBezTo>
                <a:cubicBezTo>
                  <a:pt x="3334" y="12847"/>
                  <a:pt x="3560" y="12859"/>
                  <a:pt x="3787" y="12859"/>
                </a:cubicBezTo>
                <a:cubicBezTo>
                  <a:pt x="4370" y="12859"/>
                  <a:pt x="5001" y="12764"/>
                  <a:pt x="5799" y="12561"/>
                </a:cubicBezTo>
                <a:cubicBezTo>
                  <a:pt x="6335" y="12430"/>
                  <a:pt x="6870" y="12252"/>
                  <a:pt x="7382" y="12085"/>
                </a:cubicBezTo>
                <a:cubicBezTo>
                  <a:pt x="7728" y="11978"/>
                  <a:pt x="8073" y="11859"/>
                  <a:pt x="8430" y="11752"/>
                </a:cubicBezTo>
                <a:cubicBezTo>
                  <a:pt x="9383" y="11478"/>
                  <a:pt x="10288" y="11240"/>
                  <a:pt x="11169" y="11025"/>
                </a:cubicBezTo>
                <a:cubicBezTo>
                  <a:pt x="12121" y="10799"/>
                  <a:pt x="12978" y="10644"/>
                  <a:pt x="13812" y="10525"/>
                </a:cubicBezTo>
                <a:lnTo>
                  <a:pt x="13847" y="10525"/>
                </a:lnTo>
                <a:cubicBezTo>
                  <a:pt x="14562" y="10430"/>
                  <a:pt x="15241" y="10370"/>
                  <a:pt x="15895" y="10359"/>
                </a:cubicBezTo>
                <a:lnTo>
                  <a:pt x="16169" y="10359"/>
                </a:lnTo>
                <a:cubicBezTo>
                  <a:pt x="16788" y="10359"/>
                  <a:pt x="17419" y="10406"/>
                  <a:pt x="18038" y="10478"/>
                </a:cubicBezTo>
                <a:lnTo>
                  <a:pt x="18015" y="10478"/>
                </a:lnTo>
                <a:cubicBezTo>
                  <a:pt x="18562" y="10549"/>
                  <a:pt x="19110" y="10668"/>
                  <a:pt x="19646" y="10823"/>
                </a:cubicBezTo>
                <a:cubicBezTo>
                  <a:pt x="20182" y="10966"/>
                  <a:pt x="20753" y="11168"/>
                  <a:pt x="21313" y="11394"/>
                </a:cubicBezTo>
                <a:cubicBezTo>
                  <a:pt x="21777" y="11597"/>
                  <a:pt x="22253" y="11835"/>
                  <a:pt x="22765" y="12109"/>
                </a:cubicBezTo>
                <a:cubicBezTo>
                  <a:pt x="23039" y="12275"/>
                  <a:pt x="23325" y="12430"/>
                  <a:pt x="23611" y="12561"/>
                </a:cubicBezTo>
                <a:cubicBezTo>
                  <a:pt x="24265" y="12906"/>
                  <a:pt x="24873" y="13180"/>
                  <a:pt x="25480" y="13454"/>
                </a:cubicBezTo>
                <a:cubicBezTo>
                  <a:pt x="27028" y="14121"/>
                  <a:pt x="28325" y="14478"/>
                  <a:pt x="29564" y="14621"/>
                </a:cubicBezTo>
                <a:cubicBezTo>
                  <a:pt x="29802" y="14645"/>
                  <a:pt x="30040" y="14645"/>
                  <a:pt x="30278" y="14645"/>
                </a:cubicBezTo>
                <a:cubicBezTo>
                  <a:pt x="30695" y="14645"/>
                  <a:pt x="31112" y="14597"/>
                  <a:pt x="31493" y="14526"/>
                </a:cubicBezTo>
                <a:cubicBezTo>
                  <a:pt x="32112" y="14407"/>
                  <a:pt x="32707" y="14133"/>
                  <a:pt x="33183" y="13776"/>
                </a:cubicBezTo>
                <a:cubicBezTo>
                  <a:pt x="33445" y="13585"/>
                  <a:pt x="33683" y="13359"/>
                  <a:pt x="33898" y="13109"/>
                </a:cubicBezTo>
                <a:cubicBezTo>
                  <a:pt x="34112" y="12859"/>
                  <a:pt x="34326" y="12549"/>
                  <a:pt x="34505" y="12216"/>
                </a:cubicBezTo>
                <a:cubicBezTo>
                  <a:pt x="34683" y="11894"/>
                  <a:pt x="34826" y="11537"/>
                  <a:pt x="34993" y="11061"/>
                </a:cubicBezTo>
                <a:cubicBezTo>
                  <a:pt x="35160" y="10585"/>
                  <a:pt x="35291" y="10108"/>
                  <a:pt x="35410" y="9573"/>
                </a:cubicBezTo>
                <a:cubicBezTo>
                  <a:pt x="35529" y="9061"/>
                  <a:pt x="35624" y="8525"/>
                  <a:pt x="35695" y="7989"/>
                </a:cubicBezTo>
                <a:cubicBezTo>
                  <a:pt x="35767" y="7441"/>
                  <a:pt x="35815" y="6906"/>
                  <a:pt x="35815" y="6394"/>
                </a:cubicBezTo>
                <a:cubicBezTo>
                  <a:pt x="35826" y="5882"/>
                  <a:pt x="35803" y="5358"/>
                  <a:pt x="35719" y="4870"/>
                </a:cubicBezTo>
                <a:cubicBezTo>
                  <a:pt x="35695" y="4608"/>
                  <a:pt x="35648" y="4394"/>
                  <a:pt x="35600" y="4191"/>
                </a:cubicBezTo>
                <a:cubicBezTo>
                  <a:pt x="35564" y="3989"/>
                  <a:pt x="35481" y="3774"/>
                  <a:pt x="35398" y="3572"/>
                </a:cubicBezTo>
                <a:cubicBezTo>
                  <a:pt x="35326" y="3393"/>
                  <a:pt x="35231" y="3227"/>
                  <a:pt x="35148" y="3060"/>
                </a:cubicBezTo>
                <a:cubicBezTo>
                  <a:pt x="35053" y="2917"/>
                  <a:pt x="34933" y="2762"/>
                  <a:pt x="34802" y="2584"/>
                </a:cubicBezTo>
                <a:cubicBezTo>
                  <a:pt x="34576" y="2334"/>
                  <a:pt x="34314" y="2096"/>
                  <a:pt x="33969" y="1869"/>
                </a:cubicBezTo>
                <a:cubicBezTo>
                  <a:pt x="33683" y="1691"/>
                  <a:pt x="33374" y="1536"/>
                  <a:pt x="32957" y="1369"/>
                </a:cubicBezTo>
                <a:cubicBezTo>
                  <a:pt x="32624" y="1238"/>
                  <a:pt x="32266" y="1131"/>
                  <a:pt x="31826" y="1024"/>
                </a:cubicBezTo>
                <a:cubicBezTo>
                  <a:pt x="31481" y="941"/>
                  <a:pt x="31112" y="881"/>
                  <a:pt x="30623" y="786"/>
                </a:cubicBezTo>
                <a:cubicBezTo>
                  <a:pt x="30147" y="714"/>
                  <a:pt x="29647" y="643"/>
                  <a:pt x="29087" y="560"/>
                </a:cubicBezTo>
                <a:cubicBezTo>
                  <a:pt x="28040" y="429"/>
                  <a:pt x="26909" y="345"/>
                  <a:pt x="25623" y="286"/>
                </a:cubicBezTo>
                <a:cubicBezTo>
                  <a:pt x="24468" y="226"/>
                  <a:pt x="23265" y="203"/>
                  <a:pt x="21789" y="203"/>
                </a:cubicBezTo>
                <a:cubicBezTo>
                  <a:pt x="20694" y="203"/>
                  <a:pt x="19610" y="226"/>
                  <a:pt x="18562" y="238"/>
                </a:cubicBezTo>
                <a:lnTo>
                  <a:pt x="18431" y="238"/>
                </a:lnTo>
                <a:cubicBezTo>
                  <a:pt x="17324" y="250"/>
                  <a:pt x="16181" y="262"/>
                  <a:pt x="15050" y="262"/>
                </a:cubicBezTo>
                <a:lnTo>
                  <a:pt x="14943" y="262"/>
                </a:lnTo>
                <a:cubicBezTo>
                  <a:pt x="14407" y="262"/>
                  <a:pt x="13859" y="262"/>
                  <a:pt x="13324" y="250"/>
                </a:cubicBezTo>
                <a:cubicBezTo>
                  <a:pt x="12907" y="250"/>
                  <a:pt x="12419" y="238"/>
                  <a:pt x="11907" y="203"/>
                </a:cubicBezTo>
                <a:cubicBezTo>
                  <a:pt x="11454" y="191"/>
                  <a:pt x="10990" y="167"/>
                  <a:pt x="10538" y="131"/>
                </a:cubicBezTo>
                <a:cubicBezTo>
                  <a:pt x="10168" y="107"/>
                  <a:pt x="9811" y="83"/>
                  <a:pt x="9442" y="72"/>
                </a:cubicBezTo>
                <a:cubicBezTo>
                  <a:pt x="8716" y="12"/>
                  <a:pt x="8121" y="0"/>
                  <a:pt x="75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8"/>
          <p:cNvGrpSpPr/>
          <p:nvPr/>
        </p:nvGrpSpPr>
        <p:grpSpPr>
          <a:xfrm>
            <a:off x="8108607" y="4124540"/>
            <a:ext cx="1433952" cy="1476829"/>
            <a:chOff x="8137815" y="93029"/>
            <a:chExt cx="1324912" cy="1364528"/>
          </a:xfrm>
        </p:grpSpPr>
        <p:sp>
          <p:nvSpPr>
            <p:cNvPr id="309" name="Google Shape;309;p18"/>
            <p:cNvSpPr/>
            <p:nvPr/>
          </p:nvSpPr>
          <p:spPr>
            <a:xfrm rot="-1799990">
              <a:off x="8829189" y="494627"/>
              <a:ext cx="282703" cy="544796"/>
            </a:xfrm>
            <a:custGeom>
              <a:avLst/>
              <a:gdLst/>
              <a:ahLst/>
              <a:cxnLst/>
              <a:rect l="l" t="t" r="r" b="b"/>
              <a:pathLst>
                <a:path w="4362" h="8406" extrusionOk="0">
                  <a:moveTo>
                    <a:pt x="2674" y="1"/>
                  </a:moveTo>
                  <a:cubicBezTo>
                    <a:pt x="2523" y="1"/>
                    <a:pt x="2373" y="34"/>
                    <a:pt x="2206" y="51"/>
                  </a:cubicBezTo>
                  <a:cubicBezTo>
                    <a:pt x="1788" y="101"/>
                    <a:pt x="1454" y="218"/>
                    <a:pt x="1187" y="369"/>
                  </a:cubicBezTo>
                  <a:cubicBezTo>
                    <a:pt x="919" y="502"/>
                    <a:pt x="686" y="703"/>
                    <a:pt x="502" y="920"/>
                  </a:cubicBezTo>
                  <a:cubicBezTo>
                    <a:pt x="184" y="1338"/>
                    <a:pt x="17" y="1889"/>
                    <a:pt x="0" y="2624"/>
                  </a:cubicBezTo>
                  <a:cubicBezTo>
                    <a:pt x="0" y="2925"/>
                    <a:pt x="17" y="3242"/>
                    <a:pt x="84" y="3627"/>
                  </a:cubicBezTo>
                  <a:cubicBezTo>
                    <a:pt x="134" y="3961"/>
                    <a:pt x="218" y="4295"/>
                    <a:pt x="335" y="4663"/>
                  </a:cubicBezTo>
                  <a:cubicBezTo>
                    <a:pt x="518" y="5314"/>
                    <a:pt x="802" y="5983"/>
                    <a:pt x="1170" y="6651"/>
                  </a:cubicBezTo>
                  <a:cubicBezTo>
                    <a:pt x="1304" y="6935"/>
                    <a:pt x="1471" y="7219"/>
                    <a:pt x="1638" y="7486"/>
                  </a:cubicBezTo>
                  <a:cubicBezTo>
                    <a:pt x="1788" y="7720"/>
                    <a:pt x="1922" y="7887"/>
                    <a:pt x="2039" y="8054"/>
                  </a:cubicBezTo>
                  <a:cubicBezTo>
                    <a:pt x="2022" y="8088"/>
                    <a:pt x="2022" y="8138"/>
                    <a:pt x="2006" y="8188"/>
                  </a:cubicBezTo>
                  <a:cubicBezTo>
                    <a:pt x="2006" y="8238"/>
                    <a:pt x="2006" y="8272"/>
                    <a:pt x="2022" y="8322"/>
                  </a:cubicBezTo>
                  <a:cubicBezTo>
                    <a:pt x="2039" y="8355"/>
                    <a:pt x="2106" y="8389"/>
                    <a:pt x="2139" y="8405"/>
                  </a:cubicBezTo>
                  <a:lnTo>
                    <a:pt x="2173" y="8405"/>
                  </a:lnTo>
                  <a:cubicBezTo>
                    <a:pt x="2206" y="8405"/>
                    <a:pt x="2223" y="8389"/>
                    <a:pt x="2273" y="8355"/>
                  </a:cubicBezTo>
                  <a:cubicBezTo>
                    <a:pt x="2306" y="8338"/>
                    <a:pt x="2340" y="8305"/>
                    <a:pt x="2340" y="8255"/>
                  </a:cubicBezTo>
                  <a:cubicBezTo>
                    <a:pt x="2356" y="8188"/>
                    <a:pt x="2356" y="8138"/>
                    <a:pt x="2373" y="8071"/>
                  </a:cubicBezTo>
                  <a:lnTo>
                    <a:pt x="2373" y="8054"/>
                  </a:lnTo>
                  <a:cubicBezTo>
                    <a:pt x="2523" y="7520"/>
                    <a:pt x="2774" y="7019"/>
                    <a:pt x="3025" y="6551"/>
                  </a:cubicBezTo>
                  <a:lnTo>
                    <a:pt x="3092" y="6400"/>
                  </a:lnTo>
                  <a:cubicBezTo>
                    <a:pt x="3275" y="6049"/>
                    <a:pt x="3426" y="5715"/>
                    <a:pt x="3543" y="5398"/>
                  </a:cubicBezTo>
                  <a:cubicBezTo>
                    <a:pt x="3777" y="4846"/>
                    <a:pt x="3944" y="4295"/>
                    <a:pt x="4094" y="3744"/>
                  </a:cubicBezTo>
                  <a:cubicBezTo>
                    <a:pt x="4278" y="3059"/>
                    <a:pt x="4361" y="2474"/>
                    <a:pt x="4361" y="1922"/>
                  </a:cubicBezTo>
                  <a:cubicBezTo>
                    <a:pt x="4361" y="1638"/>
                    <a:pt x="4311" y="1354"/>
                    <a:pt x="4228" y="1137"/>
                  </a:cubicBezTo>
                  <a:cubicBezTo>
                    <a:pt x="4194" y="1037"/>
                    <a:pt x="4144" y="903"/>
                    <a:pt x="4061" y="786"/>
                  </a:cubicBezTo>
                  <a:cubicBezTo>
                    <a:pt x="4011" y="669"/>
                    <a:pt x="3944" y="586"/>
                    <a:pt x="3843" y="485"/>
                  </a:cubicBezTo>
                  <a:cubicBezTo>
                    <a:pt x="3593" y="151"/>
                    <a:pt x="3192" y="1"/>
                    <a:pt x="26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 rot="-1799990">
              <a:off x="8287354" y="319905"/>
              <a:ext cx="332477" cy="602153"/>
            </a:xfrm>
            <a:custGeom>
              <a:avLst/>
              <a:gdLst/>
              <a:ahLst/>
              <a:cxnLst/>
              <a:rect l="l" t="t" r="r" b="b"/>
              <a:pathLst>
                <a:path w="5130" h="9291" extrusionOk="0">
                  <a:moveTo>
                    <a:pt x="1754" y="0"/>
                  </a:moveTo>
                  <a:cubicBezTo>
                    <a:pt x="1504" y="17"/>
                    <a:pt x="1270" y="67"/>
                    <a:pt x="1036" y="151"/>
                  </a:cubicBezTo>
                  <a:cubicBezTo>
                    <a:pt x="852" y="234"/>
                    <a:pt x="668" y="351"/>
                    <a:pt x="518" y="518"/>
                  </a:cubicBezTo>
                  <a:cubicBezTo>
                    <a:pt x="267" y="786"/>
                    <a:pt x="100" y="1203"/>
                    <a:pt x="33" y="1705"/>
                  </a:cubicBezTo>
                  <a:cubicBezTo>
                    <a:pt x="0" y="2172"/>
                    <a:pt x="17" y="2690"/>
                    <a:pt x="150" y="3325"/>
                  </a:cubicBezTo>
                  <a:cubicBezTo>
                    <a:pt x="251" y="3877"/>
                    <a:pt x="418" y="4461"/>
                    <a:pt x="652" y="5113"/>
                  </a:cubicBezTo>
                  <a:cubicBezTo>
                    <a:pt x="852" y="5698"/>
                    <a:pt x="1103" y="6283"/>
                    <a:pt x="1404" y="6851"/>
                  </a:cubicBezTo>
                  <a:cubicBezTo>
                    <a:pt x="1671" y="7369"/>
                    <a:pt x="1922" y="7837"/>
                    <a:pt x="2189" y="8221"/>
                  </a:cubicBezTo>
                  <a:cubicBezTo>
                    <a:pt x="2406" y="8522"/>
                    <a:pt x="2623" y="8872"/>
                    <a:pt x="2957" y="9173"/>
                  </a:cubicBezTo>
                  <a:cubicBezTo>
                    <a:pt x="2991" y="9190"/>
                    <a:pt x="3008" y="9190"/>
                    <a:pt x="3024" y="9190"/>
                  </a:cubicBezTo>
                  <a:cubicBezTo>
                    <a:pt x="3041" y="9223"/>
                    <a:pt x="3091" y="9257"/>
                    <a:pt x="3125" y="9273"/>
                  </a:cubicBezTo>
                  <a:cubicBezTo>
                    <a:pt x="3158" y="9273"/>
                    <a:pt x="3175" y="9290"/>
                    <a:pt x="3191" y="9290"/>
                  </a:cubicBezTo>
                  <a:cubicBezTo>
                    <a:pt x="3275" y="9290"/>
                    <a:pt x="3342" y="9257"/>
                    <a:pt x="3358" y="9190"/>
                  </a:cubicBezTo>
                  <a:cubicBezTo>
                    <a:pt x="3425" y="9023"/>
                    <a:pt x="3475" y="8839"/>
                    <a:pt x="3542" y="8672"/>
                  </a:cubicBezTo>
                  <a:cubicBezTo>
                    <a:pt x="3592" y="8538"/>
                    <a:pt x="3642" y="8388"/>
                    <a:pt x="3693" y="8271"/>
                  </a:cubicBezTo>
                  <a:cubicBezTo>
                    <a:pt x="3793" y="7954"/>
                    <a:pt x="3893" y="7669"/>
                    <a:pt x="4027" y="7352"/>
                  </a:cubicBezTo>
                  <a:lnTo>
                    <a:pt x="4110" y="7101"/>
                  </a:lnTo>
                  <a:cubicBezTo>
                    <a:pt x="4194" y="6867"/>
                    <a:pt x="4277" y="6634"/>
                    <a:pt x="4361" y="6383"/>
                  </a:cubicBezTo>
                  <a:cubicBezTo>
                    <a:pt x="4578" y="5798"/>
                    <a:pt x="4829" y="5030"/>
                    <a:pt x="4962" y="4211"/>
                  </a:cubicBezTo>
                  <a:cubicBezTo>
                    <a:pt x="5113" y="3375"/>
                    <a:pt x="5130" y="2690"/>
                    <a:pt x="4962" y="2089"/>
                  </a:cubicBezTo>
                  <a:cubicBezTo>
                    <a:pt x="4879" y="1755"/>
                    <a:pt x="4762" y="1454"/>
                    <a:pt x="4578" y="1187"/>
                  </a:cubicBezTo>
                  <a:cubicBezTo>
                    <a:pt x="4378" y="919"/>
                    <a:pt x="4110" y="685"/>
                    <a:pt x="3776" y="485"/>
                  </a:cubicBezTo>
                  <a:cubicBezTo>
                    <a:pt x="3459" y="284"/>
                    <a:pt x="3108" y="167"/>
                    <a:pt x="2657" y="84"/>
                  </a:cubicBezTo>
                  <a:cubicBezTo>
                    <a:pt x="2373" y="34"/>
                    <a:pt x="2122" y="0"/>
                    <a:pt x="1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 rot="-1799990">
              <a:off x="8346246" y="807246"/>
              <a:ext cx="456006" cy="318413"/>
            </a:xfrm>
            <a:custGeom>
              <a:avLst/>
              <a:gdLst/>
              <a:ahLst/>
              <a:cxnLst/>
              <a:rect l="l" t="t" r="r" b="b"/>
              <a:pathLst>
                <a:path w="7036" h="4913" extrusionOk="0">
                  <a:moveTo>
                    <a:pt x="1572" y="0"/>
                  </a:moveTo>
                  <a:cubicBezTo>
                    <a:pt x="1438" y="0"/>
                    <a:pt x="1304" y="34"/>
                    <a:pt x="1187" y="50"/>
                  </a:cubicBezTo>
                  <a:cubicBezTo>
                    <a:pt x="1004" y="101"/>
                    <a:pt x="836" y="151"/>
                    <a:pt x="686" y="268"/>
                  </a:cubicBezTo>
                  <a:cubicBezTo>
                    <a:pt x="569" y="351"/>
                    <a:pt x="435" y="468"/>
                    <a:pt x="335" y="619"/>
                  </a:cubicBezTo>
                  <a:cubicBezTo>
                    <a:pt x="168" y="869"/>
                    <a:pt x="68" y="1203"/>
                    <a:pt x="18" y="1571"/>
                  </a:cubicBezTo>
                  <a:cubicBezTo>
                    <a:pt x="1" y="1905"/>
                    <a:pt x="34" y="2289"/>
                    <a:pt x="151" y="2690"/>
                  </a:cubicBezTo>
                  <a:cubicBezTo>
                    <a:pt x="235" y="3041"/>
                    <a:pt x="369" y="3359"/>
                    <a:pt x="536" y="3643"/>
                  </a:cubicBezTo>
                  <a:cubicBezTo>
                    <a:pt x="736" y="3960"/>
                    <a:pt x="1004" y="4228"/>
                    <a:pt x="1354" y="4445"/>
                  </a:cubicBezTo>
                  <a:cubicBezTo>
                    <a:pt x="1689" y="4645"/>
                    <a:pt x="2073" y="4779"/>
                    <a:pt x="2524" y="4862"/>
                  </a:cubicBezTo>
                  <a:cubicBezTo>
                    <a:pt x="2775" y="4896"/>
                    <a:pt x="3025" y="4913"/>
                    <a:pt x="3326" y="4913"/>
                  </a:cubicBezTo>
                  <a:lnTo>
                    <a:pt x="3627" y="4913"/>
                  </a:lnTo>
                  <a:cubicBezTo>
                    <a:pt x="3994" y="4896"/>
                    <a:pt x="4362" y="4862"/>
                    <a:pt x="4796" y="4796"/>
                  </a:cubicBezTo>
                  <a:cubicBezTo>
                    <a:pt x="5298" y="4712"/>
                    <a:pt x="5832" y="4578"/>
                    <a:pt x="6300" y="4478"/>
                  </a:cubicBezTo>
                  <a:cubicBezTo>
                    <a:pt x="6517" y="4428"/>
                    <a:pt x="6718" y="4378"/>
                    <a:pt x="6935" y="4328"/>
                  </a:cubicBezTo>
                  <a:cubicBezTo>
                    <a:pt x="6968" y="4328"/>
                    <a:pt x="7002" y="4311"/>
                    <a:pt x="7019" y="4294"/>
                  </a:cubicBezTo>
                  <a:cubicBezTo>
                    <a:pt x="7035" y="4261"/>
                    <a:pt x="7035" y="4228"/>
                    <a:pt x="7035" y="4177"/>
                  </a:cubicBezTo>
                  <a:cubicBezTo>
                    <a:pt x="7035" y="4127"/>
                    <a:pt x="6968" y="4077"/>
                    <a:pt x="6935" y="4060"/>
                  </a:cubicBezTo>
                  <a:lnTo>
                    <a:pt x="6918" y="4044"/>
                  </a:lnTo>
                  <a:lnTo>
                    <a:pt x="6835" y="3960"/>
                  </a:lnTo>
                  <a:cubicBezTo>
                    <a:pt x="6785" y="3910"/>
                    <a:pt x="6751" y="3893"/>
                    <a:pt x="6701" y="3843"/>
                  </a:cubicBezTo>
                  <a:cubicBezTo>
                    <a:pt x="6534" y="3676"/>
                    <a:pt x="6384" y="3509"/>
                    <a:pt x="6217" y="3342"/>
                  </a:cubicBezTo>
                  <a:lnTo>
                    <a:pt x="6049" y="3175"/>
                  </a:lnTo>
                  <a:cubicBezTo>
                    <a:pt x="5715" y="2824"/>
                    <a:pt x="5448" y="2557"/>
                    <a:pt x="5197" y="2289"/>
                  </a:cubicBezTo>
                  <a:cubicBezTo>
                    <a:pt x="4863" y="1955"/>
                    <a:pt x="4546" y="1638"/>
                    <a:pt x="4245" y="1387"/>
                  </a:cubicBezTo>
                  <a:cubicBezTo>
                    <a:pt x="3877" y="1070"/>
                    <a:pt x="3543" y="819"/>
                    <a:pt x="3209" y="619"/>
                  </a:cubicBezTo>
                  <a:cubicBezTo>
                    <a:pt x="2841" y="385"/>
                    <a:pt x="2507" y="218"/>
                    <a:pt x="2190" y="134"/>
                  </a:cubicBezTo>
                  <a:cubicBezTo>
                    <a:pt x="1956" y="50"/>
                    <a:pt x="1755" y="0"/>
                    <a:pt x="1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 rot="-1799990">
              <a:off x="8335127" y="256032"/>
              <a:ext cx="930288" cy="1038521"/>
            </a:xfrm>
            <a:custGeom>
              <a:avLst/>
              <a:gdLst/>
              <a:ahLst/>
              <a:cxnLst/>
              <a:rect l="l" t="t" r="r" b="b"/>
              <a:pathLst>
                <a:path w="14354" h="16024" extrusionOk="0">
                  <a:moveTo>
                    <a:pt x="2982" y="5"/>
                  </a:moveTo>
                  <a:lnTo>
                    <a:pt x="2982" y="5"/>
                  </a:lnTo>
                  <a:cubicBezTo>
                    <a:pt x="2993" y="13"/>
                    <a:pt x="2999" y="15"/>
                    <a:pt x="3000" y="15"/>
                  </a:cubicBezTo>
                  <a:cubicBezTo>
                    <a:pt x="3001" y="15"/>
                    <a:pt x="2993" y="10"/>
                    <a:pt x="2982" y="5"/>
                  </a:cubicBezTo>
                  <a:close/>
                  <a:moveTo>
                    <a:pt x="2958" y="0"/>
                  </a:moveTo>
                  <a:cubicBezTo>
                    <a:pt x="2924" y="0"/>
                    <a:pt x="2908" y="34"/>
                    <a:pt x="2908" y="67"/>
                  </a:cubicBezTo>
                  <a:cubicBezTo>
                    <a:pt x="2941" y="1170"/>
                    <a:pt x="2958" y="2406"/>
                    <a:pt x="3108" y="3609"/>
                  </a:cubicBezTo>
                  <a:cubicBezTo>
                    <a:pt x="3175" y="4244"/>
                    <a:pt x="3275" y="4812"/>
                    <a:pt x="3376" y="5347"/>
                  </a:cubicBezTo>
                  <a:cubicBezTo>
                    <a:pt x="3509" y="5999"/>
                    <a:pt x="3660" y="6533"/>
                    <a:pt x="3843" y="7035"/>
                  </a:cubicBezTo>
                  <a:cubicBezTo>
                    <a:pt x="4027" y="7619"/>
                    <a:pt x="4278" y="8171"/>
                    <a:pt x="4545" y="8689"/>
                  </a:cubicBezTo>
                  <a:cubicBezTo>
                    <a:pt x="4796" y="9157"/>
                    <a:pt x="5097" y="9608"/>
                    <a:pt x="5414" y="10042"/>
                  </a:cubicBezTo>
                  <a:cubicBezTo>
                    <a:pt x="5447" y="10109"/>
                    <a:pt x="5514" y="10176"/>
                    <a:pt x="5548" y="10259"/>
                  </a:cubicBezTo>
                  <a:cubicBezTo>
                    <a:pt x="5381" y="10159"/>
                    <a:pt x="5180" y="10042"/>
                    <a:pt x="4946" y="9925"/>
                  </a:cubicBezTo>
                  <a:cubicBezTo>
                    <a:pt x="4679" y="9792"/>
                    <a:pt x="4428" y="9675"/>
                    <a:pt x="4178" y="9574"/>
                  </a:cubicBezTo>
                  <a:cubicBezTo>
                    <a:pt x="4010" y="9508"/>
                    <a:pt x="3843" y="9424"/>
                    <a:pt x="3676" y="9357"/>
                  </a:cubicBezTo>
                  <a:lnTo>
                    <a:pt x="3626" y="9340"/>
                  </a:lnTo>
                  <a:lnTo>
                    <a:pt x="3376" y="9240"/>
                  </a:lnTo>
                  <a:cubicBezTo>
                    <a:pt x="3108" y="9123"/>
                    <a:pt x="2858" y="9023"/>
                    <a:pt x="2590" y="8923"/>
                  </a:cubicBezTo>
                  <a:cubicBezTo>
                    <a:pt x="2022" y="8689"/>
                    <a:pt x="1487" y="8488"/>
                    <a:pt x="953" y="8321"/>
                  </a:cubicBezTo>
                  <a:lnTo>
                    <a:pt x="535" y="8171"/>
                  </a:lnTo>
                  <a:lnTo>
                    <a:pt x="201" y="8037"/>
                  </a:lnTo>
                  <a:lnTo>
                    <a:pt x="67" y="7987"/>
                  </a:lnTo>
                  <a:lnTo>
                    <a:pt x="34" y="7987"/>
                  </a:lnTo>
                  <a:cubicBezTo>
                    <a:pt x="17" y="7987"/>
                    <a:pt x="0" y="8004"/>
                    <a:pt x="0" y="8020"/>
                  </a:cubicBezTo>
                  <a:lnTo>
                    <a:pt x="0" y="8071"/>
                  </a:lnTo>
                  <a:cubicBezTo>
                    <a:pt x="0" y="8087"/>
                    <a:pt x="17" y="8087"/>
                    <a:pt x="17" y="8087"/>
                  </a:cubicBezTo>
                  <a:cubicBezTo>
                    <a:pt x="853" y="8371"/>
                    <a:pt x="1588" y="8672"/>
                    <a:pt x="2273" y="8973"/>
                  </a:cubicBezTo>
                  <a:cubicBezTo>
                    <a:pt x="2640" y="9123"/>
                    <a:pt x="3008" y="9307"/>
                    <a:pt x="3359" y="9457"/>
                  </a:cubicBezTo>
                  <a:cubicBezTo>
                    <a:pt x="3526" y="9541"/>
                    <a:pt x="3693" y="9658"/>
                    <a:pt x="3860" y="9741"/>
                  </a:cubicBezTo>
                  <a:cubicBezTo>
                    <a:pt x="4027" y="9842"/>
                    <a:pt x="4194" y="9925"/>
                    <a:pt x="4361" y="10025"/>
                  </a:cubicBezTo>
                  <a:lnTo>
                    <a:pt x="4378" y="10042"/>
                  </a:lnTo>
                  <a:cubicBezTo>
                    <a:pt x="4579" y="10159"/>
                    <a:pt x="4746" y="10276"/>
                    <a:pt x="4929" y="10410"/>
                  </a:cubicBezTo>
                  <a:lnTo>
                    <a:pt x="4963" y="10426"/>
                  </a:lnTo>
                  <a:lnTo>
                    <a:pt x="5598" y="10844"/>
                  </a:lnTo>
                  <a:cubicBezTo>
                    <a:pt x="5765" y="10944"/>
                    <a:pt x="5915" y="11061"/>
                    <a:pt x="6082" y="11162"/>
                  </a:cubicBezTo>
                  <a:lnTo>
                    <a:pt x="6216" y="11262"/>
                  </a:lnTo>
                  <a:lnTo>
                    <a:pt x="6784" y="11629"/>
                  </a:lnTo>
                  <a:cubicBezTo>
                    <a:pt x="7051" y="11914"/>
                    <a:pt x="7352" y="12181"/>
                    <a:pt x="7636" y="12415"/>
                  </a:cubicBezTo>
                  <a:cubicBezTo>
                    <a:pt x="8087" y="12782"/>
                    <a:pt x="8522" y="13100"/>
                    <a:pt x="8940" y="13401"/>
                  </a:cubicBezTo>
                  <a:cubicBezTo>
                    <a:pt x="9357" y="13685"/>
                    <a:pt x="9808" y="13985"/>
                    <a:pt x="10343" y="14286"/>
                  </a:cubicBezTo>
                  <a:cubicBezTo>
                    <a:pt x="10777" y="14537"/>
                    <a:pt x="11229" y="14787"/>
                    <a:pt x="11730" y="15071"/>
                  </a:cubicBezTo>
                  <a:cubicBezTo>
                    <a:pt x="12265" y="15339"/>
                    <a:pt x="12816" y="15606"/>
                    <a:pt x="13384" y="15840"/>
                  </a:cubicBezTo>
                  <a:cubicBezTo>
                    <a:pt x="13618" y="15924"/>
                    <a:pt x="13818" y="15990"/>
                    <a:pt x="14019" y="16024"/>
                  </a:cubicBezTo>
                  <a:lnTo>
                    <a:pt x="14052" y="16024"/>
                  </a:lnTo>
                  <a:cubicBezTo>
                    <a:pt x="14153" y="16024"/>
                    <a:pt x="14270" y="15957"/>
                    <a:pt x="14303" y="15857"/>
                  </a:cubicBezTo>
                  <a:cubicBezTo>
                    <a:pt x="14320" y="15790"/>
                    <a:pt x="14353" y="15706"/>
                    <a:pt x="14303" y="15623"/>
                  </a:cubicBezTo>
                  <a:cubicBezTo>
                    <a:pt x="14286" y="15573"/>
                    <a:pt x="14219" y="15506"/>
                    <a:pt x="14153" y="15489"/>
                  </a:cubicBezTo>
                  <a:cubicBezTo>
                    <a:pt x="14069" y="15439"/>
                    <a:pt x="13969" y="15422"/>
                    <a:pt x="13885" y="15372"/>
                  </a:cubicBezTo>
                  <a:lnTo>
                    <a:pt x="13869" y="15355"/>
                  </a:lnTo>
                  <a:cubicBezTo>
                    <a:pt x="13785" y="15305"/>
                    <a:pt x="13685" y="15289"/>
                    <a:pt x="13601" y="15255"/>
                  </a:cubicBezTo>
                  <a:cubicBezTo>
                    <a:pt x="13384" y="15172"/>
                    <a:pt x="13200" y="15088"/>
                    <a:pt x="12983" y="15005"/>
                  </a:cubicBezTo>
                  <a:cubicBezTo>
                    <a:pt x="12615" y="14838"/>
                    <a:pt x="12231" y="14637"/>
                    <a:pt x="11930" y="14470"/>
                  </a:cubicBezTo>
                  <a:cubicBezTo>
                    <a:pt x="11295" y="14136"/>
                    <a:pt x="10677" y="13802"/>
                    <a:pt x="10109" y="13451"/>
                  </a:cubicBezTo>
                  <a:cubicBezTo>
                    <a:pt x="10092" y="13401"/>
                    <a:pt x="10042" y="13300"/>
                    <a:pt x="10009" y="13250"/>
                  </a:cubicBezTo>
                  <a:lnTo>
                    <a:pt x="9942" y="13100"/>
                  </a:lnTo>
                  <a:cubicBezTo>
                    <a:pt x="9858" y="12883"/>
                    <a:pt x="9775" y="12699"/>
                    <a:pt x="9691" y="12515"/>
                  </a:cubicBezTo>
                  <a:cubicBezTo>
                    <a:pt x="9625" y="12331"/>
                    <a:pt x="9541" y="12114"/>
                    <a:pt x="9474" y="11930"/>
                  </a:cubicBezTo>
                  <a:cubicBezTo>
                    <a:pt x="9441" y="11780"/>
                    <a:pt x="9374" y="11579"/>
                    <a:pt x="9341" y="11396"/>
                  </a:cubicBezTo>
                  <a:cubicBezTo>
                    <a:pt x="9307" y="11262"/>
                    <a:pt x="9290" y="11128"/>
                    <a:pt x="9257" y="11011"/>
                  </a:cubicBezTo>
                  <a:cubicBezTo>
                    <a:pt x="9257" y="10944"/>
                    <a:pt x="9224" y="10911"/>
                    <a:pt x="9207" y="10844"/>
                  </a:cubicBezTo>
                  <a:lnTo>
                    <a:pt x="9207" y="10827"/>
                  </a:lnTo>
                  <a:cubicBezTo>
                    <a:pt x="9190" y="10761"/>
                    <a:pt x="9190" y="10694"/>
                    <a:pt x="9173" y="10610"/>
                  </a:cubicBezTo>
                  <a:cubicBezTo>
                    <a:pt x="9107" y="10310"/>
                    <a:pt x="9090" y="9992"/>
                    <a:pt x="9056" y="9775"/>
                  </a:cubicBezTo>
                  <a:cubicBezTo>
                    <a:pt x="9006" y="9223"/>
                    <a:pt x="9023" y="8655"/>
                    <a:pt x="9023" y="8171"/>
                  </a:cubicBezTo>
                  <a:cubicBezTo>
                    <a:pt x="9040" y="7636"/>
                    <a:pt x="9090" y="7068"/>
                    <a:pt x="9190" y="6400"/>
                  </a:cubicBezTo>
                  <a:cubicBezTo>
                    <a:pt x="9190" y="6350"/>
                    <a:pt x="9173" y="6316"/>
                    <a:pt x="9123" y="6299"/>
                  </a:cubicBezTo>
                  <a:cubicBezTo>
                    <a:pt x="9090" y="6299"/>
                    <a:pt x="9040" y="6316"/>
                    <a:pt x="9023" y="6350"/>
                  </a:cubicBezTo>
                  <a:lnTo>
                    <a:pt x="9006" y="6567"/>
                  </a:lnTo>
                  <a:cubicBezTo>
                    <a:pt x="8973" y="6767"/>
                    <a:pt x="8940" y="6951"/>
                    <a:pt x="8923" y="7168"/>
                  </a:cubicBezTo>
                  <a:cubicBezTo>
                    <a:pt x="8889" y="7402"/>
                    <a:pt x="8873" y="7636"/>
                    <a:pt x="8839" y="7837"/>
                  </a:cubicBezTo>
                  <a:lnTo>
                    <a:pt x="8806" y="7987"/>
                  </a:lnTo>
                  <a:cubicBezTo>
                    <a:pt x="8789" y="8254"/>
                    <a:pt x="8772" y="8522"/>
                    <a:pt x="8756" y="8822"/>
                  </a:cubicBezTo>
                  <a:cubicBezTo>
                    <a:pt x="8722" y="9073"/>
                    <a:pt x="8722" y="9324"/>
                    <a:pt x="8706" y="9658"/>
                  </a:cubicBezTo>
                  <a:lnTo>
                    <a:pt x="8706" y="10493"/>
                  </a:lnTo>
                  <a:cubicBezTo>
                    <a:pt x="8706" y="10610"/>
                    <a:pt x="8722" y="10761"/>
                    <a:pt x="8722" y="10894"/>
                  </a:cubicBezTo>
                  <a:cubicBezTo>
                    <a:pt x="8756" y="11011"/>
                    <a:pt x="8772" y="11162"/>
                    <a:pt x="8789" y="11279"/>
                  </a:cubicBezTo>
                  <a:lnTo>
                    <a:pt x="8789" y="11312"/>
                  </a:lnTo>
                  <a:cubicBezTo>
                    <a:pt x="8839" y="11613"/>
                    <a:pt x="8889" y="11914"/>
                    <a:pt x="8956" y="12164"/>
                  </a:cubicBezTo>
                  <a:cubicBezTo>
                    <a:pt x="9023" y="12398"/>
                    <a:pt x="9107" y="12615"/>
                    <a:pt x="9190" y="12866"/>
                  </a:cubicBezTo>
                  <a:cubicBezTo>
                    <a:pt x="8772" y="12582"/>
                    <a:pt x="8371" y="12315"/>
                    <a:pt x="8054" y="12031"/>
                  </a:cubicBezTo>
                  <a:cubicBezTo>
                    <a:pt x="7419" y="11529"/>
                    <a:pt x="6801" y="10995"/>
                    <a:pt x="6283" y="10426"/>
                  </a:cubicBezTo>
                  <a:cubicBezTo>
                    <a:pt x="5631" y="9741"/>
                    <a:pt x="5080" y="8939"/>
                    <a:pt x="4579" y="8020"/>
                  </a:cubicBezTo>
                  <a:lnTo>
                    <a:pt x="4579" y="8020"/>
                  </a:lnTo>
                  <a:lnTo>
                    <a:pt x="4595" y="8071"/>
                  </a:lnTo>
                  <a:cubicBezTo>
                    <a:pt x="4111" y="7135"/>
                    <a:pt x="3743" y="6149"/>
                    <a:pt x="3509" y="5096"/>
                  </a:cubicBezTo>
                  <a:cubicBezTo>
                    <a:pt x="3409" y="4662"/>
                    <a:pt x="3342" y="4261"/>
                    <a:pt x="3275" y="3860"/>
                  </a:cubicBezTo>
                  <a:cubicBezTo>
                    <a:pt x="3208" y="3492"/>
                    <a:pt x="3175" y="3091"/>
                    <a:pt x="3125" y="2607"/>
                  </a:cubicBezTo>
                  <a:cubicBezTo>
                    <a:pt x="3041" y="1739"/>
                    <a:pt x="3025" y="838"/>
                    <a:pt x="2975" y="3"/>
                  </a:cubicBezTo>
                  <a:lnTo>
                    <a:pt x="2975" y="3"/>
                  </a:lnTo>
                  <a:cubicBezTo>
                    <a:pt x="2977" y="4"/>
                    <a:pt x="2980" y="4"/>
                    <a:pt x="2982" y="5"/>
                  </a:cubicBezTo>
                  <a:lnTo>
                    <a:pt x="2982" y="5"/>
                  </a:lnTo>
                  <a:cubicBezTo>
                    <a:pt x="2980" y="4"/>
                    <a:pt x="2977" y="2"/>
                    <a:pt x="2975" y="0"/>
                  </a:cubicBezTo>
                  <a:lnTo>
                    <a:pt x="2975" y="0"/>
                  </a:lnTo>
                  <a:cubicBezTo>
                    <a:pt x="2975" y="1"/>
                    <a:pt x="2975" y="2"/>
                    <a:pt x="2975" y="3"/>
                  </a:cubicBezTo>
                  <a:lnTo>
                    <a:pt x="2975" y="3"/>
                  </a:lnTo>
                  <a:cubicBezTo>
                    <a:pt x="2969" y="1"/>
                    <a:pt x="2964" y="0"/>
                    <a:pt x="2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18"/>
          <p:cNvSpPr/>
          <p:nvPr/>
        </p:nvSpPr>
        <p:spPr>
          <a:xfrm rot="-1688799" flipH="1">
            <a:off x="-2320646" y="-479105"/>
            <a:ext cx="4587456" cy="1875182"/>
          </a:xfrm>
          <a:custGeom>
            <a:avLst/>
            <a:gdLst/>
            <a:ahLst/>
            <a:cxnLst/>
            <a:rect l="l" t="t" r="r" b="b"/>
            <a:pathLst>
              <a:path w="35827" h="14645" extrusionOk="0">
                <a:moveTo>
                  <a:pt x="7549" y="0"/>
                </a:moveTo>
                <a:cubicBezTo>
                  <a:pt x="7287" y="0"/>
                  <a:pt x="7001" y="0"/>
                  <a:pt x="6728" y="12"/>
                </a:cubicBezTo>
                <a:cubicBezTo>
                  <a:pt x="5894" y="48"/>
                  <a:pt x="5168" y="119"/>
                  <a:pt x="4489" y="274"/>
                </a:cubicBezTo>
                <a:cubicBezTo>
                  <a:pt x="3739" y="417"/>
                  <a:pt x="3072" y="655"/>
                  <a:pt x="2525" y="988"/>
                </a:cubicBezTo>
                <a:cubicBezTo>
                  <a:pt x="2370" y="1072"/>
                  <a:pt x="2227" y="1179"/>
                  <a:pt x="2072" y="1298"/>
                </a:cubicBezTo>
                <a:cubicBezTo>
                  <a:pt x="1941" y="1405"/>
                  <a:pt x="1810" y="1536"/>
                  <a:pt x="1667" y="1703"/>
                </a:cubicBezTo>
                <a:cubicBezTo>
                  <a:pt x="1441" y="1965"/>
                  <a:pt x="1251" y="2274"/>
                  <a:pt x="1096" y="2667"/>
                </a:cubicBezTo>
                <a:cubicBezTo>
                  <a:pt x="953" y="2989"/>
                  <a:pt x="822" y="3346"/>
                  <a:pt x="715" y="3762"/>
                </a:cubicBezTo>
                <a:cubicBezTo>
                  <a:pt x="715" y="3524"/>
                  <a:pt x="703" y="3322"/>
                  <a:pt x="679" y="3108"/>
                </a:cubicBezTo>
                <a:cubicBezTo>
                  <a:pt x="679" y="3084"/>
                  <a:pt x="643" y="3072"/>
                  <a:pt x="620" y="3072"/>
                </a:cubicBezTo>
                <a:cubicBezTo>
                  <a:pt x="572" y="3084"/>
                  <a:pt x="560" y="3108"/>
                  <a:pt x="560" y="3143"/>
                </a:cubicBezTo>
                <a:lnTo>
                  <a:pt x="560" y="3155"/>
                </a:lnTo>
                <a:cubicBezTo>
                  <a:pt x="596" y="3477"/>
                  <a:pt x="596" y="3822"/>
                  <a:pt x="584" y="4251"/>
                </a:cubicBezTo>
                <a:lnTo>
                  <a:pt x="584" y="4286"/>
                </a:lnTo>
                <a:lnTo>
                  <a:pt x="584" y="4298"/>
                </a:lnTo>
                <a:cubicBezTo>
                  <a:pt x="536" y="4489"/>
                  <a:pt x="512" y="4691"/>
                  <a:pt x="465" y="4882"/>
                </a:cubicBezTo>
                <a:cubicBezTo>
                  <a:pt x="453" y="4953"/>
                  <a:pt x="465" y="5001"/>
                  <a:pt x="477" y="5048"/>
                </a:cubicBezTo>
                <a:cubicBezTo>
                  <a:pt x="477" y="5060"/>
                  <a:pt x="501" y="5060"/>
                  <a:pt x="512" y="5072"/>
                </a:cubicBezTo>
                <a:cubicBezTo>
                  <a:pt x="501" y="5227"/>
                  <a:pt x="477" y="5358"/>
                  <a:pt x="453" y="5501"/>
                </a:cubicBezTo>
                <a:lnTo>
                  <a:pt x="453" y="5489"/>
                </a:lnTo>
                <a:cubicBezTo>
                  <a:pt x="405" y="5763"/>
                  <a:pt x="382" y="6025"/>
                  <a:pt x="334" y="6299"/>
                </a:cubicBezTo>
                <a:cubicBezTo>
                  <a:pt x="262" y="6775"/>
                  <a:pt x="179" y="7263"/>
                  <a:pt x="143" y="7751"/>
                </a:cubicBezTo>
                <a:cubicBezTo>
                  <a:pt x="84" y="8358"/>
                  <a:pt x="1" y="9156"/>
                  <a:pt x="120" y="9930"/>
                </a:cubicBezTo>
                <a:cubicBezTo>
                  <a:pt x="167" y="10287"/>
                  <a:pt x="262" y="10597"/>
                  <a:pt x="358" y="10882"/>
                </a:cubicBezTo>
                <a:cubicBezTo>
                  <a:pt x="477" y="11156"/>
                  <a:pt x="632" y="11430"/>
                  <a:pt x="834" y="11680"/>
                </a:cubicBezTo>
                <a:cubicBezTo>
                  <a:pt x="1048" y="11918"/>
                  <a:pt x="1298" y="12133"/>
                  <a:pt x="1644" y="12323"/>
                </a:cubicBezTo>
                <a:cubicBezTo>
                  <a:pt x="1834" y="12442"/>
                  <a:pt x="2072" y="12549"/>
                  <a:pt x="2346" y="12633"/>
                </a:cubicBezTo>
                <a:cubicBezTo>
                  <a:pt x="2584" y="12704"/>
                  <a:pt x="2834" y="12764"/>
                  <a:pt x="3132" y="12811"/>
                </a:cubicBezTo>
                <a:cubicBezTo>
                  <a:pt x="3334" y="12847"/>
                  <a:pt x="3560" y="12859"/>
                  <a:pt x="3787" y="12859"/>
                </a:cubicBezTo>
                <a:cubicBezTo>
                  <a:pt x="4370" y="12859"/>
                  <a:pt x="5001" y="12764"/>
                  <a:pt x="5799" y="12561"/>
                </a:cubicBezTo>
                <a:cubicBezTo>
                  <a:pt x="6335" y="12430"/>
                  <a:pt x="6870" y="12252"/>
                  <a:pt x="7382" y="12085"/>
                </a:cubicBezTo>
                <a:cubicBezTo>
                  <a:pt x="7728" y="11978"/>
                  <a:pt x="8073" y="11859"/>
                  <a:pt x="8430" y="11752"/>
                </a:cubicBezTo>
                <a:cubicBezTo>
                  <a:pt x="9383" y="11478"/>
                  <a:pt x="10288" y="11240"/>
                  <a:pt x="11169" y="11025"/>
                </a:cubicBezTo>
                <a:cubicBezTo>
                  <a:pt x="12121" y="10799"/>
                  <a:pt x="12978" y="10644"/>
                  <a:pt x="13812" y="10525"/>
                </a:cubicBezTo>
                <a:lnTo>
                  <a:pt x="13847" y="10525"/>
                </a:lnTo>
                <a:cubicBezTo>
                  <a:pt x="14562" y="10430"/>
                  <a:pt x="15241" y="10370"/>
                  <a:pt x="15895" y="10359"/>
                </a:cubicBezTo>
                <a:lnTo>
                  <a:pt x="16169" y="10359"/>
                </a:lnTo>
                <a:cubicBezTo>
                  <a:pt x="16788" y="10359"/>
                  <a:pt x="17419" y="10406"/>
                  <a:pt x="18038" y="10478"/>
                </a:cubicBezTo>
                <a:lnTo>
                  <a:pt x="18015" y="10478"/>
                </a:lnTo>
                <a:cubicBezTo>
                  <a:pt x="18562" y="10549"/>
                  <a:pt x="19110" y="10668"/>
                  <a:pt x="19646" y="10823"/>
                </a:cubicBezTo>
                <a:cubicBezTo>
                  <a:pt x="20182" y="10966"/>
                  <a:pt x="20753" y="11168"/>
                  <a:pt x="21313" y="11394"/>
                </a:cubicBezTo>
                <a:cubicBezTo>
                  <a:pt x="21777" y="11597"/>
                  <a:pt x="22253" y="11835"/>
                  <a:pt x="22765" y="12109"/>
                </a:cubicBezTo>
                <a:cubicBezTo>
                  <a:pt x="23039" y="12275"/>
                  <a:pt x="23325" y="12430"/>
                  <a:pt x="23611" y="12561"/>
                </a:cubicBezTo>
                <a:cubicBezTo>
                  <a:pt x="24265" y="12906"/>
                  <a:pt x="24873" y="13180"/>
                  <a:pt x="25480" y="13454"/>
                </a:cubicBezTo>
                <a:cubicBezTo>
                  <a:pt x="27028" y="14121"/>
                  <a:pt x="28325" y="14478"/>
                  <a:pt x="29564" y="14621"/>
                </a:cubicBezTo>
                <a:cubicBezTo>
                  <a:pt x="29802" y="14645"/>
                  <a:pt x="30040" y="14645"/>
                  <a:pt x="30278" y="14645"/>
                </a:cubicBezTo>
                <a:cubicBezTo>
                  <a:pt x="30695" y="14645"/>
                  <a:pt x="31112" y="14597"/>
                  <a:pt x="31493" y="14526"/>
                </a:cubicBezTo>
                <a:cubicBezTo>
                  <a:pt x="32112" y="14407"/>
                  <a:pt x="32707" y="14133"/>
                  <a:pt x="33183" y="13776"/>
                </a:cubicBezTo>
                <a:cubicBezTo>
                  <a:pt x="33445" y="13585"/>
                  <a:pt x="33683" y="13359"/>
                  <a:pt x="33898" y="13109"/>
                </a:cubicBezTo>
                <a:cubicBezTo>
                  <a:pt x="34112" y="12859"/>
                  <a:pt x="34326" y="12549"/>
                  <a:pt x="34505" y="12216"/>
                </a:cubicBezTo>
                <a:cubicBezTo>
                  <a:pt x="34683" y="11894"/>
                  <a:pt x="34826" y="11537"/>
                  <a:pt x="34993" y="11061"/>
                </a:cubicBezTo>
                <a:cubicBezTo>
                  <a:pt x="35160" y="10585"/>
                  <a:pt x="35291" y="10108"/>
                  <a:pt x="35410" y="9573"/>
                </a:cubicBezTo>
                <a:cubicBezTo>
                  <a:pt x="35529" y="9061"/>
                  <a:pt x="35624" y="8525"/>
                  <a:pt x="35695" y="7989"/>
                </a:cubicBezTo>
                <a:cubicBezTo>
                  <a:pt x="35767" y="7441"/>
                  <a:pt x="35815" y="6906"/>
                  <a:pt x="35815" y="6394"/>
                </a:cubicBezTo>
                <a:cubicBezTo>
                  <a:pt x="35826" y="5882"/>
                  <a:pt x="35803" y="5358"/>
                  <a:pt x="35719" y="4870"/>
                </a:cubicBezTo>
                <a:cubicBezTo>
                  <a:pt x="35695" y="4608"/>
                  <a:pt x="35648" y="4394"/>
                  <a:pt x="35600" y="4191"/>
                </a:cubicBezTo>
                <a:cubicBezTo>
                  <a:pt x="35564" y="3989"/>
                  <a:pt x="35481" y="3774"/>
                  <a:pt x="35398" y="3572"/>
                </a:cubicBezTo>
                <a:cubicBezTo>
                  <a:pt x="35326" y="3393"/>
                  <a:pt x="35231" y="3227"/>
                  <a:pt x="35148" y="3060"/>
                </a:cubicBezTo>
                <a:cubicBezTo>
                  <a:pt x="35053" y="2917"/>
                  <a:pt x="34933" y="2762"/>
                  <a:pt x="34802" y="2584"/>
                </a:cubicBezTo>
                <a:cubicBezTo>
                  <a:pt x="34576" y="2334"/>
                  <a:pt x="34314" y="2096"/>
                  <a:pt x="33969" y="1869"/>
                </a:cubicBezTo>
                <a:cubicBezTo>
                  <a:pt x="33683" y="1691"/>
                  <a:pt x="33374" y="1536"/>
                  <a:pt x="32957" y="1369"/>
                </a:cubicBezTo>
                <a:cubicBezTo>
                  <a:pt x="32624" y="1238"/>
                  <a:pt x="32266" y="1131"/>
                  <a:pt x="31826" y="1024"/>
                </a:cubicBezTo>
                <a:cubicBezTo>
                  <a:pt x="31481" y="941"/>
                  <a:pt x="31112" y="881"/>
                  <a:pt x="30623" y="786"/>
                </a:cubicBezTo>
                <a:cubicBezTo>
                  <a:pt x="30147" y="714"/>
                  <a:pt x="29647" y="643"/>
                  <a:pt x="29087" y="560"/>
                </a:cubicBezTo>
                <a:cubicBezTo>
                  <a:pt x="28040" y="429"/>
                  <a:pt x="26909" y="345"/>
                  <a:pt x="25623" y="286"/>
                </a:cubicBezTo>
                <a:cubicBezTo>
                  <a:pt x="24468" y="226"/>
                  <a:pt x="23265" y="203"/>
                  <a:pt x="21789" y="203"/>
                </a:cubicBezTo>
                <a:cubicBezTo>
                  <a:pt x="20694" y="203"/>
                  <a:pt x="19610" y="226"/>
                  <a:pt x="18562" y="238"/>
                </a:cubicBezTo>
                <a:lnTo>
                  <a:pt x="18431" y="238"/>
                </a:lnTo>
                <a:cubicBezTo>
                  <a:pt x="17324" y="250"/>
                  <a:pt x="16181" y="262"/>
                  <a:pt x="15050" y="262"/>
                </a:cubicBezTo>
                <a:lnTo>
                  <a:pt x="14943" y="262"/>
                </a:lnTo>
                <a:cubicBezTo>
                  <a:pt x="14407" y="262"/>
                  <a:pt x="13859" y="262"/>
                  <a:pt x="13324" y="250"/>
                </a:cubicBezTo>
                <a:cubicBezTo>
                  <a:pt x="12907" y="250"/>
                  <a:pt x="12419" y="238"/>
                  <a:pt x="11907" y="203"/>
                </a:cubicBezTo>
                <a:cubicBezTo>
                  <a:pt x="11454" y="191"/>
                  <a:pt x="10990" y="167"/>
                  <a:pt x="10538" y="131"/>
                </a:cubicBezTo>
                <a:cubicBezTo>
                  <a:pt x="10168" y="107"/>
                  <a:pt x="9811" y="83"/>
                  <a:pt x="9442" y="72"/>
                </a:cubicBezTo>
                <a:cubicBezTo>
                  <a:pt x="8716" y="12"/>
                  <a:pt x="8121" y="0"/>
                  <a:pt x="75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8"/>
          <p:cNvGrpSpPr/>
          <p:nvPr/>
        </p:nvGrpSpPr>
        <p:grpSpPr>
          <a:xfrm rot="6859183">
            <a:off x="-223205" y="3849528"/>
            <a:ext cx="1175113" cy="1703396"/>
            <a:chOff x="-3425675" y="3963346"/>
            <a:chExt cx="1175192" cy="1703511"/>
          </a:xfrm>
        </p:grpSpPr>
        <p:sp>
          <p:nvSpPr>
            <p:cNvPr id="315" name="Google Shape;315;p18"/>
            <p:cNvSpPr/>
            <p:nvPr/>
          </p:nvSpPr>
          <p:spPr>
            <a:xfrm>
              <a:off x="-2677933" y="4630107"/>
              <a:ext cx="245609" cy="854905"/>
            </a:xfrm>
            <a:custGeom>
              <a:avLst/>
              <a:gdLst/>
              <a:ahLst/>
              <a:cxnLst/>
              <a:rect l="l" t="t" r="r" b="b"/>
              <a:pathLst>
                <a:path w="1013" h="3526" extrusionOk="0">
                  <a:moveTo>
                    <a:pt x="238" y="1"/>
                  </a:moveTo>
                  <a:cubicBezTo>
                    <a:pt x="215" y="13"/>
                    <a:pt x="191" y="60"/>
                    <a:pt x="215" y="84"/>
                  </a:cubicBezTo>
                  <a:cubicBezTo>
                    <a:pt x="131" y="251"/>
                    <a:pt x="72" y="418"/>
                    <a:pt x="48" y="596"/>
                  </a:cubicBezTo>
                  <a:cubicBezTo>
                    <a:pt x="12" y="763"/>
                    <a:pt x="0" y="941"/>
                    <a:pt x="0" y="1132"/>
                  </a:cubicBezTo>
                  <a:cubicBezTo>
                    <a:pt x="0" y="1322"/>
                    <a:pt x="12" y="1513"/>
                    <a:pt x="36" y="1668"/>
                  </a:cubicBezTo>
                  <a:cubicBezTo>
                    <a:pt x="48" y="1787"/>
                    <a:pt x="60" y="1906"/>
                    <a:pt x="72" y="2037"/>
                  </a:cubicBezTo>
                  <a:lnTo>
                    <a:pt x="96" y="2215"/>
                  </a:lnTo>
                  <a:lnTo>
                    <a:pt x="96" y="2227"/>
                  </a:lnTo>
                  <a:lnTo>
                    <a:pt x="96" y="2251"/>
                  </a:lnTo>
                  <a:cubicBezTo>
                    <a:pt x="96" y="2275"/>
                    <a:pt x="96" y="2311"/>
                    <a:pt x="107" y="2334"/>
                  </a:cubicBezTo>
                  <a:cubicBezTo>
                    <a:pt x="131" y="2513"/>
                    <a:pt x="167" y="2704"/>
                    <a:pt x="179" y="2882"/>
                  </a:cubicBezTo>
                  <a:cubicBezTo>
                    <a:pt x="191" y="2977"/>
                    <a:pt x="215" y="3061"/>
                    <a:pt x="215" y="3144"/>
                  </a:cubicBezTo>
                  <a:cubicBezTo>
                    <a:pt x="227" y="3263"/>
                    <a:pt x="238" y="3358"/>
                    <a:pt x="238" y="3477"/>
                  </a:cubicBezTo>
                  <a:lnTo>
                    <a:pt x="238" y="3525"/>
                  </a:lnTo>
                  <a:cubicBezTo>
                    <a:pt x="286" y="3466"/>
                    <a:pt x="334" y="3394"/>
                    <a:pt x="369" y="3335"/>
                  </a:cubicBezTo>
                  <a:cubicBezTo>
                    <a:pt x="512" y="3144"/>
                    <a:pt x="655" y="2930"/>
                    <a:pt x="762" y="2727"/>
                  </a:cubicBezTo>
                  <a:cubicBezTo>
                    <a:pt x="834" y="2573"/>
                    <a:pt x="893" y="2430"/>
                    <a:pt x="941" y="2287"/>
                  </a:cubicBezTo>
                  <a:cubicBezTo>
                    <a:pt x="989" y="2132"/>
                    <a:pt x="1012" y="1965"/>
                    <a:pt x="1012" y="1775"/>
                  </a:cubicBezTo>
                  <a:cubicBezTo>
                    <a:pt x="1012" y="1608"/>
                    <a:pt x="1000" y="1441"/>
                    <a:pt x="953" y="1275"/>
                  </a:cubicBezTo>
                  <a:cubicBezTo>
                    <a:pt x="929" y="1144"/>
                    <a:pt x="869" y="1013"/>
                    <a:pt x="786" y="858"/>
                  </a:cubicBezTo>
                  <a:cubicBezTo>
                    <a:pt x="727" y="739"/>
                    <a:pt x="655" y="620"/>
                    <a:pt x="584" y="525"/>
                  </a:cubicBezTo>
                  <a:lnTo>
                    <a:pt x="548" y="477"/>
                  </a:lnTo>
                  <a:cubicBezTo>
                    <a:pt x="465" y="346"/>
                    <a:pt x="369" y="191"/>
                    <a:pt x="298" y="48"/>
                  </a:cubicBezTo>
                  <a:cubicBezTo>
                    <a:pt x="286" y="25"/>
                    <a:pt x="274" y="13"/>
                    <a:pt x="238" y="13"/>
                  </a:cubicBezTo>
                  <a:cubicBezTo>
                    <a:pt x="274" y="1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-3342027" y="4887113"/>
              <a:ext cx="586262" cy="779743"/>
            </a:xfrm>
            <a:custGeom>
              <a:avLst/>
              <a:gdLst/>
              <a:ahLst/>
              <a:cxnLst/>
              <a:rect l="l" t="t" r="r" b="b"/>
              <a:pathLst>
                <a:path w="2418" h="3216" extrusionOk="0">
                  <a:moveTo>
                    <a:pt x="2275" y="0"/>
                  </a:moveTo>
                  <a:cubicBezTo>
                    <a:pt x="2275" y="12"/>
                    <a:pt x="2263" y="12"/>
                    <a:pt x="2263" y="12"/>
                  </a:cubicBezTo>
                  <a:cubicBezTo>
                    <a:pt x="1525" y="191"/>
                    <a:pt x="906" y="596"/>
                    <a:pt x="549" y="1132"/>
                  </a:cubicBezTo>
                  <a:cubicBezTo>
                    <a:pt x="477" y="1251"/>
                    <a:pt x="406" y="1394"/>
                    <a:pt x="346" y="1584"/>
                  </a:cubicBezTo>
                  <a:cubicBezTo>
                    <a:pt x="287" y="1763"/>
                    <a:pt x="239" y="1941"/>
                    <a:pt x="191" y="2108"/>
                  </a:cubicBezTo>
                  <a:lnTo>
                    <a:pt x="156" y="2286"/>
                  </a:lnTo>
                  <a:cubicBezTo>
                    <a:pt x="132" y="2322"/>
                    <a:pt x="132" y="2358"/>
                    <a:pt x="120" y="2394"/>
                  </a:cubicBezTo>
                  <a:lnTo>
                    <a:pt x="72" y="2703"/>
                  </a:lnTo>
                  <a:cubicBezTo>
                    <a:pt x="60" y="2775"/>
                    <a:pt x="60" y="2858"/>
                    <a:pt x="48" y="2929"/>
                  </a:cubicBezTo>
                  <a:cubicBezTo>
                    <a:pt x="37" y="3013"/>
                    <a:pt x="13" y="3120"/>
                    <a:pt x="1" y="3215"/>
                  </a:cubicBezTo>
                  <a:lnTo>
                    <a:pt x="13" y="3215"/>
                  </a:lnTo>
                  <a:cubicBezTo>
                    <a:pt x="156" y="3120"/>
                    <a:pt x="287" y="3048"/>
                    <a:pt x="406" y="2953"/>
                  </a:cubicBezTo>
                  <a:cubicBezTo>
                    <a:pt x="537" y="2870"/>
                    <a:pt x="691" y="2775"/>
                    <a:pt x="822" y="2691"/>
                  </a:cubicBezTo>
                  <a:cubicBezTo>
                    <a:pt x="1132" y="2477"/>
                    <a:pt x="1370" y="2322"/>
                    <a:pt x="1584" y="2120"/>
                  </a:cubicBezTo>
                  <a:cubicBezTo>
                    <a:pt x="1823" y="1917"/>
                    <a:pt x="2013" y="1679"/>
                    <a:pt x="2144" y="1441"/>
                  </a:cubicBezTo>
                  <a:cubicBezTo>
                    <a:pt x="2215" y="1322"/>
                    <a:pt x="2275" y="1167"/>
                    <a:pt x="2323" y="1036"/>
                  </a:cubicBezTo>
                  <a:cubicBezTo>
                    <a:pt x="2370" y="905"/>
                    <a:pt x="2394" y="739"/>
                    <a:pt x="2394" y="572"/>
                  </a:cubicBezTo>
                  <a:cubicBezTo>
                    <a:pt x="2418" y="441"/>
                    <a:pt x="2394" y="298"/>
                    <a:pt x="2382" y="131"/>
                  </a:cubicBezTo>
                  <a:cubicBezTo>
                    <a:pt x="2382" y="108"/>
                    <a:pt x="2394" y="84"/>
                    <a:pt x="2382" y="72"/>
                  </a:cubicBezTo>
                  <a:cubicBezTo>
                    <a:pt x="2370" y="24"/>
                    <a:pt x="2323" y="0"/>
                    <a:pt x="2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-3425675" y="4347400"/>
              <a:ext cx="837448" cy="430362"/>
            </a:xfrm>
            <a:custGeom>
              <a:avLst/>
              <a:gdLst/>
              <a:ahLst/>
              <a:cxnLst/>
              <a:rect l="l" t="t" r="r" b="b"/>
              <a:pathLst>
                <a:path w="3454" h="1775" extrusionOk="0">
                  <a:moveTo>
                    <a:pt x="2739" y="0"/>
                  </a:moveTo>
                  <a:cubicBezTo>
                    <a:pt x="2584" y="48"/>
                    <a:pt x="2429" y="60"/>
                    <a:pt x="2298" y="83"/>
                  </a:cubicBezTo>
                  <a:cubicBezTo>
                    <a:pt x="2001" y="107"/>
                    <a:pt x="1715" y="202"/>
                    <a:pt x="1441" y="345"/>
                  </a:cubicBezTo>
                  <a:cubicBezTo>
                    <a:pt x="1203" y="476"/>
                    <a:pt x="965" y="655"/>
                    <a:pt x="739" y="881"/>
                  </a:cubicBezTo>
                  <a:cubicBezTo>
                    <a:pt x="632" y="988"/>
                    <a:pt x="524" y="1107"/>
                    <a:pt x="405" y="1238"/>
                  </a:cubicBezTo>
                  <a:cubicBezTo>
                    <a:pt x="298" y="1369"/>
                    <a:pt x="203" y="1512"/>
                    <a:pt x="96" y="1655"/>
                  </a:cubicBezTo>
                  <a:cubicBezTo>
                    <a:pt x="60" y="1703"/>
                    <a:pt x="36" y="1750"/>
                    <a:pt x="1" y="1774"/>
                  </a:cubicBezTo>
                  <a:cubicBezTo>
                    <a:pt x="36" y="1762"/>
                    <a:pt x="60" y="1762"/>
                    <a:pt x="96" y="1750"/>
                  </a:cubicBezTo>
                  <a:lnTo>
                    <a:pt x="108" y="1750"/>
                  </a:lnTo>
                  <a:cubicBezTo>
                    <a:pt x="179" y="1715"/>
                    <a:pt x="274" y="1703"/>
                    <a:pt x="346" y="1691"/>
                  </a:cubicBezTo>
                  <a:cubicBezTo>
                    <a:pt x="524" y="1655"/>
                    <a:pt x="703" y="1631"/>
                    <a:pt x="882" y="1607"/>
                  </a:cubicBezTo>
                  <a:cubicBezTo>
                    <a:pt x="1108" y="1595"/>
                    <a:pt x="1334" y="1584"/>
                    <a:pt x="1548" y="1548"/>
                  </a:cubicBezTo>
                  <a:cubicBezTo>
                    <a:pt x="1656" y="1536"/>
                    <a:pt x="1739" y="1524"/>
                    <a:pt x="1846" y="1488"/>
                  </a:cubicBezTo>
                  <a:cubicBezTo>
                    <a:pt x="1870" y="1488"/>
                    <a:pt x="1882" y="1488"/>
                    <a:pt x="1894" y="1476"/>
                  </a:cubicBezTo>
                  <a:lnTo>
                    <a:pt x="1941" y="1476"/>
                  </a:lnTo>
                  <a:cubicBezTo>
                    <a:pt x="2251" y="1393"/>
                    <a:pt x="2501" y="1274"/>
                    <a:pt x="2715" y="1119"/>
                  </a:cubicBezTo>
                  <a:cubicBezTo>
                    <a:pt x="2834" y="1036"/>
                    <a:pt x="2941" y="929"/>
                    <a:pt x="3037" y="810"/>
                  </a:cubicBezTo>
                  <a:cubicBezTo>
                    <a:pt x="3144" y="691"/>
                    <a:pt x="3239" y="536"/>
                    <a:pt x="3311" y="381"/>
                  </a:cubicBezTo>
                  <a:lnTo>
                    <a:pt x="3358" y="286"/>
                  </a:lnTo>
                  <a:lnTo>
                    <a:pt x="3370" y="286"/>
                  </a:lnTo>
                  <a:cubicBezTo>
                    <a:pt x="3394" y="226"/>
                    <a:pt x="3430" y="167"/>
                    <a:pt x="3453" y="95"/>
                  </a:cubicBezTo>
                  <a:lnTo>
                    <a:pt x="3430" y="60"/>
                  </a:lnTo>
                  <a:cubicBezTo>
                    <a:pt x="3418" y="48"/>
                    <a:pt x="3394" y="48"/>
                    <a:pt x="3370" y="48"/>
                  </a:cubicBezTo>
                  <a:cubicBezTo>
                    <a:pt x="3144" y="24"/>
                    <a:pt x="2941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-3292808" y="3963346"/>
              <a:ext cx="1042325" cy="1555365"/>
            </a:xfrm>
            <a:custGeom>
              <a:avLst/>
              <a:gdLst/>
              <a:ahLst/>
              <a:cxnLst/>
              <a:rect l="l" t="t" r="r" b="b"/>
              <a:pathLst>
                <a:path w="4299" h="6415" extrusionOk="0">
                  <a:moveTo>
                    <a:pt x="4132" y="0"/>
                  </a:moveTo>
                  <a:cubicBezTo>
                    <a:pt x="4084" y="0"/>
                    <a:pt x="4060" y="12"/>
                    <a:pt x="4025" y="36"/>
                  </a:cubicBezTo>
                  <a:cubicBezTo>
                    <a:pt x="3906" y="143"/>
                    <a:pt x="3798" y="262"/>
                    <a:pt x="3691" y="381"/>
                  </a:cubicBezTo>
                  <a:lnTo>
                    <a:pt x="3382" y="786"/>
                  </a:lnTo>
                  <a:cubicBezTo>
                    <a:pt x="3239" y="1013"/>
                    <a:pt x="3096" y="1227"/>
                    <a:pt x="2977" y="1465"/>
                  </a:cubicBezTo>
                  <a:lnTo>
                    <a:pt x="2763" y="1691"/>
                  </a:lnTo>
                  <a:cubicBezTo>
                    <a:pt x="2643" y="1798"/>
                    <a:pt x="2501" y="1882"/>
                    <a:pt x="2370" y="1977"/>
                  </a:cubicBezTo>
                  <a:cubicBezTo>
                    <a:pt x="2227" y="2060"/>
                    <a:pt x="2072" y="2156"/>
                    <a:pt x="1905" y="2227"/>
                  </a:cubicBezTo>
                  <a:cubicBezTo>
                    <a:pt x="1834" y="2263"/>
                    <a:pt x="1774" y="2286"/>
                    <a:pt x="1703" y="2322"/>
                  </a:cubicBezTo>
                  <a:cubicBezTo>
                    <a:pt x="1631" y="2358"/>
                    <a:pt x="1536" y="2394"/>
                    <a:pt x="1453" y="2417"/>
                  </a:cubicBezTo>
                  <a:cubicBezTo>
                    <a:pt x="1286" y="2501"/>
                    <a:pt x="1119" y="2537"/>
                    <a:pt x="977" y="2596"/>
                  </a:cubicBezTo>
                  <a:cubicBezTo>
                    <a:pt x="655" y="2715"/>
                    <a:pt x="334" y="2822"/>
                    <a:pt x="36" y="2977"/>
                  </a:cubicBezTo>
                  <a:cubicBezTo>
                    <a:pt x="24" y="2989"/>
                    <a:pt x="0" y="3001"/>
                    <a:pt x="0" y="3013"/>
                  </a:cubicBezTo>
                  <a:cubicBezTo>
                    <a:pt x="0" y="3037"/>
                    <a:pt x="36" y="3048"/>
                    <a:pt x="48" y="3048"/>
                  </a:cubicBezTo>
                  <a:cubicBezTo>
                    <a:pt x="334" y="2929"/>
                    <a:pt x="619" y="2822"/>
                    <a:pt x="893" y="2739"/>
                  </a:cubicBezTo>
                  <a:lnTo>
                    <a:pt x="1346" y="2596"/>
                  </a:lnTo>
                  <a:cubicBezTo>
                    <a:pt x="1512" y="2560"/>
                    <a:pt x="1655" y="2513"/>
                    <a:pt x="1822" y="2453"/>
                  </a:cubicBezTo>
                  <a:cubicBezTo>
                    <a:pt x="1893" y="2417"/>
                    <a:pt x="1953" y="2394"/>
                    <a:pt x="2024" y="2358"/>
                  </a:cubicBezTo>
                  <a:lnTo>
                    <a:pt x="2251" y="2275"/>
                  </a:lnTo>
                  <a:cubicBezTo>
                    <a:pt x="2405" y="2203"/>
                    <a:pt x="2548" y="2120"/>
                    <a:pt x="2679" y="2036"/>
                  </a:cubicBezTo>
                  <a:cubicBezTo>
                    <a:pt x="2703" y="2036"/>
                    <a:pt x="2703" y="2013"/>
                    <a:pt x="2715" y="2013"/>
                  </a:cubicBezTo>
                  <a:lnTo>
                    <a:pt x="2489" y="2548"/>
                  </a:lnTo>
                  <a:cubicBezTo>
                    <a:pt x="2429" y="2703"/>
                    <a:pt x="2370" y="2870"/>
                    <a:pt x="2310" y="3013"/>
                  </a:cubicBezTo>
                  <a:lnTo>
                    <a:pt x="2131" y="3465"/>
                  </a:lnTo>
                  <a:cubicBezTo>
                    <a:pt x="2048" y="3668"/>
                    <a:pt x="1941" y="3858"/>
                    <a:pt x="1834" y="4061"/>
                  </a:cubicBezTo>
                  <a:cubicBezTo>
                    <a:pt x="1727" y="4263"/>
                    <a:pt x="1608" y="4477"/>
                    <a:pt x="1477" y="4668"/>
                  </a:cubicBezTo>
                  <a:cubicBezTo>
                    <a:pt x="1417" y="4763"/>
                    <a:pt x="1358" y="4858"/>
                    <a:pt x="1298" y="4953"/>
                  </a:cubicBezTo>
                  <a:cubicBezTo>
                    <a:pt x="1239" y="5037"/>
                    <a:pt x="1167" y="5132"/>
                    <a:pt x="1108" y="5227"/>
                  </a:cubicBezTo>
                  <a:cubicBezTo>
                    <a:pt x="977" y="5430"/>
                    <a:pt x="822" y="5608"/>
                    <a:pt x="679" y="5799"/>
                  </a:cubicBezTo>
                  <a:cubicBezTo>
                    <a:pt x="524" y="5977"/>
                    <a:pt x="381" y="6168"/>
                    <a:pt x="226" y="6346"/>
                  </a:cubicBezTo>
                  <a:cubicBezTo>
                    <a:pt x="215" y="6370"/>
                    <a:pt x="215" y="6382"/>
                    <a:pt x="226" y="6406"/>
                  </a:cubicBezTo>
                  <a:cubicBezTo>
                    <a:pt x="232" y="6412"/>
                    <a:pt x="244" y="6415"/>
                    <a:pt x="256" y="6415"/>
                  </a:cubicBezTo>
                  <a:cubicBezTo>
                    <a:pt x="268" y="6415"/>
                    <a:pt x="280" y="6412"/>
                    <a:pt x="286" y="6406"/>
                  </a:cubicBezTo>
                  <a:cubicBezTo>
                    <a:pt x="572" y="6085"/>
                    <a:pt x="858" y="5739"/>
                    <a:pt x="1131" y="5394"/>
                  </a:cubicBezTo>
                  <a:cubicBezTo>
                    <a:pt x="1274" y="5227"/>
                    <a:pt x="1405" y="5049"/>
                    <a:pt x="1524" y="4894"/>
                  </a:cubicBezTo>
                  <a:cubicBezTo>
                    <a:pt x="1655" y="4715"/>
                    <a:pt x="1774" y="4537"/>
                    <a:pt x="1893" y="4358"/>
                  </a:cubicBezTo>
                  <a:lnTo>
                    <a:pt x="2072" y="4084"/>
                  </a:lnTo>
                  <a:cubicBezTo>
                    <a:pt x="2131" y="3977"/>
                    <a:pt x="2191" y="3894"/>
                    <a:pt x="2251" y="3787"/>
                  </a:cubicBezTo>
                  <a:cubicBezTo>
                    <a:pt x="2358" y="3608"/>
                    <a:pt x="2441" y="3429"/>
                    <a:pt x="2536" y="3251"/>
                  </a:cubicBezTo>
                  <a:cubicBezTo>
                    <a:pt x="2608" y="3084"/>
                    <a:pt x="2679" y="2929"/>
                    <a:pt x="2774" y="2763"/>
                  </a:cubicBezTo>
                  <a:lnTo>
                    <a:pt x="2774" y="2775"/>
                  </a:lnTo>
                  <a:cubicBezTo>
                    <a:pt x="2774" y="2834"/>
                    <a:pt x="2763" y="2894"/>
                    <a:pt x="2763" y="2965"/>
                  </a:cubicBezTo>
                  <a:cubicBezTo>
                    <a:pt x="2763" y="3048"/>
                    <a:pt x="2763" y="3120"/>
                    <a:pt x="2774" y="3191"/>
                  </a:cubicBezTo>
                  <a:cubicBezTo>
                    <a:pt x="2786" y="3346"/>
                    <a:pt x="2798" y="3477"/>
                    <a:pt x="2822" y="3620"/>
                  </a:cubicBezTo>
                  <a:cubicBezTo>
                    <a:pt x="2858" y="3906"/>
                    <a:pt x="2905" y="4191"/>
                    <a:pt x="2953" y="4453"/>
                  </a:cubicBezTo>
                  <a:lnTo>
                    <a:pt x="3001" y="4858"/>
                  </a:lnTo>
                  <a:cubicBezTo>
                    <a:pt x="3013" y="4989"/>
                    <a:pt x="3013" y="5144"/>
                    <a:pt x="3001" y="5275"/>
                  </a:cubicBezTo>
                  <a:cubicBezTo>
                    <a:pt x="2977" y="5406"/>
                    <a:pt x="2965" y="5549"/>
                    <a:pt x="2941" y="5680"/>
                  </a:cubicBezTo>
                  <a:cubicBezTo>
                    <a:pt x="2941" y="5692"/>
                    <a:pt x="2953" y="5727"/>
                    <a:pt x="2965" y="5727"/>
                  </a:cubicBezTo>
                  <a:cubicBezTo>
                    <a:pt x="2977" y="5727"/>
                    <a:pt x="3013" y="5704"/>
                    <a:pt x="3013" y="5692"/>
                  </a:cubicBezTo>
                  <a:cubicBezTo>
                    <a:pt x="3036" y="5584"/>
                    <a:pt x="3060" y="5489"/>
                    <a:pt x="3072" y="5382"/>
                  </a:cubicBezTo>
                  <a:cubicBezTo>
                    <a:pt x="3084" y="5275"/>
                    <a:pt x="3084" y="5156"/>
                    <a:pt x="3084" y="5049"/>
                  </a:cubicBezTo>
                  <a:cubicBezTo>
                    <a:pt x="3084" y="4811"/>
                    <a:pt x="3072" y="4572"/>
                    <a:pt x="3036" y="4358"/>
                  </a:cubicBezTo>
                  <a:cubicBezTo>
                    <a:pt x="3013" y="4132"/>
                    <a:pt x="2977" y="3906"/>
                    <a:pt x="2953" y="3668"/>
                  </a:cubicBezTo>
                  <a:cubicBezTo>
                    <a:pt x="2941" y="3549"/>
                    <a:pt x="2917" y="3429"/>
                    <a:pt x="2917" y="3322"/>
                  </a:cubicBezTo>
                  <a:lnTo>
                    <a:pt x="2917" y="2965"/>
                  </a:lnTo>
                  <a:cubicBezTo>
                    <a:pt x="2941" y="2822"/>
                    <a:pt x="2953" y="2656"/>
                    <a:pt x="2977" y="2513"/>
                  </a:cubicBezTo>
                  <a:cubicBezTo>
                    <a:pt x="3001" y="2394"/>
                    <a:pt x="3013" y="2286"/>
                    <a:pt x="3024" y="2167"/>
                  </a:cubicBezTo>
                  <a:cubicBezTo>
                    <a:pt x="3263" y="1632"/>
                    <a:pt x="3536" y="1096"/>
                    <a:pt x="3906" y="632"/>
                  </a:cubicBezTo>
                  <a:cubicBezTo>
                    <a:pt x="4013" y="501"/>
                    <a:pt x="4132" y="381"/>
                    <a:pt x="4227" y="262"/>
                  </a:cubicBezTo>
                  <a:cubicBezTo>
                    <a:pt x="4275" y="191"/>
                    <a:pt x="4298" y="96"/>
                    <a:pt x="4239" y="36"/>
                  </a:cubicBezTo>
                  <a:cubicBezTo>
                    <a:pt x="4203" y="12"/>
                    <a:pt x="4179" y="0"/>
                    <a:pt x="41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8"/>
          <p:cNvGrpSpPr/>
          <p:nvPr/>
        </p:nvGrpSpPr>
        <p:grpSpPr>
          <a:xfrm rot="8100000" flipH="1">
            <a:off x="8380572" y="-393253"/>
            <a:ext cx="1175181" cy="1703494"/>
            <a:chOff x="-3425675" y="3963346"/>
            <a:chExt cx="1175192" cy="1703511"/>
          </a:xfrm>
        </p:grpSpPr>
        <p:sp>
          <p:nvSpPr>
            <p:cNvPr id="320" name="Google Shape;320;p18"/>
            <p:cNvSpPr/>
            <p:nvPr/>
          </p:nvSpPr>
          <p:spPr>
            <a:xfrm>
              <a:off x="-2677933" y="4630107"/>
              <a:ext cx="245609" cy="854905"/>
            </a:xfrm>
            <a:custGeom>
              <a:avLst/>
              <a:gdLst/>
              <a:ahLst/>
              <a:cxnLst/>
              <a:rect l="l" t="t" r="r" b="b"/>
              <a:pathLst>
                <a:path w="1013" h="3526" extrusionOk="0">
                  <a:moveTo>
                    <a:pt x="238" y="1"/>
                  </a:moveTo>
                  <a:cubicBezTo>
                    <a:pt x="215" y="13"/>
                    <a:pt x="191" y="60"/>
                    <a:pt x="215" y="84"/>
                  </a:cubicBezTo>
                  <a:cubicBezTo>
                    <a:pt x="131" y="251"/>
                    <a:pt x="72" y="418"/>
                    <a:pt x="48" y="596"/>
                  </a:cubicBezTo>
                  <a:cubicBezTo>
                    <a:pt x="12" y="763"/>
                    <a:pt x="0" y="941"/>
                    <a:pt x="0" y="1132"/>
                  </a:cubicBezTo>
                  <a:cubicBezTo>
                    <a:pt x="0" y="1322"/>
                    <a:pt x="12" y="1513"/>
                    <a:pt x="36" y="1668"/>
                  </a:cubicBezTo>
                  <a:cubicBezTo>
                    <a:pt x="48" y="1787"/>
                    <a:pt x="60" y="1906"/>
                    <a:pt x="72" y="2037"/>
                  </a:cubicBezTo>
                  <a:lnTo>
                    <a:pt x="96" y="2215"/>
                  </a:lnTo>
                  <a:lnTo>
                    <a:pt x="96" y="2227"/>
                  </a:lnTo>
                  <a:lnTo>
                    <a:pt x="96" y="2251"/>
                  </a:lnTo>
                  <a:cubicBezTo>
                    <a:pt x="96" y="2275"/>
                    <a:pt x="96" y="2311"/>
                    <a:pt x="107" y="2334"/>
                  </a:cubicBezTo>
                  <a:cubicBezTo>
                    <a:pt x="131" y="2513"/>
                    <a:pt x="167" y="2704"/>
                    <a:pt x="179" y="2882"/>
                  </a:cubicBezTo>
                  <a:cubicBezTo>
                    <a:pt x="191" y="2977"/>
                    <a:pt x="215" y="3061"/>
                    <a:pt x="215" y="3144"/>
                  </a:cubicBezTo>
                  <a:cubicBezTo>
                    <a:pt x="227" y="3263"/>
                    <a:pt x="238" y="3358"/>
                    <a:pt x="238" y="3477"/>
                  </a:cubicBezTo>
                  <a:lnTo>
                    <a:pt x="238" y="3525"/>
                  </a:lnTo>
                  <a:cubicBezTo>
                    <a:pt x="286" y="3466"/>
                    <a:pt x="334" y="3394"/>
                    <a:pt x="369" y="3335"/>
                  </a:cubicBezTo>
                  <a:cubicBezTo>
                    <a:pt x="512" y="3144"/>
                    <a:pt x="655" y="2930"/>
                    <a:pt x="762" y="2727"/>
                  </a:cubicBezTo>
                  <a:cubicBezTo>
                    <a:pt x="834" y="2573"/>
                    <a:pt x="893" y="2430"/>
                    <a:pt x="941" y="2287"/>
                  </a:cubicBezTo>
                  <a:cubicBezTo>
                    <a:pt x="989" y="2132"/>
                    <a:pt x="1012" y="1965"/>
                    <a:pt x="1012" y="1775"/>
                  </a:cubicBezTo>
                  <a:cubicBezTo>
                    <a:pt x="1012" y="1608"/>
                    <a:pt x="1000" y="1441"/>
                    <a:pt x="953" y="1275"/>
                  </a:cubicBezTo>
                  <a:cubicBezTo>
                    <a:pt x="929" y="1144"/>
                    <a:pt x="869" y="1013"/>
                    <a:pt x="786" y="858"/>
                  </a:cubicBezTo>
                  <a:cubicBezTo>
                    <a:pt x="727" y="739"/>
                    <a:pt x="655" y="620"/>
                    <a:pt x="584" y="525"/>
                  </a:cubicBezTo>
                  <a:lnTo>
                    <a:pt x="548" y="477"/>
                  </a:lnTo>
                  <a:cubicBezTo>
                    <a:pt x="465" y="346"/>
                    <a:pt x="369" y="191"/>
                    <a:pt x="298" y="48"/>
                  </a:cubicBezTo>
                  <a:cubicBezTo>
                    <a:pt x="286" y="25"/>
                    <a:pt x="274" y="13"/>
                    <a:pt x="238" y="13"/>
                  </a:cubicBezTo>
                  <a:cubicBezTo>
                    <a:pt x="274" y="1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-3342027" y="4887113"/>
              <a:ext cx="586262" cy="779743"/>
            </a:xfrm>
            <a:custGeom>
              <a:avLst/>
              <a:gdLst/>
              <a:ahLst/>
              <a:cxnLst/>
              <a:rect l="l" t="t" r="r" b="b"/>
              <a:pathLst>
                <a:path w="2418" h="3216" extrusionOk="0">
                  <a:moveTo>
                    <a:pt x="2275" y="0"/>
                  </a:moveTo>
                  <a:cubicBezTo>
                    <a:pt x="2275" y="12"/>
                    <a:pt x="2263" y="12"/>
                    <a:pt x="2263" y="12"/>
                  </a:cubicBezTo>
                  <a:cubicBezTo>
                    <a:pt x="1525" y="191"/>
                    <a:pt x="906" y="596"/>
                    <a:pt x="549" y="1132"/>
                  </a:cubicBezTo>
                  <a:cubicBezTo>
                    <a:pt x="477" y="1251"/>
                    <a:pt x="406" y="1394"/>
                    <a:pt x="346" y="1584"/>
                  </a:cubicBezTo>
                  <a:cubicBezTo>
                    <a:pt x="287" y="1763"/>
                    <a:pt x="239" y="1941"/>
                    <a:pt x="191" y="2108"/>
                  </a:cubicBezTo>
                  <a:lnTo>
                    <a:pt x="156" y="2286"/>
                  </a:lnTo>
                  <a:cubicBezTo>
                    <a:pt x="132" y="2322"/>
                    <a:pt x="132" y="2358"/>
                    <a:pt x="120" y="2394"/>
                  </a:cubicBezTo>
                  <a:lnTo>
                    <a:pt x="72" y="2703"/>
                  </a:lnTo>
                  <a:cubicBezTo>
                    <a:pt x="60" y="2775"/>
                    <a:pt x="60" y="2858"/>
                    <a:pt x="48" y="2929"/>
                  </a:cubicBezTo>
                  <a:cubicBezTo>
                    <a:pt x="37" y="3013"/>
                    <a:pt x="13" y="3120"/>
                    <a:pt x="1" y="3215"/>
                  </a:cubicBezTo>
                  <a:lnTo>
                    <a:pt x="13" y="3215"/>
                  </a:lnTo>
                  <a:cubicBezTo>
                    <a:pt x="156" y="3120"/>
                    <a:pt x="287" y="3048"/>
                    <a:pt x="406" y="2953"/>
                  </a:cubicBezTo>
                  <a:cubicBezTo>
                    <a:pt x="537" y="2870"/>
                    <a:pt x="691" y="2775"/>
                    <a:pt x="822" y="2691"/>
                  </a:cubicBezTo>
                  <a:cubicBezTo>
                    <a:pt x="1132" y="2477"/>
                    <a:pt x="1370" y="2322"/>
                    <a:pt x="1584" y="2120"/>
                  </a:cubicBezTo>
                  <a:cubicBezTo>
                    <a:pt x="1823" y="1917"/>
                    <a:pt x="2013" y="1679"/>
                    <a:pt x="2144" y="1441"/>
                  </a:cubicBezTo>
                  <a:cubicBezTo>
                    <a:pt x="2215" y="1322"/>
                    <a:pt x="2275" y="1167"/>
                    <a:pt x="2323" y="1036"/>
                  </a:cubicBezTo>
                  <a:cubicBezTo>
                    <a:pt x="2370" y="905"/>
                    <a:pt x="2394" y="739"/>
                    <a:pt x="2394" y="572"/>
                  </a:cubicBezTo>
                  <a:cubicBezTo>
                    <a:pt x="2418" y="441"/>
                    <a:pt x="2394" y="298"/>
                    <a:pt x="2382" y="131"/>
                  </a:cubicBezTo>
                  <a:cubicBezTo>
                    <a:pt x="2382" y="108"/>
                    <a:pt x="2394" y="84"/>
                    <a:pt x="2382" y="72"/>
                  </a:cubicBezTo>
                  <a:cubicBezTo>
                    <a:pt x="2370" y="24"/>
                    <a:pt x="2323" y="0"/>
                    <a:pt x="2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-3425675" y="4347400"/>
              <a:ext cx="837448" cy="430362"/>
            </a:xfrm>
            <a:custGeom>
              <a:avLst/>
              <a:gdLst/>
              <a:ahLst/>
              <a:cxnLst/>
              <a:rect l="l" t="t" r="r" b="b"/>
              <a:pathLst>
                <a:path w="3454" h="1775" extrusionOk="0">
                  <a:moveTo>
                    <a:pt x="2739" y="0"/>
                  </a:moveTo>
                  <a:cubicBezTo>
                    <a:pt x="2584" y="48"/>
                    <a:pt x="2429" y="60"/>
                    <a:pt x="2298" y="83"/>
                  </a:cubicBezTo>
                  <a:cubicBezTo>
                    <a:pt x="2001" y="107"/>
                    <a:pt x="1715" y="202"/>
                    <a:pt x="1441" y="345"/>
                  </a:cubicBezTo>
                  <a:cubicBezTo>
                    <a:pt x="1203" y="476"/>
                    <a:pt x="965" y="655"/>
                    <a:pt x="739" y="881"/>
                  </a:cubicBezTo>
                  <a:cubicBezTo>
                    <a:pt x="632" y="988"/>
                    <a:pt x="524" y="1107"/>
                    <a:pt x="405" y="1238"/>
                  </a:cubicBezTo>
                  <a:cubicBezTo>
                    <a:pt x="298" y="1369"/>
                    <a:pt x="203" y="1512"/>
                    <a:pt x="96" y="1655"/>
                  </a:cubicBezTo>
                  <a:cubicBezTo>
                    <a:pt x="60" y="1703"/>
                    <a:pt x="36" y="1750"/>
                    <a:pt x="1" y="1774"/>
                  </a:cubicBezTo>
                  <a:cubicBezTo>
                    <a:pt x="36" y="1762"/>
                    <a:pt x="60" y="1762"/>
                    <a:pt x="96" y="1750"/>
                  </a:cubicBezTo>
                  <a:lnTo>
                    <a:pt x="108" y="1750"/>
                  </a:lnTo>
                  <a:cubicBezTo>
                    <a:pt x="179" y="1715"/>
                    <a:pt x="274" y="1703"/>
                    <a:pt x="346" y="1691"/>
                  </a:cubicBezTo>
                  <a:cubicBezTo>
                    <a:pt x="524" y="1655"/>
                    <a:pt x="703" y="1631"/>
                    <a:pt x="882" y="1607"/>
                  </a:cubicBezTo>
                  <a:cubicBezTo>
                    <a:pt x="1108" y="1595"/>
                    <a:pt x="1334" y="1584"/>
                    <a:pt x="1548" y="1548"/>
                  </a:cubicBezTo>
                  <a:cubicBezTo>
                    <a:pt x="1656" y="1536"/>
                    <a:pt x="1739" y="1524"/>
                    <a:pt x="1846" y="1488"/>
                  </a:cubicBezTo>
                  <a:cubicBezTo>
                    <a:pt x="1870" y="1488"/>
                    <a:pt x="1882" y="1488"/>
                    <a:pt x="1894" y="1476"/>
                  </a:cubicBezTo>
                  <a:lnTo>
                    <a:pt x="1941" y="1476"/>
                  </a:lnTo>
                  <a:cubicBezTo>
                    <a:pt x="2251" y="1393"/>
                    <a:pt x="2501" y="1274"/>
                    <a:pt x="2715" y="1119"/>
                  </a:cubicBezTo>
                  <a:cubicBezTo>
                    <a:pt x="2834" y="1036"/>
                    <a:pt x="2941" y="929"/>
                    <a:pt x="3037" y="810"/>
                  </a:cubicBezTo>
                  <a:cubicBezTo>
                    <a:pt x="3144" y="691"/>
                    <a:pt x="3239" y="536"/>
                    <a:pt x="3311" y="381"/>
                  </a:cubicBezTo>
                  <a:lnTo>
                    <a:pt x="3358" y="286"/>
                  </a:lnTo>
                  <a:lnTo>
                    <a:pt x="3370" y="286"/>
                  </a:lnTo>
                  <a:cubicBezTo>
                    <a:pt x="3394" y="226"/>
                    <a:pt x="3430" y="167"/>
                    <a:pt x="3453" y="95"/>
                  </a:cubicBezTo>
                  <a:lnTo>
                    <a:pt x="3430" y="60"/>
                  </a:lnTo>
                  <a:cubicBezTo>
                    <a:pt x="3418" y="48"/>
                    <a:pt x="3394" y="48"/>
                    <a:pt x="3370" y="48"/>
                  </a:cubicBezTo>
                  <a:cubicBezTo>
                    <a:pt x="3144" y="24"/>
                    <a:pt x="2941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-3292808" y="3963346"/>
              <a:ext cx="1042325" cy="1555365"/>
            </a:xfrm>
            <a:custGeom>
              <a:avLst/>
              <a:gdLst/>
              <a:ahLst/>
              <a:cxnLst/>
              <a:rect l="l" t="t" r="r" b="b"/>
              <a:pathLst>
                <a:path w="4299" h="6415" extrusionOk="0">
                  <a:moveTo>
                    <a:pt x="4132" y="0"/>
                  </a:moveTo>
                  <a:cubicBezTo>
                    <a:pt x="4084" y="0"/>
                    <a:pt x="4060" y="12"/>
                    <a:pt x="4025" y="36"/>
                  </a:cubicBezTo>
                  <a:cubicBezTo>
                    <a:pt x="3906" y="143"/>
                    <a:pt x="3798" y="262"/>
                    <a:pt x="3691" y="381"/>
                  </a:cubicBezTo>
                  <a:lnTo>
                    <a:pt x="3382" y="786"/>
                  </a:lnTo>
                  <a:cubicBezTo>
                    <a:pt x="3239" y="1013"/>
                    <a:pt x="3096" y="1227"/>
                    <a:pt x="2977" y="1465"/>
                  </a:cubicBezTo>
                  <a:lnTo>
                    <a:pt x="2763" y="1691"/>
                  </a:lnTo>
                  <a:cubicBezTo>
                    <a:pt x="2643" y="1798"/>
                    <a:pt x="2501" y="1882"/>
                    <a:pt x="2370" y="1977"/>
                  </a:cubicBezTo>
                  <a:cubicBezTo>
                    <a:pt x="2227" y="2060"/>
                    <a:pt x="2072" y="2156"/>
                    <a:pt x="1905" y="2227"/>
                  </a:cubicBezTo>
                  <a:cubicBezTo>
                    <a:pt x="1834" y="2263"/>
                    <a:pt x="1774" y="2286"/>
                    <a:pt x="1703" y="2322"/>
                  </a:cubicBezTo>
                  <a:cubicBezTo>
                    <a:pt x="1631" y="2358"/>
                    <a:pt x="1536" y="2394"/>
                    <a:pt x="1453" y="2417"/>
                  </a:cubicBezTo>
                  <a:cubicBezTo>
                    <a:pt x="1286" y="2501"/>
                    <a:pt x="1119" y="2537"/>
                    <a:pt x="977" y="2596"/>
                  </a:cubicBezTo>
                  <a:cubicBezTo>
                    <a:pt x="655" y="2715"/>
                    <a:pt x="334" y="2822"/>
                    <a:pt x="36" y="2977"/>
                  </a:cubicBezTo>
                  <a:cubicBezTo>
                    <a:pt x="24" y="2989"/>
                    <a:pt x="0" y="3001"/>
                    <a:pt x="0" y="3013"/>
                  </a:cubicBezTo>
                  <a:cubicBezTo>
                    <a:pt x="0" y="3037"/>
                    <a:pt x="36" y="3048"/>
                    <a:pt x="48" y="3048"/>
                  </a:cubicBezTo>
                  <a:cubicBezTo>
                    <a:pt x="334" y="2929"/>
                    <a:pt x="619" y="2822"/>
                    <a:pt x="893" y="2739"/>
                  </a:cubicBezTo>
                  <a:lnTo>
                    <a:pt x="1346" y="2596"/>
                  </a:lnTo>
                  <a:cubicBezTo>
                    <a:pt x="1512" y="2560"/>
                    <a:pt x="1655" y="2513"/>
                    <a:pt x="1822" y="2453"/>
                  </a:cubicBezTo>
                  <a:cubicBezTo>
                    <a:pt x="1893" y="2417"/>
                    <a:pt x="1953" y="2394"/>
                    <a:pt x="2024" y="2358"/>
                  </a:cubicBezTo>
                  <a:lnTo>
                    <a:pt x="2251" y="2275"/>
                  </a:lnTo>
                  <a:cubicBezTo>
                    <a:pt x="2405" y="2203"/>
                    <a:pt x="2548" y="2120"/>
                    <a:pt x="2679" y="2036"/>
                  </a:cubicBezTo>
                  <a:cubicBezTo>
                    <a:pt x="2703" y="2036"/>
                    <a:pt x="2703" y="2013"/>
                    <a:pt x="2715" y="2013"/>
                  </a:cubicBezTo>
                  <a:lnTo>
                    <a:pt x="2489" y="2548"/>
                  </a:lnTo>
                  <a:cubicBezTo>
                    <a:pt x="2429" y="2703"/>
                    <a:pt x="2370" y="2870"/>
                    <a:pt x="2310" y="3013"/>
                  </a:cubicBezTo>
                  <a:lnTo>
                    <a:pt x="2131" y="3465"/>
                  </a:lnTo>
                  <a:cubicBezTo>
                    <a:pt x="2048" y="3668"/>
                    <a:pt x="1941" y="3858"/>
                    <a:pt x="1834" y="4061"/>
                  </a:cubicBezTo>
                  <a:cubicBezTo>
                    <a:pt x="1727" y="4263"/>
                    <a:pt x="1608" y="4477"/>
                    <a:pt x="1477" y="4668"/>
                  </a:cubicBezTo>
                  <a:cubicBezTo>
                    <a:pt x="1417" y="4763"/>
                    <a:pt x="1358" y="4858"/>
                    <a:pt x="1298" y="4953"/>
                  </a:cubicBezTo>
                  <a:cubicBezTo>
                    <a:pt x="1239" y="5037"/>
                    <a:pt x="1167" y="5132"/>
                    <a:pt x="1108" y="5227"/>
                  </a:cubicBezTo>
                  <a:cubicBezTo>
                    <a:pt x="977" y="5430"/>
                    <a:pt x="822" y="5608"/>
                    <a:pt x="679" y="5799"/>
                  </a:cubicBezTo>
                  <a:cubicBezTo>
                    <a:pt x="524" y="5977"/>
                    <a:pt x="381" y="6168"/>
                    <a:pt x="226" y="6346"/>
                  </a:cubicBezTo>
                  <a:cubicBezTo>
                    <a:pt x="215" y="6370"/>
                    <a:pt x="215" y="6382"/>
                    <a:pt x="226" y="6406"/>
                  </a:cubicBezTo>
                  <a:cubicBezTo>
                    <a:pt x="232" y="6412"/>
                    <a:pt x="244" y="6415"/>
                    <a:pt x="256" y="6415"/>
                  </a:cubicBezTo>
                  <a:cubicBezTo>
                    <a:pt x="268" y="6415"/>
                    <a:pt x="280" y="6412"/>
                    <a:pt x="286" y="6406"/>
                  </a:cubicBezTo>
                  <a:cubicBezTo>
                    <a:pt x="572" y="6085"/>
                    <a:pt x="858" y="5739"/>
                    <a:pt x="1131" y="5394"/>
                  </a:cubicBezTo>
                  <a:cubicBezTo>
                    <a:pt x="1274" y="5227"/>
                    <a:pt x="1405" y="5049"/>
                    <a:pt x="1524" y="4894"/>
                  </a:cubicBezTo>
                  <a:cubicBezTo>
                    <a:pt x="1655" y="4715"/>
                    <a:pt x="1774" y="4537"/>
                    <a:pt x="1893" y="4358"/>
                  </a:cubicBezTo>
                  <a:lnTo>
                    <a:pt x="2072" y="4084"/>
                  </a:lnTo>
                  <a:cubicBezTo>
                    <a:pt x="2131" y="3977"/>
                    <a:pt x="2191" y="3894"/>
                    <a:pt x="2251" y="3787"/>
                  </a:cubicBezTo>
                  <a:cubicBezTo>
                    <a:pt x="2358" y="3608"/>
                    <a:pt x="2441" y="3429"/>
                    <a:pt x="2536" y="3251"/>
                  </a:cubicBezTo>
                  <a:cubicBezTo>
                    <a:pt x="2608" y="3084"/>
                    <a:pt x="2679" y="2929"/>
                    <a:pt x="2774" y="2763"/>
                  </a:cubicBezTo>
                  <a:lnTo>
                    <a:pt x="2774" y="2775"/>
                  </a:lnTo>
                  <a:cubicBezTo>
                    <a:pt x="2774" y="2834"/>
                    <a:pt x="2763" y="2894"/>
                    <a:pt x="2763" y="2965"/>
                  </a:cubicBezTo>
                  <a:cubicBezTo>
                    <a:pt x="2763" y="3048"/>
                    <a:pt x="2763" y="3120"/>
                    <a:pt x="2774" y="3191"/>
                  </a:cubicBezTo>
                  <a:cubicBezTo>
                    <a:pt x="2786" y="3346"/>
                    <a:pt x="2798" y="3477"/>
                    <a:pt x="2822" y="3620"/>
                  </a:cubicBezTo>
                  <a:cubicBezTo>
                    <a:pt x="2858" y="3906"/>
                    <a:pt x="2905" y="4191"/>
                    <a:pt x="2953" y="4453"/>
                  </a:cubicBezTo>
                  <a:lnTo>
                    <a:pt x="3001" y="4858"/>
                  </a:lnTo>
                  <a:cubicBezTo>
                    <a:pt x="3013" y="4989"/>
                    <a:pt x="3013" y="5144"/>
                    <a:pt x="3001" y="5275"/>
                  </a:cubicBezTo>
                  <a:cubicBezTo>
                    <a:pt x="2977" y="5406"/>
                    <a:pt x="2965" y="5549"/>
                    <a:pt x="2941" y="5680"/>
                  </a:cubicBezTo>
                  <a:cubicBezTo>
                    <a:pt x="2941" y="5692"/>
                    <a:pt x="2953" y="5727"/>
                    <a:pt x="2965" y="5727"/>
                  </a:cubicBezTo>
                  <a:cubicBezTo>
                    <a:pt x="2977" y="5727"/>
                    <a:pt x="3013" y="5704"/>
                    <a:pt x="3013" y="5692"/>
                  </a:cubicBezTo>
                  <a:cubicBezTo>
                    <a:pt x="3036" y="5584"/>
                    <a:pt x="3060" y="5489"/>
                    <a:pt x="3072" y="5382"/>
                  </a:cubicBezTo>
                  <a:cubicBezTo>
                    <a:pt x="3084" y="5275"/>
                    <a:pt x="3084" y="5156"/>
                    <a:pt x="3084" y="5049"/>
                  </a:cubicBezTo>
                  <a:cubicBezTo>
                    <a:pt x="3084" y="4811"/>
                    <a:pt x="3072" y="4572"/>
                    <a:pt x="3036" y="4358"/>
                  </a:cubicBezTo>
                  <a:cubicBezTo>
                    <a:pt x="3013" y="4132"/>
                    <a:pt x="2977" y="3906"/>
                    <a:pt x="2953" y="3668"/>
                  </a:cubicBezTo>
                  <a:cubicBezTo>
                    <a:pt x="2941" y="3549"/>
                    <a:pt x="2917" y="3429"/>
                    <a:pt x="2917" y="3322"/>
                  </a:cubicBezTo>
                  <a:lnTo>
                    <a:pt x="2917" y="2965"/>
                  </a:lnTo>
                  <a:cubicBezTo>
                    <a:pt x="2941" y="2822"/>
                    <a:pt x="2953" y="2656"/>
                    <a:pt x="2977" y="2513"/>
                  </a:cubicBezTo>
                  <a:cubicBezTo>
                    <a:pt x="3001" y="2394"/>
                    <a:pt x="3013" y="2286"/>
                    <a:pt x="3024" y="2167"/>
                  </a:cubicBezTo>
                  <a:cubicBezTo>
                    <a:pt x="3263" y="1632"/>
                    <a:pt x="3536" y="1096"/>
                    <a:pt x="3906" y="632"/>
                  </a:cubicBezTo>
                  <a:cubicBezTo>
                    <a:pt x="4013" y="501"/>
                    <a:pt x="4132" y="381"/>
                    <a:pt x="4227" y="262"/>
                  </a:cubicBezTo>
                  <a:cubicBezTo>
                    <a:pt x="4275" y="191"/>
                    <a:pt x="4298" y="96"/>
                    <a:pt x="4239" y="36"/>
                  </a:cubicBezTo>
                  <a:cubicBezTo>
                    <a:pt x="4203" y="12"/>
                    <a:pt x="4179" y="0"/>
                    <a:pt x="41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18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_1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9"/>
          <p:cNvGrpSpPr/>
          <p:nvPr/>
        </p:nvGrpSpPr>
        <p:grpSpPr>
          <a:xfrm rot="442865" flipH="1">
            <a:off x="-765909" y="-59927"/>
            <a:ext cx="2000499" cy="1191154"/>
            <a:chOff x="5376160" y="3445595"/>
            <a:chExt cx="1598262" cy="951650"/>
          </a:xfrm>
        </p:grpSpPr>
        <p:sp>
          <p:nvSpPr>
            <p:cNvPr id="327" name="Google Shape;327;p19"/>
            <p:cNvSpPr/>
            <p:nvPr/>
          </p:nvSpPr>
          <p:spPr>
            <a:xfrm>
              <a:off x="5376160" y="3455605"/>
              <a:ext cx="1509782" cy="941640"/>
            </a:xfrm>
            <a:custGeom>
              <a:avLst/>
              <a:gdLst/>
              <a:ahLst/>
              <a:cxnLst/>
              <a:rect l="l" t="t" r="r" b="b"/>
              <a:pathLst>
                <a:path w="43026" h="26835" extrusionOk="0">
                  <a:moveTo>
                    <a:pt x="1" y="0"/>
                  </a:moveTo>
                  <a:lnTo>
                    <a:pt x="1" y="0"/>
                  </a:lnTo>
                  <a:cubicBezTo>
                    <a:pt x="803" y="1086"/>
                    <a:pt x="1638" y="2256"/>
                    <a:pt x="2541" y="3593"/>
                  </a:cubicBezTo>
                  <a:cubicBezTo>
                    <a:pt x="2975" y="4244"/>
                    <a:pt x="3393" y="4913"/>
                    <a:pt x="3844" y="5614"/>
                  </a:cubicBezTo>
                  <a:cubicBezTo>
                    <a:pt x="4278" y="6333"/>
                    <a:pt x="4696" y="7018"/>
                    <a:pt x="5097" y="7703"/>
                  </a:cubicBezTo>
                  <a:cubicBezTo>
                    <a:pt x="5932" y="9090"/>
                    <a:pt x="6701" y="10443"/>
                    <a:pt x="7553" y="11947"/>
                  </a:cubicBezTo>
                  <a:cubicBezTo>
                    <a:pt x="8322" y="13300"/>
                    <a:pt x="9057" y="14487"/>
                    <a:pt x="9792" y="15573"/>
                  </a:cubicBezTo>
                  <a:cubicBezTo>
                    <a:pt x="11413" y="17995"/>
                    <a:pt x="13134" y="20051"/>
                    <a:pt x="14888" y="21671"/>
                  </a:cubicBezTo>
                  <a:cubicBezTo>
                    <a:pt x="15824" y="22540"/>
                    <a:pt x="16826" y="23325"/>
                    <a:pt x="17879" y="23994"/>
                  </a:cubicBezTo>
                  <a:cubicBezTo>
                    <a:pt x="18414" y="24345"/>
                    <a:pt x="18965" y="24662"/>
                    <a:pt x="19483" y="24929"/>
                  </a:cubicBezTo>
                  <a:cubicBezTo>
                    <a:pt x="19984" y="25214"/>
                    <a:pt x="20552" y="25431"/>
                    <a:pt x="21137" y="25665"/>
                  </a:cubicBezTo>
                  <a:cubicBezTo>
                    <a:pt x="22223" y="26082"/>
                    <a:pt x="23359" y="26400"/>
                    <a:pt x="24579" y="26600"/>
                  </a:cubicBezTo>
                  <a:cubicBezTo>
                    <a:pt x="25498" y="26751"/>
                    <a:pt x="26434" y="26834"/>
                    <a:pt x="27369" y="26834"/>
                  </a:cubicBezTo>
                  <a:cubicBezTo>
                    <a:pt x="27620" y="26834"/>
                    <a:pt x="27854" y="26834"/>
                    <a:pt x="28105" y="26818"/>
                  </a:cubicBezTo>
                  <a:cubicBezTo>
                    <a:pt x="30511" y="26717"/>
                    <a:pt x="32833" y="26149"/>
                    <a:pt x="35022" y="25130"/>
                  </a:cubicBezTo>
                  <a:cubicBezTo>
                    <a:pt x="35690" y="24813"/>
                    <a:pt x="36359" y="24428"/>
                    <a:pt x="37010" y="24044"/>
                  </a:cubicBezTo>
                  <a:cubicBezTo>
                    <a:pt x="37361" y="23810"/>
                    <a:pt x="37729" y="23559"/>
                    <a:pt x="38096" y="23309"/>
                  </a:cubicBezTo>
                  <a:cubicBezTo>
                    <a:pt x="38130" y="23292"/>
                    <a:pt x="38146" y="23259"/>
                    <a:pt x="38197" y="23225"/>
                  </a:cubicBezTo>
                  <a:cubicBezTo>
                    <a:pt x="38481" y="23008"/>
                    <a:pt x="38781" y="22757"/>
                    <a:pt x="39099" y="22507"/>
                  </a:cubicBezTo>
                  <a:cubicBezTo>
                    <a:pt x="39717" y="21989"/>
                    <a:pt x="40385" y="21371"/>
                    <a:pt x="41037" y="20702"/>
                  </a:cubicBezTo>
                  <a:cubicBezTo>
                    <a:pt x="41355" y="20368"/>
                    <a:pt x="41655" y="20034"/>
                    <a:pt x="41989" y="19650"/>
                  </a:cubicBezTo>
                  <a:cubicBezTo>
                    <a:pt x="42324" y="19249"/>
                    <a:pt x="42624" y="18898"/>
                    <a:pt x="42892" y="18547"/>
                  </a:cubicBezTo>
                  <a:cubicBezTo>
                    <a:pt x="42992" y="18396"/>
                    <a:pt x="43025" y="18146"/>
                    <a:pt x="42908" y="17995"/>
                  </a:cubicBezTo>
                  <a:cubicBezTo>
                    <a:pt x="42858" y="17912"/>
                    <a:pt x="42791" y="17878"/>
                    <a:pt x="42708" y="17878"/>
                  </a:cubicBezTo>
                  <a:cubicBezTo>
                    <a:pt x="42641" y="17878"/>
                    <a:pt x="42574" y="17912"/>
                    <a:pt x="42524" y="17979"/>
                  </a:cubicBezTo>
                  <a:lnTo>
                    <a:pt x="42491" y="17995"/>
                  </a:lnTo>
                  <a:cubicBezTo>
                    <a:pt x="42056" y="18547"/>
                    <a:pt x="41605" y="19082"/>
                    <a:pt x="41121" y="19616"/>
                  </a:cubicBezTo>
                  <a:cubicBezTo>
                    <a:pt x="40653" y="20134"/>
                    <a:pt x="40151" y="20635"/>
                    <a:pt x="39650" y="21120"/>
                  </a:cubicBezTo>
                  <a:lnTo>
                    <a:pt x="39700" y="21087"/>
                  </a:lnTo>
                  <a:lnTo>
                    <a:pt x="39700" y="21087"/>
                  </a:lnTo>
                  <a:cubicBezTo>
                    <a:pt x="39149" y="21571"/>
                    <a:pt x="38648" y="22006"/>
                    <a:pt x="38180" y="22373"/>
                  </a:cubicBezTo>
                  <a:cubicBezTo>
                    <a:pt x="38096" y="21872"/>
                    <a:pt x="37963" y="21387"/>
                    <a:pt x="37862" y="21036"/>
                  </a:cubicBezTo>
                  <a:cubicBezTo>
                    <a:pt x="37712" y="20468"/>
                    <a:pt x="37528" y="19884"/>
                    <a:pt x="37311" y="19299"/>
                  </a:cubicBezTo>
                  <a:cubicBezTo>
                    <a:pt x="36943" y="18229"/>
                    <a:pt x="36476" y="17160"/>
                    <a:pt x="35891" y="16057"/>
                  </a:cubicBezTo>
                  <a:cubicBezTo>
                    <a:pt x="34922" y="14152"/>
                    <a:pt x="33669" y="12365"/>
                    <a:pt x="32081" y="10560"/>
                  </a:cubicBezTo>
                  <a:cubicBezTo>
                    <a:pt x="30711" y="9040"/>
                    <a:pt x="29207" y="7636"/>
                    <a:pt x="27436" y="6283"/>
                  </a:cubicBezTo>
                  <a:cubicBezTo>
                    <a:pt x="26684" y="5715"/>
                    <a:pt x="25866" y="5163"/>
                    <a:pt x="24980" y="4545"/>
                  </a:cubicBezTo>
                  <a:cubicBezTo>
                    <a:pt x="24178" y="4027"/>
                    <a:pt x="23343" y="3543"/>
                    <a:pt x="22491" y="3075"/>
                  </a:cubicBezTo>
                  <a:cubicBezTo>
                    <a:pt x="21488" y="2523"/>
                    <a:pt x="20435" y="2072"/>
                    <a:pt x="19399" y="1705"/>
                  </a:cubicBezTo>
                  <a:cubicBezTo>
                    <a:pt x="18330" y="1354"/>
                    <a:pt x="17244" y="1086"/>
                    <a:pt x="16158" y="919"/>
                  </a:cubicBezTo>
                  <a:cubicBezTo>
                    <a:pt x="15306" y="786"/>
                    <a:pt x="14420" y="736"/>
                    <a:pt x="13568" y="736"/>
                  </a:cubicBezTo>
                  <a:cubicBezTo>
                    <a:pt x="13368" y="736"/>
                    <a:pt x="13150" y="736"/>
                    <a:pt x="12950" y="752"/>
                  </a:cubicBezTo>
                  <a:cubicBezTo>
                    <a:pt x="12449" y="769"/>
                    <a:pt x="11914" y="819"/>
                    <a:pt x="11329" y="869"/>
                  </a:cubicBezTo>
                  <a:cubicBezTo>
                    <a:pt x="11162" y="903"/>
                    <a:pt x="11028" y="919"/>
                    <a:pt x="10861" y="936"/>
                  </a:cubicBezTo>
                  <a:cubicBezTo>
                    <a:pt x="10728" y="953"/>
                    <a:pt x="10611" y="986"/>
                    <a:pt x="10494" y="986"/>
                  </a:cubicBezTo>
                  <a:cubicBezTo>
                    <a:pt x="10226" y="1020"/>
                    <a:pt x="9942" y="1036"/>
                    <a:pt x="9658" y="1086"/>
                  </a:cubicBezTo>
                  <a:lnTo>
                    <a:pt x="9692" y="1103"/>
                  </a:lnTo>
                  <a:cubicBezTo>
                    <a:pt x="8622" y="1203"/>
                    <a:pt x="7703" y="1270"/>
                    <a:pt x="6885" y="1270"/>
                  </a:cubicBezTo>
                  <a:cubicBezTo>
                    <a:pt x="5648" y="1270"/>
                    <a:pt x="4546" y="1153"/>
                    <a:pt x="3510" y="919"/>
                  </a:cubicBezTo>
                  <a:cubicBezTo>
                    <a:pt x="3276" y="853"/>
                    <a:pt x="3042" y="786"/>
                    <a:pt x="2841" y="736"/>
                  </a:cubicBezTo>
                  <a:cubicBezTo>
                    <a:pt x="2256" y="652"/>
                    <a:pt x="1672" y="502"/>
                    <a:pt x="1087" y="335"/>
                  </a:cubicBezTo>
                  <a:cubicBezTo>
                    <a:pt x="953" y="284"/>
                    <a:pt x="803" y="251"/>
                    <a:pt x="686" y="201"/>
                  </a:cubicBezTo>
                  <a:cubicBezTo>
                    <a:pt x="452" y="151"/>
                    <a:pt x="268" y="101"/>
                    <a:pt x="101" y="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5461727" y="3520619"/>
              <a:ext cx="1512695" cy="665517"/>
            </a:xfrm>
            <a:custGeom>
              <a:avLst/>
              <a:gdLst/>
              <a:ahLst/>
              <a:cxnLst/>
              <a:rect l="l" t="t" r="r" b="b"/>
              <a:pathLst>
                <a:path w="43109" h="18966" extrusionOk="0">
                  <a:moveTo>
                    <a:pt x="67" y="1"/>
                  </a:moveTo>
                  <a:cubicBezTo>
                    <a:pt x="51" y="1"/>
                    <a:pt x="17" y="34"/>
                    <a:pt x="17" y="51"/>
                  </a:cubicBezTo>
                  <a:cubicBezTo>
                    <a:pt x="1" y="84"/>
                    <a:pt x="17" y="135"/>
                    <a:pt x="51" y="135"/>
                  </a:cubicBezTo>
                  <a:cubicBezTo>
                    <a:pt x="351" y="335"/>
                    <a:pt x="652" y="552"/>
                    <a:pt x="970" y="736"/>
                  </a:cubicBezTo>
                  <a:cubicBezTo>
                    <a:pt x="1454" y="1087"/>
                    <a:pt x="2022" y="1505"/>
                    <a:pt x="2674" y="1989"/>
                  </a:cubicBezTo>
                  <a:cubicBezTo>
                    <a:pt x="3225" y="2407"/>
                    <a:pt x="3777" y="2841"/>
                    <a:pt x="4362" y="3326"/>
                  </a:cubicBezTo>
                  <a:lnTo>
                    <a:pt x="5230" y="4044"/>
                  </a:lnTo>
                  <a:lnTo>
                    <a:pt x="6032" y="4679"/>
                  </a:lnTo>
                  <a:lnTo>
                    <a:pt x="5982" y="4663"/>
                  </a:lnTo>
                  <a:lnTo>
                    <a:pt x="5899" y="4663"/>
                  </a:lnTo>
                  <a:cubicBezTo>
                    <a:pt x="5765" y="4663"/>
                    <a:pt x="5665" y="4663"/>
                    <a:pt x="5531" y="4646"/>
                  </a:cubicBezTo>
                  <a:cubicBezTo>
                    <a:pt x="5264" y="4612"/>
                    <a:pt x="4980" y="4579"/>
                    <a:pt x="4679" y="4512"/>
                  </a:cubicBezTo>
                  <a:cubicBezTo>
                    <a:pt x="4529" y="4479"/>
                    <a:pt x="4395" y="4462"/>
                    <a:pt x="4245" y="4412"/>
                  </a:cubicBezTo>
                  <a:cubicBezTo>
                    <a:pt x="4078" y="4362"/>
                    <a:pt x="3927" y="4328"/>
                    <a:pt x="3777" y="4262"/>
                  </a:cubicBezTo>
                  <a:cubicBezTo>
                    <a:pt x="3476" y="4161"/>
                    <a:pt x="3159" y="4028"/>
                    <a:pt x="2891" y="3911"/>
                  </a:cubicBezTo>
                  <a:cubicBezTo>
                    <a:pt x="2841" y="3911"/>
                    <a:pt x="2824" y="3927"/>
                    <a:pt x="2824" y="3944"/>
                  </a:cubicBezTo>
                  <a:lnTo>
                    <a:pt x="2824" y="4011"/>
                  </a:lnTo>
                  <a:cubicBezTo>
                    <a:pt x="2824" y="4028"/>
                    <a:pt x="2841" y="4028"/>
                    <a:pt x="2841" y="4061"/>
                  </a:cubicBezTo>
                  <a:cubicBezTo>
                    <a:pt x="3142" y="4178"/>
                    <a:pt x="3426" y="4278"/>
                    <a:pt x="3693" y="4412"/>
                  </a:cubicBezTo>
                  <a:cubicBezTo>
                    <a:pt x="4027" y="4546"/>
                    <a:pt x="4328" y="4646"/>
                    <a:pt x="4595" y="4729"/>
                  </a:cubicBezTo>
                  <a:cubicBezTo>
                    <a:pt x="4896" y="4813"/>
                    <a:pt x="5197" y="4880"/>
                    <a:pt x="5498" y="4913"/>
                  </a:cubicBezTo>
                  <a:cubicBezTo>
                    <a:pt x="5648" y="4930"/>
                    <a:pt x="5782" y="4963"/>
                    <a:pt x="5932" y="4963"/>
                  </a:cubicBezTo>
                  <a:lnTo>
                    <a:pt x="6066" y="4963"/>
                  </a:lnTo>
                  <a:cubicBezTo>
                    <a:pt x="6166" y="4963"/>
                    <a:pt x="6266" y="4963"/>
                    <a:pt x="6350" y="4930"/>
                  </a:cubicBezTo>
                  <a:cubicBezTo>
                    <a:pt x="6784" y="5298"/>
                    <a:pt x="7252" y="5665"/>
                    <a:pt x="7703" y="6016"/>
                  </a:cubicBezTo>
                  <a:cubicBezTo>
                    <a:pt x="9007" y="7052"/>
                    <a:pt x="10093" y="7837"/>
                    <a:pt x="11112" y="8556"/>
                  </a:cubicBezTo>
                  <a:cubicBezTo>
                    <a:pt x="11279" y="8656"/>
                    <a:pt x="11429" y="8756"/>
                    <a:pt x="11596" y="8856"/>
                  </a:cubicBezTo>
                  <a:lnTo>
                    <a:pt x="11446" y="8890"/>
                  </a:lnTo>
                  <a:lnTo>
                    <a:pt x="11362" y="8907"/>
                  </a:lnTo>
                  <a:lnTo>
                    <a:pt x="11279" y="8923"/>
                  </a:lnTo>
                  <a:cubicBezTo>
                    <a:pt x="11112" y="8973"/>
                    <a:pt x="10928" y="8990"/>
                    <a:pt x="10761" y="9007"/>
                  </a:cubicBezTo>
                  <a:cubicBezTo>
                    <a:pt x="10544" y="9024"/>
                    <a:pt x="10293" y="9074"/>
                    <a:pt x="10009" y="9090"/>
                  </a:cubicBezTo>
                  <a:cubicBezTo>
                    <a:pt x="9809" y="9107"/>
                    <a:pt x="9625" y="9107"/>
                    <a:pt x="9441" y="9107"/>
                  </a:cubicBezTo>
                  <a:lnTo>
                    <a:pt x="9174" y="9107"/>
                  </a:lnTo>
                  <a:cubicBezTo>
                    <a:pt x="8606" y="9090"/>
                    <a:pt x="8071" y="9024"/>
                    <a:pt x="7536" y="8907"/>
                  </a:cubicBezTo>
                  <a:cubicBezTo>
                    <a:pt x="6968" y="8773"/>
                    <a:pt x="6417" y="8606"/>
                    <a:pt x="5899" y="8389"/>
                  </a:cubicBezTo>
                  <a:cubicBezTo>
                    <a:pt x="5832" y="8389"/>
                    <a:pt x="5832" y="8405"/>
                    <a:pt x="5815" y="8439"/>
                  </a:cubicBezTo>
                  <a:lnTo>
                    <a:pt x="5815" y="8506"/>
                  </a:lnTo>
                  <a:cubicBezTo>
                    <a:pt x="5815" y="8522"/>
                    <a:pt x="5832" y="8556"/>
                    <a:pt x="5849" y="8556"/>
                  </a:cubicBezTo>
                  <a:cubicBezTo>
                    <a:pt x="6316" y="8739"/>
                    <a:pt x="6784" y="8923"/>
                    <a:pt x="7286" y="9057"/>
                  </a:cubicBezTo>
                  <a:cubicBezTo>
                    <a:pt x="7503" y="9107"/>
                    <a:pt x="7737" y="9157"/>
                    <a:pt x="8037" y="9241"/>
                  </a:cubicBezTo>
                  <a:cubicBezTo>
                    <a:pt x="8321" y="9291"/>
                    <a:pt x="8589" y="9341"/>
                    <a:pt x="8839" y="9391"/>
                  </a:cubicBezTo>
                  <a:cubicBezTo>
                    <a:pt x="9107" y="9425"/>
                    <a:pt x="9408" y="9441"/>
                    <a:pt x="9608" y="9475"/>
                  </a:cubicBezTo>
                  <a:cubicBezTo>
                    <a:pt x="9842" y="9491"/>
                    <a:pt x="10026" y="9491"/>
                    <a:pt x="10193" y="9491"/>
                  </a:cubicBezTo>
                  <a:lnTo>
                    <a:pt x="10410" y="9491"/>
                  </a:lnTo>
                  <a:cubicBezTo>
                    <a:pt x="10661" y="9491"/>
                    <a:pt x="10928" y="9475"/>
                    <a:pt x="11179" y="9425"/>
                  </a:cubicBezTo>
                  <a:cubicBezTo>
                    <a:pt x="11463" y="9391"/>
                    <a:pt x="11697" y="9324"/>
                    <a:pt x="11914" y="9224"/>
                  </a:cubicBezTo>
                  <a:cubicBezTo>
                    <a:pt x="11931" y="9191"/>
                    <a:pt x="11947" y="9191"/>
                    <a:pt x="11964" y="9191"/>
                  </a:cubicBezTo>
                  <a:cubicBezTo>
                    <a:pt x="12749" y="9692"/>
                    <a:pt x="13585" y="10193"/>
                    <a:pt x="14537" y="10728"/>
                  </a:cubicBezTo>
                  <a:cubicBezTo>
                    <a:pt x="15623" y="11329"/>
                    <a:pt x="16759" y="11897"/>
                    <a:pt x="17862" y="12415"/>
                  </a:cubicBezTo>
                  <a:lnTo>
                    <a:pt x="17595" y="12516"/>
                  </a:lnTo>
                  <a:lnTo>
                    <a:pt x="17294" y="12666"/>
                  </a:lnTo>
                  <a:cubicBezTo>
                    <a:pt x="16926" y="12833"/>
                    <a:pt x="16525" y="13000"/>
                    <a:pt x="16124" y="13167"/>
                  </a:cubicBezTo>
                  <a:cubicBezTo>
                    <a:pt x="15239" y="13501"/>
                    <a:pt x="14454" y="13702"/>
                    <a:pt x="13668" y="13819"/>
                  </a:cubicBezTo>
                  <a:lnTo>
                    <a:pt x="13685" y="13836"/>
                  </a:lnTo>
                  <a:cubicBezTo>
                    <a:pt x="13184" y="13902"/>
                    <a:pt x="12716" y="13919"/>
                    <a:pt x="12332" y="13919"/>
                  </a:cubicBezTo>
                  <a:lnTo>
                    <a:pt x="12198" y="13919"/>
                  </a:lnTo>
                  <a:cubicBezTo>
                    <a:pt x="11747" y="13919"/>
                    <a:pt x="11245" y="13852"/>
                    <a:pt x="10744" y="13752"/>
                  </a:cubicBezTo>
                  <a:cubicBezTo>
                    <a:pt x="10627" y="13735"/>
                    <a:pt x="10494" y="13685"/>
                    <a:pt x="10360" y="13652"/>
                  </a:cubicBezTo>
                  <a:cubicBezTo>
                    <a:pt x="10327" y="13652"/>
                    <a:pt x="10293" y="13669"/>
                    <a:pt x="10293" y="13702"/>
                  </a:cubicBezTo>
                  <a:lnTo>
                    <a:pt x="10293" y="13769"/>
                  </a:lnTo>
                  <a:cubicBezTo>
                    <a:pt x="10293" y="13785"/>
                    <a:pt x="10327" y="13785"/>
                    <a:pt x="10343" y="13819"/>
                  </a:cubicBezTo>
                  <a:cubicBezTo>
                    <a:pt x="10611" y="13902"/>
                    <a:pt x="10861" y="13953"/>
                    <a:pt x="11129" y="14019"/>
                  </a:cubicBezTo>
                  <a:cubicBezTo>
                    <a:pt x="11379" y="14070"/>
                    <a:pt x="11663" y="14103"/>
                    <a:pt x="11947" y="14120"/>
                  </a:cubicBezTo>
                  <a:cubicBezTo>
                    <a:pt x="12198" y="14153"/>
                    <a:pt x="12432" y="14153"/>
                    <a:pt x="12632" y="14153"/>
                  </a:cubicBezTo>
                  <a:cubicBezTo>
                    <a:pt x="12950" y="14153"/>
                    <a:pt x="13267" y="14120"/>
                    <a:pt x="13601" y="14103"/>
                  </a:cubicBezTo>
                  <a:cubicBezTo>
                    <a:pt x="14604" y="14003"/>
                    <a:pt x="15673" y="13752"/>
                    <a:pt x="16893" y="13334"/>
                  </a:cubicBezTo>
                  <a:cubicBezTo>
                    <a:pt x="17177" y="13251"/>
                    <a:pt x="17478" y="13151"/>
                    <a:pt x="17762" y="13017"/>
                  </a:cubicBezTo>
                  <a:cubicBezTo>
                    <a:pt x="17879" y="12950"/>
                    <a:pt x="18029" y="12917"/>
                    <a:pt x="18146" y="12850"/>
                  </a:cubicBezTo>
                  <a:cubicBezTo>
                    <a:pt x="18230" y="12816"/>
                    <a:pt x="18297" y="12766"/>
                    <a:pt x="18380" y="12750"/>
                  </a:cubicBezTo>
                  <a:cubicBezTo>
                    <a:pt x="18397" y="12733"/>
                    <a:pt x="18430" y="12733"/>
                    <a:pt x="18464" y="12699"/>
                  </a:cubicBezTo>
                  <a:cubicBezTo>
                    <a:pt x="19483" y="13167"/>
                    <a:pt x="20569" y="13602"/>
                    <a:pt x="21638" y="14019"/>
                  </a:cubicBezTo>
                  <a:cubicBezTo>
                    <a:pt x="22641" y="14387"/>
                    <a:pt x="23727" y="14755"/>
                    <a:pt x="24813" y="15089"/>
                  </a:cubicBezTo>
                  <a:lnTo>
                    <a:pt x="24779" y="15089"/>
                  </a:lnTo>
                  <a:cubicBezTo>
                    <a:pt x="24713" y="15139"/>
                    <a:pt x="24629" y="15206"/>
                    <a:pt x="24562" y="15256"/>
                  </a:cubicBezTo>
                  <a:lnTo>
                    <a:pt x="24529" y="15289"/>
                  </a:lnTo>
                  <a:lnTo>
                    <a:pt x="24479" y="15323"/>
                  </a:lnTo>
                  <a:lnTo>
                    <a:pt x="24429" y="15339"/>
                  </a:lnTo>
                  <a:lnTo>
                    <a:pt x="24312" y="15440"/>
                  </a:lnTo>
                  <a:cubicBezTo>
                    <a:pt x="24011" y="15690"/>
                    <a:pt x="23710" y="15941"/>
                    <a:pt x="23342" y="16208"/>
                  </a:cubicBezTo>
                  <a:cubicBezTo>
                    <a:pt x="23058" y="16425"/>
                    <a:pt x="22741" y="16659"/>
                    <a:pt x="22340" y="16910"/>
                  </a:cubicBezTo>
                  <a:cubicBezTo>
                    <a:pt x="22006" y="17110"/>
                    <a:pt x="21655" y="17328"/>
                    <a:pt x="21304" y="17511"/>
                  </a:cubicBezTo>
                  <a:cubicBezTo>
                    <a:pt x="20101" y="18163"/>
                    <a:pt x="18898" y="18547"/>
                    <a:pt x="17795" y="18714"/>
                  </a:cubicBezTo>
                  <a:cubicBezTo>
                    <a:pt x="17428" y="18781"/>
                    <a:pt x="17043" y="18798"/>
                    <a:pt x="16676" y="18798"/>
                  </a:cubicBezTo>
                  <a:cubicBezTo>
                    <a:pt x="16291" y="18798"/>
                    <a:pt x="15924" y="18781"/>
                    <a:pt x="15540" y="18714"/>
                  </a:cubicBezTo>
                  <a:cubicBezTo>
                    <a:pt x="15523" y="18714"/>
                    <a:pt x="15523" y="18714"/>
                    <a:pt x="15506" y="18748"/>
                  </a:cubicBezTo>
                  <a:cubicBezTo>
                    <a:pt x="15506" y="18765"/>
                    <a:pt x="15473" y="18781"/>
                    <a:pt x="15473" y="18781"/>
                  </a:cubicBezTo>
                  <a:cubicBezTo>
                    <a:pt x="15473" y="18831"/>
                    <a:pt x="15506" y="18848"/>
                    <a:pt x="15523" y="18865"/>
                  </a:cubicBezTo>
                  <a:cubicBezTo>
                    <a:pt x="15941" y="18932"/>
                    <a:pt x="16358" y="18965"/>
                    <a:pt x="16759" y="18965"/>
                  </a:cubicBezTo>
                  <a:lnTo>
                    <a:pt x="17093" y="18965"/>
                  </a:lnTo>
                  <a:cubicBezTo>
                    <a:pt x="17595" y="18948"/>
                    <a:pt x="18096" y="18882"/>
                    <a:pt x="18647" y="18765"/>
                  </a:cubicBezTo>
                  <a:cubicBezTo>
                    <a:pt x="19650" y="18531"/>
                    <a:pt x="20652" y="18130"/>
                    <a:pt x="21772" y="17578"/>
                  </a:cubicBezTo>
                  <a:cubicBezTo>
                    <a:pt x="22056" y="17411"/>
                    <a:pt x="22373" y="17244"/>
                    <a:pt x="22691" y="17044"/>
                  </a:cubicBezTo>
                  <a:cubicBezTo>
                    <a:pt x="22958" y="16893"/>
                    <a:pt x="23209" y="16743"/>
                    <a:pt x="23459" y="16576"/>
                  </a:cubicBezTo>
                  <a:lnTo>
                    <a:pt x="23476" y="16542"/>
                  </a:lnTo>
                  <a:lnTo>
                    <a:pt x="23493" y="16526"/>
                  </a:lnTo>
                  <a:lnTo>
                    <a:pt x="23526" y="16509"/>
                  </a:lnTo>
                  <a:lnTo>
                    <a:pt x="23610" y="16459"/>
                  </a:lnTo>
                  <a:cubicBezTo>
                    <a:pt x="23911" y="16275"/>
                    <a:pt x="24211" y="16058"/>
                    <a:pt x="24529" y="15857"/>
                  </a:cubicBezTo>
                  <a:cubicBezTo>
                    <a:pt x="24779" y="15690"/>
                    <a:pt x="25063" y="15473"/>
                    <a:pt x="25314" y="15222"/>
                  </a:cubicBezTo>
                  <a:cubicBezTo>
                    <a:pt x="26551" y="15590"/>
                    <a:pt x="27804" y="15874"/>
                    <a:pt x="29023" y="16108"/>
                  </a:cubicBezTo>
                  <a:cubicBezTo>
                    <a:pt x="31379" y="16542"/>
                    <a:pt x="33735" y="16776"/>
                    <a:pt x="36024" y="16776"/>
                  </a:cubicBezTo>
                  <a:cubicBezTo>
                    <a:pt x="37127" y="16776"/>
                    <a:pt x="38280" y="16709"/>
                    <a:pt x="39450" y="16592"/>
                  </a:cubicBezTo>
                  <a:cubicBezTo>
                    <a:pt x="40619" y="16459"/>
                    <a:pt x="41772" y="16275"/>
                    <a:pt x="42875" y="16024"/>
                  </a:cubicBezTo>
                  <a:cubicBezTo>
                    <a:pt x="42942" y="16008"/>
                    <a:pt x="43008" y="15941"/>
                    <a:pt x="43042" y="15857"/>
                  </a:cubicBezTo>
                  <a:cubicBezTo>
                    <a:pt x="43092" y="15774"/>
                    <a:pt x="43109" y="15674"/>
                    <a:pt x="43092" y="15573"/>
                  </a:cubicBezTo>
                  <a:cubicBezTo>
                    <a:pt x="43059" y="15373"/>
                    <a:pt x="42942" y="15256"/>
                    <a:pt x="42791" y="15256"/>
                  </a:cubicBezTo>
                  <a:lnTo>
                    <a:pt x="42758" y="15256"/>
                  </a:lnTo>
                  <a:cubicBezTo>
                    <a:pt x="41388" y="15540"/>
                    <a:pt x="40051" y="15757"/>
                    <a:pt x="38748" y="15857"/>
                  </a:cubicBezTo>
                  <a:cubicBezTo>
                    <a:pt x="37829" y="15941"/>
                    <a:pt x="36876" y="15958"/>
                    <a:pt x="35957" y="15958"/>
                  </a:cubicBezTo>
                  <a:cubicBezTo>
                    <a:pt x="34621" y="15958"/>
                    <a:pt x="33251" y="15874"/>
                    <a:pt x="31864" y="15740"/>
                  </a:cubicBezTo>
                  <a:cubicBezTo>
                    <a:pt x="29775" y="15506"/>
                    <a:pt x="27653" y="15089"/>
                    <a:pt x="25498" y="14521"/>
                  </a:cubicBezTo>
                  <a:cubicBezTo>
                    <a:pt x="25464" y="14170"/>
                    <a:pt x="25348" y="13819"/>
                    <a:pt x="25264" y="13568"/>
                  </a:cubicBezTo>
                  <a:cubicBezTo>
                    <a:pt x="25180" y="13251"/>
                    <a:pt x="25063" y="12933"/>
                    <a:pt x="24896" y="12532"/>
                  </a:cubicBezTo>
                  <a:cubicBezTo>
                    <a:pt x="24796" y="12265"/>
                    <a:pt x="24662" y="12014"/>
                    <a:pt x="24546" y="11730"/>
                  </a:cubicBezTo>
                  <a:lnTo>
                    <a:pt x="24462" y="11563"/>
                  </a:lnTo>
                  <a:cubicBezTo>
                    <a:pt x="24312" y="11246"/>
                    <a:pt x="24178" y="10945"/>
                    <a:pt x="24044" y="10644"/>
                  </a:cubicBezTo>
                  <a:cubicBezTo>
                    <a:pt x="23743" y="9993"/>
                    <a:pt x="23459" y="9408"/>
                    <a:pt x="23159" y="8840"/>
                  </a:cubicBezTo>
                  <a:cubicBezTo>
                    <a:pt x="22825" y="8171"/>
                    <a:pt x="22507" y="7637"/>
                    <a:pt x="22206" y="7085"/>
                  </a:cubicBezTo>
                  <a:cubicBezTo>
                    <a:pt x="21237" y="5498"/>
                    <a:pt x="20285" y="4228"/>
                    <a:pt x="19249" y="3176"/>
                  </a:cubicBezTo>
                  <a:cubicBezTo>
                    <a:pt x="19232" y="3176"/>
                    <a:pt x="19232" y="3159"/>
                    <a:pt x="19215" y="3159"/>
                  </a:cubicBezTo>
                  <a:cubicBezTo>
                    <a:pt x="19199" y="3159"/>
                    <a:pt x="19165" y="3176"/>
                    <a:pt x="19149" y="3209"/>
                  </a:cubicBezTo>
                  <a:cubicBezTo>
                    <a:pt x="19132" y="3242"/>
                    <a:pt x="19149" y="3293"/>
                    <a:pt x="19165" y="3326"/>
                  </a:cubicBezTo>
                  <a:cubicBezTo>
                    <a:pt x="19366" y="3510"/>
                    <a:pt x="19550" y="3727"/>
                    <a:pt x="19733" y="3927"/>
                  </a:cubicBezTo>
                  <a:cubicBezTo>
                    <a:pt x="20251" y="4546"/>
                    <a:pt x="20786" y="5231"/>
                    <a:pt x="21254" y="5983"/>
                  </a:cubicBezTo>
                  <a:cubicBezTo>
                    <a:pt x="21722" y="6684"/>
                    <a:pt x="22156" y="7436"/>
                    <a:pt x="22624" y="8305"/>
                  </a:cubicBezTo>
                  <a:cubicBezTo>
                    <a:pt x="23008" y="9074"/>
                    <a:pt x="23393" y="9892"/>
                    <a:pt x="23760" y="10728"/>
                  </a:cubicBezTo>
                  <a:cubicBezTo>
                    <a:pt x="23927" y="11112"/>
                    <a:pt x="24094" y="11530"/>
                    <a:pt x="24295" y="11981"/>
                  </a:cubicBezTo>
                  <a:lnTo>
                    <a:pt x="24546" y="12666"/>
                  </a:lnTo>
                  <a:cubicBezTo>
                    <a:pt x="24629" y="12917"/>
                    <a:pt x="24713" y="13151"/>
                    <a:pt x="24763" y="13368"/>
                  </a:cubicBezTo>
                  <a:cubicBezTo>
                    <a:pt x="24830" y="13585"/>
                    <a:pt x="24880" y="13819"/>
                    <a:pt x="24930" y="14036"/>
                  </a:cubicBezTo>
                  <a:cubicBezTo>
                    <a:pt x="24963" y="14153"/>
                    <a:pt x="24980" y="14270"/>
                    <a:pt x="24997" y="14370"/>
                  </a:cubicBezTo>
                  <a:lnTo>
                    <a:pt x="24880" y="14337"/>
                  </a:lnTo>
                  <a:lnTo>
                    <a:pt x="24846" y="14337"/>
                  </a:lnTo>
                  <a:lnTo>
                    <a:pt x="24813" y="14320"/>
                  </a:lnTo>
                  <a:cubicBezTo>
                    <a:pt x="22708" y="13702"/>
                    <a:pt x="20569" y="12933"/>
                    <a:pt x="18480" y="12031"/>
                  </a:cubicBezTo>
                  <a:cubicBezTo>
                    <a:pt x="18480" y="11998"/>
                    <a:pt x="18480" y="11948"/>
                    <a:pt x="18464" y="11914"/>
                  </a:cubicBezTo>
                  <a:lnTo>
                    <a:pt x="18447" y="11864"/>
                  </a:lnTo>
                  <a:lnTo>
                    <a:pt x="18447" y="11847"/>
                  </a:lnTo>
                  <a:cubicBezTo>
                    <a:pt x="18413" y="11797"/>
                    <a:pt x="18413" y="11764"/>
                    <a:pt x="18397" y="11697"/>
                  </a:cubicBezTo>
                  <a:cubicBezTo>
                    <a:pt x="18380" y="11647"/>
                    <a:pt x="18363" y="11547"/>
                    <a:pt x="18330" y="11496"/>
                  </a:cubicBezTo>
                  <a:cubicBezTo>
                    <a:pt x="18297" y="11346"/>
                    <a:pt x="18230" y="11179"/>
                    <a:pt x="18163" y="11029"/>
                  </a:cubicBezTo>
                  <a:cubicBezTo>
                    <a:pt x="18063" y="10761"/>
                    <a:pt x="17946" y="10494"/>
                    <a:pt x="17795" y="10176"/>
                  </a:cubicBezTo>
                  <a:cubicBezTo>
                    <a:pt x="17528" y="9592"/>
                    <a:pt x="17227" y="9007"/>
                    <a:pt x="16910" y="8455"/>
                  </a:cubicBezTo>
                  <a:cubicBezTo>
                    <a:pt x="16576" y="7871"/>
                    <a:pt x="16225" y="7336"/>
                    <a:pt x="15890" y="6835"/>
                  </a:cubicBezTo>
                  <a:cubicBezTo>
                    <a:pt x="15540" y="6317"/>
                    <a:pt x="15155" y="5782"/>
                    <a:pt x="14788" y="5281"/>
                  </a:cubicBezTo>
                  <a:cubicBezTo>
                    <a:pt x="14286" y="4646"/>
                    <a:pt x="13735" y="4011"/>
                    <a:pt x="13184" y="3409"/>
                  </a:cubicBezTo>
                  <a:cubicBezTo>
                    <a:pt x="12649" y="2841"/>
                    <a:pt x="12098" y="2307"/>
                    <a:pt x="11546" y="1822"/>
                  </a:cubicBezTo>
                  <a:lnTo>
                    <a:pt x="11530" y="1805"/>
                  </a:lnTo>
                  <a:cubicBezTo>
                    <a:pt x="11513" y="1805"/>
                    <a:pt x="11479" y="1822"/>
                    <a:pt x="11479" y="1856"/>
                  </a:cubicBezTo>
                  <a:cubicBezTo>
                    <a:pt x="11479" y="1906"/>
                    <a:pt x="11479" y="1922"/>
                    <a:pt x="11513" y="1939"/>
                  </a:cubicBezTo>
                  <a:cubicBezTo>
                    <a:pt x="12064" y="2440"/>
                    <a:pt x="12632" y="3025"/>
                    <a:pt x="13234" y="3694"/>
                  </a:cubicBezTo>
                  <a:cubicBezTo>
                    <a:pt x="13869" y="4412"/>
                    <a:pt x="14470" y="5197"/>
                    <a:pt x="15055" y="6033"/>
                  </a:cubicBezTo>
                  <a:cubicBezTo>
                    <a:pt x="15356" y="6484"/>
                    <a:pt x="15640" y="6918"/>
                    <a:pt x="15907" y="7353"/>
                  </a:cubicBezTo>
                  <a:cubicBezTo>
                    <a:pt x="16058" y="7587"/>
                    <a:pt x="16191" y="7837"/>
                    <a:pt x="16308" y="8021"/>
                  </a:cubicBezTo>
                  <a:cubicBezTo>
                    <a:pt x="16442" y="8255"/>
                    <a:pt x="16559" y="8489"/>
                    <a:pt x="16692" y="8739"/>
                  </a:cubicBezTo>
                  <a:cubicBezTo>
                    <a:pt x="16993" y="9341"/>
                    <a:pt x="17244" y="9876"/>
                    <a:pt x="17478" y="10410"/>
                  </a:cubicBezTo>
                  <a:cubicBezTo>
                    <a:pt x="17578" y="10678"/>
                    <a:pt x="17712" y="10962"/>
                    <a:pt x="17812" y="11279"/>
                  </a:cubicBezTo>
                  <a:cubicBezTo>
                    <a:pt x="17862" y="11430"/>
                    <a:pt x="17912" y="11547"/>
                    <a:pt x="17962" y="11697"/>
                  </a:cubicBezTo>
                  <a:lnTo>
                    <a:pt x="17996" y="11847"/>
                  </a:lnTo>
                  <a:cubicBezTo>
                    <a:pt x="17879" y="11764"/>
                    <a:pt x="17728" y="11697"/>
                    <a:pt x="17578" y="11630"/>
                  </a:cubicBezTo>
                  <a:cubicBezTo>
                    <a:pt x="16459" y="11112"/>
                    <a:pt x="15289" y="10527"/>
                    <a:pt x="14119" y="9909"/>
                  </a:cubicBezTo>
                  <a:cubicBezTo>
                    <a:pt x="13518" y="9575"/>
                    <a:pt x="12950" y="9257"/>
                    <a:pt x="12398" y="8923"/>
                  </a:cubicBezTo>
                  <a:cubicBezTo>
                    <a:pt x="12281" y="8840"/>
                    <a:pt x="12148" y="8773"/>
                    <a:pt x="12031" y="8689"/>
                  </a:cubicBezTo>
                  <a:cubicBezTo>
                    <a:pt x="11981" y="8572"/>
                    <a:pt x="11947" y="8455"/>
                    <a:pt x="11897" y="8372"/>
                  </a:cubicBezTo>
                  <a:cubicBezTo>
                    <a:pt x="11847" y="8238"/>
                    <a:pt x="11780" y="8105"/>
                    <a:pt x="11713" y="7954"/>
                  </a:cubicBezTo>
                  <a:cubicBezTo>
                    <a:pt x="11596" y="7704"/>
                    <a:pt x="11463" y="7436"/>
                    <a:pt x="11296" y="7152"/>
                  </a:cubicBezTo>
                  <a:cubicBezTo>
                    <a:pt x="11012" y="6601"/>
                    <a:pt x="10677" y="6083"/>
                    <a:pt x="10343" y="5582"/>
                  </a:cubicBezTo>
                  <a:cubicBezTo>
                    <a:pt x="10143" y="5314"/>
                    <a:pt x="9959" y="5064"/>
                    <a:pt x="9792" y="4830"/>
                  </a:cubicBezTo>
                  <a:cubicBezTo>
                    <a:pt x="9625" y="4596"/>
                    <a:pt x="9441" y="4362"/>
                    <a:pt x="9224" y="4111"/>
                  </a:cubicBezTo>
                  <a:cubicBezTo>
                    <a:pt x="8873" y="3677"/>
                    <a:pt x="8472" y="3226"/>
                    <a:pt x="8088" y="2775"/>
                  </a:cubicBezTo>
                  <a:cubicBezTo>
                    <a:pt x="7636" y="2307"/>
                    <a:pt x="7169" y="1822"/>
                    <a:pt x="6667" y="1321"/>
                  </a:cubicBezTo>
                  <a:lnTo>
                    <a:pt x="6634" y="1304"/>
                  </a:lnTo>
                  <a:cubicBezTo>
                    <a:pt x="6617" y="1304"/>
                    <a:pt x="6601" y="1321"/>
                    <a:pt x="6601" y="1338"/>
                  </a:cubicBezTo>
                  <a:cubicBezTo>
                    <a:pt x="6584" y="1388"/>
                    <a:pt x="6601" y="1421"/>
                    <a:pt x="6617" y="1438"/>
                  </a:cubicBezTo>
                  <a:cubicBezTo>
                    <a:pt x="7118" y="1939"/>
                    <a:pt x="7636" y="2474"/>
                    <a:pt x="8121" y="3025"/>
                  </a:cubicBezTo>
                  <a:cubicBezTo>
                    <a:pt x="8422" y="3343"/>
                    <a:pt x="8639" y="3660"/>
                    <a:pt x="8890" y="3944"/>
                  </a:cubicBezTo>
                  <a:cubicBezTo>
                    <a:pt x="9140" y="4262"/>
                    <a:pt x="9374" y="4579"/>
                    <a:pt x="9641" y="4947"/>
                  </a:cubicBezTo>
                  <a:cubicBezTo>
                    <a:pt x="9875" y="5281"/>
                    <a:pt x="10126" y="5648"/>
                    <a:pt x="10360" y="5999"/>
                  </a:cubicBezTo>
                  <a:cubicBezTo>
                    <a:pt x="10594" y="6367"/>
                    <a:pt x="10794" y="6751"/>
                    <a:pt x="10978" y="7102"/>
                  </a:cubicBezTo>
                  <a:cubicBezTo>
                    <a:pt x="11129" y="7369"/>
                    <a:pt x="11279" y="7687"/>
                    <a:pt x="11429" y="8021"/>
                  </a:cubicBezTo>
                  <a:cubicBezTo>
                    <a:pt x="11479" y="8155"/>
                    <a:pt x="11530" y="8272"/>
                    <a:pt x="11596" y="8422"/>
                  </a:cubicBezTo>
                  <a:lnTo>
                    <a:pt x="11195" y="8155"/>
                  </a:lnTo>
                  <a:lnTo>
                    <a:pt x="10978" y="8004"/>
                  </a:lnTo>
                  <a:cubicBezTo>
                    <a:pt x="10878" y="7937"/>
                    <a:pt x="10778" y="7854"/>
                    <a:pt x="10677" y="7787"/>
                  </a:cubicBezTo>
                  <a:cubicBezTo>
                    <a:pt x="10477" y="7670"/>
                    <a:pt x="10276" y="7520"/>
                    <a:pt x="10093" y="7369"/>
                  </a:cubicBezTo>
                  <a:lnTo>
                    <a:pt x="10059" y="7353"/>
                  </a:lnTo>
                  <a:cubicBezTo>
                    <a:pt x="8806" y="6484"/>
                    <a:pt x="7603" y="5531"/>
                    <a:pt x="6433" y="4646"/>
                  </a:cubicBezTo>
                  <a:lnTo>
                    <a:pt x="6333" y="4445"/>
                  </a:lnTo>
                  <a:lnTo>
                    <a:pt x="6199" y="4228"/>
                  </a:lnTo>
                  <a:cubicBezTo>
                    <a:pt x="6116" y="4061"/>
                    <a:pt x="6016" y="3911"/>
                    <a:pt x="5932" y="3760"/>
                  </a:cubicBezTo>
                  <a:lnTo>
                    <a:pt x="5832" y="3593"/>
                  </a:lnTo>
                  <a:cubicBezTo>
                    <a:pt x="5698" y="3359"/>
                    <a:pt x="5514" y="3075"/>
                    <a:pt x="5331" y="2808"/>
                  </a:cubicBezTo>
                  <a:cubicBezTo>
                    <a:pt x="5097" y="2474"/>
                    <a:pt x="4880" y="2190"/>
                    <a:pt x="4679" y="1939"/>
                  </a:cubicBezTo>
                  <a:cubicBezTo>
                    <a:pt x="4428" y="1672"/>
                    <a:pt x="4178" y="1471"/>
                    <a:pt x="3927" y="1304"/>
                  </a:cubicBezTo>
                  <a:lnTo>
                    <a:pt x="3910" y="1271"/>
                  </a:lnTo>
                  <a:cubicBezTo>
                    <a:pt x="3877" y="1271"/>
                    <a:pt x="3860" y="1304"/>
                    <a:pt x="3860" y="1321"/>
                  </a:cubicBezTo>
                  <a:lnTo>
                    <a:pt x="3860" y="1388"/>
                  </a:lnTo>
                  <a:cubicBezTo>
                    <a:pt x="3860" y="1404"/>
                    <a:pt x="3877" y="1421"/>
                    <a:pt x="3877" y="1421"/>
                  </a:cubicBezTo>
                  <a:cubicBezTo>
                    <a:pt x="4111" y="1572"/>
                    <a:pt x="4345" y="1772"/>
                    <a:pt x="4579" y="2056"/>
                  </a:cubicBezTo>
                  <a:cubicBezTo>
                    <a:pt x="4779" y="2307"/>
                    <a:pt x="4996" y="2574"/>
                    <a:pt x="5197" y="2892"/>
                  </a:cubicBezTo>
                  <a:cubicBezTo>
                    <a:pt x="5381" y="3176"/>
                    <a:pt x="5581" y="3493"/>
                    <a:pt x="5748" y="3827"/>
                  </a:cubicBezTo>
                  <a:lnTo>
                    <a:pt x="5765" y="3844"/>
                  </a:lnTo>
                  <a:cubicBezTo>
                    <a:pt x="5798" y="3927"/>
                    <a:pt x="5849" y="4028"/>
                    <a:pt x="5915" y="4145"/>
                  </a:cubicBezTo>
                  <a:lnTo>
                    <a:pt x="5999" y="4278"/>
                  </a:lnTo>
                  <a:cubicBezTo>
                    <a:pt x="5698" y="4028"/>
                    <a:pt x="5414" y="3827"/>
                    <a:pt x="5130" y="3610"/>
                  </a:cubicBezTo>
                  <a:cubicBezTo>
                    <a:pt x="4362" y="3008"/>
                    <a:pt x="3526" y="2390"/>
                    <a:pt x="2674" y="1772"/>
                  </a:cubicBezTo>
                  <a:cubicBezTo>
                    <a:pt x="1839" y="1171"/>
                    <a:pt x="1003" y="586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6301903" y="3451841"/>
              <a:ext cx="130219" cy="205452"/>
            </a:xfrm>
            <a:custGeom>
              <a:avLst/>
              <a:gdLst/>
              <a:ahLst/>
              <a:cxnLst/>
              <a:rect l="l" t="t" r="r" b="b"/>
              <a:pathLst>
                <a:path w="3711" h="5855" extrusionOk="0">
                  <a:moveTo>
                    <a:pt x="1654" y="1"/>
                  </a:moveTo>
                  <a:cubicBezTo>
                    <a:pt x="1316" y="1"/>
                    <a:pt x="1008" y="127"/>
                    <a:pt x="753" y="307"/>
                  </a:cubicBezTo>
                  <a:cubicBezTo>
                    <a:pt x="486" y="507"/>
                    <a:pt x="285" y="791"/>
                    <a:pt x="168" y="1142"/>
                  </a:cubicBezTo>
                  <a:cubicBezTo>
                    <a:pt x="34" y="1493"/>
                    <a:pt x="1" y="1861"/>
                    <a:pt x="34" y="2245"/>
                  </a:cubicBezTo>
                  <a:cubicBezTo>
                    <a:pt x="85" y="2613"/>
                    <a:pt x="218" y="3030"/>
                    <a:pt x="469" y="3465"/>
                  </a:cubicBezTo>
                  <a:cubicBezTo>
                    <a:pt x="686" y="3849"/>
                    <a:pt x="970" y="4217"/>
                    <a:pt x="1388" y="4668"/>
                  </a:cubicBezTo>
                  <a:lnTo>
                    <a:pt x="2207" y="5470"/>
                  </a:lnTo>
                  <a:lnTo>
                    <a:pt x="2457" y="5720"/>
                  </a:lnTo>
                  <a:cubicBezTo>
                    <a:pt x="2457" y="5787"/>
                    <a:pt x="2507" y="5837"/>
                    <a:pt x="2557" y="5837"/>
                  </a:cubicBezTo>
                  <a:cubicBezTo>
                    <a:pt x="2591" y="5837"/>
                    <a:pt x="2608" y="5854"/>
                    <a:pt x="2608" y="5854"/>
                  </a:cubicBezTo>
                  <a:cubicBezTo>
                    <a:pt x="2641" y="5854"/>
                    <a:pt x="2674" y="5854"/>
                    <a:pt x="2691" y="5837"/>
                  </a:cubicBezTo>
                  <a:cubicBezTo>
                    <a:pt x="2708" y="5804"/>
                    <a:pt x="2708" y="5770"/>
                    <a:pt x="2708" y="5754"/>
                  </a:cubicBezTo>
                  <a:cubicBezTo>
                    <a:pt x="2724" y="5637"/>
                    <a:pt x="2758" y="5537"/>
                    <a:pt x="2791" y="5453"/>
                  </a:cubicBezTo>
                  <a:cubicBezTo>
                    <a:pt x="2841" y="5353"/>
                    <a:pt x="2858" y="5269"/>
                    <a:pt x="2892" y="5169"/>
                  </a:cubicBezTo>
                  <a:lnTo>
                    <a:pt x="2958" y="5019"/>
                  </a:lnTo>
                  <a:cubicBezTo>
                    <a:pt x="3009" y="4885"/>
                    <a:pt x="3059" y="4751"/>
                    <a:pt x="3109" y="4601"/>
                  </a:cubicBezTo>
                  <a:cubicBezTo>
                    <a:pt x="3226" y="4250"/>
                    <a:pt x="3343" y="3949"/>
                    <a:pt x="3426" y="3682"/>
                  </a:cubicBezTo>
                  <a:cubicBezTo>
                    <a:pt x="3527" y="3331"/>
                    <a:pt x="3593" y="3014"/>
                    <a:pt x="3643" y="2713"/>
                  </a:cubicBezTo>
                  <a:cubicBezTo>
                    <a:pt x="3710" y="2362"/>
                    <a:pt x="3710" y="2044"/>
                    <a:pt x="3694" y="1777"/>
                  </a:cubicBezTo>
                  <a:cubicBezTo>
                    <a:pt x="3677" y="1627"/>
                    <a:pt x="3643" y="1493"/>
                    <a:pt x="3610" y="1343"/>
                  </a:cubicBezTo>
                  <a:cubicBezTo>
                    <a:pt x="3560" y="1209"/>
                    <a:pt x="3527" y="1075"/>
                    <a:pt x="3443" y="942"/>
                  </a:cubicBezTo>
                  <a:cubicBezTo>
                    <a:pt x="3376" y="825"/>
                    <a:pt x="3293" y="708"/>
                    <a:pt x="3192" y="608"/>
                  </a:cubicBezTo>
                  <a:cubicBezTo>
                    <a:pt x="3109" y="507"/>
                    <a:pt x="2975" y="424"/>
                    <a:pt x="2841" y="340"/>
                  </a:cubicBezTo>
                  <a:cubicBezTo>
                    <a:pt x="2708" y="257"/>
                    <a:pt x="2557" y="207"/>
                    <a:pt x="2374" y="156"/>
                  </a:cubicBezTo>
                  <a:cubicBezTo>
                    <a:pt x="2290" y="73"/>
                    <a:pt x="2207" y="73"/>
                    <a:pt x="2123" y="39"/>
                  </a:cubicBezTo>
                  <a:cubicBezTo>
                    <a:pt x="2006" y="23"/>
                    <a:pt x="1872" y="6"/>
                    <a:pt x="1772" y="6"/>
                  </a:cubicBezTo>
                  <a:cubicBezTo>
                    <a:pt x="1732" y="3"/>
                    <a:pt x="1693" y="1"/>
                    <a:pt x="1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6105501" y="3727620"/>
              <a:ext cx="252753" cy="168502"/>
            </a:xfrm>
            <a:custGeom>
              <a:avLst/>
              <a:gdLst/>
              <a:ahLst/>
              <a:cxnLst/>
              <a:rect l="l" t="t" r="r" b="b"/>
              <a:pathLst>
                <a:path w="7203" h="4802" extrusionOk="0">
                  <a:moveTo>
                    <a:pt x="1387" y="0"/>
                  </a:moveTo>
                  <a:cubicBezTo>
                    <a:pt x="953" y="17"/>
                    <a:pt x="535" y="251"/>
                    <a:pt x="301" y="585"/>
                  </a:cubicBezTo>
                  <a:cubicBezTo>
                    <a:pt x="101" y="869"/>
                    <a:pt x="1" y="1270"/>
                    <a:pt x="34" y="1754"/>
                  </a:cubicBezTo>
                  <a:cubicBezTo>
                    <a:pt x="51" y="1938"/>
                    <a:pt x="84" y="2139"/>
                    <a:pt x="134" y="2406"/>
                  </a:cubicBezTo>
                  <a:cubicBezTo>
                    <a:pt x="184" y="2590"/>
                    <a:pt x="268" y="2790"/>
                    <a:pt x="352" y="3008"/>
                  </a:cubicBezTo>
                  <a:cubicBezTo>
                    <a:pt x="435" y="3191"/>
                    <a:pt x="519" y="3358"/>
                    <a:pt x="619" y="3526"/>
                  </a:cubicBezTo>
                  <a:cubicBezTo>
                    <a:pt x="719" y="3709"/>
                    <a:pt x="869" y="3893"/>
                    <a:pt x="1037" y="4077"/>
                  </a:cubicBezTo>
                  <a:cubicBezTo>
                    <a:pt x="1187" y="4211"/>
                    <a:pt x="1354" y="4344"/>
                    <a:pt x="1538" y="4461"/>
                  </a:cubicBezTo>
                  <a:cubicBezTo>
                    <a:pt x="1705" y="4561"/>
                    <a:pt x="1872" y="4628"/>
                    <a:pt x="2089" y="4695"/>
                  </a:cubicBezTo>
                  <a:cubicBezTo>
                    <a:pt x="2173" y="4712"/>
                    <a:pt x="2223" y="4745"/>
                    <a:pt x="2306" y="4762"/>
                  </a:cubicBezTo>
                  <a:cubicBezTo>
                    <a:pt x="2472" y="4790"/>
                    <a:pt x="2643" y="4802"/>
                    <a:pt x="2821" y="4802"/>
                  </a:cubicBezTo>
                  <a:cubicBezTo>
                    <a:pt x="2967" y="4802"/>
                    <a:pt x="3118" y="4794"/>
                    <a:pt x="3276" y="4779"/>
                  </a:cubicBezTo>
                  <a:cubicBezTo>
                    <a:pt x="3677" y="4729"/>
                    <a:pt x="4061" y="4612"/>
                    <a:pt x="4512" y="4445"/>
                  </a:cubicBezTo>
                  <a:cubicBezTo>
                    <a:pt x="4880" y="4277"/>
                    <a:pt x="5281" y="4094"/>
                    <a:pt x="5698" y="3843"/>
                  </a:cubicBezTo>
                  <a:cubicBezTo>
                    <a:pt x="6183" y="3542"/>
                    <a:pt x="6651" y="3208"/>
                    <a:pt x="7135" y="2824"/>
                  </a:cubicBezTo>
                  <a:cubicBezTo>
                    <a:pt x="7185" y="2774"/>
                    <a:pt x="7202" y="2707"/>
                    <a:pt x="7152" y="2673"/>
                  </a:cubicBezTo>
                  <a:cubicBezTo>
                    <a:pt x="7152" y="2640"/>
                    <a:pt x="7135" y="2640"/>
                    <a:pt x="7118" y="2623"/>
                  </a:cubicBezTo>
                  <a:cubicBezTo>
                    <a:pt x="7118" y="2607"/>
                    <a:pt x="7102" y="2590"/>
                    <a:pt x="7068" y="2556"/>
                  </a:cubicBezTo>
                  <a:lnTo>
                    <a:pt x="6951" y="2506"/>
                  </a:lnTo>
                  <a:cubicBezTo>
                    <a:pt x="6918" y="2473"/>
                    <a:pt x="6885" y="2473"/>
                    <a:pt x="6868" y="2456"/>
                  </a:cubicBezTo>
                  <a:cubicBezTo>
                    <a:pt x="6801" y="2423"/>
                    <a:pt x="6717" y="2406"/>
                    <a:pt x="6651" y="2356"/>
                  </a:cubicBezTo>
                  <a:cubicBezTo>
                    <a:pt x="6567" y="2306"/>
                    <a:pt x="6467" y="2272"/>
                    <a:pt x="6383" y="2222"/>
                  </a:cubicBezTo>
                  <a:lnTo>
                    <a:pt x="6200" y="2139"/>
                  </a:lnTo>
                  <a:cubicBezTo>
                    <a:pt x="5899" y="2005"/>
                    <a:pt x="5615" y="1855"/>
                    <a:pt x="5347" y="1721"/>
                  </a:cubicBezTo>
                  <a:cubicBezTo>
                    <a:pt x="4796" y="1454"/>
                    <a:pt x="4345" y="1186"/>
                    <a:pt x="3894" y="936"/>
                  </a:cubicBezTo>
                  <a:cubicBezTo>
                    <a:pt x="3509" y="702"/>
                    <a:pt x="3108" y="468"/>
                    <a:pt x="2691" y="284"/>
                  </a:cubicBezTo>
                  <a:cubicBezTo>
                    <a:pt x="2423" y="167"/>
                    <a:pt x="2189" y="84"/>
                    <a:pt x="1939" y="33"/>
                  </a:cubicBezTo>
                  <a:cubicBezTo>
                    <a:pt x="1755" y="0"/>
                    <a:pt x="1555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095535" y="3445595"/>
              <a:ext cx="197030" cy="219979"/>
            </a:xfrm>
            <a:custGeom>
              <a:avLst/>
              <a:gdLst/>
              <a:ahLst/>
              <a:cxnLst/>
              <a:rect l="l" t="t" r="r" b="b"/>
              <a:pathLst>
                <a:path w="5615" h="6269" extrusionOk="0">
                  <a:moveTo>
                    <a:pt x="1955" y="0"/>
                  </a:moveTo>
                  <a:cubicBezTo>
                    <a:pt x="1655" y="0"/>
                    <a:pt x="1371" y="67"/>
                    <a:pt x="1087" y="251"/>
                  </a:cubicBezTo>
                  <a:cubicBezTo>
                    <a:pt x="836" y="385"/>
                    <a:pt x="619" y="635"/>
                    <a:pt x="418" y="969"/>
                  </a:cubicBezTo>
                  <a:cubicBezTo>
                    <a:pt x="335" y="1120"/>
                    <a:pt x="251" y="1304"/>
                    <a:pt x="184" y="1521"/>
                  </a:cubicBezTo>
                  <a:cubicBezTo>
                    <a:pt x="134" y="1721"/>
                    <a:pt x="84" y="1938"/>
                    <a:pt x="51" y="2122"/>
                  </a:cubicBezTo>
                  <a:cubicBezTo>
                    <a:pt x="1" y="2473"/>
                    <a:pt x="17" y="2807"/>
                    <a:pt x="101" y="3141"/>
                  </a:cubicBezTo>
                  <a:cubicBezTo>
                    <a:pt x="184" y="3442"/>
                    <a:pt x="335" y="3710"/>
                    <a:pt x="519" y="3977"/>
                  </a:cubicBezTo>
                  <a:cubicBezTo>
                    <a:pt x="886" y="4445"/>
                    <a:pt x="1387" y="4846"/>
                    <a:pt x="2106" y="5213"/>
                  </a:cubicBezTo>
                  <a:cubicBezTo>
                    <a:pt x="2590" y="5464"/>
                    <a:pt x="3159" y="5681"/>
                    <a:pt x="3860" y="5882"/>
                  </a:cubicBezTo>
                  <a:cubicBezTo>
                    <a:pt x="4328" y="6015"/>
                    <a:pt x="4846" y="6132"/>
                    <a:pt x="5481" y="6266"/>
                  </a:cubicBezTo>
                  <a:cubicBezTo>
                    <a:pt x="5486" y="6268"/>
                    <a:pt x="5492" y="6269"/>
                    <a:pt x="5498" y="6269"/>
                  </a:cubicBezTo>
                  <a:cubicBezTo>
                    <a:pt x="5548" y="6269"/>
                    <a:pt x="5615" y="6209"/>
                    <a:pt x="5615" y="6149"/>
                  </a:cubicBezTo>
                  <a:cubicBezTo>
                    <a:pt x="5615" y="6132"/>
                    <a:pt x="5615" y="6099"/>
                    <a:pt x="5598" y="6065"/>
                  </a:cubicBezTo>
                  <a:cubicBezTo>
                    <a:pt x="5615" y="6032"/>
                    <a:pt x="5615" y="5982"/>
                    <a:pt x="5598" y="5948"/>
                  </a:cubicBezTo>
                  <a:cubicBezTo>
                    <a:pt x="5448" y="5531"/>
                    <a:pt x="5347" y="5080"/>
                    <a:pt x="5280" y="4662"/>
                  </a:cubicBezTo>
                  <a:lnTo>
                    <a:pt x="5230" y="4361"/>
                  </a:lnTo>
                  <a:cubicBezTo>
                    <a:pt x="5147" y="3910"/>
                    <a:pt x="5063" y="3476"/>
                    <a:pt x="4930" y="3058"/>
                  </a:cubicBezTo>
                  <a:cubicBezTo>
                    <a:pt x="4779" y="2473"/>
                    <a:pt x="4579" y="1989"/>
                    <a:pt x="4345" y="1554"/>
                  </a:cubicBezTo>
                  <a:cubicBezTo>
                    <a:pt x="4178" y="1237"/>
                    <a:pt x="3961" y="969"/>
                    <a:pt x="3676" y="719"/>
                  </a:cubicBezTo>
                  <a:cubicBezTo>
                    <a:pt x="3426" y="485"/>
                    <a:pt x="3142" y="301"/>
                    <a:pt x="2841" y="184"/>
                  </a:cubicBezTo>
                  <a:cubicBezTo>
                    <a:pt x="2707" y="100"/>
                    <a:pt x="2540" y="50"/>
                    <a:pt x="2373" y="34"/>
                  </a:cubicBezTo>
                  <a:cubicBezTo>
                    <a:pt x="2223" y="17"/>
                    <a:pt x="2072" y="0"/>
                    <a:pt x="1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6139504" y="3487809"/>
              <a:ext cx="510700" cy="437397"/>
            </a:xfrm>
            <a:custGeom>
              <a:avLst/>
              <a:gdLst/>
              <a:ahLst/>
              <a:cxnLst/>
              <a:rect l="l" t="t" r="r" b="b"/>
              <a:pathLst>
                <a:path w="14554" h="12465" extrusionOk="0">
                  <a:moveTo>
                    <a:pt x="6166" y="0"/>
                  </a:moveTo>
                  <a:cubicBezTo>
                    <a:pt x="6149" y="0"/>
                    <a:pt x="6133" y="0"/>
                    <a:pt x="6099" y="17"/>
                  </a:cubicBezTo>
                  <a:cubicBezTo>
                    <a:pt x="6099" y="50"/>
                    <a:pt x="6083" y="50"/>
                    <a:pt x="6083" y="67"/>
                  </a:cubicBezTo>
                  <a:cubicBezTo>
                    <a:pt x="6083" y="72"/>
                    <a:pt x="6084" y="78"/>
                    <a:pt x="6085" y="83"/>
                  </a:cubicBezTo>
                  <a:lnTo>
                    <a:pt x="6085" y="83"/>
                  </a:lnTo>
                  <a:cubicBezTo>
                    <a:pt x="6216" y="50"/>
                    <a:pt x="6183" y="17"/>
                    <a:pt x="6166" y="0"/>
                  </a:cubicBezTo>
                  <a:close/>
                  <a:moveTo>
                    <a:pt x="6085" y="83"/>
                  </a:moveTo>
                  <a:cubicBezTo>
                    <a:pt x="6084" y="83"/>
                    <a:pt x="6083" y="84"/>
                    <a:pt x="6083" y="84"/>
                  </a:cubicBezTo>
                  <a:cubicBezTo>
                    <a:pt x="6116" y="318"/>
                    <a:pt x="6149" y="568"/>
                    <a:pt x="6183" y="802"/>
                  </a:cubicBezTo>
                  <a:cubicBezTo>
                    <a:pt x="6215" y="1013"/>
                    <a:pt x="6252" y="1224"/>
                    <a:pt x="6290" y="1433"/>
                  </a:cubicBezTo>
                  <a:lnTo>
                    <a:pt x="6290" y="1433"/>
                  </a:lnTo>
                  <a:cubicBezTo>
                    <a:pt x="6216" y="998"/>
                    <a:pt x="6144" y="541"/>
                    <a:pt x="6085" y="83"/>
                  </a:cubicBezTo>
                  <a:close/>
                  <a:moveTo>
                    <a:pt x="17" y="67"/>
                  </a:moveTo>
                  <a:cubicBezTo>
                    <a:pt x="1" y="67"/>
                    <a:pt x="1" y="84"/>
                    <a:pt x="1" y="101"/>
                  </a:cubicBezTo>
                  <a:lnTo>
                    <a:pt x="1" y="151"/>
                  </a:lnTo>
                  <a:lnTo>
                    <a:pt x="84" y="268"/>
                  </a:lnTo>
                  <a:lnTo>
                    <a:pt x="134" y="334"/>
                  </a:lnTo>
                  <a:cubicBezTo>
                    <a:pt x="402" y="719"/>
                    <a:pt x="686" y="1103"/>
                    <a:pt x="987" y="1487"/>
                  </a:cubicBezTo>
                  <a:cubicBezTo>
                    <a:pt x="1321" y="1922"/>
                    <a:pt x="1655" y="2356"/>
                    <a:pt x="2006" y="2824"/>
                  </a:cubicBezTo>
                  <a:cubicBezTo>
                    <a:pt x="2390" y="3309"/>
                    <a:pt x="2741" y="3743"/>
                    <a:pt x="3092" y="4144"/>
                  </a:cubicBezTo>
                  <a:cubicBezTo>
                    <a:pt x="3276" y="4344"/>
                    <a:pt x="3476" y="4578"/>
                    <a:pt x="3660" y="4779"/>
                  </a:cubicBezTo>
                  <a:cubicBezTo>
                    <a:pt x="3827" y="4996"/>
                    <a:pt x="4027" y="5197"/>
                    <a:pt x="4245" y="5431"/>
                  </a:cubicBezTo>
                  <a:cubicBezTo>
                    <a:pt x="5013" y="6249"/>
                    <a:pt x="5832" y="7068"/>
                    <a:pt x="6701" y="7820"/>
                  </a:cubicBezTo>
                  <a:cubicBezTo>
                    <a:pt x="7336" y="8355"/>
                    <a:pt x="8004" y="8906"/>
                    <a:pt x="8672" y="9374"/>
                  </a:cubicBezTo>
                  <a:cubicBezTo>
                    <a:pt x="8372" y="9357"/>
                    <a:pt x="8088" y="9357"/>
                    <a:pt x="7854" y="9357"/>
                  </a:cubicBezTo>
                  <a:cubicBezTo>
                    <a:pt x="7536" y="9357"/>
                    <a:pt x="7252" y="9357"/>
                    <a:pt x="6935" y="9374"/>
                  </a:cubicBezTo>
                  <a:cubicBezTo>
                    <a:pt x="6617" y="9407"/>
                    <a:pt x="6333" y="9407"/>
                    <a:pt x="6016" y="9424"/>
                  </a:cubicBezTo>
                  <a:lnTo>
                    <a:pt x="5782" y="9424"/>
                  </a:lnTo>
                  <a:cubicBezTo>
                    <a:pt x="5732" y="9424"/>
                    <a:pt x="5648" y="9441"/>
                    <a:pt x="5581" y="9441"/>
                  </a:cubicBezTo>
                  <a:cubicBezTo>
                    <a:pt x="5481" y="9441"/>
                    <a:pt x="5364" y="9457"/>
                    <a:pt x="5247" y="9457"/>
                  </a:cubicBezTo>
                  <a:lnTo>
                    <a:pt x="5097" y="9457"/>
                  </a:lnTo>
                  <a:cubicBezTo>
                    <a:pt x="5013" y="9457"/>
                    <a:pt x="4930" y="9457"/>
                    <a:pt x="4846" y="9491"/>
                  </a:cubicBezTo>
                  <a:lnTo>
                    <a:pt x="4646" y="9491"/>
                  </a:lnTo>
                  <a:cubicBezTo>
                    <a:pt x="4479" y="9491"/>
                    <a:pt x="4328" y="9491"/>
                    <a:pt x="4161" y="9507"/>
                  </a:cubicBezTo>
                  <a:cubicBezTo>
                    <a:pt x="3951" y="9512"/>
                    <a:pt x="3755" y="9514"/>
                    <a:pt x="3569" y="9514"/>
                  </a:cubicBezTo>
                  <a:cubicBezTo>
                    <a:pt x="3120" y="9514"/>
                    <a:pt x="2730" y="9503"/>
                    <a:pt x="2340" y="9491"/>
                  </a:cubicBezTo>
                  <a:cubicBezTo>
                    <a:pt x="2022" y="9457"/>
                    <a:pt x="1722" y="9441"/>
                    <a:pt x="1354" y="9407"/>
                  </a:cubicBezTo>
                  <a:cubicBezTo>
                    <a:pt x="1070" y="9374"/>
                    <a:pt x="753" y="9324"/>
                    <a:pt x="469" y="9273"/>
                  </a:cubicBezTo>
                  <a:cubicBezTo>
                    <a:pt x="352" y="9257"/>
                    <a:pt x="235" y="9240"/>
                    <a:pt x="134" y="9207"/>
                  </a:cubicBezTo>
                  <a:cubicBezTo>
                    <a:pt x="84" y="9207"/>
                    <a:pt x="68" y="9240"/>
                    <a:pt x="68" y="9257"/>
                  </a:cubicBezTo>
                  <a:cubicBezTo>
                    <a:pt x="68" y="9273"/>
                    <a:pt x="68" y="9324"/>
                    <a:pt x="101" y="9324"/>
                  </a:cubicBezTo>
                  <a:lnTo>
                    <a:pt x="736" y="9441"/>
                  </a:lnTo>
                  <a:cubicBezTo>
                    <a:pt x="1137" y="9524"/>
                    <a:pt x="1504" y="9574"/>
                    <a:pt x="1889" y="9608"/>
                  </a:cubicBezTo>
                  <a:cubicBezTo>
                    <a:pt x="2407" y="9674"/>
                    <a:pt x="2992" y="9708"/>
                    <a:pt x="3677" y="9758"/>
                  </a:cubicBezTo>
                  <a:cubicBezTo>
                    <a:pt x="3911" y="9758"/>
                    <a:pt x="4144" y="9775"/>
                    <a:pt x="4395" y="9775"/>
                  </a:cubicBezTo>
                  <a:lnTo>
                    <a:pt x="5481" y="9775"/>
                  </a:lnTo>
                  <a:cubicBezTo>
                    <a:pt x="5581" y="9775"/>
                    <a:pt x="5682" y="9775"/>
                    <a:pt x="5782" y="9791"/>
                  </a:cubicBezTo>
                  <a:lnTo>
                    <a:pt x="5916" y="9791"/>
                  </a:lnTo>
                  <a:cubicBezTo>
                    <a:pt x="6083" y="9791"/>
                    <a:pt x="6233" y="9825"/>
                    <a:pt x="6400" y="9825"/>
                  </a:cubicBezTo>
                  <a:lnTo>
                    <a:pt x="6818" y="9842"/>
                  </a:lnTo>
                  <a:cubicBezTo>
                    <a:pt x="6985" y="9842"/>
                    <a:pt x="7152" y="9842"/>
                    <a:pt x="7319" y="9858"/>
                  </a:cubicBezTo>
                  <a:cubicBezTo>
                    <a:pt x="7570" y="9858"/>
                    <a:pt x="7837" y="9875"/>
                    <a:pt x="8088" y="9875"/>
                  </a:cubicBezTo>
                  <a:lnTo>
                    <a:pt x="8104" y="9875"/>
                  </a:lnTo>
                  <a:lnTo>
                    <a:pt x="8422" y="9908"/>
                  </a:lnTo>
                  <a:cubicBezTo>
                    <a:pt x="8606" y="9908"/>
                    <a:pt x="8773" y="9925"/>
                    <a:pt x="8957" y="9925"/>
                  </a:cubicBezTo>
                  <a:lnTo>
                    <a:pt x="9358" y="9925"/>
                  </a:lnTo>
                  <a:cubicBezTo>
                    <a:pt x="10076" y="10410"/>
                    <a:pt x="10794" y="10861"/>
                    <a:pt x="11530" y="11262"/>
                  </a:cubicBezTo>
                  <a:cubicBezTo>
                    <a:pt x="11780" y="11379"/>
                    <a:pt x="11997" y="11512"/>
                    <a:pt x="12198" y="11596"/>
                  </a:cubicBezTo>
                  <a:cubicBezTo>
                    <a:pt x="12415" y="11696"/>
                    <a:pt x="12616" y="11780"/>
                    <a:pt x="12850" y="11880"/>
                  </a:cubicBezTo>
                  <a:lnTo>
                    <a:pt x="12883" y="11913"/>
                  </a:lnTo>
                  <a:cubicBezTo>
                    <a:pt x="13384" y="12131"/>
                    <a:pt x="13835" y="12331"/>
                    <a:pt x="14287" y="12465"/>
                  </a:cubicBezTo>
                  <a:lnTo>
                    <a:pt x="14387" y="12465"/>
                  </a:lnTo>
                  <a:cubicBezTo>
                    <a:pt x="14454" y="12448"/>
                    <a:pt x="14504" y="12415"/>
                    <a:pt x="14520" y="12365"/>
                  </a:cubicBezTo>
                  <a:cubicBezTo>
                    <a:pt x="14537" y="12331"/>
                    <a:pt x="14554" y="12264"/>
                    <a:pt x="14537" y="12197"/>
                  </a:cubicBezTo>
                  <a:cubicBezTo>
                    <a:pt x="14520" y="12164"/>
                    <a:pt x="14504" y="12097"/>
                    <a:pt x="14437" y="12081"/>
                  </a:cubicBezTo>
                  <a:cubicBezTo>
                    <a:pt x="13886" y="11847"/>
                    <a:pt x="13418" y="11629"/>
                    <a:pt x="12967" y="11429"/>
                  </a:cubicBezTo>
                  <a:cubicBezTo>
                    <a:pt x="12766" y="11329"/>
                    <a:pt x="12549" y="11212"/>
                    <a:pt x="12365" y="11111"/>
                  </a:cubicBezTo>
                  <a:lnTo>
                    <a:pt x="12298" y="11078"/>
                  </a:lnTo>
                  <a:lnTo>
                    <a:pt x="12265" y="11045"/>
                  </a:lnTo>
                  <a:lnTo>
                    <a:pt x="11580" y="10677"/>
                  </a:lnTo>
                  <a:cubicBezTo>
                    <a:pt x="10962" y="10343"/>
                    <a:pt x="10360" y="9942"/>
                    <a:pt x="9759" y="9541"/>
                  </a:cubicBezTo>
                  <a:cubicBezTo>
                    <a:pt x="9742" y="9507"/>
                    <a:pt x="9692" y="9491"/>
                    <a:pt x="9625" y="9457"/>
                  </a:cubicBezTo>
                  <a:lnTo>
                    <a:pt x="9591" y="9441"/>
                  </a:lnTo>
                  <a:cubicBezTo>
                    <a:pt x="9591" y="9407"/>
                    <a:pt x="9591" y="9357"/>
                    <a:pt x="9541" y="9324"/>
                  </a:cubicBezTo>
                  <a:cubicBezTo>
                    <a:pt x="9408" y="9090"/>
                    <a:pt x="9207" y="8839"/>
                    <a:pt x="9040" y="8572"/>
                  </a:cubicBezTo>
                  <a:cubicBezTo>
                    <a:pt x="8906" y="8338"/>
                    <a:pt x="8739" y="8070"/>
                    <a:pt x="8572" y="7753"/>
                  </a:cubicBezTo>
                  <a:cubicBezTo>
                    <a:pt x="8439" y="7519"/>
                    <a:pt x="8288" y="7252"/>
                    <a:pt x="8121" y="6934"/>
                  </a:cubicBezTo>
                  <a:cubicBezTo>
                    <a:pt x="8088" y="6834"/>
                    <a:pt x="8021" y="6734"/>
                    <a:pt x="7987" y="6650"/>
                  </a:cubicBezTo>
                  <a:lnTo>
                    <a:pt x="7954" y="6600"/>
                  </a:lnTo>
                  <a:lnTo>
                    <a:pt x="7921" y="6517"/>
                  </a:lnTo>
                  <a:cubicBezTo>
                    <a:pt x="7854" y="6400"/>
                    <a:pt x="7787" y="6249"/>
                    <a:pt x="7737" y="6116"/>
                  </a:cubicBezTo>
                  <a:lnTo>
                    <a:pt x="7703" y="6099"/>
                  </a:lnTo>
                  <a:lnTo>
                    <a:pt x="7687" y="6082"/>
                  </a:lnTo>
                  <a:cubicBezTo>
                    <a:pt x="7670" y="6015"/>
                    <a:pt x="7653" y="5982"/>
                    <a:pt x="7620" y="5915"/>
                  </a:cubicBezTo>
                  <a:lnTo>
                    <a:pt x="7620" y="5915"/>
                  </a:lnTo>
                  <a:lnTo>
                    <a:pt x="7653" y="5948"/>
                  </a:lnTo>
                  <a:cubicBezTo>
                    <a:pt x="7453" y="5531"/>
                    <a:pt x="7286" y="5096"/>
                    <a:pt x="7152" y="4679"/>
                  </a:cubicBezTo>
                  <a:cubicBezTo>
                    <a:pt x="7068" y="4478"/>
                    <a:pt x="7002" y="4244"/>
                    <a:pt x="6918" y="4027"/>
                  </a:cubicBezTo>
                  <a:cubicBezTo>
                    <a:pt x="6851" y="3827"/>
                    <a:pt x="6784" y="3593"/>
                    <a:pt x="6734" y="3392"/>
                  </a:cubicBezTo>
                  <a:cubicBezTo>
                    <a:pt x="6667" y="3175"/>
                    <a:pt x="6601" y="2941"/>
                    <a:pt x="6567" y="2740"/>
                  </a:cubicBezTo>
                  <a:cubicBezTo>
                    <a:pt x="6500" y="2507"/>
                    <a:pt x="6450" y="2273"/>
                    <a:pt x="6417" y="2089"/>
                  </a:cubicBezTo>
                  <a:cubicBezTo>
                    <a:pt x="6374" y="1874"/>
                    <a:pt x="6331" y="1654"/>
                    <a:pt x="6290" y="1433"/>
                  </a:cubicBezTo>
                  <a:lnTo>
                    <a:pt x="6290" y="1433"/>
                  </a:lnTo>
                  <a:cubicBezTo>
                    <a:pt x="6299" y="1485"/>
                    <a:pt x="6308" y="1536"/>
                    <a:pt x="6317" y="1588"/>
                  </a:cubicBezTo>
                  <a:cubicBezTo>
                    <a:pt x="6417" y="2156"/>
                    <a:pt x="6550" y="2724"/>
                    <a:pt x="6634" y="3158"/>
                  </a:cubicBezTo>
                  <a:cubicBezTo>
                    <a:pt x="6684" y="3442"/>
                    <a:pt x="6751" y="3726"/>
                    <a:pt x="6818" y="3943"/>
                  </a:cubicBezTo>
                  <a:cubicBezTo>
                    <a:pt x="6851" y="4077"/>
                    <a:pt x="6885" y="4194"/>
                    <a:pt x="6918" y="4328"/>
                  </a:cubicBezTo>
                  <a:cubicBezTo>
                    <a:pt x="6935" y="4378"/>
                    <a:pt x="6968" y="4445"/>
                    <a:pt x="6985" y="4528"/>
                  </a:cubicBezTo>
                  <a:cubicBezTo>
                    <a:pt x="7002" y="4595"/>
                    <a:pt x="7018" y="4662"/>
                    <a:pt x="7052" y="4745"/>
                  </a:cubicBezTo>
                  <a:cubicBezTo>
                    <a:pt x="7185" y="5314"/>
                    <a:pt x="7352" y="5815"/>
                    <a:pt x="7553" y="6266"/>
                  </a:cubicBezTo>
                  <a:cubicBezTo>
                    <a:pt x="7653" y="6550"/>
                    <a:pt x="7770" y="6851"/>
                    <a:pt x="7921" y="7152"/>
                  </a:cubicBezTo>
                  <a:cubicBezTo>
                    <a:pt x="8038" y="7436"/>
                    <a:pt x="8188" y="7720"/>
                    <a:pt x="8338" y="8004"/>
                  </a:cubicBezTo>
                  <a:cubicBezTo>
                    <a:pt x="8455" y="8238"/>
                    <a:pt x="8606" y="8471"/>
                    <a:pt x="8756" y="8739"/>
                  </a:cubicBezTo>
                  <a:cubicBezTo>
                    <a:pt x="8038" y="8187"/>
                    <a:pt x="7336" y="7619"/>
                    <a:pt x="6651" y="7018"/>
                  </a:cubicBezTo>
                  <a:cubicBezTo>
                    <a:pt x="6166" y="6600"/>
                    <a:pt x="5732" y="6182"/>
                    <a:pt x="5364" y="5865"/>
                  </a:cubicBezTo>
                  <a:cubicBezTo>
                    <a:pt x="5097" y="5614"/>
                    <a:pt x="4830" y="5347"/>
                    <a:pt x="4562" y="5080"/>
                  </a:cubicBezTo>
                  <a:lnTo>
                    <a:pt x="4512" y="5063"/>
                  </a:lnTo>
                  <a:lnTo>
                    <a:pt x="4362" y="4913"/>
                  </a:lnTo>
                  <a:lnTo>
                    <a:pt x="4111" y="4679"/>
                  </a:lnTo>
                  <a:cubicBezTo>
                    <a:pt x="3860" y="4428"/>
                    <a:pt x="3610" y="4177"/>
                    <a:pt x="3409" y="3943"/>
                  </a:cubicBezTo>
                  <a:cubicBezTo>
                    <a:pt x="3142" y="3659"/>
                    <a:pt x="2858" y="3359"/>
                    <a:pt x="2674" y="3175"/>
                  </a:cubicBezTo>
                  <a:cubicBezTo>
                    <a:pt x="2190" y="2657"/>
                    <a:pt x="1738" y="2106"/>
                    <a:pt x="1321" y="1604"/>
                  </a:cubicBezTo>
                  <a:lnTo>
                    <a:pt x="1321" y="1621"/>
                  </a:lnTo>
                  <a:lnTo>
                    <a:pt x="1254" y="1571"/>
                  </a:lnTo>
                  <a:lnTo>
                    <a:pt x="1187" y="1504"/>
                  </a:lnTo>
                  <a:cubicBezTo>
                    <a:pt x="819" y="1019"/>
                    <a:pt x="435" y="568"/>
                    <a:pt x="101" y="84"/>
                  </a:cubicBezTo>
                  <a:cubicBezTo>
                    <a:pt x="101" y="67"/>
                    <a:pt x="84" y="67"/>
                    <a:pt x="68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19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5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20"/>
          <p:cNvGrpSpPr/>
          <p:nvPr/>
        </p:nvGrpSpPr>
        <p:grpSpPr>
          <a:xfrm rot="10800000" flipH="1">
            <a:off x="-942987" y="2497784"/>
            <a:ext cx="12992053" cy="3652382"/>
            <a:chOff x="2906288" y="-2144856"/>
            <a:chExt cx="9796451" cy="2988367"/>
          </a:xfrm>
        </p:grpSpPr>
        <p:sp>
          <p:nvSpPr>
            <p:cNvPr id="336" name="Google Shape;336;p20"/>
            <p:cNvSpPr/>
            <p:nvPr/>
          </p:nvSpPr>
          <p:spPr>
            <a:xfrm>
              <a:off x="8250463" y="-855972"/>
              <a:ext cx="540913" cy="722163"/>
            </a:xfrm>
            <a:custGeom>
              <a:avLst/>
              <a:gdLst/>
              <a:ahLst/>
              <a:cxnLst/>
              <a:rect l="l" t="t" r="r" b="b"/>
              <a:pathLst>
                <a:path w="7436" h="10878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34"/>
                    <a:pt x="101" y="84"/>
                    <a:pt x="151" y="118"/>
                  </a:cubicBezTo>
                  <a:cubicBezTo>
                    <a:pt x="385" y="352"/>
                    <a:pt x="569" y="602"/>
                    <a:pt x="736" y="853"/>
                  </a:cubicBezTo>
                  <a:cubicBezTo>
                    <a:pt x="886" y="1137"/>
                    <a:pt x="1036" y="1421"/>
                    <a:pt x="1204" y="1705"/>
                  </a:cubicBezTo>
                  <a:cubicBezTo>
                    <a:pt x="1371" y="2022"/>
                    <a:pt x="1538" y="2340"/>
                    <a:pt x="1671" y="2674"/>
                  </a:cubicBezTo>
                  <a:cubicBezTo>
                    <a:pt x="1889" y="3125"/>
                    <a:pt x="2072" y="3593"/>
                    <a:pt x="2256" y="4044"/>
                  </a:cubicBezTo>
                  <a:cubicBezTo>
                    <a:pt x="2340" y="4295"/>
                    <a:pt x="2423" y="4529"/>
                    <a:pt x="2524" y="4779"/>
                  </a:cubicBezTo>
                  <a:cubicBezTo>
                    <a:pt x="2607" y="5030"/>
                    <a:pt x="2724" y="5264"/>
                    <a:pt x="2808" y="5514"/>
                  </a:cubicBezTo>
                  <a:cubicBezTo>
                    <a:pt x="3025" y="6133"/>
                    <a:pt x="3275" y="6734"/>
                    <a:pt x="3509" y="7369"/>
                  </a:cubicBezTo>
                  <a:cubicBezTo>
                    <a:pt x="3660" y="7720"/>
                    <a:pt x="3777" y="8037"/>
                    <a:pt x="3944" y="8372"/>
                  </a:cubicBezTo>
                  <a:cubicBezTo>
                    <a:pt x="4161" y="8823"/>
                    <a:pt x="4445" y="9408"/>
                    <a:pt x="4846" y="9942"/>
                  </a:cubicBezTo>
                  <a:cubicBezTo>
                    <a:pt x="5097" y="10243"/>
                    <a:pt x="5481" y="10711"/>
                    <a:pt x="5999" y="10828"/>
                  </a:cubicBezTo>
                  <a:cubicBezTo>
                    <a:pt x="6082" y="10861"/>
                    <a:pt x="6166" y="10878"/>
                    <a:pt x="6266" y="10878"/>
                  </a:cubicBezTo>
                  <a:cubicBezTo>
                    <a:pt x="6400" y="10878"/>
                    <a:pt x="6500" y="10861"/>
                    <a:pt x="6617" y="10811"/>
                  </a:cubicBezTo>
                  <a:cubicBezTo>
                    <a:pt x="6701" y="10794"/>
                    <a:pt x="6768" y="10744"/>
                    <a:pt x="6868" y="10711"/>
                  </a:cubicBezTo>
                  <a:cubicBezTo>
                    <a:pt x="6951" y="10661"/>
                    <a:pt x="7018" y="10627"/>
                    <a:pt x="7085" y="10560"/>
                  </a:cubicBezTo>
                  <a:cubicBezTo>
                    <a:pt x="7185" y="10477"/>
                    <a:pt x="7269" y="10360"/>
                    <a:pt x="7336" y="10210"/>
                  </a:cubicBezTo>
                  <a:cubicBezTo>
                    <a:pt x="7402" y="10059"/>
                    <a:pt x="7419" y="9892"/>
                    <a:pt x="7436" y="9692"/>
                  </a:cubicBezTo>
                  <a:cubicBezTo>
                    <a:pt x="7436" y="9525"/>
                    <a:pt x="7436" y="9357"/>
                    <a:pt x="7402" y="9157"/>
                  </a:cubicBezTo>
                  <a:cubicBezTo>
                    <a:pt x="7369" y="8956"/>
                    <a:pt x="7319" y="8739"/>
                    <a:pt x="7252" y="8522"/>
                  </a:cubicBezTo>
                  <a:cubicBezTo>
                    <a:pt x="7118" y="8121"/>
                    <a:pt x="6951" y="7687"/>
                    <a:pt x="6701" y="7185"/>
                  </a:cubicBezTo>
                  <a:cubicBezTo>
                    <a:pt x="6483" y="6717"/>
                    <a:pt x="6233" y="6233"/>
                    <a:pt x="5932" y="5732"/>
                  </a:cubicBezTo>
                  <a:cubicBezTo>
                    <a:pt x="5448" y="4930"/>
                    <a:pt x="4930" y="4128"/>
                    <a:pt x="4345" y="3359"/>
                  </a:cubicBezTo>
                  <a:cubicBezTo>
                    <a:pt x="4194" y="3142"/>
                    <a:pt x="4011" y="2891"/>
                    <a:pt x="3810" y="2674"/>
                  </a:cubicBezTo>
                  <a:cubicBezTo>
                    <a:pt x="3660" y="2507"/>
                    <a:pt x="3509" y="2357"/>
                    <a:pt x="3359" y="2206"/>
                  </a:cubicBezTo>
                  <a:lnTo>
                    <a:pt x="3326" y="2173"/>
                  </a:lnTo>
                  <a:cubicBezTo>
                    <a:pt x="2991" y="1839"/>
                    <a:pt x="2657" y="1538"/>
                    <a:pt x="2340" y="1287"/>
                  </a:cubicBezTo>
                  <a:cubicBezTo>
                    <a:pt x="1972" y="970"/>
                    <a:pt x="1571" y="702"/>
                    <a:pt x="1187" y="502"/>
                  </a:cubicBezTo>
                  <a:cubicBezTo>
                    <a:pt x="819" y="285"/>
                    <a:pt x="402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2906288" y="-2144856"/>
              <a:ext cx="9796451" cy="2988367"/>
            </a:xfrm>
            <a:custGeom>
              <a:avLst/>
              <a:gdLst/>
              <a:ahLst/>
              <a:cxnLst/>
              <a:rect l="l" t="t" r="r" b="b"/>
              <a:pathLst>
                <a:path w="134673" h="45014" extrusionOk="0">
                  <a:moveTo>
                    <a:pt x="32917" y="0"/>
                  </a:moveTo>
                  <a:cubicBezTo>
                    <a:pt x="31781" y="0"/>
                    <a:pt x="30695" y="0"/>
                    <a:pt x="29659" y="17"/>
                  </a:cubicBezTo>
                  <a:cubicBezTo>
                    <a:pt x="27503" y="67"/>
                    <a:pt x="25331" y="167"/>
                    <a:pt x="23226" y="318"/>
                  </a:cubicBezTo>
                  <a:cubicBezTo>
                    <a:pt x="21204" y="468"/>
                    <a:pt x="19149" y="669"/>
                    <a:pt x="17111" y="936"/>
                  </a:cubicBezTo>
                  <a:cubicBezTo>
                    <a:pt x="15055" y="1220"/>
                    <a:pt x="12984" y="1588"/>
                    <a:pt x="10978" y="2022"/>
                  </a:cubicBezTo>
                  <a:cubicBezTo>
                    <a:pt x="9959" y="2256"/>
                    <a:pt x="9207" y="2440"/>
                    <a:pt x="8472" y="2674"/>
                  </a:cubicBezTo>
                  <a:cubicBezTo>
                    <a:pt x="7804" y="2891"/>
                    <a:pt x="7136" y="3142"/>
                    <a:pt x="6434" y="3442"/>
                  </a:cubicBezTo>
                  <a:cubicBezTo>
                    <a:pt x="5866" y="3693"/>
                    <a:pt x="5298" y="3994"/>
                    <a:pt x="4746" y="4328"/>
                  </a:cubicBezTo>
                  <a:cubicBezTo>
                    <a:pt x="4262" y="4612"/>
                    <a:pt x="3777" y="4946"/>
                    <a:pt x="3276" y="5364"/>
                  </a:cubicBezTo>
                  <a:cubicBezTo>
                    <a:pt x="2457" y="6032"/>
                    <a:pt x="1772" y="6851"/>
                    <a:pt x="1237" y="7770"/>
                  </a:cubicBezTo>
                  <a:cubicBezTo>
                    <a:pt x="1020" y="8121"/>
                    <a:pt x="820" y="8538"/>
                    <a:pt x="619" y="9023"/>
                  </a:cubicBezTo>
                  <a:cubicBezTo>
                    <a:pt x="435" y="9474"/>
                    <a:pt x="318" y="9942"/>
                    <a:pt x="185" y="10510"/>
                  </a:cubicBezTo>
                  <a:cubicBezTo>
                    <a:pt x="101" y="10928"/>
                    <a:pt x="34" y="11362"/>
                    <a:pt x="18" y="11863"/>
                  </a:cubicBezTo>
                  <a:cubicBezTo>
                    <a:pt x="1" y="12348"/>
                    <a:pt x="1" y="12866"/>
                    <a:pt x="68" y="13451"/>
                  </a:cubicBezTo>
                  <a:cubicBezTo>
                    <a:pt x="151" y="14420"/>
                    <a:pt x="369" y="15439"/>
                    <a:pt x="736" y="16492"/>
                  </a:cubicBezTo>
                  <a:cubicBezTo>
                    <a:pt x="870" y="16926"/>
                    <a:pt x="1037" y="17360"/>
                    <a:pt x="1288" y="17912"/>
                  </a:cubicBezTo>
                  <a:cubicBezTo>
                    <a:pt x="1505" y="18413"/>
                    <a:pt x="1772" y="18914"/>
                    <a:pt x="2106" y="19499"/>
                  </a:cubicBezTo>
                  <a:cubicBezTo>
                    <a:pt x="2658" y="20435"/>
                    <a:pt x="3276" y="21354"/>
                    <a:pt x="4078" y="22340"/>
                  </a:cubicBezTo>
                  <a:cubicBezTo>
                    <a:pt x="4796" y="23225"/>
                    <a:pt x="5665" y="24111"/>
                    <a:pt x="6601" y="24946"/>
                  </a:cubicBezTo>
                  <a:cubicBezTo>
                    <a:pt x="7470" y="25715"/>
                    <a:pt x="8439" y="26433"/>
                    <a:pt x="9475" y="27068"/>
                  </a:cubicBezTo>
                  <a:cubicBezTo>
                    <a:pt x="10444" y="27686"/>
                    <a:pt x="11513" y="28221"/>
                    <a:pt x="12649" y="28655"/>
                  </a:cubicBezTo>
                  <a:cubicBezTo>
                    <a:pt x="13151" y="28873"/>
                    <a:pt x="13702" y="29040"/>
                    <a:pt x="14287" y="29207"/>
                  </a:cubicBezTo>
                  <a:cubicBezTo>
                    <a:pt x="14905" y="29391"/>
                    <a:pt x="15607" y="29541"/>
                    <a:pt x="16492" y="29658"/>
                  </a:cubicBezTo>
                  <a:cubicBezTo>
                    <a:pt x="17311" y="29792"/>
                    <a:pt x="18163" y="29875"/>
                    <a:pt x="19082" y="29909"/>
                  </a:cubicBezTo>
                  <a:lnTo>
                    <a:pt x="19634" y="29909"/>
                  </a:lnTo>
                  <a:cubicBezTo>
                    <a:pt x="20335" y="29909"/>
                    <a:pt x="21070" y="29875"/>
                    <a:pt x="21872" y="29775"/>
                  </a:cubicBezTo>
                  <a:cubicBezTo>
                    <a:pt x="22574" y="29691"/>
                    <a:pt x="23326" y="29541"/>
                    <a:pt x="24145" y="29357"/>
                  </a:cubicBezTo>
                  <a:cubicBezTo>
                    <a:pt x="24913" y="29157"/>
                    <a:pt x="25732" y="28889"/>
                    <a:pt x="26634" y="28555"/>
                  </a:cubicBezTo>
                  <a:cubicBezTo>
                    <a:pt x="27988" y="28037"/>
                    <a:pt x="29408" y="27302"/>
                    <a:pt x="30979" y="26316"/>
                  </a:cubicBezTo>
                  <a:cubicBezTo>
                    <a:pt x="32599" y="25297"/>
                    <a:pt x="34153" y="24178"/>
                    <a:pt x="35540" y="23058"/>
                  </a:cubicBezTo>
                  <a:cubicBezTo>
                    <a:pt x="36342" y="22457"/>
                    <a:pt x="37127" y="21838"/>
                    <a:pt x="37913" y="21220"/>
                  </a:cubicBezTo>
                  <a:cubicBezTo>
                    <a:pt x="38665" y="20635"/>
                    <a:pt x="39433" y="20017"/>
                    <a:pt x="40185" y="19432"/>
                  </a:cubicBezTo>
                  <a:lnTo>
                    <a:pt x="40185" y="19432"/>
                  </a:lnTo>
                  <a:lnTo>
                    <a:pt x="40168" y="19449"/>
                  </a:lnTo>
                  <a:cubicBezTo>
                    <a:pt x="40452" y="19215"/>
                    <a:pt x="40753" y="19015"/>
                    <a:pt x="41037" y="18781"/>
                  </a:cubicBezTo>
                  <a:cubicBezTo>
                    <a:pt x="41371" y="18530"/>
                    <a:pt x="41706" y="18296"/>
                    <a:pt x="42006" y="18096"/>
                  </a:cubicBezTo>
                  <a:cubicBezTo>
                    <a:pt x="42591" y="17678"/>
                    <a:pt x="43226" y="17277"/>
                    <a:pt x="43961" y="16826"/>
                  </a:cubicBezTo>
                  <a:cubicBezTo>
                    <a:pt x="45214" y="16074"/>
                    <a:pt x="46601" y="15372"/>
                    <a:pt x="48038" y="14754"/>
                  </a:cubicBezTo>
                  <a:cubicBezTo>
                    <a:pt x="48640" y="14503"/>
                    <a:pt x="49291" y="14253"/>
                    <a:pt x="49909" y="14019"/>
                  </a:cubicBezTo>
                  <a:cubicBezTo>
                    <a:pt x="50494" y="13818"/>
                    <a:pt x="51129" y="13618"/>
                    <a:pt x="51864" y="13417"/>
                  </a:cubicBezTo>
                  <a:cubicBezTo>
                    <a:pt x="53067" y="13083"/>
                    <a:pt x="54387" y="12816"/>
                    <a:pt x="55741" y="12615"/>
                  </a:cubicBezTo>
                  <a:lnTo>
                    <a:pt x="55808" y="12615"/>
                  </a:lnTo>
                  <a:cubicBezTo>
                    <a:pt x="56342" y="12565"/>
                    <a:pt x="56927" y="12498"/>
                    <a:pt x="57512" y="12448"/>
                  </a:cubicBezTo>
                  <a:cubicBezTo>
                    <a:pt x="58063" y="12415"/>
                    <a:pt x="58631" y="12398"/>
                    <a:pt x="59300" y="12398"/>
                  </a:cubicBezTo>
                  <a:lnTo>
                    <a:pt x="59500" y="12398"/>
                  </a:lnTo>
                  <a:cubicBezTo>
                    <a:pt x="60603" y="12398"/>
                    <a:pt x="61773" y="12482"/>
                    <a:pt x="63009" y="12615"/>
                  </a:cubicBezTo>
                  <a:lnTo>
                    <a:pt x="63059" y="12615"/>
                  </a:lnTo>
                  <a:cubicBezTo>
                    <a:pt x="63577" y="12699"/>
                    <a:pt x="64078" y="12782"/>
                    <a:pt x="64563" y="12866"/>
                  </a:cubicBezTo>
                  <a:cubicBezTo>
                    <a:pt x="65098" y="12983"/>
                    <a:pt x="65649" y="13100"/>
                    <a:pt x="66317" y="13284"/>
                  </a:cubicBezTo>
                  <a:cubicBezTo>
                    <a:pt x="67353" y="13568"/>
                    <a:pt x="68423" y="13935"/>
                    <a:pt x="69575" y="14420"/>
                  </a:cubicBezTo>
                  <a:cubicBezTo>
                    <a:pt x="69960" y="14587"/>
                    <a:pt x="70377" y="14771"/>
                    <a:pt x="70795" y="14988"/>
                  </a:cubicBezTo>
                  <a:cubicBezTo>
                    <a:pt x="71246" y="15188"/>
                    <a:pt x="71697" y="15422"/>
                    <a:pt x="72282" y="15756"/>
                  </a:cubicBezTo>
                  <a:cubicBezTo>
                    <a:pt x="72717" y="15990"/>
                    <a:pt x="73185" y="16274"/>
                    <a:pt x="73753" y="16625"/>
                  </a:cubicBezTo>
                  <a:cubicBezTo>
                    <a:pt x="74187" y="16909"/>
                    <a:pt x="74638" y="17210"/>
                    <a:pt x="75089" y="17578"/>
                  </a:cubicBezTo>
                  <a:cubicBezTo>
                    <a:pt x="75373" y="17795"/>
                    <a:pt x="75641" y="18029"/>
                    <a:pt x="75941" y="18279"/>
                  </a:cubicBezTo>
                  <a:cubicBezTo>
                    <a:pt x="76309" y="18597"/>
                    <a:pt x="76643" y="18948"/>
                    <a:pt x="76927" y="19198"/>
                  </a:cubicBezTo>
                  <a:cubicBezTo>
                    <a:pt x="77428" y="19700"/>
                    <a:pt x="77930" y="20268"/>
                    <a:pt x="78481" y="21003"/>
                  </a:cubicBezTo>
                  <a:cubicBezTo>
                    <a:pt x="78765" y="21354"/>
                    <a:pt x="79016" y="21688"/>
                    <a:pt x="79233" y="22039"/>
                  </a:cubicBezTo>
                  <a:cubicBezTo>
                    <a:pt x="79484" y="22390"/>
                    <a:pt x="79734" y="22774"/>
                    <a:pt x="79951" y="23125"/>
                  </a:cubicBezTo>
                  <a:cubicBezTo>
                    <a:pt x="80520" y="23994"/>
                    <a:pt x="81021" y="24929"/>
                    <a:pt x="81372" y="25615"/>
                  </a:cubicBezTo>
                  <a:cubicBezTo>
                    <a:pt x="81806" y="26400"/>
                    <a:pt x="82207" y="27235"/>
                    <a:pt x="82608" y="27987"/>
                  </a:cubicBezTo>
                  <a:lnTo>
                    <a:pt x="82976" y="28739"/>
                  </a:lnTo>
                  <a:cubicBezTo>
                    <a:pt x="83293" y="29341"/>
                    <a:pt x="83611" y="29992"/>
                    <a:pt x="83911" y="30594"/>
                  </a:cubicBezTo>
                  <a:cubicBezTo>
                    <a:pt x="84296" y="31329"/>
                    <a:pt x="84730" y="32064"/>
                    <a:pt x="85215" y="32833"/>
                  </a:cubicBezTo>
                  <a:cubicBezTo>
                    <a:pt x="85666" y="33551"/>
                    <a:pt x="86150" y="34253"/>
                    <a:pt x="86668" y="34921"/>
                  </a:cubicBezTo>
                  <a:cubicBezTo>
                    <a:pt x="86919" y="35255"/>
                    <a:pt x="87170" y="35573"/>
                    <a:pt x="87454" y="35890"/>
                  </a:cubicBezTo>
                  <a:cubicBezTo>
                    <a:pt x="87671" y="36158"/>
                    <a:pt x="87921" y="36442"/>
                    <a:pt x="88256" y="36809"/>
                  </a:cubicBezTo>
                  <a:cubicBezTo>
                    <a:pt x="88807" y="37394"/>
                    <a:pt x="89425" y="37996"/>
                    <a:pt x="90160" y="38614"/>
                  </a:cubicBezTo>
                  <a:cubicBezTo>
                    <a:pt x="90712" y="39082"/>
                    <a:pt x="91297" y="39533"/>
                    <a:pt x="91982" y="40034"/>
                  </a:cubicBezTo>
                  <a:cubicBezTo>
                    <a:pt x="92650" y="40519"/>
                    <a:pt x="93419" y="41003"/>
                    <a:pt x="94304" y="41504"/>
                  </a:cubicBezTo>
                  <a:cubicBezTo>
                    <a:pt x="94989" y="41905"/>
                    <a:pt x="95741" y="42273"/>
                    <a:pt x="96610" y="42657"/>
                  </a:cubicBezTo>
                  <a:cubicBezTo>
                    <a:pt x="97195" y="42925"/>
                    <a:pt x="97830" y="43158"/>
                    <a:pt x="98531" y="43409"/>
                  </a:cubicBezTo>
                  <a:cubicBezTo>
                    <a:pt x="99818" y="43860"/>
                    <a:pt x="101188" y="44211"/>
                    <a:pt x="102742" y="44495"/>
                  </a:cubicBezTo>
                  <a:cubicBezTo>
                    <a:pt x="104095" y="44746"/>
                    <a:pt x="105516" y="44913"/>
                    <a:pt x="107086" y="44963"/>
                  </a:cubicBezTo>
                  <a:cubicBezTo>
                    <a:pt x="107604" y="44996"/>
                    <a:pt x="108172" y="45013"/>
                    <a:pt x="108707" y="45013"/>
                  </a:cubicBezTo>
                  <a:cubicBezTo>
                    <a:pt x="109425" y="45013"/>
                    <a:pt x="110177" y="44996"/>
                    <a:pt x="110946" y="44946"/>
                  </a:cubicBezTo>
                  <a:cubicBezTo>
                    <a:pt x="112199" y="44863"/>
                    <a:pt x="113536" y="44712"/>
                    <a:pt x="114889" y="44495"/>
                  </a:cubicBezTo>
                  <a:cubicBezTo>
                    <a:pt x="117613" y="44027"/>
                    <a:pt x="120253" y="43275"/>
                    <a:pt x="122792" y="42206"/>
                  </a:cubicBezTo>
                  <a:cubicBezTo>
                    <a:pt x="123895" y="41755"/>
                    <a:pt x="125015" y="41187"/>
                    <a:pt x="126101" y="40585"/>
                  </a:cubicBezTo>
                  <a:cubicBezTo>
                    <a:pt x="126652" y="40268"/>
                    <a:pt x="127187" y="39934"/>
                    <a:pt x="127805" y="39533"/>
                  </a:cubicBezTo>
                  <a:cubicBezTo>
                    <a:pt x="128306" y="39199"/>
                    <a:pt x="128807" y="38848"/>
                    <a:pt x="129275" y="38480"/>
                  </a:cubicBezTo>
                  <a:cubicBezTo>
                    <a:pt x="129810" y="38079"/>
                    <a:pt x="130311" y="37645"/>
                    <a:pt x="130779" y="37227"/>
                  </a:cubicBezTo>
                  <a:cubicBezTo>
                    <a:pt x="131230" y="36826"/>
                    <a:pt x="131681" y="36358"/>
                    <a:pt x="132166" y="35840"/>
                  </a:cubicBezTo>
                  <a:cubicBezTo>
                    <a:pt x="132984" y="34971"/>
                    <a:pt x="133736" y="33969"/>
                    <a:pt x="134421" y="32899"/>
                  </a:cubicBezTo>
                  <a:cubicBezTo>
                    <a:pt x="134438" y="32883"/>
                    <a:pt x="134438" y="32833"/>
                    <a:pt x="134438" y="32799"/>
                  </a:cubicBezTo>
                  <a:cubicBezTo>
                    <a:pt x="134438" y="32749"/>
                    <a:pt x="134421" y="32732"/>
                    <a:pt x="134371" y="32716"/>
                  </a:cubicBezTo>
                  <a:cubicBezTo>
                    <a:pt x="134355" y="32682"/>
                    <a:pt x="134338" y="32682"/>
                    <a:pt x="134321" y="32682"/>
                  </a:cubicBezTo>
                  <a:cubicBezTo>
                    <a:pt x="134271" y="32682"/>
                    <a:pt x="134238" y="32716"/>
                    <a:pt x="134188" y="32749"/>
                  </a:cubicBezTo>
                  <a:cubicBezTo>
                    <a:pt x="133910" y="33174"/>
                    <a:pt x="133616" y="33630"/>
                    <a:pt x="133291" y="34041"/>
                  </a:cubicBezTo>
                  <a:lnTo>
                    <a:pt x="133291" y="34041"/>
                  </a:lnTo>
                  <a:cubicBezTo>
                    <a:pt x="133364" y="33945"/>
                    <a:pt x="133427" y="33824"/>
                    <a:pt x="133502" y="33718"/>
                  </a:cubicBezTo>
                  <a:cubicBezTo>
                    <a:pt x="133603" y="33551"/>
                    <a:pt x="133686" y="33384"/>
                    <a:pt x="133770" y="33217"/>
                  </a:cubicBezTo>
                  <a:cubicBezTo>
                    <a:pt x="133837" y="33083"/>
                    <a:pt x="133903" y="32933"/>
                    <a:pt x="133954" y="32799"/>
                  </a:cubicBezTo>
                  <a:cubicBezTo>
                    <a:pt x="134020" y="32599"/>
                    <a:pt x="134104" y="32432"/>
                    <a:pt x="134171" y="32231"/>
                  </a:cubicBezTo>
                  <a:cubicBezTo>
                    <a:pt x="134238" y="32047"/>
                    <a:pt x="134271" y="31847"/>
                    <a:pt x="134338" y="31680"/>
                  </a:cubicBezTo>
                  <a:lnTo>
                    <a:pt x="134338" y="31663"/>
                  </a:lnTo>
                  <a:cubicBezTo>
                    <a:pt x="134438" y="31295"/>
                    <a:pt x="134505" y="30878"/>
                    <a:pt x="134572" y="30393"/>
                  </a:cubicBezTo>
                  <a:cubicBezTo>
                    <a:pt x="134605" y="29992"/>
                    <a:pt x="134655" y="29574"/>
                    <a:pt x="134672" y="29140"/>
                  </a:cubicBezTo>
                  <a:cubicBezTo>
                    <a:pt x="134622" y="28739"/>
                    <a:pt x="134622" y="28305"/>
                    <a:pt x="134622" y="27904"/>
                  </a:cubicBezTo>
                  <a:cubicBezTo>
                    <a:pt x="134622" y="27018"/>
                    <a:pt x="134572" y="26132"/>
                    <a:pt x="134505" y="25280"/>
                  </a:cubicBezTo>
                  <a:cubicBezTo>
                    <a:pt x="134488" y="25030"/>
                    <a:pt x="134455" y="24762"/>
                    <a:pt x="134438" y="24512"/>
                  </a:cubicBezTo>
                  <a:cubicBezTo>
                    <a:pt x="134405" y="24010"/>
                    <a:pt x="134355" y="23526"/>
                    <a:pt x="134338" y="23025"/>
                  </a:cubicBezTo>
                  <a:cubicBezTo>
                    <a:pt x="134321" y="22674"/>
                    <a:pt x="134288" y="22290"/>
                    <a:pt x="134271" y="21939"/>
                  </a:cubicBezTo>
                  <a:cubicBezTo>
                    <a:pt x="134238" y="21421"/>
                    <a:pt x="134204" y="20886"/>
                    <a:pt x="134171" y="20368"/>
                  </a:cubicBezTo>
                  <a:cubicBezTo>
                    <a:pt x="134020" y="18296"/>
                    <a:pt x="133837" y="16625"/>
                    <a:pt x="133603" y="15122"/>
                  </a:cubicBezTo>
                  <a:cubicBezTo>
                    <a:pt x="133486" y="14286"/>
                    <a:pt x="133285" y="13434"/>
                    <a:pt x="133085" y="12582"/>
                  </a:cubicBezTo>
                  <a:cubicBezTo>
                    <a:pt x="132868" y="11696"/>
                    <a:pt x="132583" y="10827"/>
                    <a:pt x="132249" y="9992"/>
                  </a:cubicBezTo>
                  <a:cubicBezTo>
                    <a:pt x="131982" y="9290"/>
                    <a:pt x="131648" y="8605"/>
                    <a:pt x="131247" y="7937"/>
                  </a:cubicBezTo>
                  <a:cubicBezTo>
                    <a:pt x="131063" y="7653"/>
                    <a:pt x="130863" y="7335"/>
                    <a:pt x="130595" y="6985"/>
                  </a:cubicBezTo>
                  <a:cubicBezTo>
                    <a:pt x="130395" y="6700"/>
                    <a:pt x="130161" y="6433"/>
                    <a:pt x="129843" y="6116"/>
                  </a:cubicBezTo>
                  <a:cubicBezTo>
                    <a:pt x="129426" y="5698"/>
                    <a:pt x="128908" y="5280"/>
                    <a:pt x="128256" y="4863"/>
                  </a:cubicBezTo>
                  <a:cubicBezTo>
                    <a:pt x="127721" y="4512"/>
                    <a:pt x="127070" y="4194"/>
                    <a:pt x="126251" y="3843"/>
                  </a:cubicBezTo>
                  <a:cubicBezTo>
                    <a:pt x="125633" y="3593"/>
                    <a:pt x="124964" y="3359"/>
                    <a:pt x="124096" y="3158"/>
                  </a:cubicBezTo>
                  <a:cubicBezTo>
                    <a:pt x="123394" y="2974"/>
                    <a:pt x="122592" y="2824"/>
                    <a:pt x="121639" y="2674"/>
                  </a:cubicBezTo>
                  <a:cubicBezTo>
                    <a:pt x="119969" y="2423"/>
                    <a:pt x="118281" y="2340"/>
                    <a:pt x="116994" y="2273"/>
                  </a:cubicBezTo>
                  <a:cubicBezTo>
                    <a:pt x="116326" y="2256"/>
                    <a:pt x="115641" y="2239"/>
                    <a:pt x="114973" y="2223"/>
                  </a:cubicBezTo>
                  <a:lnTo>
                    <a:pt x="114872" y="2223"/>
                  </a:lnTo>
                  <a:cubicBezTo>
                    <a:pt x="114304" y="2189"/>
                    <a:pt x="113736" y="2189"/>
                    <a:pt x="113185" y="2172"/>
                  </a:cubicBezTo>
                  <a:cubicBezTo>
                    <a:pt x="112700" y="2156"/>
                    <a:pt x="112232" y="2156"/>
                    <a:pt x="111765" y="2139"/>
                  </a:cubicBezTo>
                  <a:cubicBezTo>
                    <a:pt x="106635" y="2005"/>
                    <a:pt x="101689" y="1905"/>
                    <a:pt x="97512" y="1822"/>
                  </a:cubicBezTo>
                  <a:cubicBezTo>
                    <a:pt x="95089" y="1771"/>
                    <a:pt x="92667" y="1738"/>
                    <a:pt x="90227" y="1688"/>
                  </a:cubicBezTo>
                  <a:cubicBezTo>
                    <a:pt x="83276" y="1571"/>
                    <a:pt x="76092" y="1437"/>
                    <a:pt x="69007" y="1270"/>
                  </a:cubicBezTo>
                  <a:cubicBezTo>
                    <a:pt x="66668" y="1220"/>
                    <a:pt x="64279" y="1153"/>
                    <a:pt x="61890" y="1070"/>
                  </a:cubicBezTo>
                  <a:cubicBezTo>
                    <a:pt x="59400" y="986"/>
                    <a:pt x="57328" y="903"/>
                    <a:pt x="55340" y="819"/>
                  </a:cubicBezTo>
                  <a:cubicBezTo>
                    <a:pt x="53635" y="736"/>
                    <a:pt x="51898" y="652"/>
                    <a:pt x="50227" y="568"/>
                  </a:cubicBezTo>
                  <a:cubicBezTo>
                    <a:pt x="47737" y="435"/>
                    <a:pt x="45181" y="318"/>
                    <a:pt x="42641" y="218"/>
                  </a:cubicBezTo>
                  <a:cubicBezTo>
                    <a:pt x="39015" y="67"/>
                    <a:pt x="35841" y="0"/>
                    <a:pt x="32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5231623" y="-392841"/>
              <a:ext cx="205425" cy="149770"/>
            </a:xfrm>
            <a:custGeom>
              <a:avLst/>
              <a:gdLst/>
              <a:ahLst/>
              <a:cxnLst/>
              <a:rect l="l" t="t" r="r" b="b"/>
              <a:pathLst>
                <a:path w="2824" h="2256" extrusionOk="0">
                  <a:moveTo>
                    <a:pt x="836" y="836"/>
                  </a:moveTo>
                  <a:cubicBezTo>
                    <a:pt x="836" y="836"/>
                    <a:pt x="836" y="836"/>
                    <a:pt x="836" y="836"/>
                  </a:cubicBezTo>
                  <a:lnTo>
                    <a:pt x="836" y="836"/>
                  </a:lnTo>
                  <a:cubicBezTo>
                    <a:pt x="830" y="841"/>
                    <a:pt x="826" y="843"/>
                    <a:pt x="824" y="843"/>
                  </a:cubicBezTo>
                  <a:cubicBezTo>
                    <a:pt x="821" y="843"/>
                    <a:pt x="824" y="836"/>
                    <a:pt x="836" y="836"/>
                  </a:cubicBezTo>
                  <a:close/>
                  <a:moveTo>
                    <a:pt x="2189" y="0"/>
                  </a:moveTo>
                  <a:cubicBezTo>
                    <a:pt x="1938" y="17"/>
                    <a:pt x="1688" y="100"/>
                    <a:pt x="1471" y="234"/>
                  </a:cubicBezTo>
                  <a:cubicBezTo>
                    <a:pt x="1237" y="334"/>
                    <a:pt x="1003" y="485"/>
                    <a:pt x="802" y="652"/>
                  </a:cubicBezTo>
                  <a:cubicBezTo>
                    <a:pt x="585" y="785"/>
                    <a:pt x="401" y="986"/>
                    <a:pt x="251" y="1186"/>
                  </a:cubicBezTo>
                  <a:cubicBezTo>
                    <a:pt x="184" y="1270"/>
                    <a:pt x="151" y="1354"/>
                    <a:pt x="134" y="1437"/>
                  </a:cubicBezTo>
                  <a:lnTo>
                    <a:pt x="67" y="1571"/>
                  </a:lnTo>
                  <a:cubicBezTo>
                    <a:pt x="17" y="1671"/>
                    <a:pt x="0" y="1788"/>
                    <a:pt x="50" y="1922"/>
                  </a:cubicBezTo>
                  <a:lnTo>
                    <a:pt x="50" y="1938"/>
                  </a:lnTo>
                  <a:cubicBezTo>
                    <a:pt x="67" y="1955"/>
                    <a:pt x="67" y="1988"/>
                    <a:pt x="84" y="2022"/>
                  </a:cubicBezTo>
                  <a:cubicBezTo>
                    <a:pt x="117" y="2089"/>
                    <a:pt x="151" y="2156"/>
                    <a:pt x="201" y="2172"/>
                  </a:cubicBezTo>
                  <a:cubicBezTo>
                    <a:pt x="251" y="2189"/>
                    <a:pt x="301" y="2239"/>
                    <a:pt x="368" y="2239"/>
                  </a:cubicBezTo>
                  <a:cubicBezTo>
                    <a:pt x="418" y="2256"/>
                    <a:pt x="485" y="2256"/>
                    <a:pt x="552" y="2256"/>
                  </a:cubicBezTo>
                  <a:cubicBezTo>
                    <a:pt x="652" y="2256"/>
                    <a:pt x="752" y="2239"/>
                    <a:pt x="869" y="2206"/>
                  </a:cubicBezTo>
                  <a:cubicBezTo>
                    <a:pt x="1070" y="2172"/>
                    <a:pt x="1287" y="2089"/>
                    <a:pt x="1437" y="2005"/>
                  </a:cubicBezTo>
                  <a:cubicBezTo>
                    <a:pt x="1738" y="1855"/>
                    <a:pt x="1988" y="1688"/>
                    <a:pt x="2239" y="1487"/>
                  </a:cubicBezTo>
                  <a:cubicBezTo>
                    <a:pt x="2440" y="1287"/>
                    <a:pt x="2640" y="1086"/>
                    <a:pt x="2740" y="836"/>
                  </a:cubicBezTo>
                  <a:cubicBezTo>
                    <a:pt x="2774" y="735"/>
                    <a:pt x="2824" y="602"/>
                    <a:pt x="2824" y="485"/>
                  </a:cubicBezTo>
                  <a:cubicBezTo>
                    <a:pt x="2824" y="435"/>
                    <a:pt x="2824" y="368"/>
                    <a:pt x="2807" y="334"/>
                  </a:cubicBezTo>
                  <a:cubicBezTo>
                    <a:pt x="2774" y="268"/>
                    <a:pt x="2757" y="234"/>
                    <a:pt x="2724" y="167"/>
                  </a:cubicBezTo>
                  <a:cubicBezTo>
                    <a:pt x="2607" y="34"/>
                    <a:pt x="2440" y="0"/>
                    <a:pt x="2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20"/>
          <p:cNvGrpSpPr/>
          <p:nvPr/>
        </p:nvGrpSpPr>
        <p:grpSpPr>
          <a:xfrm rot="-1206476">
            <a:off x="7988444" y="1574210"/>
            <a:ext cx="2304317" cy="2141074"/>
            <a:chOff x="-516777" y="3607918"/>
            <a:chExt cx="1728185" cy="1605757"/>
          </a:xfrm>
        </p:grpSpPr>
        <p:grpSp>
          <p:nvGrpSpPr>
            <p:cNvPr id="340" name="Google Shape;340;p20"/>
            <p:cNvGrpSpPr/>
            <p:nvPr/>
          </p:nvGrpSpPr>
          <p:grpSpPr>
            <a:xfrm rot="-3810402">
              <a:off x="88414" y="4502787"/>
              <a:ext cx="744398" cy="407389"/>
              <a:chOff x="1314647" y="1100057"/>
              <a:chExt cx="744387" cy="407383"/>
            </a:xfrm>
          </p:grpSpPr>
          <p:sp>
            <p:nvSpPr>
              <p:cNvPr id="341" name="Google Shape;341;p20"/>
              <p:cNvSpPr/>
              <p:nvPr/>
            </p:nvSpPr>
            <p:spPr>
              <a:xfrm>
                <a:off x="1314647" y="1100057"/>
                <a:ext cx="474314" cy="336014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3037" extrusionOk="0">
                    <a:moveTo>
                      <a:pt x="727" y="0"/>
                    </a:moveTo>
                    <a:cubicBezTo>
                      <a:pt x="667" y="0"/>
                      <a:pt x="608" y="0"/>
                      <a:pt x="548" y="12"/>
                    </a:cubicBezTo>
                    <a:cubicBezTo>
                      <a:pt x="477" y="24"/>
                      <a:pt x="405" y="48"/>
                      <a:pt x="322" y="72"/>
                    </a:cubicBezTo>
                    <a:cubicBezTo>
                      <a:pt x="215" y="119"/>
                      <a:pt x="131" y="179"/>
                      <a:pt x="72" y="262"/>
                    </a:cubicBezTo>
                    <a:cubicBezTo>
                      <a:pt x="36" y="310"/>
                      <a:pt x="24" y="357"/>
                      <a:pt x="12" y="405"/>
                    </a:cubicBezTo>
                    <a:cubicBezTo>
                      <a:pt x="0" y="441"/>
                      <a:pt x="0" y="488"/>
                      <a:pt x="0" y="548"/>
                    </a:cubicBezTo>
                    <a:cubicBezTo>
                      <a:pt x="0" y="595"/>
                      <a:pt x="12" y="643"/>
                      <a:pt x="24" y="703"/>
                    </a:cubicBezTo>
                    <a:cubicBezTo>
                      <a:pt x="48" y="738"/>
                      <a:pt x="60" y="798"/>
                      <a:pt x="84" y="857"/>
                    </a:cubicBezTo>
                    <a:cubicBezTo>
                      <a:pt x="179" y="1060"/>
                      <a:pt x="322" y="1250"/>
                      <a:pt x="536" y="1477"/>
                    </a:cubicBezTo>
                    <a:cubicBezTo>
                      <a:pt x="667" y="1608"/>
                      <a:pt x="786" y="1727"/>
                      <a:pt x="917" y="1810"/>
                    </a:cubicBezTo>
                    <a:cubicBezTo>
                      <a:pt x="1013" y="1893"/>
                      <a:pt x="1132" y="1953"/>
                      <a:pt x="1215" y="1989"/>
                    </a:cubicBezTo>
                    <a:cubicBezTo>
                      <a:pt x="1334" y="2072"/>
                      <a:pt x="1489" y="2131"/>
                      <a:pt x="1655" y="2203"/>
                    </a:cubicBezTo>
                    <a:cubicBezTo>
                      <a:pt x="1929" y="2310"/>
                      <a:pt x="2215" y="2393"/>
                      <a:pt x="2548" y="2489"/>
                    </a:cubicBezTo>
                    <a:cubicBezTo>
                      <a:pt x="2632" y="2512"/>
                      <a:pt x="2727" y="2524"/>
                      <a:pt x="2810" y="2560"/>
                    </a:cubicBezTo>
                    <a:lnTo>
                      <a:pt x="3477" y="2739"/>
                    </a:lnTo>
                    <a:cubicBezTo>
                      <a:pt x="3584" y="2762"/>
                      <a:pt x="3691" y="2798"/>
                      <a:pt x="3799" y="2846"/>
                    </a:cubicBezTo>
                    <a:lnTo>
                      <a:pt x="3834" y="2917"/>
                    </a:lnTo>
                    <a:cubicBezTo>
                      <a:pt x="3846" y="2941"/>
                      <a:pt x="3894" y="2965"/>
                      <a:pt x="3930" y="2965"/>
                    </a:cubicBezTo>
                    <a:cubicBezTo>
                      <a:pt x="3953" y="2965"/>
                      <a:pt x="3965" y="2965"/>
                      <a:pt x="3989" y="2941"/>
                    </a:cubicBezTo>
                    <a:lnTo>
                      <a:pt x="4001" y="2929"/>
                    </a:lnTo>
                    <a:cubicBezTo>
                      <a:pt x="4072" y="2953"/>
                      <a:pt x="4144" y="2989"/>
                      <a:pt x="4227" y="3036"/>
                    </a:cubicBezTo>
                    <a:lnTo>
                      <a:pt x="4239" y="3036"/>
                    </a:lnTo>
                    <a:cubicBezTo>
                      <a:pt x="4251" y="3036"/>
                      <a:pt x="4275" y="3012"/>
                      <a:pt x="4275" y="3001"/>
                    </a:cubicBezTo>
                    <a:cubicBezTo>
                      <a:pt x="4287" y="2989"/>
                      <a:pt x="4275" y="2953"/>
                      <a:pt x="4251" y="2953"/>
                    </a:cubicBezTo>
                    <a:cubicBezTo>
                      <a:pt x="4180" y="2929"/>
                      <a:pt x="4108" y="2881"/>
                      <a:pt x="4037" y="2858"/>
                    </a:cubicBezTo>
                    <a:cubicBezTo>
                      <a:pt x="4037" y="2834"/>
                      <a:pt x="4037" y="2810"/>
                      <a:pt x="4013" y="2798"/>
                    </a:cubicBezTo>
                    <a:cubicBezTo>
                      <a:pt x="4001" y="2774"/>
                      <a:pt x="3989" y="2751"/>
                      <a:pt x="3977" y="2739"/>
                    </a:cubicBezTo>
                    <a:cubicBezTo>
                      <a:pt x="3953" y="2703"/>
                      <a:pt x="3941" y="2691"/>
                      <a:pt x="3930" y="2679"/>
                    </a:cubicBezTo>
                    <a:cubicBezTo>
                      <a:pt x="3894" y="2620"/>
                      <a:pt x="3858" y="2572"/>
                      <a:pt x="3822" y="2512"/>
                    </a:cubicBezTo>
                    <a:cubicBezTo>
                      <a:pt x="3751" y="2405"/>
                      <a:pt x="3680" y="2310"/>
                      <a:pt x="3572" y="2191"/>
                    </a:cubicBezTo>
                    <a:cubicBezTo>
                      <a:pt x="3382" y="1953"/>
                      <a:pt x="3168" y="1691"/>
                      <a:pt x="2941" y="1453"/>
                    </a:cubicBezTo>
                    <a:cubicBezTo>
                      <a:pt x="2703" y="1203"/>
                      <a:pt x="2465" y="965"/>
                      <a:pt x="2215" y="774"/>
                    </a:cubicBezTo>
                    <a:cubicBezTo>
                      <a:pt x="1953" y="548"/>
                      <a:pt x="1691" y="381"/>
                      <a:pt x="1441" y="250"/>
                    </a:cubicBezTo>
                    <a:cubicBezTo>
                      <a:pt x="1310" y="191"/>
                      <a:pt x="1191" y="131"/>
                      <a:pt x="1048" y="107"/>
                    </a:cubicBezTo>
                    <a:cubicBezTo>
                      <a:pt x="977" y="12"/>
                      <a:pt x="858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0"/>
              <p:cNvSpPr/>
              <p:nvPr/>
            </p:nvSpPr>
            <p:spPr>
              <a:xfrm>
                <a:off x="1364658" y="1158034"/>
                <a:ext cx="694377" cy="318864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882" extrusionOk="0">
                    <a:moveTo>
                      <a:pt x="37" y="0"/>
                    </a:moveTo>
                    <a:cubicBezTo>
                      <a:pt x="37" y="12"/>
                      <a:pt x="25" y="24"/>
                      <a:pt x="25" y="24"/>
                    </a:cubicBezTo>
                    <a:cubicBezTo>
                      <a:pt x="1" y="36"/>
                      <a:pt x="1" y="71"/>
                      <a:pt x="25" y="83"/>
                    </a:cubicBezTo>
                    <a:cubicBezTo>
                      <a:pt x="346" y="357"/>
                      <a:pt x="703" y="607"/>
                      <a:pt x="1049" y="833"/>
                    </a:cubicBezTo>
                    <a:cubicBezTo>
                      <a:pt x="1406" y="1072"/>
                      <a:pt x="1775" y="1286"/>
                      <a:pt x="2168" y="1476"/>
                    </a:cubicBezTo>
                    <a:cubicBezTo>
                      <a:pt x="2358" y="1584"/>
                      <a:pt x="2549" y="1691"/>
                      <a:pt x="2751" y="1774"/>
                    </a:cubicBezTo>
                    <a:cubicBezTo>
                      <a:pt x="2942" y="1869"/>
                      <a:pt x="3144" y="1953"/>
                      <a:pt x="3347" y="2048"/>
                    </a:cubicBezTo>
                    <a:cubicBezTo>
                      <a:pt x="3537" y="2143"/>
                      <a:pt x="3739" y="2215"/>
                      <a:pt x="3954" y="2286"/>
                    </a:cubicBezTo>
                    <a:cubicBezTo>
                      <a:pt x="4156" y="2357"/>
                      <a:pt x="4359" y="2441"/>
                      <a:pt x="4561" y="2488"/>
                    </a:cubicBezTo>
                    <a:cubicBezTo>
                      <a:pt x="4811" y="2572"/>
                      <a:pt x="5073" y="2643"/>
                      <a:pt x="5335" y="2715"/>
                    </a:cubicBezTo>
                    <a:cubicBezTo>
                      <a:pt x="5609" y="2774"/>
                      <a:pt x="5871" y="2834"/>
                      <a:pt x="6145" y="2881"/>
                    </a:cubicBezTo>
                    <a:cubicBezTo>
                      <a:pt x="6168" y="2881"/>
                      <a:pt x="6204" y="2881"/>
                      <a:pt x="6216" y="2869"/>
                    </a:cubicBezTo>
                    <a:cubicBezTo>
                      <a:pt x="6240" y="2846"/>
                      <a:pt x="6264" y="2822"/>
                      <a:pt x="6264" y="2810"/>
                    </a:cubicBezTo>
                    <a:cubicBezTo>
                      <a:pt x="6276" y="2750"/>
                      <a:pt x="6240" y="2691"/>
                      <a:pt x="6180" y="2679"/>
                    </a:cubicBezTo>
                    <a:cubicBezTo>
                      <a:pt x="5930" y="2619"/>
                      <a:pt x="5668" y="2560"/>
                      <a:pt x="5406" y="2500"/>
                    </a:cubicBezTo>
                    <a:cubicBezTo>
                      <a:pt x="5144" y="2417"/>
                      <a:pt x="4871" y="2357"/>
                      <a:pt x="4609" y="2274"/>
                    </a:cubicBezTo>
                    <a:cubicBezTo>
                      <a:pt x="4335" y="2203"/>
                      <a:pt x="4073" y="2107"/>
                      <a:pt x="3823" y="2024"/>
                    </a:cubicBezTo>
                    <a:cubicBezTo>
                      <a:pt x="3549" y="1929"/>
                      <a:pt x="3299" y="1822"/>
                      <a:pt x="3049" y="1726"/>
                    </a:cubicBezTo>
                    <a:cubicBezTo>
                      <a:pt x="2525" y="1500"/>
                      <a:pt x="2001" y="1262"/>
                      <a:pt x="1513" y="976"/>
                    </a:cubicBezTo>
                    <a:cubicBezTo>
                      <a:pt x="1263" y="845"/>
                      <a:pt x="1025" y="691"/>
                      <a:pt x="787" y="536"/>
                    </a:cubicBezTo>
                    <a:cubicBezTo>
                      <a:pt x="549" y="381"/>
                      <a:pt x="322" y="214"/>
                      <a:pt x="96" y="36"/>
                    </a:cubicBezTo>
                    <a:lnTo>
                      <a:pt x="108" y="36"/>
                    </a:lnTo>
                    <a:cubicBezTo>
                      <a:pt x="96" y="24"/>
                      <a:pt x="84" y="24"/>
                      <a:pt x="72" y="12"/>
                    </a:cubicBezTo>
                    <a:cubicBezTo>
                      <a:pt x="49" y="12"/>
                      <a:pt x="49" y="0"/>
                      <a:pt x="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0"/>
              <p:cNvSpPr/>
              <p:nvPr/>
            </p:nvSpPr>
            <p:spPr>
              <a:xfrm>
                <a:off x="1408140" y="1443822"/>
                <a:ext cx="492791" cy="63618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575" extrusionOk="0">
                    <a:moveTo>
                      <a:pt x="29" y="0"/>
                    </a:moveTo>
                    <a:cubicBezTo>
                      <a:pt x="16" y="0"/>
                      <a:pt x="1" y="13"/>
                      <a:pt x="1" y="36"/>
                    </a:cubicBezTo>
                    <a:cubicBezTo>
                      <a:pt x="1" y="48"/>
                      <a:pt x="13" y="60"/>
                      <a:pt x="37" y="72"/>
                    </a:cubicBezTo>
                    <a:cubicBezTo>
                      <a:pt x="251" y="72"/>
                      <a:pt x="477" y="96"/>
                      <a:pt x="703" y="96"/>
                    </a:cubicBezTo>
                    <a:cubicBezTo>
                      <a:pt x="822" y="96"/>
                      <a:pt x="930" y="108"/>
                      <a:pt x="1049" y="108"/>
                    </a:cubicBezTo>
                    <a:cubicBezTo>
                      <a:pt x="1168" y="108"/>
                      <a:pt x="1299" y="120"/>
                      <a:pt x="1418" y="120"/>
                    </a:cubicBezTo>
                    <a:cubicBezTo>
                      <a:pt x="1656" y="132"/>
                      <a:pt x="1894" y="155"/>
                      <a:pt x="2144" y="179"/>
                    </a:cubicBezTo>
                    <a:cubicBezTo>
                      <a:pt x="2382" y="215"/>
                      <a:pt x="2620" y="227"/>
                      <a:pt x="2858" y="275"/>
                    </a:cubicBezTo>
                    <a:lnTo>
                      <a:pt x="2823" y="275"/>
                    </a:lnTo>
                    <a:cubicBezTo>
                      <a:pt x="3085" y="298"/>
                      <a:pt x="3335" y="346"/>
                      <a:pt x="3585" y="394"/>
                    </a:cubicBezTo>
                    <a:cubicBezTo>
                      <a:pt x="3847" y="429"/>
                      <a:pt x="4073" y="513"/>
                      <a:pt x="4311" y="572"/>
                    </a:cubicBezTo>
                    <a:cubicBezTo>
                      <a:pt x="4319" y="574"/>
                      <a:pt x="4326" y="574"/>
                      <a:pt x="4334" y="574"/>
                    </a:cubicBezTo>
                    <a:cubicBezTo>
                      <a:pt x="4385" y="574"/>
                      <a:pt x="4433" y="541"/>
                      <a:pt x="4454" y="489"/>
                    </a:cubicBezTo>
                    <a:cubicBezTo>
                      <a:pt x="4454" y="465"/>
                      <a:pt x="4454" y="429"/>
                      <a:pt x="4430" y="417"/>
                    </a:cubicBezTo>
                    <a:cubicBezTo>
                      <a:pt x="4418" y="394"/>
                      <a:pt x="4394" y="370"/>
                      <a:pt x="4370" y="370"/>
                    </a:cubicBezTo>
                    <a:cubicBezTo>
                      <a:pt x="4216" y="310"/>
                      <a:pt x="4049" y="275"/>
                      <a:pt x="3882" y="227"/>
                    </a:cubicBezTo>
                    <a:cubicBezTo>
                      <a:pt x="3704" y="179"/>
                      <a:pt x="3525" y="155"/>
                      <a:pt x="3346" y="120"/>
                    </a:cubicBezTo>
                    <a:cubicBezTo>
                      <a:pt x="3168" y="96"/>
                      <a:pt x="2977" y="72"/>
                      <a:pt x="2799" y="60"/>
                    </a:cubicBezTo>
                    <a:cubicBezTo>
                      <a:pt x="2608" y="48"/>
                      <a:pt x="2430" y="36"/>
                      <a:pt x="2227" y="36"/>
                    </a:cubicBezTo>
                    <a:lnTo>
                      <a:pt x="584" y="36"/>
                    </a:lnTo>
                    <a:cubicBezTo>
                      <a:pt x="406" y="36"/>
                      <a:pt x="227" y="36"/>
                      <a:pt x="48" y="13"/>
                    </a:cubicBezTo>
                    <a:cubicBezTo>
                      <a:pt x="44" y="4"/>
                      <a:pt x="37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" name="Google Shape;344;p20"/>
            <p:cNvGrpSpPr/>
            <p:nvPr/>
          </p:nvGrpSpPr>
          <p:grpSpPr>
            <a:xfrm rot="-3810402">
              <a:off x="-206005" y="3721110"/>
              <a:ext cx="1106640" cy="1379373"/>
              <a:chOff x="1347619" y="380773"/>
              <a:chExt cx="1106624" cy="1379352"/>
            </a:xfrm>
          </p:grpSpPr>
          <p:grpSp>
            <p:nvGrpSpPr>
              <p:cNvPr id="345" name="Google Shape;345;p20"/>
              <p:cNvGrpSpPr/>
              <p:nvPr/>
            </p:nvGrpSpPr>
            <p:grpSpPr>
              <a:xfrm>
                <a:off x="2151101" y="380773"/>
                <a:ext cx="242525" cy="803026"/>
                <a:chOff x="2151101" y="380773"/>
                <a:chExt cx="242525" cy="803026"/>
              </a:xfrm>
            </p:grpSpPr>
            <p:sp>
              <p:nvSpPr>
                <p:cNvPr id="346" name="Google Shape;346;p20"/>
                <p:cNvSpPr/>
                <p:nvPr/>
              </p:nvSpPr>
              <p:spPr>
                <a:xfrm>
                  <a:off x="2151101" y="380773"/>
                  <a:ext cx="237323" cy="638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5" h="5775" extrusionOk="0">
                      <a:moveTo>
                        <a:pt x="1192" y="0"/>
                      </a:moveTo>
                      <a:cubicBezTo>
                        <a:pt x="977" y="24"/>
                        <a:pt x="787" y="143"/>
                        <a:pt x="608" y="369"/>
                      </a:cubicBezTo>
                      <a:cubicBezTo>
                        <a:pt x="537" y="453"/>
                        <a:pt x="477" y="560"/>
                        <a:pt x="406" y="691"/>
                      </a:cubicBezTo>
                      <a:cubicBezTo>
                        <a:pt x="346" y="810"/>
                        <a:pt x="287" y="929"/>
                        <a:pt x="239" y="1072"/>
                      </a:cubicBezTo>
                      <a:cubicBezTo>
                        <a:pt x="144" y="1310"/>
                        <a:pt x="84" y="1524"/>
                        <a:pt x="60" y="1751"/>
                      </a:cubicBezTo>
                      <a:cubicBezTo>
                        <a:pt x="1" y="2108"/>
                        <a:pt x="13" y="2513"/>
                        <a:pt x="84" y="2929"/>
                      </a:cubicBezTo>
                      <a:cubicBezTo>
                        <a:pt x="168" y="3394"/>
                        <a:pt x="322" y="3846"/>
                        <a:pt x="549" y="4346"/>
                      </a:cubicBezTo>
                      <a:cubicBezTo>
                        <a:pt x="739" y="4763"/>
                        <a:pt x="1001" y="5156"/>
                        <a:pt x="1299" y="5537"/>
                      </a:cubicBezTo>
                      <a:cubicBezTo>
                        <a:pt x="1299" y="5572"/>
                        <a:pt x="1299" y="5620"/>
                        <a:pt x="1311" y="5668"/>
                      </a:cubicBezTo>
                      <a:cubicBezTo>
                        <a:pt x="1311" y="5727"/>
                        <a:pt x="1370" y="5775"/>
                        <a:pt x="1418" y="5775"/>
                      </a:cubicBezTo>
                      <a:cubicBezTo>
                        <a:pt x="1489" y="5775"/>
                        <a:pt x="1537" y="5715"/>
                        <a:pt x="1513" y="5644"/>
                      </a:cubicBezTo>
                      <a:lnTo>
                        <a:pt x="1513" y="5572"/>
                      </a:lnTo>
                      <a:lnTo>
                        <a:pt x="1513" y="5525"/>
                      </a:lnTo>
                      <a:lnTo>
                        <a:pt x="1513" y="5453"/>
                      </a:lnTo>
                      <a:lnTo>
                        <a:pt x="1513" y="5382"/>
                      </a:lnTo>
                      <a:cubicBezTo>
                        <a:pt x="1513" y="5311"/>
                        <a:pt x="1501" y="5215"/>
                        <a:pt x="1501" y="5108"/>
                      </a:cubicBezTo>
                      <a:cubicBezTo>
                        <a:pt x="1501" y="4989"/>
                        <a:pt x="1513" y="4894"/>
                        <a:pt x="1537" y="4787"/>
                      </a:cubicBezTo>
                      <a:cubicBezTo>
                        <a:pt x="1549" y="4691"/>
                        <a:pt x="1561" y="4608"/>
                        <a:pt x="1573" y="4501"/>
                      </a:cubicBezTo>
                      <a:cubicBezTo>
                        <a:pt x="1620" y="4287"/>
                        <a:pt x="1680" y="4037"/>
                        <a:pt x="1727" y="3822"/>
                      </a:cubicBezTo>
                      <a:cubicBezTo>
                        <a:pt x="1846" y="3286"/>
                        <a:pt x="1977" y="2703"/>
                        <a:pt x="2073" y="2132"/>
                      </a:cubicBezTo>
                      <a:cubicBezTo>
                        <a:pt x="2108" y="1834"/>
                        <a:pt x="2144" y="1572"/>
                        <a:pt x="2144" y="1334"/>
                      </a:cubicBezTo>
                      <a:cubicBezTo>
                        <a:pt x="2144" y="1084"/>
                        <a:pt x="2132" y="858"/>
                        <a:pt x="2085" y="643"/>
                      </a:cubicBezTo>
                      <a:cubicBezTo>
                        <a:pt x="2037" y="453"/>
                        <a:pt x="1954" y="286"/>
                        <a:pt x="1835" y="167"/>
                      </a:cubicBezTo>
                      <a:cubicBezTo>
                        <a:pt x="1775" y="108"/>
                        <a:pt x="1680" y="72"/>
                        <a:pt x="1596" y="24"/>
                      </a:cubicBezTo>
                      <a:cubicBezTo>
                        <a:pt x="1454" y="12"/>
                        <a:pt x="1370" y="0"/>
                        <a:pt x="1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0"/>
                <p:cNvSpPr/>
                <p:nvPr/>
              </p:nvSpPr>
              <p:spPr>
                <a:xfrm>
                  <a:off x="2249905" y="440077"/>
                  <a:ext cx="143721" cy="743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" h="6722" extrusionOk="0">
                      <a:moveTo>
                        <a:pt x="382" y="0"/>
                      </a:moveTo>
                      <a:cubicBezTo>
                        <a:pt x="322" y="0"/>
                        <a:pt x="310" y="12"/>
                        <a:pt x="310" y="24"/>
                      </a:cubicBezTo>
                      <a:cubicBezTo>
                        <a:pt x="251" y="214"/>
                        <a:pt x="203" y="429"/>
                        <a:pt x="168" y="631"/>
                      </a:cubicBezTo>
                      <a:cubicBezTo>
                        <a:pt x="120" y="845"/>
                        <a:pt x="84" y="1048"/>
                        <a:pt x="72" y="1262"/>
                      </a:cubicBezTo>
                      <a:cubicBezTo>
                        <a:pt x="25" y="1679"/>
                        <a:pt x="1" y="2096"/>
                        <a:pt x="13" y="2512"/>
                      </a:cubicBezTo>
                      <a:cubicBezTo>
                        <a:pt x="13" y="2715"/>
                        <a:pt x="25" y="2941"/>
                        <a:pt x="49" y="3155"/>
                      </a:cubicBezTo>
                      <a:cubicBezTo>
                        <a:pt x="60" y="3358"/>
                        <a:pt x="72" y="3584"/>
                        <a:pt x="108" y="3786"/>
                      </a:cubicBezTo>
                      <a:cubicBezTo>
                        <a:pt x="132" y="4001"/>
                        <a:pt x="168" y="4203"/>
                        <a:pt x="203" y="4417"/>
                      </a:cubicBezTo>
                      <a:cubicBezTo>
                        <a:pt x="251" y="4620"/>
                        <a:pt x="299" y="4846"/>
                        <a:pt x="358" y="5060"/>
                      </a:cubicBezTo>
                      <a:cubicBezTo>
                        <a:pt x="430" y="5334"/>
                        <a:pt x="525" y="5608"/>
                        <a:pt x="620" y="5870"/>
                      </a:cubicBezTo>
                      <a:cubicBezTo>
                        <a:pt x="668" y="6001"/>
                        <a:pt x="727" y="6144"/>
                        <a:pt x="787" y="6263"/>
                      </a:cubicBezTo>
                      <a:cubicBezTo>
                        <a:pt x="846" y="6394"/>
                        <a:pt x="918" y="6549"/>
                        <a:pt x="1001" y="6668"/>
                      </a:cubicBezTo>
                      <a:cubicBezTo>
                        <a:pt x="1013" y="6680"/>
                        <a:pt x="1025" y="6703"/>
                        <a:pt x="1061" y="6703"/>
                      </a:cubicBezTo>
                      <a:cubicBezTo>
                        <a:pt x="1078" y="6715"/>
                        <a:pt x="1096" y="6721"/>
                        <a:pt x="1116" y="6721"/>
                      </a:cubicBezTo>
                      <a:cubicBezTo>
                        <a:pt x="1135" y="6721"/>
                        <a:pt x="1156" y="6715"/>
                        <a:pt x="1180" y="6703"/>
                      </a:cubicBezTo>
                      <a:cubicBezTo>
                        <a:pt x="1251" y="6680"/>
                        <a:pt x="1299" y="6584"/>
                        <a:pt x="1263" y="6501"/>
                      </a:cubicBezTo>
                      <a:cubicBezTo>
                        <a:pt x="1203" y="6322"/>
                        <a:pt x="1120" y="6156"/>
                        <a:pt x="1061" y="5977"/>
                      </a:cubicBezTo>
                      <a:cubicBezTo>
                        <a:pt x="977" y="5798"/>
                        <a:pt x="918" y="5620"/>
                        <a:pt x="846" y="5441"/>
                      </a:cubicBezTo>
                      <a:cubicBezTo>
                        <a:pt x="715" y="5084"/>
                        <a:pt x="596" y="4715"/>
                        <a:pt x="501" y="4346"/>
                      </a:cubicBezTo>
                      <a:cubicBezTo>
                        <a:pt x="492" y="4309"/>
                        <a:pt x="483" y="4266"/>
                        <a:pt x="474" y="4226"/>
                      </a:cubicBezTo>
                      <a:lnTo>
                        <a:pt x="474" y="4226"/>
                      </a:lnTo>
                      <a:cubicBezTo>
                        <a:pt x="475" y="4227"/>
                        <a:pt x="476" y="4227"/>
                        <a:pt x="477" y="4227"/>
                      </a:cubicBezTo>
                      <a:cubicBezTo>
                        <a:pt x="370" y="3834"/>
                        <a:pt x="299" y="3429"/>
                        <a:pt x="239" y="3048"/>
                      </a:cubicBezTo>
                      <a:cubicBezTo>
                        <a:pt x="203" y="2858"/>
                        <a:pt x="191" y="2655"/>
                        <a:pt x="180" y="2465"/>
                      </a:cubicBezTo>
                      <a:cubicBezTo>
                        <a:pt x="168" y="2278"/>
                        <a:pt x="168" y="2068"/>
                        <a:pt x="168" y="1880"/>
                      </a:cubicBezTo>
                      <a:lnTo>
                        <a:pt x="168" y="1880"/>
                      </a:lnTo>
                      <a:cubicBezTo>
                        <a:pt x="168" y="1571"/>
                        <a:pt x="191" y="1262"/>
                        <a:pt x="239" y="953"/>
                      </a:cubicBezTo>
                      <a:cubicBezTo>
                        <a:pt x="287" y="631"/>
                        <a:pt x="346" y="334"/>
                        <a:pt x="418" y="36"/>
                      </a:cubicBezTo>
                      <a:cubicBezTo>
                        <a:pt x="418" y="24"/>
                        <a:pt x="406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0"/>
              <p:cNvSpPr/>
              <p:nvPr/>
            </p:nvSpPr>
            <p:spPr>
              <a:xfrm>
                <a:off x="1347619" y="1383301"/>
                <a:ext cx="359691" cy="123917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1120" extrusionOk="0">
                    <a:moveTo>
                      <a:pt x="929" y="0"/>
                    </a:moveTo>
                    <a:cubicBezTo>
                      <a:pt x="881" y="12"/>
                      <a:pt x="822" y="12"/>
                      <a:pt x="750" y="12"/>
                    </a:cubicBezTo>
                    <a:cubicBezTo>
                      <a:pt x="679" y="12"/>
                      <a:pt x="607" y="12"/>
                      <a:pt x="536" y="24"/>
                    </a:cubicBezTo>
                    <a:cubicBezTo>
                      <a:pt x="476" y="48"/>
                      <a:pt x="417" y="60"/>
                      <a:pt x="369" y="71"/>
                    </a:cubicBezTo>
                    <a:cubicBezTo>
                      <a:pt x="310" y="83"/>
                      <a:pt x="250" y="119"/>
                      <a:pt x="191" y="167"/>
                    </a:cubicBezTo>
                    <a:cubicBezTo>
                      <a:pt x="155" y="191"/>
                      <a:pt x="119" y="226"/>
                      <a:pt x="95" y="238"/>
                    </a:cubicBezTo>
                    <a:cubicBezTo>
                      <a:pt x="72" y="262"/>
                      <a:pt x="60" y="286"/>
                      <a:pt x="36" y="310"/>
                    </a:cubicBezTo>
                    <a:cubicBezTo>
                      <a:pt x="24" y="345"/>
                      <a:pt x="12" y="369"/>
                      <a:pt x="12" y="381"/>
                    </a:cubicBezTo>
                    <a:cubicBezTo>
                      <a:pt x="0" y="417"/>
                      <a:pt x="0" y="441"/>
                      <a:pt x="0" y="476"/>
                    </a:cubicBezTo>
                    <a:cubicBezTo>
                      <a:pt x="0" y="500"/>
                      <a:pt x="12" y="536"/>
                      <a:pt x="12" y="548"/>
                    </a:cubicBezTo>
                    <a:cubicBezTo>
                      <a:pt x="24" y="583"/>
                      <a:pt x="24" y="595"/>
                      <a:pt x="36" y="619"/>
                    </a:cubicBezTo>
                    <a:cubicBezTo>
                      <a:pt x="60" y="655"/>
                      <a:pt x="72" y="667"/>
                      <a:pt x="95" y="702"/>
                    </a:cubicBezTo>
                    <a:cubicBezTo>
                      <a:pt x="131" y="726"/>
                      <a:pt x="155" y="738"/>
                      <a:pt x="179" y="774"/>
                    </a:cubicBezTo>
                    <a:lnTo>
                      <a:pt x="310" y="857"/>
                    </a:lnTo>
                    <a:cubicBezTo>
                      <a:pt x="357" y="893"/>
                      <a:pt x="393" y="917"/>
                      <a:pt x="453" y="941"/>
                    </a:cubicBezTo>
                    <a:cubicBezTo>
                      <a:pt x="548" y="976"/>
                      <a:pt x="667" y="1012"/>
                      <a:pt x="774" y="1036"/>
                    </a:cubicBezTo>
                    <a:cubicBezTo>
                      <a:pt x="869" y="1072"/>
                      <a:pt x="988" y="1083"/>
                      <a:pt x="1143" y="1095"/>
                    </a:cubicBezTo>
                    <a:cubicBezTo>
                      <a:pt x="1215" y="1095"/>
                      <a:pt x="1286" y="1119"/>
                      <a:pt x="1369" y="1119"/>
                    </a:cubicBezTo>
                    <a:lnTo>
                      <a:pt x="1560" y="1119"/>
                    </a:lnTo>
                    <a:cubicBezTo>
                      <a:pt x="1822" y="1095"/>
                      <a:pt x="2119" y="1060"/>
                      <a:pt x="2417" y="976"/>
                    </a:cubicBezTo>
                    <a:cubicBezTo>
                      <a:pt x="2655" y="917"/>
                      <a:pt x="2881" y="845"/>
                      <a:pt x="3108" y="738"/>
                    </a:cubicBezTo>
                    <a:lnTo>
                      <a:pt x="3131" y="738"/>
                    </a:lnTo>
                    <a:cubicBezTo>
                      <a:pt x="3167" y="738"/>
                      <a:pt x="3179" y="738"/>
                      <a:pt x="3179" y="726"/>
                    </a:cubicBezTo>
                    <a:cubicBezTo>
                      <a:pt x="3191" y="714"/>
                      <a:pt x="3215" y="702"/>
                      <a:pt x="3215" y="679"/>
                    </a:cubicBezTo>
                    <a:cubicBezTo>
                      <a:pt x="3239" y="667"/>
                      <a:pt x="3251" y="655"/>
                      <a:pt x="3239" y="619"/>
                    </a:cubicBezTo>
                    <a:cubicBezTo>
                      <a:pt x="3239" y="607"/>
                      <a:pt x="3227" y="595"/>
                      <a:pt x="3215" y="595"/>
                    </a:cubicBezTo>
                    <a:lnTo>
                      <a:pt x="3191" y="595"/>
                    </a:lnTo>
                    <a:cubicBezTo>
                      <a:pt x="3179" y="595"/>
                      <a:pt x="3167" y="595"/>
                      <a:pt x="3167" y="583"/>
                    </a:cubicBezTo>
                    <a:lnTo>
                      <a:pt x="3120" y="560"/>
                    </a:lnTo>
                    <a:cubicBezTo>
                      <a:pt x="3072" y="548"/>
                      <a:pt x="3036" y="548"/>
                      <a:pt x="2989" y="536"/>
                    </a:cubicBezTo>
                    <a:cubicBezTo>
                      <a:pt x="2929" y="524"/>
                      <a:pt x="2870" y="500"/>
                      <a:pt x="2798" y="488"/>
                    </a:cubicBezTo>
                    <a:cubicBezTo>
                      <a:pt x="2631" y="441"/>
                      <a:pt x="2477" y="381"/>
                      <a:pt x="2322" y="345"/>
                    </a:cubicBezTo>
                    <a:lnTo>
                      <a:pt x="1869" y="202"/>
                    </a:lnTo>
                    <a:cubicBezTo>
                      <a:pt x="1679" y="143"/>
                      <a:pt x="1524" y="107"/>
                      <a:pt x="1393" y="71"/>
                    </a:cubicBezTo>
                    <a:cubicBezTo>
                      <a:pt x="1226" y="24"/>
                      <a:pt x="1084" y="12"/>
                      <a:pt x="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9" name="Google Shape;349;p20"/>
              <p:cNvGrpSpPr/>
              <p:nvPr/>
            </p:nvGrpSpPr>
            <p:grpSpPr>
              <a:xfrm>
                <a:off x="1434473" y="515093"/>
                <a:ext cx="1019770" cy="1245033"/>
                <a:chOff x="1434473" y="515093"/>
                <a:chExt cx="1019770" cy="1245033"/>
              </a:xfrm>
            </p:grpSpPr>
            <p:sp>
              <p:nvSpPr>
                <p:cNvPr id="350" name="Google Shape;350;p20"/>
                <p:cNvSpPr/>
                <p:nvPr/>
              </p:nvSpPr>
              <p:spPr>
                <a:xfrm>
                  <a:off x="1434473" y="515093"/>
                  <a:ext cx="864320" cy="99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2" h="8955" extrusionOk="0">
                      <a:moveTo>
                        <a:pt x="1" y="1"/>
                      </a:moveTo>
                      <a:cubicBezTo>
                        <a:pt x="1" y="2"/>
                        <a:pt x="1" y="3"/>
                        <a:pt x="1" y="4"/>
                      </a:cubicBezTo>
                      <a:lnTo>
                        <a:pt x="1" y="4"/>
                      </a:lnTo>
                      <a:cubicBezTo>
                        <a:pt x="1" y="3"/>
                        <a:pt x="1" y="2"/>
                        <a:pt x="1" y="1"/>
                      </a:cubicBezTo>
                      <a:close/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37" y="289"/>
                        <a:pt x="96" y="526"/>
                        <a:pt x="132" y="763"/>
                      </a:cubicBezTo>
                      <a:cubicBezTo>
                        <a:pt x="168" y="894"/>
                        <a:pt x="180" y="1025"/>
                        <a:pt x="191" y="1156"/>
                      </a:cubicBezTo>
                      <a:cubicBezTo>
                        <a:pt x="215" y="1310"/>
                        <a:pt x="227" y="1441"/>
                        <a:pt x="239" y="1584"/>
                      </a:cubicBezTo>
                      <a:cubicBezTo>
                        <a:pt x="251" y="1751"/>
                        <a:pt x="251" y="1918"/>
                        <a:pt x="251" y="2049"/>
                      </a:cubicBezTo>
                      <a:lnTo>
                        <a:pt x="251" y="2549"/>
                      </a:lnTo>
                      <a:lnTo>
                        <a:pt x="251" y="2870"/>
                      </a:lnTo>
                      <a:lnTo>
                        <a:pt x="251" y="3156"/>
                      </a:lnTo>
                      <a:cubicBezTo>
                        <a:pt x="251" y="3346"/>
                        <a:pt x="251" y="3561"/>
                        <a:pt x="263" y="3799"/>
                      </a:cubicBezTo>
                      <a:cubicBezTo>
                        <a:pt x="287" y="4263"/>
                        <a:pt x="346" y="4656"/>
                        <a:pt x="430" y="5013"/>
                      </a:cubicBezTo>
                      <a:cubicBezTo>
                        <a:pt x="477" y="5180"/>
                        <a:pt x="525" y="5359"/>
                        <a:pt x="596" y="5537"/>
                      </a:cubicBezTo>
                      <a:cubicBezTo>
                        <a:pt x="656" y="5680"/>
                        <a:pt x="715" y="5847"/>
                        <a:pt x="787" y="6013"/>
                      </a:cubicBezTo>
                      <a:cubicBezTo>
                        <a:pt x="870" y="6156"/>
                        <a:pt x="942" y="6323"/>
                        <a:pt x="1061" y="6502"/>
                      </a:cubicBezTo>
                      <a:cubicBezTo>
                        <a:pt x="1144" y="6656"/>
                        <a:pt x="1239" y="6799"/>
                        <a:pt x="1334" y="6930"/>
                      </a:cubicBezTo>
                      <a:cubicBezTo>
                        <a:pt x="1549" y="7228"/>
                        <a:pt x="1799" y="7502"/>
                        <a:pt x="2073" y="7740"/>
                      </a:cubicBezTo>
                      <a:cubicBezTo>
                        <a:pt x="2192" y="7859"/>
                        <a:pt x="2335" y="7966"/>
                        <a:pt x="2466" y="8061"/>
                      </a:cubicBezTo>
                      <a:cubicBezTo>
                        <a:pt x="2608" y="8168"/>
                        <a:pt x="2751" y="8264"/>
                        <a:pt x="2954" y="8359"/>
                      </a:cubicBezTo>
                      <a:cubicBezTo>
                        <a:pt x="3585" y="8740"/>
                        <a:pt x="4299" y="8930"/>
                        <a:pt x="5013" y="8942"/>
                      </a:cubicBezTo>
                      <a:lnTo>
                        <a:pt x="5049" y="8942"/>
                      </a:lnTo>
                      <a:cubicBezTo>
                        <a:pt x="5168" y="8942"/>
                        <a:pt x="5287" y="8942"/>
                        <a:pt x="5418" y="8930"/>
                      </a:cubicBezTo>
                      <a:cubicBezTo>
                        <a:pt x="5454" y="8942"/>
                        <a:pt x="5490" y="8954"/>
                        <a:pt x="5537" y="8954"/>
                      </a:cubicBezTo>
                      <a:cubicBezTo>
                        <a:pt x="5585" y="8954"/>
                        <a:pt x="5633" y="8942"/>
                        <a:pt x="5668" y="8919"/>
                      </a:cubicBezTo>
                      <a:cubicBezTo>
                        <a:pt x="5930" y="8740"/>
                        <a:pt x="6156" y="8526"/>
                        <a:pt x="6430" y="8240"/>
                      </a:cubicBezTo>
                      <a:cubicBezTo>
                        <a:pt x="6680" y="7990"/>
                        <a:pt x="6907" y="7728"/>
                        <a:pt x="7085" y="7442"/>
                      </a:cubicBezTo>
                      <a:cubicBezTo>
                        <a:pt x="7180" y="7323"/>
                        <a:pt x="7252" y="7168"/>
                        <a:pt x="7347" y="6990"/>
                      </a:cubicBezTo>
                      <a:cubicBezTo>
                        <a:pt x="7430" y="6847"/>
                        <a:pt x="7502" y="6680"/>
                        <a:pt x="7561" y="6514"/>
                      </a:cubicBezTo>
                      <a:cubicBezTo>
                        <a:pt x="7609" y="6371"/>
                        <a:pt x="7645" y="6204"/>
                        <a:pt x="7680" y="6037"/>
                      </a:cubicBezTo>
                      <a:cubicBezTo>
                        <a:pt x="7692" y="5918"/>
                        <a:pt x="7704" y="5799"/>
                        <a:pt x="7704" y="5668"/>
                      </a:cubicBezTo>
                      <a:cubicBezTo>
                        <a:pt x="7788" y="5609"/>
                        <a:pt x="7811" y="5501"/>
                        <a:pt x="7764" y="5418"/>
                      </a:cubicBezTo>
                      <a:cubicBezTo>
                        <a:pt x="7645" y="5085"/>
                        <a:pt x="7502" y="4763"/>
                        <a:pt x="7311" y="4394"/>
                      </a:cubicBezTo>
                      <a:cubicBezTo>
                        <a:pt x="7109" y="4037"/>
                        <a:pt x="6907" y="3692"/>
                        <a:pt x="6680" y="3382"/>
                      </a:cubicBezTo>
                      <a:cubicBezTo>
                        <a:pt x="6216" y="2739"/>
                        <a:pt x="5680" y="2192"/>
                        <a:pt x="5073" y="1727"/>
                      </a:cubicBezTo>
                      <a:cubicBezTo>
                        <a:pt x="4954" y="1632"/>
                        <a:pt x="4823" y="1549"/>
                        <a:pt x="4656" y="1441"/>
                      </a:cubicBezTo>
                      <a:cubicBezTo>
                        <a:pt x="4490" y="1334"/>
                        <a:pt x="4335" y="1251"/>
                        <a:pt x="4180" y="1180"/>
                      </a:cubicBezTo>
                      <a:cubicBezTo>
                        <a:pt x="3894" y="1025"/>
                        <a:pt x="3561" y="906"/>
                        <a:pt x="3144" y="787"/>
                      </a:cubicBezTo>
                      <a:cubicBezTo>
                        <a:pt x="2966" y="739"/>
                        <a:pt x="2763" y="679"/>
                        <a:pt x="2513" y="644"/>
                      </a:cubicBezTo>
                      <a:cubicBezTo>
                        <a:pt x="2287" y="596"/>
                        <a:pt x="2085" y="548"/>
                        <a:pt x="1906" y="525"/>
                      </a:cubicBezTo>
                      <a:cubicBezTo>
                        <a:pt x="1692" y="489"/>
                        <a:pt x="1489" y="441"/>
                        <a:pt x="1299" y="406"/>
                      </a:cubicBezTo>
                      <a:cubicBezTo>
                        <a:pt x="1096" y="358"/>
                        <a:pt x="906" y="310"/>
                        <a:pt x="680" y="251"/>
                      </a:cubicBezTo>
                      <a:cubicBezTo>
                        <a:pt x="441" y="191"/>
                        <a:pt x="239" y="108"/>
                        <a:pt x="25" y="13"/>
                      </a:cubicBezTo>
                      <a:cubicBezTo>
                        <a:pt x="14" y="13"/>
                        <a:pt x="4" y="13"/>
                        <a:pt x="1" y="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0"/>
                <p:cNvSpPr/>
                <p:nvPr/>
              </p:nvSpPr>
              <p:spPr>
                <a:xfrm>
                  <a:off x="1479283" y="570414"/>
                  <a:ext cx="974960" cy="1189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2" h="10753" extrusionOk="0">
                      <a:moveTo>
                        <a:pt x="36" y="1"/>
                      </a:moveTo>
                      <a:cubicBezTo>
                        <a:pt x="13" y="1"/>
                        <a:pt x="1" y="48"/>
                        <a:pt x="25" y="84"/>
                      </a:cubicBezTo>
                      <a:cubicBezTo>
                        <a:pt x="120" y="144"/>
                        <a:pt x="191" y="215"/>
                        <a:pt x="263" y="287"/>
                      </a:cubicBezTo>
                      <a:cubicBezTo>
                        <a:pt x="334" y="346"/>
                        <a:pt x="394" y="418"/>
                        <a:pt x="477" y="477"/>
                      </a:cubicBezTo>
                      <a:lnTo>
                        <a:pt x="691" y="703"/>
                      </a:lnTo>
                      <a:cubicBezTo>
                        <a:pt x="834" y="858"/>
                        <a:pt x="965" y="1013"/>
                        <a:pt x="1096" y="1180"/>
                      </a:cubicBezTo>
                      <a:cubicBezTo>
                        <a:pt x="1227" y="1346"/>
                        <a:pt x="1346" y="1513"/>
                        <a:pt x="1489" y="1692"/>
                      </a:cubicBezTo>
                      <a:cubicBezTo>
                        <a:pt x="1525" y="1751"/>
                        <a:pt x="1572" y="1823"/>
                        <a:pt x="1620" y="1882"/>
                      </a:cubicBezTo>
                      <a:cubicBezTo>
                        <a:pt x="1584" y="1870"/>
                        <a:pt x="1549" y="1846"/>
                        <a:pt x="1513" y="1846"/>
                      </a:cubicBezTo>
                      <a:cubicBezTo>
                        <a:pt x="1394" y="1811"/>
                        <a:pt x="1275" y="1751"/>
                        <a:pt x="1168" y="1692"/>
                      </a:cubicBezTo>
                      <a:cubicBezTo>
                        <a:pt x="1025" y="1608"/>
                        <a:pt x="894" y="1525"/>
                        <a:pt x="751" y="1418"/>
                      </a:cubicBezTo>
                      <a:cubicBezTo>
                        <a:pt x="620" y="1334"/>
                        <a:pt x="501" y="1227"/>
                        <a:pt x="382" y="1120"/>
                      </a:cubicBezTo>
                      <a:lnTo>
                        <a:pt x="358" y="1096"/>
                      </a:lnTo>
                      <a:cubicBezTo>
                        <a:pt x="334" y="1096"/>
                        <a:pt x="334" y="1072"/>
                        <a:pt x="322" y="1072"/>
                      </a:cubicBezTo>
                      <a:cubicBezTo>
                        <a:pt x="310" y="1072"/>
                        <a:pt x="310" y="1072"/>
                        <a:pt x="298" y="1096"/>
                      </a:cubicBezTo>
                      <a:cubicBezTo>
                        <a:pt x="275" y="1108"/>
                        <a:pt x="275" y="1132"/>
                        <a:pt x="298" y="1156"/>
                      </a:cubicBezTo>
                      <a:lnTo>
                        <a:pt x="608" y="1418"/>
                      </a:lnTo>
                      <a:cubicBezTo>
                        <a:pt x="739" y="1525"/>
                        <a:pt x="870" y="1608"/>
                        <a:pt x="1013" y="1703"/>
                      </a:cubicBezTo>
                      <a:lnTo>
                        <a:pt x="1406" y="1930"/>
                      </a:lnTo>
                      <a:lnTo>
                        <a:pt x="1632" y="2013"/>
                      </a:lnTo>
                      <a:cubicBezTo>
                        <a:pt x="1668" y="2025"/>
                        <a:pt x="1703" y="2049"/>
                        <a:pt x="1739" y="2049"/>
                      </a:cubicBezTo>
                      <a:cubicBezTo>
                        <a:pt x="1763" y="2084"/>
                        <a:pt x="1811" y="2144"/>
                        <a:pt x="1846" y="2192"/>
                      </a:cubicBezTo>
                      <a:cubicBezTo>
                        <a:pt x="1965" y="2358"/>
                        <a:pt x="2084" y="2537"/>
                        <a:pt x="2203" y="2704"/>
                      </a:cubicBezTo>
                      <a:cubicBezTo>
                        <a:pt x="2322" y="2858"/>
                        <a:pt x="2418" y="3025"/>
                        <a:pt x="2537" y="3192"/>
                      </a:cubicBezTo>
                      <a:cubicBezTo>
                        <a:pt x="2739" y="3454"/>
                        <a:pt x="2930" y="3728"/>
                        <a:pt x="3120" y="4013"/>
                      </a:cubicBezTo>
                      <a:cubicBezTo>
                        <a:pt x="3096" y="4013"/>
                        <a:pt x="3049" y="3989"/>
                        <a:pt x="3013" y="3989"/>
                      </a:cubicBezTo>
                      <a:cubicBezTo>
                        <a:pt x="2918" y="3978"/>
                        <a:pt x="2799" y="3966"/>
                        <a:pt x="2692" y="3930"/>
                      </a:cubicBezTo>
                      <a:cubicBezTo>
                        <a:pt x="2275" y="3835"/>
                        <a:pt x="1870" y="3668"/>
                        <a:pt x="1489" y="3477"/>
                      </a:cubicBezTo>
                      <a:cubicBezTo>
                        <a:pt x="1251" y="3335"/>
                        <a:pt x="1013" y="3204"/>
                        <a:pt x="775" y="3061"/>
                      </a:cubicBezTo>
                      <a:lnTo>
                        <a:pt x="751" y="3061"/>
                      </a:lnTo>
                      <a:cubicBezTo>
                        <a:pt x="739" y="3061"/>
                        <a:pt x="727" y="3061"/>
                        <a:pt x="727" y="3073"/>
                      </a:cubicBezTo>
                      <a:cubicBezTo>
                        <a:pt x="715" y="3085"/>
                        <a:pt x="715" y="3120"/>
                        <a:pt x="739" y="3120"/>
                      </a:cubicBezTo>
                      <a:cubicBezTo>
                        <a:pt x="1132" y="3370"/>
                        <a:pt x="1525" y="3608"/>
                        <a:pt x="1965" y="3811"/>
                      </a:cubicBezTo>
                      <a:cubicBezTo>
                        <a:pt x="2168" y="3918"/>
                        <a:pt x="2394" y="4013"/>
                        <a:pt x="2620" y="4085"/>
                      </a:cubicBezTo>
                      <a:cubicBezTo>
                        <a:pt x="2739" y="4109"/>
                        <a:pt x="2858" y="4156"/>
                        <a:pt x="2954" y="4168"/>
                      </a:cubicBezTo>
                      <a:cubicBezTo>
                        <a:pt x="3061" y="4204"/>
                        <a:pt x="3168" y="4216"/>
                        <a:pt x="3275" y="4216"/>
                      </a:cubicBezTo>
                      <a:cubicBezTo>
                        <a:pt x="3287" y="4228"/>
                        <a:pt x="3299" y="4263"/>
                        <a:pt x="3311" y="4275"/>
                      </a:cubicBezTo>
                      <a:cubicBezTo>
                        <a:pt x="3454" y="4454"/>
                        <a:pt x="3573" y="4644"/>
                        <a:pt x="3704" y="4823"/>
                      </a:cubicBezTo>
                      <a:cubicBezTo>
                        <a:pt x="3835" y="5001"/>
                        <a:pt x="3954" y="5204"/>
                        <a:pt x="4085" y="5382"/>
                      </a:cubicBezTo>
                      <a:cubicBezTo>
                        <a:pt x="4358" y="5752"/>
                        <a:pt x="4608" y="6109"/>
                        <a:pt x="4882" y="6478"/>
                      </a:cubicBezTo>
                      <a:cubicBezTo>
                        <a:pt x="4906" y="6525"/>
                        <a:pt x="4954" y="6573"/>
                        <a:pt x="4978" y="6609"/>
                      </a:cubicBezTo>
                      <a:lnTo>
                        <a:pt x="4942" y="6609"/>
                      </a:lnTo>
                      <a:cubicBezTo>
                        <a:pt x="4799" y="6609"/>
                        <a:pt x="4668" y="6597"/>
                        <a:pt x="4537" y="6585"/>
                      </a:cubicBezTo>
                      <a:lnTo>
                        <a:pt x="4132" y="6537"/>
                      </a:lnTo>
                      <a:cubicBezTo>
                        <a:pt x="4001" y="6525"/>
                        <a:pt x="3882" y="6490"/>
                        <a:pt x="3763" y="6466"/>
                      </a:cubicBezTo>
                      <a:cubicBezTo>
                        <a:pt x="3608" y="6430"/>
                        <a:pt x="3477" y="6395"/>
                        <a:pt x="3346" y="6347"/>
                      </a:cubicBezTo>
                      <a:cubicBezTo>
                        <a:pt x="3287" y="6335"/>
                        <a:pt x="3215" y="6299"/>
                        <a:pt x="3156" y="6287"/>
                      </a:cubicBezTo>
                      <a:cubicBezTo>
                        <a:pt x="3073" y="6252"/>
                        <a:pt x="3001" y="6240"/>
                        <a:pt x="2930" y="6216"/>
                      </a:cubicBezTo>
                      <a:lnTo>
                        <a:pt x="2525" y="6037"/>
                      </a:lnTo>
                      <a:cubicBezTo>
                        <a:pt x="2394" y="5978"/>
                        <a:pt x="2275" y="5918"/>
                        <a:pt x="2144" y="5835"/>
                      </a:cubicBezTo>
                      <a:cubicBezTo>
                        <a:pt x="1882" y="5704"/>
                        <a:pt x="1644" y="5561"/>
                        <a:pt x="1406" y="5394"/>
                      </a:cubicBezTo>
                      <a:lnTo>
                        <a:pt x="1394" y="5394"/>
                      </a:lnTo>
                      <a:cubicBezTo>
                        <a:pt x="1382" y="5394"/>
                        <a:pt x="1370" y="5394"/>
                        <a:pt x="1370" y="5406"/>
                      </a:cubicBezTo>
                      <a:cubicBezTo>
                        <a:pt x="1346" y="5418"/>
                        <a:pt x="1346" y="5454"/>
                        <a:pt x="1382" y="5454"/>
                      </a:cubicBezTo>
                      <a:cubicBezTo>
                        <a:pt x="1668" y="5656"/>
                        <a:pt x="1977" y="5835"/>
                        <a:pt x="2275" y="6002"/>
                      </a:cubicBezTo>
                      <a:cubicBezTo>
                        <a:pt x="2418" y="6097"/>
                        <a:pt x="2584" y="6168"/>
                        <a:pt x="2751" y="6240"/>
                      </a:cubicBezTo>
                      <a:cubicBezTo>
                        <a:pt x="2918" y="6311"/>
                        <a:pt x="3073" y="6395"/>
                        <a:pt x="3251" y="6454"/>
                      </a:cubicBezTo>
                      <a:cubicBezTo>
                        <a:pt x="3335" y="6478"/>
                        <a:pt x="3418" y="6514"/>
                        <a:pt x="3489" y="6537"/>
                      </a:cubicBezTo>
                      <a:lnTo>
                        <a:pt x="3763" y="6633"/>
                      </a:lnTo>
                      <a:cubicBezTo>
                        <a:pt x="3835" y="6656"/>
                        <a:pt x="3930" y="6668"/>
                        <a:pt x="4001" y="6704"/>
                      </a:cubicBezTo>
                      <a:cubicBezTo>
                        <a:pt x="4085" y="6728"/>
                        <a:pt x="4180" y="6752"/>
                        <a:pt x="4287" y="6764"/>
                      </a:cubicBezTo>
                      <a:cubicBezTo>
                        <a:pt x="4370" y="6776"/>
                        <a:pt x="4442" y="6787"/>
                        <a:pt x="4537" y="6811"/>
                      </a:cubicBezTo>
                      <a:lnTo>
                        <a:pt x="4799" y="6847"/>
                      </a:lnTo>
                      <a:cubicBezTo>
                        <a:pt x="4894" y="6871"/>
                        <a:pt x="4978" y="6871"/>
                        <a:pt x="5085" y="6871"/>
                      </a:cubicBezTo>
                      <a:lnTo>
                        <a:pt x="5204" y="6871"/>
                      </a:lnTo>
                      <a:cubicBezTo>
                        <a:pt x="5632" y="7442"/>
                        <a:pt x="6085" y="8026"/>
                        <a:pt x="6549" y="8573"/>
                      </a:cubicBezTo>
                      <a:cubicBezTo>
                        <a:pt x="6847" y="8954"/>
                        <a:pt x="7156" y="9312"/>
                        <a:pt x="7478" y="9645"/>
                      </a:cubicBezTo>
                      <a:cubicBezTo>
                        <a:pt x="7811" y="10002"/>
                        <a:pt x="8133" y="10359"/>
                        <a:pt x="8490" y="10693"/>
                      </a:cubicBezTo>
                      <a:cubicBezTo>
                        <a:pt x="8514" y="10705"/>
                        <a:pt x="8526" y="10705"/>
                        <a:pt x="8526" y="10716"/>
                      </a:cubicBezTo>
                      <a:cubicBezTo>
                        <a:pt x="8549" y="10740"/>
                        <a:pt x="8585" y="10752"/>
                        <a:pt x="8609" y="10752"/>
                      </a:cubicBezTo>
                      <a:cubicBezTo>
                        <a:pt x="8657" y="10752"/>
                        <a:pt x="8716" y="10740"/>
                        <a:pt x="8752" y="10705"/>
                      </a:cubicBezTo>
                      <a:cubicBezTo>
                        <a:pt x="8776" y="10681"/>
                        <a:pt x="8811" y="10633"/>
                        <a:pt x="8811" y="10585"/>
                      </a:cubicBezTo>
                      <a:cubicBezTo>
                        <a:pt x="8776" y="10585"/>
                        <a:pt x="8764" y="10526"/>
                        <a:pt x="8740" y="10478"/>
                      </a:cubicBezTo>
                      <a:cubicBezTo>
                        <a:pt x="8418" y="10169"/>
                        <a:pt x="8109" y="9847"/>
                        <a:pt x="7811" y="9502"/>
                      </a:cubicBezTo>
                      <a:cubicBezTo>
                        <a:pt x="7514" y="9169"/>
                        <a:pt x="7216" y="8835"/>
                        <a:pt x="6930" y="8490"/>
                      </a:cubicBezTo>
                      <a:cubicBezTo>
                        <a:pt x="6394" y="7847"/>
                        <a:pt x="5894" y="7192"/>
                        <a:pt x="5406" y="6537"/>
                      </a:cubicBezTo>
                      <a:cubicBezTo>
                        <a:pt x="5418" y="6466"/>
                        <a:pt x="5430" y="6406"/>
                        <a:pt x="5442" y="6335"/>
                      </a:cubicBezTo>
                      <a:cubicBezTo>
                        <a:pt x="5466" y="6275"/>
                        <a:pt x="5466" y="6192"/>
                        <a:pt x="5478" y="6133"/>
                      </a:cubicBezTo>
                      <a:cubicBezTo>
                        <a:pt x="5490" y="5990"/>
                        <a:pt x="5490" y="5835"/>
                        <a:pt x="5490" y="5704"/>
                      </a:cubicBezTo>
                      <a:lnTo>
                        <a:pt x="5490" y="5240"/>
                      </a:lnTo>
                      <a:lnTo>
                        <a:pt x="5442" y="4799"/>
                      </a:lnTo>
                      <a:cubicBezTo>
                        <a:pt x="5430" y="4668"/>
                        <a:pt x="5418" y="4513"/>
                        <a:pt x="5382" y="4382"/>
                      </a:cubicBezTo>
                      <a:lnTo>
                        <a:pt x="5299" y="3930"/>
                      </a:lnTo>
                      <a:cubicBezTo>
                        <a:pt x="5263" y="3787"/>
                        <a:pt x="5240" y="3632"/>
                        <a:pt x="5204" y="3501"/>
                      </a:cubicBezTo>
                      <a:cubicBezTo>
                        <a:pt x="5180" y="3370"/>
                        <a:pt x="5132" y="3239"/>
                        <a:pt x="5085" y="3096"/>
                      </a:cubicBezTo>
                      <a:lnTo>
                        <a:pt x="5085" y="3120"/>
                      </a:lnTo>
                      <a:cubicBezTo>
                        <a:pt x="5061" y="3013"/>
                        <a:pt x="5025" y="2906"/>
                        <a:pt x="4989" y="2787"/>
                      </a:cubicBezTo>
                      <a:cubicBezTo>
                        <a:pt x="4989" y="2775"/>
                        <a:pt x="4966" y="2775"/>
                        <a:pt x="4954" y="2775"/>
                      </a:cubicBezTo>
                      <a:lnTo>
                        <a:pt x="4942" y="2775"/>
                      </a:lnTo>
                      <a:cubicBezTo>
                        <a:pt x="4930" y="2787"/>
                        <a:pt x="4906" y="2799"/>
                        <a:pt x="4930" y="2823"/>
                      </a:cubicBezTo>
                      <a:cubicBezTo>
                        <a:pt x="4930" y="2835"/>
                        <a:pt x="4942" y="2870"/>
                        <a:pt x="4942" y="2882"/>
                      </a:cubicBezTo>
                      <a:cubicBezTo>
                        <a:pt x="5013" y="3120"/>
                        <a:pt x="5061" y="3370"/>
                        <a:pt x="5109" y="3608"/>
                      </a:cubicBezTo>
                      <a:cubicBezTo>
                        <a:pt x="5144" y="3870"/>
                        <a:pt x="5192" y="4144"/>
                        <a:pt x="5192" y="4406"/>
                      </a:cubicBezTo>
                      <a:lnTo>
                        <a:pt x="5192" y="4382"/>
                      </a:lnTo>
                      <a:cubicBezTo>
                        <a:pt x="5192" y="4513"/>
                        <a:pt x="5204" y="4644"/>
                        <a:pt x="5204" y="4787"/>
                      </a:cubicBezTo>
                      <a:lnTo>
                        <a:pt x="5204" y="4966"/>
                      </a:lnTo>
                      <a:cubicBezTo>
                        <a:pt x="5204" y="5037"/>
                        <a:pt x="5192" y="5097"/>
                        <a:pt x="5192" y="5168"/>
                      </a:cubicBezTo>
                      <a:cubicBezTo>
                        <a:pt x="5192" y="5323"/>
                        <a:pt x="5180" y="5466"/>
                        <a:pt x="5168" y="5621"/>
                      </a:cubicBezTo>
                      <a:cubicBezTo>
                        <a:pt x="5144" y="5752"/>
                        <a:pt x="5132" y="5883"/>
                        <a:pt x="5120" y="6037"/>
                      </a:cubicBezTo>
                      <a:cubicBezTo>
                        <a:pt x="5120" y="6073"/>
                        <a:pt x="5109" y="6109"/>
                        <a:pt x="5109" y="6156"/>
                      </a:cubicBezTo>
                      <a:cubicBezTo>
                        <a:pt x="4882" y="5871"/>
                        <a:pt x="4668" y="5573"/>
                        <a:pt x="4454" y="5287"/>
                      </a:cubicBezTo>
                      <a:lnTo>
                        <a:pt x="3644" y="4216"/>
                      </a:lnTo>
                      <a:cubicBezTo>
                        <a:pt x="3573" y="4109"/>
                        <a:pt x="3501" y="4013"/>
                        <a:pt x="3406" y="3918"/>
                      </a:cubicBezTo>
                      <a:cubicBezTo>
                        <a:pt x="3406" y="3847"/>
                        <a:pt x="3406" y="3775"/>
                        <a:pt x="3418" y="3692"/>
                      </a:cubicBezTo>
                      <a:cubicBezTo>
                        <a:pt x="3418" y="3573"/>
                        <a:pt x="3418" y="3477"/>
                        <a:pt x="3406" y="3358"/>
                      </a:cubicBezTo>
                      <a:cubicBezTo>
                        <a:pt x="3394" y="3132"/>
                        <a:pt x="3382" y="2906"/>
                        <a:pt x="3346" y="2680"/>
                      </a:cubicBezTo>
                      <a:cubicBezTo>
                        <a:pt x="3275" y="2227"/>
                        <a:pt x="3144" y="1787"/>
                        <a:pt x="2942" y="1370"/>
                      </a:cubicBezTo>
                      <a:cubicBezTo>
                        <a:pt x="2942" y="1358"/>
                        <a:pt x="2930" y="1358"/>
                        <a:pt x="2918" y="1358"/>
                      </a:cubicBezTo>
                      <a:lnTo>
                        <a:pt x="2906" y="1358"/>
                      </a:lnTo>
                      <a:cubicBezTo>
                        <a:pt x="2882" y="1370"/>
                        <a:pt x="2870" y="1394"/>
                        <a:pt x="2882" y="1406"/>
                      </a:cubicBezTo>
                      <a:cubicBezTo>
                        <a:pt x="2954" y="1572"/>
                        <a:pt x="3013" y="1727"/>
                        <a:pt x="3073" y="1894"/>
                      </a:cubicBezTo>
                      <a:cubicBezTo>
                        <a:pt x="3180" y="2251"/>
                        <a:pt x="3227" y="2608"/>
                        <a:pt x="3239" y="2977"/>
                      </a:cubicBezTo>
                      <a:cubicBezTo>
                        <a:pt x="3239" y="3144"/>
                        <a:pt x="3239" y="3323"/>
                        <a:pt x="3227" y="3489"/>
                      </a:cubicBezTo>
                      <a:cubicBezTo>
                        <a:pt x="3227" y="3549"/>
                        <a:pt x="3215" y="3608"/>
                        <a:pt x="3215" y="3656"/>
                      </a:cubicBezTo>
                      <a:lnTo>
                        <a:pt x="2823" y="3156"/>
                      </a:lnTo>
                      <a:cubicBezTo>
                        <a:pt x="2703" y="3001"/>
                        <a:pt x="2584" y="2846"/>
                        <a:pt x="2453" y="2680"/>
                      </a:cubicBezTo>
                      <a:cubicBezTo>
                        <a:pt x="2334" y="2525"/>
                        <a:pt x="2203" y="2358"/>
                        <a:pt x="2084" y="2192"/>
                      </a:cubicBezTo>
                      <a:cubicBezTo>
                        <a:pt x="2001" y="2084"/>
                        <a:pt x="1930" y="2001"/>
                        <a:pt x="1858" y="1894"/>
                      </a:cubicBezTo>
                      <a:lnTo>
                        <a:pt x="1858" y="1751"/>
                      </a:lnTo>
                      <a:cubicBezTo>
                        <a:pt x="1858" y="1692"/>
                        <a:pt x="1846" y="1632"/>
                        <a:pt x="1822" y="1572"/>
                      </a:cubicBezTo>
                      <a:cubicBezTo>
                        <a:pt x="1799" y="1453"/>
                        <a:pt x="1763" y="1334"/>
                        <a:pt x="1727" y="1227"/>
                      </a:cubicBezTo>
                      <a:cubicBezTo>
                        <a:pt x="1644" y="1001"/>
                        <a:pt x="1525" y="775"/>
                        <a:pt x="1430" y="572"/>
                      </a:cubicBezTo>
                      <a:cubicBezTo>
                        <a:pt x="1430" y="560"/>
                        <a:pt x="1406" y="560"/>
                        <a:pt x="1394" y="560"/>
                      </a:cubicBezTo>
                      <a:lnTo>
                        <a:pt x="1382" y="560"/>
                      </a:lnTo>
                      <a:cubicBezTo>
                        <a:pt x="1370" y="572"/>
                        <a:pt x="1346" y="584"/>
                        <a:pt x="1370" y="596"/>
                      </a:cubicBezTo>
                      <a:cubicBezTo>
                        <a:pt x="1465" y="810"/>
                        <a:pt x="1560" y="1013"/>
                        <a:pt x="1632" y="1239"/>
                      </a:cubicBezTo>
                      <a:cubicBezTo>
                        <a:pt x="1668" y="1311"/>
                        <a:pt x="1680" y="1394"/>
                        <a:pt x="1691" y="1477"/>
                      </a:cubicBezTo>
                      <a:cubicBezTo>
                        <a:pt x="1703" y="1572"/>
                        <a:pt x="1727" y="1644"/>
                        <a:pt x="1727" y="1727"/>
                      </a:cubicBezTo>
                      <a:cubicBezTo>
                        <a:pt x="1525" y="1489"/>
                        <a:pt x="1334" y="1251"/>
                        <a:pt x="1132" y="1037"/>
                      </a:cubicBezTo>
                      <a:cubicBezTo>
                        <a:pt x="798" y="680"/>
                        <a:pt x="441" y="334"/>
                        <a:pt x="60" y="25"/>
                      </a:cubicBez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52" name="Google Shape;352;p20"/>
          <p:cNvGrpSpPr/>
          <p:nvPr/>
        </p:nvGrpSpPr>
        <p:grpSpPr>
          <a:xfrm>
            <a:off x="3179690" y="3996866"/>
            <a:ext cx="1991782" cy="1564926"/>
            <a:chOff x="3179690" y="3996866"/>
            <a:chExt cx="1991782" cy="1564926"/>
          </a:xfrm>
        </p:grpSpPr>
        <p:grpSp>
          <p:nvGrpSpPr>
            <p:cNvPr id="353" name="Google Shape;353;p20"/>
            <p:cNvGrpSpPr/>
            <p:nvPr/>
          </p:nvGrpSpPr>
          <p:grpSpPr>
            <a:xfrm>
              <a:off x="3832913" y="4274461"/>
              <a:ext cx="1338558" cy="1287331"/>
              <a:chOff x="2707194" y="4375174"/>
              <a:chExt cx="1222651" cy="1175859"/>
            </a:xfrm>
          </p:grpSpPr>
          <p:sp>
            <p:nvSpPr>
              <p:cNvPr id="354" name="Google Shape;354;p20"/>
              <p:cNvSpPr/>
              <p:nvPr/>
            </p:nvSpPr>
            <p:spPr>
              <a:xfrm rot="-6215377">
                <a:off x="3042721" y="4769860"/>
                <a:ext cx="415161" cy="24441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108" extrusionOk="0">
                    <a:moveTo>
                      <a:pt x="1060" y="1"/>
                    </a:moveTo>
                    <a:cubicBezTo>
                      <a:pt x="941" y="13"/>
                      <a:pt x="810" y="48"/>
                      <a:pt x="679" y="108"/>
                    </a:cubicBezTo>
                    <a:cubicBezTo>
                      <a:pt x="441" y="203"/>
                      <a:pt x="215" y="370"/>
                      <a:pt x="24" y="536"/>
                    </a:cubicBezTo>
                    <a:cubicBezTo>
                      <a:pt x="0" y="548"/>
                      <a:pt x="0" y="560"/>
                      <a:pt x="0" y="584"/>
                    </a:cubicBezTo>
                    <a:cubicBezTo>
                      <a:pt x="0" y="596"/>
                      <a:pt x="0" y="620"/>
                      <a:pt x="24" y="620"/>
                    </a:cubicBezTo>
                    <a:cubicBezTo>
                      <a:pt x="36" y="644"/>
                      <a:pt x="48" y="644"/>
                      <a:pt x="60" y="644"/>
                    </a:cubicBezTo>
                    <a:lnTo>
                      <a:pt x="72" y="644"/>
                    </a:lnTo>
                    <a:cubicBezTo>
                      <a:pt x="155" y="667"/>
                      <a:pt x="227" y="703"/>
                      <a:pt x="310" y="751"/>
                    </a:cubicBezTo>
                    <a:lnTo>
                      <a:pt x="357" y="763"/>
                    </a:lnTo>
                    <a:cubicBezTo>
                      <a:pt x="477" y="822"/>
                      <a:pt x="596" y="882"/>
                      <a:pt x="715" y="929"/>
                    </a:cubicBezTo>
                    <a:cubicBezTo>
                      <a:pt x="869" y="989"/>
                      <a:pt x="989" y="1025"/>
                      <a:pt x="1108" y="1060"/>
                    </a:cubicBezTo>
                    <a:cubicBezTo>
                      <a:pt x="1203" y="1084"/>
                      <a:pt x="1310" y="1108"/>
                      <a:pt x="1381" y="1108"/>
                    </a:cubicBezTo>
                    <a:lnTo>
                      <a:pt x="1465" y="1108"/>
                    </a:lnTo>
                    <a:cubicBezTo>
                      <a:pt x="1500" y="1108"/>
                      <a:pt x="1560" y="1084"/>
                      <a:pt x="1608" y="1072"/>
                    </a:cubicBezTo>
                    <a:cubicBezTo>
                      <a:pt x="1655" y="1060"/>
                      <a:pt x="1703" y="1025"/>
                      <a:pt x="1739" y="989"/>
                    </a:cubicBezTo>
                    <a:cubicBezTo>
                      <a:pt x="1774" y="953"/>
                      <a:pt x="1810" y="906"/>
                      <a:pt x="1834" y="846"/>
                    </a:cubicBezTo>
                    <a:cubicBezTo>
                      <a:pt x="1858" y="787"/>
                      <a:pt x="1881" y="715"/>
                      <a:pt x="1881" y="644"/>
                    </a:cubicBezTo>
                    <a:cubicBezTo>
                      <a:pt x="1881" y="584"/>
                      <a:pt x="1858" y="513"/>
                      <a:pt x="1834" y="453"/>
                    </a:cubicBezTo>
                    <a:cubicBezTo>
                      <a:pt x="1798" y="394"/>
                      <a:pt x="1762" y="334"/>
                      <a:pt x="1703" y="275"/>
                    </a:cubicBezTo>
                    <a:cubicBezTo>
                      <a:pt x="1655" y="227"/>
                      <a:pt x="1596" y="179"/>
                      <a:pt x="1536" y="132"/>
                    </a:cubicBezTo>
                    <a:cubicBezTo>
                      <a:pt x="1477" y="108"/>
                      <a:pt x="1405" y="72"/>
                      <a:pt x="1322" y="48"/>
                    </a:cubicBezTo>
                    <a:cubicBezTo>
                      <a:pt x="1250" y="13"/>
                      <a:pt x="1179" y="1"/>
                      <a:pt x="1108" y="1"/>
                    </a:cubicBezTo>
                    <a:close/>
                  </a:path>
                </a:pathLst>
              </a:custGeom>
              <a:solidFill>
                <a:srgbClr val="FDB4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0"/>
              <p:cNvSpPr/>
              <p:nvPr/>
            </p:nvSpPr>
            <p:spPr>
              <a:xfrm rot="-6215377">
                <a:off x="3471081" y="4876707"/>
                <a:ext cx="257656" cy="396843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799" extrusionOk="0">
                    <a:moveTo>
                      <a:pt x="703" y="1"/>
                    </a:moveTo>
                    <a:cubicBezTo>
                      <a:pt x="679" y="1"/>
                      <a:pt x="668" y="13"/>
                      <a:pt x="644" y="13"/>
                    </a:cubicBezTo>
                    <a:cubicBezTo>
                      <a:pt x="632" y="25"/>
                      <a:pt x="620" y="60"/>
                      <a:pt x="584" y="84"/>
                    </a:cubicBezTo>
                    <a:lnTo>
                      <a:pt x="572" y="108"/>
                    </a:lnTo>
                    <a:cubicBezTo>
                      <a:pt x="560" y="132"/>
                      <a:pt x="525" y="168"/>
                      <a:pt x="513" y="179"/>
                    </a:cubicBezTo>
                    <a:cubicBezTo>
                      <a:pt x="465" y="239"/>
                      <a:pt x="406" y="310"/>
                      <a:pt x="370" y="370"/>
                    </a:cubicBezTo>
                    <a:cubicBezTo>
                      <a:pt x="275" y="489"/>
                      <a:pt x="179" y="620"/>
                      <a:pt x="108" y="787"/>
                    </a:cubicBezTo>
                    <a:cubicBezTo>
                      <a:pt x="36" y="941"/>
                      <a:pt x="1" y="1072"/>
                      <a:pt x="1" y="1203"/>
                    </a:cubicBezTo>
                    <a:cubicBezTo>
                      <a:pt x="1" y="1263"/>
                      <a:pt x="25" y="1334"/>
                      <a:pt x="36" y="1394"/>
                    </a:cubicBezTo>
                    <a:cubicBezTo>
                      <a:pt x="72" y="1453"/>
                      <a:pt x="96" y="1513"/>
                      <a:pt x="156" y="1596"/>
                    </a:cubicBezTo>
                    <a:cubicBezTo>
                      <a:pt x="203" y="1656"/>
                      <a:pt x="275" y="1692"/>
                      <a:pt x="346" y="1739"/>
                    </a:cubicBezTo>
                    <a:cubicBezTo>
                      <a:pt x="406" y="1775"/>
                      <a:pt x="477" y="1799"/>
                      <a:pt x="572" y="1799"/>
                    </a:cubicBezTo>
                    <a:lnTo>
                      <a:pt x="596" y="1799"/>
                    </a:lnTo>
                    <a:cubicBezTo>
                      <a:pt x="668" y="1799"/>
                      <a:pt x="715" y="1787"/>
                      <a:pt x="775" y="1775"/>
                    </a:cubicBezTo>
                    <a:cubicBezTo>
                      <a:pt x="846" y="1739"/>
                      <a:pt x="918" y="1715"/>
                      <a:pt x="977" y="1656"/>
                    </a:cubicBezTo>
                    <a:cubicBezTo>
                      <a:pt x="1013" y="1608"/>
                      <a:pt x="1060" y="1549"/>
                      <a:pt x="1108" y="1453"/>
                    </a:cubicBezTo>
                    <a:cubicBezTo>
                      <a:pt x="1144" y="1394"/>
                      <a:pt x="1156" y="1311"/>
                      <a:pt x="1168" y="1215"/>
                    </a:cubicBezTo>
                    <a:cubicBezTo>
                      <a:pt x="1168" y="1144"/>
                      <a:pt x="1168" y="1072"/>
                      <a:pt x="1156" y="965"/>
                    </a:cubicBezTo>
                    <a:cubicBezTo>
                      <a:pt x="1144" y="882"/>
                      <a:pt x="1120" y="799"/>
                      <a:pt x="1096" y="703"/>
                    </a:cubicBezTo>
                    <a:cubicBezTo>
                      <a:pt x="1037" y="501"/>
                      <a:pt x="941" y="310"/>
                      <a:pt x="858" y="132"/>
                    </a:cubicBezTo>
                    <a:lnTo>
                      <a:pt x="798" y="25"/>
                    </a:lnTo>
                    <a:cubicBezTo>
                      <a:pt x="763" y="13"/>
                      <a:pt x="751" y="1"/>
                      <a:pt x="727" y="1"/>
                    </a:cubicBezTo>
                    <a:close/>
                  </a:path>
                </a:pathLst>
              </a:custGeom>
              <a:solidFill>
                <a:srgbClr val="FDB4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6" name="Google Shape;356;p20"/>
              <p:cNvGrpSpPr/>
              <p:nvPr/>
            </p:nvGrpSpPr>
            <p:grpSpPr>
              <a:xfrm>
                <a:off x="2707194" y="4375174"/>
                <a:ext cx="1222651" cy="1175859"/>
                <a:chOff x="2707194" y="4375174"/>
                <a:chExt cx="1222651" cy="1175859"/>
              </a:xfrm>
            </p:grpSpPr>
            <p:sp>
              <p:nvSpPr>
                <p:cNvPr id="357" name="Google Shape;357;p20"/>
                <p:cNvSpPr/>
                <p:nvPr/>
              </p:nvSpPr>
              <p:spPr>
                <a:xfrm rot="-6215377">
                  <a:off x="3446316" y="4387851"/>
                  <a:ext cx="404573" cy="480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4" h="2180" extrusionOk="0">
                      <a:moveTo>
                        <a:pt x="131" y="1"/>
                      </a:moveTo>
                      <a:cubicBezTo>
                        <a:pt x="119" y="1"/>
                        <a:pt x="107" y="1"/>
                        <a:pt x="107" y="25"/>
                      </a:cubicBezTo>
                      <a:cubicBezTo>
                        <a:pt x="96" y="25"/>
                        <a:pt x="72" y="25"/>
                        <a:pt x="60" y="37"/>
                      </a:cubicBezTo>
                      <a:cubicBezTo>
                        <a:pt x="48" y="49"/>
                        <a:pt x="12" y="60"/>
                        <a:pt x="12" y="96"/>
                      </a:cubicBezTo>
                      <a:cubicBezTo>
                        <a:pt x="0" y="215"/>
                        <a:pt x="0" y="322"/>
                        <a:pt x="0" y="418"/>
                      </a:cubicBezTo>
                      <a:cubicBezTo>
                        <a:pt x="0" y="525"/>
                        <a:pt x="12" y="644"/>
                        <a:pt x="36" y="775"/>
                      </a:cubicBezTo>
                      <a:cubicBezTo>
                        <a:pt x="60" y="930"/>
                        <a:pt x="96" y="1096"/>
                        <a:pt x="167" y="1287"/>
                      </a:cubicBezTo>
                      <a:cubicBezTo>
                        <a:pt x="215" y="1430"/>
                        <a:pt x="286" y="1584"/>
                        <a:pt x="346" y="1703"/>
                      </a:cubicBezTo>
                      <a:cubicBezTo>
                        <a:pt x="417" y="1846"/>
                        <a:pt x="524" y="1953"/>
                        <a:pt x="631" y="2049"/>
                      </a:cubicBezTo>
                      <a:cubicBezTo>
                        <a:pt x="655" y="2061"/>
                        <a:pt x="691" y="2084"/>
                        <a:pt x="715" y="2096"/>
                      </a:cubicBezTo>
                      <a:cubicBezTo>
                        <a:pt x="750" y="2120"/>
                        <a:pt x="774" y="2132"/>
                        <a:pt x="822" y="2144"/>
                      </a:cubicBezTo>
                      <a:cubicBezTo>
                        <a:pt x="881" y="2168"/>
                        <a:pt x="941" y="2180"/>
                        <a:pt x="1000" y="2180"/>
                      </a:cubicBezTo>
                      <a:lnTo>
                        <a:pt x="1060" y="2180"/>
                      </a:lnTo>
                      <a:cubicBezTo>
                        <a:pt x="1227" y="2156"/>
                        <a:pt x="1370" y="2073"/>
                        <a:pt x="1524" y="1930"/>
                      </a:cubicBezTo>
                      <a:cubicBezTo>
                        <a:pt x="1584" y="1870"/>
                        <a:pt x="1620" y="1799"/>
                        <a:pt x="1679" y="1715"/>
                      </a:cubicBezTo>
                      <a:cubicBezTo>
                        <a:pt x="1727" y="1644"/>
                        <a:pt x="1774" y="1573"/>
                        <a:pt x="1786" y="1477"/>
                      </a:cubicBezTo>
                      <a:cubicBezTo>
                        <a:pt x="1834" y="1346"/>
                        <a:pt x="1834" y="1192"/>
                        <a:pt x="1822" y="1061"/>
                      </a:cubicBezTo>
                      <a:cubicBezTo>
                        <a:pt x="1798" y="989"/>
                        <a:pt x="1774" y="906"/>
                        <a:pt x="1739" y="834"/>
                      </a:cubicBezTo>
                      <a:cubicBezTo>
                        <a:pt x="1715" y="775"/>
                        <a:pt x="1655" y="703"/>
                        <a:pt x="1596" y="644"/>
                      </a:cubicBezTo>
                      <a:cubicBezTo>
                        <a:pt x="1489" y="537"/>
                        <a:pt x="1358" y="441"/>
                        <a:pt x="1167" y="346"/>
                      </a:cubicBezTo>
                      <a:cubicBezTo>
                        <a:pt x="893" y="215"/>
                        <a:pt x="596" y="144"/>
                        <a:pt x="298" y="49"/>
                      </a:cubicBezTo>
                      <a:lnTo>
                        <a:pt x="155" y="1"/>
                      </a:lnTo>
                      <a:close/>
                    </a:path>
                  </a:pathLst>
                </a:custGeom>
                <a:solidFill>
                  <a:srgbClr val="FDB4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0"/>
                <p:cNvSpPr/>
                <p:nvPr/>
              </p:nvSpPr>
              <p:spPr>
                <a:xfrm rot="-6215377">
                  <a:off x="2913350" y="4512687"/>
                  <a:ext cx="798778" cy="1052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1" h="4773" extrusionOk="0">
                      <a:moveTo>
                        <a:pt x="84" y="0"/>
                      </a:moveTo>
                      <a:cubicBezTo>
                        <a:pt x="60" y="24"/>
                        <a:pt x="36" y="36"/>
                        <a:pt x="25" y="60"/>
                      </a:cubicBezTo>
                      <a:cubicBezTo>
                        <a:pt x="13" y="84"/>
                        <a:pt x="13" y="119"/>
                        <a:pt x="1" y="131"/>
                      </a:cubicBezTo>
                      <a:cubicBezTo>
                        <a:pt x="72" y="310"/>
                        <a:pt x="167" y="512"/>
                        <a:pt x="263" y="691"/>
                      </a:cubicBezTo>
                      <a:cubicBezTo>
                        <a:pt x="346" y="869"/>
                        <a:pt x="453" y="1048"/>
                        <a:pt x="560" y="1227"/>
                      </a:cubicBezTo>
                      <a:cubicBezTo>
                        <a:pt x="763" y="1548"/>
                        <a:pt x="977" y="1869"/>
                        <a:pt x="1215" y="2167"/>
                      </a:cubicBezTo>
                      <a:cubicBezTo>
                        <a:pt x="1215" y="2191"/>
                        <a:pt x="1227" y="2203"/>
                        <a:pt x="1227" y="2239"/>
                      </a:cubicBezTo>
                      <a:cubicBezTo>
                        <a:pt x="1239" y="2310"/>
                        <a:pt x="1275" y="2370"/>
                        <a:pt x="1287" y="2441"/>
                      </a:cubicBezTo>
                      <a:cubicBezTo>
                        <a:pt x="1334" y="2596"/>
                        <a:pt x="1358" y="2751"/>
                        <a:pt x="1394" y="2917"/>
                      </a:cubicBezTo>
                      <a:cubicBezTo>
                        <a:pt x="1394" y="2989"/>
                        <a:pt x="1406" y="3084"/>
                        <a:pt x="1406" y="3167"/>
                      </a:cubicBezTo>
                      <a:lnTo>
                        <a:pt x="1406" y="3429"/>
                      </a:lnTo>
                      <a:cubicBezTo>
                        <a:pt x="1394" y="3679"/>
                        <a:pt x="1358" y="3929"/>
                        <a:pt x="1322" y="4179"/>
                      </a:cubicBezTo>
                      <a:cubicBezTo>
                        <a:pt x="1322" y="4203"/>
                        <a:pt x="1334" y="4227"/>
                        <a:pt x="1346" y="4227"/>
                      </a:cubicBezTo>
                      <a:cubicBezTo>
                        <a:pt x="1382" y="4227"/>
                        <a:pt x="1394" y="4215"/>
                        <a:pt x="1394" y="4203"/>
                      </a:cubicBezTo>
                      <a:cubicBezTo>
                        <a:pt x="1441" y="4025"/>
                        <a:pt x="1465" y="3846"/>
                        <a:pt x="1477" y="3655"/>
                      </a:cubicBezTo>
                      <a:cubicBezTo>
                        <a:pt x="1501" y="3453"/>
                        <a:pt x="1513" y="3263"/>
                        <a:pt x="1513" y="3072"/>
                      </a:cubicBezTo>
                      <a:cubicBezTo>
                        <a:pt x="1513" y="2882"/>
                        <a:pt x="1501" y="2703"/>
                        <a:pt x="1465" y="2501"/>
                      </a:cubicBezTo>
                      <a:lnTo>
                        <a:pt x="1465" y="2489"/>
                      </a:lnTo>
                      <a:cubicBezTo>
                        <a:pt x="1513" y="2560"/>
                        <a:pt x="1572" y="2620"/>
                        <a:pt x="1632" y="2679"/>
                      </a:cubicBezTo>
                      <a:cubicBezTo>
                        <a:pt x="1763" y="2834"/>
                        <a:pt x="1918" y="2977"/>
                        <a:pt x="2061" y="3108"/>
                      </a:cubicBezTo>
                      <a:cubicBezTo>
                        <a:pt x="2156" y="3191"/>
                        <a:pt x="2227" y="3251"/>
                        <a:pt x="2299" y="3322"/>
                      </a:cubicBezTo>
                      <a:cubicBezTo>
                        <a:pt x="2394" y="3393"/>
                        <a:pt x="2465" y="3489"/>
                        <a:pt x="2549" y="3560"/>
                      </a:cubicBezTo>
                      <a:lnTo>
                        <a:pt x="2775" y="3786"/>
                      </a:lnTo>
                      <a:cubicBezTo>
                        <a:pt x="2846" y="3870"/>
                        <a:pt x="2930" y="3941"/>
                        <a:pt x="3001" y="4036"/>
                      </a:cubicBezTo>
                      <a:cubicBezTo>
                        <a:pt x="3108" y="4144"/>
                        <a:pt x="3192" y="4263"/>
                        <a:pt x="3287" y="4382"/>
                      </a:cubicBezTo>
                      <a:cubicBezTo>
                        <a:pt x="3370" y="4501"/>
                        <a:pt x="3465" y="4632"/>
                        <a:pt x="3549" y="4751"/>
                      </a:cubicBezTo>
                      <a:cubicBezTo>
                        <a:pt x="3549" y="4759"/>
                        <a:pt x="3566" y="4773"/>
                        <a:pt x="3580" y="4773"/>
                      </a:cubicBezTo>
                      <a:cubicBezTo>
                        <a:pt x="3587" y="4773"/>
                        <a:pt x="3593" y="4770"/>
                        <a:pt x="3596" y="4763"/>
                      </a:cubicBezTo>
                      <a:cubicBezTo>
                        <a:pt x="3608" y="4763"/>
                        <a:pt x="3620" y="4739"/>
                        <a:pt x="3608" y="4715"/>
                      </a:cubicBezTo>
                      <a:cubicBezTo>
                        <a:pt x="3465" y="4513"/>
                        <a:pt x="3323" y="4322"/>
                        <a:pt x="3180" y="4108"/>
                      </a:cubicBezTo>
                      <a:cubicBezTo>
                        <a:pt x="3049" y="3917"/>
                        <a:pt x="2894" y="3727"/>
                        <a:pt x="2727" y="3524"/>
                      </a:cubicBezTo>
                      <a:cubicBezTo>
                        <a:pt x="2656" y="3429"/>
                        <a:pt x="2584" y="3334"/>
                        <a:pt x="2489" y="3251"/>
                      </a:cubicBezTo>
                      <a:lnTo>
                        <a:pt x="2358" y="3120"/>
                      </a:lnTo>
                      <a:cubicBezTo>
                        <a:pt x="2334" y="3072"/>
                        <a:pt x="2287" y="3024"/>
                        <a:pt x="2239" y="2977"/>
                      </a:cubicBezTo>
                      <a:cubicBezTo>
                        <a:pt x="2168" y="2905"/>
                        <a:pt x="2072" y="2822"/>
                        <a:pt x="2001" y="2727"/>
                      </a:cubicBezTo>
                      <a:cubicBezTo>
                        <a:pt x="1930" y="2620"/>
                        <a:pt x="1834" y="2536"/>
                        <a:pt x="1763" y="2441"/>
                      </a:cubicBezTo>
                      <a:lnTo>
                        <a:pt x="1751" y="2429"/>
                      </a:lnTo>
                      <a:lnTo>
                        <a:pt x="1751" y="2429"/>
                      </a:lnTo>
                      <a:cubicBezTo>
                        <a:pt x="1882" y="2477"/>
                        <a:pt x="2025" y="2489"/>
                        <a:pt x="2156" y="2501"/>
                      </a:cubicBezTo>
                      <a:cubicBezTo>
                        <a:pt x="2248" y="2508"/>
                        <a:pt x="2339" y="2511"/>
                        <a:pt x="2430" y="2511"/>
                      </a:cubicBezTo>
                      <a:cubicBezTo>
                        <a:pt x="2632" y="2511"/>
                        <a:pt x="2831" y="2497"/>
                        <a:pt x="3037" y="2489"/>
                      </a:cubicBezTo>
                      <a:cubicBezTo>
                        <a:pt x="3049" y="2489"/>
                        <a:pt x="3049" y="2477"/>
                        <a:pt x="3061" y="2477"/>
                      </a:cubicBezTo>
                      <a:cubicBezTo>
                        <a:pt x="3073" y="2465"/>
                        <a:pt x="3073" y="2465"/>
                        <a:pt x="3073" y="2441"/>
                      </a:cubicBezTo>
                      <a:cubicBezTo>
                        <a:pt x="3073" y="2417"/>
                        <a:pt x="3061" y="2405"/>
                        <a:pt x="3049" y="2405"/>
                      </a:cubicBezTo>
                      <a:cubicBezTo>
                        <a:pt x="2918" y="2417"/>
                        <a:pt x="2775" y="2417"/>
                        <a:pt x="2644" y="2417"/>
                      </a:cubicBezTo>
                      <a:cubicBezTo>
                        <a:pt x="2501" y="2417"/>
                        <a:pt x="2346" y="2405"/>
                        <a:pt x="2215" y="2370"/>
                      </a:cubicBezTo>
                      <a:cubicBezTo>
                        <a:pt x="1989" y="2346"/>
                        <a:pt x="1787" y="2262"/>
                        <a:pt x="1572" y="2179"/>
                      </a:cubicBezTo>
                      <a:cubicBezTo>
                        <a:pt x="1501" y="2108"/>
                        <a:pt x="1441" y="2012"/>
                        <a:pt x="1358" y="1929"/>
                      </a:cubicBezTo>
                      <a:cubicBezTo>
                        <a:pt x="1215" y="1727"/>
                        <a:pt x="1084" y="1536"/>
                        <a:pt x="941" y="1346"/>
                      </a:cubicBezTo>
                      <a:cubicBezTo>
                        <a:pt x="810" y="1131"/>
                        <a:pt x="679" y="929"/>
                        <a:pt x="560" y="715"/>
                      </a:cubicBezTo>
                      <a:lnTo>
                        <a:pt x="203" y="48"/>
                      </a:lnTo>
                      <a:cubicBezTo>
                        <a:pt x="191" y="24"/>
                        <a:pt x="144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D78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59" name="Google Shape;359;p20"/>
            <p:cNvGrpSpPr/>
            <p:nvPr/>
          </p:nvGrpSpPr>
          <p:grpSpPr>
            <a:xfrm>
              <a:off x="3179690" y="3996866"/>
              <a:ext cx="1197297" cy="1384952"/>
              <a:chOff x="2249965" y="3219112"/>
              <a:chExt cx="495878" cy="573598"/>
            </a:xfrm>
          </p:grpSpPr>
          <p:sp>
            <p:nvSpPr>
              <p:cNvPr id="360" name="Google Shape;360;p20"/>
              <p:cNvSpPr/>
              <p:nvPr/>
            </p:nvSpPr>
            <p:spPr>
              <a:xfrm>
                <a:off x="2249965" y="3219112"/>
                <a:ext cx="482374" cy="542057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5740" extrusionOk="0">
                    <a:moveTo>
                      <a:pt x="1405" y="1"/>
                    </a:moveTo>
                    <a:cubicBezTo>
                      <a:pt x="1322" y="1"/>
                      <a:pt x="1250" y="25"/>
                      <a:pt x="1191" y="37"/>
                    </a:cubicBezTo>
                    <a:cubicBezTo>
                      <a:pt x="1072" y="60"/>
                      <a:pt x="965" y="144"/>
                      <a:pt x="846" y="263"/>
                    </a:cubicBezTo>
                    <a:cubicBezTo>
                      <a:pt x="762" y="346"/>
                      <a:pt x="691" y="453"/>
                      <a:pt x="643" y="584"/>
                    </a:cubicBezTo>
                    <a:cubicBezTo>
                      <a:pt x="596" y="691"/>
                      <a:pt x="572" y="822"/>
                      <a:pt x="572" y="953"/>
                    </a:cubicBezTo>
                    <a:cubicBezTo>
                      <a:pt x="572" y="1191"/>
                      <a:pt x="631" y="1453"/>
                      <a:pt x="750" y="1763"/>
                    </a:cubicBezTo>
                    <a:cubicBezTo>
                      <a:pt x="846" y="2001"/>
                      <a:pt x="988" y="2239"/>
                      <a:pt x="1179" y="2501"/>
                    </a:cubicBezTo>
                    <a:cubicBezTo>
                      <a:pt x="1215" y="2537"/>
                      <a:pt x="1227" y="2561"/>
                      <a:pt x="1250" y="2596"/>
                    </a:cubicBezTo>
                    <a:cubicBezTo>
                      <a:pt x="1215" y="2561"/>
                      <a:pt x="1143" y="2549"/>
                      <a:pt x="1096" y="2537"/>
                    </a:cubicBezTo>
                    <a:cubicBezTo>
                      <a:pt x="977" y="2501"/>
                      <a:pt x="857" y="2477"/>
                      <a:pt x="750" y="2477"/>
                    </a:cubicBezTo>
                    <a:cubicBezTo>
                      <a:pt x="619" y="2477"/>
                      <a:pt x="500" y="2501"/>
                      <a:pt x="393" y="2549"/>
                    </a:cubicBezTo>
                    <a:cubicBezTo>
                      <a:pt x="286" y="2596"/>
                      <a:pt x="203" y="2680"/>
                      <a:pt x="119" y="2787"/>
                    </a:cubicBezTo>
                    <a:cubicBezTo>
                      <a:pt x="48" y="2894"/>
                      <a:pt x="24" y="3025"/>
                      <a:pt x="0" y="3192"/>
                    </a:cubicBezTo>
                    <a:lnTo>
                      <a:pt x="0" y="3430"/>
                    </a:lnTo>
                    <a:cubicBezTo>
                      <a:pt x="0" y="3501"/>
                      <a:pt x="24" y="3561"/>
                      <a:pt x="48" y="3632"/>
                    </a:cubicBezTo>
                    <a:cubicBezTo>
                      <a:pt x="95" y="3787"/>
                      <a:pt x="155" y="3918"/>
                      <a:pt x="226" y="4049"/>
                    </a:cubicBezTo>
                    <a:cubicBezTo>
                      <a:pt x="298" y="4168"/>
                      <a:pt x="381" y="4287"/>
                      <a:pt x="476" y="4394"/>
                    </a:cubicBezTo>
                    <a:cubicBezTo>
                      <a:pt x="584" y="4513"/>
                      <a:pt x="703" y="4620"/>
                      <a:pt x="810" y="4704"/>
                    </a:cubicBezTo>
                    <a:cubicBezTo>
                      <a:pt x="1012" y="4882"/>
                      <a:pt x="1250" y="5049"/>
                      <a:pt x="1536" y="5216"/>
                    </a:cubicBezTo>
                    <a:cubicBezTo>
                      <a:pt x="1810" y="5359"/>
                      <a:pt x="2072" y="5478"/>
                      <a:pt x="2346" y="5573"/>
                    </a:cubicBezTo>
                    <a:cubicBezTo>
                      <a:pt x="2465" y="5621"/>
                      <a:pt x="2584" y="5644"/>
                      <a:pt x="2703" y="5680"/>
                    </a:cubicBezTo>
                    <a:cubicBezTo>
                      <a:pt x="2798" y="5704"/>
                      <a:pt x="2941" y="5716"/>
                      <a:pt x="3072" y="5740"/>
                    </a:cubicBezTo>
                    <a:cubicBezTo>
                      <a:pt x="3120" y="5740"/>
                      <a:pt x="3155" y="5716"/>
                      <a:pt x="3191" y="5704"/>
                    </a:cubicBezTo>
                    <a:lnTo>
                      <a:pt x="3394" y="5704"/>
                    </a:lnTo>
                    <a:cubicBezTo>
                      <a:pt x="3489" y="5704"/>
                      <a:pt x="3572" y="5704"/>
                      <a:pt x="3655" y="5692"/>
                    </a:cubicBezTo>
                    <a:cubicBezTo>
                      <a:pt x="3739" y="5668"/>
                      <a:pt x="3810" y="5656"/>
                      <a:pt x="3894" y="5644"/>
                    </a:cubicBezTo>
                    <a:cubicBezTo>
                      <a:pt x="4048" y="5597"/>
                      <a:pt x="4191" y="5549"/>
                      <a:pt x="4310" y="5478"/>
                    </a:cubicBezTo>
                    <a:cubicBezTo>
                      <a:pt x="4429" y="5406"/>
                      <a:pt x="4548" y="5311"/>
                      <a:pt x="4644" y="5204"/>
                    </a:cubicBezTo>
                    <a:cubicBezTo>
                      <a:pt x="4739" y="5109"/>
                      <a:pt x="4798" y="5001"/>
                      <a:pt x="4870" y="4859"/>
                    </a:cubicBezTo>
                    <a:cubicBezTo>
                      <a:pt x="4989" y="4632"/>
                      <a:pt x="5048" y="4359"/>
                      <a:pt x="5084" y="4049"/>
                    </a:cubicBezTo>
                    <a:cubicBezTo>
                      <a:pt x="5108" y="3787"/>
                      <a:pt x="5096" y="3489"/>
                      <a:pt x="5048" y="3144"/>
                    </a:cubicBezTo>
                    <a:cubicBezTo>
                      <a:pt x="5025" y="2870"/>
                      <a:pt x="4941" y="2596"/>
                      <a:pt x="4858" y="2275"/>
                    </a:cubicBezTo>
                    <a:cubicBezTo>
                      <a:pt x="4739" y="1930"/>
                      <a:pt x="4632" y="1656"/>
                      <a:pt x="4513" y="1418"/>
                    </a:cubicBezTo>
                    <a:cubicBezTo>
                      <a:pt x="4429" y="1251"/>
                      <a:pt x="4334" y="1120"/>
                      <a:pt x="4227" y="1013"/>
                    </a:cubicBezTo>
                    <a:cubicBezTo>
                      <a:pt x="4132" y="894"/>
                      <a:pt x="3989" y="787"/>
                      <a:pt x="3858" y="739"/>
                    </a:cubicBezTo>
                    <a:cubicBezTo>
                      <a:pt x="3751" y="679"/>
                      <a:pt x="3632" y="656"/>
                      <a:pt x="3501" y="656"/>
                    </a:cubicBezTo>
                    <a:lnTo>
                      <a:pt x="3394" y="656"/>
                    </a:lnTo>
                    <a:cubicBezTo>
                      <a:pt x="3251" y="679"/>
                      <a:pt x="3120" y="751"/>
                      <a:pt x="3013" y="870"/>
                    </a:cubicBezTo>
                    <a:cubicBezTo>
                      <a:pt x="2905" y="989"/>
                      <a:pt x="2834" y="1132"/>
                      <a:pt x="2786" y="1334"/>
                    </a:cubicBezTo>
                    <a:lnTo>
                      <a:pt x="2786" y="1358"/>
                    </a:lnTo>
                    <a:lnTo>
                      <a:pt x="2786" y="1370"/>
                    </a:lnTo>
                    <a:cubicBezTo>
                      <a:pt x="2762" y="1311"/>
                      <a:pt x="2727" y="1239"/>
                      <a:pt x="2679" y="1180"/>
                    </a:cubicBezTo>
                    <a:cubicBezTo>
                      <a:pt x="2524" y="882"/>
                      <a:pt x="2358" y="656"/>
                      <a:pt x="2191" y="465"/>
                    </a:cubicBezTo>
                    <a:cubicBezTo>
                      <a:pt x="2084" y="358"/>
                      <a:pt x="2000" y="263"/>
                      <a:pt x="1893" y="179"/>
                    </a:cubicBezTo>
                    <a:cubicBezTo>
                      <a:pt x="1846" y="156"/>
                      <a:pt x="1786" y="120"/>
                      <a:pt x="1727" y="96"/>
                    </a:cubicBezTo>
                    <a:cubicBezTo>
                      <a:pt x="1691" y="60"/>
                      <a:pt x="1631" y="48"/>
                      <a:pt x="1572" y="37"/>
                    </a:cubicBezTo>
                    <a:cubicBezTo>
                      <a:pt x="1512" y="1"/>
                      <a:pt x="145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0"/>
              <p:cNvSpPr/>
              <p:nvPr/>
            </p:nvSpPr>
            <p:spPr>
              <a:xfrm>
                <a:off x="2297182" y="3264157"/>
                <a:ext cx="448661" cy="528553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5597" extrusionOk="0">
                    <a:moveTo>
                      <a:pt x="679" y="0"/>
                    </a:moveTo>
                    <a:cubicBezTo>
                      <a:pt x="667" y="0"/>
                      <a:pt x="655" y="36"/>
                      <a:pt x="667" y="48"/>
                    </a:cubicBezTo>
                    <a:cubicBezTo>
                      <a:pt x="810" y="417"/>
                      <a:pt x="965" y="798"/>
                      <a:pt x="1143" y="1155"/>
                    </a:cubicBezTo>
                    <a:cubicBezTo>
                      <a:pt x="1227" y="1334"/>
                      <a:pt x="1322" y="1488"/>
                      <a:pt x="1405" y="1667"/>
                    </a:cubicBezTo>
                    <a:cubicBezTo>
                      <a:pt x="1370" y="1643"/>
                      <a:pt x="1334" y="1607"/>
                      <a:pt x="1286" y="1584"/>
                    </a:cubicBezTo>
                    <a:cubicBezTo>
                      <a:pt x="1191" y="1488"/>
                      <a:pt x="1084" y="1405"/>
                      <a:pt x="989" y="1298"/>
                    </a:cubicBezTo>
                    <a:cubicBezTo>
                      <a:pt x="917" y="1215"/>
                      <a:pt x="846" y="1131"/>
                      <a:pt x="786" y="1048"/>
                    </a:cubicBezTo>
                    <a:lnTo>
                      <a:pt x="608" y="774"/>
                    </a:lnTo>
                    <a:cubicBezTo>
                      <a:pt x="608" y="762"/>
                      <a:pt x="584" y="762"/>
                      <a:pt x="572" y="762"/>
                    </a:cubicBezTo>
                    <a:lnTo>
                      <a:pt x="560" y="762"/>
                    </a:lnTo>
                    <a:cubicBezTo>
                      <a:pt x="536" y="762"/>
                      <a:pt x="536" y="798"/>
                      <a:pt x="548" y="810"/>
                    </a:cubicBezTo>
                    <a:cubicBezTo>
                      <a:pt x="608" y="917"/>
                      <a:pt x="667" y="1012"/>
                      <a:pt x="738" y="1107"/>
                    </a:cubicBezTo>
                    <a:cubicBezTo>
                      <a:pt x="810" y="1215"/>
                      <a:pt x="893" y="1298"/>
                      <a:pt x="977" y="1393"/>
                    </a:cubicBezTo>
                    <a:cubicBezTo>
                      <a:pt x="1143" y="1548"/>
                      <a:pt x="1322" y="1715"/>
                      <a:pt x="1512" y="1834"/>
                    </a:cubicBezTo>
                    <a:cubicBezTo>
                      <a:pt x="1584" y="1965"/>
                      <a:pt x="1655" y="2084"/>
                      <a:pt x="1739" y="2227"/>
                    </a:cubicBezTo>
                    <a:cubicBezTo>
                      <a:pt x="1941" y="2584"/>
                      <a:pt x="2167" y="2941"/>
                      <a:pt x="2417" y="3274"/>
                    </a:cubicBezTo>
                    <a:cubicBezTo>
                      <a:pt x="2477" y="3358"/>
                      <a:pt x="2536" y="3441"/>
                      <a:pt x="2596" y="3512"/>
                    </a:cubicBezTo>
                    <a:lnTo>
                      <a:pt x="2477" y="3512"/>
                    </a:lnTo>
                    <a:cubicBezTo>
                      <a:pt x="2405" y="3512"/>
                      <a:pt x="2310" y="3501"/>
                      <a:pt x="2239" y="3501"/>
                    </a:cubicBezTo>
                    <a:cubicBezTo>
                      <a:pt x="2167" y="3501"/>
                      <a:pt x="2084" y="3489"/>
                      <a:pt x="2001" y="3477"/>
                    </a:cubicBezTo>
                    <a:cubicBezTo>
                      <a:pt x="1929" y="3453"/>
                      <a:pt x="1846" y="3441"/>
                      <a:pt x="1762" y="3429"/>
                    </a:cubicBezTo>
                    <a:cubicBezTo>
                      <a:pt x="1679" y="3393"/>
                      <a:pt x="1608" y="3381"/>
                      <a:pt x="1512" y="3358"/>
                    </a:cubicBezTo>
                    <a:cubicBezTo>
                      <a:pt x="1203" y="3250"/>
                      <a:pt x="905" y="3120"/>
                      <a:pt x="619" y="2941"/>
                    </a:cubicBezTo>
                    <a:cubicBezTo>
                      <a:pt x="429" y="2822"/>
                      <a:pt x="227" y="2667"/>
                      <a:pt x="72" y="2524"/>
                    </a:cubicBezTo>
                    <a:cubicBezTo>
                      <a:pt x="48" y="2500"/>
                      <a:pt x="48" y="2500"/>
                      <a:pt x="36" y="2500"/>
                    </a:cubicBezTo>
                    <a:cubicBezTo>
                      <a:pt x="24" y="2500"/>
                      <a:pt x="12" y="2500"/>
                      <a:pt x="12" y="2524"/>
                    </a:cubicBezTo>
                    <a:cubicBezTo>
                      <a:pt x="0" y="2548"/>
                      <a:pt x="0" y="2560"/>
                      <a:pt x="12" y="2608"/>
                    </a:cubicBezTo>
                    <a:lnTo>
                      <a:pt x="274" y="2834"/>
                    </a:lnTo>
                    <a:lnTo>
                      <a:pt x="584" y="3048"/>
                    </a:lnTo>
                    <a:cubicBezTo>
                      <a:pt x="691" y="3131"/>
                      <a:pt x="810" y="3191"/>
                      <a:pt x="917" y="3250"/>
                    </a:cubicBezTo>
                    <a:cubicBezTo>
                      <a:pt x="1036" y="3322"/>
                      <a:pt x="1155" y="3370"/>
                      <a:pt x="1274" y="3429"/>
                    </a:cubicBezTo>
                    <a:cubicBezTo>
                      <a:pt x="1393" y="3465"/>
                      <a:pt x="1500" y="3512"/>
                      <a:pt x="1620" y="3560"/>
                    </a:cubicBezTo>
                    <a:cubicBezTo>
                      <a:pt x="1739" y="3608"/>
                      <a:pt x="1870" y="3643"/>
                      <a:pt x="1989" y="3679"/>
                    </a:cubicBezTo>
                    <a:cubicBezTo>
                      <a:pt x="2108" y="3703"/>
                      <a:pt x="2227" y="3739"/>
                      <a:pt x="2358" y="3751"/>
                    </a:cubicBezTo>
                    <a:cubicBezTo>
                      <a:pt x="2417" y="3751"/>
                      <a:pt x="2489" y="3762"/>
                      <a:pt x="2548" y="3762"/>
                    </a:cubicBezTo>
                    <a:lnTo>
                      <a:pt x="2643" y="3762"/>
                    </a:lnTo>
                    <a:cubicBezTo>
                      <a:pt x="2667" y="3762"/>
                      <a:pt x="2703" y="3751"/>
                      <a:pt x="2727" y="3751"/>
                    </a:cubicBezTo>
                    <a:cubicBezTo>
                      <a:pt x="2870" y="3929"/>
                      <a:pt x="3013" y="4108"/>
                      <a:pt x="3167" y="4286"/>
                    </a:cubicBezTo>
                    <a:cubicBezTo>
                      <a:pt x="3370" y="4524"/>
                      <a:pt x="3596" y="4751"/>
                      <a:pt x="3822" y="4977"/>
                    </a:cubicBezTo>
                    <a:cubicBezTo>
                      <a:pt x="3941" y="5072"/>
                      <a:pt x="4037" y="5179"/>
                      <a:pt x="4156" y="5286"/>
                    </a:cubicBezTo>
                    <a:cubicBezTo>
                      <a:pt x="4215" y="5334"/>
                      <a:pt x="4263" y="5370"/>
                      <a:pt x="4322" y="5417"/>
                    </a:cubicBezTo>
                    <a:cubicBezTo>
                      <a:pt x="4394" y="5477"/>
                      <a:pt x="4453" y="5525"/>
                      <a:pt x="4513" y="5572"/>
                    </a:cubicBezTo>
                    <a:cubicBezTo>
                      <a:pt x="4539" y="5588"/>
                      <a:pt x="4572" y="5597"/>
                      <a:pt x="4604" y="5597"/>
                    </a:cubicBezTo>
                    <a:cubicBezTo>
                      <a:pt x="4646" y="5597"/>
                      <a:pt x="4688" y="5582"/>
                      <a:pt x="4715" y="5548"/>
                    </a:cubicBezTo>
                    <a:cubicBezTo>
                      <a:pt x="4751" y="5489"/>
                      <a:pt x="4751" y="5406"/>
                      <a:pt x="4691" y="5358"/>
                    </a:cubicBezTo>
                    <a:cubicBezTo>
                      <a:pt x="4632" y="5310"/>
                      <a:pt x="4596" y="5275"/>
                      <a:pt x="4537" y="5227"/>
                    </a:cubicBezTo>
                    <a:cubicBezTo>
                      <a:pt x="4477" y="5179"/>
                      <a:pt x="4429" y="5132"/>
                      <a:pt x="4370" y="5096"/>
                    </a:cubicBezTo>
                    <a:cubicBezTo>
                      <a:pt x="4251" y="5001"/>
                      <a:pt x="4144" y="4917"/>
                      <a:pt x="4037" y="4810"/>
                    </a:cubicBezTo>
                    <a:cubicBezTo>
                      <a:pt x="3834" y="4620"/>
                      <a:pt x="3620" y="4405"/>
                      <a:pt x="3429" y="4203"/>
                    </a:cubicBezTo>
                    <a:cubicBezTo>
                      <a:pt x="3263" y="4024"/>
                      <a:pt x="3108" y="3822"/>
                      <a:pt x="2941" y="3631"/>
                    </a:cubicBezTo>
                    <a:cubicBezTo>
                      <a:pt x="2941" y="3631"/>
                      <a:pt x="2953" y="3620"/>
                      <a:pt x="2953" y="3608"/>
                    </a:cubicBezTo>
                    <a:cubicBezTo>
                      <a:pt x="2989" y="3501"/>
                      <a:pt x="3001" y="3393"/>
                      <a:pt x="3013" y="3286"/>
                    </a:cubicBezTo>
                    <a:cubicBezTo>
                      <a:pt x="3024" y="3167"/>
                      <a:pt x="3048" y="3072"/>
                      <a:pt x="3060" y="2953"/>
                    </a:cubicBezTo>
                    <a:cubicBezTo>
                      <a:pt x="3072" y="2846"/>
                      <a:pt x="3072" y="2727"/>
                      <a:pt x="3084" y="2608"/>
                    </a:cubicBezTo>
                    <a:cubicBezTo>
                      <a:pt x="3108" y="2488"/>
                      <a:pt x="3108" y="2358"/>
                      <a:pt x="3108" y="2238"/>
                    </a:cubicBezTo>
                    <a:cubicBezTo>
                      <a:pt x="3120" y="2000"/>
                      <a:pt x="3108" y="1774"/>
                      <a:pt x="3084" y="1536"/>
                    </a:cubicBezTo>
                    <a:cubicBezTo>
                      <a:pt x="3060" y="1310"/>
                      <a:pt x="3024" y="1107"/>
                      <a:pt x="2989" y="881"/>
                    </a:cubicBezTo>
                    <a:cubicBezTo>
                      <a:pt x="2989" y="869"/>
                      <a:pt x="2965" y="845"/>
                      <a:pt x="2953" y="845"/>
                    </a:cubicBezTo>
                    <a:lnTo>
                      <a:pt x="2941" y="845"/>
                    </a:lnTo>
                    <a:cubicBezTo>
                      <a:pt x="2929" y="845"/>
                      <a:pt x="2929" y="881"/>
                      <a:pt x="2929" y="893"/>
                    </a:cubicBezTo>
                    <a:lnTo>
                      <a:pt x="2929" y="905"/>
                    </a:lnTo>
                    <a:cubicBezTo>
                      <a:pt x="3013" y="1310"/>
                      <a:pt x="3013" y="1715"/>
                      <a:pt x="3001" y="2119"/>
                    </a:cubicBezTo>
                    <a:cubicBezTo>
                      <a:pt x="2989" y="2215"/>
                      <a:pt x="2989" y="2322"/>
                      <a:pt x="2965" y="2429"/>
                    </a:cubicBezTo>
                    <a:cubicBezTo>
                      <a:pt x="2953" y="2536"/>
                      <a:pt x="2941" y="2655"/>
                      <a:pt x="2929" y="2774"/>
                    </a:cubicBezTo>
                    <a:cubicBezTo>
                      <a:pt x="2905" y="2881"/>
                      <a:pt x="2894" y="2977"/>
                      <a:pt x="2870" y="3084"/>
                    </a:cubicBezTo>
                    <a:lnTo>
                      <a:pt x="2774" y="3393"/>
                    </a:lnTo>
                    <a:lnTo>
                      <a:pt x="2774" y="3417"/>
                    </a:lnTo>
                    <a:cubicBezTo>
                      <a:pt x="2572" y="3155"/>
                      <a:pt x="2370" y="2893"/>
                      <a:pt x="2179" y="2619"/>
                    </a:cubicBezTo>
                    <a:cubicBezTo>
                      <a:pt x="1989" y="2369"/>
                      <a:pt x="1810" y="2084"/>
                      <a:pt x="1643" y="1822"/>
                    </a:cubicBezTo>
                    <a:lnTo>
                      <a:pt x="1643" y="1810"/>
                    </a:lnTo>
                    <a:lnTo>
                      <a:pt x="1643" y="1655"/>
                    </a:lnTo>
                    <a:cubicBezTo>
                      <a:pt x="1643" y="1596"/>
                      <a:pt x="1631" y="1548"/>
                      <a:pt x="1631" y="1488"/>
                    </a:cubicBezTo>
                    <a:cubicBezTo>
                      <a:pt x="1631" y="1369"/>
                      <a:pt x="1620" y="1274"/>
                      <a:pt x="1584" y="1155"/>
                    </a:cubicBezTo>
                    <a:cubicBezTo>
                      <a:pt x="1536" y="941"/>
                      <a:pt x="1477" y="726"/>
                      <a:pt x="1405" y="524"/>
                    </a:cubicBezTo>
                    <a:cubicBezTo>
                      <a:pt x="1405" y="512"/>
                      <a:pt x="1393" y="500"/>
                      <a:pt x="1381" y="500"/>
                    </a:cubicBezTo>
                    <a:lnTo>
                      <a:pt x="1358" y="500"/>
                    </a:lnTo>
                    <a:cubicBezTo>
                      <a:pt x="1346" y="500"/>
                      <a:pt x="1346" y="524"/>
                      <a:pt x="1346" y="536"/>
                    </a:cubicBezTo>
                    <a:cubicBezTo>
                      <a:pt x="1393" y="655"/>
                      <a:pt x="1417" y="762"/>
                      <a:pt x="1453" y="881"/>
                    </a:cubicBezTo>
                    <a:cubicBezTo>
                      <a:pt x="1465" y="953"/>
                      <a:pt x="1465" y="1012"/>
                      <a:pt x="1477" y="1095"/>
                    </a:cubicBezTo>
                    <a:cubicBezTo>
                      <a:pt x="1500" y="1167"/>
                      <a:pt x="1512" y="1250"/>
                      <a:pt x="1512" y="1334"/>
                    </a:cubicBezTo>
                    <a:lnTo>
                      <a:pt x="1512" y="1584"/>
                    </a:lnTo>
                    <a:cubicBezTo>
                      <a:pt x="1381" y="1357"/>
                      <a:pt x="1239" y="1119"/>
                      <a:pt x="1119" y="881"/>
                    </a:cubicBezTo>
                    <a:cubicBezTo>
                      <a:pt x="989" y="619"/>
                      <a:pt x="846" y="333"/>
                      <a:pt x="727" y="36"/>
                    </a:cubicBezTo>
                    <a:cubicBezTo>
                      <a:pt x="727" y="24"/>
                      <a:pt x="703" y="0"/>
                      <a:pt x="6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2" name="Google Shape;362;p20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0"/>
          <p:cNvSpPr txBox="1">
            <a:spLocks noGrp="1"/>
          </p:cNvSpPr>
          <p:nvPr>
            <p:ph type="subTitle" idx="1"/>
          </p:nvPr>
        </p:nvSpPr>
        <p:spPr>
          <a:xfrm>
            <a:off x="1289387" y="1647875"/>
            <a:ext cx="2969400" cy="10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2"/>
          </p:nvPr>
        </p:nvSpPr>
        <p:spPr>
          <a:xfrm>
            <a:off x="1438310" y="3058025"/>
            <a:ext cx="16803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subTitle" idx="3"/>
          </p:nvPr>
        </p:nvSpPr>
        <p:spPr>
          <a:xfrm>
            <a:off x="4888212" y="1647875"/>
            <a:ext cx="2969400" cy="10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subTitle" idx="4"/>
          </p:nvPr>
        </p:nvSpPr>
        <p:spPr>
          <a:xfrm>
            <a:off x="5037139" y="3058025"/>
            <a:ext cx="18636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6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1"/>
          <p:cNvSpPr txBox="1">
            <a:spLocks noGrp="1"/>
          </p:cNvSpPr>
          <p:nvPr>
            <p:ph type="subTitle" idx="1"/>
          </p:nvPr>
        </p:nvSpPr>
        <p:spPr>
          <a:xfrm>
            <a:off x="3436525" y="2629975"/>
            <a:ext cx="3716400" cy="8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9" name="Google Shape;369;p21"/>
          <p:cNvSpPr txBox="1">
            <a:spLocks noGrp="1"/>
          </p:cNvSpPr>
          <p:nvPr>
            <p:ph type="title"/>
          </p:nvPr>
        </p:nvSpPr>
        <p:spPr>
          <a:xfrm>
            <a:off x="1795250" y="1633625"/>
            <a:ext cx="53577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1"/>
          <p:cNvSpPr/>
          <p:nvPr/>
        </p:nvSpPr>
        <p:spPr>
          <a:xfrm rot="10800000">
            <a:off x="6246828" y="-1724625"/>
            <a:ext cx="5024398" cy="2675163"/>
          </a:xfrm>
          <a:custGeom>
            <a:avLst/>
            <a:gdLst/>
            <a:ahLst/>
            <a:cxnLst/>
            <a:rect l="l" t="t" r="r" b="b"/>
            <a:pathLst>
              <a:path w="36720" h="19551" extrusionOk="0">
                <a:moveTo>
                  <a:pt x="1679" y="0"/>
                </a:moveTo>
                <a:cubicBezTo>
                  <a:pt x="1620" y="0"/>
                  <a:pt x="1560" y="24"/>
                  <a:pt x="1525" y="60"/>
                </a:cubicBezTo>
                <a:cubicBezTo>
                  <a:pt x="1477" y="96"/>
                  <a:pt x="1465" y="155"/>
                  <a:pt x="1465" y="215"/>
                </a:cubicBezTo>
                <a:lnTo>
                  <a:pt x="1465" y="441"/>
                </a:lnTo>
                <a:lnTo>
                  <a:pt x="1465" y="500"/>
                </a:lnTo>
                <a:lnTo>
                  <a:pt x="1465" y="679"/>
                </a:lnTo>
                <a:lnTo>
                  <a:pt x="1465" y="798"/>
                </a:lnTo>
                <a:cubicBezTo>
                  <a:pt x="1465" y="977"/>
                  <a:pt x="1441" y="1155"/>
                  <a:pt x="1429" y="1370"/>
                </a:cubicBezTo>
                <a:cubicBezTo>
                  <a:pt x="1394" y="1691"/>
                  <a:pt x="1370" y="2048"/>
                  <a:pt x="1310" y="2465"/>
                </a:cubicBezTo>
                <a:lnTo>
                  <a:pt x="1310" y="2501"/>
                </a:lnTo>
                <a:lnTo>
                  <a:pt x="1310" y="2513"/>
                </a:lnTo>
                <a:cubicBezTo>
                  <a:pt x="1203" y="3275"/>
                  <a:pt x="1072" y="4048"/>
                  <a:pt x="929" y="4775"/>
                </a:cubicBezTo>
                <a:lnTo>
                  <a:pt x="894" y="4953"/>
                </a:lnTo>
                <a:cubicBezTo>
                  <a:pt x="798" y="5430"/>
                  <a:pt x="739" y="5811"/>
                  <a:pt x="679" y="6156"/>
                </a:cubicBezTo>
                <a:cubicBezTo>
                  <a:pt x="644" y="6465"/>
                  <a:pt x="596" y="6799"/>
                  <a:pt x="548" y="7108"/>
                </a:cubicBezTo>
                <a:lnTo>
                  <a:pt x="536" y="7168"/>
                </a:lnTo>
                <a:lnTo>
                  <a:pt x="536" y="7144"/>
                </a:lnTo>
                <a:cubicBezTo>
                  <a:pt x="501" y="7394"/>
                  <a:pt x="465" y="7632"/>
                  <a:pt x="429" y="7882"/>
                </a:cubicBezTo>
                <a:cubicBezTo>
                  <a:pt x="382" y="8251"/>
                  <a:pt x="322" y="8632"/>
                  <a:pt x="286" y="9001"/>
                </a:cubicBezTo>
                <a:cubicBezTo>
                  <a:pt x="179" y="9847"/>
                  <a:pt x="108" y="10597"/>
                  <a:pt x="60" y="11275"/>
                </a:cubicBezTo>
                <a:cubicBezTo>
                  <a:pt x="1" y="12157"/>
                  <a:pt x="1" y="12930"/>
                  <a:pt x="48" y="13657"/>
                </a:cubicBezTo>
                <a:cubicBezTo>
                  <a:pt x="72" y="14050"/>
                  <a:pt x="120" y="14419"/>
                  <a:pt x="179" y="14800"/>
                </a:cubicBezTo>
                <a:cubicBezTo>
                  <a:pt x="239" y="15157"/>
                  <a:pt x="322" y="15514"/>
                  <a:pt x="429" y="15847"/>
                </a:cubicBezTo>
                <a:cubicBezTo>
                  <a:pt x="655" y="16526"/>
                  <a:pt x="965" y="17110"/>
                  <a:pt x="1394" y="17538"/>
                </a:cubicBezTo>
                <a:cubicBezTo>
                  <a:pt x="1608" y="17764"/>
                  <a:pt x="1870" y="17955"/>
                  <a:pt x="2227" y="18169"/>
                </a:cubicBezTo>
                <a:cubicBezTo>
                  <a:pt x="2560" y="18360"/>
                  <a:pt x="2930" y="18526"/>
                  <a:pt x="3406" y="18693"/>
                </a:cubicBezTo>
                <a:cubicBezTo>
                  <a:pt x="3799" y="18824"/>
                  <a:pt x="4215" y="18943"/>
                  <a:pt x="4727" y="19062"/>
                </a:cubicBezTo>
                <a:cubicBezTo>
                  <a:pt x="5144" y="19145"/>
                  <a:pt x="5608" y="19241"/>
                  <a:pt x="6120" y="19312"/>
                </a:cubicBezTo>
                <a:cubicBezTo>
                  <a:pt x="6966" y="19431"/>
                  <a:pt x="7847" y="19503"/>
                  <a:pt x="8740" y="19538"/>
                </a:cubicBezTo>
                <a:cubicBezTo>
                  <a:pt x="9002" y="19550"/>
                  <a:pt x="9276" y="19550"/>
                  <a:pt x="9538" y="19550"/>
                </a:cubicBezTo>
                <a:cubicBezTo>
                  <a:pt x="11502" y="19550"/>
                  <a:pt x="13502" y="19348"/>
                  <a:pt x="15419" y="19145"/>
                </a:cubicBezTo>
                <a:lnTo>
                  <a:pt x="16122" y="19074"/>
                </a:lnTo>
                <a:cubicBezTo>
                  <a:pt x="16669" y="19015"/>
                  <a:pt x="17312" y="18955"/>
                  <a:pt x="17979" y="18895"/>
                </a:cubicBezTo>
                <a:cubicBezTo>
                  <a:pt x="18539" y="18848"/>
                  <a:pt x="19158" y="18812"/>
                  <a:pt x="19848" y="18776"/>
                </a:cubicBezTo>
                <a:cubicBezTo>
                  <a:pt x="21003" y="18717"/>
                  <a:pt x="22170" y="18693"/>
                  <a:pt x="23301" y="18669"/>
                </a:cubicBezTo>
                <a:lnTo>
                  <a:pt x="23599" y="18669"/>
                </a:lnTo>
                <a:cubicBezTo>
                  <a:pt x="24873" y="18645"/>
                  <a:pt x="26099" y="18610"/>
                  <a:pt x="27361" y="18538"/>
                </a:cubicBezTo>
                <a:cubicBezTo>
                  <a:pt x="27992" y="18514"/>
                  <a:pt x="28623" y="18467"/>
                  <a:pt x="29230" y="18407"/>
                </a:cubicBezTo>
                <a:cubicBezTo>
                  <a:pt x="29445" y="18395"/>
                  <a:pt x="29647" y="18360"/>
                  <a:pt x="29861" y="18348"/>
                </a:cubicBezTo>
                <a:cubicBezTo>
                  <a:pt x="30123" y="18312"/>
                  <a:pt x="30397" y="18288"/>
                  <a:pt x="30659" y="18276"/>
                </a:cubicBezTo>
                <a:lnTo>
                  <a:pt x="31052" y="18241"/>
                </a:lnTo>
                <a:cubicBezTo>
                  <a:pt x="31683" y="18193"/>
                  <a:pt x="32362" y="18133"/>
                  <a:pt x="32993" y="18038"/>
                </a:cubicBezTo>
                <a:cubicBezTo>
                  <a:pt x="33826" y="17895"/>
                  <a:pt x="34457" y="17693"/>
                  <a:pt x="34957" y="17360"/>
                </a:cubicBezTo>
                <a:cubicBezTo>
                  <a:pt x="35243" y="17181"/>
                  <a:pt x="35493" y="16967"/>
                  <a:pt x="35696" y="16705"/>
                </a:cubicBezTo>
                <a:cubicBezTo>
                  <a:pt x="35791" y="16574"/>
                  <a:pt x="35886" y="16443"/>
                  <a:pt x="35969" y="16288"/>
                </a:cubicBezTo>
                <a:cubicBezTo>
                  <a:pt x="36065" y="16145"/>
                  <a:pt x="36136" y="15967"/>
                  <a:pt x="36208" y="15752"/>
                </a:cubicBezTo>
                <a:cubicBezTo>
                  <a:pt x="36327" y="15419"/>
                  <a:pt x="36374" y="15074"/>
                  <a:pt x="36422" y="14657"/>
                </a:cubicBezTo>
                <a:lnTo>
                  <a:pt x="36446" y="14371"/>
                </a:lnTo>
                <a:cubicBezTo>
                  <a:pt x="36469" y="14240"/>
                  <a:pt x="36481" y="14109"/>
                  <a:pt x="36493" y="13990"/>
                </a:cubicBezTo>
                <a:cubicBezTo>
                  <a:pt x="36600" y="12942"/>
                  <a:pt x="36719" y="11561"/>
                  <a:pt x="36684" y="10156"/>
                </a:cubicBezTo>
                <a:cubicBezTo>
                  <a:pt x="36672" y="9406"/>
                  <a:pt x="36612" y="8728"/>
                  <a:pt x="36505" y="8097"/>
                </a:cubicBezTo>
                <a:cubicBezTo>
                  <a:pt x="36386" y="7406"/>
                  <a:pt x="36208" y="6823"/>
                  <a:pt x="35957" y="6334"/>
                </a:cubicBezTo>
                <a:cubicBezTo>
                  <a:pt x="35707" y="5811"/>
                  <a:pt x="35326" y="5418"/>
                  <a:pt x="34910" y="5156"/>
                </a:cubicBezTo>
                <a:cubicBezTo>
                  <a:pt x="34695" y="5025"/>
                  <a:pt x="34410" y="4941"/>
                  <a:pt x="34112" y="4882"/>
                </a:cubicBezTo>
                <a:cubicBezTo>
                  <a:pt x="33922" y="4846"/>
                  <a:pt x="33719" y="4834"/>
                  <a:pt x="33517" y="4834"/>
                </a:cubicBezTo>
                <a:cubicBezTo>
                  <a:pt x="33279" y="4834"/>
                  <a:pt x="33040" y="4858"/>
                  <a:pt x="32862" y="4894"/>
                </a:cubicBezTo>
                <a:cubicBezTo>
                  <a:pt x="32421" y="4953"/>
                  <a:pt x="31921" y="5096"/>
                  <a:pt x="31338" y="5334"/>
                </a:cubicBezTo>
                <a:cubicBezTo>
                  <a:pt x="30743" y="5572"/>
                  <a:pt x="30183" y="5870"/>
                  <a:pt x="29766" y="6096"/>
                </a:cubicBezTo>
                <a:cubicBezTo>
                  <a:pt x="29457" y="6263"/>
                  <a:pt x="29159" y="6442"/>
                  <a:pt x="28861" y="6608"/>
                </a:cubicBezTo>
                <a:cubicBezTo>
                  <a:pt x="28683" y="6703"/>
                  <a:pt x="28480" y="6811"/>
                  <a:pt x="28302" y="6918"/>
                </a:cubicBezTo>
                <a:cubicBezTo>
                  <a:pt x="27873" y="7156"/>
                  <a:pt x="27409" y="7406"/>
                  <a:pt x="26933" y="7620"/>
                </a:cubicBezTo>
                <a:cubicBezTo>
                  <a:pt x="26730" y="7704"/>
                  <a:pt x="26504" y="7775"/>
                  <a:pt x="26302" y="7858"/>
                </a:cubicBezTo>
                <a:lnTo>
                  <a:pt x="26182" y="7894"/>
                </a:lnTo>
                <a:cubicBezTo>
                  <a:pt x="25837" y="8037"/>
                  <a:pt x="25504" y="8132"/>
                  <a:pt x="25206" y="8239"/>
                </a:cubicBezTo>
                <a:cubicBezTo>
                  <a:pt x="24516" y="8466"/>
                  <a:pt x="23885" y="8632"/>
                  <a:pt x="23277" y="8704"/>
                </a:cubicBezTo>
                <a:cubicBezTo>
                  <a:pt x="22992" y="8728"/>
                  <a:pt x="22694" y="8763"/>
                  <a:pt x="22408" y="8763"/>
                </a:cubicBezTo>
                <a:lnTo>
                  <a:pt x="22325" y="8763"/>
                </a:lnTo>
                <a:cubicBezTo>
                  <a:pt x="22039" y="8763"/>
                  <a:pt x="21741" y="8751"/>
                  <a:pt x="21420" y="8704"/>
                </a:cubicBezTo>
                <a:cubicBezTo>
                  <a:pt x="21063" y="8656"/>
                  <a:pt x="20717" y="8585"/>
                  <a:pt x="20384" y="8489"/>
                </a:cubicBezTo>
                <a:cubicBezTo>
                  <a:pt x="20086" y="8418"/>
                  <a:pt x="19789" y="8311"/>
                  <a:pt x="19479" y="8180"/>
                </a:cubicBezTo>
                <a:cubicBezTo>
                  <a:pt x="19158" y="8049"/>
                  <a:pt x="18836" y="7882"/>
                  <a:pt x="18527" y="7692"/>
                </a:cubicBezTo>
                <a:cubicBezTo>
                  <a:pt x="18229" y="7513"/>
                  <a:pt x="17931" y="7323"/>
                  <a:pt x="17622" y="7061"/>
                </a:cubicBezTo>
                <a:cubicBezTo>
                  <a:pt x="16931" y="6525"/>
                  <a:pt x="16312" y="5918"/>
                  <a:pt x="15729" y="5334"/>
                </a:cubicBezTo>
                <a:cubicBezTo>
                  <a:pt x="15550" y="5156"/>
                  <a:pt x="15383" y="4977"/>
                  <a:pt x="15205" y="4822"/>
                </a:cubicBezTo>
                <a:cubicBezTo>
                  <a:pt x="14764" y="4358"/>
                  <a:pt x="14300" y="3882"/>
                  <a:pt x="13824" y="3453"/>
                </a:cubicBezTo>
                <a:cubicBezTo>
                  <a:pt x="13657" y="3298"/>
                  <a:pt x="13502" y="3155"/>
                  <a:pt x="13324" y="3001"/>
                </a:cubicBezTo>
                <a:cubicBezTo>
                  <a:pt x="13145" y="2858"/>
                  <a:pt x="12943" y="2691"/>
                  <a:pt x="12705" y="2513"/>
                </a:cubicBezTo>
                <a:cubicBezTo>
                  <a:pt x="12324" y="2215"/>
                  <a:pt x="11895" y="1941"/>
                  <a:pt x="11431" y="1703"/>
                </a:cubicBezTo>
                <a:cubicBezTo>
                  <a:pt x="10609" y="1274"/>
                  <a:pt x="9704" y="929"/>
                  <a:pt x="8692" y="679"/>
                </a:cubicBezTo>
                <a:cubicBezTo>
                  <a:pt x="7692" y="429"/>
                  <a:pt x="6561" y="262"/>
                  <a:pt x="5251" y="191"/>
                </a:cubicBezTo>
                <a:cubicBezTo>
                  <a:pt x="4573" y="143"/>
                  <a:pt x="3823" y="131"/>
                  <a:pt x="2906" y="131"/>
                </a:cubicBezTo>
                <a:lnTo>
                  <a:pt x="1918" y="131"/>
                </a:lnTo>
                <a:cubicBezTo>
                  <a:pt x="1822" y="24"/>
                  <a:pt x="1739" y="0"/>
                  <a:pt x="1679" y="0"/>
                </a:cubicBezTo>
                <a:close/>
              </a:path>
            </a:pathLst>
          </a:custGeom>
          <a:solidFill>
            <a:srgbClr val="FEFE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1"/>
          <p:cNvSpPr/>
          <p:nvPr/>
        </p:nvSpPr>
        <p:spPr>
          <a:xfrm rot="-9161009">
            <a:off x="1995408" y="4800464"/>
            <a:ext cx="2407" cy="18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1" y="1"/>
                </a:moveTo>
                <a:cubicBezTo>
                  <a:pt x="1" y="1"/>
                  <a:pt x="13" y="1"/>
                  <a:pt x="1" y="1"/>
                </a:cubicBezTo>
                <a:cubicBezTo>
                  <a:pt x="13" y="1"/>
                  <a:pt x="1" y="1"/>
                  <a:pt x="1" y="1"/>
                </a:cubicBezTo>
                <a:close/>
              </a:path>
            </a:pathLst>
          </a:custGeom>
          <a:solidFill>
            <a:srgbClr val="5EB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21"/>
          <p:cNvGrpSpPr/>
          <p:nvPr/>
        </p:nvGrpSpPr>
        <p:grpSpPr>
          <a:xfrm rot="10800000">
            <a:off x="6682514" y="-889149"/>
            <a:ext cx="1839612" cy="1938142"/>
            <a:chOff x="85579" y="3885753"/>
            <a:chExt cx="1752178" cy="1846201"/>
          </a:xfrm>
        </p:grpSpPr>
        <p:sp>
          <p:nvSpPr>
            <p:cNvPr id="373" name="Google Shape;373;p21"/>
            <p:cNvSpPr/>
            <p:nvPr/>
          </p:nvSpPr>
          <p:spPr>
            <a:xfrm rot="-9161006">
              <a:off x="493761" y="4064193"/>
              <a:ext cx="1100517" cy="1328557"/>
            </a:xfrm>
            <a:custGeom>
              <a:avLst/>
              <a:gdLst/>
              <a:ahLst/>
              <a:cxnLst/>
              <a:rect l="l" t="t" r="r" b="b"/>
              <a:pathLst>
                <a:path w="6240" h="7533" extrusionOk="0">
                  <a:moveTo>
                    <a:pt x="4116" y="0"/>
                  </a:moveTo>
                  <a:cubicBezTo>
                    <a:pt x="4031" y="0"/>
                    <a:pt x="3939" y="6"/>
                    <a:pt x="3834" y="20"/>
                  </a:cubicBezTo>
                  <a:cubicBezTo>
                    <a:pt x="3632" y="20"/>
                    <a:pt x="3429" y="32"/>
                    <a:pt x="3239" y="32"/>
                  </a:cubicBezTo>
                  <a:lnTo>
                    <a:pt x="3036" y="32"/>
                  </a:lnTo>
                  <a:cubicBezTo>
                    <a:pt x="2834" y="56"/>
                    <a:pt x="2644" y="56"/>
                    <a:pt x="2429" y="56"/>
                  </a:cubicBezTo>
                  <a:lnTo>
                    <a:pt x="2263" y="56"/>
                  </a:lnTo>
                  <a:cubicBezTo>
                    <a:pt x="2251" y="56"/>
                    <a:pt x="2251" y="68"/>
                    <a:pt x="2239" y="68"/>
                  </a:cubicBezTo>
                  <a:cubicBezTo>
                    <a:pt x="2048" y="175"/>
                    <a:pt x="1870" y="294"/>
                    <a:pt x="1691" y="413"/>
                  </a:cubicBezTo>
                  <a:cubicBezTo>
                    <a:pt x="1548" y="508"/>
                    <a:pt x="1417" y="615"/>
                    <a:pt x="1298" y="722"/>
                  </a:cubicBezTo>
                  <a:lnTo>
                    <a:pt x="1120" y="901"/>
                  </a:lnTo>
                  <a:cubicBezTo>
                    <a:pt x="1072" y="961"/>
                    <a:pt x="1012" y="1008"/>
                    <a:pt x="977" y="1044"/>
                  </a:cubicBezTo>
                  <a:cubicBezTo>
                    <a:pt x="929" y="1092"/>
                    <a:pt x="893" y="1139"/>
                    <a:pt x="858" y="1187"/>
                  </a:cubicBezTo>
                  <a:cubicBezTo>
                    <a:pt x="739" y="1306"/>
                    <a:pt x="643" y="1449"/>
                    <a:pt x="560" y="1580"/>
                  </a:cubicBezTo>
                  <a:cubicBezTo>
                    <a:pt x="465" y="1735"/>
                    <a:pt x="393" y="1865"/>
                    <a:pt x="334" y="2020"/>
                  </a:cubicBezTo>
                  <a:cubicBezTo>
                    <a:pt x="322" y="2056"/>
                    <a:pt x="298" y="2092"/>
                    <a:pt x="286" y="2139"/>
                  </a:cubicBezTo>
                  <a:cubicBezTo>
                    <a:pt x="155" y="2532"/>
                    <a:pt x="84" y="2985"/>
                    <a:pt x="36" y="3509"/>
                  </a:cubicBezTo>
                  <a:cubicBezTo>
                    <a:pt x="24" y="3830"/>
                    <a:pt x="0" y="4163"/>
                    <a:pt x="0" y="4473"/>
                  </a:cubicBezTo>
                  <a:cubicBezTo>
                    <a:pt x="36" y="4902"/>
                    <a:pt x="84" y="5330"/>
                    <a:pt x="119" y="5771"/>
                  </a:cubicBezTo>
                  <a:cubicBezTo>
                    <a:pt x="178" y="6338"/>
                    <a:pt x="226" y="6929"/>
                    <a:pt x="192" y="7520"/>
                  </a:cubicBezTo>
                  <a:lnTo>
                    <a:pt x="192" y="7520"/>
                  </a:lnTo>
                  <a:cubicBezTo>
                    <a:pt x="298" y="7389"/>
                    <a:pt x="405" y="7283"/>
                    <a:pt x="488" y="7211"/>
                  </a:cubicBezTo>
                  <a:cubicBezTo>
                    <a:pt x="739" y="6985"/>
                    <a:pt x="989" y="6795"/>
                    <a:pt x="1298" y="6604"/>
                  </a:cubicBezTo>
                  <a:cubicBezTo>
                    <a:pt x="1524" y="6449"/>
                    <a:pt x="1762" y="6318"/>
                    <a:pt x="2001" y="6187"/>
                  </a:cubicBezTo>
                  <a:lnTo>
                    <a:pt x="2143" y="6092"/>
                  </a:lnTo>
                  <a:cubicBezTo>
                    <a:pt x="2417" y="5925"/>
                    <a:pt x="2715" y="5747"/>
                    <a:pt x="3001" y="5556"/>
                  </a:cubicBezTo>
                  <a:cubicBezTo>
                    <a:pt x="3263" y="5378"/>
                    <a:pt x="3513" y="5175"/>
                    <a:pt x="3751" y="4949"/>
                  </a:cubicBezTo>
                  <a:cubicBezTo>
                    <a:pt x="4322" y="4425"/>
                    <a:pt x="4822" y="3806"/>
                    <a:pt x="5239" y="3104"/>
                  </a:cubicBezTo>
                  <a:cubicBezTo>
                    <a:pt x="5453" y="2758"/>
                    <a:pt x="5632" y="2401"/>
                    <a:pt x="5775" y="2044"/>
                  </a:cubicBezTo>
                  <a:cubicBezTo>
                    <a:pt x="5953" y="1639"/>
                    <a:pt x="6073" y="1270"/>
                    <a:pt x="6180" y="913"/>
                  </a:cubicBezTo>
                  <a:lnTo>
                    <a:pt x="6180" y="853"/>
                  </a:lnTo>
                  <a:lnTo>
                    <a:pt x="6192" y="842"/>
                  </a:lnTo>
                  <a:cubicBezTo>
                    <a:pt x="6227" y="806"/>
                    <a:pt x="6239" y="758"/>
                    <a:pt x="6239" y="722"/>
                  </a:cubicBezTo>
                  <a:cubicBezTo>
                    <a:pt x="6239" y="675"/>
                    <a:pt x="6215" y="639"/>
                    <a:pt x="6180" y="615"/>
                  </a:cubicBezTo>
                  <a:cubicBezTo>
                    <a:pt x="6132" y="556"/>
                    <a:pt x="6073" y="508"/>
                    <a:pt x="5989" y="449"/>
                  </a:cubicBezTo>
                  <a:cubicBezTo>
                    <a:pt x="5918" y="413"/>
                    <a:pt x="5834" y="365"/>
                    <a:pt x="5751" y="318"/>
                  </a:cubicBezTo>
                  <a:cubicBezTo>
                    <a:pt x="5596" y="246"/>
                    <a:pt x="5441" y="187"/>
                    <a:pt x="5275" y="139"/>
                  </a:cubicBezTo>
                  <a:cubicBezTo>
                    <a:pt x="4989" y="68"/>
                    <a:pt x="4679" y="20"/>
                    <a:pt x="4287" y="8"/>
                  </a:cubicBezTo>
                  <a:cubicBezTo>
                    <a:pt x="4232" y="3"/>
                    <a:pt x="4176" y="0"/>
                    <a:pt x="4116" y="0"/>
                  </a:cubicBezTo>
                  <a:close/>
                  <a:moveTo>
                    <a:pt x="192" y="7520"/>
                  </a:moveTo>
                  <a:lnTo>
                    <a:pt x="192" y="7520"/>
                  </a:lnTo>
                  <a:cubicBezTo>
                    <a:pt x="191" y="7520"/>
                    <a:pt x="191" y="7521"/>
                    <a:pt x="191" y="7521"/>
                  </a:cubicBezTo>
                  <a:lnTo>
                    <a:pt x="191" y="7533"/>
                  </a:lnTo>
                  <a:cubicBezTo>
                    <a:pt x="191" y="7529"/>
                    <a:pt x="191" y="7524"/>
                    <a:pt x="192" y="75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 rot="-9161006">
              <a:off x="350894" y="4142952"/>
              <a:ext cx="1083410" cy="1419561"/>
            </a:xfrm>
            <a:custGeom>
              <a:avLst/>
              <a:gdLst/>
              <a:ahLst/>
              <a:cxnLst/>
              <a:rect l="l" t="t" r="r" b="b"/>
              <a:pathLst>
                <a:path w="6143" h="8049" extrusionOk="0">
                  <a:moveTo>
                    <a:pt x="5918" y="0"/>
                  </a:moveTo>
                  <a:cubicBezTo>
                    <a:pt x="5799" y="36"/>
                    <a:pt x="5680" y="48"/>
                    <a:pt x="5573" y="95"/>
                  </a:cubicBezTo>
                  <a:cubicBezTo>
                    <a:pt x="5454" y="119"/>
                    <a:pt x="5334" y="167"/>
                    <a:pt x="5227" y="226"/>
                  </a:cubicBezTo>
                  <a:cubicBezTo>
                    <a:pt x="4906" y="381"/>
                    <a:pt x="4596" y="560"/>
                    <a:pt x="4299" y="762"/>
                  </a:cubicBezTo>
                  <a:cubicBezTo>
                    <a:pt x="4001" y="988"/>
                    <a:pt x="3715" y="1227"/>
                    <a:pt x="3465" y="1489"/>
                  </a:cubicBezTo>
                  <a:cubicBezTo>
                    <a:pt x="3072" y="1893"/>
                    <a:pt x="2715" y="2322"/>
                    <a:pt x="2394" y="2774"/>
                  </a:cubicBezTo>
                  <a:cubicBezTo>
                    <a:pt x="2298" y="2786"/>
                    <a:pt x="2215" y="2798"/>
                    <a:pt x="2132" y="2834"/>
                  </a:cubicBezTo>
                  <a:lnTo>
                    <a:pt x="1870" y="2917"/>
                  </a:lnTo>
                  <a:cubicBezTo>
                    <a:pt x="1691" y="3001"/>
                    <a:pt x="1513" y="3084"/>
                    <a:pt x="1346" y="3179"/>
                  </a:cubicBezTo>
                  <a:cubicBezTo>
                    <a:pt x="1024" y="3370"/>
                    <a:pt x="703" y="3596"/>
                    <a:pt x="405" y="3810"/>
                  </a:cubicBezTo>
                  <a:cubicBezTo>
                    <a:pt x="393" y="3834"/>
                    <a:pt x="393" y="3858"/>
                    <a:pt x="405" y="3870"/>
                  </a:cubicBezTo>
                  <a:cubicBezTo>
                    <a:pt x="417" y="3882"/>
                    <a:pt x="426" y="3888"/>
                    <a:pt x="435" y="3888"/>
                  </a:cubicBezTo>
                  <a:cubicBezTo>
                    <a:pt x="444" y="3888"/>
                    <a:pt x="453" y="3882"/>
                    <a:pt x="465" y="3870"/>
                  </a:cubicBezTo>
                  <a:cubicBezTo>
                    <a:pt x="489" y="3858"/>
                    <a:pt x="501" y="3858"/>
                    <a:pt x="512" y="3846"/>
                  </a:cubicBezTo>
                  <a:lnTo>
                    <a:pt x="501" y="3846"/>
                  </a:lnTo>
                  <a:cubicBezTo>
                    <a:pt x="679" y="3715"/>
                    <a:pt x="870" y="3572"/>
                    <a:pt x="1060" y="3453"/>
                  </a:cubicBezTo>
                  <a:cubicBezTo>
                    <a:pt x="1155" y="3394"/>
                    <a:pt x="1251" y="3334"/>
                    <a:pt x="1358" y="3298"/>
                  </a:cubicBezTo>
                  <a:cubicBezTo>
                    <a:pt x="1465" y="3251"/>
                    <a:pt x="1548" y="3203"/>
                    <a:pt x="1655" y="3155"/>
                  </a:cubicBezTo>
                  <a:cubicBezTo>
                    <a:pt x="1786" y="3096"/>
                    <a:pt x="1929" y="3072"/>
                    <a:pt x="2060" y="3024"/>
                  </a:cubicBezTo>
                  <a:cubicBezTo>
                    <a:pt x="2120" y="3013"/>
                    <a:pt x="2179" y="3001"/>
                    <a:pt x="2251" y="2977"/>
                  </a:cubicBezTo>
                  <a:lnTo>
                    <a:pt x="2251" y="2977"/>
                  </a:lnTo>
                  <a:lnTo>
                    <a:pt x="2072" y="3251"/>
                  </a:lnTo>
                  <a:cubicBezTo>
                    <a:pt x="1894" y="3536"/>
                    <a:pt x="1739" y="3834"/>
                    <a:pt x="1572" y="4132"/>
                  </a:cubicBezTo>
                  <a:cubicBezTo>
                    <a:pt x="1477" y="4286"/>
                    <a:pt x="1405" y="4453"/>
                    <a:pt x="1334" y="4620"/>
                  </a:cubicBezTo>
                  <a:cubicBezTo>
                    <a:pt x="1215" y="4679"/>
                    <a:pt x="1096" y="4739"/>
                    <a:pt x="989" y="4798"/>
                  </a:cubicBezTo>
                  <a:cubicBezTo>
                    <a:pt x="870" y="4870"/>
                    <a:pt x="762" y="4941"/>
                    <a:pt x="655" y="5025"/>
                  </a:cubicBezTo>
                  <a:cubicBezTo>
                    <a:pt x="560" y="5108"/>
                    <a:pt x="453" y="5179"/>
                    <a:pt x="346" y="5287"/>
                  </a:cubicBezTo>
                  <a:cubicBezTo>
                    <a:pt x="239" y="5382"/>
                    <a:pt x="155" y="5477"/>
                    <a:pt x="60" y="5584"/>
                  </a:cubicBezTo>
                  <a:cubicBezTo>
                    <a:pt x="48" y="5596"/>
                    <a:pt x="48" y="5620"/>
                    <a:pt x="60" y="5644"/>
                  </a:cubicBezTo>
                  <a:cubicBezTo>
                    <a:pt x="72" y="5650"/>
                    <a:pt x="84" y="5653"/>
                    <a:pt x="94" y="5653"/>
                  </a:cubicBezTo>
                  <a:cubicBezTo>
                    <a:pt x="105" y="5653"/>
                    <a:pt x="114" y="5650"/>
                    <a:pt x="120" y="5644"/>
                  </a:cubicBezTo>
                  <a:cubicBezTo>
                    <a:pt x="203" y="5560"/>
                    <a:pt x="286" y="5465"/>
                    <a:pt x="381" y="5382"/>
                  </a:cubicBezTo>
                  <a:cubicBezTo>
                    <a:pt x="465" y="5299"/>
                    <a:pt x="560" y="5215"/>
                    <a:pt x="643" y="5156"/>
                  </a:cubicBezTo>
                  <a:cubicBezTo>
                    <a:pt x="762" y="5060"/>
                    <a:pt x="893" y="4977"/>
                    <a:pt x="1036" y="4906"/>
                  </a:cubicBezTo>
                  <a:cubicBezTo>
                    <a:pt x="1108" y="4858"/>
                    <a:pt x="1191" y="4810"/>
                    <a:pt x="1274" y="4787"/>
                  </a:cubicBezTo>
                  <a:lnTo>
                    <a:pt x="1274" y="4787"/>
                  </a:lnTo>
                  <a:cubicBezTo>
                    <a:pt x="1179" y="4977"/>
                    <a:pt x="1108" y="5168"/>
                    <a:pt x="1036" y="5358"/>
                  </a:cubicBezTo>
                  <a:cubicBezTo>
                    <a:pt x="893" y="5703"/>
                    <a:pt x="774" y="6049"/>
                    <a:pt x="655" y="6382"/>
                  </a:cubicBezTo>
                  <a:cubicBezTo>
                    <a:pt x="405" y="6537"/>
                    <a:pt x="215" y="6763"/>
                    <a:pt x="24" y="6965"/>
                  </a:cubicBezTo>
                  <a:cubicBezTo>
                    <a:pt x="0" y="6977"/>
                    <a:pt x="0" y="7001"/>
                    <a:pt x="24" y="7025"/>
                  </a:cubicBezTo>
                  <a:cubicBezTo>
                    <a:pt x="30" y="7031"/>
                    <a:pt x="39" y="7034"/>
                    <a:pt x="50" y="7034"/>
                  </a:cubicBezTo>
                  <a:cubicBezTo>
                    <a:pt x="60" y="7034"/>
                    <a:pt x="72" y="7031"/>
                    <a:pt x="84" y="7025"/>
                  </a:cubicBezTo>
                  <a:cubicBezTo>
                    <a:pt x="155" y="6942"/>
                    <a:pt x="251" y="6858"/>
                    <a:pt x="322" y="6775"/>
                  </a:cubicBezTo>
                  <a:cubicBezTo>
                    <a:pt x="405" y="6680"/>
                    <a:pt x="489" y="6608"/>
                    <a:pt x="584" y="6537"/>
                  </a:cubicBezTo>
                  <a:cubicBezTo>
                    <a:pt x="596" y="6525"/>
                    <a:pt x="620" y="6525"/>
                    <a:pt x="632" y="6501"/>
                  </a:cubicBezTo>
                  <a:lnTo>
                    <a:pt x="632" y="6501"/>
                  </a:lnTo>
                  <a:cubicBezTo>
                    <a:pt x="620" y="6561"/>
                    <a:pt x="584" y="6620"/>
                    <a:pt x="572" y="6680"/>
                  </a:cubicBezTo>
                  <a:lnTo>
                    <a:pt x="346" y="7358"/>
                  </a:lnTo>
                  <a:cubicBezTo>
                    <a:pt x="298" y="7477"/>
                    <a:pt x="274" y="7596"/>
                    <a:pt x="227" y="7692"/>
                  </a:cubicBezTo>
                  <a:cubicBezTo>
                    <a:pt x="191" y="7799"/>
                    <a:pt x="155" y="7906"/>
                    <a:pt x="108" y="8013"/>
                  </a:cubicBezTo>
                  <a:cubicBezTo>
                    <a:pt x="96" y="8025"/>
                    <a:pt x="108" y="8049"/>
                    <a:pt x="143" y="8049"/>
                  </a:cubicBezTo>
                  <a:cubicBezTo>
                    <a:pt x="155" y="8049"/>
                    <a:pt x="191" y="8049"/>
                    <a:pt x="191" y="8025"/>
                  </a:cubicBezTo>
                  <a:cubicBezTo>
                    <a:pt x="286" y="7751"/>
                    <a:pt x="393" y="7501"/>
                    <a:pt x="501" y="7239"/>
                  </a:cubicBezTo>
                  <a:cubicBezTo>
                    <a:pt x="584" y="7013"/>
                    <a:pt x="679" y="6799"/>
                    <a:pt x="762" y="6584"/>
                  </a:cubicBezTo>
                  <a:lnTo>
                    <a:pt x="762" y="6608"/>
                  </a:lnTo>
                  <a:cubicBezTo>
                    <a:pt x="798" y="6822"/>
                    <a:pt x="798" y="7025"/>
                    <a:pt x="762" y="7227"/>
                  </a:cubicBezTo>
                  <a:lnTo>
                    <a:pt x="762" y="7203"/>
                  </a:lnTo>
                  <a:cubicBezTo>
                    <a:pt x="762" y="7251"/>
                    <a:pt x="751" y="7275"/>
                    <a:pt x="751" y="7323"/>
                  </a:cubicBezTo>
                  <a:cubicBezTo>
                    <a:pt x="751" y="7346"/>
                    <a:pt x="751" y="7370"/>
                    <a:pt x="786" y="7370"/>
                  </a:cubicBezTo>
                  <a:cubicBezTo>
                    <a:pt x="798" y="7370"/>
                    <a:pt x="822" y="7370"/>
                    <a:pt x="822" y="7346"/>
                  </a:cubicBezTo>
                  <a:cubicBezTo>
                    <a:pt x="858" y="7180"/>
                    <a:pt x="870" y="7013"/>
                    <a:pt x="870" y="6846"/>
                  </a:cubicBezTo>
                  <a:cubicBezTo>
                    <a:pt x="870" y="6680"/>
                    <a:pt x="870" y="6537"/>
                    <a:pt x="834" y="6370"/>
                  </a:cubicBezTo>
                  <a:lnTo>
                    <a:pt x="1108" y="5703"/>
                  </a:lnTo>
                  <a:cubicBezTo>
                    <a:pt x="1215" y="5465"/>
                    <a:pt x="1310" y="5215"/>
                    <a:pt x="1429" y="4977"/>
                  </a:cubicBezTo>
                  <a:cubicBezTo>
                    <a:pt x="1429" y="4977"/>
                    <a:pt x="1429" y="4965"/>
                    <a:pt x="1453" y="4965"/>
                  </a:cubicBezTo>
                  <a:lnTo>
                    <a:pt x="1453" y="4941"/>
                  </a:lnTo>
                  <a:cubicBezTo>
                    <a:pt x="1453" y="4929"/>
                    <a:pt x="1465" y="4929"/>
                    <a:pt x="1465" y="4918"/>
                  </a:cubicBezTo>
                  <a:cubicBezTo>
                    <a:pt x="1477" y="4929"/>
                    <a:pt x="1477" y="4965"/>
                    <a:pt x="1477" y="4977"/>
                  </a:cubicBezTo>
                  <a:cubicBezTo>
                    <a:pt x="1513" y="5048"/>
                    <a:pt x="1536" y="5144"/>
                    <a:pt x="1548" y="5227"/>
                  </a:cubicBezTo>
                  <a:cubicBezTo>
                    <a:pt x="1596" y="5406"/>
                    <a:pt x="1644" y="5584"/>
                    <a:pt x="1655" y="5763"/>
                  </a:cubicBezTo>
                  <a:cubicBezTo>
                    <a:pt x="1691" y="5989"/>
                    <a:pt x="1691" y="6203"/>
                    <a:pt x="1655" y="6430"/>
                  </a:cubicBezTo>
                  <a:cubicBezTo>
                    <a:pt x="1655" y="6465"/>
                    <a:pt x="1655" y="6477"/>
                    <a:pt x="1644" y="6501"/>
                  </a:cubicBezTo>
                  <a:cubicBezTo>
                    <a:pt x="1644" y="6525"/>
                    <a:pt x="1644" y="6549"/>
                    <a:pt x="1679" y="6549"/>
                  </a:cubicBezTo>
                  <a:cubicBezTo>
                    <a:pt x="1691" y="6549"/>
                    <a:pt x="1715" y="6549"/>
                    <a:pt x="1715" y="6525"/>
                  </a:cubicBezTo>
                  <a:cubicBezTo>
                    <a:pt x="1751" y="6370"/>
                    <a:pt x="1763" y="6203"/>
                    <a:pt x="1763" y="6060"/>
                  </a:cubicBezTo>
                  <a:lnTo>
                    <a:pt x="1763" y="5822"/>
                  </a:lnTo>
                  <a:cubicBezTo>
                    <a:pt x="1763" y="5751"/>
                    <a:pt x="1763" y="5656"/>
                    <a:pt x="1751" y="5584"/>
                  </a:cubicBezTo>
                  <a:cubicBezTo>
                    <a:pt x="1727" y="5418"/>
                    <a:pt x="1703" y="5251"/>
                    <a:pt x="1667" y="5108"/>
                  </a:cubicBezTo>
                  <a:lnTo>
                    <a:pt x="1632" y="4882"/>
                  </a:lnTo>
                  <a:cubicBezTo>
                    <a:pt x="1608" y="4810"/>
                    <a:pt x="1584" y="4751"/>
                    <a:pt x="1572" y="4691"/>
                  </a:cubicBezTo>
                  <a:cubicBezTo>
                    <a:pt x="1655" y="4513"/>
                    <a:pt x="1751" y="4334"/>
                    <a:pt x="1846" y="4167"/>
                  </a:cubicBezTo>
                  <a:cubicBezTo>
                    <a:pt x="1965" y="3965"/>
                    <a:pt x="2084" y="3751"/>
                    <a:pt x="2227" y="3560"/>
                  </a:cubicBezTo>
                  <a:cubicBezTo>
                    <a:pt x="2334" y="3405"/>
                    <a:pt x="2417" y="3263"/>
                    <a:pt x="2525" y="3132"/>
                  </a:cubicBezTo>
                  <a:cubicBezTo>
                    <a:pt x="2537" y="3191"/>
                    <a:pt x="2560" y="3227"/>
                    <a:pt x="2584" y="3286"/>
                  </a:cubicBezTo>
                  <a:cubicBezTo>
                    <a:pt x="2620" y="3405"/>
                    <a:pt x="2667" y="3524"/>
                    <a:pt x="2703" y="3644"/>
                  </a:cubicBezTo>
                  <a:cubicBezTo>
                    <a:pt x="2715" y="3703"/>
                    <a:pt x="2739" y="3763"/>
                    <a:pt x="2763" y="3822"/>
                  </a:cubicBezTo>
                  <a:lnTo>
                    <a:pt x="2798" y="4001"/>
                  </a:lnTo>
                  <a:lnTo>
                    <a:pt x="2846" y="4179"/>
                  </a:lnTo>
                  <a:cubicBezTo>
                    <a:pt x="2858" y="4239"/>
                    <a:pt x="2858" y="4298"/>
                    <a:pt x="2882" y="4358"/>
                  </a:cubicBezTo>
                  <a:cubicBezTo>
                    <a:pt x="2918" y="4751"/>
                    <a:pt x="2941" y="5132"/>
                    <a:pt x="2894" y="5513"/>
                  </a:cubicBezTo>
                  <a:cubicBezTo>
                    <a:pt x="2894" y="5525"/>
                    <a:pt x="2906" y="5537"/>
                    <a:pt x="2918" y="5537"/>
                  </a:cubicBezTo>
                  <a:cubicBezTo>
                    <a:pt x="2953" y="5537"/>
                    <a:pt x="2953" y="5525"/>
                    <a:pt x="2953" y="5513"/>
                  </a:cubicBezTo>
                  <a:cubicBezTo>
                    <a:pt x="2977" y="5287"/>
                    <a:pt x="3001" y="5048"/>
                    <a:pt x="3001" y="4822"/>
                  </a:cubicBezTo>
                  <a:cubicBezTo>
                    <a:pt x="3001" y="4596"/>
                    <a:pt x="2977" y="4382"/>
                    <a:pt x="2953" y="4156"/>
                  </a:cubicBezTo>
                  <a:cubicBezTo>
                    <a:pt x="2953" y="4096"/>
                    <a:pt x="2941" y="4036"/>
                    <a:pt x="2941" y="3977"/>
                  </a:cubicBezTo>
                  <a:cubicBezTo>
                    <a:pt x="2918" y="3917"/>
                    <a:pt x="2918" y="3870"/>
                    <a:pt x="2906" y="3810"/>
                  </a:cubicBezTo>
                  <a:cubicBezTo>
                    <a:pt x="2894" y="3703"/>
                    <a:pt x="2882" y="3608"/>
                    <a:pt x="2846" y="3489"/>
                  </a:cubicBezTo>
                  <a:lnTo>
                    <a:pt x="2763" y="3167"/>
                  </a:lnTo>
                  <a:cubicBezTo>
                    <a:pt x="2727" y="3084"/>
                    <a:pt x="2703" y="2977"/>
                    <a:pt x="2667" y="2893"/>
                  </a:cubicBezTo>
                  <a:cubicBezTo>
                    <a:pt x="2822" y="2691"/>
                    <a:pt x="2965" y="2512"/>
                    <a:pt x="3120" y="2334"/>
                  </a:cubicBezTo>
                  <a:cubicBezTo>
                    <a:pt x="3322" y="2096"/>
                    <a:pt x="3537" y="1881"/>
                    <a:pt x="3775" y="1655"/>
                  </a:cubicBezTo>
                  <a:cubicBezTo>
                    <a:pt x="3799" y="1703"/>
                    <a:pt x="3810" y="1727"/>
                    <a:pt x="3846" y="1774"/>
                  </a:cubicBezTo>
                  <a:cubicBezTo>
                    <a:pt x="3894" y="1846"/>
                    <a:pt x="3930" y="1917"/>
                    <a:pt x="3965" y="2000"/>
                  </a:cubicBezTo>
                  <a:cubicBezTo>
                    <a:pt x="3989" y="2072"/>
                    <a:pt x="4037" y="2143"/>
                    <a:pt x="4072" y="2215"/>
                  </a:cubicBezTo>
                  <a:cubicBezTo>
                    <a:pt x="4096" y="2274"/>
                    <a:pt x="4132" y="2358"/>
                    <a:pt x="4156" y="2417"/>
                  </a:cubicBezTo>
                  <a:cubicBezTo>
                    <a:pt x="4203" y="2512"/>
                    <a:pt x="4227" y="2632"/>
                    <a:pt x="4275" y="2751"/>
                  </a:cubicBezTo>
                  <a:cubicBezTo>
                    <a:pt x="4311" y="2858"/>
                    <a:pt x="4334" y="2977"/>
                    <a:pt x="4370" y="3084"/>
                  </a:cubicBezTo>
                  <a:cubicBezTo>
                    <a:pt x="4430" y="3322"/>
                    <a:pt x="4465" y="3560"/>
                    <a:pt x="4501" y="3798"/>
                  </a:cubicBezTo>
                  <a:cubicBezTo>
                    <a:pt x="4501" y="3822"/>
                    <a:pt x="4501" y="3846"/>
                    <a:pt x="4513" y="3870"/>
                  </a:cubicBezTo>
                  <a:cubicBezTo>
                    <a:pt x="4513" y="3882"/>
                    <a:pt x="4525" y="3905"/>
                    <a:pt x="4561" y="3905"/>
                  </a:cubicBezTo>
                  <a:cubicBezTo>
                    <a:pt x="4572" y="3905"/>
                    <a:pt x="4608" y="3882"/>
                    <a:pt x="4584" y="3870"/>
                  </a:cubicBezTo>
                  <a:cubicBezTo>
                    <a:pt x="4561" y="3644"/>
                    <a:pt x="4525" y="3441"/>
                    <a:pt x="4501" y="3215"/>
                  </a:cubicBezTo>
                  <a:cubicBezTo>
                    <a:pt x="4465" y="3013"/>
                    <a:pt x="4430" y="2810"/>
                    <a:pt x="4382" y="2608"/>
                  </a:cubicBezTo>
                  <a:cubicBezTo>
                    <a:pt x="4346" y="2501"/>
                    <a:pt x="4322" y="2393"/>
                    <a:pt x="4311" y="2298"/>
                  </a:cubicBezTo>
                  <a:cubicBezTo>
                    <a:pt x="4287" y="2203"/>
                    <a:pt x="4251" y="2096"/>
                    <a:pt x="4215" y="2012"/>
                  </a:cubicBezTo>
                  <a:cubicBezTo>
                    <a:pt x="4191" y="1905"/>
                    <a:pt x="4144" y="1798"/>
                    <a:pt x="4096" y="1703"/>
                  </a:cubicBezTo>
                  <a:cubicBezTo>
                    <a:pt x="4072" y="1619"/>
                    <a:pt x="4037" y="1536"/>
                    <a:pt x="3989" y="1465"/>
                  </a:cubicBezTo>
                  <a:cubicBezTo>
                    <a:pt x="4203" y="1262"/>
                    <a:pt x="4430" y="1108"/>
                    <a:pt x="4668" y="941"/>
                  </a:cubicBezTo>
                  <a:cubicBezTo>
                    <a:pt x="4989" y="727"/>
                    <a:pt x="5334" y="536"/>
                    <a:pt x="5704" y="405"/>
                  </a:cubicBezTo>
                  <a:cubicBezTo>
                    <a:pt x="5713" y="405"/>
                    <a:pt x="5731" y="397"/>
                    <a:pt x="5737" y="394"/>
                  </a:cubicBezTo>
                  <a:lnTo>
                    <a:pt x="5737" y="394"/>
                  </a:lnTo>
                  <a:cubicBezTo>
                    <a:pt x="5833" y="364"/>
                    <a:pt x="5927" y="342"/>
                    <a:pt x="6001" y="310"/>
                  </a:cubicBezTo>
                  <a:cubicBezTo>
                    <a:pt x="6005" y="310"/>
                    <a:pt x="6008" y="311"/>
                    <a:pt x="6012" y="311"/>
                  </a:cubicBezTo>
                  <a:cubicBezTo>
                    <a:pt x="6070" y="311"/>
                    <a:pt x="6142" y="222"/>
                    <a:pt x="6108" y="143"/>
                  </a:cubicBezTo>
                  <a:cubicBezTo>
                    <a:pt x="6096" y="60"/>
                    <a:pt x="6025" y="0"/>
                    <a:pt x="59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21"/>
          <p:cNvSpPr/>
          <p:nvPr/>
        </p:nvSpPr>
        <p:spPr>
          <a:xfrm rot="-9161009">
            <a:off x="1864253" y="4732149"/>
            <a:ext cx="185" cy="18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EB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21"/>
          <p:cNvGrpSpPr/>
          <p:nvPr/>
        </p:nvGrpSpPr>
        <p:grpSpPr>
          <a:xfrm rot="10800000">
            <a:off x="7814722" y="-377239"/>
            <a:ext cx="1692863" cy="2010871"/>
            <a:chOff x="-853042" y="3328847"/>
            <a:chExt cx="1612404" cy="1915480"/>
          </a:xfrm>
        </p:grpSpPr>
        <p:sp>
          <p:nvSpPr>
            <p:cNvPr id="377" name="Google Shape;377;p21"/>
            <p:cNvSpPr/>
            <p:nvPr/>
          </p:nvSpPr>
          <p:spPr>
            <a:xfrm rot="-9161006">
              <a:off x="-584468" y="3507246"/>
              <a:ext cx="1100341" cy="1328557"/>
            </a:xfrm>
            <a:custGeom>
              <a:avLst/>
              <a:gdLst/>
              <a:ahLst/>
              <a:cxnLst/>
              <a:rect l="l" t="t" r="r" b="b"/>
              <a:pathLst>
                <a:path w="6239" h="7533" extrusionOk="0">
                  <a:moveTo>
                    <a:pt x="2128" y="0"/>
                  </a:moveTo>
                  <a:cubicBezTo>
                    <a:pt x="2069" y="0"/>
                    <a:pt x="2012" y="3"/>
                    <a:pt x="1953" y="8"/>
                  </a:cubicBezTo>
                  <a:cubicBezTo>
                    <a:pt x="1560" y="20"/>
                    <a:pt x="1250" y="68"/>
                    <a:pt x="965" y="139"/>
                  </a:cubicBezTo>
                  <a:cubicBezTo>
                    <a:pt x="798" y="187"/>
                    <a:pt x="643" y="246"/>
                    <a:pt x="488" y="318"/>
                  </a:cubicBezTo>
                  <a:cubicBezTo>
                    <a:pt x="405" y="365"/>
                    <a:pt x="322" y="413"/>
                    <a:pt x="250" y="449"/>
                  </a:cubicBezTo>
                  <a:cubicBezTo>
                    <a:pt x="155" y="508"/>
                    <a:pt x="107" y="556"/>
                    <a:pt x="60" y="615"/>
                  </a:cubicBezTo>
                  <a:cubicBezTo>
                    <a:pt x="24" y="639"/>
                    <a:pt x="0" y="675"/>
                    <a:pt x="0" y="722"/>
                  </a:cubicBezTo>
                  <a:cubicBezTo>
                    <a:pt x="0" y="758"/>
                    <a:pt x="12" y="806"/>
                    <a:pt x="48" y="842"/>
                  </a:cubicBezTo>
                  <a:lnTo>
                    <a:pt x="60" y="853"/>
                  </a:lnTo>
                  <a:lnTo>
                    <a:pt x="60" y="913"/>
                  </a:lnTo>
                  <a:cubicBezTo>
                    <a:pt x="167" y="1270"/>
                    <a:pt x="286" y="1639"/>
                    <a:pt x="464" y="2044"/>
                  </a:cubicBezTo>
                  <a:cubicBezTo>
                    <a:pt x="607" y="2401"/>
                    <a:pt x="786" y="2758"/>
                    <a:pt x="1000" y="3104"/>
                  </a:cubicBezTo>
                  <a:cubicBezTo>
                    <a:pt x="1417" y="3806"/>
                    <a:pt x="1917" y="4425"/>
                    <a:pt x="2489" y="4949"/>
                  </a:cubicBezTo>
                  <a:cubicBezTo>
                    <a:pt x="2727" y="5175"/>
                    <a:pt x="2977" y="5378"/>
                    <a:pt x="3239" y="5556"/>
                  </a:cubicBezTo>
                  <a:cubicBezTo>
                    <a:pt x="3524" y="5747"/>
                    <a:pt x="3822" y="5925"/>
                    <a:pt x="4096" y="6092"/>
                  </a:cubicBezTo>
                  <a:lnTo>
                    <a:pt x="4239" y="6187"/>
                  </a:lnTo>
                  <a:cubicBezTo>
                    <a:pt x="4477" y="6318"/>
                    <a:pt x="4715" y="6449"/>
                    <a:pt x="4941" y="6604"/>
                  </a:cubicBezTo>
                  <a:cubicBezTo>
                    <a:pt x="5251" y="6795"/>
                    <a:pt x="5501" y="6985"/>
                    <a:pt x="5739" y="7211"/>
                  </a:cubicBezTo>
                  <a:cubicBezTo>
                    <a:pt x="5834" y="7283"/>
                    <a:pt x="5941" y="7390"/>
                    <a:pt x="6036" y="7520"/>
                  </a:cubicBezTo>
                  <a:lnTo>
                    <a:pt x="6036" y="7520"/>
                  </a:lnTo>
                  <a:cubicBezTo>
                    <a:pt x="6013" y="6929"/>
                    <a:pt x="6061" y="6338"/>
                    <a:pt x="6120" y="5771"/>
                  </a:cubicBezTo>
                  <a:cubicBezTo>
                    <a:pt x="6156" y="5330"/>
                    <a:pt x="6203" y="4902"/>
                    <a:pt x="6239" y="4473"/>
                  </a:cubicBezTo>
                  <a:cubicBezTo>
                    <a:pt x="6239" y="4163"/>
                    <a:pt x="6215" y="3830"/>
                    <a:pt x="6203" y="3509"/>
                  </a:cubicBezTo>
                  <a:cubicBezTo>
                    <a:pt x="6156" y="2985"/>
                    <a:pt x="6084" y="2532"/>
                    <a:pt x="5953" y="2139"/>
                  </a:cubicBezTo>
                  <a:cubicBezTo>
                    <a:pt x="5941" y="2092"/>
                    <a:pt x="5918" y="2056"/>
                    <a:pt x="5906" y="2020"/>
                  </a:cubicBezTo>
                  <a:cubicBezTo>
                    <a:pt x="5846" y="1865"/>
                    <a:pt x="5775" y="1735"/>
                    <a:pt x="5679" y="1580"/>
                  </a:cubicBezTo>
                  <a:cubicBezTo>
                    <a:pt x="5596" y="1449"/>
                    <a:pt x="5501" y="1306"/>
                    <a:pt x="5382" y="1187"/>
                  </a:cubicBezTo>
                  <a:cubicBezTo>
                    <a:pt x="5346" y="1139"/>
                    <a:pt x="5310" y="1092"/>
                    <a:pt x="5263" y="1044"/>
                  </a:cubicBezTo>
                  <a:cubicBezTo>
                    <a:pt x="5227" y="1008"/>
                    <a:pt x="5167" y="961"/>
                    <a:pt x="5120" y="901"/>
                  </a:cubicBezTo>
                  <a:lnTo>
                    <a:pt x="4941" y="722"/>
                  </a:lnTo>
                  <a:cubicBezTo>
                    <a:pt x="4822" y="615"/>
                    <a:pt x="4691" y="508"/>
                    <a:pt x="4548" y="413"/>
                  </a:cubicBezTo>
                  <a:cubicBezTo>
                    <a:pt x="4370" y="294"/>
                    <a:pt x="4191" y="175"/>
                    <a:pt x="4001" y="68"/>
                  </a:cubicBezTo>
                  <a:cubicBezTo>
                    <a:pt x="3989" y="68"/>
                    <a:pt x="3989" y="56"/>
                    <a:pt x="3977" y="56"/>
                  </a:cubicBezTo>
                  <a:lnTo>
                    <a:pt x="3810" y="56"/>
                  </a:lnTo>
                  <a:cubicBezTo>
                    <a:pt x="3596" y="56"/>
                    <a:pt x="3405" y="56"/>
                    <a:pt x="3191" y="32"/>
                  </a:cubicBezTo>
                  <a:lnTo>
                    <a:pt x="3001" y="32"/>
                  </a:lnTo>
                  <a:cubicBezTo>
                    <a:pt x="2810" y="32"/>
                    <a:pt x="2596" y="20"/>
                    <a:pt x="2405" y="20"/>
                  </a:cubicBezTo>
                  <a:cubicBezTo>
                    <a:pt x="2301" y="6"/>
                    <a:pt x="2212" y="0"/>
                    <a:pt x="2128" y="0"/>
                  </a:cubicBezTo>
                  <a:close/>
                  <a:moveTo>
                    <a:pt x="6036" y="7520"/>
                  </a:moveTo>
                  <a:lnTo>
                    <a:pt x="6036" y="7520"/>
                  </a:lnTo>
                  <a:cubicBezTo>
                    <a:pt x="6036" y="7524"/>
                    <a:pt x="6036" y="7529"/>
                    <a:pt x="6037" y="7533"/>
                  </a:cubicBezTo>
                  <a:lnTo>
                    <a:pt x="6037" y="7521"/>
                  </a:lnTo>
                  <a:cubicBezTo>
                    <a:pt x="6036" y="7521"/>
                    <a:pt x="6036" y="7520"/>
                    <a:pt x="6036" y="75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 rot="-9161006">
              <a:off x="-587383" y="3656742"/>
              <a:ext cx="1077237" cy="1419561"/>
            </a:xfrm>
            <a:custGeom>
              <a:avLst/>
              <a:gdLst/>
              <a:ahLst/>
              <a:cxnLst/>
              <a:rect l="l" t="t" r="r" b="b"/>
              <a:pathLst>
                <a:path w="6108" h="8049" extrusionOk="0">
                  <a:moveTo>
                    <a:pt x="179" y="0"/>
                  </a:moveTo>
                  <a:cubicBezTo>
                    <a:pt x="95" y="0"/>
                    <a:pt x="24" y="60"/>
                    <a:pt x="12" y="143"/>
                  </a:cubicBezTo>
                  <a:cubicBezTo>
                    <a:pt x="1" y="222"/>
                    <a:pt x="53" y="311"/>
                    <a:pt x="109" y="311"/>
                  </a:cubicBezTo>
                  <a:cubicBezTo>
                    <a:pt x="112" y="311"/>
                    <a:pt x="116" y="310"/>
                    <a:pt x="119" y="310"/>
                  </a:cubicBezTo>
                  <a:cubicBezTo>
                    <a:pt x="193" y="342"/>
                    <a:pt x="286" y="364"/>
                    <a:pt x="382" y="394"/>
                  </a:cubicBezTo>
                  <a:lnTo>
                    <a:pt x="382" y="394"/>
                  </a:lnTo>
                  <a:cubicBezTo>
                    <a:pt x="385" y="396"/>
                    <a:pt x="396" y="405"/>
                    <a:pt x="417" y="405"/>
                  </a:cubicBezTo>
                  <a:cubicBezTo>
                    <a:pt x="786" y="536"/>
                    <a:pt x="1131" y="727"/>
                    <a:pt x="1453" y="941"/>
                  </a:cubicBezTo>
                  <a:cubicBezTo>
                    <a:pt x="1691" y="1108"/>
                    <a:pt x="1917" y="1262"/>
                    <a:pt x="2119" y="1465"/>
                  </a:cubicBezTo>
                  <a:cubicBezTo>
                    <a:pt x="2084" y="1536"/>
                    <a:pt x="2048" y="1619"/>
                    <a:pt x="2024" y="1703"/>
                  </a:cubicBezTo>
                  <a:cubicBezTo>
                    <a:pt x="1976" y="1798"/>
                    <a:pt x="1929" y="1905"/>
                    <a:pt x="1905" y="2012"/>
                  </a:cubicBezTo>
                  <a:cubicBezTo>
                    <a:pt x="1869" y="2096"/>
                    <a:pt x="1822" y="2203"/>
                    <a:pt x="1810" y="2298"/>
                  </a:cubicBezTo>
                  <a:cubicBezTo>
                    <a:pt x="1798" y="2393"/>
                    <a:pt x="1762" y="2501"/>
                    <a:pt x="1738" y="2608"/>
                  </a:cubicBezTo>
                  <a:cubicBezTo>
                    <a:pt x="1691" y="2810"/>
                    <a:pt x="1643" y="3013"/>
                    <a:pt x="1619" y="3215"/>
                  </a:cubicBezTo>
                  <a:cubicBezTo>
                    <a:pt x="1584" y="3441"/>
                    <a:pt x="1560" y="3644"/>
                    <a:pt x="1524" y="3870"/>
                  </a:cubicBezTo>
                  <a:cubicBezTo>
                    <a:pt x="1512" y="3882"/>
                    <a:pt x="1548" y="3905"/>
                    <a:pt x="1560" y="3905"/>
                  </a:cubicBezTo>
                  <a:cubicBezTo>
                    <a:pt x="1584" y="3905"/>
                    <a:pt x="1607" y="3882"/>
                    <a:pt x="1607" y="3870"/>
                  </a:cubicBezTo>
                  <a:cubicBezTo>
                    <a:pt x="1619" y="3846"/>
                    <a:pt x="1619" y="3822"/>
                    <a:pt x="1619" y="3798"/>
                  </a:cubicBezTo>
                  <a:cubicBezTo>
                    <a:pt x="1643" y="3560"/>
                    <a:pt x="1691" y="3322"/>
                    <a:pt x="1750" y="3084"/>
                  </a:cubicBezTo>
                  <a:cubicBezTo>
                    <a:pt x="1786" y="2977"/>
                    <a:pt x="1810" y="2858"/>
                    <a:pt x="1846" y="2751"/>
                  </a:cubicBezTo>
                  <a:cubicBezTo>
                    <a:pt x="1881" y="2632"/>
                    <a:pt x="1917" y="2512"/>
                    <a:pt x="1965" y="2417"/>
                  </a:cubicBezTo>
                  <a:cubicBezTo>
                    <a:pt x="1988" y="2358"/>
                    <a:pt x="2024" y="2274"/>
                    <a:pt x="2048" y="2215"/>
                  </a:cubicBezTo>
                  <a:cubicBezTo>
                    <a:pt x="2084" y="2143"/>
                    <a:pt x="2119" y="2072"/>
                    <a:pt x="2155" y="2000"/>
                  </a:cubicBezTo>
                  <a:cubicBezTo>
                    <a:pt x="2179" y="1917"/>
                    <a:pt x="2227" y="1846"/>
                    <a:pt x="2274" y="1774"/>
                  </a:cubicBezTo>
                  <a:cubicBezTo>
                    <a:pt x="2298" y="1727"/>
                    <a:pt x="2322" y="1703"/>
                    <a:pt x="2346" y="1655"/>
                  </a:cubicBezTo>
                  <a:cubicBezTo>
                    <a:pt x="2584" y="1881"/>
                    <a:pt x="2798" y="2096"/>
                    <a:pt x="3000" y="2334"/>
                  </a:cubicBezTo>
                  <a:cubicBezTo>
                    <a:pt x="3155" y="2512"/>
                    <a:pt x="3298" y="2691"/>
                    <a:pt x="3453" y="2893"/>
                  </a:cubicBezTo>
                  <a:cubicBezTo>
                    <a:pt x="3417" y="2977"/>
                    <a:pt x="3393" y="3084"/>
                    <a:pt x="3358" y="3167"/>
                  </a:cubicBezTo>
                  <a:lnTo>
                    <a:pt x="3274" y="3489"/>
                  </a:lnTo>
                  <a:cubicBezTo>
                    <a:pt x="3239" y="3608"/>
                    <a:pt x="3227" y="3703"/>
                    <a:pt x="3215" y="3810"/>
                  </a:cubicBezTo>
                  <a:cubicBezTo>
                    <a:pt x="3191" y="3870"/>
                    <a:pt x="3191" y="3917"/>
                    <a:pt x="3179" y="3977"/>
                  </a:cubicBezTo>
                  <a:cubicBezTo>
                    <a:pt x="3179" y="4036"/>
                    <a:pt x="3167" y="4096"/>
                    <a:pt x="3167" y="4156"/>
                  </a:cubicBezTo>
                  <a:cubicBezTo>
                    <a:pt x="3131" y="4382"/>
                    <a:pt x="3119" y="4596"/>
                    <a:pt x="3119" y="4822"/>
                  </a:cubicBezTo>
                  <a:cubicBezTo>
                    <a:pt x="3119" y="5048"/>
                    <a:pt x="3131" y="5287"/>
                    <a:pt x="3167" y="5513"/>
                  </a:cubicBezTo>
                  <a:cubicBezTo>
                    <a:pt x="3167" y="5525"/>
                    <a:pt x="3167" y="5537"/>
                    <a:pt x="3191" y="5537"/>
                  </a:cubicBezTo>
                  <a:cubicBezTo>
                    <a:pt x="3215" y="5537"/>
                    <a:pt x="3227" y="5525"/>
                    <a:pt x="3227" y="5513"/>
                  </a:cubicBezTo>
                  <a:cubicBezTo>
                    <a:pt x="3179" y="5132"/>
                    <a:pt x="3191" y="4751"/>
                    <a:pt x="3239" y="4358"/>
                  </a:cubicBezTo>
                  <a:cubicBezTo>
                    <a:pt x="3250" y="4298"/>
                    <a:pt x="3250" y="4239"/>
                    <a:pt x="3274" y="4179"/>
                  </a:cubicBezTo>
                  <a:lnTo>
                    <a:pt x="3310" y="4001"/>
                  </a:lnTo>
                  <a:lnTo>
                    <a:pt x="3358" y="3822"/>
                  </a:lnTo>
                  <a:cubicBezTo>
                    <a:pt x="3370" y="3763"/>
                    <a:pt x="3405" y="3703"/>
                    <a:pt x="3417" y="3644"/>
                  </a:cubicBezTo>
                  <a:cubicBezTo>
                    <a:pt x="3453" y="3524"/>
                    <a:pt x="3489" y="3405"/>
                    <a:pt x="3536" y="3286"/>
                  </a:cubicBezTo>
                  <a:cubicBezTo>
                    <a:pt x="3548" y="3227"/>
                    <a:pt x="3584" y="3191"/>
                    <a:pt x="3596" y="3132"/>
                  </a:cubicBezTo>
                  <a:cubicBezTo>
                    <a:pt x="3703" y="3263"/>
                    <a:pt x="3786" y="3405"/>
                    <a:pt x="3893" y="3560"/>
                  </a:cubicBezTo>
                  <a:cubicBezTo>
                    <a:pt x="4024" y="3751"/>
                    <a:pt x="4143" y="3965"/>
                    <a:pt x="4262" y="4167"/>
                  </a:cubicBezTo>
                  <a:cubicBezTo>
                    <a:pt x="4370" y="4334"/>
                    <a:pt x="4465" y="4513"/>
                    <a:pt x="4548" y="4691"/>
                  </a:cubicBezTo>
                  <a:cubicBezTo>
                    <a:pt x="4536" y="4751"/>
                    <a:pt x="4501" y="4810"/>
                    <a:pt x="4489" y="4882"/>
                  </a:cubicBezTo>
                  <a:lnTo>
                    <a:pt x="4441" y="5108"/>
                  </a:lnTo>
                  <a:cubicBezTo>
                    <a:pt x="4417" y="5251"/>
                    <a:pt x="4382" y="5418"/>
                    <a:pt x="4370" y="5584"/>
                  </a:cubicBezTo>
                  <a:cubicBezTo>
                    <a:pt x="4358" y="5656"/>
                    <a:pt x="4358" y="5751"/>
                    <a:pt x="4358" y="5822"/>
                  </a:cubicBezTo>
                  <a:lnTo>
                    <a:pt x="4358" y="6060"/>
                  </a:lnTo>
                  <a:cubicBezTo>
                    <a:pt x="4358" y="6203"/>
                    <a:pt x="4370" y="6370"/>
                    <a:pt x="4405" y="6525"/>
                  </a:cubicBezTo>
                  <a:cubicBezTo>
                    <a:pt x="4405" y="6549"/>
                    <a:pt x="4429" y="6549"/>
                    <a:pt x="4441" y="6549"/>
                  </a:cubicBezTo>
                  <a:cubicBezTo>
                    <a:pt x="4477" y="6549"/>
                    <a:pt x="4477" y="6525"/>
                    <a:pt x="4477" y="6501"/>
                  </a:cubicBezTo>
                  <a:cubicBezTo>
                    <a:pt x="4465" y="6477"/>
                    <a:pt x="4465" y="6465"/>
                    <a:pt x="4465" y="6430"/>
                  </a:cubicBezTo>
                  <a:cubicBezTo>
                    <a:pt x="4429" y="6203"/>
                    <a:pt x="4429" y="5989"/>
                    <a:pt x="4465" y="5763"/>
                  </a:cubicBezTo>
                  <a:cubicBezTo>
                    <a:pt x="4477" y="5584"/>
                    <a:pt x="4524" y="5406"/>
                    <a:pt x="4560" y="5227"/>
                  </a:cubicBezTo>
                  <a:cubicBezTo>
                    <a:pt x="4584" y="5144"/>
                    <a:pt x="4608" y="5048"/>
                    <a:pt x="4643" y="4977"/>
                  </a:cubicBezTo>
                  <a:cubicBezTo>
                    <a:pt x="4643" y="4965"/>
                    <a:pt x="4643" y="4929"/>
                    <a:pt x="4655" y="4918"/>
                  </a:cubicBezTo>
                  <a:cubicBezTo>
                    <a:pt x="4655" y="4929"/>
                    <a:pt x="4667" y="4929"/>
                    <a:pt x="4667" y="4941"/>
                  </a:cubicBezTo>
                  <a:lnTo>
                    <a:pt x="4667" y="4965"/>
                  </a:lnTo>
                  <a:cubicBezTo>
                    <a:pt x="4679" y="4965"/>
                    <a:pt x="4679" y="4977"/>
                    <a:pt x="4679" y="4977"/>
                  </a:cubicBezTo>
                  <a:cubicBezTo>
                    <a:pt x="4798" y="5215"/>
                    <a:pt x="4905" y="5465"/>
                    <a:pt x="5013" y="5703"/>
                  </a:cubicBezTo>
                  <a:lnTo>
                    <a:pt x="5275" y="6370"/>
                  </a:lnTo>
                  <a:cubicBezTo>
                    <a:pt x="5251" y="6537"/>
                    <a:pt x="5251" y="6680"/>
                    <a:pt x="5251" y="6846"/>
                  </a:cubicBezTo>
                  <a:cubicBezTo>
                    <a:pt x="5251" y="7013"/>
                    <a:pt x="5263" y="7180"/>
                    <a:pt x="5298" y="7346"/>
                  </a:cubicBezTo>
                  <a:cubicBezTo>
                    <a:pt x="5298" y="7370"/>
                    <a:pt x="5322" y="7370"/>
                    <a:pt x="5334" y="7370"/>
                  </a:cubicBezTo>
                  <a:cubicBezTo>
                    <a:pt x="5370" y="7370"/>
                    <a:pt x="5370" y="7346"/>
                    <a:pt x="5370" y="7323"/>
                  </a:cubicBezTo>
                  <a:cubicBezTo>
                    <a:pt x="5370" y="7275"/>
                    <a:pt x="5358" y="7251"/>
                    <a:pt x="5358" y="7203"/>
                  </a:cubicBezTo>
                  <a:lnTo>
                    <a:pt x="5358" y="7227"/>
                  </a:lnTo>
                  <a:cubicBezTo>
                    <a:pt x="5322" y="7025"/>
                    <a:pt x="5322" y="6822"/>
                    <a:pt x="5358" y="6608"/>
                  </a:cubicBezTo>
                  <a:lnTo>
                    <a:pt x="5358" y="6584"/>
                  </a:lnTo>
                  <a:cubicBezTo>
                    <a:pt x="5441" y="6799"/>
                    <a:pt x="5536" y="7013"/>
                    <a:pt x="5620" y="7239"/>
                  </a:cubicBezTo>
                  <a:cubicBezTo>
                    <a:pt x="5727" y="7501"/>
                    <a:pt x="5834" y="7751"/>
                    <a:pt x="5929" y="8025"/>
                  </a:cubicBezTo>
                  <a:cubicBezTo>
                    <a:pt x="5929" y="8049"/>
                    <a:pt x="5965" y="8049"/>
                    <a:pt x="5977" y="8049"/>
                  </a:cubicBezTo>
                  <a:cubicBezTo>
                    <a:pt x="6013" y="8049"/>
                    <a:pt x="6025" y="8025"/>
                    <a:pt x="6013" y="8013"/>
                  </a:cubicBezTo>
                  <a:cubicBezTo>
                    <a:pt x="5965" y="7906"/>
                    <a:pt x="5929" y="7799"/>
                    <a:pt x="5894" y="7692"/>
                  </a:cubicBezTo>
                  <a:cubicBezTo>
                    <a:pt x="5846" y="7596"/>
                    <a:pt x="5810" y="7477"/>
                    <a:pt x="5775" y="7358"/>
                  </a:cubicBezTo>
                  <a:lnTo>
                    <a:pt x="5548" y="6680"/>
                  </a:lnTo>
                  <a:cubicBezTo>
                    <a:pt x="5536" y="6620"/>
                    <a:pt x="5501" y="6561"/>
                    <a:pt x="5489" y="6501"/>
                  </a:cubicBezTo>
                  <a:lnTo>
                    <a:pt x="5489" y="6501"/>
                  </a:lnTo>
                  <a:cubicBezTo>
                    <a:pt x="5501" y="6525"/>
                    <a:pt x="5513" y="6525"/>
                    <a:pt x="5536" y="6537"/>
                  </a:cubicBezTo>
                  <a:cubicBezTo>
                    <a:pt x="5632" y="6608"/>
                    <a:pt x="5715" y="6680"/>
                    <a:pt x="5798" y="6775"/>
                  </a:cubicBezTo>
                  <a:cubicBezTo>
                    <a:pt x="5870" y="6858"/>
                    <a:pt x="5965" y="6942"/>
                    <a:pt x="6037" y="7025"/>
                  </a:cubicBezTo>
                  <a:cubicBezTo>
                    <a:pt x="6042" y="7031"/>
                    <a:pt x="6054" y="7034"/>
                    <a:pt x="6066" y="7034"/>
                  </a:cubicBezTo>
                  <a:cubicBezTo>
                    <a:pt x="6078" y="7034"/>
                    <a:pt x="6090" y="7031"/>
                    <a:pt x="6096" y="7025"/>
                  </a:cubicBezTo>
                  <a:cubicBezTo>
                    <a:pt x="6108" y="7001"/>
                    <a:pt x="6108" y="6977"/>
                    <a:pt x="6096" y="6965"/>
                  </a:cubicBezTo>
                  <a:cubicBezTo>
                    <a:pt x="5906" y="6763"/>
                    <a:pt x="5715" y="6537"/>
                    <a:pt x="5453" y="6382"/>
                  </a:cubicBezTo>
                  <a:cubicBezTo>
                    <a:pt x="5334" y="6049"/>
                    <a:pt x="5215" y="5703"/>
                    <a:pt x="5084" y="5358"/>
                  </a:cubicBezTo>
                  <a:cubicBezTo>
                    <a:pt x="5013" y="5168"/>
                    <a:pt x="4941" y="4977"/>
                    <a:pt x="4846" y="4787"/>
                  </a:cubicBezTo>
                  <a:lnTo>
                    <a:pt x="4846" y="4787"/>
                  </a:lnTo>
                  <a:cubicBezTo>
                    <a:pt x="4917" y="4810"/>
                    <a:pt x="5013" y="4858"/>
                    <a:pt x="5084" y="4906"/>
                  </a:cubicBezTo>
                  <a:cubicBezTo>
                    <a:pt x="5215" y="4977"/>
                    <a:pt x="5358" y="5060"/>
                    <a:pt x="5477" y="5156"/>
                  </a:cubicBezTo>
                  <a:cubicBezTo>
                    <a:pt x="5560" y="5215"/>
                    <a:pt x="5656" y="5299"/>
                    <a:pt x="5739" y="5382"/>
                  </a:cubicBezTo>
                  <a:cubicBezTo>
                    <a:pt x="5834" y="5465"/>
                    <a:pt x="5917" y="5560"/>
                    <a:pt x="5989" y="5644"/>
                  </a:cubicBezTo>
                  <a:cubicBezTo>
                    <a:pt x="6001" y="5650"/>
                    <a:pt x="6013" y="5653"/>
                    <a:pt x="6023" y="5653"/>
                  </a:cubicBezTo>
                  <a:cubicBezTo>
                    <a:pt x="6034" y="5653"/>
                    <a:pt x="6042" y="5650"/>
                    <a:pt x="6048" y="5644"/>
                  </a:cubicBezTo>
                  <a:cubicBezTo>
                    <a:pt x="6072" y="5620"/>
                    <a:pt x="6072" y="5596"/>
                    <a:pt x="6048" y="5584"/>
                  </a:cubicBezTo>
                  <a:cubicBezTo>
                    <a:pt x="5965" y="5477"/>
                    <a:pt x="5870" y="5382"/>
                    <a:pt x="5775" y="5287"/>
                  </a:cubicBezTo>
                  <a:cubicBezTo>
                    <a:pt x="5667" y="5179"/>
                    <a:pt x="5560" y="5108"/>
                    <a:pt x="5453" y="5025"/>
                  </a:cubicBezTo>
                  <a:cubicBezTo>
                    <a:pt x="5358" y="4941"/>
                    <a:pt x="5251" y="4870"/>
                    <a:pt x="5132" y="4798"/>
                  </a:cubicBezTo>
                  <a:cubicBezTo>
                    <a:pt x="5024" y="4739"/>
                    <a:pt x="4905" y="4679"/>
                    <a:pt x="4786" y="4620"/>
                  </a:cubicBezTo>
                  <a:cubicBezTo>
                    <a:pt x="4715" y="4453"/>
                    <a:pt x="4643" y="4286"/>
                    <a:pt x="4548" y="4132"/>
                  </a:cubicBezTo>
                  <a:cubicBezTo>
                    <a:pt x="4382" y="3834"/>
                    <a:pt x="4227" y="3536"/>
                    <a:pt x="4048" y="3251"/>
                  </a:cubicBezTo>
                  <a:lnTo>
                    <a:pt x="3870" y="2977"/>
                  </a:lnTo>
                  <a:lnTo>
                    <a:pt x="3870" y="2977"/>
                  </a:lnTo>
                  <a:cubicBezTo>
                    <a:pt x="3941" y="3001"/>
                    <a:pt x="4001" y="3013"/>
                    <a:pt x="4060" y="3024"/>
                  </a:cubicBezTo>
                  <a:cubicBezTo>
                    <a:pt x="4191" y="3072"/>
                    <a:pt x="4322" y="3096"/>
                    <a:pt x="4465" y="3155"/>
                  </a:cubicBezTo>
                  <a:cubicBezTo>
                    <a:pt x="4560" y="3203"/>
                    <a:pt x="4655" y="3251"/>
                    <a:pt x="4763" y="3298"/>
                  </a:cubicBezTo>
                  <a:cubicBezTo>
                    <a:pt x="4858" y="3334"/>
                    <a:pt x="4965" y="3394"/>
                    <a:pt x="5060" y="3453"/>
                  </a:cubicBezTo>
                  <a:cubicBezTo>
                    <a:pt x="5251" y="3572"/>
                    <a:pt x="5441" y="3715"/>
                    <a:pt x="5620" y="3846"/>
                  </a:cubicBezTo>
                  <a:lnTo>
                    <a:pt x="5608" y="3846"/>
                  </a:lnTo>
                  <a:cubicBezTo>
                    <a:pt x="5620" y="3858"/>
                    <a:pt x="5632" y="3858"/>
                    <a:pt x="5656" y="3870"/>
                  </a:cubicBezTo>
                  <a:cubicBezTo>
                    <a:pt x="5667" y="3882"/>
                    <a:pt x="5676" y="3888"/>
                    <a:pt x="5685" y="3888"/>
                  </a:cubicBezTo>
                  <a:cubicBezTo>
                    <a:pt x="5694" y="3888"/>
                    <a:pt x="5703" y="3882"/>
                    <a:pt x="5715" y="3870"/>
                  </a:cubicBezTo>
                  <a:cubicBezTo>
                    <a:pt x="5727" y="3858"/>
                    <a:pt x="5727" y="3834"/>
                    <a:pt x="5715" y="3810"/>
                  </a:cubicBezTo>
                  <a:cubicBezTo>
                    <a:pt x="5417" y="3596"/>
                    <a:pt x="5096" y="3370"/>
                    <a:pt x="4774" y="3179"/>
                  </a:cubicBezTo>
                  <a:cubicBezTo>
                    <a:pt x="4608" y="3084"/>
                    <a:pt x="4429" y="3001"/>
                    <a:pt x="4251" y="2917"/>
                  </a:cubicBezTo>
                  <a:lnTo>
                    <a:pt x="3989" y="2834"/>
                  </a:lnTo>
                  <a:cubicBezTo>
                    <a:pt x="3905" y="2798"/>
                    <a:pt x="3822" y="2786"/>
                    <a:pt x="3727" y="2774"/>
                  </a:cubicBezTo>
                  <a:cubicBezTo>
                    <a:pt x="3405" y="2322"/>
                    <a:pt x="3048" y="1893"/>
                    <a:pt x="2655" y="1489"/>
                  </a:cubicBezTo>
                  <a:cubicBezTo>
                    <a:pt x="2405" y="1227"/>
                    <a:pt x="2119" y="988"/>
                    <a:pt x="1822" y="762"/>
                  </a:cubicBezTo>
                  <a:cubicBezTo>
                    <a:pt x="1524" y="560"/>
                    <a:pt x="1214" y="381"/>
                    <a:pt x="893" y="226"/>
                  </a:cubicBezTo>
                  <a:cubicBezTo>
                    <a:pt x="786" y="167"/>
                    <a:pt x="667" y="119"/>
                    <a:pt x="548" y="95"/>
                  </a:cubicBezTo>
                  <a:cubicBezTo>
                    <a:pt x="441" y="48"/>
                    <a:pt x="322" y="36"/>
                    <a:pt x="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21"/>
          <p:cNvGrpSpPr/>
          <p:nvPr/>
        </p:nvGrpSpPr>
        <p:grpSpPr>
          <a:xfrm rot="10800000">
            <a:off x="7335480" y="-1041568"/>
            <a:ext cx="1694414" cy="1911365"/>
            <a:chOff x="-2" y="3744809"/>
            <a:chExt cx="1246902" cy="1406553"/>
          </a:xfrm>
        </p:grpSpPr>
        <p:sp>
          <p:nvSpPr>
            <p:cNvPr id="380" name="Google Shape;380;p21"/>
            <p:cNvSpPr/>
            <p:nvPr/>
          </p:nvSpPr>
          <p:spPr>
            <a:xfrm rot="-10307269">
              <a:off x="479074" y="4398467"/>
              <a:ext cx="482641" cy="282201"/>
            </a:xfrm>
            <a:custGeom>
              <a:avLst/>
              <a:gdLst/>
              <a:ahLst/>
              <a:cxnLst/>
              <a:rect l="l" t="t" r="r" b="b"/>
              <a:pathLst>
                <a:path w="1895" h="1108" extrusionOk="0">
                  <a:moveTo>
                    <a:pt x="787" y="1"/>
                  </a:moveTo>
                  <a:cubicBezTo>
                    <a:pt x="715" y="1"/>
                    <a:pt x="644" y="13"/>
                    <a:pt x="549" y="48"/>
                  </a:cubicBezTo>
                  <a:cubicBezTo>
                    <a:pt x="477" y="72"/>
                    <a:pt x="406" y="108"/>
                    <a:pt x="346" y="132"/>
                  </a:cubicBezTo>
                  <a:cubicBezTo>
                    <a:pt x="287" y="179"/>
                    <a:pt x="215" y="227"/>
                    <a:pt x="180" y="275"/>
                  </a:cubicBezTo>
                  <a:cubicBezTo>
                    <a:pt x="120" y="334"/>
                    <a:pt x="72" y="394"/>
                    <a:pt x="49" y="453"/>
                  </a:cubicBezTo>
                  <a:cubicBezTo>
                    <a:pt x="13" y="513"/>
                    <a:pt x="1" y="584"/>
                    <a:pt x="1" y="644"/>
                  </a:cubicBezTo>
                  <a:cubicBezTo>
                    <a:pt x="1" y="715"/>
                    <a:pt x="13" y="787"/>
                    <a:pt x="49" y="846"/>
                  </a:cubicBezTo>
                  <a:cubicBezTo>
                    <a:pt x="72" y="906"/>
                    <a:pt x="108" y="953"/>
                    <a:pt x="132" y="989"/>
                  </a:cubicBezTo>
                  <a:cubicBezTo>
                    <a:pt x="180" y="1025"/>
                    <a:pt x="227" y="1060"/>
                    <a:pt x="263" y="1072"/>
                  </a:cubicBezTo>
                  <a:cubicBezTo>
                    <a:pt x="311" y="1084"/>
                    <a:pt x="370" y="1108"/>
                    <a:pt x="418" y="1108"/>
                  </a:cubicBezTo>
                  <a:lnTo>
                    <a:pt x="489" y="1108"/>
                  </a:lnTo>
                  <a:cubicBezTo>
                    <a:pt x="584" y="1108"/>
                    <a:pt x="680" y="1084"/>
                    <a:pt x="787" y="1060"/>
                  </a:cubicBezTo>
                  <a:cubicBezTo>
                    <a:pt x="906" y="1025"/>
                    <a:pt x="1025" y="989"/>
                    <a:pt x="1180" y="929"/>
                  </a:cubicBezTo>
                  <a:cubicBezTo>
                    <a:pt x="1299" y="882"/>
                    <a:pt x="1418" y="822"/>
                    <a:pt x="1537" y="763"/>
                  </a:cubicBezTo>
                  <a:lnTo>
                    <a:pt x="1573" y="751"/>
                  </a:lnTo>
                  <a:cubicBezTo>
                    <a:pt x="1668" y="703"/>
                    <a:pt x="1739" y="667"/>
                    <a:pt x="1811" y="644"/>
                  </a:cubicBezTo>
                  <a:lnTo>
                    <a:pt x="1835" y="644"/>
                  </a:lnTo>
                  <a:cubicBezTo>
                    <a:pt x="1846" y="644"/>
                    <a:pt x="1858" y="644"/>
                    <a:pt x="1870" y="620"/>
                  </a:cubicBezTo>
                  <a:cubicBezTo>
                    <a:pt x="1894" y="620"/>
                    <a:pt x="1894" y="596"/>
                    <a:pt x="1894" y="584"/>
                  </a:cubicBezTo>
                  <a:cubicBezTo>
                    <a:pt x="1894" y="560"/>
                    <a:pt x="1894" y="548"/>
                    <a:pt x="1870" y="536"/>
                  </a:cubicBezTo>
                  <a:cubicBezTo>
                    <a:pt x="1680" y="370"/>
                    <a:pt x="1454" y="203"/>
                    <a:pt x="1215" y="108"/>
                  </a:cubicBezTo>
                  <a:cubicBezTo>
                    <a:pt x="1084" y="48"/>
                    <a:pt x="953" y="13"/>
                    <a:pt x="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 rot="-10307269">
              <a:off x="745323" y="3775123"/>
              <a:ext cx="464303" cy="555233"/>
            </a:xfrm>
            <a:custGeom>
              <a:avLst/>
              <a:gdLst/>
              <a:ahLst/>
              <a:cxnLst/>
              <a:rect l="l" t="t" r="r" b="b"/>
              <a:pathLst>
                <a:path w="1823" h="2180" extrusionOk="0">
                  <a:moveTo>
                    <a:pt x="1679" y="1"/>
                  </a:moveTo>
                  <a:lnTo>
                    <a:pt x="1536" y="49"/>
                  </a:lnTo>
                  <a:cubicBezTo>
                    <a:pt x="1239" y="144"/>
                    <a:pt x="941" y="215"/>
                    <a:pt x="667" y="346"/>
                  </a:cubicBezTo>
                  <a:cubicBezTo>
                    <a:pt x="477" y="441"/>
                    <a:pt x="346" y="537"/>
                    <a:pt x="239" y="644"/>
                  </a:cubicBezTo>
                  <a:cubicBezTo>
                    <a:pt x="179" y="703"/>
                    <a:pt x="119" y="775"/>
                    <a:pt x="96" y="834"/>
                  </a:cubicBezTo>
                  <a:cubicBezTo>
                    <a:pt x="60" y="906"/>
                    <a:pt x="36" y="989"/>
                    <a:pt x="12" y="1061"/>
                  </a:cubicBezTo>
                  <a:cubicBezTo>
                    <a:pt x="0" y="1192"/>
                    <a:pt x="0" y="1346"/>
                    <a:pt x="48" y="1477"/>
                  </a:cubicBezTo>
                  <a:cubicBezTo>
                    <a:pt x="60" y="1573"/>
                    <a:pt x="108" y="1644"/>
                    <a:pt x="155" y="1715"/>
                  </a:cubicBezTo>
                  <a:cubicBezTo>
                    <a:pt x="215" y="1799"/>
                    <a:pt x="250" y="1870"/>
                    <a:pt x="310" y="1930"/>
                  </a:cubicBezTo>
                  <a:cubicBezTo>
                    <a:pt x="465" y="2073"/>
                    <a:pt x="608" y="2156"/>
                    <a:pt x="774" y="2180"/>
                  </a:cubicBezTo>
                  <a:lnTo>
                    <a:pt x="834" y="2180"/>
                  </a:lnTo>
                  <a:cubicBezTo>
                    <a:pt x="893" y="2180"/>
                    <a:pt x="953" y="2168"/>
                    <a:pt x="1012" y="2144"/>
                  </a:cubicBezTo>
                  <a:lnTo>
                    <a:pt x="1108" y="2096"/>
                  </a:lnTo>
                  <a:cubicBezTo>
                    <a:pt x="1131" y="2084"/>
                    <a:pt x="1167" y="2061"/>
                    <a:pt x="1191" y="2049"/>
                  </a:cubicBezTo>
                  <a:cubicBezTo>
                    <a:pt x="1298" y="1953"/>
                    <a:pt x="1405" y="1846"/>
                    <a:pt x="1477" y="1703"/>
                  </a:cubicBezTo>
                  <a:cubicBezTo>
                    <a:pt x="1536" y="1584"/>
                    <a:pt x="1608" y="1430"/>
                    <a:pt x="1655" y="1287"/>
                  </a:cubicBezTo>
                  <a:cubicBezTo>
                    <a:pt x="1727" y="1096"/>
                    <a:pt x="1763" y="930"/>
                    <a:pt x="1786" y="775"/>
                  </a:cubicBezTo>
                  <a:cubicBezTo>
                    <a:pt x="1798" y="644"/>
                    <a:pt x="1822" y="525"/>
                    <a:pt x="1822" y="418"/>
                  </a:cubicBezTo>
                  <a:cubicBezTo>
                    <a:pt x="1822" y="322"/>
                    <a:pt x="1822" y="215"/>
                    <a:pt x="1798" y="96"/>
                  </a:cubicBezTo>
                  <a:cubicBezTo>
                    <a:pt x="1798" y="60"/>
                    <a:pt x="1774" y="49"/>
                    <a:pt x="1763" y="37"/>
                  </a:cubicBezTo>
                  <a:cubicBezTo>
                    <a:pt x="1751" y="25"/>
                    <a:pt x="1727" y="25"/>
                    <a:pt x="1715" y="25"/>
                  </a:cubicBezTo>
                  <a:cubicBezTo>
                    <a:pt x="1715" y="1"/>
                    <a:pt x="1703" y="1"/>
                    <a:pt x="16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 rot="-10307269">
              <a:off x="325052" y="3928420"/>
              <a:ext cx="294424" cy="458195"/>
            </a:xfrm>
            <a:custGeom>
              <a:avLst/>
              <a:gdLst/>
              <a:ahLst/>
              <a:cxnLst/>
              <a:rect l="l" t="t" r="r" b="b"/>
              <a:pathLst>
                <a:path w="1156" h="1799" extrusionOk="0">
                  <a:moveTo>
                    <a:pt x="441" y="1"/>
                  </a:moveTo>
                  <a:cubicBezTo>
                    <a:pt x="429" y="1"/>
                    <a:pt x="406" y="13"/>
                    <a:pt x="370" y="25"/>
                  </a:cubicBezTo>
                  <a:lnTo>
                    <a:pt x="310" y="132"/>
                  </a:lnTo>
                  <a:cubicBezTo>
                    <a:pt x="227" y="310"/>
                    <a:pt x="132" y="501"/>
                    <a:pt x="72" y="703"/>
                  </a:cubicBezTo>
                  <a:cubicBezTo>
                    <a:pt x="48" y="799"/>
                    <a:pt x="25" y="882"/>
                    <a:pt x="13" y="965"/>
                  </a:cubicBezTo>
                  <a:cubicBezTo>
                    <a:pt x="1" y="1072"/>
                    <a:pt x="1" y="1144"/>
                    <a:pt x="1" y="1215"/>
                  </a:cubicBezTo>
                  <a:cubicBezTo>
                    <a:pt x="13" y="1311"/>
                    <a:pt x="25" y="1394"/>
                    <a:pt x="60" y="1453"/>
                  </a:cubicBezTo>
                  <a:cubicBezTo>
                    <a:pt x="108" y="1549"/>
                    <a:pt x="144" y="1608"/>
                    <a:pt x="191" y="1656"/>
                  </a:cubicBezTo>
                  <a:cubicBezTo>
                    <a:pt x="251" y="1715"/>
                    <a:pt x="322" y="1739"/>
                    <a:pt x="382" y="1775"/>
                  </a:cubicBezTo>
                  <a:cubicBezTo>
                    <a:pt x="441" y="1787"/>
                    <a:pt x="501" y="1799"/>
                    <a:pt x="560" y="1799"/>
                  </a:cubicBezTo>
                  <a:lnTo>
                    <a:pt x="596" y="1799"/>
                  </a:lnTo>
                  <a:cubicBezTo>
                    <a:pt x="679" y="1799"/>
                    <a:pt x="763" y="1775"/>
                    <a:pt x="822" y="1739"/>
                  </a:cubicBezTo>
                  <a:cubicBezTo>
                    <a:pt x="894" y="1692"/>
                    <a:pt x="965" y="1656"/>
                    <a:pt x="1013" y="1596"/>
                  </a:cubicBezTo>
                  <a:cubicBezTo>
                    <a:pt x="1072" y="1513"/>
                    <a:pt x="1096" y="1453"/>
                    <a:pt x="1132" y="1394"/>
                  </a:cubicBezTo>
                  <a:cubicBezTo>
                    <a:pt x="1144" y="1334"/>
                    <a:pt x="1156" y="1263"/>
                    <a:pt x="1156" y="1203"/>
                  </a:cubicBezTo>
                  <a:cubicBezTo>
                    <a:pt x="1156" y="1072"/>
                    <a:pt x="1132" y="941"/>
                    <a:pt x="1060" y="787"/>
                  </a:cubicBezTo>
                  <a:cubicBezTo>
                    <a:pt x="977" y="620"/>
                    <a:pt x="894" y="489"/>
                    <a:pt x="798" y="370"/>
                  </a:cubicBezTo>
                  <a:cubicBezTo>
                    <a:pt x="763" y="310"/>
                    <a:pt x="703" y="239"/>
                    <a:pt x="656" y="179"/>
                  </a:cubicBezTo>
                  <a:cubicBezTo>
                    <a:pt x="644" y="168"/>
                    <a:pt x="608" y="132"/>
                    <a:pt x="596" y="108"/>
                  </a:cubicBezTo>
                  <a:lnTo>
                    <a:pt x="584" y="84"/>
                  </a:lnTo>
                  <a:cubicBezTo>
                    <a:pt x="548" y="60"/>
                    <a:pt x="537" y="25"/>
                    <a:pt x="525" y="13"/>
                  </a:cubicBezTo>
                  <a:cubicBezTo>
                    <a:pt x="501" y="13"/>
                    <a:pt x="489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1"/>
            <p:cNvSpPr/>
            <p:nvPr/>
          </p:nvSpPr>
          <p:spPr>
            <a:xfrm rot="-10307269">
              <a:off x="82076" y="3875874"/>
              <a:ext cx="925040" cy="1215655"/>
            </a:xfrm>
            <a:custGeom>
              <a:avLst/>
              <a:gdLst/>
              <a:ahLst/>
              <a:cxnLst/>
              <a:rect l="l" t="t" r="r" b="b"/>
              <a:pathLst>
                <a:path w="3632" h="4773" extrusionOk="0">
                  <a:moveTo>
                    <a:pt x="3513" y="0"/>
                  </a:moveTo>
                  <a:cubicBezTo>
                    <a:pt x="3489" y="0"/>
                    <a:pt x="3441" y="24"/>
                    <a:pt x="3429" y="48"/>
                  </a:cubicBezTo>
                  <a:lnTo>
                    <a:pt x="3072" y="715"/>
                  </a:lnTo>
                  <a:cubicBezTo>
                    <a:pt x="2953" y="929"/>
                    <a:pt x="2810" y="1131"/>
                    <a:pt x="2679" y="1346"/>
                  </a:cubicBezTo>
                  <a:cubicBezTo>
                    <a:pt x="2548" y="1536"/>
                    <a:pt x="2417" y="1727"/>
                    <a:pt x="2262" y="1929"/>
                  </a:cubicBezTo>
                  <a:cubicBezTo>
                    <a:pt x="2191" y="2012"/>
                    <a:pt x="2131" y="2108"/>
                    <a:pt x="2060" y="2179"/>
                  </a:cubicBezTo>
                  <a:cubicBezTo>
                    <a:pt x="1846" y="2262"/>
                    <a:pt x="1643" y="2346"/>
                    <a:pt x="1417" y="2370"/>
                  </a:cubicBezTo>
                  <a:cubicBezTo>
                    <a:pt x="1286" y="2405"/>
                    <a:pt x="1131" y="2417"/>
                    <a:pt x="988" y="2417"/>
                  </a:cubicBezTo>
                  <a:cubicBezTo>
                    <a:pt x="857" y="2417"/>
                    <a:pt x="715" y="2417"/>
                    <a:pt x="584" y="2405"/>
                  </a:cubicBezTo>
                  <a:cubicBezTo>
                    <a:pt x="572" y="2405"/>
                    <a:pt x="560" y="2417"/>
                    <a:pt x="560" y="2441"/>
                  </a:cubicBezTo>
                  <a:cubicBezTo>
                    <a:pt x="560" y="2465"/>
                    <a:pt x="560" y="2465"/>
                    <a:pt x="572" y="2477"/>
                  </a:cubicBezTo>
                  <a:cubicBezTo>
                    <a:pt x="584" y="2477"/>
                    <a:pt x="584" y="2489"/>
                    <a:pt x="595" y="2489"/>
                  </a:cubicBezTo>
                  <a:cubicBezTo>
                    <a:pt x="801" y="2497"/>
                    <a:pt x="1001" y="2511"/>
                    <a:pt x="1202" y="2511"/>
                  </a:cubicBezTo>
                  <a:cubicBezTo>
                    <a:pt x="1293" y="2511"/>
                    <a:pt x="1384" y="2508"/>
                    <a:pt x="1477" y="2501"/>
                  </a:cubicBezTo>
                  <a:cubicBezTo>
                    <a:pt x="1608" y="2489"/>
                    <a:pt x="1750" y="2477"/>
                    <a:pt x="1881" y="2429"/>
                  </a:cubicBezTo>
                  <a:lnTo>
                    <a:pt x="1881" y="2429"/>
                  </a:lnTo>
                  <a:lnTo>
                    <a:pt x="1869" y="2441"/>
                  </a:lnTo>
                  <a:cubicBezTo>
                    <a:pt x="1786" y="2536"/>
                    <a:pt x="1703" y="2620"/>
                    <a:pt x="1631" y="2727"/>
                  </a:cubicBezTo>
                  <a:cubicBezTo>
                    <a:pt x="1548" y="2822"/>
                    <a:pt x="1465" y="2905"/>
                    <a:pt x="1393" y="2977"/>
                  </a:cubicBezTo>
                  <a:cubicBezTo>
                    <a:pt x="1346" y="3024"/>
                    <a:pt x="1298" y="3072"/>
                    <a:pt x="1274" y="3120"/>
                  </a:cubicBezTo>
                  <a:lnTo>
                    <a:pt x="1131" y="3251"/>
                  </a:lnTo>
                  <a:cubicBezTo>
                    <a:pt x="1048" y="3334"/>
                    <a:pt x="976" y="3429"/>
                    <a:pt x="893" y="3524"/>
                  </a:cubicBezTo>
                  <a:cubicBezTo>
                    <a:pt x="738" y="3727"/>
                    <a:pt x="584" y="3917"/>
                    <a:pt x="453" y="4108"/>
                  </a:cubicBezTo>
                  <a:cubicBezTo>
                    <a:pt x="298" y="4322"/>
                    <a:pt x="167" y="4513"/>
                    <a:pt x="24" y="4715"/>
                  </a:cubicBezTo>
                  <a:cubicBezTo>
                    <a:pt x="0" y="4739"/>
                    <a:pt x="24" y="4763"/>
                    <a:pt x="36" y="4763"/>
                  </a:cubicBezTo>
                  <a:cubicBezTo>
                    <a:pt x="40" y="4770"/>
                    <a:pt x="46" y="4773"/>
                    <a:pt x="52" y="4773"/>
                  </a:cubicBezTo>
                  <a:cubicBezTo>
                    <a:pt x="67" y="4773"/>
                    <a:pt x="84" y="4759"/>
                    <a:pt x="84" y="4751"/>
                  </a:cubicBezTo>
                  <a:cubicBezTo>
                    <a:pt x="167" y="4632"/>
                    <a:pt x="262" y="4501"/>
                    <a:pt x="345" y="4382"/>
                  </a:cubicBezTo>
                  <a:cubicBezTo>
                    <a:pt x="441" y="4263"/>
                    <a:pt x="524" y="4144"/>
                    <a:pt x="631" y="4036"/>
                  </a:cubicBezTo>
                  <a:cubicBezTo>
                    <a:pt x="703" y="3941"/>
                    <a:pt x="774" y="3870"/>
                    <a:pt x="857" y="3786"/>
                  </a:cubicBezTo>
                  <a:lnTo>
                    <a:pt x="1072" y="3560"/>
                  </a:lnTo>
                  <a:cubicBezTo>
                    <a:pt x="1167" y="3489"/>
                    <a:pt x="1238" y="3393"/>
                    <a:pt x="1334" y="3322"/>
                  </a:cubicBezTo>
                  <a:cubicBezTo>
                    <a:pt x="1405" y="3251"/>
                    <a:pt x="1477" y="3191"/>
                    <a:pt x="1572" y="3108"/>
                  </a:cubicBezTo>
                  <a:cubicBezTo>
                    <a:pt x="1715" y="2977"/>
                    <a:pt x="1869" y="2834"/>
                    <a:pt x="2000" y="2679"/>
                  </a:cubicBezTo>
                  <a:cubicBezTo>
                    <a:pt x="2060" y="2620"/>
                    <a:pt x="2119" y="2560"/>
                    <a:pt x="2167" y="2489"/>
                  </a:cubicBezTo>
                  <a:lnTo>
                    <a:pt x="2167" y="2501"/>
                  </a:lnTo>
                  <a:cubicBezTo>
                    <a:pt x="2131" y="2703"/>
                    <a:pt x="2119" y="2882"/>
                    <a:pt x="2119" y="3072"/>
                  </a:cubicBezTo>
                  <a:cubicBezTo>
                    <a:pt x="2119" y="3263"/>
                    <a:pt x="2131" y="3453"/>
                    <a:pt x="2143" y="3655"/>
                  </a:cubicBezTo>
                  <a:cubicBezTo>
                    <a:pt x="2167" y="3846"/>
                    <a:pt x="2191" y="4025"/>
                    <a:pt x="2239" y="4203"/>
                  </a:cubicBezTo>
                  <a:cubicBezTo>
                    <a:pt x="2239" y="4215"/>
                    <a:pt x="2250" y="4227"/>
                    <a:pt x="2286" y="4227"/>
                  </a:cubicBezTo>
                  <a:cubicBezTo>
                    <a:pt x="2298" y="4227"/>
                    <a:pt x="2310" y="4203"/>
                    <a:pt x="2310" y="4179"/>
                  </a:cubicBezTo>
                  <a:cubicBezTo>
                    <a:pt x="2262" y="3929"/>
                    <a:pt x="2239" y="3679"/>
                    <a:pt x="2227" y="3429"/>
                  </a:cubicBezTo>
                  <a:lnTo>
                    <a:pt x="2227" y="3167"/>
                  </a:lnTo>
                  <a:cubicBezTo>
                    <a:pt x="2227" y="3084"/>
                    <a:pt x="2239" y="2989"/>
                    <a:pt x="2239" y="2917"/>
                  </a:cubicBezTo>
                  <a:cubicBezTo>
                    <a:pt x="2262" y="2751"/>
                    <a:pt x="2298" y="2596"/>
                    <a:pt x="2346" y="2441"/>
                  </a:cubicBezTo>
                  <a:cubicBezTo>
                    <a:pt x="2358" y="2370"/>
                    <a:pt x="2381" y="2310"/>
                    <a:pt x="2405" y="2239"/>
                  </a:cubicBezTo>
                  <a:cubicBezTo>
                    <a:pt x="2405" y="2203"/>
                    <a:pt x="2417" y="2191"/>
                    <a:pt x="2417" y="2167"/>
                  </a:cubicBezTo>
                  <a:cubicBezTo>
                    <a:pt x="2655" y="1869"/>
                    <a:pt x="2858" y="1548"/>
                    <a:pt x="3072" y="1227"/>
                  </a:cubicBezTo>
                  <a:cubicBezTo>
                    <a:pt x="3179" y="1048"/>
                    <a:pt x="3274" y="869"/>
                    <a:pt x="3370" y="691"/>
                  </a:cubicBezTo>
                  <a:cubicBezTo>
                    <a:pt x="3453" y="512"/>
                    <a:pt x="3560" y="310"/>
                    <a:pt x="3632" y="131"/>
                  </a:cubicBezTo>
                  <a:cubicBezTo>
                    <a:pt x="3632" y="119"/>
                    <a:pt x="3620" y="84"/>
                    <a:pt x="3608" y="60"/>
                  </a:cubicBezTo>
                  <a:cubicBezTo>
                    <a:pt x="3596" y="36"/>
                    <a:pt x="3572" y="24"/>
                    <a:pt x="3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"/>
          <p:cNvSpPr/>
          <p:nvPr/>
        </p:nvSpPr>
        <p:spPr>
          <a:xfrm rot="10119285" flipH="1">
            <a:off x="-2670548" y="-852872"/>
            <a:ext cx="5024443" cy="2675187"/>
          </a:xfrm>
          <a:custGeom>
            <a:avLst/>
            <a:gdLst/>
            <a:ahLst/>
            <a:cxnLst/>
            <a:rect l="l" t="t" r="r" b="b"/>
            <a:pathLst>
              <a:path w="36720" h="19551" extrusionOk="0">
                <a:moveTo>
                  <a:pt x="1679" y="0"/>
                </a:moveTo>
                <a:cubicBezTo>
                  <a:pt x="1620" y="0"/>
                  <a:pt x="1560" y="24"/>
                  <a:pt x="1525" y="60"/>
                </a:cubicBezTo>
                <a:cubicBezTo>
                  <a:pt x="1477" y="96"/>
                  <a:pt x="1465" y="155"/>
                  <a:pt x="1465" y="215"/>
                </a:cubicBezTo>
                <a:lnTo>
                  <a:pt x="1465" y="441"/>
                </a:lnTo>
                <a:lnTo>
                  <a:pt x="1465" y="500"/>
                </a:lnTo>
                <a:lnTo>
                  <a:pt x="1465" y="679"/>
                </a:lnTo>
                <a:lnTo>
                  <a:pt x="1465" y="798"/>
                </a:lnTo>
                <a:cubicBezTo>
                  <a:pt x="1465" y="977"/>
                  <a:pt x="1441" y="1155"/>
                  <a:pt x="1429" y="1370"/>
                </a:cubicBezTo>
                <a:cubicBezTo>
                  <a:pt x="1394" y="1691"/>
                  <a:pt x="1370" y="2048"/>
                  <a:pt x="1310" y="2465"/>
                </a:cubicBezTo>
                <a:lnTo>
                  <a:pt x="1310" y="2501"/>
                </a:lnTo>
                <a:lnTo>
                  <a:pt x="1310" y="2513"/>
                </a:lnTo>
                <a:cubicBezTo>
                  <a:pt x="1203" y="3275"/>
                  <a:pt x="1072" y="4048"/>
                  <a:pt x="929" y="4775"/>
                </a:cubicBezTo>
                <a:lnTo>
                  <a:pt x="894" y="4953"/>
                </a:lnTo>
                <a:cubicBezTo>
                  <a:pt x="798" y="5430"/>
                  <a:pt x="739" y="5811"/>
                  <a:pt x="679" y="6156"/>
                </a:cubicBezTo>
                <a:cubicBezTo>
                  <a:pt x="644" y="6465"/>
                  <a:pt x="596" y="6799"/>
                  <a:pt x="548" y="7108"/>
                </a:cubicBezTo>
                <a:lnTo>
                  <a:pt x="536" y="7168"/>
                </a:lnTo>
                <a:lnTo>
                  <a:pt x="536" y="7144"/>
                </a:lnTo>
                <a:cubicBezTo>
                  <a:pt x="501" y="7394"/>
                  <a:pt x="465" y="7632"/>
                  <a:pt x="429" y="7882"/>
                </a:cubicBezTo>
                <a:cubicBezTo>
                  <a:pt x="382" y="8251"/>
                  <a:pt x="322" y="8632"/>
                  <a:pt x="286" y="9001"/>
                </a:cubicBezTo>
                <a:cubicBezTo>
                  <a:pt x="179" y="9847"/>
                  <a:pt x="108" y="10597"/>
                  <a:pt x="60" y="11275"/>
                </a:cubicBezTo>
                <a:cubicBezTo>
                  <a:pt x="1" y="12157"/>
                  <a:pt x="1" y="12930"/>
                  <a:pt x="48" y="13657"/>
                </a:cubicBezTo>
                <a:cubicBezTo>
                  <a:pt x="72" y="14050"/>
                  <a:pt x="120" y="14419"/>
                  <a:pt x="179" y="14800"/>
                </a:cubicBezTo>
                <a:cubicBezTo>
                  <a:pt x="239" y="15157"/>
                  <a:pt x="322" y="15514"/>
                  <a:pt x="429" y="15847"/>
                </a:cubicBezTo>
                <a:cubicBezTo>
                  <a:pt x="655" y="16526"/>
                  <a:pt x="965" y="17110"/>
                  <a:pt x="1394" y="17538"/>
                </a:cubicBezTo>
                <a:cubicBezTo>
                  <a:pt x="1608" y="17764"/>
                  <a:pt x="1870" y="17955"/>
                  <a:pt x="2227" y="18169"/>
                </a:cubicBezTo>
                <a:cubicBezTo>
                  <a:pt x="2560" y="18360"/>
                  <a:pt x="2930" y="18526"/>
                  <a:pt x="3406" y="18693"/>
                </a:cubicBezTo>
                <a:cubicBezTo>
                  <a:pt x="3799" y="18824"/>
                  <a:pt x="4215" y="18943"/>
                  <a:pt x="4727" y="19062"/>
                </a:cubicBezTo>
                <a:cubicBezTo>
                  <a:pt x="5144" y="19145"/>
                  <a:pt x="5608" y="19241"/>
                  <a:pt x="6120" y="19312"/>
                </a:cubicBezTo>
                <a:cubicBezTo>
                  <a:pt x="6966" y="19431"/>
                  <a:pt x="7847" y="19503"/>
                  <a:pt x="8740" y="19538"/>
                </a:cubicBezTo>
                <a:cubicBezTo>
                  <a:pt x="9002" y="19550"/>
                  <a:pt x="9276" y="19550"/>
                  <a:pt x="9538" y="19550"/>
                </a:cubicBezTo>
                <a:cubicBezTo>
                  <a:pt x="11502" y="19550"/>
                  <a:pt x="13502" y="19348"/>
                  <a:pt x="15419" y="19145"/>
                </a:cubicBezTo>
                <a:lnTo>
                  <a:pt x="16122" y="19074"/>
                </a:lnTo>
                <a:cubicBezTo>
                  <a:pt x="16669" y="19015"/>
                  <a:pt x="17312" y="18955"/>
                  <a:pt x="17979" y="18895"/>
                </a:cubicBezTo>
                <a:cubicBezTo>
                  <a:pt x="18539" y="18848"/>
                  <a:pt x="19158" y="18812"/>
                  <a:pt x="19848" y="18776"/>
                </a:cubicBezTo>
                <a:cubicBezTo>
                  <a:pt x="21003" y="18717"/>
                  <a:pt x="22170" y="18693"/>
                  <a:pt x="23301" y="18669"/>
                </a:cubicBezTo>
                <a:lnTo>
                  <a:pt x="23599" y="18669"/>
                </a:lnTo>
                <a:cubicBezTo>
                  <a:pt x="24873" y="18645"/>
                  <a:pt x="26099" y="18610"/>
                  <a:pt x="27361" y="18538"/>
                </a:cubicBezTo>
                <a:cubicBezTo>
                  <a:pt x="27992" y="18514"/>
                  <a:pt x="28623" y="18467"/>
                  <a:pt x="29230" y="18407"/>
                </a:cubicBezTo>
                <a:cubicBezTo>
                  <a:pt x="29445" y="18395"/>
                  <a:pt x="29647" y="18360"/>
                  <a:pt x="29861" y="18348"/>
                </a:cubicBezTo>
                <a:cubicBezTo>
                  <a:pt x="30123" y="18312"/>
                  <a:pt x="30397" y="18288"/>
                  <a:pt x="30659" y="18276"/>
                </a:cubicBezTo>
                <a:lnTo>
                  <a:pt x="31052" y="18241"/>
                </a:lnTo>
                <a:cubicBezTo>
                  <a:pt x="31683" y="18193"/>
                  <a:pt x="32362" y="18133"/>
                  <a:pt x="32993" y="18038"/>
                </a:cubicBezTo>
                <a:cubicBezTo>
                  <a:pt x="33826" y="17895"/>
                  <a:pt x="34457" y="17693"/>
                  <a:pt x="34957" y="17360"/>
                </a:cubicBezTo>
                <a:cubicBezTo>
                  <a:pt x="35243" y="17181"/>
                  <a:pt x="35493" y="16967"/>
                  <a:pt x="35696" y="16705"/>
                </a:cubicBezTo>
                <a:cubicBezTo>
                  <a:pt x="35791" y="16574"/>
                  <a:pt x="35886" y="16443"/>
                  <a:pt x="35969" y="16288"/>
                </a:cubicBezTo>
                <a:cubicBezTo>
                  <a:pt x="36065" y="16145"/>
                  <a:pt x="36136" y="15967"/>
                  <a:pt x="36208" y="15752"/>
                </a:cubicBezTo>
                <a:cubicBezTo>
                  <a:pt x="36327" y="15419"/>
                  <a:pt x="36374" y="15074"/>
                  <a:pt x="36422" y="14657"/>
                </a:cubicBezTo>
                <a:lnTo>
                  <a:pt x="36446" y="14371"/>
                </a:lnTo>
                <a:cubicBezTo>
                  <a:pt x="36469" y="14240"/>
                  <a:pt x="36481" y="14109"/>
                  <a:pt x="36493" y="13990"/>
                </a:cubicBezTo>
                <a:cubicBezTo>
                  <a:pt x="36600" y="12942"/>
                  <a:pt x="36719" y="11561"/>
                  <a:pt x="36684" y="10156"/>
                </a:cubicBezTo>
                <a:cubicBezTo>
                  <a:pt x="36672" y="9406"/>
                  <a:pt x="36612" y="8728"/>
                  <a:pt x="36505" y="8097"/>
                </a:cubicBezTo>
                <a:cubicBezTo>
                  <a:pt x="36386" y="7406"/>
                  <a:pt x="36208" y="6823"/>
                  <a:pt x="35957" y="6334"/>
                </a:cubicBezTo>
                <a:cubicBezTo>
                  <a:pt x="35707" y="5811"/>
                  <a:pt x="35326" y="5418"/>
                  <a:pt x="34910" y="5156"/>
                </a:cubicBezTo>
                <a:cubicBezTo>
                  <a:pt x="34695" y="5025"/>
                  <a:pt x="34410" y="4941"/>
                  <a:pt x="34112" y="4882"/>
                </a:cubicBezTo>
                <a:cubicBezTo>
                  <a:pt x="33922" y="4846"/>
                  <a:pt x="33719" y="4834"/>
                  <a:pt x="33517" y="4834"/>
                </a:cubicBezTo>
                <a:cubicBezTo>
                  <a:pt x="33279" y="4834"/>
                  <a:pt x="33040" y="4858"/>
                  <a:pt x="32862" y="4894"/>
                </a:cubicBezTo>
                <a:cubicBezTo>
                  <a:pt x="32421" y="4953"/>
                  <a:pt x="31921" y="5096"/>
                  <a:pt x="31338" y="5334"/>
                </a:cubicBezTo>
                <a:cubicBezTo>
                  <a:pt x="30743" y="5572"/>
                  <a:pt x="30183" y="5870"/>
                  <a:pt x="29766" y="6096"/>
                </a:cubicBezTo>
                <a:cubicBezTo>
                  <a:pt x="29457" y="6263"/>
                  <a:pt x="29159" y="6442"/>
                  <a:pt x="28861" y="6608"/>
                </a:cubicBezTo>
                <a:cubicBezTo>
                  <a:pt x="28683" y="6703"/>
                  <a:pt x="28480" y="6811"/>
                  <a:pt x="28302" y="6918"/>
                </a:cubicBezTo>
                <a:cubicBezTo>
                  <a:pt x="27873" y="7156"/>
                  <a:pt x="27409" y="7406"/>
                  <a:pt x="26933" y="7620"/>
                </a:cubicBezTo>
                <a:cubicBezTo>
                  <a:pt x="26730" y="7704"/>
                  <a:pt x="26504" y="7775"/>
                  <a:pt x="26302" y="7858"/>
                </a:cubicBezTo>
                <a:lnTo>
                  <a:pt x="26182" y="7894"/>
                </a:lnTo>
                <a:cubicBezTo>
                  <a:pt x="25837" y="8037"/>
                  <a:pt x="25504" y="8132"/>
                  <a:pt x="25206" y="8239"/>
                </a:cubicBezTo>
                <a:cubicBezTo>
                  <a:pt x="24516" y="8466"/>
                  <a:pt x="23885" y="8632"/>
                  <a:pt x="23277" y="8704"/>
                </a:cubicBezTo>
                <a:cubicBezTo>
                  <a:pt x="22992" y="8728"/>
                  <a:pt x="22694" y="8763"/>
                  <a:pt x="22408" y="8763"/>
                </a:cubicBezTo>
                <a:lnTo>
                  <a:pt x="22325" y="8763"/>
                </a:lnTo>
                <a:cubicBezTo>
                  <a:pt x="22039" y="8763"/>
                  <a:pt x="21741" y="8751"/>
                  <a:pt x="21420" y="8704"/>
                </a:cubicBezTo>
                <a:cubicBezTo>
                  <a:pt x="21063" y="8656"/>
                  <a:pt x="20717" y="8585"/>
                  <a:pt x="20384" y="8489"/>
                </a:cubicBezTo>
                <a:cubicBezTo>
                  <a:pt x="20086" y="8418"/>
                  <a:pt x="19789" y="8311"/>
                  <a:pt x="19479" y="8180"/>
                </a:cubicBezTo>
                <a:cubicBezTo>
                  <a:pt x="19158" y="8049"/>
                  <a:pt x="18836" y="7882"/>
                  <a:pt x="18527" y="7692"/>
                </a:cubicBezTo>
                <a:cubicBezTo>
                  <a:pt x="18229" y="7513"/>
                  <a:pt x="17931" y="7323"/>
                  <a:pt x="17622" y="7061"/>
                </a:cubicBezTo>
                <a:cubicBezTo>
                  <a:pt x="16931" y="6525"/>
                  <a:pt x="16312" y="5918"/>
                  <a:pt x="15729" y="5334"/>
                </a:cubicBezTo>
                <a:cubicBezTo>
                  <a:pt x="15550" y="5156"/>
                  <a:pt x="15383" y="4977"/>
                  <a:pt x="15205" y="4822"/>
                </a:cubicBezTo>
                <a:cubicBezTo>
                  <a:pt x="14764" y="4358"/>
                  <a:pt x="14300" y="3882"/>
                  <a:pt x="13824" y="3453"/>
                </a:cubicBezTo>
                <a:cubicBezTo>
                  <a:pt x="13657" y="3298"/>
                  <a:pt x="13502" y="3155"/>
                  <a:pt x="13324" y="3001"/>
                </a:cubicBezTo>
                <a:cubicBezTo>
                  <a:pt x="13145" y="2858"/>
                  <a:pt x="12943" y="2691"/>
                  <a:pt x="12705" y="2513"/>
                </a:cubicBezTo>
                <a:cubicBezTo>
                  <a:pt x="12324" y="2215"/>
                  <a:pt x="11895" y="1941"/>
                  <a:pt x="11431" y="1703"/>
                </a:cubicBezTo>
                <a:cubicBezTo>
                  <a:pt x="10609" y="1274"/>
                  <a:pt x="9704" y="929"/>
                  <a:pt x="8692" y="679"/>
                </a:cubicBezTo>
                <a:cubicBezTo>
                  <a:pt x="7692" y="429"/>
                  <a:pt x="6561" y="262"/>
                  <a:pt x="5251" y="191"/>
                </a:cubicBezTo>
                <a:cubicBezTo>
                  <a:pt x="4573" y="143"/>
                  <a:pt x="3823" y="131"/>
                  <a:pt x="2906" y="131"/>
                </a:cubicBezTo>
                <a:lnTo>
                  <a:pt x="1918" y="131"/>
                </a:lnTo>
                <a:cubicBezTo>
                  <a:pt x="1822" y="24"/>
                  <a:pt x="1739" y="0"/>
                  <a:pt x="1679" y="0"/>
                </a:cubicBezTo>
                <a:close/>
              </a:path>
            </a:pathLst>
          </a:custGeom>
          <a:solidFill>
            <a:srgbClr val="FEFE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22"/>
          <p:cNvGrpSpPr/>
          <p:nvPr/>
        </p:nvGrpSpPr>
        <p:grpSpPr>
          <a:xfrm>
            <a:off x="-226234" y="-447507"/>
            <a:ext cx="2044581" cy="2200227"/>
            <a:chOff x="-525484" y="-615407"/>
            <a:chExt cx="2044581" cy="2200227"/>
          </a:xfrm>
        </p:grpSpPr>
        <p:grpSp>
          <p:nvGrpSpPr>
            <p:cNvPr id="387" name="Google Shape;387;p22"/>
            <p:cNvGrpSpPr/>
            <p:nvPr/>
          </p:nvGrpSpPr>
          <p:grpSpPr>
            <a:xfrm rot="10800000" flipH="1">
              <a:off x="-312233" y="-127266"/>
              <a:ext cx="1831330" cy="643648"/>
              <a:chOff x="5597954" y="3215829"/>
              <a:chExt cx="1831330" cy="643648"/>
            </a:xfrm>
          </p:grpSpPr>
          <p:sp>
            <p:nvSpPr>
              <p:cNvPr id="388" name="Google Shape;388;p22"/>
              <p:cNvSpPr/>
              <p:nvPr/>
            </p:nvSpPr>
            <p:spPr>
              <a:xfrm>
                <a:off x="5892821" y="3215829"/>
                <a:ext cx="1536464" cy="643648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4704" extrusionOk="0">
                    <a:moveTo>
                      <a:pt x="5478" y="1"/>
                    </a:moveTo>
                    <a:cubicBezTo>
                      <a:pt x="5287" y="48"/>
                      <a:pt x="5109" y="60"/>
                      <a:pt x="4930" y="84"/>
                    </a:cubicBezTo>
                    <a:cubicBezTo>
                      <a:pt x="4513" y="108"/>
                      <a:pt x="4108" y="203"/>
                      <a:pt x="3704" y="346"/>
                    </a:cubicBezTo>
                    <a:cubicBezTo>
                      <a:pt x="3346" y="477"/>
                      <a:pt x="2977" y="644"/>
                      <a:pt x="2632" y="870"/>
                    </a:cubicBezTo>
                    <a:cubicBezTo>
                      <a:pt x="2013" y="1251"/>
                      <a:pt x="1430" y="1787"/>
                      <a:pt x="870" y="2489"/>
                    </a:cubicBezTo>
                    <a:cubicBezTo>
                      <a:pt x="679" y="2715"/>
                      <a:pt x="513" y="2942"/>
                      <a:pt x="322" y="3192"/>
                    </a:cubicBezTo>
                    <a:cubicBezTo>
                      <a:pt x="287" y="3263"/>
                      <a:pt x="227" y="3358"/>
                      <a:pt x="179" y="3430"/>
                    </a:cubicBezTo>
                    <a:lnTo>
                      <a:pt x="167" y="3442"/>
                    </a:lnTo>
                    <a:lnTo>
                      <a:pt x="72" y="3573"/>
                    </a:lnTo>
                    <a:cubicBezTo>
                      <a:pt x="48" y="3608"/>
                      <a:pt x="25" y="3656"/>
                      <a:pt x="1" y="3680"/>
                    </a:cubicBezTo>
                    <a:lnTo>
                      <a:pt x="84" y="3727"/>
                    </a:lnTo>
                    <a:cubicBezTo>
                      <a:pt x="108" y="3739"/>
                      <a:pt x="132" y="3751"/>
                      <a:pt x="144" y="3751"/>
                    </a:cubicBezTo>
                    <a:cubicBezTo>
                      <a:pt x="287" y="3811"/>
                      <a:pt x="418" y="3870"/>
                      <a:pt x="560" y="3954"/>
                    </a:cubicBezTo>
                    <a:cubicBezTo>
                      <a:pt x="965" y="4108"/>
                      <a:pt x="1394" y="4263"/>
                      <a:pt x="1846" y="4382"/>
                    </a:cubicBezTo>
                    <a:cubicBezTo>
                      <a:pt x="2275" y="4501"/>
                      <a:pt x="2739" y="4585"/>
                      <a:pt x="3180" y="4632"/>
                    </a:cubicBezTo>
                    <a:cubicBezTo>
                      <a:pt x="3585" y="4680"/>
                      <a:pt x="3989" y="4704"/>
                      <a:pt x="4370" y="4704"/>
                    </a:cubicBezTo>
                    <a:lnTo>
                      <a:pt x="4537" y="4704"/>
                    </a:lnTo>
                    <a:cubicBezTo>
                      <a:pt x="4990" y="4692"/>
                      <a:pt x="5418" y="4644"/>
                      <a:pt x="5847" y="4573"/>
                    </a:cubicBezTo>
                    <a:cubicBezTo>
                      <a:pt x="6061" y="4525"/>
                      <a:pt x="6275" y="4466"/>
                      <a:pt x="6478" y="4406"/>
                    </a:cubicBezTo>
                    <a:cubicBezTo>
                      <a:pt x="6668" y="4346"/>
                      <a:pt x="6859" y="4275"/>
                      <a:pt x="7085" y="4168"/>
                    </a:cubicBezTo>
                    <a:cubicBezTo>
                      <a:pt x="7871" y="3811"/>
                      <a:pt x="8573" y="3275"/>
                      <a:pt x="9204" y="2739"/>
                    </a:cubicBezTo>
                    <a:lnTo>
                      <a:pt x="9514" y="2477"/>
                    </a:lnTo>
                    <a:cubicBezTo>
                      <a:pt x="9526" y="2465"/>
                      <a:pt x="9538" y="2441"/>
                      <a:pt x="9573" y="2430"/>
                    </a:cubicBezTo>
                    <a:cubicBezTo>
                      <a:pt x="9764" y="2251"/>
                      <a:pt x="9954" y="2072"/>
                      <a:pt x="10145" y="1882"/>
                    </a:cubicBezTo>
                    <a:cubicBezTo>
                      <a:pt x="10490" y="1572"/>
                      <a:pt x="10835" y="1251"/>
                      <a:pt x="11228" y="989"/>
                    </a:cubicBezTo>
                    <a:lnTo>
                      <a:pt x="11205" y="989"/>
                    </a:lnTo>
                    <a:cubicBezTo>
                      <a:pt x="11121" y="989"/>
                      <a:pt x="11038" y="977"/>
                      <a:pt x="10955" y="953"/>
                    </a:cubicBezTo>
                    <a:cubicBezTo>
                      <a:pt x="10181" y="870"/>
                      <a:pt x="9419" y="691"/>
                      <a:pt x="8680" y="513"/>
                    </a:cubicBezTo>
                    <a:cubicBezTo>
                      <a:pt x="8419" y="453"/>
                      <a:pt x="8192" y="394"/>
                      <a:pt x="7930" y="334"/>
                    </a:cubicBezTo>
                    <a:cubicBezTo>
                      <a:pt x="7204" y="167"/>
                      <a:pt x="6335" y="1"/>
                      <a:pt x="54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2"/>
              <p:cNvSpPr/>
              <p:nvPr/>
            </p:nvSpPr>
            <p:spPr>
              <a:xfrm>
                <a:off x="5597954" y="3300526"/>
                <a:ext cx="1767844" cy="493819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3609" extrusionOk="0">
                    <a:moveTo>
                      <a:pt x="8276" y="1"/>
                    </a:moveTo>
                    <a:cubicBezTo>
                      <a:pt x="8061" y="132"/>
                      <a:pt x="7859" y="275"/>
                      <a:pt x="7656" y="429"/>
                    </a:cubicBezTo>
                    <a:cubicBezTo>
                      <a:pt x="7454" y="596"/>
                      <a:pt x="7240" y="763"/>
                      <a:pt x="7049" y="953"/>
                    </a:cubicBezTo>
                    <a:cubicBezTo>
                      <a:pt x="6966" y="1037"/>
                      <a:pt x="6859" y="1132"/>
                      <a:pt x="6764" y="1215"/>
                    </a:cubicBezTo>
                    <a:cubicBezTo>
                      <a:pt x="6680" y="1322"/>
                      <a:pt x="6573" y="1406"/>
                      <a:pt x="6490" y="1525"/>
                    </a:cubicBezTo>
                    <a:cubicBezTo>
                      <a:pt x="6394" y="1632"/>
                      <a:pt x="6323" y="1739"/>
                      <a:pt x="6252" y="1858"/>
                    </a:cubicBezTo>
                    <a:cubicBezTo>
                      <a:pt x="6168" y="1965"/>
                      <a:pt x="6109" y="2084"/>
                      <a:pt x="6073" y="2192"/>
                    </a:cubicBezTo>
                    <a:cubicBezTo>
                      <a:pt x="5394" y="2346"/>
                      <a:pt x="4728" y="2477"/>
                      <a:pt x="4061" y="2596"/>
                    </a:cubicBezTo>
                    <a:cubicBezTo>
                      <a:pt x="4108" y="2525"/>
                      <a:pt x="4132" y="2442"/>
                      <a:pt x="4180" y="2358"/>
                    </a:cubicBezTo>
                    <a:cubicBezTo>
                      <a:pt x="4239" y="2227"/>
                      <a:pt x="4311" y="2108"/>
                      <a:pt x="4370" y="1989"/>
                    </a:cubicBezTo>
                    <a:lnTo>
                      <a:pt x="4597" y="1632"/>
                    </a:lnTo>
                    <a:cubicBezTo>
                      <a:pt x="4668" y="1513"/>
                      <a:pt x="4763" y="1406"/>
                      <a:pt x="4847" y="1287"/>
                    </a:cubicBezTo>
                    <a:cubicBezTo>
                      <a:pt x="5132" y="930"/>
                      <a:pt x="5454" y="608"/>
                      <a:pt x="5811" y="310"/>
                    </a:cubicBezTo>
                    <a:cubicBezTo>
                      <a:pt x="5835" y="298"/>
                      <a:pt x="5835" y="263"/>
                      <a:pt x="5811" y="251"/>
                    </a:cubicBezTo>
                    <a:cubicBezTo>
                      <a:pt x="5799" y="239"/>
                      <a:pt x="5799" y="239"/>
                      <a:pt x="5787" y="239"/>
                    </a:cubicBezTo>
                    <a:cubicBezTo>
                      <a:pt x="5775" y="239"/>
                      <a:pt x="5775" y="239"/>
                      <a:pt x="5751" y="251"/>
                    </a:cubicBezTo>
                    <a:cubicBezTo>
                      <a:pt x="5561" y="418"/>
                      <a:pt x="5370" y="596"/>
                      <a:pt x="5192" y="775"/>
                    </a:cubicBezTo>
                    <a:cubicBezTo>
                      <a:pt x="5001" y="953"/>
                      <a:pt x="4823" y="1144"/>
                      <a:pt x="4656" y="1346"/>
                    </a:cubicBezTo>
                    <a:cubicBezTo>
                      <a:pt x="4585" y="1441"/>
                      <a:pt x="4501" y="1525"/>
                      <a:pt x="4430" y="1632"/>
                    </a:cubicBezTo>
                    <a:cubicBezTo>
                      <a:pt x="4358" y="1739"/>
                      <a:pt x="4263" y="1846"/>
                      <a:pt x="4192" y="1942"/>
                    </a:cubicBezTo>
                    <a:cubicBezTo>
                      <a:pt x="4120" y="2049"/>
                      <a:pt x="4049" y="2168"/>
                      <a:pt x="3989" y="2275"/>
                    </a:cubicBezTo>
                    <a:cubicBezTo>
                      <a:pt x="3906" y="2394"/>
                      <a:pt x="3846" y="2513"/>
                      <a:pt x="3811" y="2632"/>
                    </a:cubicBezTo>
                    <a:cubicBezTo>
                      <a:pt x="3358" y="2704"/>
                      <a:pt x="2918" y="2775"/>
                      <a:pt x="2477" y="2835"/>
                    </a:cubicBezTo>
                    <a:cubicBezTo>
                      <a:pt x="2120" y="2882"/>
                      <a:pt x="1751" y="2930"/>
                      <a:pt x="1382" y="2954"/>
                    </a:cubicBezTo>
                    <a:lnTo>
                      <a:pt x="798" y="3001"/>
                    </a:lnTo>
                    <a:cubicBezTo>
                      <a:pt x="596" y="3013"/>
                      <a:pt x="394" y="3037"/>
                      <a:pt x="191" y="3049"/>
                    </a:cubicBezTo>
                    <a:cubicBezTo>
                      <a:pt x="132" y="3049"/>
                      <a:pt x="84" y="3061"/>
                      <a:pt x="60" y="3108"/>
                    </a:cubicBezTo>
                    <a:cubicBezTo>
                      <a:pt x="25" y="3132"/>
                      <a:pt x="1" y="3192"/>
                      <a:pt x="1" y="3239"/>
                    </a:cubicBezTo>
                    <a:cubicBezTo>
                      <a:pt x="1" y="3346"/>
                      <a:pt x="84" y="3430"/>
                      <a:pt x="191" y="3430"/>
                    </a:cubicBezTo>
                    <a:cubicBezTo>
                      <a:pt x="453" y="3430"/>
                      <a:pt x="727" y="3418"/>
                      <a:pt x="989" y="3382"/>
                    </a:cubicBezTo>
                    <a:cubicBezTo>
                      <a:pt x="1263" y="3370"/>
                      <a:pt x="1525" y="3346"/>
                      <a:pt x="1787" y="3311"/>
                    </a:cubicBezTo>
                    <a:cubicBezTo>
                      <a:pt x="2322" y="3251"/>
                      <a:pt x="2858" y="3180"/>
                      <a:pt x="3370" y="3085"/>
                    </a:cubicBezTo>
                    <a:cubicBezTo>
                      <a:pt x="3632" y="3049"/>
                      <a:pt x="3870" y="3001"/>
                      <a:pt x="4108" y="2954"/>
                    </a:cubicBezTo>
                    <a:cubicBezTo>
                      <a:pt x="4144" y="2989"/>
                      <a:pt x="4204" y="3013"/>
                      <a:pt x="4251" y="3049"/>
                    </a:cubicBezTo>
                    <a:cubicBezTo>
                      <a:pt x="4323" y="3073"/>
                      <a:pt x="4406" y="3120"/>
                      <a:pt x="4478" y="3144"/>
                    </a:cubicBezTo>
                    <a:cubicBezTo>
                      <a:pt x="4620" y="3204"/>
                      <a:pt x="4787" y="3263"/>
                      <a:pt x="4942" y="3335"/>
                    </a:cubicBezTo>
                    <a:cubicBezTo>
                      <a:pt x="5085" y="3382"/>
                      <a:pt x="5240" y="3430"/>
                      <a:pt x="5394" y="3477"/>
                    </a:cubicBezTo>
                    <a:cubicBezTo>
                      <a:pt x="5561" y="3525"/>
                      <a:pt x="5740" y="3573"/>
                      <a:pt x="5906" y="3608"/>
                    </a:cubicBezTo>
                    <a:cubicBezTo>
                      <a:pt x="5930" y="3608"/>
                      <a:pt x="5954" y="3597"/>
                      <a:pt x="5954" y="3585"/>
                    </a:cubicBezTo>
                    <a:cubicBezTo>
                      <a:pt x="5954" y="3549"/>
                      <a:pt x="5930" y="3537"/>
                      <a:pt x="5918" y="3537"/>
                    </a:cubicBezTo>
                    <a:cubicBezTo>
                      <a:pt x="5751" y="3489"/>
                      <a:pt x="5609" y="3442"/>
                      <a:pt x="5442" y="3406"/>
                    </a:cubicBezTo>
                    <a:cubicBezTo>
                      <a:pt x="5323" y="3358"/>
                      <a:pt x="5216" y="3335"/>
                      <a:pt x="5120" y="3287"/>
                    </a:cubicBezTo>
                    <a:cubicBezTo>
                      <a:pt x="5001" y="3239"/>
                      <a:pt x="4894" y="3180"/>
                      <a:pt x="4775" y="3132"/>
                    </a:cubicBezTo>
                    <a:cubicBezTo>
                      <a:pt x="4656" y="3073"/>
                      <a:pt x="4549" y="3037"/>
                      <a:pt x="4442" y="2977"/>
                    </a:cubicBezTo>
                    <a:cubicBezTo>
                      <a:pt x="4430" y="2954"/>
                      <a:pt x="4406" y="2942"/>
                      <a:pt x="4382" y="2942"/>
                    </a:cubicBezTo>
                    <a:cubicBezTo>
                      <a:pt x="4561" y="2894"/>
                      <a:pt x="4739" y="2870"/>
                      <a:pt x="4918" y="2823"/>
                    </a:cubicBezTo>
                    <a:cubicBezTo>
                      <a:pt x="5370" y="2715"/>
                      <a:pt x="5811" y="2596"/>
                      <a:pt x="6263" y="2489"/>
                    </a:cubicBezTo>
                    <a:cubicBezTo>
                      <a:pt x="6394" y="2584"/>
                      <a:pt x="6549" y="2680"/>
                      <a:pt x="6704" y="2751"/>
                    </a:cubicBezTo>
                    <a:cubicBezTo>
                      <a:pt x="6883" y="2823"/>
                      <a:pt x="7061" y="2894"/>
                      <a:pt x="7240" y="2954"/>
                    </a:cubicBezTo>
                    <a:cubicBezTo>
                      <a:pt x="7418" y="3013"/>
                      <a:pt x="7597" y="3061"/>
                      <a:pt x="7776" y="3120"/>
                    </a:cubicBezTo>
                    <a:lnTo>
                      <a:pt x="8359" y="3251"/>
                    </a:lnTo>
                    <a:cubicBezTo>
                      <a:pt x="8395" y="3251"/>
                      <a:pt x="8407" y="3239"/>
                      <a:pt x="8407" y="3227"/>
                    </a:cubicBezTo>
                    <a:cubicBezTo>
                      <a:pt x="8407" y="3192"/>
                      <a:pt x="8395" y="3180"/>
                      <a:pt x="8371" y="3180"/>
                    </a:cubicBezTo>
                    <a:cubicBezTo>
                      <a:pt x="8097" y="3120"/>
                      <a:pt x="7811" y="3037"/>
                      <a:pt x="7537" y="2942"/>
                    </a:cubicBezTo>
                    <a:cubicBezTo>
                      <a:pt x="7442" y="2906"/>
                      <a:pt x="7347" y="2870"/>
                      <a:pt x="7264" y="2835"/>
                    </a:cubicBezTo>
                    <a:cubicBezTo>
                      <a:pt x="7156" y="2787"/>
                      <a:pt x="7049" y="2751"/>
                      <a:pt x="6930" y="2692"/>
                    </a:cubicBezTo>
                    <a:cubicBezTo>
                      <a:pt x="6823" y="2632"/>
                      <a:pt x="6728" y="2584"/>
                      <a:pt x="6621" y="2525"/>
                    </a:cubicBezTo>
                    <a:cubicBezTo>
                      <a:pt x="6573" y="2489"/>
                      <a:pt x="6549" y="2477"/>
                      <a:pt x="6502" y="2454"/>
                    </a:cubicBezTo>
                    <a:cubicBezTo>
                      <a:pt x="7228" y="2251"/>
                      <a:pt x="7942" y="2049"/>
                      <a:pt x="8669" y="1822"/>
                    </a:cubicBezTo>
                    <a:cubicBezTo>
                      <a:pt x="8907" y="1942"/>
                      <a:pt x="9169" y="2013"/>
                      <a:pt x="9431" y="2073"/>
                    </a:cubicBezTo>
                    <a:cubicBezTo>
                      <a:pt x="9561" y="2108"/>
                      <a:pt x="9704" y="2120"/>
                      <a:pt x="9835" y="2156"/>
                    </a:cubicBezTo>
                    <a:cubicBezTo>
                      <a:pt x="9966" y="2168"/>
                      <a:pt x="10121" y="2192"/>
                      <a:pt x="10252" y="2215"/>
                    </a:cubicBezTo>
                    <a:cubicBezTo>
                      <a:pt x="10276" y="2215"/>
                      <a:pt x="10300" y="2192"/>
                      <a:pt x="10300" y="2180"/>
                    </a:cubicBezTo>
                    <a:cubicBezTo>
                      <a:pt x="10300" y="2168"/>
                      <a:pt x="10276" y="2132"/>
                      <a:pt x="10264" y="2132"/>
                    </a:cubicBezTo>
                    <a:cubicBezTo>
                      <a:pt x="10121" y="2120"/>
                      <a:pt x="9966" y="2096"/>
                      <a:pt x="9823" y="2061"/>
                    </a:cubicBezTo>
                    <a:cubicBezTo>
                      <a:pt x="9669" y="2037"/>
                      <a:pt x="9538" y="1989"/>
                      <a:pt x="9407" y="1942"/>
                    </a:cubicBezTo>
                    <a:cubicBezTo>
                      <a:pt x="9240" y="1882"/>
                      <a:pt x="9085" y="1822"/>
                      <a:pt x="8942" y="1751"/>
                    </a:cubicBezTo>
                    <a:cubicBezTo>
                      <a:pt x="9133" y="1692"/>
                      <a:pt x="9311" y="1632"/>
                      <a:pt x="9502" y="1584"/>
                    </a:cubicBezTo>
                    <a:cubicBezTo>
                      <a:pt x="9966" y="1453"/>
                      <a:pt x="10431" y="1299"/>
                      <a:pt x="10871" y="1168"/>
                    </a:cubicBezTo>
                    <a:cubicBezTo>
                      <a:pt x="10871" y="1191"/>
                      <a:pt x="10895" y="1191"/>
                      <a:pt x="10895" y="1191"/>
                    </a:cubicBezTo>
                    <a:cubicBezTo>
                      <a:pt x="11038" y="1227"/>
                      <a:pt x="11193" y="1287"/>
                      <a:pt x="11336" y="1322"/>
                    </a:cubicBezTo>
                    <a:cubicBezTo>
                      <a:pt x="11502" y="1358"/>
                      <a:pt x="11681" y="1394"/>
                      <a:pt x="11859" y="1406"/>
                    </a:cubicBezTo>
                    <a:cubicBezTo>
                      <a:pt x="11883" y="1406"/>
                      <a:pt x="11907" y="1394"/>
                      <a:pt x="11907" y="1382"/>
                    </a:cubicBezTo>
                    <a:cubicBezTo>
                      <a:pt x="11907" y="1358"/>
                      <a:pt x="11883" y="1334"/>
                      <a:pt x="11871" y="1334"/>
                    </a:cubicBezTo>
                    <a:cubicBezTo>
                      <a:pt x="11633" y="1299"/>
                      <a:pt x="11407" y="1263"/>
                      <a:pt x="11193" y="1191"/>
                    </a:cubicBezTo>
                    <a:cubicBezTo>
                      <a:pt x="11145" y="1168"/>
                      <a:pt x="11109" y="1156"/>
                      <a:pt x="11074" y="1144"/>
                    </a:cubicBezTo>
                    <a:cubicBezTo>
                      <a:pt x="11050" y="1132"/>
                      <a:pt x="11026" y="1132"/>
                      <a:pt x="11014" y="1108"/>
                    </a:cubicBezTo>
                    <a:lnTo>
                      <a:pt x="12526" y="668"/>
                    </a:lnTo>
                    <a:lnTo>
                      <a:pt x="12836" y="572"/>
                    </a:lnTo>
                    <a:cubicBezTo>
                      <a:pt x="12919" y="560"/>
                      <a:pt x="12907" y="489"/>
                      <a:pt x="12860" y="489"/>
                    </a:cubicBezTo>
                    <a:cubicBezTo>
                      <a:pt x="12336" y="620"/>
                      <a:pt x="11812" y="751"/>
                      <a:pt x="11312" y="894"/>
                    </a:cubicBezTo>
                    <a:cubicBezTo>
                      <a:pt x="11205" y="918"/>
                      <a:pt x="11121" y="953"/>
                      <a:pt x="11014" y="965"/>
                    </a:cubicBezTo>
                    <a:cubicBezTo>
                      <a:pt x="11038" y="930"/>
                      <a:pt x="11074" y="906"/>
                      <a:pt x="11097" y="858"/>
                    </a:cubicBezTo>
                    <a:lnTo>
                      <a:pt x="11264" y="691"/>
                    </a:lnTo>
                    <a:cubicBezTo>
                      <a:pt x="11371" y="596"/>
                      <a:pt x="11490" y="501"/>
                      <a:pt x="11609" y="418"/>
                    </a:cubicBezTo>
                    <a:cubicBezTo>
                      <a:pt x="11621" y="394"/>
                      <a:pt x="11621" y="370"/>
                      <a:pt x="11609" y="358"/>
                    </a:cubicBezTo>
                    <a:cubicBezTo>
                      <a:pt x="11597" y="334"/>
                      <a:pt x="11597" y="334"/>
                      <a:pt x="11574" y="334"/>
                    </a:cubicBezTo>
                    <a:cubicBezTo>
                      <a:pt x="11562" y="334"/>
                      <a:pt x="11562" y="334"/>
                      <a:pt x="11550" y="358"/>
                    </a:cubicBezTo>
                    <a:cubicBezTo>
                      <a:pt x="11431" y="453"/>
                      <a:pt x="11288" y="549"/>
                      <a:pt x="11169" y="668"/>
                    </a:cubicBezTo>
                    <a:cubicBezTo>
                      <a:pt x="11062" y="775"/>
                      <a:pt x="10955" y="894"/>
                      <a:pt x="10859" y="1013"/>
                    </a:cubicBezTo>
                    <a:cubicBezTo>
                      <a:pt x="10490" y="1108"/>
                      <a:pt x="10133" y="1203"/>
                      <a:pt x="9764" y="1311"/>
                    </a:cubicBezTo>
                    <a:cubicBezTo>
                      <a:pt x="9431" y="1394"/>
                      <a:pt x="9109" y="1489"/>
                      <a:pt x="8776" y="1561"/>
                    </a:cubicBezTo>
                    <a:lnTo>
                      <a:pt x="9050" y="1203"/>
                    </a:lnTo>
                    <a:cubicBezTo>
                      <a:pt x="9109" y="1132"/>
                      <a:pt x="9180" y="1049"/>
                      <a:pt x="9240" y="977"/>
                    </a:cubicBezTo>
                    <a:cubicBezTo>
                      <a:pt x="9311" y="894"/>
                      <a:pt x="9407" y="810"/>
                      <a:pt x="9478" y="727"/>
                    </a:cubicBezTo>
                    <a:cubicBezTo>
                      <a:pt x="9645" y="560"/>
                      <a:pt x="9823" y="418"/>
                      <a:pt x="10014" y="275"/>
                    </a:cubicBezTo>
                    <a:cubicBezTo>
                      <a:pt x="10026" y="263"/>
                      <a:pt x="10026" y="251"/>
                      <a:pt x="10026" y="239"/>
                    </a:cubicBezTo>
                    <a:cubicBezTo>
                      <a:pt x="10026" y="215"/>
                      <a:pt x="10014" y="215"/>
                      <a:pt x="10002" y="215"/>
                    </a:cubicBezTo>
                    <a:lnTo>
                      <a:pt x="9966" y="215"/>
                    </a:lnTo>
                    <a:cubicBezTo>
                      <a:pt x="9835" y="310"/>
                      <a:pt x="9716" y="418"/>
                      <a:pt x="9597" y="501"/>
                    </a:cubicBezTo>
                    <a:cubicBezTo>
                      <a:pt x="9466" y="608"/>
                      <a:pt x="9323" y="727"/>
                      <a:pt x="9204" y="846"/>
                    </a:cubicBezTo>
                    <a:cubicBezTo>
                      <a:pt x="9085" y="965"/>
                      <a:pt x="8966" y="1084"/>
                      <a:pt x="8871" y="1203"/>
                    </a:cubicBezTo>
                    <a:cubicBezTo>
                      <a:pt x="8764" y="1322"/>
                      <a:pt x="8657" y="1465"/>
                      <a:pt x="8585" y="1620"/>
                    </a:cubicBezTo>
                    <a:cubicBezTo>
                      <a:pt x="7954" y="1787"/>
                      <a:pt x="7323" y="1942"/>
                      <a:pt x="6692" y="2096"/>
                    </a:cubicBezTo>
                    <a:lnTo>
                      <a:pt x="6287" y="2180"/>
                    </a:lnTo>
                    <a:cubicBezTo>
                      <a:pt x="6311" y="2156"/>
                      <a:pt x="6323" y="2120"/>
                      <a:pt x="6335" y="2108"/>
                    </a:cubicBezTo>
                    <a:cubicBezTo>
                      <a:pt x="6383" y="2037"/>
                      <a:pt x="6430" y="1965"/>
                      <a:pt x="6466" y="1870"/>
                    </a:cubicBezTo>
                    <a:cubicBezTo>
                      <a:pt x="6513" y="1799"/>
                      <a:pt x="6561" y="1739"/>
                      <a:pt x="6609" y="1668"/>
                    </a:cubicBezTo>
                    <a:cubicBezTo>
                      <a:pt x="6644" y="1584"/>
                      <a:pt x="6704" y="1513"/>
                      <a:pt x="6764" y="1441"/>
                    </a:cubicBezTo>
                    <a:cubicBezTo>
                      <a:pt x="7145" y="977"/>
                      <a:pt x="7597" y="608"/>
                      <a:pt x="8073" y="251"/>
                    </a:cubicBezTo>
                    <a:cubicBezTo>
                      <a:pt x="8157" y="191"/>
                      <a:pt x="8228" y="144"/>
                      <a:pt x="8311" y="84"/>
                    </a:cubicBezTo>
                    <a:cubicBezTo>
                      <a:pt x="8335" y="72"/>
                      <a:pt x="8347" y="60"/>
                      <a:pt x="8335" y="25"/>
                    </a:cubicBezTo>
                    <a:cubicBezTo>
                      <a:pt x="8335" y="13"/>
                      <a:pt x="8299" y="1"/>
                      <a:pt x="8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" name="Google Shape;390;p22"/>
            <p:cNvGrpSpPr/>
            <p:nvPr/>
          </p:nvGrpSpPr>
          <p:grpSpPr>
            <a:xfrm>
              <a:off x="-400799" y="-245691"/>
              <a:ext cx="860387" cy="1830511"/>
              <a:chOff x="-400799" y="-245691"/>
              <a:chExt cx="860387" cy="1830511"/>
            </a:xfrm>
          </p:grpSpPr>
          <p:grpSp>
            <p:nvGrpSpPr>
              <p:cNvPr id="391" name="Google Shape;391;p22"/>
              <p:cNvGrpSpPr/>
              <p:nvPr/>
            </p:nvGrpSpPr>
            <p:grpSpPr>
              <a:xfrm rot="10800000" flipH="1">
                <a:off x="-399157" y="20716"/>
                <a:ext cx="858745" cy="1564104"/>
                <a:chOff x="4889318" y="2163480"/>
                <a:chExt cx="858745" cy="1564104"/>
              </a:xfrm>
            </p:grpSpPr>
            <p:sp>
              <p:nvSpPr>
                <p:cNvPr id="392" name="Google Shape;392;p22"/>
                <p:cNvSpPr/>
                <p:nvPr/>
              </p:nvSpPr>
              <p:spPr>
                <a:xfrm>
                  <a:off x="4889318" y="2163480"/>
                  <a:ext cx="858745" cy="1564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6" h="11431" extrusionOk="0">
                      <a:moveTo>
                        <a:pt x="6049" y="0"/>
                      </a:moveTo>
                      <a:cubicBezTo>
                        <a:pt x="6013" y="12"/>
                        <a:pt x="6013" y="12"/>
                        <a:pt x="6001" y="36"/>
                      </a:cubicBezTo>
                      <a:cubicBezTo>
                        <a:pt x="5966" y="60"/>
                        <a:pt x="5942" y="96"/>
                        <a:pt x="5906" y="107"/>
                      </a:cubicBezTo>
                      <a:lnTo>
                        <a:pt x="5894" y="119"/>
                      </a:lnTo>
                      <a:lnTo>
                        <a:pt x="5787" y="227"/>
                      </a:lnTo>
                      <a:cubicBezTo>
                        <a:pt x="5716" y="298"/>
                        <a:pt x="5620" y="369"/>
                        <a:pt x="5549" y="453"/>
                      </a:cubicBezTo>
                      <a:cubicBezTo>
                        <a:pt x="5382" y="596"/>
                        <a:pt x="5215" y="727"/>
                        <a:pt x="5073" y="846"/>
                      </a:cubicBezTo>
                      <a:cubicBezTo>
                        <a:pt x="4739" y="1119"/>
                        <a:pt x="4382" y="1370"/>
                        <a:pt x="4084" y="1596"/>
                      </a:cubicBezTo>
                      <a:lnTo>
                        <a:pt x="3870" y="1762"/>
                      </a:lnTo>
                      <a:cubicBezTo>
                        <a:pt x="3287" y="2179"/>
                        <a:pt x="2679" y="2620"/>
                        <a:pt x="2144" y="3108"/>
                      </a:cubicBezTo>
                      <a:cubicBezTo>
                        <a:pt x="1822" y="3394"/>
                        <a:pt x="1548" y="3703"/>
                        <a:pt x="1286" y="4025"/>
                      </a:cubicBezTo>
                      <a:cubicBezTo>
                        <a:pt x="1048" y="4322"/>
                        <a:pt x="846" y="4644"/>
                        <a:pt x="679" y="5001"/>
                      </a:cubicBezTo>
                      <a:cubicBezTo>
                        <a:pt x="513" y="5346"/>
                        <a:pt x="382" y="5703"/>
                        <a:pt x="274" y="6072"/>
                      </a:cubicBezTo>
                      <a:cubicBezTo>
                        <a:pt x="179" y="6430"/>
                        <a:pt x="96" y="6799"/>
                        <a:pt x="72" y="7204"/>
                      </a:cubicBezTo>
                      <a:cubicBezTo>
                        <a:pt x="1" y="7954"/>
                        <a:pt x="24" y="8728"/>
                        <a:pt x="179" y="9525"/>
                      </a:cubicBezTo>
                      <a:cubicBezTo>
                        <a:pt x="274" y="10121"/>
                        <a:pt x="453" y="10716"/>
                        <a:pt x="691" y="11264"/>
                      </a:cubicBezTo>
                      <a:cubicBezTo>
                        <a:pt x="727" y="11323"/>
                        <a:pt x="751" y="11371"/>
                        <a:pt x="786" y="11430"/>
                      </a:cubicBezTo>
                      <a:cubicBezTo>
                        <a:pt x="870" y="11406"/>
                        <a:pt x="953" y="11371"/>
                        <a:pt x="1036" y="11359"/>
                      </a:cubicBezTo>
                      <a:cubicBezTo>
                        <a:pt x="1215" y="11299"/>
                        <a:pt x="1394" y="11228"/>
                        <a:pt x="1572" y="11145"/>
                      </a:cubicBezTo>
                      <a:cubicBezTo>
                        <a:pt x="1739" y="11073"/>
                        <a:pt x="1917" y="11002"/>
                        <a:pt x="2084" y="10930"/>
                      </a:cubicBezTo>
                      <a:cubicBezTo>
                        <a:pt x="2406" y="10764"/>
                        <a:pt x="2739" y="10585"/>
                        <a:pt x="3060" y="10394"/>
                      </a:cubicBezTo>
                      <a:cubicBezTo>
                        <a:pt x="3715" y="9990"/>
                        <a:pt x="4287" y="9513"/>
                        <a:pt x="4763" y="8989"/>
                      </a:cubicBezTo>
                      <a:cubicBezTo>
                        <a:pt x="5263" y="8430"/>
                        <a:pt x="5656" y="7799"/>
                        <a:pt x="5906" y="7144"/>
                      </a:cubicBezTo>
                      <a:cubicBezTo>
                        <a:pt x="6037" y="6823"/>
                        <a:pt x="6132" y="6442"/>
                        <a:pt x="6192" y="6061"/>
                      </a:cubicBezTo>
                      <a:cubicBezTo>
                        <a:pt x="6251" y="5656"/>
                        <a:pt x="6275" y="5227"/>
                        <a:pt x="6251" y="4763"/>
                      </a:cubicBezTo>
                      <a:cubicBezTo>
                        <a:pt x="6216" y="4298"/>
                        <a:pt x="6144" y="3822"/>
                        <a:pt x="6073" y="3382"/>
                      </a:cubicBezTo>
                      <a:cubicBezTo>
                        <a:pt x="6013" y="3036"/>
                        <a:pt x="5954" y="2667"/>
                        <a:pt x="5918" y="2310"/>
                      </a:cubicBezTo>
                      <a:lnTo>
                        <a:pt x="5870" y="2036"/>
                      </a:lnTo>
                      <a:cubicBezTo>
                        <a:pt x="5847" y="1774"/>
                        <a:pt x="5811" y="1500"/>
                        <a:pt x="5835" y="1239"/>
                      </a:cubicBezTo>
                      <a:cubicBezTo>
                        <a:pt x="5835" y="965"/>
                        <a:pt x="5858" y="703"/>
                        <a:pt x="5918" y="429"/>
                      </a:cubicBezTo>
                      <a:cubicBezTo>
                        <a:pt x="5954" y="298"/>
                        <a:pt x="5989" y="167"/>
                        <a:pt x="6037" y="36"/>
                      </a:cubicBezTo>
                      <a:cubicBezTo>
                        <a:pt x="6037" y="12"/>
                        <a:pt x="6049" y="0"/>
                        <a:pt x="60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22"/>
                <p:cNvSpPr/>
                <p:nvPr/>
              </p:nvSpPr>
              <p:spPr>
                <a:xfrm>
                  <a:off x="4889318" y="2169911"/>
                  <a:ext cx="817970" cy="1547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8" h="11312" extrusionOk="0">
                      <a:moveTo>
                        <a:pt x="5977" y="1"/>
                      </a:moveTo>
                      <a:lnTo>
                        <a:pt x="5977" y="1"/>
                      </a:lnTo>
                      <a:cubicBezTo>
                        <a:pt x="5954" y="13"/>
                        <a:pt x="5942" y="49"/>
                        <a:pt x="5906" y="60"/>
                      </a:cubicBezTo>
                      <a:lnTo>
                        <a:pt x="5894" y="72"/>
                      </a:lnTo>
                      <a:lnTo>
                        <a:pt x="5787" y="180"/>
                      </a:lnTo>
                      <a:cubicBezTo>
                        <a:pt x="5716" y="251"/>
                        <a:pt x="5620" y="322"/>
                        <a:pt x="5549" y="406"/>
                      </a:cubicBezTo>
                      <a:cubicBezTo>
                        <a:pt x="5382" y="549"/>
                        <a:pt x="5215" y="680"/>
                        <a:pt x="5073" y="799"/>
                      </a:cubicBezTo>
                      <a:cubicBezTo>
                        <a:pt x="4727" y="1072"/>
                        <a:pt x="4382" y="1334"/>
                        <a:pt x="4084" y="1549"/>
                      </a:cubicBezTo>
                      <a:lnTo>
                        <a:pt x="3870" y="1715"/>
                      </a:lnTo>
                      <a:lnTo>
                        <a:pt x="3846" y="1727"/>
                      </a:lnTo>
                      <a:cubicBezTo>
                        <a:pt x="3275" y="2144"/>
                        <a:pt x="2679" y="2573"/>
                        <a:pt x="2144" y="3061"/>
                      </a:cubicBezTo>
                      <a:cubicBezTo>
                        <a:pt x="1822" y="3347"/>
                        <a:pt x="1548" y="3656"/>
                        <a:pt x="1286" y="3978"/>
                      </a:cubicBezTo>
                      <a:cubicBezTo>
                        <a:pt x="1048" y="4275"/>
                        <a:pt x="846" y="4597"/>
                        <a:pt x="679" y="4954"/>
                      </a:cubicBezTo>
                      <a:cubicBezTo>
                        <a:pt x="513" y="5299"/>
                        <a:pt x="382" y="5656"/>
                        <a:pt x="274" y="6025"/>
                      </a:cubicBezTo>
                      <a:cubicBezTo>
                        <a:pt x="179" y="6383"/>
                        <a:pt x="96" y="6776"/>
                        <a:pt x="72" y="7157"/>
                      </a:cubicBezTo>
                      <a:cubicBezTo>
                        <a:pt x="1" y="7907"/>
                        <a:pt x="24" y="8681"/>
                        <a:pt x="179" y="9478"/>
                      </a:cubicBezTo>
                      <a:cubicBezTo>
                        <a:pt x="274" y="10074"/>
                        <a:pt x="453" y="10669"/>
                        <a:pt x="691" y="11217"/>
                      </a:cubicBezTo>
                      <a:lnTo>
                        <a:pt x="739" y="11312"/>
                      </a:lnTo>
                      <a:cubicBezTo>
                        <a:pt x="834" y="10955"/>
                        <a:pt x="917" y="10609"/>
                        <a:pt x="1024" y="10252"/>
                      </a:cubicBezTo>
                      <a:cubicBezTo>
                        <a:pt x="1286" y="9300"/>
                        <a:pt x="1620" y="8359"/>
                        <a:pt x="1977" y="7442"/>
                      </a:cubicBezTo>
                      <a:cubicBezTo>
                        <a:pt x="2060" y="7216"/>
                        <a:pt x="2156" y="6978"/>
                        <a:pt x="2239" y="6752"/>
                      </a:cubicBezTo>
                      <a:cubicBezTo>
                        <a:pt x="2334" y="6537"/>
                        <a:pt x="2418" y="6323"/>
                        <a:pt x="2513" y="6097"/>
                      </a:cubicBezTo>
                      <a:cubicBezTo>
                        <a:pt x="2703" y="5668"/>
                        <a:pt x="2918" y="5240"/>
                        <a:pt x="3120" y="4811"/>
                      </a:cubicBezTo>
                      <a:cubicBezTo>
                        <a:pt x="3989" y="3156"/>
                        <a:pt x="5013" y="1596"/>
                        <a:pt x="59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4" name="Google Shape;394;p22"/>
              <p:cNvSpPr/>
              <p:nvPr/>
            </p:nvSpPr>
            <p:spPr>
              <a:xfrm rot="10800000" flipH="1">
                <a:off x="-400799" y="-245691"/>
                <a:ext cx="800045" cy="1771949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12950" extrusionOk="0">
                    <a:moveTo>
                      <a:pt x="5787" y="1"/>
                    </a:moveTo>
                    <a:cubicBezTo>
                      <a:pt x="5775" y="1"/>
                      <a:pt x="5751" y="1"/>
                      <a:pt x="5751" y="25"/>
                    </a:cubicBezTo>
                    <a:cubicBezTo>
                      <a:pt x="5501" y="418"/>
                      <a:pt x="5239" y="822"/>
                      <a:pt x="4966" y="1215"/>
                    </a:cubicBezTo>
                    <a:cubicBezTo>
                      <a:pt x="4835" y="1418"/>
                      <a:pt x="4680" y="1608"/>
                      <a:pt x="4549" y="1823"/>
                    </a:cubicBezTo>
                    <a:cubicBezTo>
                      <a:pt x="4549" y="1775"/>
                      <a:pt x="4537" y="1727"/>
                      <a:pt x="4537" y="1704"/>
                    </a:cubicBezTo>
                    <a:cubicBezTo>
                      <a:pt x="4537" y="1608"/>
                      <a:pt x="4537" y="1525"/>
                      <a:pt x="4549" y="1430"/>
                    </a:cubicBezTo>
                    <a:lnTo>
                      <a:pt x="4549" y="1453"/>
                    </a:lnTo>
                    <a:cubicBezTo>
                      <a:pt x="4561" y="1334"/>
                      <a:pt x="4596" y="1192"/>
                      <a:pt x="4620" y="1072"/>
                    </a:cubicBezTo>
                    <a:cubicBezTo>
                      <a:pt x="4620" y="1061"/>
                      <a:pt x="4620" y="1037"/>
                      <a:pt x="4596" y="1037"/>
                    </a:cubicBezTo>
                    <a:lnTo>
                      <a:pt x="4585" y="1037"/>
                    </a:lnTo>
                    <a:cubicBezTo>
                      <a:pt x="4561" y="1037"/>
                      <a:pt x="4549" y="1049"/>
                      <a:pt x="4537" y="1061"/>
                    </a:cubicBezTo>
                    <a:cubicBezTo>
                      <a:pt x="4501" y="1156"/>
                      <a:pt x="4489" y="1227"/>
                      <a:pt x="4477" y="1311"/>
                    </a:cubicBezTo>
                    <a:cubicBezTo>
                      <a:pt x="4465" y="1394"/>
                      <a:pt x="4442" y="1477"/>
                      <a:pt x="4442" y="1549"/>
                    </a:cubicBezTo>
                    <a:cubicBezTo>
                      <a:pt x="4430" y="1692"/>
                      <a:pt x="4430" y="1811"/>
                      <a:pt x="4442" y="1942"/>
                    </a:cubicBezTo>
                    <a:cubicBezTo>
                      <a:pt x="4346" y="2085"/>
                      <a:pt x="4239" y="2239"/>
                      <a:pt x="4132" y="2406"/>
                    </a:cubicBezTo>
                    <a:cubicBezTo>
                      <a:pt x="4001" y="2596"/>
                      <a:pt x="3882" y="2799"/>
                      <a:pt x="3751" y="3001"/>
                    </a:cubicBezTo>
                    <a:cubicBezTo>
                      <a:pt x="3644" y="3156"/>
                      <a:pt x="3537" y="3335"/>
                      <a:pt x="3430" y="3501"/>
                    </a:cubicBezTo>
                    <a:cubicBezTo>
                      <a:pt x="3430" y="3489"/>
                      <a:pt x="3418" y="3478"/>
                      <a:pt x="3418" y="3442"/>
                    </a:cubicBezTo>
                    <a:cubicBezTo>
                      <a:pt x="3382" y="3323"/>
                      <a:pt x="3370" y="3216"/>
                      <a:pt x="3358" y="3097"/>
                    </a:cubicBezTo>
                    <a:cubicBezTo>
                      <a:pt x="3346" y="2977"/>
                      <a:pt x="3322" y="2858"/>
                      <a:pt x="3322" y="2727"/>
                    </a:cubicBezTo>
                    <a:cubicBezTo>
                      <a:pt x="3322" y="2596"/>
                      <a:pt x="3322" y="2466"/>
                      <a:pt x="3346" y="2346"/>
                    </a:cubicBezTo>
                    <a:lnTo>
                      <a:pt x="3346" y="2323"/>
                    </a:lnTo>
                    <a:cubicBezTo>
                      <a:pt x="3358" y="2263"/>
                      <a:pt x="3358" y="2192"/>
                      <a:pt x="3370" y="2132"/>
                    </a:cubicBezTo>
                    <a:cubicBezTo>
                      <a:pt x="3370" y="2120"/>
                      <a:pt x="3370" y="2085"/>
                      <a:pt x="3346" y="2085"/>
                    </a:cubicBezTo>
                    <a:lnTo>
                      <a:pt x="3322" y="2085"/>
                    </a:lnTo>
                    <a:cubicBezTo>
                      <a:pt x="3311" y="2085"/>
                      <a:pt x="3299" y="2108"/>
                      <a:pt x="3287" y="2120"/>
                    </a:cubicBezTo>
                    <a:cubicBezTo>
                      <a:pt x="3251" y="2239"/>
                      <a:pt x="3239" y="2370"/>
                      <a:pt x="3227" y="2501"/>
                    </a:cubicBezTo>
                    <a:cubicBezTo>
                      <a:pt x="3203" y="2656"/>
                      <a:pt x="3203" y="2799"/>
                      <a:pt x="3203" y="2942"/>
                    </a:cubicBezTo>
                    <a:cubicBezTo>
                      <a:pt x="3203" y="3085"/>
                      <a:pt x="3227" y="3239"/>
                      <a:pt x="3239" y="3370"/>
                    </a:cubicBezTo>
                    <a:lnTo>
                      <a:pt x="3287" y="3680"/>
                    </a:lnTo>
                    <a:cubicBezTo>
                      <a:pt x="3061" y="4073"/>
                      <a:pt x="2858" y="4454"/>
                      <a:pt x="2656" y="4859"/>
                    </a:cubicBezTo>
                    <a:lnTo>
                      <a:pt x="2299" y="5621"/>
                    </a:lnTo>
                    <a:cubicBezTo>
                      <a:pt x="2275" y="5525"/>
                      <a:pt x="2239" y="5418"/>
                      <a:pt x="2227" y="5323"/>
                    </a:cubicBezTo>
                    <a:cubicBezTo>
                      <a:pt x="2168" y="5085"/>
                      <a:pt x="2120" y="4847"/>
                      <a:pt x="2072" y="4609"/>
                    </a:cubicBezTo>
                    <a:cubicBezTo>
                      <a:pt x="2049" y="4430"/>
                      <a:pt x="2037" y="4251"/>
                      <a:pt x="2037" y="4073"/>
                    </a:cubicBezTo>
                    <a:cubicBezTo>
                      <a:pt x="2037" y="3870"/>
                      <a:pt x="2049" y="3680"/>
                      <a:pt x="2060" y="3489"/>
                    </a:cubicBezTo>
                    <a:cubicBezTo>
                      <a:pt x="2060" y="3478"/>
                      <a:pt x="2060" y="3454"/>
                      <a:pt x="2084" y="3430"/>
                    </a:cubicBezTo>
                    <a:cubicBezTo>
                      <a:pt x="2084" y="3418"/>
                      <a:pt x="2084" y="3382"/>
                      <a:pt x="2049" y="3382"/>
                    </a:cubicBezTo>
                    <a:lnTo>
                      <a:pt x="2037" y="3382"/>
                    </a:lnTo>
                    <a:cubicBezTo>
                      <a:pt x="2013" y="3382"/>
                      <a:pt x="2001" y="3394"/>
                      <a:pt x="1989" y="3418"/>
                    </a:cubicBezTo>
                    <a:cubicBezTo>
                      <a:pt x="1977" y="3513"/>
                      <a:pt x="1965" y="3609"/>
                      <a:pt x="1941" y="3716"/>
                    </a:cubicBezTo>
                    <a:cubicBezTo>
                      <a:pt x="1929" y="3835"/>
                      <a:pt x="1929" y="3954"/>
                      <a:pt x="1918" y="4049"/>
                    </a:cubicBezTo>
                    <a:cubicBezTo>
                      <a:pt x="1906" y="4275"/>
                      <a:pt x="1918" y="4501"/>
                      <a:pt x="1941" y="4728"/>
                    </a:cubicBezTo>
                    <a:cubicBezTo>
                      <a:pt x="1965" y="4942"/>
                      <a:pt x="2001" y="5156"/>
                      <a:pt x="2049" y="5383"/>
                    </a:cubicBezTo>
                    <a:cubicBezTo>
                      <a:pt x="2060" y="5478"/>
                      <a:pt x="2096" y="5585"/>
                      <a:pt x="2120" y="5692"/>
                    </a:cubicBezTo>
                    <a:cubicBezTo>
                      <a:pt x="2144" y="5752"/>
                      <a:pt x="2156" y="5811"/>
                      <a:pt x="2179" y="5883"/>
                    </a:cubicBezTo>
                    <a:cubicBezTo>
                      <a:pt x="1941" y="6430"/>
                      <a:pt x="1727" y="6990"/>
                      <a:pt x="1513" y="7549"/>
                    </a:cubicBezTo>
                    <a:cubicBezTo>
                      <a:pt x="1465" y="7680"/>
                      <a:pt x="1429" y="7823"/>
                      <a:pt x="1370" y="7954"/>
                    </a:cubicBezTo>
                    <a:cubicBezTo>
                      <a:pt x="1370" y="7942"/>
                      <a:pt x="1346" y="7919"/>
                      <a:pt x="1346" y="7907"/>
                    </a:cubicBezTo>
                    <a:cubicBezTo>
                      <a:pt x="1310" y="7799"/>
                      <a:pt x="1251" y="7704"/>
                      <a:pt x="1203" y="7597"/>
                    </a:cubicBezTo>
                    <a:cubicBezTo>
                      <a:pt x="1167" y="7526"/>
                      <a:pt x="1144" y="7430"/>
                      <a:pt x="1108" y="7359"/>
                    </a:cubicBezTo>
                    <a:cubicBezTo>
                      <a:pt x="1084" y="7264"/>
                      <a:pt x="1048" y="7168"/>
                      <a:pt x="1025" y="7073"/>
                    </a:cubicBezTo>
                    <a:cubicBezTo>
                      <a:pt x="977" y="6895"/>
                      <a:pt x="929" y="6704"/>
                      <a:pt x="906" y="6526"/>
                    </a:cubicBezTo>
                    <a:cubicBezTo>
                      <a:pt x="870" y="6275"/>
                      <a:pt x="858" y="6014"/>
                      <a:pt x="858" y="5764"/>
                    </a:cubicBezTo>
                    <a:cubicBezTo>
                      <a:pt x="858" y="5740"/>
                      <a:pt x="846" y="5716"/>
                      <a:pt x="810" y="5716"/>
                    </a:cubicBezTo>
                    <a:cubicBezTo>
                      <a:pt x="786" y="5716"/>
                      <a:pt x="775" y="5740"/>
                      <a:pt x="775" y="5764"/>
                    </a:cubicBezTo>
                    <a:cubicBezTo>
                      <a:pt x="775" y="5990"/>
                      <a:pt x="775" y="6192"/>
                      <a:pt x="798" y="6418"/>
                    </a:cubicBezTo>
                    <a:cubicBezTo>
                      <a:pt x="810" y="6645"/>
                      <a:pt x="858" y="6871"/>
                      <a:pt x="906" y="7073"/>
                    </a:cubicBezTo>
                    <a:cubicBezTo>
                      <a:pt x="953" y="7288"/>
                      <a:pt x="1013" y="7490"/>
                      <a:pt x="1084" y="7704"/>
                    </a:cubicBezTo>
                    <a:cubicBezTo>
                      <a:pt x="1108" y="7799"/>
                      <a:pt x="1156" y="7907"/>
                      <a:pt x="1203" y="8002"/>
                    </a:cubicBezTo>
                    <a:cubicBezTo>
                      <a:pt x="1215" y="8038"/>
                      <a:pt x="1251" y="8097"/>
                      <a:pt x="1275" y="8145"/>
                    </a:cubicBezTo>
                    <a:cubicBezTo>
                      <a:pt x="1287" y="8157"/>
                      <a:pt x="1287" y="8180"/>
                      <a:pt x="1310" y="8192"/>
                    </a:cubicBezTo>
                    <a:cubicBezTo>
                      <a:pt x="1072" y="8907"/>
                      <a:pt x="846" y="9621"/>
                      <a:pt x="632" y="10336"/>
                    </a:cubicBezTo>
                    <a:cubicBezTo>
                      <a:pt x="513" y="10740"/>
                      <a:pt x="417" y="11121"/>
                      <a:pt x="310" y="11526"/>
                    </a:cubicBezTo>
                    <a:cubicBezTo>
                      <a:pt x="251" y="11717"/>
                      <a:pt x="203" y="11931"/>
                      <a:pt x="144" y="12121"/>
                    </a:cubicBezTo>
                    <a:cubicBezTo>
                      <a:pt x="84" y="12324"/>
                      <a:pt x="36" y="12538"/>
                      <a:pt x="1" y="12741"/>
                    </a:cubicBezTo>
                    <a:cubicBezTo>
                      <a:pt x="1" y="12776"/>
                      <a:pt x="1" y="12800"/>
                      <a:pt x="13" y="12836"/>
                    </a:cubicBezTo>
                    <a:cubicBezTo>
                      <a:pt x="24" y="12883"/>
                      <a:pt x="72" y="12919"/>
                      <a:pt x="120" y="12943"/>
                    </a:cubicBezTo>
                    <a:cubicBezTo>
                      <a:pt x="136" y="12947"/>
                      <a:pt x="153" y="12949"/>
                      <a:pt x="169" y="12949"/>
                    </a:cubicBezTo>
                    <a:cubicBezTo>
                      <a:pt x="250" y="12949"/>
                      <a:pt x="330" y="12903"/>
                      <a:pt x="370" y="12824"/>
                    </a:cubicBezTo>
                    <a:cubicBezTo>
                      <a:pt x="441" y="12586"/>
                      <a:pt x="513" y="12360"/>
                      <a:pt x="572" y="12121"/>
                    </a:cubicBezTo>
                    <a:lnTo>
                      <a:pt x="786" y="11419"/>
                    </a:lnTo>
                    <a:cubicBezTo>
                      <a:pt x="917" y="10943"/>
                      <a:pt x="1072" y="10478"/>
                      <a:pt x="1203" y="10002"/>
                    </a:cubicBezTo>
                    <a:cubicBezTo>
                      <a:pt x="1227" y="9931"/>
                      <a:pt x="1251" y="9859"/>
                      <a:pt x="1275" y="9788"/>
                    </a:cubicBezTo>
                    <a:lnTo>
                      <a:pt x="1310" y="9788"/>
                    </a:lnTo>
                    <a:cubicBezTo>
                      <a:pt x="1429" y="9752"/>
                      <a:pt x="1548" y="9740"/>
                      <a:pt x="1668" y="9704"/>
                    </a:cubicBezTo>
                    <a:cubicBezTo>
                      <a:pt x="1727" y="9693"/>
                      <a:pt x="1798" y="9681"/>
                      <a:pt x="1858" y="9645"/>
                    </a:cubicBezTo>
                    <a:cubicBezTo>
                      <a:pt x="1929" y="9633"/>
                      <a:pt x="2001" y="9609"/>
                      <a:pt x="2084" y="9585"/>
                    </a:cubicBezTo>
                    <a:cubicBezTo>
                      <a:pt x="2346" y="9502"/>
                      <a:pt x="2596" y="9395"/>
                      <a:pt x="2834" y="9276"/>
                    </a:cubicBezTo>
                    <a:cubicBezTo>
                      <a:pt x="2858" y="9264"/>
                      <a:pt x="2870" y="9252"/>
                      <a:pt x="2870" y="9228"/>
                    </a:cubicBezTo>
                    <a:cubicBezTo>
                      <a:pt x="2870" y="9216"/>
                      <a:pt x="2858" y="9204"/>
                      <a:pt x="2834" y="9204"/>
                    </a:cubicBezTo>
                    <a:lnTo>
                      <a:pt x="2822" y="9204"/>
                    </a:lnTo>
                    <a:cubicBezTo>
                      <a:pt x="2513" y="9347"/>
                      <a:pt x="2168" y="9466"/>
                      <a:pt x="1822" y="9526"/>
                    </a:cubicBezTo>
                    <a:cubicBezTo>
                      <a:pt x="1739" y="9550"/>
                      <a:pt x="1644" y="9562"/>
                      <a:pt x="1560" y="9562"/>
                    </a:cubicBezTo>
                    <a:cubicBezTo>
                      <a:pt x="1489" y="9574"/>
                      <a:pt x="1406" y="9574"/>
                      <a:pt x="1346" y="9574"/>
                    </a:cubicBezTo>
                    <a:cubicBezTo>
                      <a:pt x="1489" y="9145"/>
                      <a:pt x="1620" y="8728"/>
                      <a:pt x="1751" y="8300"/>
                    </a:cubicBezTo>
                    <a:cubicBezTo>
                      <a:pt x="1858" y="8276"/>
                      <a:pt x="1977" y="8252"/>
                      <a:pt x="2084" y="8240"/>
                    </a:cubicBezTo>
                    <a:cubicBezTo>
                      <a:pt x="2215" y="8204"/>
                      <a:pt x="2358" y="8157"/>
                      <a:pt x="2501" y="8121"/>
                    </a:cubicBezTo>
                    <a:cubicBezTo>
                      <a:pt x="2775" y="8026"/>
                      <a:pt x="3061" y="7942"/>
                      <a:pt x="3334" y="7823"/>
                    </a:cubicBezTo>
                    <a:cubicBezTo>
                      <a:pt x="3596" y="7704"/>
                      <a:pt x="3870" y="7585"/>
                      <a:pt x="4120" y="7430"/>
                    </a:cubicBezTo>
                    <a:cubicBezTo>
                      <a:pt x="4370" y="7288"/>
                      <a:pt x="4620" y="7121"/>
                      <a:pt x="4858" y="6942"/>
                    </a:cubicBezTo>
                    <a:cubicBezTo>
                      <a:pt x="4882" y="6930"/>
                      <a:pt x="4894" y="6895"/>
                      <a:pt x="4882" y="6883"/>
                    </a:cubicBezTo>
                    <a:cubicBezTo>
                      <a:pt x="4882" y="6871"/>
                      <a:pt x="4858" y="6871"/>
                      <a:pt x="4846" y="6871"/>
                    </a:cubicBezTo>
                    <a:lnTo>
                      <a:pt x="4835" y="6871"/>
                    </a:lnTo>
                    <a:cubicBezTo>
                      <a:pt x="4549" y="7073"/>
                      <a:pt x="4239" y="7264"/>
                      <a:pt x="3906" y="7418"/>
                    </a:cubicBezTo>
                    <a:cubicBezTo>
                      <a:pt x="3632" y="7549"/>
                      <a:pt x="3346" y="7669"/>
                      <a:pt x="3049" y="7764"/>
                    </a:cubicBezTo>
                    <a:cubicBezTo>
                      <a:pt x="2894" y="7799"/>
                      <a:pt x="2751" y="7847"/>
                      <a:pt x="2596" y="7883"/>
                    </a:cubicBezTo>
                    <a:cubicBezTo>
                      <a:pt x="2453" y="7919"/>
                      <a:pt x="2287" y="7954"/>
                      <a:pt x="2144" y="7966"/>
                    </a:cubicBezTo>
                    <a:cubicBezTo>
                      <a:pt x="2060" y="7978"/>
                      <a:pt x="1977" y="8002"/>
                      <a:pt x="1906" y="8014"/>
                    </a:cubicBezTo>
                    <a:cubicBezTo>
                      <a:pt x="1882" y="8014"/>
                      <a:pt x="1870" y="8014"/>
                      <a:pt x="1858" y="8026"/>
                    </a:cubicBezTo>
                    <a:cubicBezTo>
                      <a:pt x="1941" y="7740"/>
                      <a:pt x="2049" y="7466"/>
                      <a:pt x="2144" y="7180"/>
                    </a:cubicBezTo>
                    <a:cubicBezTo>
                      <a:pt x="2287" y="6764"/>
                      <a:pt x="2453" y="6335"/>
                      <a:pt x="2620" y="5918"/>
                    </a:cubicBezTo>
                    <a:cubicBezTo>
                      <a:pt x="2834" y="5894"/>
                      <a:pt x="3049" y="5859"/>
                      <a:pt x="3251" y="5799"/>
                    </a:cubicBezTo>
                    <a:cubicBezTo>
                      <a:pt x="3370" y="5764"/>
                      <a:pt x="3513" y="5716"/>
                      <a:pt x="3632" y="5680"/>
                    </a:cubicBezTo>
                    <a:cubicBezTo>
                      <a:pt x="3692" y="5644"/>
                      <a:pt x="3751" y="5633"/>
                      <a:pt x="3811" y="5597"/>
                    </a:cubicBezTo>
                    <a:cubicBezTo>
                      <a:pt x="3882" y="5573"/>
                      <a:pt x="3942" y="5537"/>
                      <a:pt x="4013" y="5514"/>
                    </a:cubicBezTo>
                    <a:cubicBezTo>
                      <a:pt x="4251" y="5406"/>
                      <a:pt x="4489" y="5275"/>
                      <a:pt x="4727" y="5156"/>
                    </a:cubicBezTo>
                    <a:cubicBezTo>
                      <a:pt x="4966" y="5025"/>
                      <a:pt x="5192" y="4882"/>
                      <a:pt x="5418" y="4752"/>
                    </a:cubicBezTo>
                    <a:cubicBezTo>
                      <a:pt x="5430" y="4740"/>
                      <a:pt x="5442" y="4728"/>
                      <a:pt x="5430" y="4692"/>
                    </a:cubicBezTo>
                    <a:cubicBezTo>
                      <a:pt x="5418" y="4680"/>
                      <a:pt x="5418" y="4680"/>
                      <a:pt x="5394" y="4680"/>
                    </a:cubicBezTo>
                    <a:lnTo>
                      <a:pt x="5370" y="4680"/>
                    </a:lnTo>
                    <a:cubicBezTo>
                      <a:pt x="5251" y="4752"/>
                      <a:pt x="5132" y="4811"/>
                      <a:pt x="5013" y="4882"/>
                    </a:cubicBezTo>
                    <a:cubicBezTo>
                      <a:pt x="4894" y="4942"/>
                      <a:pt x="4775" y="5025"/>
                      <a:pt x="4644" y="5085"/>
                    </a:cubicBezTo>
                    <a:cubicBezTo>
                      <a:pt x="4144" y="5323"/>
                      <a:pt x="3644" y="5502"/>
                      <a:pt x="3108" y="5597"/>
                    </a:cubicBezTo>
                    <a:lnTo>
                      <a:pt x="2799" y="5644"/>
                    </a:lnTo>
                    <a:cubicBezTo>
                      <a:pt x="2763" y="5644"/>
                      <a:pt x="2739" y="5644"/>
                      <a:pt x="2703" y="5656"/>
                    </a:cubicBezTo>
                    <a:cubicBezTo>
                      <a:pt x="2930" y="5097"/>
                      <a:pt x="3180" y="4549"/>
                      <a:pt x="3465" y="4013"/>
                    </a:cubicBezTo>
                    <a:cubicBezTo>
                      <a:pt x="3465" y="3990"/>
                      <a:pt x="3477" y="3990"/>
                      <a:pt x="3477" y="3978"/>
                    </a:cubicBezTo>
                    <a:cubicBezTo>
                      <a:pt x="3525" y="3906"/>
                      <a:pt x="3549" y="3835"/>
                      <a:pt x="3596" y="3751"/>
                    </a:cubicBezTo>
                    <a:cubicBezTo>
                      <a:pt x="3668" y="3739"/>
                      <a:pt x="3751" y="3716"/>
                      <a:pt x="3811" y="3680"/>
                    </a:cubicBezTo>
                    <a:cubicBezTo>
                      <a:pt x="3894" y="3656"/>
                      <a:pt x="3965" y="3609"/>
                      <a:pt x="4061" y="3573"/>
                    </a:cubicBezTo>
                    <a:cubicBezTo>
                      <a:pt x="4132" y="3549"/>
                      <a:pt x="4227" y="3501"/>
                      <a:pt x="4299" y="3454"/>
                    </a:cubicBezTo>
                    <a:cubicBezTo>
                      <a:pt x="4370" y="3418"/>
                      <a:pt x="4465" y="3370"/>
                      <a:pt x="4537" y="3323"/>
                    </a:cubicBezTo>
                    <a:cubicBezTo>
                      <a:pt x="4846" y="3144"/>
                      <a:pt x="5156" y="2966"/>
                      <a:pt x="5454" y="2775"/>
                    </a:cubicBezTo>
                    <a:cubicBezTo>
                      <a:pt x="5478" y="2763"/>
                      <a:pt x="5489" y="2739"/>
                      <a:pt x="5478" y="2716"/>
                    </a:cubicBezTo>
                    <a:cubicBezTo>
                      <a:pt x="5454" y="2704"/>
                      <a:pt x="5454" y="2704"/>
                      <a:pt x="5442" y="2704"/>
                    </a:cubicBezTo>
                    <a:lnTo>
                      <a:pt x="5418" y="2704"/>
                    </a:lnTo>
                    <a:cubicBezTo>
                      <a:pt x="5156" y="2847"/>
                      <a:pt x="4894" y="3001"/>
                      <a:pt x="4620" y="3120"/>
                    </a:cubicBezTo>
                    <a:cubicBezTo>
                      <a:pt x="4537" y="3156"/>
                      <a:pt x="4442" y="3192"/>
                      <a:pt x="4370" y="3239"/>
                    </a:cubicBezTo>
                    <a:cubicBezTo>
                      <a:pt x="4323" y="3251"/>
                      <a:pt x="4287" y="3263"/>
                      <a:pt x="4251" y="3275"/>
                    </a:cubicBezTo>
                    <a:cubicBezTo>
                      <a:pt x="4204" y="3299"/>
                      <a:pt x="4144" y="3323"/>
                      <a:pt x="4108" y="3335"/>
                    </a:cubicBezTo>
                    <a:cubicBezTo>
                      <a:pt x="4013" y="3370"/>
                      <a:pt x="3906" y="3418"/>
                      <a:pt x="3823" y="3442"/>
                    </a:cubicBezTo>
                    <a:cubicBezTo>
                      <a:pt x="3787" y="3454"/>
                      <a:pt x="3763" y="3454"/>
                      <a:pt x="3727" y="3478"/>
                    </a:cubicBezTo>
                    <a:cubicBezTo>
                      <a:pt x="3823" y="3311"/>
                      <a:pt x="3906" y="3144"/>
                      <a:pt x="4013" y="2977"/>
                    </a:cubicBezTo>
                    <a:cubicBezTo>
                      <a:pt x="4108" y="2823"/>
                      <a:pt x="4204" y="2656"/>
                      <a:pt x="4299" y="2489"/>
                    </a:cubicBezTo>
                    <a:cubicBezTo>
                      <a:pt x="4406" y="2311"/>
                      <a:pt x="4501" y="2144"/>
                      <a:pt x="4608" y="1965"/>
                    </a:cubicBezTo>
                    <a:cubicBezTo>
                      <a:pt x="4620" y="1954"/>
                      <a:pt x="4620" y="1942"/>
                      <a:pt x="4644" y="1930"/>
                    </a:cubicBezTo>
                    <a:cubicBezTo>
                      <a:pt x="4704" y="1894"/>
                      <a:pt x="4775" y="1870"/>
                      <a:pt x="4835" y="1834"/>
                    </a:cubicBezTo>
                    <a:cubicBezTo>
                      <a:pt x="4918" y="1787"/>
                      <a:pt x="5001" y="1727"/>
                      <a:pt x="5085" y="1692"/>
                    </a:cubicBezTo>
                    <a:cubicBezTo>
                      <a:pt x="5251" y="1573"/>
                      <a:pt x="5394" y="1453"/>
                      <a:pt x="5549" y="1299"/>
                    </a:cubicBezTo>
                    <a:cubicBezTo>
                      <a:pt x="5561" y="1287"/>
                      <a:pt x="5561" y="1251"/>
                      <a:pt x="5549" y="1239"/>
                    </a:cubicBezTo>
                    <a:cubicBezTo>
                      <a:pt x="5537" y="1239"/>
                      <a:pt x="5537" y="1227"/>
                      <a:pt x="5513" y="1227"/>
                    </a:cubicBezTo>
                    <a:cubicBezTo>
                      <a:pt x="5501" y="1227"/>
                      <a:pt x="5501" y="1227"/>
                      <a:pt x="5489" y="1239"/>
                    </a:cubicBezTo>
                    <a:lnTo>
                      <a:pt x="5394" y="1334"/>
                    </a:lnTo>
                    <a:cubicBezTo>
                      <a:pt x="5311" y="1406"/>
                      <a:pt x="5216" y="1477"/>
                      <a:pt x="5120" y="1537"/>
                    </a:cubicBezTo>
                    <a:cubicBezTo>
                      <a:pt x="5013" y="1596"/>
                      <a:pt x="4906" y="1656"/>
                      <a:pt x="4799" y="1704"/>
                    </a:cubicBezTo>
                    <a:lnTo>
                      <a:pt x="4823" y="1704"/>
                    </a:lnTo>
                    <a:cubicBezTo>
                      <a:pt x="4787" y="1715"/>
                      <a:pt x="4775" y="1727"/>
                      <a:pt x="4739" y="1727"/>
                    </a:cubicBezTo>
                    <a:cubicBezTo>
                      <a:pt x="4906" y="1584"/>
                      <a:pt x="5061" y="1334"/>
                      <a:pt x="5216" y="1072"/>
                    </a:cubicBezTo>
                    <a:cubicBezTo>
                      <a:pt x="5430" y="739"/>
                      <a:pt x="5620" y="406"/>
                      <a:pt x="5835" y="60"/>
                    </a:cubicBezTo>
                    <a:cubicBezTo>
                      <a:pt x="5847" y="49"/>
                      <a:pt x="5847" y="25"/>
                      <a:pt x="58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" name="Google Shape;395;p22"/>
            <p:cNvGrpSpPr/>
            <p:nvPr/>
          </p:nvGrpSpPr>
          <p:grpSpPr>
            <a:xfrm rot="7831603" flipH="1">
              <a:off x="-262626" y="-475532"/>
              <a:ext cx="871736" cy="1093267"/>
              <a:chOff x="5640371" y="2489269"/>
              <a:chExt cx="871740" cy="1093271"/>
            </a:xfrm>
          </p:grpSpPr>
          <p:sp>
            <p:nvSpPr>
              <p:cNvPr id="396" name="Google Shape;396;p22"/>
              <p:cNvSpPr/>
              <p:nvPr/>
            </p:nvSpPr>
            <p:spPr>
              <a:xfrm>
                <a:off x="6013367" y="2930815"/>
                <a:ext cx="252725" cy="136967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001" extrusionOk="0">
                    <a:moveTo>
                      <a:pt x="1239" y="0"/>
                    </a:moveTo>
                    <a:cubicBezTo>
                      <a:pt x="1144" y="0"/>
                      <a:pt x="1061" y="24"/>
                      <a:pt x="977" y="36"/>
                    </a:cubicBezTo>
                    <a:cubicBezTo>
                      <a:pt x="858" y="60"/>
                      <a:pt x="763" y="143"/>
                      <a:pt x="620" y="238"/>
                    </a:cubicBezTo>
                    <a:cubicBezTo>
                      <a:pt x="489" y="345"/>
                      <a:pt x="382" y="464"/>
                      <a:pt x="299" y="572"/>
                    </a:cubicBezTo>
                    <a:lnTo>
                      <a:pt x="72" y="834"/>
                    </a:lnTo>
                    <a:lnTo>
                      <a:pt x="13" y="917"/>
                    </a:lnTo>
                    <a:cubicBezTo>
                      <a:pt x="1" y="929"/>
                      <a:pt x="13" y="953"/>
                      <a:pt x="13" y="953"/>
                    </a:cubicBezTo>
                    <a:cubicBezTo>
                      <a:pt x="13" y="988"/>
                      <a:pt x="48" y="1000"/>
                      <a:pt x="60" y="1000"/>
                    </a:cubicBezTo>
                    <a:lnTo>
                      <a:pt x="822" y="1000"/>
                    </a:lnTo>
                    <a:cubicBezTo>
                      <a:pt x="953" y="1000"/>
                      <a:pt x="1084" y="988"/>
                      <a:pt x="1191" y="953"/>
                    </a:cubicBezTo>
                    <a:cubicBezTo>
                      <a:pt x="1322" y="929"/>
                      <a:pt x="1430" y="893"/>
                      <a:pt x="1525" y="857"/>
                    </a:cubicBezTo>
                    <a:cubicBezTo>
                      <a:pt x="1632" y="810"/>
                      <a:pt x="1715" y="738"/>
                      <a:pt x="1775" y="655"/>
                    </a:cubicBezTo>
                    <a:cubicBezTo>
                      <a:pt x="1823" y="572"/>
                      <a:pt x="1846" y="464"/>
                      <a:pt x="1823" y="345"/>
                    </a:cubicBezTo>
                    <a:cubicBezTo>
                      <a:pt x="1823" y="322"/>
                      <a:pt x="1811" y="286"/>
                      <a:pt x="1799" y="262"/>
                    </a:cubicBezTo>
                    <a:cubicBezTo>
                      <a:pt x="1787" y="226"/>
                      <a:pt x="1763" y="214"/>
                      <a:pt x="1751" y="179"/>
                    </a:cubicBezTo>
                    <a:cubicBezTo>
                      <a:pt x="1727" y="143"/>
                      <a:pt x="1680" y="95"/>
                      <a:pt x="1620" y="60"/>
                    </a:cubicBezTo>
                    <a:cubicBezTo>
                      <a:pt x="1501" y="36"/>
                      <a:pt x="1382" y="0"/>
                      <a:pt x="1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6104632" y="2489269"/>
                <a:ext cx="407480" cy="376419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51" extrusionOk="0">
                    <a:moveTo>
                      <a:pt x="1834" y="1"/>
                    </a:moveTo>
                    <a:cubicBezTo>
                      <a:pt x="1787" y="1"/>
                      <a:pt x="1727" y="1"/>
                      <a:pt x="1667" y="12"/>
                    </a:cubicBezTo>
                    <a:cubicBezTo>
                      <a:pt x="1537" y="36"/>
                      <a:pt x="1406" y="72"/>
                      <a:pt x="1251" y="155"/>
                    </a:cubicBezTo>
                    <a:cubicBezTo>
                      <a:pt x="1144" y="215"/>
                      <a:pt x="1025" y="298"/>
                      <a:pt x="929" y="405"/>
                    </a:cubicBezTo>
                    <a:cubicBezTo>
                      <a:pt x="834" y="489"/>
                      <a:pt x="751" y="608"/>
                      <a:pt x="644" y="751"/>
                    </a:cubicBezTo>
                    <a:cubicBezTo>
                      <a:pt x="489" y="965"/>
                      <a:pt x="358" y="1239"/>
                      <a:pt x="239" y="1584"/>
                    </a:cubicBezTo>
                    <a:cubicBezTo>
                      <a:pt x="179" y="1763"/>
                      <a:pt x="120" y="1953"/>
                      <a:pt x="72" y="2156"/>
                    </a:cubicBezTo>
                    <a:cubicBezTo>
                      <a:pt x="36" y="2334"/>
                      <a:pt x="13" y="2513"/>
                      <a:pt x="1" y="2691"/>
                    </a:cubicBezTo>
                    <a:cubicBezTo>
                      <a:pt x="1" y="2715"/>
                      <a:pt x="1" y="2727"/>
                      <a:pt x="13" y="2727"/>
                    </a:cubicBezTo>
                    <a:cubicBezTo>
                      <a:pt x="36" y="2739"/>
                      <a:pt x="48" y="2739"/>
                      <a:pt x="60" y="2739"/>
                    </a:cubicBezTo>
                    <a:cubicBezTo>
                      <a:pt x="72" y="2739"/>
                      <a:pt x="96" y="2751"/>
                      <a:pt x="108" y="2751"/>
                    </a:cubicBezTo>
                    <a:lnTo>
                      <a:pt x="120" y="2751"/>
                    </a:lnTo>
                    <a:lnTo>
                      <a:pt x="298" y="2715"/>
                    </a:lnTo>
                    <a:cubicBezTo>
                      <a:pt x="394" y="2679"/>
                      <a:pt x="477" y="2668"/>
                      <a:pt x="584" y="2632"/>
                    </a:cubicBezTo>
                    <a:cubicBezTo>
                      <a:pt x="763" y="2596"/>
                      <a:pt x="917" y="2548"/>
                      <a:pt x="1084" y="2489"/>
                    </a:cubicBezTo>
                    <a:cubicBezTo>
                      <a:pt x="1251" y="2429"/>
                      <a:pt x="1417" y="2370"/>
                      <a:pt x="1596" y="2298"/>
                    </a:cubicBezTo>
                    <a:cubicBezTo>
                      <a:pt x="1751" y="2239"/>
                      <a:pt x="1918" y="2144"/>
                      <a:pt x="2072" y="2060"/>
                    </a:cubicBezTo>
                    <a:cubicBezTo>
                      <a:pt x="2215" y="1965"/>
                      <a:pt x="2346" y="1882"/>
                      <a:pt x="2489" y="1775"/>
                    </a:cubicBezTo>
                    <a:cubicBezTo>
                      <a:pt x="2620" y="1667"/>
                      <a:pt x="2739" y="1548"/>
                      <a:pt x="2822" y="1417"/>
                    </a:cubicBezTo>
                    <a:cubicBezTo>
                      <a:pt x="2918" y="1286"/>
                      <a:pt x="2965" y="1132"/>
                      <a:pt x="2977" y="965"/>
                    </a:cubicBezTo>
                    <a:cubicBezTo>
                      <a:pt x="2977" y="905"/>
                      <a:pt x="2977" y="834"/>
                      <a:pt x="2965" y="763"/>
                    </a:cubicBezTo>
                    <a:cubicBezTo>
                      <a:pt x="2941" y="703"/>
                      <a:pt x="2918" y="632"/>
                      <a:pt x="2882" y="548"/>
                    </a:cubicBezTo>
                    <a:cubicBezTo>
                      <a:pt x="2858" y="489"/>
                      <a:pt x="2810" y="453"/>
                      <a:pt x="2763" y="393"/>
                    </a:cubicBezTo>
                    <a:cubicBezTo>
                      <a:pt x="2703" y="334"/>
                      <a:pt x="2644" y="274"/>
                      <a:pt x="2584" y="227"/>
                    </a:cubicBezTo>
                    <a:cubicBezTo>
                      <a:pt x="2465" y="132"/>
                      <a:pt x="2334" y="72"/>
                      <a:pt x="2168" y="36"/>
                    </a:cubicBezTo>
                    <a:cubicBezTo>
                      <a:pt x="2108" y="12"/>
                      <a:pt x="2037" y="1"/>
                      <a:pt x="19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5772274" y="2564251"/>
                <a:ext cx="231516" cy="421984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3084" extrusionOk="0">
                    <a:moveTo>
                      <a:pt x="1108" y="0"/>
                    </a:moveTo>
                    <a:cubicBezTo>
                      <a:pt x="1048" y="0"/>
                      <a:pt x="1001" y="0"/>
                      <a:pt x="929" y="24"/>
                    </a:cubicBezTo>
                    <a:cubicBezTo>
                      <a:pt x="870" y="36"/>
                      <a:pt x="810" y="48"/>
                      <a:pt x="739" y="84"/>
                    </a:cubicBezTo>
                    <a:cubicBezTo>
                      <a:pt x="656" y="107"/>
                      <a:pt x="596" y="143"/>
                      <a:pt x="525" y="167"/>
                    </a:cubicBezTo>
                    <a:cubicBezTo>
                      <a:pt x="406" y="226"/>
                      <a:pt x="322" y="298"/>
                      <a:pt x="227" y="405"/>
                    </a:cubicBezTo>
                    <a:cubicBezTo>
                      <a:pt x="156" y="500"/>
                      <a:pt x="96" y="584"/>
                      <a:pt x="60" y="703"/>
                    </a:cubicBezTo>
                    <a:cubicBezTo>
                      <a:pt x="36" y="810"/>
                      <a:pt x="1" y="917"/>
                      <a:pt x="1" y="1048"/>
                    </a:cubicBezTo>
                    <a:cubicBezTo>
                      <a:pt x="1" y="1274"/>
                      <a:pt x="48" y="1512"/>
                      <a:pt x="144" y="1786"/>
                    </a:cubicBezTo>
                    <a:cubicBezTo>
                      <a:pt x="215" y="2012"/>
                      <a:pt x="334" y="2251"/>
                      <a:pt x="465" y="2501"/>
                    </a:cubicBezTo>
                    <a:cubicBezTo>
                      <a:pt x="584" y="2703"/>
                      <a:pt x="703" y="2893"/>
                      <a:pt x="834" y="3072"/>
                    </a:cubicBezTo>
                    <a:cubicBezTo>
                      <a:pt x="834" y="3084"/>
                      <a:pt x="858" y="3084"/>
                      <a:pt x="870" y="3084"/>
                    </a:cubicBezTo>
                    <a:cubicBezTo>
                      <a:pt x="882" y="3084"/>
                      <a:pt x="894" y="3084"/>
                      <a:pt x="894" y="3072"/>
                    </a:cubicBezTo>
                    <a:cubicBezTo>
                      <a:pt x="918" y="3060"/>
                      <a:pt x="929" y="3036"/>
                      <a:pt x="941" y="3036"/>
                    </a:cubicBezTo>
                    <a:cubicBezTo>
                      <a:pt x="1072" y="2834"/>
                      <a:pt x="1179" y="2596"/>
                      <a:pt x="1251" y="2429"/>
                    </a:cubicBezTo>
                    <a:lnTo>
                      <a:pt x="1394" y="2120"/>
                    </a:lnTo>
                    <a:cubicBezTo>
                      <a:pt x="1418" y="2060"/>
                      <a:pt x="1429" y="2012"/>
                      <a:pt x="1465" y="1953"/>
                    </a:cubicBezTo>
                    <a:cubicBezTo>
                      <a:pt x="1525" y="1774"/>
                      <a:pt x="1584" y="1584"/>
                      <a:pt x="1632" y="1358"/>
                    </a:cubicBezTo>
                    <a:cubicBezTo>
                      <a:pt x="1668" y="1119"/>
                      <a:pt x="1691" y="893"/>
                      <a:pt x="1656" y="691"/>
                    </a:cubicBezTo>
                    <a:cubicBezTo>
                      <a:pt x="1644" y="584"/>
                      <a:pt x="1632" y="488"/>
                      <a:pt x="1596" y="405"/>
                    </a:cubicBezTo>
                    <a:cubicBezTo>
                      <a:pt x="1572" y="310"/>
                      <a:pt x="1525" y="238"/>
                      <a:pt x="1465" y="179"/>
                    </a:cubicBezTo>
                    <a:cubicBezTo>
                      <a:pt x="1406" y="119"/>
                      <a:pt x="1310" y="72"/>
                      <a:pt x="1227" y="48"/>
                    </a:cubicBezTo>
                    <a:cubicBezTo>
                      <a:pt x="1215" y="0"/>
                      <a:pt x="1168" y="0"/>
                      <a:pt x="1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5640371" y="2943814"/>
                <a:ext cx="177742" cy="257514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882" extrusionOk="0">
                    <a:moveTo>
                      <a:pt x="750" y="0"/>
                    </a:moveTo>
                    <a:cubicBezTo>
                      <a:pt x="667" y="0"/>
                      <a:pt x="608" y="12"/>
                      <a:pt x="524" y="36"/>
                    </a:cubicBezTo>
                    <a:cubicBezTo>
                      <a:pt x="477" y="60"/>
                      <a:pt x="453" y="84"/>
                      <a:pt x="405" y="96"/>
                    </a:cubicBezTo>
                    <a:cubicBezTo>
                      <a:pt x="358" y="131"/>
                      <a:pt x="334" y="155"/>
                      <a:pt x="286" y="203"/>
                    </a:cubicBezTo>
                    <a:cubicBezTo>
                      <a:pt x="215" y="286"/>
                      <a:pt x="155" y="369"/>
                      <a:pt x="107" y="477"/>
                    </a:cubicBezTo>
                    <a:cubicBezTo>
                      <a:pt x="60" y="584"/>
                      <a:pt x="36" y="679"/>
                      <a:pt x="12" y="798"/>
                    </a:cubicBezTo>
                    <a:cubicBezTo>
                      <a:pt x="0" y="917"/>
                      <a:pt x="12" y="1024"/>
                      <a:pt x="48" y="1131"/>
                    </a:cubicBezTo>
                    <a:cubicBezTo>
                      <a:pt x="60" y="1179"/>
                      <a:pt x="96" y="1239"/>
                      <a:pt x="107" y="1274"/>
                    </a:cubicBezTo>
                    <a:cubicBezTo>
                      <a:pt x="131" y="1322"/>
                      <a:pt x="167" y="1370"/>
                      <a:pt x="215" y="1417"/>
                    </a:cubicBezTo>
                    <a:cubicBezTo>
                      <a:pt x="286" y="1489"/>
                      <a:pt x="369" y="1560"/>
                      <a:pt x="488" y="1620"/>
                    </a:cubicBezTo>
                    <a:cubicBezTo>
                      <a:pt x="596" y="1679"/>
                      <a:pt x="715" y="1715"/>
                      <a:pt x="822" y="1739"/>
                    </a:cubicBezTo>
                    <a:lnTo>
                      <a:pt x="953" y="1786"/>
                    </a:lnTo>
                    <a:cubicBezTo>
                      <a:pt x="1024" y="1810"/>
                      <a:pt x="1108" y="1822"/>
                      <a:pt x="1179" y="1858"/>
                    </a:cubicBezTo>
                    <a:cubicBezTo>
                      <a:pt x="1191" y="1870"/>
                      <a:pt x="1203" y="1882"/>
                      <a:pt x="1227" y="1882"/>
                    </a:cubicBezTo>
                    <a:cubicBezTo>
                      <a:pt x="1250" y="1882"/>
                      <a:pt x="1286" y="1870"/>
                      <a:pt x="1286" y="1846"/>
                    </a:cubicBezTo>
                    <a:cubicBezTo>
                      <a:pt x="1298" y="1774"/>
                      <a:pt x="1298" y="1691"/>
                      <a:pt x="1298" y="1632"/>
                    </a:cubicBezTo>
                    <a:lnTo>
                      <a:pt x="1298" y="1620"/>
                    </a:lnTo>
                    <a:lnTo>
                      <a:pt x="1298" y="1322"/>
                    </a:lnTo>
                    <a:cubicBezTo>
                      <a:pt x="1298" y="1072"/>
                      <a:pt x="1286" y="846"/>
                      <a:pt x="1239" y="631"/>
                    </a:cubicBezTo>
                    <a:cubicBezTo>
                      <a:pt x="1203" y="524"/>
                      <a:pt x="1191" y="429"/>
                      <a:pt x="1143" y="334"/>
                    </a:cubicBezTo>
                    <a:cubicBezTo>
                      <a:pt x="1108" y="250"/>
                      <a:pt x="1060" y="179"/>
                      <a:pt x="1000" y="119"/>
                    </a:cubicBezTo>
                    <a:cubicBezTo>
                      <a:pt x="941" y="60"/>
                      <a:pt x="869" y="12"/>
                      <a:pt x="786" y="12"/>
                    </a:cubicBezTo>
                    <a:cubicBezTo>
                      <a:pt x="786" y="0"/>
                      <a:pt x="762" y="0"/>
                      <a:pt x="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5695787" y="2562609"/>
                <a:ext cx="716442" cy="1019931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7454" extrusionOk="0">
                    <a:moveTo>
                      <a:pt x="5203" y="0"/>
                    </a:moveTo>
                    <a:cubicBezTo>
                      <a:pt x="4938" y="200"/>
                      <a:pt x="4681" y="411"/>
                      <a:pt x="4432" y="632"/>
                    </a:cubicBezTo>
                    <a:lnTo>
                      <a:pt x="4432" y="632"/>
                    </a:lnTo>
                    <a:cubicBezTo>
                      <a:pt x="4519" y="568"/>
                      <a:pt x="4607" y="501"/>
                      <a:pt x="4691" y="429"/>
                    </a:cubicBezTo>
                    <a:cubicBezTo>
                      <a:pt x="4846" y="298"/>
                      <a:pt x="5025" y="179"/>
                      <a:pt x="5191" y="48"/>
                    </a:cubicBezTo>
                    <a:cubicBezTo>
                      <a:pt x="5191" y="36"/>
                      <a:pt x="5203" y="36"/>
                      <a:pt x="5203" y="36"/>
                    </a:cubicBezTo>
                    <a:cubicBezTo>
                      <a:pt x="5221" y="36"/>
                      <a:pt x="5233" y="45"/>
                      <a:pt x="5234" y="45"/>
                    </a:cubicBezTo>
                    <a:cubicBezTo>
                      <a:pt x="5236" y="45"/>
                      <a:pt x="5227" y="36"/>
                      <a:pt x="5203" y="0"/>
                    </a:cubicBezTo>
                    <a:close/>
                    <a:moveTo>
                      <a:pt x="1381" y="405"/>
                    </a:moveTo>
                    <a:cubicBezTo>
                      <a:pt x="1369" y="405"/>
                      <a:pt x="1357" y="417"/>
                      <a:pt x="1357" y="429"/>
                    </a:cubicBezTo>
                    <a:cubicBezTo>
                      <a:pt x="1310" y="727"/>
                      <a:pt x="1274" y="1024"/>
                      <a:pt x="1262" y="1322"/>
                    </a:cubicBezTo>
                    <a:cubicBezTo>
                      <a:pt x="1250" y="1643"/>
                      <a:pt x="1250" y="1953"/>
                      <a:pt x="1262" y="2263"/>
                    </a:cubicBezTo>
                    <a:cubicBezTo>
                      <a:pt x="1274" y="2572"/>
                      <a:pt x="1334" y="2894"/>
                      <a:pt x="1417" y="3203"/>
                    </a:cubicBezTo>
                    <a:lnTo>
                      <a:pt x="1548" y="3644"/>
                    </a:lnTo>
                    <a:cubicBezTo>
                      <a:pt x="1572" y="3751"/>
                      <a:pt x="1631" y="3834"/>
                      <a:pt x="1679" y="3929"/>
                    </a:cubicBezTo>
                    <a:cubicBezTo>
                      <a:pt x="1488" y="4298"/>
                      <a:pt x="1334" y="4703"/>
                      <a:pt x="1203" y="5108"/>
                    </a:cubicBezTo>
                    <a:cubicBezTo>
                      <a:pt x="1155" y="5013"/>
                      <a:pt x="1107" y="4941"/>
                      <a:pt x="1048" y="4846"/>
                    </a:cubicBezTo>
                    <a:cubicBezTo>
                      <a:pt x="988" y="4763"/>
                      <a:pt x="953" y="4691"/>
                      <a:pt x="893" y="4596"/>
                    </a:cubicBezTo>
                    <a:lnTo>
                      <a:pt x="722" y="4346"/>
                    </a:lnTo>
                    <a:lnTo>
                      <a:pt x="722" y="4346"/>
                    </a:lnTo>
                    <a:cubicBezTo>
                      <a:pt x="723" y="4346"/>
                      <a:pt x="725" y="4346"/>
                      <a:pt x="726" y="4346"/>
                    </a:cubicBezTo>
                    <a:cubicBezTo>
                      <a:pt x="679" y="4287"/>
                      <a:pt x="655" y="4227"/>
                      <a:pt x="607" y="4179"/>
                    </a:cubicBezTo>
                    <a:lnTo>
                      <a:pt x="334" y="3775"/>
                    </a:lnTo>
                    <a:cubicBezTo>
                      <a:pt x="250" y="3644"/>
                      <a:pt x="155" y="3501"/>
                      <a:pt x="72" y="3358"/>
                    </a:cubicBezTo>
                    <a:cubicBezTo>
                      <a:pt x="72" y="3346"/>
                      <a:pt x="60" y="3346"/>
                      <a:pt x="36" y="3346"/>
                    </a:cubicBezTo>
                    <a:lnTo>
                      <a:pt x="24" y="3346"/>
                    </a:lnTo>
                    <a:cubicBezTo>
                      <a:pt x="12" y="3358"/>
                      <a:pt x="0" y="3382"/>
                      <a:pt x="12" y="3394"/>
                    </a:cubicBezTo>
                    <a:cubicBezTo>
                      <a:pt x="119" y="3560"/>
                      <a:pt x="214" y="3715"/>
                      <a:pt x="310" y="3882"/>
                    </a:cubicBezTo>
                    <a:cubicBezTo>
                      <a:pt x="369" y="3977"/>
                      <a:pt x="417" y="4048"/>
                      <a:pt x="453" y="4132"/>
                    </a:cubicBezTo>
                    <a:cubicBezTo>
                      <a:pt x="500" y="4227"/>
                      <a:pt x="560" y="4310"/>
                      <a:pt x="607" y="4394"/>
                    </a:cubicBezTo>
                    <a:lnTo>
                      <a:pt x="738" y="4656"/>
                    </a:lnTo>
                    <a:lnTo>
                      <a:pt x="869" y="4929"/>
                    </a:lnTo>
                    <a:lnTo>
                      <a:pt x="1012" y="5191"/>
                    </a:lnTo>
                    <a:lnTo>
                      <a:pt x="1096" y="5370"/>
                    </a:lnTo>
                    <a:cubicBezTo>
                      <a:pt x="1096" y="5382"/>
                      <a:pt x="1084" y="5418"/>
                      <a:pt x="1084" y="5430"/>
                    </a:cubicBezTo>
                    <a:cubicBezTo>
                      <a:pt x="988" y="5739"/>
                      <a:pt x="929" y="6072"/>
                      <a:pt x="905" y="6394"/>
                    </a:cubicBezTo>
                    <a:cubicBezTo>
                      <a:pt x="893" y="6549"/>
                      <a:pt x="869" y="6715"/>
                      <a:pt x="893" y="6858"/>
                    </a:cubicBezTo>
                    <a:lnTo>
                      <a:pt x="893" y="7096"/>
                    </a:lnTo>
                    <a:cubicBezTo>
                      <a:pt x="893" y="7192"/>
                      <a:pt x="905" y="7263"/>
                      <a:pt x="917" y="7346"/>
                    </a:cubicBezTo>
                    <a:cubicBezTo>
                      <a:pt x="917" y="7406"/>
                      <a:pt x="988" y="7454"/>
                      <a:pt x="1048" y="7454"/>
                    </a:cubicBezTo>
                    <a:cubicBezTo>
                      <a:pt x="1084" y="7454"/>
                      <a:pt x="1107" y="7442"/>
                      <a:pt x="1131" y="7406"/>
                    </a:cubicBezTo>
                    <a:cubicBezTo>
                      <a:pt x="1143" y="7382"/>
                      <a:pt x="1155" y="7346"/>
                      <a:pt x="1143" y="7323"/>
                    </a:cubicBezTo>
                    <a:lnTo>
                      <a:pt x="1143" y="7287"/>
                    </a:lnTo>
                    <a:lnTo>
                      <a:pt x="1143" y="7192"/>
                    </a:lnTo>
                    <a:lnTo>
                      <a:pt x="1143" y="7144"/>
                    </a:lnTo>
                    <a:cubicBezTo>
                      <a:pt x="1143" y="6894"/>
                      <a:pt x="1155" y="6656"/>
                      <a:pt x="1167" y="6394"/>
                    </a:cubicBezTo>
                    <a:cubicBezTo>
                      <a:pt x="1203" y="6132"/>
                      <a:pt x="1250" y="5882"/>
                      <a:pt x="1310" y="5608"/>
                    </a:cubicBezTo>
                    <a:cubicBezTo>
                      <a:pt x="1429" y="5144"/>
                      <a:pt x="1572" y="4703"/>
                      <a:pt x="1762" y="4275"/>
                    </a:cubicBezTo>
                    <a:lnTo>
                      <a:pt x="1798" y="4239"/>
                    </a:lnTo>
                    <a:cubicBezTo>
                      <a:pt x="1858" y="4179"/>
                      <a:pt x="1917" y="4108"/>
                      <a:pt x="1977" y="4048"/>
                    </a:cubicBezTo>
                    <a:cubicBezTo>
                      <a:pt x="2119" y="3894"/>
                      <a:pt x="2274" y="3763"/>
                      <a:pt x="2441" y="3644"/>
                    </a:cubicBezTo>
                    <a:cubicBezTo>
                      <a:pt x="2512" y="3584"/>
                      <a:pt x="2608" y="3525"/>
                      <a:pt x="2679" y="3465"/>
                    </a:cubicBezTo>
                    <a:lnTo>
                      <a:pt x="2810" y="3382"/>
                    </a:lnTo>
                    <a:lnTo>
                      <a:pt x="2941" y="3286"/>
                    </a:lnTo>
                    <a:lnTo>
                      <a:pt x="2929" y="3286"/>
                    </a:lnTo>
                    <a:cubicBezTo>
                      <a:pt x="3012" y="3239"/>
                      <a:pt x="3108" y="3179"/>
                      <a:pt x="3191" y="3144"/>
                    </a:cubicBezTo>
                    <a:cubicBezTo>
                      <a:pt x="3286" y="3096"/>
                      <a:pt x="3393" y="3036"/>
                      <a:pt x="3477" y="2989"/>
                    </a:cubicBezTo>
                    <a:cubicBezTo>
                      <a:pt x="3489" y="2977"/>
                      <a:pt x="3512" y="2965"/>
                      <a:pt x="3489" y="2941"/>
                    </a:cubicBezTo>
                    <a:cubicBezTo>
                      <a:pt x="3489" y="2929"/>
                      <a:pt x="3477" y="2917"/>
                      <a:pt x="3465" y="2917"/>
                    </a:cubicBezTo>
                    <a:lnTo>
                      <a:pt x="3453" y="2917"/>
                    </a:lnTo>
                    <a:cubicBezTo>
                      <a:pt x="3358" y="2965"/>
                      <a:pt x="3274" y="3001"/>
                      <a:pt x="3179" y="3036"/>
                    </a:cubicBezTo>
                    <a:lnTo>
                      <a:pt x="2917" y="3167"/>
                    </a:lnTo>
                    <a:lnTo>
                      <a:pt x="2643" y="3298"/>
                    </a:lnTo>
                    <a:cubicBezTo>
                      <a:pt x="2560" y="3346"/>
                      <a:pt x="2465" y="3405"/>
                      <a:pt x="2381" y="3453"/>
                    </a:cubicBezTo>
                    <a:cubicBezTo>
                      <a:pt x="2262" y="3525"/>
                      <a:pt x="2143" y="3620"/>
                      <a:pt x="2036" y="3703"/>
                    </a:cubicBezTo>
                    <a:lnTo>
                      <a:pt x="2167" y="3441"/>
                    </a:lnTo>
                    <a:cubicBezTo>
                      <a:pt x="2167" y="3441"/>
                      <a:pt x="2167" y="3417"/>
                      <a:pt x="2191" y="3417"/>
                    </a:cubicBezTo>
                    <a:cubicBezTo>
                      <a:pt x="2191" y="3417"/>
                      <a:pt x="2191" y="3405"/>
                      <a:pt x="2203" y="3405"/>
                    </a:cubicBezTo>
                    <a:cubicBezTo>
                      <a:pt x="2405" y="3025"/>
                      <a:pt x="2643" y="2644"/>
                      <a:pt x="2917" y="2286"/>
                    </a:cubicBezTo>
                    <a:cubicBezTo>
                      <a:pt x="3203" y="1917"/>
                      <a:pt x="3501" y="1560"/>
                      <a:pt x="3822" y="1215"/>
                    </a:cubicBezTo>
                    <a:cubicBezTo>
                      <a:pt x="4018" y="1013"/>
                      <a:pt x="4222" y="819"/>
                      <a:pt x="4432" y="632"/>
                    </a:cubicBezTo>
                    <a:lnTo>
                      <a:pt x="4432" y="632"/>
                    </a:lnTo>
                    <a:cubicBezTo>
                      <a:pt x="4347" y="695"/>
                      <a:pt x="4261" y="757"/>
                      <a:pt x="4179" y="822"/>
                    </a:cubicBezTo>
                    <a:cubicBezTo>
                      <a:pt x="4108" y="881"/>
                      <a:pt x="4036" y="953"/>
                      <a:pt x="3941" y="1012"/>
                    </a:cubicBezTo>
                    <a:cubicBezTo>
                      <a:pt x="3858" y="1084"/>
                      <a:pt x="3774" y="1167"/>
                      <a:pt x="3691" y="1239"/>
                    </a:cubicBezTo>
                    <a:cubicBezTo>
                      <a:pt x="3524" y="1381"/>
                      <a:pt x="3382" y="1536"/>
                      <a:pt x="3227" y="1679"/>
                    </a:cubicBezTo>
                    <a:cubicBezTo>
                      <a:pt x="3096" y="1834"/>
                      <a:pt x="2965" y="1977"/>
                      <a:pt x="2822" y="2143"/>
                    </a:cubicBezTo>
                    <a:cubicBezTo>
                      <a:pt x="2703" y="2298"/>
                      <a:pt x="2584" y="2441"/>
                      <a:pt x="2489" y="2608"/>
                    </a:cubicBezTo>
                    <a:cubicBezTo>
                      <a:pt x="2250" y="2929"/>
                      <a:pt x="2036" y="3275"/>
                      <a:pt x="1846" y="3632"/>
                    </a:cubicBezTo>
                    <a:cubicBezTo>
                      <a:pt x="1834" y="3679"/>
                      <a:pt x="1798" y="3727"/>
                      <a:pt x="1786" y="3751"/>
                    </a:cubicBezTo>
                    <a:cubicBezTo>
                      <a:pt x="1750" y="3703"/>
                      <a:pt x="1738" y="3667"/>
                      <a:pt x="1715" y="3608"/>
                    </a:cubicBezTo>
                    <a:cubicBezTo>
                      <a:pt x="1655" y="3489"/>
                      <a:pt x="1607" y="3346"/>
                      <a:pt x="1560" y="3215"/>
                    </a:cubicBezTo>
                    <a:cubicBezTo>
                      <a:pt x="1429" y="2798"/>
                      <a:pt x="1369" y="2382"/>
                      <a:pt x="1334" y="1953"/>
                    </a:cubicBezTo>
                    <a:cubicBezTo>
                      <a:pt x="1310" y="1441"/>
                      <a:pt x="1334" y="941"/>
                      <a:pt x="1417" y="441"/>
                    </a:cubicBezTo>
                    <a:cubicBezTo>
                      <a:pt x="1417" y="429"/>
                      <a:pt x="1393" y="405"/>
                      <a:pt x="1381" y="40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1" name="Google Shape;401;p22"/>
          <p:cNvSpPr txBox="1">
            <a:spLocks noGrp="1"/>
          </p:cNvSpPr>
          <p:nvPr>
            <p:ph type="subTitle" idx="1"/>
          </p:nvPr>
        </p:nvSpPr>
        <p:spPr>
          <a:xfrm>
            <a:off x="926075" y="2281374"/>
            <a:ext cx="1890300" cy="50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22"/>
          <p:cNvSpPr txBox="1">
            <a:spLocks noGrp="1"/>
          </p:cNvSpPr>
          <p:nvPr>
            <p:ph type="subTitle" idx="2"/>
          </p:nvPr>
        </p:nvSpPr>
        <p:spPr>
          <a:xfrm>
            <a:off x="924875" y="1762688"/>
            <a:ext cx="1892700" cy="34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9pPr>
          </a:lstStyle>
          <a:p>
            <a:endParaRPr/>
          </a:p>
        </p:txBody>
      </p:sp>
      <p:sp>
        <p:nvSpPr>
          <p:cNvPr id="403" name="Google Shape;403;p22"/>
          <p:cNvSpPr txBox="1">
            <a:spLocks noGrp="1"/>
          </p:cNvSpPr>
          <p:nvPr>
            <p:ph type="subTitle" idx="3"/>
          </p:nvPr>
        </p:nvSpPr>
        <p:spPr>
          <a:xfrm>
            <a:off x="3572413" y="2281374"/>
            <a:ext cx="1892700" cy="50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4" name="Google Shape;404;p22"/>
          <p:cNvSpPr txBox="1">
            <a:spLocks noGrp="1"/>
          </p:cNvSpPr>
          <p:nvPr>
            <p:ph type="subTitle" idx="4"/>
          </p:nvPr>
        </p:nvSpPr>
        <p:spPr>
          <a:xfrm>
            <a:off x="3572413" y="1762688"/>
            <a:ext cx="1892700" cy="34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9pPr>
          </a:lstStyle>
          <a:p>
            <a:endParaRPr/>
          </a:p>
        </p:txBody>
      </p:sp>
      <p:sp>
        <p:nvSpPr>
          <p:cNvPr id="405" name="Google Shape;405;p22"/>
          <p:cNvSpPr txBox="1">
            <a:spLocks noGrp="1"/>
          </p:cNvSpPr>
          <p:nvPr>
            <p:ph type="subTitle" idx="5"/>
          </p:nvPr>
        </p:nvSpPr>
        <p:spPr>
          <a:xfrm>
            <a:off x="6220256" y="2281374"/>
            <a:ext cx="1892700" cy="50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22"/>
          <p:cNvSpPr txBox="1">
            <a:spLocks noGrp="1"/>
          </p:cNvSpPr>
          <p:nvPr>
            <p:ph type="subTitle" idx="6"/>
          </p:nvPr>
        </p:nvSpPr>
        <p:spPr>
          <a:xfrm>
            <a:off x="6220256" y="1762688"/>
            <a:ext cx="1892700" cy="34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9pPr>
          </a:lstStyle>
          <a:p>
            <a:endParaRPr/>
          </a:p>
        </p:txBody>
      </p:sp>
      <p:sp>
        <p:nvSpPr>
          <p:cNvPr id="407" name="Google Shape;407;p22"/>
          <p:cNvSpPr txBox="1">
            <a:spLocks noGrp="1"/>
          </p:cNvSpPr>
          <p:nvPr>
            <p:ph type="subTitle" idx="7"/>
          </p:nvPr>
        </p:nvSpPr>
        <p:spPr>
          <a:xfrm>
            <a:off x="924875" y="3906300"/>
            <a:ext cx="1892700" cy="50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22"/>
          <p:cNvSpPr txBox="1">
            <a:spLocks noGrp="1"/>
          </p:cNvSpPr>
          <p:nvPr>
            <p:ph type="subTitle" idx="8"/>
          </p:nvPr>
        </p:nvSpPr>
        <p:spPr>
          <a:xfrm>
            <a:off x="924875" y="3385725"/>
            <a:ext cx="1892700" cy="34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9pPr>
          </a:lstStyle>
          <a:p>
            <a:endParaRPr/>
          </a:p>
        </p:txBody>
      </p:sp>
      <p:sp>
        <p:nvSpPr>
          <p:cNvPr id="409" name="Google Shape;409;p22"/>
          <p:cNvSpPr txBox="1">
            <a:spLocks noGrp="1"/>
          </p:cNvSpPr>
          <p:nvPr>
            <p:ph type="subTitle" idx="9"/>
          </p:nvPr>
        </p:nvSpPr>
        <p:spPr>
          <a:xfrm>
            <a:off x="3572413" y="3906300"/>
            <a:ext cx="1892700" cy="50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22"/>
          <p:cNvSpPr txBox="1">
            <a:spLocks noGrp="1"/>
          </p:cNvSpPr>
          <p:nvPr>
            <p:ph type="subTitle" idx="13"/>
          </p:nvPr>
        </p:nvSpPr>
        <p:spPr>
          <a:xfrm>
            <a:off x="3572566" y="3385725"/>
            <a:ext cx="1892700" cy="34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9pPr>
          </a:lstStyle>
          <a:p>
            <a:endParaRPr/>
          </a:p>
        </p:txBody>
      </p:sp>
      <p:sp>
        <p:nvSpPr>
          <p:cNvPr id="411" name="Google Shape;411;p22"/>
          <p:cNvSpPr txBox="1">
            <a:spLocks noGrp="1"/>
          </p:cNvSpPr>
          <p:nvPr>
            <p:ph type="subTitle" idx="14"/>
          </p:nvPr>
        </p:nvSpPr>
        <p:spPr>
          <a:xfrm>
            <a:off x="6220256" y="3906300"/>
            <a:ext cx="1892700" cy="50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p22"/>
          <p:cNvSpPr txBox="1">
            <a:spLocks noGrp="1"/>
          </p:cNvSpPr>
          <p:nvPr>
            <p:ph type="subTitle" idx="15"/>
          </p:nvPr>
        </p:nvSpPr>
        <p:spPr>
          <a:xfrm>
            <a:off x="6220256" y="3385725"/>
            <a:ext cx="1892700" cy="34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9pPr>
          </a:lstStyle>
          <a:p>
            <a:endParaRPr/>
          </a:p>
        </p:txBody>
      </p:sp>
      <p:sp>
        <p:nvSpPr>
          <p:cNvPr id="413" name="Google Shape;413;p22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 txBox="1">
            <a:spLocks noGrp="1"/>
          </p:cNvSpPr>
          <p:nvPr>
            <p:ph type="title"/>
          </p:nvPr>
        </p:nvSpPr>
        <p:spPr>
          <a:xfrm>
            <a:off x="4641000" y="1045464"/>
            <a:ext cx="3416400" cy="206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3"/>
          <p:cNvSpPr txBox="1">
            <a:spLocks noGrp="1"/>
          </p:cNvSpPr>
          <p:nvPr>
            <p:ph type="subTitle" idx="1"/>
          </p:nvPr>
        </p:nvSpPr>
        <p:spPr>
          <a:xfrm>
            <a:off x="4340625" y="3218136"/>
            <a:ext cx="3716400" cy="8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7" name="Google Shape;417;p23"/>
          <p:cNvSpPr/>
          <p:nvPr/>
        </p:nvSpPr>
        <p:spPr>
          <a:xfrm rot="588330">
            <a:off x="-676823" y="3231408"/>
            <a:ext cx="5024356" cy="2675141"/>
          </a:xfrm>
          <a:custGeom>
            <a:avLst/>
            <a:gdLst/>
            <a:ahLst/>
            <a:cxnLst/>
            <a:rect l="l" t="t" r="r" b="b"/>
            <a:pathLst>
              <a:path w="36720" h="19551" extrusionOk="0">
                <a:moveTo>
                  <a:pt x="1679" y="0"/>
                </a:moveTo>
                <a:cubicBezTo>
                  <a:pt x="1620" y="0"/>
                  <a:pt x="1560" y="24"/>
                  <a:pt x="1525" y="60"/>
                </a:cubicBezTo>
                <a:cubicBezTo>
                  <a:pt x="1477" y="96"/>
                  <a:pt x="1465" y="155"/>
                  <a:pt x="1465" y="215"/>
                </a:cubicBezTo>
                <a:lnTo>
                  <a:pt x="1465" y="441"/>
                </a:lnTo>
                <a:lnTo>
                  <a:pt x="1465" y="500"/>
                </a:lnTo>
                <a:lnTo>
                  <a:pt x="1465" y="679"/>
                </a:lnTo>
                <a:lnTo>
                  <a:pt x="1465" y="798"/>
                </a:lnTo>
                <a:cubicBezTo>
                  <a:pt x="1465" y="977"/>
                  <a:pt x="1441" y="1155"/>
                  <a:pt x="1429" y="1370"/>
                </a:cubicBezTo>
                <a:cubicBezTo>
                  <a:pt x="1394" y="1691"/>
                  <a:pt x="1370" y="2048"/>
                  <a:pt x="1310" y="2465"/>
                </a:cubicBezTo>
                <a:lnTo>
                  <a:pt x="1310" y="2501"/>
                </a:lnTo>
                <a:lnTo>
                  <a:pt x="1310" y="2513"/>
                </a:lnTo>
                <a:cubicBezTo>
                  <a:pt x="1203" y="3275"/>
                  <a:pt x="1072" y="4048"/>
                  <a:pt x="929" y="4775"/>
                </a:cubicBezTo>
                <a:lnTo>
                  <a:pt x="894" y="4953"/>
                </a:lnTo>
                <a:cubicBezTo>
                  <a:pt x="798" y="5430"/>
                  <a:pt x="739" y="5811"/>
                  <a:pt x="679" y="6156"/>
                </a:cubicBezTo>
                <a:cubicBezTo>
                  <a:pt x="644" y="6465"/>
                  <a:pt x="596" y="6799"/>
                  <a:pt x="548" y="7108"/>
                </a:cubicBezTo>
                <a:lnTo>
                  <a:pt x="536" y="7168"/>
                </a:lnTo>
                <a:lnTo>
                  <a:pt x="536" y="7144"/>
                </a:lnTo>
                <a:cubicBezTo>
                  <a:pt x="501" y="7394"/>
                  <a:pt x="465" y="7632"/>
                  <a:pt x="429" y="7882"/>
                </a:cubicBezTo>
                <a:cubicBezTo>
                  <a:pt x="382" y="8251"/>
                  <a:pt x="322" y="8632"/>
                  <a:pt x="286" y="9001"/>
                </a:cubicBezTo>
                <a:cubicBezTo>
                  <a:pt x="179" y="9847"/>
                  <a:pt x="108" y="10597"/>
                  <a:pt x="60" y="11275"/>
                </a:cubicBezTo>
                <a:cubicBezTo>
                  <a:pt x="1" y="12157"/>
                  <a:pt x="1" y="12930"/>
                  <a:pt x="48" y="13657"/>
                </a:cubicBezTo>
                <a:cubicBezTo>
                  <a:pt x="72" y="14050"/>
                  <a:pt x="120" y="14419"/>
                  <a:pt x="179" y="14800"/>
                </a:cubicBezTo>
                <a:cubicBezTo>
                  <a:pt x="239" y="15157"/>
                  <a:pt x="322" y="15514"/>
                  <a:pt x="429" y="15847"/>
                </a:cubicBezTo>
                <a:cubicBezTo>
                  <a:pt x="655" y="16526"/>
                  <a:pt x="965" y="17110"/>
                  <a:pt x="1394" y="17538"/>
                </a:cubicBezTo>
                <a:cubicBezTo>
                  <a:pt x="1608" y="17764"/>
                  <a:pt x="1870" y="17955"/>
                  <a:pt x="2227" y="18169"/>
                </a:cubicBezTo>
                <a:cubicBezTo>
                  <a:pt x="2560" y="18360"/>
                  <a:pt x="2930" y="18526"/>
                  <a:pt x="3406" y="18693"/>
                </a:cubicBezTo>
                <a:cubicBezTo>
                  <a:pt x="3799" y="18824"/>
                  <a:pt x="4215" y="18943"/>
                  <a:pt x="4727" y="19062"/>
                </a:cubicBezTo>
                <a:cubicBezTo>
                  <a:pt x="5144" y="19145"/>
                  <a:pt x="5608" y="19241"/>
                  <a:pt x="6120" y="19312"/>
                </a:cubicBezTo>
                <a:cubicBezTo>
                  <a:pt x="6966" y="19431"/>
                  <a:pt x="7847" y="19503"/>
                  <a:pt x="8740" y="19538"/>
                </a:cubicBezTo>
                <a:cubicBezTo>
                  <a:pt x="9002" y="19550"/>
                  <a:pt x="9276" y="19550"/>
                  <a:pt x="9538" y="19550"/>
                </a:cubicBezTo>
                <a:cubicBezTo>
                  <a:pt x="11502" y="19550"/>
                  <a:pt x="13502" y="19348"/>
                  <a:pt x="15419" y="19145"/>
                </a:cubicBezTo>
                <a:lnTo>
                  <a:pt x="16122" y="19074"/>
                </a:lnTo>
                <a:cubicBezTo>
                  <a:pt x="16669" y="19015"/>
                  <a:pt x="17312" y="18955"/>
                  <a:pt x="17979" y="18895"/>
                </a:cubicBezTo>
                <a:cubicBezTo>
                  <a:pt x="18539" y="18848"/>
                  <a:pt x="19158" y="18812"/>
                  <a:pt x="19848" y="18776"/>
                </a:cubicBezTo>
                <a:cubicBezTo>
                  <a:pt x="21003" y="18717"/>
                  <a:pt x="22170" y="18693"/>
                  <a:pt x="23301" y="18669"/>
                </a:cubicBezTo>
                <a:lnTo>
                  <a:pt x="23599" y="18669"/>
                </a:lnTo>
                <a:cubicBezTo>
                  <a:pt x="24873" y="18645"/>
                  <a:pt x="26099" y="18610"/>
                  <a:pt x="27361" y="18538"/>
                </a:cubicBezTo>
                <a:cubicBezTo>
                  <a:pt x="27992" y="18514"/>
                  <a:pt x="28623" y="18467"/>
                  <a:pt x="29230" y="18407"/>
                </a:cubicBezTo>
                <a:cubicBezTo>
                  <a:pt x="29445" y="18395"/>
                  <a:pt x="29647" y="18360"/>
                  <a:pt x="29861" y="18348"/>
                </a:cubicBezTo>
                <a:cubicBezTo>
                  <a:pt x="30123" y="18312"/>
                  <a:pt x="30397" y="18288"/>
                  <a:pt x="30659" y="18276"/>
                </a:cubicBezTo>
                <a:lnTo>
                  <a:pt x="31052" y="18241"/>
                </a:lnTo>
                <a:cubicBezTo>
                  <a:pt x="31683" y="18193"/>
                  <a:pt x="32362" y="18133"/>
                  <a:pt x="32993" y="18038"/>
                </a:cubicBezTo>
                <a:cubicBezTo>
                  <a:pt x="33826" y="17895"/>
                  <a:pt x="34457" y="17693"/>
                  <a:pt x="34957" y="17360"/>
                </a:cubicBezTo>
                <a:cubicBezTo>
                  <a:pt x="35243" y="17181"/>
                  <a:pt x="35493" y="16967"/>
                  <a:pt x="35696" y="16705"/>
                </a:cubicBezTo>
                <a:cubicBezTo>
                  <a:pt x="35791" y="16574"/>
                  <a:pt x="35886" y="16443"/>
                  <a:pt x="35969" y="16288"/>
                </a:cubicBezTo>
                <a:cubicBezTo>
                  <a:pt x="36065" y="16145"/>
                  <a:pt x="36136" y="15967"/>
                  <a:pt x="36208" y="15752"/>
                </a:cubicBezTo>
                <a:cubicBezTo>
                  <a:pt x="36327" y="15419"/>
                  <a:pt x="36374" y="15074"/>
                  <a:pt x="36422" y="14657"/>
                </a:cubicBezTo>
                <a:lnTo>
                  <a:pt x="36446" y="14371"/>
                </a:lnTo>
                <a:cubicBezTo>
                  <a:pt x="36469" y="14240"/>
                  <a:pt x="36481" y="14109"/>
                  <a:pt x="36493" y="13990"/>
                </a:cubicBezTo>
                <a:cubicBezTo>
                  <a:pt x="36600" y="12942"/>
                  <a:pt x="36719" y="11561"/>
                  <a:pt x="36684" y="10156"/>
                </a:cubicBezTo>
                <a:cubicBezTo>
                  <a:pt x="36672" y="9406"/>
                  <a:pt x="36612" y="8728"/>
                  <a:pt x="36505" y="8097"/>
                </a:cubicBezTo>
                <a:cubicBezTo>
                  <a:pt x="36386" y="7406"/>
                  <a:pt x="36208" y="6823"/>
                  <a:pt x="35957" y="6334"/>
                </a:cubicBezTo>
                <a:cubicBezTo>
                  <a:pt x="35707" y="5811"/>
                  <a:pt x="35326" y="5418"/>
                  <a:pt x="34910" y="5156"/>
                </a:cubicBezTo>
                <a:cubicBezTo>
                  <a:pt x="34695" y="5025"/>
                  <a:pt x="34410" y="4941"/>
                  <a:pt x="34112" y="4882"/>
                </a:cubicBezTo>
                <a:cubicBezTo>
                  <a:pt x="33922" y="4846"/>
                  <a:pt x="33719" y="4834"/>
                  <a:pt x="33517" y="4834"/>
                </a:cubicBezTo>
                <a:cubicBezTo>
                  <a:pt x="33279" y="4834"/>
                  <a:pt x="33040" y="4858"/>
                  <a:pt x="32862" y="4894"/>
                </a:cubicBezTo>
                <a:cubicBezTo>
                  <a:pt x="32421" y="4953"/>
                  <a:pt x="31921" y="5096"/>
                  <a:pt x="31338" y="5334"/>
                </a:cubicBezTo>
                <a:cubicBezTo>
                  <a:pt x="30743" y="5572"/>
                  <a:pt x="30183" y="5870"/>
                  <a:pt x="29766" y="6096"/>
                </a:cubicBezTo>
                <a:cubicBezTo>
                  <a:pt x="29457" y="6263"/>
                  <a:pt x="29159" y="6442"/>
                  <a:pt x="28861" y="6608"/>
                </a:cubicBezTo>
                <a:cubicBezTo>
                  <a:pt x="28683" y="6703"/>
                  <a:pt x="28480" y="6811"/>
                  <a:pt x="28302" y="6918"/>
                </a:cubicBezTo>
                <a:cubicBezTo>
                  <a:pt x="27873" y="7156"/>
                  <a:pt x="27409" y="7406"/>
                  <a:pt x="26933" y="7620"/>
                </a:cubicBezTo>
                <a:cubicBezTo>
                  <a:pt x="26730" y="7704"/>
                  <a:pt x="26504" y="7775"/>
                  <a:pt x="26302" y="7858"/>
                </a:cubicBezTo>
                <a:lnTo>
                  <a:pt x="26182" y="7894"/>
                </a:lnTo>
                <a:cubicBezTo>
                  <a:pt x="25837" y="8037"/>
                  <a:pt x="25504" y="8132"/>
                  <a:pt x="25206" y="8239"/>
                </a:cubicBezTo>
                <a:cubicBezTo>
                  <a:pt x="24516" y="8466"/>
                  <a:pt x="23885" y="8632"/>
                  <a:pt x="23277" y="8704"/>
                </a:cubicBezTo>
                <a:cubicBezTo>
                  <a:pt x="22992" y="8728"/>
                  <a:pt x="22694" y="8763"/>
                  <a:pt x="22408" y="8763"/>
                </a:cubicBezTo>
                <a:lnTo>
                  <a:pt x="22325" y="8763"/>
                </a:lnTo>
                <a:cubicBezTo>
                  <a:pt x="22039" y="8763"/>
                  <a:pt x="21741" y="8751"/>
                  <a:pt x="21420" y="8704"/>
                </a:cubicBezTo>
                <a:cubicBezTo>
                  <a:pt x="21063" y="8656"/>
                  <a:pt x="20717" y="8585"/>
                  <a:pt x="20384" y="8489"/>
                </a:cubicBezTo>
                <a:cubicBezTo>
                  <a:pt x="20086" y="8418"/>
                  <a:pt x="19789" y="8311"/>
                  <a:pt x="19479" y="8180"/>
                </a:cubicBezTo>
                <a:cubicBezTo>
                  <a:pt x="19158" y="8049"/>
                  <a:pt x="18836" y="7882"/>
                  <a:pt x="18527" y="7692"/>
                </a:cubicBezTo>
                <a:cubicBezTo>
                  <a:pt x="18229" y="7513"/>
                  <a:pt x="17931" y="7323"/>
                  <a:pt x="17622" y="7061"/>
                </a:cubicBezTo>
                <a:cubicBezTo>
                  <a:pt x="16931" y="6525"/>
                  <a:pt x="16312" y="5918"/>
                  <a:pt x="15729" y="5334"/>
                </a:cubicBezTo>
                <a:cubicBezTo>
                  <a:pt x="15550" y="5156"/>
                  <a:pt x="15383" y="4977"/>
                  <a:pt x="15205" y="4822"/>
                </a:cubicBezTo>
                <a:cubicBezTo>
                  <a:pt x="14764" y="4358"/>
                  <a:pt x="14300" y="3882"/>
                  <a:pt x="13824" y="3453"/>
                </a:cubicBezTo>
                <a:cubicBezTo>
                  <a:pt x="13657" y="3298"/>
                  <a:pt x="13502" y="3155"/>
                  <a:pt x="13324" y="3001"/>
                </a:cubicBezTo>
                <a:cubicBezTo>
                  <a:pt x="13145" y="2858"/>
                  <a:pt x="12943" y="2691"/>
                  <a:pt x="12705" y="2513"/>
                </a:cubicBezTo>
                <a:cubicBezTo>
                  <a:pt x="12324" y="2215"/>
                  <a:pt x="11895" y="1941"/>
                  <a:pt x="11431" y="1703"/>
                </a:cubicBezTo>
                <a:cubicBezTo>
                  <a:pt x="10609" y="1274"/>
                  <a:pt x="9704" y="929"/>
                  <a:pt x="8692" y="679"/>
                </a:cubicBezTo>
                <a:cubicBezTo>
                  <a:pt x="7692" y="429"/>
                  <a:pt x="6561" y="262"/>
                  <a:pt x="5251" y="191"/>
                </a:cubicBezTo>
                <a:cubicBezTo>
                  <a:pt x="4573" y="143"/>
                  <a:pt x="3823" y="131"/>
                  <a:pt x="2906" y="131"/>
                </a:cubicBezTo>
                <a:lnTo>
                  <a:pt x="1918" y="131"/>
                </a:lnTo>
                <a:cubicBezTo>
                  <a:pt x="1822" y="24"/>
                  <a:pt x="1739" y="0"/>
                  <a:pt x="1679" y="0"/>
                </a:cubicBezTo>
                <a:close/>
              </a:path>
            </a:pathLst>
          </a:custGeom>
          <a:solidFill>
            <a:srgbClr val="FEFE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/>
          <p:nvPr/>
        </p:nvSpPr>
        <p:spPr>
          <a:xfrm>
            <a:off x="-3607112" y="3168549"/>
            <a:ext cx="7786139" cy="4052094"/>
          </a:xfrm>
          <a:custGeom>
            <a:avLst/>
            <a:gdLst/>
            <a:ahLst/>
            <a:cxnLst/>
            <a:rect l="l" t="t" r="r" b="b"/>
            <a:pathLst>
              <a:path w="107037" h="61037" extrusionOk="0">
                <a:moveTo>
                  <a:pt x="6083" y="0"/>
                </a:moveTo>
                <a:cubicBezTo>
                  <a:pt x="5531" y="0"/>
                  <a:pt x="4963" y="33"/>
                  <a:pt x="4362" y="117"/>
                </a:cubicBezTo>
                <a:cubicBezTo>
                  <a:pt x="3961" y="167"/>
                  <a:pt x="3577" y="251"/>
                  <a:pt x="3125" y="351"/>
                </a:cubicBezTo>
                <a:cubicBezTo>
                  <a:pt x="3109" y="301"/>
                  <a:pt x="3075" y="267"/>
                  <a:pt x="3025" y="251"/>
                </a:cubicBezTo>
                <a:cubicBezTo>
                  <a:pt x="3008" y="217"/>
                  <a:pt x="2958" y="217"/>
                  <a:pt x="2925" y="217"/>
                </a:cubicBezTo>
                <a:cubicBezTo>
                  <a:pt x="2825" y="217"/>
                  <a:pt x="2741" y="284"/>
                  <a:pt x="2691" y="368"/>
                </a:cubicBezTo>
                <a:lnTo>
                  <a:pt x="2658" y="468"/>
                </a:lnTo>
                <a:cubicBezTo>
                  <a:pt x="2658" y="501"/>
                  <a:pt x="2624" y="501"/>
                  <a:pt x="2624" y="518"/>
                </a:cubicBezTo>
                <a:lnTo>
                  <a:pt x="2624" y="535"/>
                </a:lnTo>
                <a:cubicBezTo>
                  <a:pt x="2574" y="635"/>
                  <a:pt x="2524" y="769"/>
                  <a:pt x="2457" y="869"/>
                </a:cubicBezTo>
                <a:cubicBezTo>
                  <a:pt x="2407" y="1036"/>
                  <a:pt x="2323" y="1203"/>
                  <a:pt x="2257" y="1370"/>
                </a:cubicBezTo>
                <a:lnTo>
                  <a:pt x="2240" y="1420"/>
                </a:lnTo>
                <a:cubicBezTo>
                  <a:pt x="2106" y="1754"/>
                  <a:pt x="1989" y="2105"/>
                  <a:pt x="1856" y="2506"/>
                </a:cubicBezTo>
                <a:cubicBezTo>
                  <a:pt x="1655" y="3191"/>
                  <a:pt x="1455" y="3943"/>
                  <a:pt x="1271" y="4845"/>
                </a:cubicBezTo>
                <a:cubicBezTo>
                  <a:pt x="1120" y="5514"/>
                  <a:pt x="1020" y="6232"/>
                  <a:pt x="903" y="7135"/>
                </a:cubicBezTo>
                <a:cubicBezTo>
                  <a:pt x="786" y="7870"/>
                  <a:pt x="703" y="8655"/>
                  <a:pt x="602" y="9691"/>
                </a:cubicBezTo>
                <a:cubicBezTo>
                  <a:pt x="435" y="11529"/>
                  <a:pt x="352" y="13384"/>
                  <a:pt x="318" y="14954"/>
                </a:cubicBezTo>
                <a:cubicBezTo>
                  <a:pt x="285" y="15723"/>
                  <a:pt x="268" y="16491"/>
                  <a:pt x="235" y="17243"/>
                </a:cubicBezTo>
                <a:cubicBezTo>
                  <a:pt x="201" y="18229"/>
                  <a:pt x="168" y="19232"/>
                  <a:pt x="118" y="20217"/>
                </a:cubicBezTo>
                <a:cubicBezTo>
                  <a:pt x="1" y="23509"/>
                  <a:pt x="1" y="27001"/>
                  <a:pt x="151" y="30861"/>
                </a:cubicBezTo>
                <a:cubicBezTo>
                  <a:pt x="201" y="32515"/>
                  <a:pt x="285" y="34286"/>
                  <a:pt x="419" y="36274"/>
                </a:cubicBezTo>
                <a:cubicBezTo>
                  <a:pt x="452" y="37026"/>
                  <a:pt x="519" y="37811"/>
                  <a:pt x="586" y="38780"/>
                </a:cubicBezTo>
                <a:lnTo>
                  <a:pt x="653" y="39850"/>
                </a:lnTo>
                <a:lnTo>
                  <a:pt x="703" y="40719"/>
                </a:lnTo>
                <a:cubicBezTo>
                  <a:pt x="820" y="42356"/>
                  <a:pt x="937" y="43576"/>
                  <a:pt x="1070" y="44729"/>
                </a:cubicBezTo>
                <a:cubicBezTo>
                  <a:pt x="1254" y="46216"/>
                  <a:pt x="1488" y="47486"/>
                  <a:pt x="1772" y="48672"/>
                </a:cubicBezTo>
                <a:cubicBezTo>
                  <a:pt x="1939" y="49324"/>
                  <a:pt x="2123" y="49925"/>
                  <a:pt x="2340" y="50510"/>
                </a:cubicBezTo>
                <a:cubicBezTo>
                  <a:pt x="2541" y="51145"/>
                  <a:pt x="2825" y="51763"/>
                  <a:pt x="3159" y="52381"/>
                </a:cubicBezTo>
                <a:cubicBezTo>
                  <a:pt x="3410" y="52882"/>
                  <a:pt x="3710" y="53350"/>
                  <a:pt x="4044" y="53835"/>
                </a:cubicBezTo>
                <a:cubicBezTo>
                  <a:pt x="4412" y="54319"/>
                  <a:pt x="4830" y="54804"/>
                  <a:pt x="5331" y="55255"/>
                </a:cubicBezTo>
                <a:cubicBezTo>
                  <a:pt x="5582" y="55489"/>
                  <a:pt x="5832" y="55673"/>
                  <a:pt x="6033" y="55840"/>
                </a:cubicBezTo>
                <a:cubicBezTo>
                  <a:pt x="6250" y="55990"/>
                  <a:pt x="6450" y="56141"/>
                  <a:pt x="6701" y="56308"/>
                </a:cubicBezTo>
                <a:cubicBezTo>
                  <a:pt x="6952" y="56441"/>
                  <a:pt x="7219" y="56592"/>
                  <a:pt x="7503" y="56742"/>
                </a:cubicBezTo>
                <a:cubicBezTo>
                  <a:pt x="7770" y="56893"/>
                  <a:pt x="8054" y="57009"/>
                  <a:pt x="8455" y="57177"/>
                </a:cubicBezTo>
                <a:cubicBezTo>
                  <a:pt x="8923" y="57360"/>
                  <a:pt x="9441" y="57527"/>
                  <a:pt x="10126" y="57728"/>
                </a:cubicBezTo>
                <a:cubicBezTo>
                  <a:pt x="10694" y="57862"/>
                  <a:pt x="11296" y="58012"/>
                  <a:pt x="12098" y="58162"/>
                </a:cubicBezTo>
                <a:cubicBezTo>
                  <a:pt x="13401" y="58396"/>
                  <a:pt x="14805" y="58513"/>
                  <a:pt x="15908" y="58647"/>
                </a:cubicBezTo>
                <a:lnTo>
                  <a:pt x="16793" y="58730"/>
                </a:lnTo>
                <a:cubicBezTo>
                  <a:pt x="17194" y="58764"/>
                  <a:pt x="17562" y="58814"/>
                  <a:pt x="17963" y="58831"/>
                </a:cubicBezTo>
                <a:cubicBezTo>
                  <a:pt x="18815" y="58914"/>
                  <a:pt x="19717" y="58998"/>
                  <a:pt x="20736" y="59065"/>
                </a:cubicBezTo>
                <a:cubicBezTo>
                  <a:pt x="27386" y="59583"/>
                  <a:pt x="34120" y="59783"/>
                  <a:pt x="40670" y="59984"/>
                </a:cubicBezTo>
                <a:lnTo>
                  <a:pt x="42224" y="60017"/>
                </a:lnTo>
                <a:cubicBezTo>
                  <a:pt x="43844" y="60067"/>
                  <a:pt x="45716" y="60117"/>
                  <a:pt x="47604" y="60184"/>
                </a:cubicBezTo>
                <a:cubicBezTo>
                  <a:pt x="49492" y="60251"/>
                  <a:pt x="51380" y="60334"/>
                  <a:pt x="52984" y="60401"/>
                </a:cubicBezTo>
                <a:cubicBezTo>
                  <a:pt x="53836" y="60435"/>
                  <a:pt x="54722" y="60485"/>
                  <a:pt x="55574" y="60502"/>
                </a:cubicBezTo>
                <a:cubicBezTo>
                  <a:pt x="58247" y="60602"/>
                  <a:pt x="61021" y="60735"/>
                  <a:pt x="63744" y="60836"/>
                </a:cubicBezTo>
                <a:cubicBezTo>
                  <a:pt x="67704" y="60986"/>
                  <a:pt x="71179" y="61036"/>
                  <a:pt x="74354" y="61036"/>
                </a:cubicBezTo>
                <a:lnTo>
                  <a:pt x="74855" y="61036"/>
                </a:lnTo>
                <a:cubicBezTo>
                  <a:pt x="78481" y="61036"/>
                  <a:pt x="81823" y="60953"/>
                  <a:pt x="85114" y="60752"/>
                </a:cubicBezTo>
                <a:cubicBezTo>
                  <a:pt x="86368" y="60685"/>
                  <a:pt x="87637" y="60585"/>
                  <a:pt x="88707" y="60502"/>
                </a:cubicBezTo>
                <a:cubicBezTo>
                  <a:pt x="89826" y="60418"/>
                  <a:pt x="90812" y="60334"/>
                  <a:pt x="91714" y="60234"/>
                </a:cubicBezTo>
                <a:cubicBezTo>
                  <a:pt x="94087" y="59984"/>
                  <a:pt x="96109" y="59583"/>
                  <a:pt x="97913" y="59081"/>
                </a:cubicBezTo>
                <a:cubicBezTo>
                  <a:pt x="98932" y="58781"/>
                  <a:pt x="99918" y="58413"/>
                  <a:pt x="100820" y="57995"/>
                </a:cubicBezTo>
                <a:cubicBezTo>
                  <a:pt x="101706" y="57578"/>
                  <a:pt x="102541" y="57060"/>
                  <a:pt x="103293" y="56492"/>
                </a:cubicBezTo>
                <a:cubicBezTo>
                  <a:pt x="103611" y="56241"/>
                  <a:pt x="103945" y="55940"/>
                  <a:pt x="104296" y="55606"/>
                </a:cubicBezTo>
                <a:cubicBezTo>
                  <a:pt x="104630" y="55272"/>
                  <a:pt x="104947" y="54904"/>
                  <a:pt x="105265" y="54470"/>
                </a:cubicBezTo>
                <a:cubicBezTo>
                  <a:pt x="105516" y="54136"/>
                  <a:pt x="105716" y="53735"/>
                  <a:pt x="105950" y="53300"/>
                </a:cubicBezTo>
                <a:cubicBezTo>
                  <a:pt x="106184" y="52849"/>
                  <a:pt x="106351" y="52381"/>
                  <a:pt x="106518" y="51813"/>
                </a:cubicBezTo>
                <a:cubicBezTo>
                  <a:pt x="106635" y="51379"/>
                  <a:pt x="106752" y="50877"/>
                  <a:pt x="106852" y="50259"/>
                </a:cubicBezTo>
                <a:cubicBezTo>
                  <a:pt x="106936" y="49674"/>
                  <a:pt x="106969" y="49073"/>
                  <a:pt x="107003" y="48455"/>
                </a:cubicBezTo>
                <a:lnTo>
                  <a:pt x="107003" y="47586"/>
                </a:lnTo>
                <a:cubicBezTo>
                  <a:pt x="107036" y="47335"/>
                  <a:pt x="107019" y="47068"/>
                  <a:pt x="106986" y="46734"/>
                </a:cubicBezTo>
                <a:cubicBezTo>
                  <a:pt x="106919" y="46166"/>
                  <a:pt x="106836" y="45564"/>
                  <a:pt x="106685" y="44896"/>
                </a:cubicBezTo>
                <a:cubicBezTo>
                  <a:pt x="106451" y="43826"/>
                  <a:pt x="106084" y="42707"/>
                  <a:pt x="105582" y="41554"/>
                </a:cubicBezTo>
                <a:cubicBezTo>
                  <a:pt x="105148" y="40535"/>
                  <a:pt x="104580" y="39482"/>
                  <a:pt x="103845" y="38363"/>
                </a:cubicBezTo>
                <a:cubicBezTo>
                  <a:pt x="103227" y="37360"/>
                  <a:pt x="102475" y="36358"/>
                  <a:pt x="101572" y="35288"/>
                </a:cubicBezTo>
                <a:cubicBezTo>
                  <a:pt x="100820" y="34386"/>
                  <a:pt x="99952" y="33467"/>
                  <a:pt x="98983" y="32515"/>
                </a:cubicBezTo>
                <a:cubicBezTo>
                  <a:pt x="98097" y="31663"/>
                  <a:pt x="97161" y="30794"/>
                  <a:pt x="96075" y="29925"/>
                </a:cubicBezTo>
                <a:cubicBezTo>
                  <a:pt x="95156" y="29156"/>
                  <a:pt x="94170" y="28404"/>
                  <a:pt x="93068" y="27619"/>
                </a:cubicBezTo>
                <a:cubicBezTo>
                  <a:pt x="91146" y="26249"/>
                  <a:pt x="89091" y="24979"/>
                  <a:pt x="86986" y="23843"/>
                </a:cubicBezTo>
                <a:cubicBezTo>
                  <a:pt x="84363" y="22440"/>
                  <a:pt x="81472" y="21186"/>
                  <a:pt x="78381" y="20150"/>
                </a:cubicBezTo>
                <a:cubicBezTo>
                  <a:pt x="77094" y="19716"/>
                  <a:pt x="75758" y="19315"/>
                  <a:pt x="74304" y="18914"/>
                </a:cubicBezTo>
                <a:cubicBezTo>
                  <a:pt x="72884" y="18546"/>
                  <a:pt x="71413" y="18212"/>
                  <a:pt x="69859" y="17912"/>
                </a:cubicBezTo>
                <a:cubicBezTo>
                  <a:pt x="68423" y="17644"/>
                  <a:pt x="66919" y="17427"/>
                  <a:pt x="65398" y="17260"/>
                </a:cubicBezTo>
                <a:cubicBezTo>
                  <a:pt x="64697" y="17176"/>
                  <a:pt x="63978" y="17143"/>
                  <a:pt x="63159" y="17076"/>
                </a:cubicBezTo>
                <a:cubicBezTo>
                  <a:pt x="62407" y="17043"/>
                  <a:pt x="61656" y="16993"/>
                  <a:pt x="60937" y="16993"/>
                </a:cubicBezTo>
                <a:lnTo>
                  <a:pt x="60586" y="16993"/>
                </a:lnTo>
                <a:cubicBezTo>
                  <a:pt x="60018" y="16993"/>
                  <a:pt x="59467" y="17009"/>
                  <a:pt x="58832" y="17059"/>
                </a:cubicBezTo>
                <a:cubicBezTo>
                  <a:pt x="58163" y="17093"/>
                  <a:pt x="57462" y="17176"/>
                  <a:pt x="56660" y="17310"/>
                </a:cubicBezTo>
                <a:cubicBezTo>
                  <a:pt x="55390" y="17511"/>
                  <a:pt x="54036" y="17878"/>
                  <a:pt x="52633" y="18329"/>
                </a:cubicBezTo>
                <a:cubicBezTo>
                  <a:pt x="51380" y="18764"/>
                  <a:pt x="50077" y="19315"/>
                  <a:pt x="48656" y="20050"/>
                </a:cubicBezTo>
                <a:cubicBezTo>
                  <a:pt x="48122" y="20334"/>
                  <a:pt x="47537" y="20652"/>
                  <a:pt x="46818" y="21053"/>
                </a:cubicBezTo>
                <a:lnTo>
                  <a:pt x="45883" y="21604"/>
                </a:lnTo>
                <a:lnTo>
                  <a:pt x="45849" y="21638"/>
                </a:lnTo>
                <a:lnTo>
                  <a:pt x="44897" y="22189"/>
                </a:lnTo>
                <a:cubicBezTo>
                  <a:pt x="44696" y="22323"/>
                  <a:pt x="44479" y="22423"/>
                  <a:pt x="44279" y="22523"/>
                </a:cubicBezTo>
                <a:cubicBezTo>
                  <a:pt x="44045" y="22657"/>
                  <a:pt x="43794" y="22774"/>
                  <a:pt x="43477" y="22907"/>
                </a:cubicBezTo>
                <a:cubicBezTo>
                  <a:pt x="42975" y="23141"/>
                  <a:pt x="42457" y="23325"/>
                  <a:pt x="41923" y="23475"/>
                </a:cubicBezTo>
                <a:cubicBezTo>
                  <a:pt x="41839" y="23492"/>
                  <a:pt x="41756" y="23509"/>
                  <a:pt x="41639" y="23526"/>
                </a:cubicBezTo>
                <a:cubicBezTo>
                  <a:pt x="41472" y="23576"/>
                  <a:pt x="41338" y="23592"/>
                  <a:pt x="41171" y="23609"/>
                </a:cubicBezTo>
                <a:cubicBezTo>
                  <a:pt x="40887" y="23659"/>
                  <a:pt x="40586" y="23676"/>
                  <a:pt x="40202" y="23676"/>
                </a:cubicBezTo>
                <a:cubicBezTo>
                  <a:pt x="40118" y="23676"/>
                  <a:pt x="40018" y="23676"/>
                  <a:pt x="39934" y="23659"/>
                </a:cubicBezTo>
                <a:cubicBezTo>
                  <a:pt x="39767" y="23659"/>
                  <a:pt x="39617" y="23643"/>
                  <a:pt x="39433" y="23609"/>
                </a:cubicBezTo>
                <a:cubicBezTo>
                  <a:pt x="39066" y="23576"/>
                  <a:pt x="38698" y="23475"/>
                  <a:pt x="38447" y="23409"/>
                </a:cubicBezTo>
                <a:cubicBezTo>
                  <a:pt x="38280" y="23342"/>
                  <a:pt x="38113" y="23308"/>
                  <a:pt x="37946" y="23242"/>
                </a:cubicBezTo>
                <a:cubicBezTo>
                  <a:pt x="37695" y="23158"/>
                  <a:pt x="37445" y="23024"/>
                  <a:pt x="37211" y="22924"/>
                </a:cubicBezTo>
                <a:cubicBezTo>
                  <a:pt x="36827" y="22740"/>
                  <a:pt x="36442" y="22506"/>
                  <a:pt x="36108" y="22323"/>
                </a:cubicBezTo>
                <a:cubicBezTo>
                  <a:pt x="35858" y="22172"/>
                  <a:pt x="35607" y="22005"/>
                  <a:pt x="35356" y="21821"/>
                </a:cubicBezTo>
                <a:cubicBezTo>
                  <a:pt x="35122" y="21654"/>
                  <a:pt x="34905" y="21487"/>
                  <a:pt x="34604" y="21253"/>
                </a:cubicBezTo>
                <a:cubicBezTo>
                  <a:pt x="34153" y="20886"/>
                  <a:pt x="33669" y="20435"/>
                  <a:pt x="33151" y="19917"/>
                </a:cubicBezTo>
                <a:cubicBezTo>
                  <a:pt x="32332" y="19064"/>
                  <a:pt x="31513" y="18062"/>
                  <a:pt x="30644" y="16892"/>
                </a:cubicBezTo>
                <a:cubicBezTo>
                  <a:pt x="30026" y="16057"/>
                  <a:pt x="29425" y="15155"/>
                  <a:pt x="28857" y="14303"/>
                </a:cubicBezTo>
                <a:cubicBezTo>
                  <a:pt x="28706" y="14069"/>
                  <a:pt x="28556" y="13818"/>
                  <a:pt x="28389" y="13584"/>
                </a:cubicBezTo>
                <a:cubicBezTo>
                  <a:pt x="27704" y="12565"/>
                  <a:pt x="26952" y="11462"/>
                  <a:pt x="26083" y="10376"/>
                </a:cubicBezTo>
                <a:cubicBezTo>
                  <a:pt x="25715" y="9891"/>
                  <a:pt x="25314" y="9440"/>
                  <a:pt x="24897" y="8972"/>
                </a:cubicBezTo>
                <a:cubicBezTo>
                  <a:pt x="24546" y="8571"/>
                  <a:pt x="24128" y="8154"/>
                  <a:pt x="23627" y="7686"/>
                </a:cubicBezTo>
                <a:cubicBezTo>
                  <a:pt x="22725" y="6817"/>
                  <a:pt x="21722" y="5982"/>
                  <a:pt x="20569" y="5180"/>
                </a:cubicBezTo>
                <a:cubicBezTo>
                  <a:pt x="19533" y="4428"/>
                  <a:pt x="18380" y="3693"/>
                  <a:pt x="17144" y="3041"/>
                </a:cubicBezTo>
                <a:cubicBezTo>
                  <a:pt x="16609" y="2757"/>
                  <a:pt x="16024" y="2456"/>
                  <a:pt x="15323" y="2139"/>
                </a:cubicBezTo>
                <a:cubicBezTo>
                  <a:pt x="14704" y="1855"/>
                  <a:pt x="14036" y="1587"/>
                  <a:pt x="13301" y="1303"/>
                </a:cubicBezTo>
                <a:cubicBezTo>
                  <a:pt x="12065" y="852"/>
                  <a:pt x="10761" y="518"/>
                  <a:pt x="9441" y="267"/>
                </a:cubicBezTo>
                <a:cubicBezTo>
                  <a:pt x="8422" y="84"/>
                  <a:pt x="7369" y="0"/>
                  <a:pt x="63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6"/>
          <p:cNvGrpSpPr/>
          <p:nvPr/>
        </p:nvGrpSpPr>
        <p:grpSpPr>
          <a:xfrm>
            <a:off x="8107975" y="-443879"/>
            <a:ext cx="1175192" cy="1703511"/>
            <a:chOff x="-3425675" y="3963346"/>
            <a:chExt cx="1175192" cy="1703511"/>
          </a:xfrm>
        </p:grpSpPr>
        <p:sp>
          <p:nvSpPr>
            <p:cNvPr id="91" name="Google Shape;91;p6"/>
            <p:cNvSpPr/>
            <p:nvPr/>
          </p:nvSpPr>
          <p:spPr>
            <a:xfrm>
              <a:off x="-2677933" y="4630107"/>
              <a:ext cx="245609" cy="854905"/>
            </a:xfrm>
            <a:custGeom>
              <a:avLst/>
              <a:gdLst/>
              <a:ahLst/>
              <a:cxnLst/>
              <a:rect l="l" t="t" r="r" b="b"/>
              <a:pathLst>
                <a:path w="1013" h="3526" extrusionOk="0">
                  <a:moveTo>
                    <a:pt x="238" y="1"/>
                  </a:moveTo>
                  <a:cubicBezTo>
                    <a:pt x="215" y="13"/>
                    <a:pt x="191" y="60"/>
                    <a:pt x="215" y="84"/>
                  </a:cubicBezTo>
                  <a:cubicBezTo>
                    <a:pt x="131" y="251"/>
                    <a:pt x="72" y="418"/>
                    <a:pt x="48" y="596"/>
                  </a:cubicBezTo>
                  <a:cubicBezTo>
                    <a:pt x="12" y="763"/>
                    <a:pt x="0" y="941"/>
                    <a:pt x="0" y="1132"/>
                  </a:cubicBezTo>
                  <a:cubicBezTo>
                    <a:pt x="0" y="1322"/>
                    <a:pt x="12" y="1513"/>
                    <a:pt x="36" y="1668"/>
                  </a:cubicBezTo>
                  <a:cubicBezTo>
                    <a:pt x="48" y="1787"/>
                    <a:pt x="60" y="1906"/>
                    <a:pt x="72" y="2037"/>
                  </a:cubicBezTo>
                  <a:lnTo>
                    <a:pt x="96" y="2215"/>
                  </a:lnTo>
                  <a:lnTo>
                    <a:pt x="96" y="2227"/>
                  </a:lnTo>
                  <a:lnTo>
                    <a:pt x="96" y="2251"/>
                  </a:lnTo>
                  <a:cubicBezTo>
                    <a:pt x="96" y="2275"/>
                    <a:pt x="96" y="2311"/>
                    <a:pt x="107" y="2334"/>
                  </a:cubicBezTo>
                  <a:cubicBezTo>
                    <a:pt x="131" y="2513"/>
                    <a:pt x="167" y="2704"/>
                    <a:pt x="179" y="2882"/>
                  </a:cubicBezTo>
                  <a:cubicBezTo>
                    <a:pt x="191" y="2977"/>
                    <a:pt x="215" y="3061"/>
                    <a:pt x="215" y="3144"/>
                  </a:cubicBezTo>
                  <a:cubicBezTo>
                    <a:pt x="227" y="3263"/>
                    <a:pt x="238" y="3358"/>
                    <a:pt x="238" y="3477"/>
                  </a:cubicBezTo>
                  <a:lnTo>
                    <a:pt x="238" y="3525"/>
                  </a:lnTo>
                  <a:cubicBezTo>
                    <a:pt x="286" y="3466"/>
                    <a:pt x="334" y="3394"/>
                    <a:pt x="369" y="3335"/>
                  </a:cubicBezTo>
                  <a:cubicBezTo>
                    <a:pt x="512" y="3144"/>
                    <a:pt x="655" y="2930"/>
                    <a:pt x="762" y="2727"/>
                  </a:cubicBezTo>
                  <a:cubicBezTo>
                    <a:pt x="834" y="2573"/>
                    <a:pt x="893" y="2430"/>
                    <a:pt x="941" y="2287"/>
                  </a:cubicBezTo>
                  <a:cubicBezTo>
                    <a:pt x="989" y="2132"/>
                    <a:pt x="1012" y="1965"/>
                    <a:pt x="1012" y="1775"/>
                  </a:cubicBezTo>
                  <a:cubicBezTo>
                    <a:pt x="1012" y="1608"/>
                    <a:pt x="1000" y="1441"/>
                    <a:pt x="953" y="1275"/>
                  </a:cubicBezTo>
                  <a:cubicBezTo>
                    <a:pt x="929" y="1144"/>
                    <a:pt x="869" y="1013"/>
                    <a:pt x="786" y="858"/>
                  </a:cubicBezTo>
                  <a:cubicBezTo>
                    <a:pt x="727" y="739"/>
                    <a:pt x="655" y="620"/>
                    <a:pt x="584" y="525"/>
                  </a:cubicBezTo>
                  <a:lnTo>
                    <a:pt x="548" y="477"/>
                  </a:lnTo>
                  <a:cubicBezTo>
                    <a:pt x="465" y="346"/>
                    <a:pt x="369" y="191"/>
                    <a:pt x="298" y="48"/>
                  </a:cubicBezTo>
                  <a:cubicBezTo>
                    <a:pt x="286" y="25"/>
                    <a:pt x="274" y="13"/>
                    <a:pt x="238" y="13"/>
                  </a:cubicBezTo>
                  <a:cubicBezTo>
                    <a:pt x="274" y="1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-3342027" y="4887113"/>
              <a:ext cx="586262" cy="779743"/>
            </a:xfrm>
            <a:custGeom>
              <a:avLst/>
              <a:gdLst/>
              <a:ahLst/>
              <a:cxnLst/>
              <a:rect l="l" t="t" r="r" b="b"/>
              <a:pathLst>
                <a:path w="2418" h="3216" extrusionOk="0">
                  <a:moveTo>
                    <a:pt x="2275" y="0"/>
                  </a:moveTo>
                  <a:cubicBezTo>
                    <a:pt x="2275" y="12"/>
                    <a:pt x="2263" y="12"/>
                    <a:pt x="2263" y="12"/>
                  </a:cubicBezTo>
                  <a:cubicBezTo>
                    <a:pt x="1525" y="191"/>
                    <a:pt x="906" y="596"/>
                    <a:pt x="549" y="1132"/>
                  </a:cubicBezTo>
                  <a:cubicBezTo>
                    <a:pt x="477" y="1251"/>
                    <a:pt x="406" y="1394"/>
                    <a:pt x="346" y="1584"/>
                  </a:cubicBezTo>
                  <a:cubicBezTo>
                    <a:pt x="287" y="1763"/>
                    <a:pt x="239" y="1941"/>
                    <a:pt x="191" y="2108"/>
                  </a:cubicBezTo>
                  <a:lnTo>
                    <a:pt x="156" y="2286"/>
                  </a:lnTo>
                  <a:cubicBezTo>
                    <a:pt x="132" y="2322"/>
                    <a:pt x="132" y="2358"/>
                    <a:pt x="120" y="2394"/>
                  </a:cubicBezTo>
                  <a:lnTo>
                    <a:pt x="72" y="2703"/>
                  </a:lnTo>
                  <a:cubicBezTo>
                    <a:pt x="60" y="2775"/>
                    <a:pt x="60" y="2858"/>
                    <a:pt x="48" y="2929"/>
                  </a:cubicBezTo>
                  <a:cubicBezTo>
                    <a:pt x="37" y="3013"/>
                    <a:pt x="13" y="3120"/>
                    <a:pt x="1" y="3215"/>
                  </a:cubicBezTo>
                  <a:lnTo>
                    <a:pt x="13" y="3215"/>
                  </a:lnTo>
                  <a:cubicBezTo>
                    <a:pt x="156" y="3120"/>
                    <a:pt x="287" y="3048"/>
                    <a:pt x="406" y="2953"/>
                  </a:cubicBezTo>
                  <a:cubicBezTo>
                    <a:pt x="537" y="2870"/>
                    <a:pt x="691" y="2775"/>
                    <a:pt x="822" y="2691"/>
                  </a:cubicBezTo>
                  <a:cubicBezTo>
                    <a:pt x="1132" y="2477"/>
                    <a:pt x="1370" y="2322"/>
                    <a:pt x="1584" y="2120"/>
                  </a:cubicBezTo>
                  <a:cubicBezTo>
                    <a:pt x="1823" y="1917"/>
                    <a:pt x="2013" y="1679"/>
                    <a:pt x="2144" y="1441"/>
                  </a:cubicBezTo>
                  <a:cubicBezTo>
                    <a:pt x="2215" y="1322"/>
                    <a:pt x="2275" y="1167"/>
                    <a:pt x="2323" y="1036"/>
                  </a:cubicBezTo>
                  <a:cubicBezTo>
                    <a:pt x="2370" y="905"/>
                    <a:pt x="2394" y="739"/>
                    <a:pt x="2394" y="572"/>
                  </a:cubicBezTo>
                  <a:cubicBezTo>
                    <a:pt x="2418" y="441"/>
                    <a:pt x="2394" y="298"/>
                    <a:pt x="2382" y="131"/>
                  </a:cubicBezTo>
                  <a:cubicBezTo>
                    <a:pt x="2382" y="108"/>
                    <a:pt x="2394" y="84"/>
                    <a:pt x="2382" y="72"/>
                  </a:cubicBezTo>
                  <a:cubicBezTo>
                    <a:pt x="2370" y="24"/>
                    <a:pt x="2323" y="0"/>
                    <a:pt x="2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-3425675" y="4347400"/>
              <a:ext cx="837448" cy="430362"/>
            </a:xfrm>
            <a:custGeom>
              <a:avLst/>
              <a:gdLst/>
              <a:ahLst/>
              <a:cxnLst/>
              <a:rect l="l" t="t" r="r" b="b"/>
              <a:pathLst>
                <a:path w="3454" h="1775" extrusionOk="0">
                  <a:moveTo>
                    <a:pt x="2739" y="0"/>
                  </a:moveTo>
                  <a:cubicBezTo>
                    <a:pt x="2584" y="48"/>
                    <a:pt x="2429" y="60"/>
                    <a:pt x="2298" y="83"/>
                  </a:cubicBezTo>
                  <a:cubicBezTo>
                    <a:pt x="2001" y="107"/>
                    <a:pt x="1715" y="202"/>
                    <a:pt x="1441" y="345"/>
                  </a:cubicBezTo>
                  <a:cubicBezTo>
                    <a:pt x="1203" y="476"/>
                    <a:pt x="965" y="655"/>
                    <a:pt x="739" y="881"/>
                  </a:cubicBezTo>
                  <a:cubicBezTo>
                    <a:pt x="632" y="988"/>
                    <a:pt x="524" y="1107"/>
                    <a:pt x="405" y="1238"/>
                  </a:cubicBezTo>
                  <a:cubicBezTo>
                    <a:pt x="298" y="1369"/>
                    <a:pt x="203" y="1512"/>
                    <a:pt x="96" y="1655"/>
                  </a:cubicBezTo>
                  <a:cubicBezTo>
                    <a:pt x="60" y="1703"/>
                    <a:pt x="36" y="1750"/>
                    <a:pt x="1" y="1774"/>
                  </a:cubicBezTo>
                  <a:cubicBezTo>
                    <a:pt x="36" y="1762"/>
                    <a:pt x="60" y="1762"/>
                    <a:pt x="96" y="1750"/>
                  </a:cubicBezTo>
                  <a:lnTo>
                    <a:pt x="108" y="1750"/>
                  </a:lnTo>
                  <a:cubicBezTo>
                    <a:pt x="179" y="1715"/>
                    <a:pt x="274" y="1703"/>
                    <a:pt x="346" y="1691"/>
                  </a:cubicBezTo>
                  <a:cubicBezTo>
                    <a:pt x="524" y="1655"/>
                    <a:pt x="703" y="1631"/>
                    <a:pt x="882" y="1607"/>
                  </a:cubicBezTo>
                  <a:cubicBezTo>
                    <a:pt x="1108" y="1595"/>
                    <a:pt x="1334" y="1584"/>
                    <a:pt x="1548" y="1548"/>
                  </a:cubicBezTo>
                  <a:cubicBezTo>
                    <a:pt x="1656" y="1536"/>
                    <a:pt x="1739" y="1524"/>
                    <a:pt x="1846" y="1488"/>
                  </a:cubicBezTo>
                  <a:cubicBezTo>
                    <a:pt x="1870" y="1488"/>
                    <a:pt x="1882" y="1488"/>
                    <a:pt x="1894" y="1476"/>
                  </a:cubicBezTo>
                  <a:lnTo>
                    <a:pt x="1941" y="1476"/>
                  </a:lnTo>
                  <a:cubicBezTo>
                    <a:pt x="2251" y="1393"/>
                    <a:pt x="2501" y="1274"/>
                    <a:pt x="2715" y="1119"/>
                  </a:cubicBezTo>
                  <a:cubicBezTo>
                    <a:pt x="2834" y="1036"/>
                    <a:pt x="2941" y="929"/>
                    <a:pt x="3037" y="810"/>
                  </a:cubicBezTo>
                  <a:cubicBezTo>
                    <a:pt x="3144" y="691"/>
                    <a:pt x="3239" y="536"/>
                    <a:pt x="3311" y="381"/>
                  </a:cubicBezTo>
                  <a:lnTo>
                    <a:pt x="3358" y="286"/>
                  </a:lnTo>
                  <a:lnTo>
                    <a:pt x="3370" y="286"/>
                  </a:lnTo>
                  <a:cubicBezTo>
                    <a:pt x="3394" y="226"/>
                    <a:pt x="3430" y="167"/>
                    <a:pt x="3453" y="95"/>
                  </a:cubicBezTo>
                  <a:lnTo>
                    <a:pt x="3430" y="60"/>
                  </a:lnTo>
                  <a:cubicBezTo>
                    <a:pt x="3418" y="48"/>
                    <a:pt x="3394" y="48"/>
                    <a:pt x="3370" y="48"/>
                  </a:cubicBezTo>
                  <a:cubicBezTo>
                    <a:pt x="3144" y="24"/>
                    <a:pt x="2941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-3292808" y="3963346"/>
              <a:ext cx="1042325" cy="1555365"/>
            </a:xfrm>
            <a:custGeom>
              <a:avLst/>
              <a:gdLst/>
              <a:ahLst/>
              <a:cxnLst/>
              <a:rect l="l" t="t" r="r" b="b"/>
              <a:pathLst>
                <a:path w="4299" h="6415" extrusionOk="0">
                  <a:moveTo>
                    <a:pt x="4132" y="0"/>
                  </a:moveTo>
                  <a:cubicBezTo>
                    <a:pt x="4084" y="0"/>
                    <a:pt x="4060" y="12"/>
                    <a:pt x="4025" y="36"/>
                  </a:cubicBezTo>
                  <a:cubicBezTo>
                    <a:pt x="3906" y="143"/>
                    <a:pt x="3798" y="262"/>
                    <a:pt x="3691" y="381"/>
                  </a:cubicBezTo>
                  <a:lnTo>
                    <a:pt x="3382" y="786"/>
                  </a:lnTo>
                  <a:cubicBezTo>
                    <a:pt x="3239" y="1013"/>
                    <a:pt x="3096" y="1227"/>
                    <a:pt x="2977" y="1465"/>
                  </a:cubicBezTo>
                  <a:lnTo>
                    <a:pt x="2763" y="1691"/>
                  </a:lnTo>
                  <a:cubicBezTo>
                    <a:pt x="2643" y="1798"/>
                    <a:pt x="2501" y="1882"/>
                    <a:pt x="2370" y="1977"/>
                  </a:cubicBezTo>
                  <a:cubicBezTo>
                    <a:pt x="2227" y="2060"/>
                    <a:pt x="2072" y="2156"/>
                    <a:pt x="1905" y="2227"/>
                  </a:cubicBezTo>
                  <a:cubicBezTo>
                    <a:pt x="1834" y="2263"/>
                    <a:pt x="1774" y="2286"/>
                    <a:pt x="1703" y="2322"/>
                  </a:cubicBezTo>
                  <a:cubicBezTo>
                    <a:pt x="1631" y="2358"/>
                    <a:pt x="1536" y="2394"/>
                    <a:pt x="1453" y="2417"/>
                  </a:cubicBezTo>
                  <a:cubicBezTo>
                    <a:pt x="1286" y="2501"/>
                    <a:pt x="1119" y="2537"/>
                    <a:pt x="977" y="2596"/>
                  </a:cubicBezTo>
                  <a:cubicBezTo>
                    <a:pt x="655" y="2715"/>
                    <a:pt x="334" y="2822"/>
                    <a:pt x="36" y="2977"/>
                  </a:cubicBezTo>
                  <a:cubicBezTo>
                    <a:pt x="24" y="2989"/>
                    <a:pt x="0" y="3001"/>
                    <a:pt x="0" y="3013"/>
                  </a:cubicBezTo>
                  <a:cubicBezTo>
                    <a:pt x="0" y="3037"/>
                    <a:pt x="36" y="3048"/>
                    <a:pt x="48" y="3048"/>
                  </a:cubicBezTo>
                  <a:cubicBezTo>
                    <a:pt x="334" y="2929"/>
                    <a:pt x="619" y="2822"/>
                    <a:pt x="893" y="2739"/>
                  </a:cubicBezTo>
                  <a:lnTo>
                    <a:pt x="1346" y="2596"/>
                  </a:lnTo>
                  <a:cubicBezTo>
                    <a:pt x="1512" y="2560"/>
                    <a:pt x="1655" y="2513"/>
                    <a:pt x="1822" y="2453"/>
                  </a:cubicBezTo>
                  <a:cubicBezTo>
                    <a:pt x="1893" y="2417"/>
                    <a:pt x="1953" y="2394"/>
                    <a:pt x="2024" y="2358"/>
                  </a:cubicBezTo>
                  <a:lnTo>
                    <a:pt x="2251" y="2275"/>
                  </a:lnTo>
                  <a:cubicBezTo>
                    <a:pt x="2405" y="2203"/>
                    <a:pt x="2548" y="2120"/>
                    <a:pt x="2679" y="2036"/>
                  </a:cubicBezTo>
                  <a:cubicBezTo>
                    <a:pt x="2703" y="2036"/>
                    <a:pt x="2703" y="2013"/>
                    <a:pt x="2715" y="2013"/>
                  </a:cubicBezTo>
                  <a:lnTo>
                    <a:pt x="2489" y="2548"/>
                  </a:lnTo>
                  <a:cubicBezTo>
                    <a:pt x="2429" y="2703"/>
                    <a:pt x="2370" y="2870"/>
                    <a:pt x="2310" y="3013"/>
                  </a:cubicBezTo>
                  <a:lnTo>
                    <a:pt x="2131" y="3465"/>
                  </a:lnTo>
                  <a:cubicBezTo>
                    <a:pt x="2048" y="3668"/>
                    <a:pt x="1941" y="3858"/>
                    <a:pt x="1834" y="4061"/>
                  </a:cubicBezTo>
                  <a:cubicBezTo>
                    <a:pt x="1727" y="4263"/>
                    <a:pt x="1608" y="4477"/>
                    <a:pt x="1477" y="4668"/>
                  </a:cubicBezTo>
                  <a:cubicBezTo>
                    <a:pt x="1417" y="4763"/>
                    <a:pt x="1358" y="4858"/>
                    <a:pt x="1298" y="4953"/>
                  </a:cubicBezTo>
                  <a:cubicBezTo>
                    <a:pt x="1239" y="5037"/>
                    <a:pt x="1167" y="5132"/>
                    <a:pt x="1108" y="5227"/>
                  </a:cubicBezTo>
                  <a:cubicBezTo>
                    <a:pt x="977" y="5430"/>
                    <a:pt x="822" y="5608"/>
                    <a:pt x="679" y="5799"/>
                  </a:cubicBezTo>
                  <a:cubicBezTo>
                    <a:pt x="524" y="5977"/>
                    <a:pt x="381" y="6168"/>
                    <a:pt x="226" y="6346"/>
                  </a:cubicBezTo>
                  <a:cubicBezTo>
                    <a:pt x="215" y="6370"/>
                    <a:pt x="215" y="6382"/>
                    <a:pt x="226" y="6406"/>
                  </a:cubicBezTo>
                  <a:cubicBezTo>
                    <a:pt x="232" y="6412"/>
                    <a:pt x="244" y="6415"/>
                    <a:pt x="256" y="6415"/>
                  </a:cubicBezTo>
                  <a:cubicBezTo>
                    <a:pt x="268" y="6415"/>
                    <a:pt x="280" y="6412"/>
                    <a:pt x="286" y="6406"/>
                  </a:cubicBezTo>
                  <a:cubicBezTo>
                    <a:pt x="572" y="6085"/>
                    <a:pt x="858" y="5739"/>
                    <a:pt x="1131" y="5394"/>
                  </a:cubicBezTo>
                  <a:cubicBezTo>
                    <a:pt x="1274" y="5227"/>
                    <a:pt x="1405" y="5049"/>
                    <a:pt x="1524" y="4894"/>
                  </a:cubicBezTo>
                  <a:cubicBezTo>
                    <a:pt x="1655" y="4715"/>
                    <a:pt x="1774" y="4537"/>
                    <a:pt x="1893" y="4358"/>
                  </a:cubicBezTo>
                  <a:lnTo>
                    <a:pt x="2072" y="4084"/>
                  </a:lnTo>
                  <a:cubicBezTo>
                    <a:pt x="2131" y="3977"/>
                    <a:pt x="2191" y="3894"/>
                    <a:pt x="2251" y="3787"/>
                  </a:cubicBezTo>
                  <a:cubicBezTo>
                    <a:pt x="2358" y="3608"/>
                    <a:pt x="2441" y="3429"/>
                    <a:pt x="2536" y="3251"/>
                  </a:cubicBezTo>
                  <a:cubicBezTo>
                    <a:pt x="2608" y="3084"/>
                    <a:pt x="2679" y="2929"/>
                    <a:pt x="2774" y="2763"/>
                  </a:cubicBezTo>
                  <a:lnTo>
                    <a:pt x="2774" y="2775"/>
                  </a:lnTo>
                  <a:cubicBezTo>
                    <a:pt x="2774" y="2834"/>
                    <a:pt x="2763" y="2894"/>
                    <a:pt x="2763" y="2965"/>
                  </a:cubicBezTo>
                  <a:cubicBezTo>
                    <a:pt x="2763" y="3048"/>
                    <a:pt x="2763" y="3120"/>
                    <a:pt x="2774" y="3191"/>
                  </a:cubicBezTo>
                  <a:cubicBezTo>
                    <a:pt x="2786" y="3346"/>
                    <a:pt x="2798" y="3477"/>
                    <a:pt x="2822" y="3620"/>
                  </a:cubicBezTo>
                  <a:cubicBezTo>
                    <a:pt x="2858" y="3906"/>
                    <a:pt x="2905" y="4191"/>
                    <a:pt x="2953" y="4453"/>
                  </a:cubicBezTo>
                  <a:lnTo>
                    <a:pt x="3001" y="4858"/>
                  </a:lnTo>
                  <a:cubicBezTo>
                    <a:pt x="3013" y="4989"/>
                    <a:pt x="3013" y="5144"/>
                    <a:pt x="3001" y="5275"/>
                  </a:cubicBezTo>
                  <a:cubicBezTo>
                    <a:pt x="2977" y="5406"/>
                    <a:pt x="2965" y="5549"/>
                    <a:pt x="2941" y="5680"/>
                  </a:cubicBezTo>
                  <a:cubicBezTo>
                    <a:pt x="2941" y="5692"/>
                    <a:pt x="2953" y="5727"/>
                    <a:pt x="2965" y="5727"/>
                  </a:cubicBezTo>
                  <a:cubicBezTo>
                    <a:pt x="2977" y="5727"/>
                    <a:pt x="3013" y="5704"/>
                    <a:pt x="3013" y="5692"/>
                  </a:cubicBezTo>
                  <a:cubicBezTo>
                    <a:pt x="3036" y="5584"/>
                    <a:pt x="3060" y="5489"/>
                    <a:pt x="3072" y="5382"/>
                  </a:cubicBezTo>
                  <a:cubicBezTo>
                    <a:pt x="3084" y="5275"/>
                    <a:pt x="3084" y="5156"/>
                    <a:pt x="3084" y="5049"/>
                  </a:cubicBezTo>
                  <a:cubicBezTo>
                    <a:pt x="3084" y="4811"/>
                    <a:pt x="3072" y="4572"/>
                    <a:pt x="3036" y="4358"/>
                  </a:cubicBezTo>
                  <a:cubicBezTo>
                    <a:pt x="3013" y="4132"/>
                    <a:pt x="2977" y="3906"/>
                    <a:pt x="2953" y="3668"/>
                  </a:cubicBezTo>
                  <a:cubicBezTo>
                    <a:pt x="2941" y="3549"/>
                    <a:pt x="2917" y="3429"/>
                    <a:pt x="2917" y="3322"/>
                  </a:cubicBezTo>
                  <a:lnTo>
                    <a:pt x="2917" y="2965"/>
                  </a:lnTo>
                  <a:cubicBezTo>
                    <a:pt x="2941" y="2822"/>
                    <a:pt x="2953" y="2656"/>
                    <a:pt x="2977" y="2513"/>
                  </a:cubicBezTo>
                  <a:cubicBezTo>
                    <a:pt x="3001" y="2394"/>
                    <a:pt x="3013" y="2286"/>
                    <a:pt x="3024" y="2167"/>
                  </a:cubicBezTo>
                  <a:cubicBezTo>
                    <a:pt x="3263" y="1632"/>
                    <a:pt x="3536" y="1096"/>
                    <a:pt x="3906" y="632"/>
                  </a:cubicBezTo>
                  <a:cubicBezTo>
                    <a:pt x="4013" y="501"/>
                    <a:pt x="4132" y="381"/>
                    <a:pt x="4227" y="262"/>
                  </a:cubicBezTo>
                  <a:cubicBezTo>
                    <a:pt x="4275" y="191"/>
                    <a:pt x="4298" y="96"/>
                    <a:pt x="4239" y="36"/>
                  </a:cubicBezTo>
                  <a:cubicBezTo>
                    <a:pt x="4203" y="12"/>
                    <a:pt x="4179" y="0"/>
                    <a:pt x="41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6"/>
          <p:cNvGrpSpPr/>
          <p:nvPr/>
        </p:nvGrpSpPr>
        <p:grpSpPr>
          <a:xfrm>
            <a:off x="-1226135" y="4232795"/>
            <a:ext cx="2027200" cy="1487110"/>
            <a:chOff x="1219103" y="3865150"/>
            <a:chExt cx="2341418" cy="1717812"/>
          </a:xfrm>
        </p:grpSpPr>
        <p:sp>
          <p:nvSpPr>
            <p:cNvPr id="96" name="Google Shape;96;p6"/>
            <p:cNvSpPr/>
            <p:nvPr/>
          </p:nvSpPr>
          <p:spPr>
            <a:xfrm>
              <a:off x="2645244" y="3865150"/>
              <a:ext cx="915277" cy="424543"/>
            </a:xfrm>
            <a:custGeom>
              <a:avLst/>
              <a:gdLst/>
              <a:ahLst/>
              <a:cxnLst/>
              <a:rect l="l" t="t" r="r" b="b"/>
              <a:pathLst>
                <a:path w="3775" h="1751" extrusionOk="0">
                  <a:moveTo>
                    <a:pt x="1691" y="1"/>
                  </a:moveTo>
                  <a:cubicBezTo>
                    <a:pt x="1524" y="1"/>
                    <a:pt x="1334" y="13"/>
                    <a:pt x="1143" y="60"/>
                  </a:cubicBezTo>
                  <a:cubicBezTo>
                    <a:pt x="834" y="120"/>
                    <a:pt x="500" y="203"/>
                    <a:pt x="84" y="358"/>
                  </a:cubicBezTo>
                  <a:cubicBezTo>
                    <a:pt x="72" y="358"/>
                    <a:pt x="72" y="370"/>
                    <a:pt x="72" y="370"/>
                  </a:cubicBezTo>
                  <a:cubicBezTo>
                    <a:pt x="60" y="370"/>
                    <a:pt x="36" y="370"/>
                    <a:pt x="24" y="382"/>
                  </a:cubicBezTo>
                  <a:cubicBezTo>
                    <a:pt x="12" y="405"/>
                    <a:pt x="0" y="417"/>
                    <a:pt x="0" y="429"/>
                  </a:cubicBezTo>
                  <a:cubicBezTo>
                    <a:pt x="0" y="441"/>
                    <a:pt x="0" y="465"/>
                    <a:pt x="12" y="477"/>
                  </a:cubicBezTo>
                  <a:cubicBezTo>
                    <a:pt x="24" y="489"/>
                    <a:pt x="36" y="489"/>
                    <a:pt x="60" y="501"/>
                  </a:cubicBezTo>
                  <a:cubicBezTo>
                    <a:pt x="84" y="501"/>
                    <a:pt x="96" y="525"/>
                    <a:pt x="131" y="525"/>
                  </a:cubicBezTo>
                  <a:cubicBezTo>
                    <a:pt x="203" y="548"/>
                    <a:pt x="322" y="584"/>
                    <a:pt x="429" y="608"/>
                  </a:cubicBezTo>
                  <a:cubicBezTo>
                    <a:pt x="453" y="620"/>
                    <a:pt x="477" y="620"/>
                    <a:pt x="500" y="644"/>
                  </a:cubicBezTo>
                  <a:cubicBezTo>
                    <a:pt x="560" y="667"/>
                    <a:pt x="631" y="703"/>
                    <a:pt x="691" y="739"/>
                  </a:cubicBezTo>
                  <a:cubicBezTo>
                    <a:pt x="798" y="798"/>
                    <a:pt x="905" y="858"/>
                    <a:pt x="1012" y="906"/>
                  </a:cubicBezTo>
                  <a:lnTo>
                    <a:pt x="1251" y="1037"/>
                  </a:lnTo>
                  <a:cubicBezTo>
                    <a:pt x="1489" y="1179"/>
                    <a:pt x="1703" y="1275"/>
                    <a:pt x="1917" y="1382"/>
                  </a:cubicBezTo>
                  <a:cubicBezTo>
                    <a:pt x="2167" y="1501"/>
                    <a:pt x="2394" y="1596"/>
                    <a:pt x="2596" y="1656"/>
                  </a:cubicBezTo>
                  <a:cubicBezTo>
                    <a:pt x="2822" y="1727"/>
                    <a:pt x="3001" y="1751"/>
                    <a:pt x="3167" y="1751"/>
                  </a:cubicBezTo>
                  <a:lnTo>
                    <a:pt x="3215" y="1751"/>
                  </a:lnTo>
                  <a:cubicBezTo>
                    <a:pt x="3298" y="1751"/>
                    <a:pt x="3370" y="1739"/>
                    <a:pt x="3453" y="1715"/>
                  </a:cubicBezTo>
                  <a:cubicBezTo>
                    <a:pt x="3525" y="1679"/>
                    <a:pt x="3584" y="1632"/>
                    <a:pt x="3644" y="1572"/>
                  </a:cubicBezTo>
                  <a:cubicBezTo>
                    <a:pt x="3691" y="1513"/>
                    <a:pt x="3727" y="1441"/>
                    <a:pt x="3751" y="1334"/>
                  </a:cubicBezTo>
                  <a:cubicBezTo>
                    <a:pt x="3775" y="1239"/>
                    <a:pt x="3775" y="1120"/>
                    <a:pt x="3751" y="1001"/>
                  </a:cubicBezTo>
                  <a:cubicBezTo>
                    <a:pt x="3691" y="786"/>
                    <a:pt x="3537" y="596"/>
                    <a:pt x="3275" y="429"/>
                  </a:cubicBezTo>
                  <a:cubicBezTo>
                    <a:pt x="3108" y="322"/>
                    <a:pt x="2917" y="239"/>
                    <a:pt x="2679" y="167"/>
                  </a:cubicBezTo>
                  <a:cubicBezTo>
                    <a:pt x="2477" y="108"/>
                    <a:pt x="2275" y="60"/>
                    <a:pt x="2096" y="24"/>
                  </a:cubicBezTo>
                  <a:cubicBezTo>
                    <a:pt x="1989" y="1"/>
                    <a:pt x="1905" y="1"/>
                    <a:pt x="1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2139960" y="3928674"/>
              <a:ext cx="1354125" cy="223788"/>
            </a:xfrm>
            <a:custGeom>
              <a:avLst/>
              <a:gdLst/>
              <a:ahLst/>
              <a:cxnLst/>
              <a:rect l="l" t="t" r="r" b="b"/>
              <a:pathLst>
                <a:path w="5585" h="923" extrusionOk="0">
                  <a:moveTo>
                    <a:pt x="2108" y="1"/>
                  </a:moveTo>
                  <a:cubicBezTo>
                    <a:pt x="1715" y="24"/>
                    <a:pt x="1311" y="84"/>
                    <a:pt x="918" y="167"/>
                  </a:cubicBezTo>
                  <a:cubicBezTo>
                    <a:pt x="775" y="203"/>
                    <a:pt x="644" y="239"/>
                    <a:pt x="501" y="298"/>
                  </a:cubicBezTo>
                  <a:cubicBezTo>
                    <a:pt x="429" y="334"/>
                    <a:pt x="358" y="358"/>
                    <a:pt x="298" y="394"/>
                  </a:cubicBezTo>
                  <a:cubicBezTo>
                    <a:pt x="227" y="417"/>
                    <a:pt x="168" y="453"/>
                    <a:pt x="84" y="501"/>
                  </a:cubicBezTo>
                  <a:cubicBezTo>
                    <a:pt x="60" y="513"/>
                    <a:pt x="25" y="524"/>
                    <a:pt x="13" y="560"/>
                  </a:cubicBezTo>
                  <a:cubicBezTo>
                    <a:pt x="1" y="584"/>
                    <a:pt x="1" y="608"/>
                    <a:pt x="13" y="644"/>
                  </a:cubicBezTo>
                  <a:cubicBezTo>
                    <a:pt x="41" y="690"/>
                    <a:pt x="91" y="722"/>
                    <a:pt x="140" y="722"/>
                  </a:cubicBezTo>
                  <a:cubicBezTo>
                    <a:pt x="153" y="722"/>
                    <a:pt x="167" y="720"/>
                    <a:pt x="179" y="715"/>
                  </a:cubicBezTo>
                  <a:cubicBezTo>
                    <a:pt x="239" y="691"/>
                    <a:pt x="310" y="679"/>
                    <a:pt x="370" y="644"/>
                  </a:cubicBezTo>
                  <a:cubicBezTo>
                    <a:pt x="441" y="620"/>
                    <a:pt x="525" y="596"/>
                    <a:pt x="596" y="572"/>
                  </a:cubicBezTo>
                  <a:cubicBezTo>
                    <a:pt x="727" y="524"/>
                    <a:pt x="882" y="477"/>
                    <a:pt x="1013" y="453"/>
                  </a:cubicBezTo>
                  <a:cubicBezTo>
                    <a:pt x="1596" y="298"/>
                    <a:pt x="2203" y="239"/>
                    <a:pt x="2811" y="239"/>
                  </a:cubicBezTo>
                  <a:cubicBezTo>
                    <a:pt x="3382" y="263"/>
                    <a:pt x="3954" y="334"/>
                    <a:pt x="4513" y="501"/>
                  </a:cubicBezTo>
                  <a:lnTo>
                    <a:pt x="4525" y="501"/>
                  </a:lnTo>
                  <a:cubicBezTo>
                    <a:pt x="4692" y="536"/>
                    <a:pt x="4847" y="596"/>
                    <a:pt x="5013" y="679"/>
                  </a:cubicBezTo>
                  <a:cubicBezTo>
                    <a:pt x="5192" y="751"/>
                    <a:pt x="5359" y="822"/>
                    <a:pt x="5525" y="917"/>
                  </a:cubicBezTo>
                  <a:cubicBezTo>
                    <a:pt x="5529" y="921"/>
                    <a:pt x="5533" y="922"/>
                    <a:pt x="5537" y="922"/>
                  </a:cubicBezTo>
                  <a:cubicBezTo>
                    <a:pt x="5548" y="922"/>
                    <a:pt x="5561" y="911"/>
                    <a:pt x="5561" y="894"/>
                  </a:cubicBezTo>
                  <a:cubicBezTo>
                    <a:pt x="5585" y="882"/>
                    <a:pt x="5561" y="858"/>
                    <a:pt x="5549" y="858"/>
                  </a:cubicBezTo>
                  <a:cubicBezTo>
                    <a:pt x="5382" y="763"/>
                    <a:pt x="5204" y="679"/>
                    <a:pt x="5025" y="584"/>
                  </a:cubicBezTo>
                  <a:cubicBezTo>
                    <a:pt x="4847" y="513"/>
                    <a:pt x="4668" y="429"/>
                    <a:pt x="4478" y="382"/>
                  </a:cubicBezTo>
                  <a:cubicBezTo>
                    <a:pt x="4299" y="322"/>
                    <a:pt x="4108" y="263"/>
                    <a:pt x="3906" y="215"/>
                  </a:cubicBezTo>
                  <a:cubicBezTo>
                    <a:pt x="3716" y="167"/>
                    <a:pt x="3525" y="120"/>
                    <a:pt x="3311" y="96"/>
                  </a:cubicBezTo>
                  <a:cubicBezTo>
                    <a:pt x="3001" y="48"/>
                    <a:pt x="2680" y="13"/>
                    <a:pt x="2346" y="13"/>
                  </a:cubicBezTo>
                  <a:cubicBezTo>
                    <a:pt x="2275" y="1"/>
                    <a:pt x="2192" y="1"/>
                    <a:pt x="2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38692" y="4009413"/>
              <a:ext cx="1596583" cy="1573549"/>
            </a:xfrm>
            <a:custGeom>
              <a:avLst/>
              <a:gdLst/>
              <a:ahLst/>
              <a:cxnLst/>
              <a:rect l="l" t="t" r="r" b="b"/>
              <a:pathLst>
                <a:path w="6585" h="6490" extrusionOk="0">
                  <a:moveTo>
                    <a:pt x="2418" y="1"/>
                  </a:moveTo>
                  <a:cubicBezTo>
                    <a:pt x="2299" y="1"/>
                    <a:pt x="2156" y="13"/>
                    <a:pt x="2013" y="25"/>
                  </a:cubicBezTo>
                  <a:lnTo>
                    <a:pt x="1953" y="25"/>
                  </a:lnTo>
                  <a:cubicBezTo>
                    <a:pt x="1918" y="49"/>
                    <a:pt x="1894" y="61"/>
                    <a:pt x="1858" y="84"/>
                  </a:cubicBezTo>
                  <a:cubicBezTo>
                    <a:pt x="1834" y="120"/>
                    <a:pt x="1823" y="144"/>
                    <a:pt x="1823" y="180"/>
                  </a:cubicBezTo>
                  <a:cubicBezTo>
                    <a:pt x="1787" y="180"/>
                    <a:pt x="1763" y="191"/>
                    <a:pt x="1727" y="191"/>
                  </a:cubicBezTo>
                  <a:cubicBezTo>
                    <a:pt x="1584" y="227"/>
                    <a:pt x="1418" y="287"/>
                    <a:pt x="1239" y="370"/>
                  </a:cubicBezTo>
                  <a:cubicBezTo>
                    <a:pt x="1108" y="430"/>
                    <a:pt x="965" y="525"/>
                    <a:pt x="822" y="644"/>
                  </a:cubicBezTo>
                  <a:cubicBezTo>
                    <a:pt x="703" y="727"/>
                    <a:pt x="608" y="834"/>
                    <a:pt x="513" y="942"/>
                  </a:cubicBezTo>
                  <a:cubicBezTo>
                    <a:pt x="406" y="1061"/>
                    <a:pt x="310" y="1192"/>
                    <a:pt x="251" y="1323"/>
                  </a:cubicBezTo>
                  <a:cubicBezTo>
                    <a:pt x="191" y="1454"/>
                    <a:pt x="132" y="1608"/>
                    <a:pt x="96" y="1751"/>
                  </a:cubicBezTo>
                  <a:cubicBezTo>
                    <a:pt x="48" y="1894"/>
                    <a:pt x="37" y="2049"/>
                    <a:pt x="13" y="2227"/>
                  </a:cubicBezTo>
                  <a:cubicBezTo>
                    <a:pt x="1" y="2382"/>
                    <a:pt x="1" y="2525"/>
                    <a:pt x="37" y="2692"/>
                  </a:cubicBezTo>
                  <a:cubicBezTo>
                    <a:pt x="48" y="2870"/>
                    <a:pt x="72" y="3037"/>
                    <a:pt x="120" y="3216"/>
                  </a:cubicBezTo>
                  <a:cubicBezTo>
                    <a:pt x="168" y="3382"/>
                    <a:pt x="227" y="3537"/>
                    <a:pt x="310" y="3740"/>
                  </a:cubicBezTo>
                  <a:cubicBezTo>
                    <a:pt x="453" y="4013"/>
                    <a:pt x="608" y="4335"/>
                    <a:pt x="822" y="4633"/>
                  </a:cubicBezTo>
                  <a:cubicBezTo>
                    <a:pt x="1025" y="4942"/>
                    <a:pt x="1263" y="5240"/>
                    <a:pt x="1525" y="5502"/>
                  </a:cubicBezTo>
                  <a:cubicBezTo>
                    <a:pt x="1656" y="5645"/>
                    <a:pt x="1787" y="5764"/>
                    <a:pt x="1918" y="5859"/>
                  </a:cubicBezTo>
                  <a:cubicBezTo>
                    <a:pt x="2096" y="6002"/>
                    <a:pt x="2239" y="6085"/>
                    <a:pt x="2382" y="6180"/>
                  </a:cubicBezTo>
                  <a:cubicBezTo>
                    <a:pt x="2632" y="6311"/>
                    <a:pt x="2870" y="6395"/>
                    <a:pt x="3132" y="6442"/>
                  </a:cubicBezTo>
                  <a:cubicBezTo>
                    <a:pt x="3251" y="6454"/>
                    <a:pt x="3370" y="6478"/>
                    <a:pt x="3513" y="6490"/>
                  </a:cubicBezTo>
                  <a:lnTo>
                    <a:pt x="3561" y="6490"/>
                  </a:lnTo>
                  <a:cubicBezTo>
                    <a:pt x="3680" y="6490"/>
                    <a:pt x="3799" y="6478"/>
                    <a:pt x="3906" y="6454"/>
                  </a:cubicBezTo>
                  <a:cubicBezTo>
                    <a:pt x="4168" y="6418"/>
                    <a:pt x="4442" y="6335"/>
                    <a:pt x="4704" y="6264"/>
                  </a:cubicBezTo>
                  <a:cubicBezTo>
                    <a:pt x="4954" y="6192"/>
                    <a:pt x="5216" y="6121"/>
                    <a:pt x="5466" y="6085"/>
                  </a:cubicBezTo>
                  <a:lnTo>
                    <a:pt x="5478" y="6085"/>
                  </a:lnTo>
                  <a:cubicBezTo>
                    <a:pt x="5573" y="6073"/>
                    <a:pt x="5668" y="6073"/>
                    <a:pt x="5763" y="6073"/>
                  </a:cubicBezTo>
                  <a:cubicBezTo>
                    <a:pt x="5823" y="6073"/>
                    <a:pt x="5883" y="6073"/>
                    <a:pt x="5942" y="6085"/>
                  </a:cubicBezTo>
                  <a:cubicBezTo>
                    <a:pt x="6061" y="6085"/>
                    <a:pt x="6180" y="6097"/>
                    <a:pt x="6299" y="6133"/>
                  </a:cubicBezTo>
                  <a:cubicBezTo>
                    <a:pt x="6371" y="6145"/>
                    <a:pt x="6466" y="6180"/>
                    <a:pt x="6537" y="6192"/>
                  </a:cubicBezTo>
                  <a:lnTo>
                    <a:pt x="6561" y="6192"/>
                  </a:lnTo>
                  <a:cubicBezTo>
                    <a:pt x="6537" y="6145"/>
                    <a:pt x="6525" y="6085"/>
                    <a:pt x="6490" y="6037"/>
                  </a:cubicBezTo>
                  <a:lnTo>
                    <a:pt x="6442" y="5906"/>
                  </a:lnTo>
                  <a:cubicBezTo>
                    <a:pt x="6442" y="5895"/>
                    <a:pt x="6430" y="5883"/>
                    <a:pt x="6430" y="5859"/>
                  </a:cubicBezTo>
                  <a:cubicBezTo>
                    <a:pt x="6406" y="5787"/>
                    <a:pt x="6371" y="5716"/>
                    <a:pt x="6371" y="5621"/>
                  </a:cubicBezTo>
                  <a:cubicBezTo>
                    <a:pt x="6359" y="5490"/>
                    <a:pt x="6359" y="5359"/>
                    <a:pt x="6371" y="5192"/>
                  </a:cubicBezTo>
                  <a:cubicBezTo>
                    <a:pt x="6383" y="5121"/>
                    <a:pt x="6383" y="5061"/>
                    <a:pt x="6406" y="4990"/>
                  </a:cubicBezTo>
                  <a:lnTo>
                    <a:pt x="6418" y="4906"/>
                  </a:lnTo>
                  <a:cubicBezTo>
                    <a:pt x="6430" y="4811"/>
                    <a:pt x="6466" y="4716"/>
                    <a:pt x="6478" y="4609"/>
                  </a:cubicBezTo>
                  <a:cubicBezTo>
                    <a:pt x="6525" y="4418"/>
                    <a:pt x="6549" y="4228"/>
                    <a:pt x="6561" y="4037"/>
                  </a:cubicBezTo>
                  <a:cubicBezTo>
                    <a:pt x="6585" y="3882"/>
                    <a:pt x="6561" y="3704"/>
                    <a:pt x="6549" y="3525"/>
                  </a:cubicBezTo>
                  <a:cubicBezTo>
                    <a:pt x="6525" y="3335"/>
                    <a:pt x="6490" y="3168"/>
                    <a:pt x="6442" y="3001"/>
                  </a:cubicBezTo>
                  <a:cubicBezTo>
                    <a:pt x="6252" y="2347"/>
                    <a:pt x="5847" y="1727"/>
                    <a:pt x="5299" y="1204"/>
                  </a:cubicBezTo>
                  <a:cubicBezTo>
                    <a:pt x="5097" y="1001"/>
                    <a:pt x="4835" y="823"/>
                    <a:pt x="4573" y="644"/>
                  </a:cubicBezTo>
                  <a:cubicBezTo>
                    <a:pt x="4335" y="489"/>
                    <a:pt x="4061" y="358"/>
                    <a:pt x="3751" y="239"/>
                  </a:cubicBezTo>
                  <a:cubicBezTo>
                    <a:pt x="3489" y="132"/>
                    <a:pt x="3204" y="61"/>
                    <a:pt x="2918" y="25"/>
                  </a:cubicBezTo>
                  <a:cubicBezTo>
                    <a:pt x="2751" y="13"/>
                    <a:pt x="2620" y="1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689715" y="4099123"/>
              <a:ext cx="3152" cy="2909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0"/>
                  </a:moveTo>
                  <a:cubicBezTo>
                    <a:pt x="0" y="12"/>
                    <a:pt x="0" y="12"/>
                    <a:pt x="12" y="12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A8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1219103" y="3879698"/>
              <a:ext cx="1977726" cy="1526755"/>
            </a:xfrm>
            <a:custGeom>
              <a:avLst/>
              <a:gdLst/>
              <a:ahLst/>
              <a:cxnLst/>
              <a:rect l="l" t="t" r="r" b="b"/>
              <a:pathLst>
                <a:path w="8157" h="6297" extrusionOk="0">
                  <a:moveTo>
                    <a:pt x="1920" y="913"/>
                  </a:moveTo>
                  <a:cubicBezTo>
                    <a:pt x="1924" y="917"/>
                    <a:pt x="1930" y="917"/>
                    <a:pt x="1930" y="917"/>
                  </a:cubicBezTo>
                  <a:cubicBezTo>
                    <a:pt x="1926" y="916"/>
                    <a:pt x="1923" y="914"/>
                    <a:pt x="1920" y="913"/>
                  </a:cubicBezTo>
                  <a:close/>
                  <a:moveTo>
                    <a:pt x="191" y="0"/>
                  </a:moveTo>
                  <a:cubicBezTo>
                    <a:pt x="144" y="0"/>
                    <a:pt x="84" y="24"/>
                    <a:pt x="60" y="60"/>
                  </a:cubicBezTo>
                  <a:cubicBezTo>
                    <a:pt x="13" y="84"/>
                    <a:pt x="1" y="143"/>
                    <a:pt x="1" y="203"/>
                  </a:cubicBezTo>
                  <a:cubicBezTo>
                    <a:pt x="1" y="262"/>
                    <a:pt x="13" y="310"/>
                    <a:pt x="60" y="357"/>
                  </a:cubicBezTo>
                  <a:cubicBezTo>
                    <a:pt x="72" y="369"/>
                    <a:pt x="84" y="381"/>
                    <a:pt x="108" y="381"/>
                  </a:cubicBezTo>
                  <a:cubicBezTo>
                    <a:pt x="132" y="405"/>
                    <a:pt x="167" y="417"/>
                    <a:pt x="203" y="417"/>
                  </a:cubicBezTo>
                  <a:cubicBezTo>
                    <a:pt x="501" y="465"/>
                    <a:pt x="798" y="536"/>
                    <a:pt x="1084" y="607"/>
                  </a:cubicBezTo>
                  <a:cubicBezTo>
                    <a:pt x="1367" y="702"/>
                    <a:pt x="1649" y="796"/>
                    <a:pt x="1920" y="913"/>
                  </a:cubicBezTo>
                  <a:lnTo>
                    <a:pt x="1920" y="913"/>
                  </a:lnTo>
                  <a:cubicBezTo>
                    <a:pt x="1919" y="911"/>
                    <a:pt x="1918" y="909"/>
                    <a:pt x="1918" y="905"/>
                  </a:cubicBezTo>
                  <a:cubicBezTo>
                    <a:pt x="1930" y="905"/>
                    <a:pt x="1953" y="917"/>
                    <a:pt x="1953" y="917"/>
                  </a:cubicBezTo>
                  <a:cubicBezTo>
                    <a:pt x="2513" y="1179"/>
                    <a:pt x="3049" y="1512"/>
                    <a:pt x="3561" y="1893"/>
                  </a:cubicBezTo>
                  <a:cubicBezTo>
                    <a:pt x="3513" y="2131"/>
                    <a:pt x="3513" y="2370"/>
                    <a:pt x="3513" y="2608"/>
                  </a:cubicBezTo>
                  <a:cubicBezTo>
                    <a:pt x="3513" y="2739"/>
                    <a:pt x="3525" y="2870"/>
                    <a:pt x="3537" y="3001"/>
                  </a:cubicBezTo>
                  <a:lnTo>
                    <a:pt x="3585" y="3405"/>
                  </a:lnTo>
                  <a:cubicBezTo>
                    <a:pt x="3620" y="3679"/>
                    <a:pt x="3656" y="3929"/>
                    <a:pt x="3715" y="4191"/>
                  </a:cubicBezTo>
                  <a:cubicBezTo>
                    <a:pt x="3775" y="4465"/>
                    <a:pt x="3835" y="4727"/>
                    <a:pt x="3882" y="5001"/>
                  </a:cubicBezTo>
                  <a:cubicBezTo>
                    <a:pt x="3882" y="5013"/>
                    <a:pt x="3894" y="5025"/>
                    <a:pt x="3930" y="5025"/>
                  </a:cubicBezTo>
                  <a:cubicBezTo>
                    <a:pt x="3942" y="5025"/>
                    <a:pt x="3954" y="5013"/>
                    <a:pt x="3954" y="4977"/>
                  </a:cubicBezTo>
                  <a:cubicBezTo>
                    <a:pt x="3894" y="4667"/>
                    <a:pt x="3858" y="4346"/>
                    <a:pt x="3799" y="4036"/>
                  </a:cubicBezTo>
                  <a:cubicBezTo>
                    <a:pt x="3763" y="3870"/>
                    <a:pt x="3751" y="3703"/>
                    <a:pt x="3739" y="3560"/>
                  </a:cubicBezTo>
                  <a:cubicBezTo>
                    <a:pt x="3715" y="3405"/>
                    <a:pt x="3704" y="3239"/>
                    <a:pt x="3704" y="3096"/>
                  </a:cubicBezTo>
                  <a:cubicBezTo>
                    <a:pt x="3704" y="2989"/>
                    <a:pt x="3704" y="2882"/>
                    <a:pt x="3715" y="2774"/>
                  </a:cubicBezTo>
                  <a:cubicBezTo>
                    <a:pt x="3715" y="2679"/>
                    <a:pt x="3739" y="2572"/>
                    <a:pt x="3751" y="2465"/>
                  </a:cubicBezTo>
                  <a:cubicBezTo>
                    <a:pt x="3763" y="2334"/>
                    <a:pt x="3787" y="2215"/>
                    <a:pt x="3811" y="2084"/>
                  </a:cubicBezTo>
                  <a:cubicBezTo>
                    <a:pt x="3882" y="2143"/>
                    <a:pt x="3942" y="2179"/>
                    <a:pt x="4013" y="2239"/>
                  </a:cubicBezTo>
                  <a:cubicBezTo>
                    <a:pt x="4287" y="2465"/>
                    <a:pt x="4537" y="2691"/>
                    <a:pt x="4775" y="2917"/>
                  </a:cubicBezTo>
                  <a:lnTo>
                    <a:pt x="4787" y="2929"/>
                  </a:lnTo>
                  <a:cubicBezTo>
                    <a:pt x="4763" y="3179"/>
                    <a:pt x="4763" y="3453"/>
                    <a:pt x="4787" y="3703"/>
                  </a:cubicBezTo>
                  <a:cubicBezTo>
                    <a:pt x="4811" y="3846"/>
                    <a:pt x="4823" y="4001"/>
                    <a:pt x="4847" y="4144"/>
                  </a:cubicBezTo>
                  <a:lnTo>
                    <a:pt x="4942" y="4596"/>
                  </a:lnTo>
                  <a:cubicBezTo>
                    <a:pt x="5013" y="4894"/>
                    <a:pt x="5109" y="5179"/>
                    <a:pt x="5204" y="5477"/>
                  </a:cubicBezTo>
                  <a:cubicBezTo>
                    <a:pt x="5251" y="5608"/>
                    <a:pt x="5311" y="5751"/>
                    <a:pt x="5370" y="5894"/>
                  </a:cubicBezTo>
                  <a:cubicBezTo>
                    <a:pt x="5430" y="6025"/>
                    <a:pt x="5478" y="6156"/>
                    <a:pt x="5537" y="6275"/>
                  </a:cubicBezTo>
                  <a:cubicBezTo>
                    <a:pt x="5545" y="6283"/>
                    <a:pt x="5559" y="6297"/>
                    <a:pt x="5571" y="6297"/>
                  </a:cubicBezTo>
                  <a:cubicBezTo>
                    <a:pt x="5576" y="6297"/>
                    <a:pt x="5581" y="6294"/>
                    <a:pt x="5585" y="6287"/>
                  </a:cubicBezTo>
                  <a:cubicBezTo>
                    <a:pt x="5597" y="6275"/>
                    <a:pt x="5609" y="6263"/>
                    <a:pt x="5597" y="6251"/>
                  </a:cubicBezTo>
                  <a:lnTo>
                    <a:pt x="5418" y="5799"/>
                  </a:lnTo>
                  <a:cubicBezTo>
                    <a:pt x="5359" y="5656"/>
                    <a:pt x="5311" y="5489"/>
                    <a:pt x="5263" y="5334"/>
                  </a:cubicBezTo>
                  <a:lnTo>
                    <a:pt x="5263" y="5322"/>
                  </a:lnTo>
                  <a:cubicBezTo>
                    <a:pt x="5109" y="4763"/>
                    <a:pt x="5001" y="4167"/>
                    <a:pt x="4989" y="3572"/>
                  </a:cubicBezTo>
                  <a:cubicBezTo>
                    <a:pt x="4989" y="3417"/>
                    <a:pt x="5001" y="3274"/>
                    <a:pt x="5013" y="3120"/>
                  </a:cubicBezTo>
                  <a:cubicBezTo>
                    <a:pt x="5192" y="3286"/>
                    <a:pt x="5370" y="3465"/>
                    <a:pt x="5537" y="3632"/>
                  </a:cubicBezTo>
                  <a:cubicBezTo>
                    <a:pt x="5775" y="3870"/>
                    <a:pt x="6025" y="4120"/>
                    <a:pt x="6263" y="4370"/>
                  </a:cubicBezTo>
                  <a:cubicBezTo>
                    <a:pt x="6275" y="4501"/>
                    <a:pt x="6299" y="4656"/>
                    <a:pt x="6311" y="4787"/>
                  </a:cubicBezTo>
                  <a:cubicBezTo>
                    <a:pt x="6335" y="4953"/>
                    <a:pt x="6371" y="5120"/>
                    <a:pt x="6430" y="5275"/>
                  </a:cubicBezTo>
                  <a:cubicBezTo>
                    <a:pt x="6537" y="5608"/>
                    <a:pt x="6668" y="5918"/>
                    <a:pt x="6835" y="6215"/>
                  </a:cubicBezTo>
                  <a:cubicBezTo>
                    <a:pt x="6843" y="6223"/>
                    <a:pt x="6851" y="6237"/>
                    <a:pt x="6860" y="6237"/>
                  </a:cubicBezTo>
                  <a:cubicBezTo>
                    <a:pt x="6863" y="6237"/>
                    <a:pt x="6867" y="6235"/>
                    <a:pt x="6871" y="6227"/>
                  </a:cubicBezTo>
                  <a:cubicBezTo>
                    <a:pt x="6894" y="6215"/>
                    <a:pt x="6906" y="6203"/>
                    <a:pt x="6894" y="6191"/>
                  </a:cubicBezTo>
                  <a:cubicBezTo>
                    <a:pt x="6811" y="6049"/>
                    <a:pt x="6752" y="5918"/>
                    <a:pt x="6716" y="5787"/>
                  </a:cubicBezTo>
                  <a:cubicBezTo>
                    <a:pt x="6656" y="5656"/>
                    <a:pt x="6621" y="5513"/>
                    <a:pt x="6573" y="5382"/>
                  </a:cubicBezTo>
                  <a:cubicBezTo>
                    <a:pt x="6537" y="5203"/>
                    <a:pt x="6490" y="5025"/>
                    <a:pt x="6454" y="4846"/>
                  </a:cubicBezTo>
                  <a:cubicBezTo>
                    <a:pt x="6442" y="4739"/>
                    <a:pt x="6430" y="4656"/>
                    <a:pt x="6430" y="4548"/>
                  </a:cubicBezTo>
                  <a:lnTo>
                    <a:pt x="6430" y="4548"/>
                  </a:lnTo>
                  <a:cubicBezTo>
                    <a:pt x="6621" y="4763"/>
                    <a:pt x="6811" y="4953"/>
                    <a:pt x="7014" y="5156"/>
                  </a:cubicBezTo>
                  <a:cubicBezTo>
                    <a:pt x="7168" y="5322"/>
                    <a:pt x="7335" y="5489"/>
                    <a:pt x="7502" y="5668"/>
                  </a:cubicBezTo>
                  <a:cubicBezTo>
                    <a:pt x="7668" y="5834"/>
                    <a:pt x="7847" y="5989"/>
                    <a:pt x="8002" y="6156"/>
                  </a:cubicBezTo>
                  <a:cubicBezTo>
                    <a:pt x="8014" y="6162"/>
                    <a:pt x="8026" y="6165"/>
                    <a:pt x="8036" y="6165"/>
                  </a:cubicBezTo>
                  <a:cubicBezTo>
                    <a:pt x="8046" y="6165"/>
                    <a:pt x="8055" y="6162"/>
                    <a:pt x="8061" y="6156"/>
                  </a:cubicBezTo>
                  <a:cubicBezTo>
                    <a:pt x="8085" y="6144"/>
                    <a:pt x="8085" y="6108"/>
                    <a:pt x="8061" y="6096"/>
                  </a:cubicBezTo>
                  <a:cubicBezTo>
                    <a:pt x="7823" y="5858"/>
                    <a:pt x="7585" y="5620"/>
                    <a:pt x="7371" y="5370"/>
                  </a:cubicBezTo>
                  <a:cubicBezTo>
                    <a:pt x="7133" y="5120"/>
                    <a:pt x="6906" y="4846"/>
                    <a:pt x="6680" y="4596"/>
                  </a:cubicBezTo>
                  <a:cubicBezTo>
                    <a:pt x="6597" y="4501"/>
                    <a:pt x="6513" y="4406"/>
                    <a:pt x="6430" y="4310"/>
                  </a:cubicBezTo>
                  <a:lnTo>
                    <a:pt x="6490" y="4310"/>
                  </a:lnTo>
                  <a:cubicBezTo>
                    <a:pt x="6656" y="4346"/>
                    <a:pt x="6811" y="4370"/>
                    <a:pt x="6966" y="4417"/>
                  </a:cubicBezTo>
                  <a:cubicBezTo>
                    <a:pt x="7133" y="4465"/>
                    <a:pt x="7287" y="4525"/>
                    <a:pt x="7442" y="4596"/>
                  </a:cubicBezTo>
                  <a:cubicBezTo>
                    <a:pt x="7668" y="4703"/>
                    <a:pt x="7883" y="4822"/>
                    <a:pt x="8097" y="4953"/>
                  </a:cubicBezTo>
                  <a:cubicBezTo>
                    <a:pt x="8100" y="4957"/>
                    <a:pt x="8106" y="4958"/>
                    <a:pt x="8112" y="4958"/>
                  </a:cubicBezTo>
                  <a:cubicBezTo>
                    <a:pt x="8127" y="4958"/>
                    <a:pt x="8145" y="4950"/>
                    <a:pt x="8145" y="4941"/>
                  </a:cubicBezTo>
                  <a:cubicBezTo>
                    <a:pt x="8157" y="4906"/>
                    <a:pt x="8157" y="4882"/>
                    <a:pt x="8145" y="4870"/>
                  </a:cubicBezTo>
                  <a:cubicBezTo>
                    <a:pt x="7990" y="4775"/>
                    <a:pt x="7847" y="4691"/>
                    <a:pt x="7692" y="4608"/>
                  </a:cubicBezTo>
                  <a:lnTo>
                    <a:pt x="7252" y="4394"/>
                  </a:lnTo>
                  <a:cubicBezTo>
                    <a:pt x="7097" y="4334"/>
                    <a:pt x="6954" y="4275"/>
                    <a:pt x="6787" y="4215"/>
                  </a:cubicBezTo>
                  <a:cubicBezTo>
                    <a:pt x="6621" y="4167"/>
                    <a:pt x="6442" y="4120"/>
                    <a:pt x="6263" y="4108"/>
                  </a:cubicBezTo>
                  <a:cubicBezTo>
                    <a:pt x="5942" y="3739"/>
                    <a:pt x="5609" y="3346"/>
                    <a:pt x="5275" y="2989"/>
                  </a:cubicBezTo>
                  <a:cubicBezTo>
                    <a:pt x="5180" y="2905"/>
                    <a:pt x="5085" y="2798"/>
                    <a:pt x="5001" y="2703"/>
                  </a:cubicBezTo>
                  <a:lnTo>
                    <a:pt x="5013" y="2703"/>
                  </a:lnTo>
                  <a:cubicBezTo>
                    <a:pt x="5168" y="2691"/>
                    <a:pt x="5311" y="2691"/>
                    <a:pt x="5466" y="2691"/>
                  </a:cubicBezTo>
                  <a:cubicBezTo>
                    <a:pt x="5609" y="2691"/>
                    <a:pt x="5751" y="2703"/>
                    <a:pt x="5882" y="2727"/>
                  </a:cubicBezTo>
                  <a:cubicBezTo>
                    <a:pt x="6109" y="2751"/>
                    <a:pt x="6311" y="2810"/>
                    <a:pt x="6513" y="2882"/>
                  </a:cubicBezTo>
                  <a:cubicBezTo>
                    <a:pt x="6728" y="2941"/>
                    <a:pt x="6918" y="3036"/>
                    <a:pt x="7133" y="3120"/>
                  </a:cubicBezTo>
                  <a:cubicBezTo>
                    <a:pt x="7264" y="3179"/>
                    <a:pt x="7406" y="3263"/>
                    <a:pt x="7549" y="3334"/>
                  </a:cubicBezTo>
                  <a:cubicBezTo>
                    <a:pt x="7553" y="3337"/>
                    <a:pt x="7557" y="3339"/>
                    <a:pt x="7562" y="3339"/>
                  </a:cubicBezTo>
                  <a:cubicBezTo>
                    <a:pt x="7573" y="3339"/>
                    <a:pt x="7585" y="3330"/>
                    <a:pt x="7585" y="3322"/>
                  </a:cubicBezTo>
                  <a:cubicBezTo>
                    <a:pt x="7609" y="3298"/>
                    <a:pt x="7585" y="3274"/>
                    <a:pt x="7573" y="3274"/>
                  </a:cubicBezTo>
                  <a:cubicBezTo>
                    <a:pt x="7371" y="3155"/>
                    <a:pt x="7144" y="3048"/>
                    <a:pt x="6918" y="2941"/>
                  </a:cubicBezTo>
                  <a:cubicBezTo>
                    <a:pt x="6811" y="2905"/>
                    <a:pt x="6692" y="2846"/>
                    <a:pt x="6597" y="2798"/>
                  </a:cubicBezTo>
                  <a:lnTo>
                    <a:pt x="6240" y="2667"/>
                  </a:lnTo>
                  <a:cubicBezTo>
                    <a:pt x="6001" y="2584"/>
                    <a:pt x="5763" y="2524"/>
                    <a:pt x="5525" y="2501"/>
                  </a:cubicBezTo>
                  <a:cubicBezTo>
                    <a:pt x="5430" y="2489"/>
                    <a:pt x="5359" y="2489"/>
                    <a:pt x="5263" y="2489"/>
                  </a:cubicBezTo>
                  <a:cubicBezTo>
                    <a:pt x="5120" y="2489"/>
                    <a:pt x="4966" y="2501"/>
                    <a:pt x="4823" y="2548"/>
                  </a:cubicBezTo>
                  <a:cubicBezTo>
                    <a:pt x="4466" y="2191"/>
                    <a:pt x="4096" y="1858"/>
                    <a:pt x="3704" y="1548"/>
                  </a:cubicBezTo>
                  <a:cubicBezTo>
                    <a:pt x="3442" y="1334"/>
                    <a:pt x="3156" y="1131"/>
                    <a:pt x="2858" y="953"/>
                  </a:cubicBezTo>
                  <a:cubicBezTo>
                    <a:pt x="2561" y="762"/>
                    <a:pt x="2251" y="607"/>
                    <a:pt x="1918" y="465"/>
                  </a:cubicBezTo>
                  <a:cubicBezTo>
                    <a:pt x="1656" y="334"/>
                    <a:pt x="1382" y="250"/>
                    <a:pt x="1120" y="179"/>
                  </a:cubicBezTo>
                  <a:cubicBezTo>
                    <a:pt x="965" y="131"/>
                    <a:pt x="834" y="107"/>
                    <a:pt x="679" y="72"/>
                  </a:cubicBezTo>
                  <a:cubicBezTo>
                    <a:pt x="525" y="48"/>
                    <a:pt x="370" y="24"/>
                    <a:pt x="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3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4"/>
          <p:cNvSpPr/>
          <p:nvPr/>
        </p:nvSpPr>
        <p:spPr>
          <a:xfrm>
            <a:off x="-3607112" y="3572899"/>
            <a:ext cx="7786139" cy="4052094"/>
          </a:xfrm>
          <a:custGeom>
            <a:avLst/>
            <a:gdLst/>
            <a:ahLst/>
            <a:cxnLst/>
            <a:rect l="l" t="t" r="r" b="b"/>
            <a:pathLst>
              <a:path w="107037" h="61037" extrusionOk="0">
                <a:moveTo>
                  <a:pt x="6083" y="0"/>
                </a:moveTo>
                <a:cubicBezTo>
                  <a:pt x="5531" y="0"/>
                  <a:pt x="4963" y="33"/>
                  <a:pt x="4362" y="117"/>
                </a:cubicBezTo>
                <a:cubicBezTo>
                  <a:pt x="3961" y="167"/>
                  <a:pt x="3577" y="251"/>
                  <a:pt x="3125" y="351"/>
                </a:cubicBezTo>
                <a:cubicBezTo>
                  <a:pt x="3109" y="301"/>
                  <a:pt x="3075" y="267"/>
                  <a:pt x="3025" y="251"/>
                </a:cubicBezTo>
                <a:cubicBezTo>
                  <a:pt x="3008" y="217"/>
                  <a:pt x="2958" y="217"/>
                  <a:pt x="2925" y="217"/>
                </a:cubicBezTo>
                <a:cubicBezTo>
                  <a:pt x="2825" y="217"/>
                  <a:pt x="2741" y="284"/>
                  <a:pt x="2691" y="368"/>
                </a:cubicBezTo>
                <a:lnTo>
                  <a:pt x="2658" y="468"/>
                </a:lnTo>
                <a:cubicBezTo>
                  <a:pt x="2658" y="501"/>
                  <a:pt x="2624" y="501"/>
                  <a:pt x="2624" y="518"/>
                </a:cubicBezTo>
                <a:lnTo>
                  <a:pt x="2624" y="535"/>
                </a:lnTo>
                <a:cubicBezTo>
                  <a:pt x="2574" y="635"/>
                  <a:pt x="2524" y="769"/>
                  <a:pt x="2457" y="869"/>
                </a:cubicBezTo>
                <a:cubicBezTo>
                  <a:pt x="2407" y="1036"/>
                  <a:pt x="2323" y="1203"/>
                  <a:pt x="2257" y="1370"/>
                </a:cubicBezTo>
                <a:lnTo>
                  <a:pt x="2240" y="1420"/>
                </a:lnTo>
                <a:cubicBezTo>
                  <a:pt x="2106" y="1754"/>
                  <a:pt x="1989" y="2105"/>
                  <a:pt x="1856" y="2506"/>
                </a:cubicBezTo>
                <a:cubicBezTo>
                  <a:pt x="1655" y="3191"/>
                  <a:pt x="1455" y="3943"/>
                  <a:pt x="1271" y="4845"/>
                </a:cubicBezTo>
                <a:cubicBezTo>
                  <a:pt x="1120" y="5514"/>
                  <a:pt x="1020" y="6232"/>
                  <a:pt x="903" y="7135"/>
                </a:cubicBezTo>
                <a:cubicBezTo>
                  <a:pt x="786" y="7870"/>
                  <a:pt x="703" y="8655"/>
                  <a:pt x="602" y="9691"/>
                </a:cubicBezTo>
                <a:cubicBezTo>
                  <a:pt x="435" y="11529"/>
                  <a:pt x="352" y="13384"/>
                  <a:pt x="318" y="14954"/>
                </a:cubicBezTo>
                <a:cubicBezTo>
                  <a:pt x="285" y="15723"/>
                  <a:pt x="268" y="16491"/>
                  <a:pt x="235" y="17243"/>
                </a:cubicBezTo>
                <a:cubicBezTo>
                  <a:pt x="201" y="18229"/>
                  <a:pt x="168" y="19232"/>
                  <a:pt x="118" y="20217"/>
                </a:cubicBezTo>
                <a:cubicBezTo>
                  <a:pt x="1" y="23509"/>
                  <a:pt x="1" y="27001"/>
                  <a:pt x="151" y="30861"/>
                </a:cubicBezTo>
                <a:cubicBezTo>
                  <a:pt x="201" y="32515"/>
                  <a:pt x="285" y="34286"/>
                  <a:pt x="419" y="36274"/>
                </a:cubicBezTo>
                <a:cubicBezTo>
                  <a:pt x="452" y="37026"/>
                  <a:pt x="519" y="37811"/>
                  <a:pt x="586" y="38780"/>
                </a:cubicBezTo>
                <a:lnTo>
                  <a:pt x="653" y="39850"/>
                </a:lnTo>
                <a:lnTo>
                  <a:pt x="703" y="40719"/>
                </a:lnTo>
                <a:cubicBezTo>
                  <a:pt x="820" y="42356"/>
                  <a:pt x="937" y="43576"/>
                  <a:pt x="1070" y="44729"/>
                </a:cubicBezTo>
                <a:cubicBezTo>
                  <a:pt x="1254" y="46216"/>
                  <a:pt x="1488" y="47486"/>
                  <a:pt x="1772" y="48672"/>
                </a:cubicBezTo>
                <a:cubicBezTo>
                  <a:pt x="1939" y="49324"/>
                  <a:pt x="2123" y="49925"/>
                  <a:pt x="2340" y="50510"/>
                </a:cubicBezTo>
                <a:cubicBezTo>
                  <a:pt x="2541" y="51145"/>
                  <a:pt x="2825" y="51763"/>
                  <a:pt x="3159" y="52381"/>
                </a:cubicBezTo>
                <a:cubicBezTo>
                  <a:pt x="3410" y="52882"/>
                  <a:pt x="3710" y="53350"/>
                  <a:pt x="4044" y="53835"/>
                </a:cubicBezTo>
                <a:cubicBezTo>
                  <a:pt x="4412" y="54319"/>
                  <a:pt x="4830" y="54804"/>
                  <a:pt x="5331" y="55255"/>
                </a:cubicBezTo>
                <a:cubicBezTo>
                  <a:pt x="5582" y="55489"/>
                  <a:pt x="5832" y="55673"/>
                  <a:pt x="6033" y="55840"/>
                </a:cubicBezTo>
                <a:cubicBezTo>
                  <a:pt x="6250" y="55990"/>
                  <a:pt x="6450" y="56141"/>
                  <a:pt x="6701" y="56308"/>
                </a:cubicBezTo>
                <a:cubicBezTo>
                  <a:pt x="6952" y="56441"/>
                  <a:pt x="7219" y="56592"/>
                  <a:pt x="7503" y="56742"/>
                </a:cubicBezTo>
                <a:cubicBezTo>
                  <a:pt x="7770" y="56893"/>
                  <a:pt x="8054" y="57009"/>
                  <a:pt x="8455" y="57177"/>
                </a:cubicBezTo>
                <a:cubicBezTo>
                  <a:pt x="8923" y="57360"/>
                  <a:pt x="9441" y="57527"/>
                  <a:pt x="10126" y="57728"/>
                </a:cubicBezTo>
                <a:cubicBezTo>
                  <a:pt x="10694" y="57862"/>
                  <a:pt x="11296" y="58012"/>
                  <a:pt x="12098" y="58162"/>
                </a:cubicBezTo>
                <a:cubicBezTo>
                  <a:pt x="13401" y="58396"/>
                  <a:pt x="14805" y="58513"/>
                  <a:pt x="15908" y="58647"/>
                </a:cubicBezTo>
                <a:lnTo>
                  <a:pt x="16793" y="58730"/>
                </a:lnTo>
                <a:cubicBezTo>
                  <a:pt x="17194" y="58764"/>
                  <a:pt x="17562" y="58814"/>
                  <a:pt x="17963" y="58831"/>
                </a:cubicBezTo>
                <a:cubicBezTo>
                  <a:pt x="18815" y="58914"/>
                  <a:pt x="19717" y="58998"/>
                  <a:pt x="20736" y="59065"/>
                </a:cubicBezTo>
                <a:cubicBezTo>
                  <a:pt x="27386" y="59583"/>
                  <a:pt x="34120" y="59783"/>
                  <a:pt x="40670" y="59984"/>
                </a:cubicBezTo>
                <a:lnTo>
                  <a:pt x="42224" y="60017"/>
                </a:lnTo>
                <a:cubicBezTo>
                  <a:pt x="43844" y="60067"/>
                  <a:pt x="45716" y="60117"/>
                  <a:pt x="47604" y="60184"/>
                </a:cubicBezTo>
                <a:cubicBezTo>
                  <a:pt x="49492" y="60251"/>
                  <a:pt x="51380" y="60334"/>
                  <a:pt x="52984" y="60401"/>
                </a:cubicBezTo>
                <a:cubicBezTo>
                  <a:pt x="53836" y="60435"/>
                  <a:pt x="54722" y="60485"/>
                  <a:pt x="55574" y="60502"/>
                </a:cubicBezTo>
                <a:cubicBezTo>
                  <a:pt x="58247" y="60602"/>
                  <a:pt x="61021" y="60735"/>
                  <a:pt x="63744" y="60836"/>
                </a:cubicBezTo>
                <a:cubicBezTo>
                  <a:pt x="67704" y="60986"/>
                  <a:pt x="71179" y="61036"/>
                  <a:pt x="74354" y="61036"/>
                </a:cubicBezTo>
                <a:lnTo>
                  <a:pt x="74855" y="61036"/>
                </a:lnTo>
                <a:cubicBezTo>
                  <a:pt x="78481" y="61036"/>
                  <a:pt x="81823" y="60953"/>
                  <a:pt x="85114" y="60752"/>
                </a:cubicBezTo>
                <a:cubicBezTo>
                  <a:pt x="86368" y="60685"/>
                  <a:pt x="87637" y="60585"/>
                  <a:pt x="88707" y="60502"/>
                </a:cubicBezTo>
                <a:cubicBezTo>
                  <a:pt x="89826" y="60418"/>
                  <a:pt x="90812" y="60334"/>
                  <a:pt x="91714" y="60234"/>
                </a:cubicBezTo>
                <a:cubicBezTo>
                  <a:pt x="94087" y="59984"/>
                  <a:pt x="96109" y="59583"/>
                  <a:pt x="97913" y="59081"/>
                </a:cubicBezTo>
                <a:cubicBezTo>
                  <a:pt x="98932" y="58781"/>
                  <a:pt x="99918" y="58413"/>
                  <a:pt x="100820" y="57995"/>
                </a:cubicBezTo>
                <a:cubicBezTo>
                  <a:pt x="101706" y="57578"/>
                  <a:pt x="102541" y="57060"/>
                  <a:pt x="103293" y="56492"/>
                </a:cubicBezTo>
                <a:cubicBezTo>
                  <a:pt x="103611" y="56241"/>
                  <a:pt x="103945" y="55940"/>
                  <a:pt x="104296" y="55606"/>
                </a:cubicBezTo>
                <a:cubicBezTo>
                  <a:pt x="104630" y="55272"/>
                  <a:pt x="104947" y="54904"/>
                  <a:pt x="105265" y="54470"/>
                </a:cubicBezTo>
                <a:cubicBezTo>
                  <a:pt x="105516" y="54136"/>
                  <a:pt x="105716" y="53735"/>
                  <a:pt x="105950" y="53300"/>
                </a:cubicBezTo>
                <a:cubicBezTo>
                  <a:pt x="106184" y="52849"/>
                  <a:pt x="106351" y="52381"/>
                  <a:pt x="106518" y="51813"/>
                </a:cubicBezTo>
                <a:cubicBezTo>
                  <a:pt x="106635" y="51379"/>
                  <a:pt x="106752" y="50877"/>
                  <a:pt x="106852" y="50259"/>
                </a:cubicBezTo>
                <a:cubicBezTo>
                  <a:pt x="106936" y="49674"/>
                  <a:pt x="106969" y="49073"/>
                  <a:pt x="107003" y="48455"/>
                </a:cubicBezTo>
                <a:lnTo>
                  <a:pt x="107003" y="47586"/>
                </a:lnTo>
                <a:cubicBezTo>
                  <a:pt x="107036" y="47335"/>
                  <a:pt x="107019" y="47068"/>
                  <a:pt x="106986" y="46734"/>
                </a:cubicBezTo>
                <a:cubicBezTo>
                  <a:pt x="106919" y="46166"/>
                  <a:pt x="106836" y="45564"/>
                  <a:pt x="106685" y="44896"/>
                </a:cubicBezTo>
                <a:cubicBezTo>
                  <a:pt x="106451" y="43826"/>
                  <a:pt x="106084" y="42707"/>
                  <a:pt x="105582" y="41554"/>
                </a:cubicBezTo>
                <a:cubicBezTo>
                  <a:pt x="105148" y="40535"/>
                  <a:pt x="104580" y="39482"/>
                  <a:pt x="103845" y="38363"/>
                </a:cubicBezTo>
                <a:cubicBezTo>
                  <a:pt x="103227" y="37360"/>
                  <a:pt x="102475" y="36358"/>
                  <a:pt x="101572" y="35288"/>
                </a:cubicBezTo>
                <a:cubicBezTo>
                  <a:pt x="100820" y="34386"/>
                  <a:pt x="99952" y="33467"/>
                  <a:pt x="98983" y="32515"/>
                </a:cubicBezTo>
                <a:cubicBezTo>
                  <a:pt x="98097" y="31663"/>
                  <a:pt x="97161" y="30794"/>
                  <a:pt x="96075" y="29925"/>
                </a:cubicBezTo>
                <a:cubicBezTo>
                  <a:pt x="95156" y="29156"/>
                  <a:pt x="94170" y="28404"/>
                  <a:pt x="93068" y="27619"/>
                </a:cubicBezTo>
                <a:cubicBezTo>
                  <a:pt x="91146" y="26249"/>
                  <a:pt x="89091" y="24979"/>
                  <a:pt x="86986" y="23843"/>
                </a:cubicBezTo>
                <a:cubicBezTo>
                  <a:pt x="84363" y="22440"/>
                  <a:pt x="81472" y="21186"/>
                  <a:pt x="78381" y="20150"/>
                </a:cubicBezTo>
                <a:cubicBezTo>
                  <a:pt x="77094" y="19716"/>
                  <a:pt x="75758" y="19315"/>
                  <a:pt x="74304" y="18914"/>
                </a:cubicBezTo>
                <a:cubicBezTo>
                  <a:pt x="72884" y="18546"/>
                  <a:pt x="71413" y="18212"/>
                  <a:pt x="69859" y="17912"/>
                </a:cubicBezTo>
                <a:cubicBezTo>
                  <a:pt x="68423" y="17644"/>
                  <a:pt x="66919" y="17427"/>
                  <a:pt x="65398" y="17260"/>
                </a:cubicBezTo>
                <a:cubicBezTo>
                  <a:pt x="64697" y="17176"/>
                  <a:pt x="63978" y="17143"/>
                  <a:pt x="63159" y="17076"/>
                </a:cubicBezTo>
                <a:cubicBezTo>
                  <a:pt x="62407" y="17043"/>
                  <a:pt x="61656" y="16993"/>
                  <a:pt x="60937" y="16993"/>
                </a:cubicBezTo>
                <a:lnTo>
                  <a:pt x="60586" y="16993"/>
                </a:lnTo>
                <a:cubicBezTo>
                  <a:pt x="60018" y="16993"/>
                  <a:pt x="59467" y="17009"/>
                  <a:pt x="58832" y="17059"/>
                </a:cubicBezTo>
                <a:cubicBezTo>
                  <a:pt x="58163" y="17093"/>
                  <a:pt x="57462" y="17176"/>
                  <a:pt x="56660" y="17310"/>
                </a:cubicBezTo>
                <a:cubicBezTo>
                  <a:pt x="55390" y="17511"/>
                  <a:pt x="54036" y="17878"/>
                  <a:pt x="52633" y="18329"/>
                </a:cubicBezTo>
                <a:cubicBezTo>
                  <a:pt x="51380" y="18764"/>
                  <a:pt x="50077" y="19315"/>
                  <a:pt x="48656" y="20050"/>
                </a:cubicBezTo>
                <a:cubicBezTo>
                  <a:pt x="48122" y="20334"/>
                  <a:pt x="47537" y="20652"/>
                  <a:pt x="46818" y="21053"/>
                </a:cubicBezTo>
                <a:lnTo>
                  <a:pt x="45883" y="21604"/>
                </a:lnTo>
                <a:lnTo>
                  <a:pt x="45849" y="21638"/>
                </a:lnTo>
                <a:lnTo>
                  <a:pt x="44897" y="22189"/>
                </a:lnTo>
                <a:cubicBezTo>
                  <a:pt x="44696" y="22323"/>
                  <a:pt x="44479" y="22423"/>
                  <a:pt x="44279" y="22523"/>
                </a:cubicBezTo>
                <a:cubicBezTo>
                  <a:pt x="44045" y="22657"/>
                  <a:pt x="43794" y="22774"/>
                  <a:pt x="43477" y="22907"/>
                </a:cubicBezTo>
                <a:cubicBezTo>
                  <a:pt x="42975" y="23141"/>
                  <a:pt x="42457" y="23325"/>
                  <a:pt x="41923" y="23475"/>
                </a:cubicBezTo>
                <a:cubicBezTo>
                  <a:pt x="41839" y="23492"/>
                  <a:pt x="41756" y="23509"/>
                  <a:pt x="41639" y="23526"/>
                </a:cubicBezTo>
                <a:cubicBezTo>
                  <a:pt x="41472" y="23576"/>
                  <a:pt x="41338" y="23592"/>
                  <a:pt x="41171" y="23609"/>
                </a:cubicBezTo>
                <a:cubicBezTo>
                  <a:pt x="40887" y="23659"/>
                  <a:pt x="40586" y="23676"/>
                  <a:pt x="40202" y="23676"/>
                </a:cubicBezTo>
                <a:cubicBezTo>
                  <a:pt x="40118" y="23676"/>
                  <a:pt x="40018" y="23676"/>
                  <a:pt x="39934" y="23659"/>
                </a:cubicBezTo>
                <a:cubicBezTo>
                  <a:pt x="39767" y="23659"/>
                  <a:pt x="39617" y="23643"/>
                  <a:pt x="39433" y="23609"/>
                </a:cubicBezTo>
                <a:cubicBezTo>
                  <a:pt x="39066" y="23576"/>
                  <a:pt x="38698" y="23475"/>
                  <a:pt x="38447" y="23409"/>
                </a:cubicBezTo>
                <a:cubicBezTo>
                  <a:pt x="38280" y="23342"/>
                  <a:pt x="38113" y="23308"/>
                  <a:pt x="37946" y="23242"/>
                </a:cubicBezTo>
                <a:cubicBezTo>
                  <a:pt x="37695" y="23158"/>
                  <a:pt x="37445" y="23024"/>
                  <a:pt x="37211" y="22924"/>
                </a:cubicBezTo>
                <a:cubicBezTo>
                  <a:pt x="36827" y="22740"/>
                  <a:pt x="36442" y="22506"/>
                  <a:pt x="36108" y="22323"/>
                </a:cubicBezTo>
                <a:cubicBezTo>
                  <a:pt x="35858" y="22172"/>
                  <a:pt x="35607" y="22005"/>
                  <a:pt x="35356" y="21821"/>
                </a:cubicBezTo>
                <a:cubicBezTo>
                  <a:pt x="35122" y="21654"/>
                  <a:pt x="34905" y="21487"/>
                  <a:pt x="34604" y="21253"/>
                </a:cubicBezTo>
                <a:cubicBezTo>
                  <a:pt x="34153" y="20886"/>
                  <a:pt x="33669" y="20435"/>
                  <a:pt x="33151" y="19917"/>
                </a:cubicBezTo>
                <a:cubicBezTo>
                  <a:pt x="32332" y="19064"/>
                  <a:pt x="31513" y="18062"/>
                  <a:pt x="30644" y="16892"/>
                </a:cubicBezTo>
                <a:cubicBezTo>
                  <a:pt x="30026" y="16057"/>
                  <a:pt x="29425" y="15155"/>
                  <a:pt x="28857" y="14303"/>
                </a:cubicBezTo>
                <a:cubicBezTo>
                  <a:pt x="28706" y="14069"/>
                  <a:pt x="28556" y="13818"/>
                  <a:pt x="28389" y="13584"/>
                </a:cubicBezTo>
                <a:cubicBezTo>
                  <a:pt x="27704" y="12565"/>
                  <a:pt x="26952" y="11462"/>
                  <a:pt x="26083" y="10376"/>
                </a:cubicBezTo>
                <a:cubicBezTo>
                  <a:pt x="25715" y="9891"/>
                  <a:pt x="25314" y="9440"/>
                  <a:pt x="24897" y="8972"/>
                </a:cubicBezTo>
                <a:cubicBezTo>
                  <a:pt x="24546" y="8571"/>
                  <a:pt x="24128" y="8154"/>
                  <a:pt x="23627" y="7686"/>
                </a:cubicBezTo>
                <a:cubicBezTo>
                  <a:pt x="22725" y="6817"/>
                  <a:pt x="21722" y="5982"/>
                  <a:pt x="20569" y="5180"/>
                </a:cubicBezTo>
                <a:cubicBezTo>
                  <a:pt x="19533" y="4428"/>
                  <a:pt x="18380" y="3693"/>
                  <a:pt x="17144" y="3041"/>
                </a:cubicBezTo>
                <a:cubicBezTo>
                  <a:pt x="16609" y="2757"/>
                  <a:pt x="16024" y="2456"/>
                  <a:pt x="15323" y="2139"/>
                </a:cubicBezTo>
                <a:cubicBezTo>
                  <a:pt x="14704" y="1855"/>
                  <a:pt x="14036" y="1587"/>
                  <a:pt x="13301" y="1303"/>
                </a:cubicBezTo>
                <a:cubicBezTo>
                  <a:pt x="12065" y="852"/>
                  <a:pt x="10761" y="518"/>
                  <a:pt x="9441" y="267"/>
                </a:cubicBezTo>
                <a:cubicBezTo>
                  <a:pt x="8422" y="84"/>
                  <a:pt x="7369" y="0"/>
                  <a:pt x="63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" name="Google Shape;420;p24"/>
          <p:cNvGrpSpPr/>
          <p:nvPr/>
        </p:nvGrpSpPr>
        <p:grpSpPr>
          <a:xfrm>
            <a:off x="-300385" y="4564245"/>
            <a:ext cx="2027200" cy="1487110"/>
            <a:chOff x="1219103" y="3865150"/>
            <a:chExt cx="2341418" cy="1717812"/>
          </a:xfrm>
        </p:grpSpPr>
        <p:sp>
          <p:nvSpPr>
            <p:cNvPr id="421" name="Google Shape;421;p24"/>
            <p:cNvSpPr/>
            <p:nvPr/>
          </p:nvSpPr>
          <p:spPr>
            <a:xfrm>
              <a:off x="2645244" y="3865150"/>
              <a:ext cx="915277" cy="424543"/>
            </a:xfrm>
            <a:custGeom>
              <a:avLst/>
              <a:gdLst/>
              <a:ahLst/>
              <a:cxnLst/>
              <a:rect l="l" t="t" r="r" b="b"/>
              <a:pathLst>
                <a:path w="3775" h="1751" extrusionOk="0">
                  <a:moveTo>
                    <a:pt x="1691" y="1"/>
                  </a:moveTo>
                  <a:cubicBezTo>
                    <a:pt x="1524" y="1"/>
                    <a:pt x="1334" y="13"/>
                    <a:pt x="1143" y="60"/>
                  </a:cubicBezTo>
                  <a:cubicBezTo>
                    <a:pt x="834" y="120"/>
                    <a:pt x="500" y="203"/>
                    <a:pt x="84" y="358"/>
                  </a:cubicBezTo>
                  <a:cubicBezTo>
                    <a:pt x="72" y="358"/>
                    <a:pt x="72" y="370"/>
                    <a:pt x="72" y="370"/>
                  </a:cubicBezTo>
                  <a:cubicBezTo>
                    <a:pt x="60" y="370"/>
                    <a:pt x="36" y="370"/>
                    <a:pt x="24" y="382"/>
                  </a:cubicBezTo>
                  <a:cubicBezTo>
                    <a:pt x="12" y="405"/>
                    <a:pt x="0" y="417"/>
                    <a:pt x="0" y="429"/>
                  </a:cubicBezTo>
                  <a:cubicBezTo>
                    <a:pt x="0" y="441"/>
                    <a:pt x="0" y="465"/>
                    <a:pt x="12" y="477"/>
                  </a:cubicBezTo>
                  <a:cubicBezTo>
                    <a:pt x="24" y="489"/>
                    <a:pt x="36" y="489"/>
                    <a:pt x="60" y="501"/>
                  </a:cubicBezTo>
                  <a:cubicBezTo>
                    <a:pt x="84" y="501"/>
                    <a:pt x="96" y="525"/>
                    <a:pt x="131" y="525"/>
                  </a:cubicBezTo>
                  <a:cubicBezTo>
                    <a:pt x="203" y="548"/>
                    <a:pt x="322" y="584"/>
                    <a:pt x="429" y="608"/>
                  </a:cubicBezTo>
                  <a:cubicBezTo>
                    <a:pt x="453" y="620"/>
                    <a:pt x="477" y="620"/>
                    <a:pt x="500" y="644"/>
                  </a:cubicBezTo>
                  <a:cubicBezTo>
                    <a:pt x="560" y="667"/>
                    <a:pt x="631" y="703"/>
                    <a:pt x="691" y="739"/>
                  </a:cubicBezTo>
                  <a:cubicBezTo>
                    <a:pt x="798" y="798"/>
                    <a:pt x="905" y="858"/>
                    <a:pt x="1012" y="906"/>
                  </a:cubicBezTo>
                  <a:lnTo>
                    <a:pt x="1251" y="1037"/>
                  </a:lnTo>
                  <a:cubicBezTo>
                    <a:pt x="1489" y="1179"/>
                    <a:pt x="1703" y="1275"/>
                    <a:pt x="1917" y="1382"/>
                  </a:cubicBezTo>
                  <a:cubicBezTo>
                    <a:pt x="2167" y="1501"/>
                    <a:pt x="2394" y="1596"/>
                    <a:pt x="2596" y="1656"/>
                  </a:cubicBezTo>
                  <a:cubicBezTo>
                    <a:pt x="2822" y="1727"/>
                    <a:pt x="3001" y="1751"/>
                    <a:pt x="3167" y="1751"/>
                  </a:cubicBezTo>
                  <a:lnTo>
                    <a:pt x="3215" y="1751"/>
                  </a:lnTo>
                  <a:cubicBezTo>
                    <a:pt x="3298" y="1751"/>
                    <a:pt x="3370" y="1739"/>
                    <a:pt x="3453" y="1715"/>
                  </a:cubicBezTo>
                  <a:cubicBezTo>
                    <a:pt x="3525" y="1679"/>
                    <a:pt x="3584" y="1632"/>
                    <a:pt x="3644" y="1572"/>
                  </a:cubicBezTo>
                  <a:cubicBezTo>
                    <a:pt x="3691" y="1513"/>
                    <a:pt x="3727" y="1441"/>
                    <a:pt x="3751" y="1334"/>
                  </a:cubicBezTo>
                  <a:cubicBezTo>
                    <a:pt x="3775" y="1239"/>
                    <a:pt x="3775" y="1120"/>
                    <a:pt x="3751" y="1001"/>
                  </a:cubicBezTo>
                  <a:cubicBezTo>
                    <a:pt x="3691" y="786"/>
                    <a:pt x="3537" y="596"/>
                    <a:pt x="3275" y="429"/>
                  </a:cubicBezTo>
                  <a:cubicBezTo>
                    <a:pt x="3108" y="322"/>
                    <a:pt x="2917" y="239"/>
                    <a:pt x="2679" y="167"/>
                  </a:cubicBezTo>
                  <a:cubicBezTo>
                    <a:pt x="2477" y="108"/>
                    <a:pt x="2275" y="60"/>
                    <a:pt x="2096" y="24"/>
                  </a:cubicBezTo>
                  <a:cubicBezTo>
                    <a:pt x="1989" y="1"/>
                    <a:pt x="1905" y="1"/>
                    <a:pt x="1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2139960" y="3928674"/>
              <a:ext cx="1354125" cy="223788"/>
            </a:xfrm>
            <a:custGeom>
              <a:avLst/>
              <a:gdLst/>
              <a:ahLst/>
              <a:cxnLst/>
              <a:rect l="l" t="t" r="r" b="b"/>
              <a:pathLst>
                <a:path w="5585" h="923" extrusionOk="0">
                  <a:moveTo>
                    <a:pt x="2108" y="1"/>
                  </a:moveTo>
                  <a:cubicBezTo>
                    <a:pt x="1715" y="24"/>
                    <a:pt x="1311" y="84"/>
                    <a:pt x="918" y="167"/>
                  </a:cubicBezTo>
                  <a:cubicBezTo>
                    <a:pt x="775" y="203"/>
                    <a:pt x="644" y="239"/>
                    <a:pt x="501" y="298"/>
                  </a:cubicBezTo>
                  <a:cubicBezTo>
                    <a:pt x="429" y="334"/>
                    <a:pt x="358" y="358"/>
                    <a:pt x="298" y="394"/>
                  </a:cubicBezTo>
                  <a:cubicBezTo>
                    <a:pt x="227" y="417"/>
                    <a:pt x="168" y="453"/>
                    <a:pt x="84" y="501"/>
                  </a:cubicBezTo>
                  <a:cubicBezTo>
                    <a:pt x="60" y="513"/>
                    <a:pt x="25" y="524"/>
                    <a:pt x="13" y="560"/>
                  </a:cubicBezTo>
                  <a:cubicBezTo>
                    <a:pt x="1" y="584"/>
                    <a:pt x="1" y="608"/>
                    <a:pt x="13" y="644"/>
                  </a:cubicBezTo>
                  <a:cubicBezTo>
                    <a:pt x="41" y="690"/>
                    <a:pt x="91" y="722"/>
                    <a:pt x="140" y="722"/>
                  </a:cubicBezTo>
                  <a:cubicBezTo>
                    <a:pt x="153" y="722"/>
                    <a:pt x="167" y="720"/>
                    <a:pt x="179" y="715"/>
                  </a:cubicBezTo>
                  <a:cubicBezTo>
                    <a:pt x="239" y="691"/>
                    <a:pt x="310" y="679"/>
                    <a:pt x="370" y="644"/>
                  </a:cubicBezTo>
                  <a:cubicBezTo>
                    <a:pt x="441" y="620"/>
                    <a:pt x="525" y="596"/>
                    <a:pt x="596" y="572"/>
                  </a:cubicBezTo>
                  <a:cubicBezTo>
                    <a:pt x="727" y="524"/>
                    <a:pt x="882" y="477"/>
                    <a:pt x="1013" y="453"/>
                  </a:cubicBezTo>
                  <a:cubicBezTo>
                    <a:pt x="1596" y="298"/>
                    <a:pt x="2203" y="239"/>
                    <a:pt x="2811" y="239"/>
                  </a:cubicBezTo>
                  <a:cubicBezTo>
                    <a:pt x="3382" y="263"/>
                    <a:pt x="3954" y="334"/>
                    <a:pt x="4513" y="501"/>
                  </a:cubicBezTo>
                  <a:lnTo>
                    <a:pt x="4525" y="501"/>
                  </a:lnTo>
                  <a:cubicBezTo>
                    <a:pt x="4692" y="536"/>
                    <a:pt x="4847" y="596"/>
                    <a:pt x="5013" y="679"/>
                  </a:cubicBezTo>
                  <a:cubicBezTo>
                    <a:pt x="5192" y="751"/>
                    <a:pt x="5359" y="822"/>
                    <a:pt x="5525" y="917"/>
                  </a:cubicBezTo>
                  <a:cubicBezTo>
                    <a:pt x="5529" y="921"/>
                    <a:pt x="5533" y="922"/>
                    <a:pt x="5537" y="922"/>
                  </a:cubicBezTo>
                  <a:cubicBezTo>
                    <a:pt x="5548" y="922"/>
                    <a:pt x="5561" y="911"/>
                    <a:pt x="5561" y="894"/>
                  </a:cubicBezTo>
                  <a:cubicBezTo>
                    <a:pt x="5585" y="882"/>
                    <a:pt x="5561" y="858"/>
                    <a:pt x="5549" y="858"/>
                  </a:cubicBezTo>
                  <a:cubicBezTo>
                    <a:pt x="5382" y="763"/>
                    <a:pt x="5204" y="679"/>
                    <a:pt x="5025" y="584"/>
                  </a:cubicBezTo>
                  <a:cubicBezTo>
                    <a:pt x="4847" y="513"/>
                    <a:pt x="4668" y="429"/>
                    <a:pt x="4478" y="382"/>
                  </a:cubicBezTo>
                  <a:cubicBezTo>
                    <a:pt x="4299" y="322"/>
                    <a:pt x="4108" y="263"/>
                    <a:pt x="3906" y="215"/>
                  </a:cubicBezTo>
                  <a:cubicBezTo>
                    <a:pt x="3716" y="167"/>
                    <a:pt x="3525" y="120"/>
                    <a:pt x="3311" y="96"/>
                  </a:cubicBezTo>
                  <a:cubicBezTo>
                    <a:pt x="3001" y="48"/>
                    <a:pt x="2680" y="13"/>
                    <a:pt x="2346" y="13"/>
                  </a:cubicBezTo>
                  <a:cubicBezTo>
                    <a:pt x="2275" y="1"/>
                    <a:pt x="2192" y="1"/>
                    <a:pt x="2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1738692" y="4009413"/>
              <a:ext cx="1596583" cy="1573549"/>
            </a:xfrm>
            <a:custGeom>
              <a:avLst/>
              <a:gdLst/>
              <a:ahLst/>
              <a:cxnLst/>
              <a:rect l="l" t="t" r="r" b="b"/>
              <a:pathLst>
                <a:path w="6585" h="6490" extrusionOk="0">
                  <a:moveTo>
                    <a:pt x="2418" y="1"/>
                  </a:moveTo>
                  <a:cubicBezTo>
                    <a:pt x="2299" y="1"/>
                    <a:pt x="2156" y="13"/>
                    <a:pt x="2013" y="25"/>
                  </a:cubicBezTo>
                  <a:lnTo>
                    <a:pt x="1953" y="25"/>
                  </a:lnTo>
                  <a:cubicBezTo>
                    <a:pt x="1918" y="49"/>
                    <a:pt x="1894" y="61"/>
                    <a:pt x="1858" y="84"/>
                  </a:cubicBezTo>
                  <a:cubicBezTo>
                    <a:pt x="1834" y="120"/>
                    <a:pt x="1823" y="144"/>
                    <a:pt x="1823" y="180"/>
                  </a:cubicBezTo>
                  <a:cubicBezTo>
                    <a:pt x="1787" y="180"/>
                    <a:pt x="1763" y="191"/>
                    <a:pt x="1727" y="191"/>
                  </a:cubicBezTo>
                  <a:cubicBezTo>
                    <a:pt x="1584" y="227"/>
                    <a:pt x="1418" y="287"/>
                    <a:pt x="1239" y="370"/>
                  </a:cubicBezTo>
                  <a:cubicBezTo>
                    <a:pt x="1108" y="430"/>
                    <a:pt x="965" y="525"/>
                    <a:pt x="822" y="644"/>
                  </a:cubicBezTo>
                  <a:cubicBezTo>
                    <a:pt x="703" y="727"/>
                    <a:pt x="608" y="834"/>
                    <a:pt x="513" y="942"/>
                  </a:cubicBezTo>
                  <a:cubicBezTo>
                    <a:pt x="406" y="1061"/>
                    <a:pt x="310" y="1192"/>
                    <a:pt x="251" y="1323"/>
                  </a:cubicBezTo>
                  <a:cubicBezTo>
                    <a:pt x="191" y="1454"/>
                    <a:pt x="132" y="1608"/>
                    <a:pt x="96" y="1751"/>
                  </a:cubicBezTo>
                  <a:cubicBezTo>
                    <a:pt x="48" y="1894"/>
                    <a:pt x="37" y="2049"/>
                    <a:pt x="13" y="2227"/>
                  </a:cubicBezTo>
                  <a:cubicBezTo>
                    <a:pt x="1" y="2382"/>
                    <a:pt x="1" y="2525"/>
                    <a:pt x="37" y="2692"/>
                  </a:cubicBezTo>
                  <a:cubicBezTo>
                    <a:pt x="48" y="2870"/>
                    <a:pt x="72" y="3037"/>
                    <a:pt x="120" y="3216"/>
                  </a:cubicBezTo>
                  <a:cubicBezTo>
                    <a:pt x="168" y="3382"/>
                    <a:pt x="227" y="3537"/>
                    <a:pt x="310" y="3740"/>
                  </a:cubicBezTo>
                  <a:cubicBezTo>
                    <a:pt x="453" y="4013"/>
                    <a:pt x="608" y="4335"/>
                    <a:pt x="822" y="4633"/>
                  </a:cubicBezTo>
                  <a:cubicBezTo>
                    <a:pt x="1025" y="4942"/>
                    <a:pt x="1263" y="5240"/>
                    <a:pt x="1525" y="5502"/>
                  </a:cubicBezTo>
                  <a:cubicBezTo>
                    <a:pt x="1656" y="5645"/>
                    <a:pt x="1787" y="5764"/>
                    <a:pt x="1918" y="5859"/>
                  </a:cubicBezTo>
                  <a:cubicBezTo>
                    <a:pt x="2096" y="6002"/>
                    <a:pt x="2239" y="6085"/>
                    <a:pt x="2382" y="6180"/>
                  </a:cubicBezTo>
                  <a:cubicBezTo>
                    <a:pt x="2632" y="6311"/>
                    <a:pt x="2870" y="6395"/>
                    <a:pt x="3132" y="6442"/>
                  </a:cubicBezTo>
                  <a:cubicBezTo>
                    <a:pt x="3251" y="6454"/>
                    <a:pt x="3370" y="6478"/>
                    <a:pt x="3513" y="6490"/>
                  </a:cubicBezTo>
                  <a:lnTo>
                    <a:pt x="3561" y="6490"/>
                  </a:lnTo>
                  <a:cubicBezTo>
                    <a:pt x="3680" y="6490"/>
                    <a:pt x="3799" y="6478"/>
                    <a:pt x="3906" y="6454"/>
                  </a:cubicBezTo>
                  <a:cubicBezTo>
                    <a:pt x="4168" y="6418"/>
                    <a:pt x="4442" y="6335"/>
                    <a:pt x="4704" y="6264"/>
                  </a:cubicBezTo>
                  <a:cubicBezTo>
                    <a:pt x="4954" y="6192"/>
                    <a:pt x="5216" y="6121"/>
                    <a:pt x="5466" y="6085"/>
                  </a:cubicBezTo>
                  <a:lnTo>
                    <a:pt x="5478" y="6085"/>
                  </a:lnTo>
                  <a:cubicBezTo>
                    <a:pt x="5573" y="6073"/>
                    <a:pt x="5668" y="6073"/>
                    <a:pt x="5763" y="6073"/>
                  </a:cubicBezTo>
                  <a:cubicBezTo>
                    <a:pt x="5823" y="6073"/>
                    <a:pt x="5883" y="6073"/>
                    <a:pt x="5942" y="6085"/>
                  </a:cubicBezTo>
                  <a:cubicBezTo>
                    <a:pt x="6061" y="6085"/>
                    <a:pt x="6180" y="6097"/>
                    <a:pt x="6299" y="6133"/>
                  </a:cubicBezTo>
                  <a:cubicBezTo>
                    <a:pt x="6371" y="6145"/>
                    <a:pt x="6466" y="6180"/>
                    <a:pt x="6537" y="6192"/>
                  </a:cubicBezTo>
                  <a:lnTo>
                    <a:pt x="6561" y="6192"/>
                  </a:lnTo>
                  <a:cubicBezTo>
                    <a:pt x="6537" y="6145"/>
                    <a:pt x="6525" y="6085"/>
                    <a:pt x="6490" y="6037"/>
                  </a:cubicBezTo>
                  <a:lnTo>
                    <a:pt x="6442" y="5906"/>
                  </a:lnTo>
                  <a:cubicBezTo>
                    <a:pt x="6442" y="5895"/>
                    <a:pt x="6430" y="5883"/>
                    <a:pt x="6430" y="5859"/>
                  </a:cubicBezTo>
                  <a:cubicBezTo>
                    <a:pt x="6406" y="5787"/>
                    <a:pt x="6371" y="5716"/>
                    <a:pt x="6371" y="5621"/>
                  </a:cubicBezTo>
                  <a:cubicBezTo>
                    <a:pt x="6359" y="5490"/>
                    <a:pt x="6359" y="5359"/>
                    <a:pt x="6371" y="5192"/>
                  </a:cubicBezTo>
                  <a:cubicBezTo>
                    <a:pt x="6383" y="5121"/>
                    <a:pt x="6383" y="5061"/>
                    <a:pt x="6406" y="4990"/>
                  </a:cubicBezTo>
                  <a:lnTo>
                    <a:pt x="6418" y="4906"/>
                  </a:lnTo>
                  <a:cubicBezTo>
                    <a:pt x="6430" y="4811"/>
                    <a:pt x="6466" y="4716"/>
                    <a:pt x="6478" y="4609"/>
                  </a:cubicBezTo>
                  <a:cubicBezTo>
                    <a:pt x="6525" y="4418"/>
                    <a:pt x="6549" y="4228"/>
                    <a:pt x="6561" y="4037"/>
                  </a:cubicBezTo>
                  <a:cubicBezTo>
                    <a:pt x="6585" y="3882"/>
                    <a:pt x="6561" y="3704"/>
                    <a:pt x="6549" y="3525"/>
                  </a:cubicBezTo>
                  <a:cubicBezTo>
                    <a:pt x="6525" y="3335"/>
                    <a:pt x="6490" y="3168"/>
                    <a:pt x="6442" y="3001"/>
                  </a:cubicBezTo>
                  <a:cubicBezTo>
                    <a:pt x="6252" y="2347"/>
                    <a:pt x="5847" y="1727"/>
                    <a:pt x="5299" y="1204"/>
                  </a:cubicBezTo>
                  <a:cubicBezTo>
                    <a:pt x="5097" y="1001"/>
                    <a:pt x="4835" y="823"/>
                    <a:pt x="4573" y="644"/>
                  </a:cubicBezTo>
                  <a:cubicBezTo>
                    <a:pt x="4335" y="489"/>
                    <a:pt x="4061" y="358"/>
                    <a:pt x="3751" y="239"/>
                  </a:cubicBezTo>
                  <a:cubicBezTo>
                    <a:pt x="3489" y="132"/>
                    <a:pt x="3204" y="61"/>
                    <a:pt x="2918" y="25"/>
                  </a:cubicBezTo>
                  <a:cubicBezTo>
                    <a:pt x="2751" y="13"/>
                    <a:pt x="2620" y="1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1689715" y="4099123"/>
              <a:ext cx="3152" cy="2909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0"/>
                  </a:moveTo>
                  <a:cubicBezTo>
                    <a:pt x="0" y="12"/>
                    <a:pt x="0" y="12"/>
                    <a:pt x="12" y="12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A8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1219103" y="3879698"/>
              <a:ext cx="1977726" cy="1526755"/>
            </a:xfrm>
            <a:custGeom>
              <a:avLst/>
              <a:gdLst/>
              <a:ahLst/>
              <a:cxnLst/>
              <a:rect l="l" t="t" r="r" b="b"/>
              <a:pathLst>
                <a:path w="8157" h="6297" extrusionOk="0">
                  <a:moveTo>
                    <a:pt x="1920" y="913"/>
                  </a:moveTo>
                  <a:cubicBezTo>
                    <a:pt x="1924" y="917"/>
                    <a:pt x="1930" y="917"/>
                    <a:pt x="1930" y="917"/>
                  </a:cubicBezTo>
                  <a:cubicBezTo>
                    <a:pt x="1926" y="916"/>
                    <a:pt x="1923" y="914"/>
                    <a:pt x="1920" y="913"/>
                  </a:cubicBezTo>
                  <a:close/>
                  <a:moveTo>
                    <a:pt x="191" y="0"/>
                  </a:moveTo>
                  <a:cubicBezTo>
                    <a:pt x="144" y="0"/>
                    <a:pt x="84" y="24"/>
                    <a:pt x="60" y="60"/>
                  </a:cubicBezTo>
                  <a:cubicBezTo>
                    <a:pt x="13" y="84"/>
                    <a:pt x="1" y="143"/>
                    <a:pt x="1" y="203"/>
                  </a:cubicBezTo>
                  <a:cubicBezTo>
                    <a:pt x="1" y="262"/>
                    <a:pt x="13" y="310"/>
                    <a:pt x="60" y="357"/>
                  </a:cubicBezTo>
                  <a:cubicBezTo>
                    <a:pt x="72" y="369"/>
                    <a:pt x="84" y="381"/>
                    <a:pt x="108" y="381"/>
                  </a:cubicBezTo>
                  <a:cubicBezTo>
                    <a:pt x="132" y="405"/>
                    <a:pt x="167" y="417"/>
                    <a:pt x="203" y="417"/>
                  </a:cubicBezTo>
                  <a:cubicBezTo>
                    <a:pt x="501" y="465"/>
                    <a:pt x="798" y="536"/>
                    <a:pt x="1084" y="607"/>
                  </a:cubicBezTo>
                  <a:cubicBezTo>
                    <a:pt x="1367" y="702"/>
                    <a:pt x="1649" y="796"/>
                    <a:pt x="1920" y="913"/>
                  </a:cubicBezTo>
                  <a:lnTo>
                    <a:pt x="1920" y="913"/>
                  </a:lnTo>
                  <a:cubicBezTo>
                    <a:pt x="1919" y="911"/>
                    <a:pt x="1918" y="909"/>
                    <a:pt x="1918" y="905"/>
                  </a:cubicBezTo>
                  <a:cubicBezTo>
                    <a:pt x="1930" y="905"/>
                    <a:pt x="1953" y="917"/>
                    <a:pt x="1953" y="917"/>
                  </a:cubicBezTo>
                  <a:cubicBezTo>
                    <a:pt x="2513" y="1179"/>
                    <a:pt x="3049" y="1512"/>
                    <a:pt x="3561" y="1893"/>
                  </a:cubicBezTo>
                  <a:cubicBezTo>
                    <a:pt x="3513" y="2131"/>
                    <a:pt x="3513" y="2370"/>
                    <a:pt x="3513" y="2608"/>
                  </a:cubicBezTo>
                  <a:cubicBezTo>
                    <a:pt x="3513" y="2739"/>
                    <a:pt x="3525" y="2870"/>
                    <a:pt x="3537" y="3001"/>
                  </a:cubicBezTo>
                  <a:lnTo>
                    <a:pt x="3585" y="3405"/>
                  </a:lnTo>
                  <a:cubicBezTo>
                    <a:pt x="3620" y="3679"/>
                    <a:pt x="3656" y="3929"/>
                    <a:pt x="3715" y="4191"/>
                  </a:cubicBezTo>
                  <a:cubicBezTo>
                    <a:pt x="3775" y="4465"/>
                    <a:pt x="3835" y="4727"/>
                    <a:pt x="3882" y="5001"/>
                  </a:cubicBezTo>
                  <a:cubicBezTo>
                    <a:pt x="3882" y="5013"/>
                    <a:pt x="3894" y="5025"/>
                    <a:pt x="3930" y="5025"/>
                  </a:cubicBezTo>
                  <a:cubicBezTo>
                    <a:pt x="3942" y="5025"/>
                    <a:pt x="3954" y="5013"/>
                    <a:pt x="3954" y="4977"/>
                  </a:cubicBezTo>
                  <a:cubicBezTo>
                    <a:pt x="3894" y="4667"/>
                    <a:pt x="3858" y="4346"/>
                    <a:pt x="3799" y="4036"/>
                  </a:cubicBezTo>
                  <a:cubicBezTo>
                    <a:pt x="3763" y="3870"/>
                    <a:pt x="3751" y="3703"/>
                    <a:pt x="3739" y="3560"/>
                  </a:cubicBezTo>
                  <a:cubicBezTo>
                    <a:pt x="3715" y="3405"/>
                    <a:pt x="3704" y="3239"/>
                    <a:pt x="3704" y="3096"/>
                  </a:cubicBezTo>
                  <a:cubicBezTo>
                    <a:pt x="3704" y="2989"/>
                    <a:pt x="3704" y="2882"/>
                    <a:pt x="3715" y="2774"/>
                  </a:cubicBezTo>
                  <a:cubicBezTo>
                    <a:pt x="3715" y="2679"/>
                    <a:pt x="3739" y="2572"/>
                    <a:pt x="3751" y="2465"/>
                  </a:cubicBezTo>
                  <a:cubicBezTo>
                    <a:pt x="3763" y="2334"/>
                    <a:pt x="3787" y="2215"/>
                    <a:pt x="3811" y="2084"/>
                  </a:cubicBezTo>
                  <a:cubicBezTo>
                    <a:pt x="3882" y="2143"/>
                    <a:pt x="3942" y="2179"/>
                    <a:pt x="4013" y="2239"/>
                  </a:cubicBezTo>
                  <a:cubicBezTo>
                    <a:pt x="4287" y="2465"/>
                    <a:pt x="4537" y="2691"/>
                    <a:pt x="4775" y="2917"/>
                  </a:cubicBezTo>
                  <a:lnTo>
                    <a:pt x="4787" y="2929"/>
                  </a:lnTo>
                  <a:cubicBezTo>
                    <a:pt x="4763" y="3179"/>
                    <a:pt x="4763" y="3453"/>
                    <a:pt x="4787" y="3703"/>
                  </a:cubicBezTo>
                  <a:cubicBezTo>
                    <a:pt x="4811" y="3846"/>
                    <a:pt x="4823" y="4001"/>
                    <a:pt x="4847" y="4144"/>
                  </a:cubicBezTo>
                  <a:lnTo>
                    <a:pt x="4942" y="4596"/>
                  </a:lnTo>
                  <a:cubicBezTo>
                    <a:pt x="5013" y="4894"/>
                    <a:pt x="5109" y="5179"/>
                    <a:pt x="5204" y="5477"/>
                  </a:cubicBezTo>
                  <a:cubicBezTo>
                    <a:pt x="5251" y="5608"/>
                    <a:pt x="5311" y="5751"/>
                    <a:pt x="5370" y="5894"/>
                  </a:cubicBezTo>
                  <a:cubicBezTo>
                    <a:pt x="5430" y="6025"/>
                    <a:pt x="5478" y="6156"/>
                    <a:pt x="5537" y="6275"/>
                  </a:cubicBezTo>
                  <a:cubicBezTo>
                    <a:pt x="5545" y="6283"/>
                    <a:pt x="5559" y="6297"/>
                    <a:pt x="5571" y="6297"/>
                  </a:cubicBezTo>
                  <a:cubicBezTo>
                    <a:pt x="5576" y="6297"/>
                    <a:pt x="5581" y="6294"/>
                    <a:pt x="5585" y="6287"/>
                  </a:cubicBezTo>
                  <a:cubicBezTo>
                    <a:pt x="5597" y="6275"/>
                    <a:pt x="5609" y="6263"/>
                    <a:pt x="5597" y="6251"/>
                  </a:cubicBezTo>
                  <a:lnTo>
                    <a:pt x="5418" y="5799"/>
                  </a:lnTo>
                  <a:cubicBezTo>
                    <a:pt x="5359" y="5656"/>
                    <a:pt x="5311" y="5489"/>
                    <a:pt x="5263" y="5334"/>
                  </a:cubicBezTo>
                  <a:lnTo>
                    <a:pt x="5263" y="5322"/>
                  </a:lnTo>
                  <a:cubicBezTo>
                    <a:pt x="5109" y="4763"/>
                    <a:pt x="5001" y="4167"/>
                    <a:pt x="4989" y="3572"/>
                  </a:cubicBezTo>
                  <a:cubicBezTo>
                    <a:pt x="4989" y="3417"/>
                    <a:pt x="5001" y="3274"/>
                    <a:pt x="5013" y="3120"/>
                  </a:cubicBezTo>
                  <a:cubicBezTo>
                    <a:pt x="5192" y="3286"/>
                    <a:pt x="5370" y="3465"/>
                    <a:pt x="5537" y="3632"/>
                  </a:cubicBezTo>
                  <a:cubicBezTo>
                    <a:pt x="5775" y="3870"/>
                    <a:pt x="6025" y="4120"/>
                    <a:pt x="6263" y="4370"/>
                  </a:cubicBezTo>
                  <a:cubicBezTo>
                    <a:pt x="6275" y="4501"/>
                    <a:pt x="6299" y="4656"/>
                    <a:pt x="6311" y="4787"/>
                  </a:cubicBezTo>
                  <a:cubicBezTo>
                    <a:pt x="6335" y="4953"/>
                    <a:pt x="6371" y="5120"/>
                    <a:pt x="6430" y="5275"/>
                  </a:cubicBezTo>
                  <a:cubicBezTo>
                    <a:pt x="6537" y="5608"/>
                    <a:pt x="6668" y="5918"/>
                    <a:pt x="6835" y="6215"/>
                  </a:cubicBezTo>
                  <a:cubicBezTo>
                    <a:pt x="6843" y="6223"/>
                    <a:pt x="6851" y="6237"/>
                    <a:pt x="6860" y="6237"/>
                  </a:cubicBezTo>
                  <a:cubicBezTo>
                    <a:pt x="6863" y="6237"/>
                    <a:pt x="6867" y="6235"/>
                    <a:pt x="6871" y="6227"/>
                  </a:cubicBezTo>
                  <a:cubicBezTo>
                    <a:pt x="6894" y="6215"/>
                    <a:pt x="6906" y="6203"/>
                    <a:pt x="6894" y="6191"/>
                  </a:cubicBezTo>
                  <a:cubicBezTo>
                    <a:pt x="6811" y="6049"/>
                    <a:pt x="6752" y="5918"/>
                    <a:pt x="6716" y="5787"/>
                  </a:cubicBezTo>
                  <a:cubicBezTo>
                    <a:pt x="6656" y="5656"/>
                    <a:pt x="6621" y="5513"/>
                    <a:pt x="6573" y="5382"/>
                  </a:cubicBezTo>
                  <a:cubicBezTo>
                    <a:pt x="6537" y="5203"/>
                    <a:pt x="6490" y="5025"/>
                    <a:pt x="6454" y="4846"/>
                  </a:cubicBezTo>
                  <a:cubicBezTo>
                    <a:pt x="6442" y="4739"/>
                    <a:pt x="6430" y="4656"/>
                    <a:pt x="6430" y="4548"/>
                  </a:cubicBezTo>
                  <a:lnTo>
                    <a:pt x="6430" y="4548"/>
                  </a:lnTo>
                  <a:cubicBezTo>
                    <a:pt x="6621" y="4763"/>
                    <a:pt x="6811" y="4953"/>
                    <a:pt x="7014" y="5156"/>
                  </a:cubicBezTo>
                  <a:cubicBezTo>
                    <a:pt x="7168" y="5322"/>
                    <a:pt x="7335" y="5489"/>
                    <a:pt x="7502" y="5668"/>
                  </a:cubicBezTo>
                  <a:cubicBezTo>
                    <a:pt x="7668" y="5834"/>
                    <a:pt x="7847" y="5989"/>
                    <a:pt x="8002" y="6156"/>
                  </a:cubicBezTo>
                  <a:cubicBezTo>
                    <a:pt x="8014" y="6162"/>
                    <a:pt x="8026" y="6165"/>
                    <a:pt x="8036" y="6165"/>
                  </a:cubicBezTo>
                  <a:cubicBezTo>
                    <a:pt x="8046" y="6165"/>
                    <a:pt x="8055" y="6162"/>
                    <a:pt x="8061" y="6156"/>
                  </a:cubicBezTo>
                  <a:cubicBezTo>
                    <a:pt x="8085" y="6144"/>
                    <a:pt x="8085" y="6108"/>
                    <a:pt x="8061" y="6096"/>
                  </a:cubicBezTo>
                  <a:cubicBezTo>
                    <a:pt x="7823" y="5858"/>
                    <a:pt x="7585" y="5620"/>
                    <a:pt x="7371" y="5370"/>
                  </a:cubicBezTo>
                  <a:cubicBezTo>
                    <a:pt x="7133" y="5120"/>
                    <a:pt x="6906" y="4846"/>
                    <a:pt x="6680" y="4596"/>
                  </a:cubicBezTo>
                  <a:cubicBezTo>
                    <a:pt x="6597" y="4501"/>
                    <a:pt x="6513" y="4406"/>
                    <a:pt x="6430" y="4310"/>
                  </a:cubicBezTo>
                  <a:lnTo>
                    <a:pt x="6490" y="4310"/>
                  </a:lnTo>
                  <a:cubicBezTo>
                    <a:pt x="6656" y="4346"/>
                    <a:pt x="6811" y="4370"/>
                    <a:pt x="6966" y="4417"/>
                  </a:cubicBezTo>
                  <a:cubicBezTo>
                    <a:pt x="7133" y="4465"/>
                    <a:pt x="7287" y="4525"/>
                    <a:pt x="7442" y="4596"/>
                  </a:cubicBezTo>
                  <a:cubicBezTo>
                    <a:pt x="7668" y="4703"/>
                    <a:pt x="7883" y="4822"/>
                    <a:pt x="8097" y="4953"/>
                  </a:cubicBezTo>
                  <a:cubicBezTo>
                    <a:pt x="8100" y="4957"/>
                    <a:pt x="8106" y="4958"/>
                    <a:pt x="8112" y="4958"/>
                  </a:cubicBezTo>
                  <a:cubicBezTo>
                    <a:pt x="8127" y="4958"/>
                    <a:pt x="8145" y="4950"/>
                    <a:pt x="8145" y="4941"/>
                  </a:cubicBezTo>
                  <a:cubicBezTo>
                    <a:pt x="8157" y="4906"/>
                    <a:pt x="8157" y="4882"/>
                    <a:pt x="8145" y="4870"/>
                  </a:cubicBezTo>
                  <a:cubicBezTo>
                    <a:pt x="7990" y="4775"/>
                    <a:pt x="7847" y="4691"/>
                    <a:pt x="7692" y="4608"/>
                  </a:cubicBezTo>
                  <a:lnTo>
                    <a:pt x="7252" y="4394"/>
                  </a:lnTo>
                  <a:cubicBezTo>
                    <a:pt x="7097" y="4334"/>
                    <a:pt x="6954" y="4275"/>
                    <a:pt x="6787" y="4215"/>
                  </a:cubicBezTo>
                  <a:cubicBezTo>
                    <a:pt x="6621" y="4167"/>
                    <a:pt x="6442" y="4120"/>
                    <a:pt x="6263" y="4108"/>
                  </a:cubicBezTo>
                  <a:cubicBezTo>
                    <a:pt x="5942" y="3739"/>
                    <a:pt x="5609" y="3346"/>
                    <a:pt x="5275" y="2989"/>
                  </a:cubicBezTo>
                  <a:cubicBezTo>
                    <a:pt x="5180" y="2905"/>
                    <a:pt x="5085" y="2798"/>
                    <a:pt x="5001" y="2703"/>
                  </a:cubicBezTo>
                  <a:lnTo>
                    <a:pt x="5013" y="2703"/>
                  </a:lnTo>
                  <a:cubicBezTo>
                    <a:pt x="5168" y="2691"/>
                    <a:pt x="5311" y="2691"/>
                    <a:pt x="5466" y="2691"/>
                  </a:cubicBezTo>
                  <a:cubicBezTo>
                    <a:pt x="5609" y="2691"/>
                    <a:pt x="5751" y="2703"/>
                    <a:pt x="5882" y="2727"/>
                  </a:cubicBezTo>
                  <a:cubicBezTo>
                    <a:pt x="6109" y="2751"/>
                    <a:pt x="6311" y="2810"/>
                    <a:pt x="6513" y="2882"/>
                  </a:cubicBezTo>
                  <a:cubicBezTo>
                    <a:pt x="6728" y="2941"/>
                    <a:pt x="6918" y="3036"/>
                    <a:pt x="7133" y="3120"/>
                  </a:cubicBezTo>
                  <a:cubicBezTo>
                    <a:pt x="7264" y="3179"/>
                    <a:pt x="7406" y="3263"/>
                    <a:pt x="7549" y="3334"/>
                  </a:cubicBezTo>
                  <a:cubicBezTo>
                    <a:pt x="7553" y="3337"/>
                    <a:pt x="7557" y="3339"/>
                    <a:pt x="7562" y="3339"/>
                  </a:cubicBezTo>
                  <a:cubicBezTo>
                    <a:pt x="7573" y="3339"/>
                    <a:pt x="7585" y="3330"/>
                    <a:pt x="7585" y="3322"/>
                  </a:cubicBezTo>
                  <a:cubicBezTo>
                    <a:pt x="7609" y="3298"/>
                    <a:pt x="7585" y="3274"/>
                    <a:pt x="7573" y="3274"/>
                  </a:cubicBezTo>
                  <a:cubicBezTo>
                    <a:pt x="7371" y="3155"/>
                    <a:pt x="7144" y="3048"/>
                    <a:pt x="6918" y="2941"/>
                  </a:cubicBezTo>
                  <a:cubicBezTo>
                    <a:pt x="6811" y="2905"/>
                    <a:pt x="6692" y="2846"/>
                    <a:pt x="6597" y="2798"/>
                  </a:cubicBezTo>
                  <a:lnTo>
                    <a:pt x="6240" y="2667"/>
                  </a:lnTo>
                  <a:cubicBezTo>
                    <a:pt x="6001" y="2584"/>
                    <a:pt x="5763" y="2524"/>
                    <a:pt x="5525" y="2501"/>
                  </a:cubicBezTo>
                  <a:cubicBezTo>
                    <a:pt x="5430" y="2489"/>
                    <a:pt x="5359" y="2489"/>
                    <a:pt x="5263" y="2489"/>
                  </a:cubicBezTo>
                  <a:cubicBezTo>
                    <a:pt x="5120" y="2489"/>
                    <a:pt x="4966" y="2501"/>
                    <a:pt x="4823" y="2548"/>
                  </a:cubicBezTo>
                  <a:cubicBezTo>
                    <a:pt x="4466" y="2191"/>
                    <a:pt x="4096" y="1858"/>
                    <a:pt x="3704" y="1548"/>
                  </a:cubicBezTo>
                  <a:cubicBezTo>
                    <a:pt x="3442" y="1334"/>
                    <a:pt x="3156" y="1131"/>
                    <a:pt x="2858" y="953"/>
                  </a:cubicBezTo>
                  <a:cubicBezTo>
                    <a:pt x="2561" y="762"/>
                    <a:pt x="2251" y="607"/>
                    <a:pt x="1918" y="465"/>
                  </a:cubicBezTo>
                  <a:cubicBezTo>
                    <a:pt x="1656" y="334"/>
                    <a:pt x="1382" y="250"/>
                    <a:pt x="1120" y="179"/>
                  </a:cubicBezTo>
                  <a:cubicBezTo>
                    <a:pt x="965" y="131"/>
                    <a:pt x="834" y="107"/>
                    <a:pt x="679" y="72"/>
                  </a:cubicBezTo>
                  <a:cubicBezTo>
                    <a:pt x="525" y="48"/>
                    <a:pt x="370" y="24"/>
                    <a:pt x="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24"/>
          <p:cNvSpPr/>
          <p:nvPr/>
        </p:nvSpPr>
        <p:spPr>
          <a:xfrm rot="10800000" flipH="1">
            <a:off x="6814800" y="-411741"/>
            <a:ext cx="3112744" cy="2669993"/>
          </a:xfrm>
          <a:custGeom>
            <a:avLst/>
            <a:gdLst/>
            <a:ahLst/>
            <a:cxnLst/>
            <a:rect l="l" t="t" r="r" b="b"/>
            <a:pathLst>
              <a:path w="26540" h="22765" extrusionOk="0">
                <a:moveTo>
                  <a:pt x="24218" y="0"/>
                </a:moveTo>
                <a:cubicBezTo>
                  <a:pt x="24111" y="12"/>
                  <a:pt x="24051" y="12"/>
                  <a:pt x="23980" y="12"/>
                </a:cubicBezTo>
                <a:cubicBezTo>
                  <a:pt x="23908" y="12"/>
                  <a:pt x="23825" y="12"/>
                  <a:pt x="23742" y="24"/>
                </a:cubicBezTo>
                <a:cubicBezTo>
                  <a:pt x="23456" y="60"/>
                  <a:pt x="23146" y="143"/>
                  <a:pt x="22813" y="274"/>
                </a:cubicBezTo>
                <a:cubicBezTo>
                  <a:pt x="22551" y="393"/>
                  <a:pt x="22277" y="536"/>
                  <a:pt x="21956" y="738"/>
                </a:cubicBezTo>
                <a:cubicBezTo>
                  <a:pt x="21682" y="905"/>
                  <a:pt x="21420" y="1096"/>
                  <a:pt x="21170" y="1274"/>
                </a:cubicBezTo>
                <a:cubicBezTo>
                  <a:pt x="20908" y="1453"/>
                  <a:pt x="20634" y="1643"/>
                  <a:pt x="20372" y="1869"/>
                </a:cubicBezTo>
                <a:cubicBezTo>
                  <a:pt x="19920" y="2274"/>
                  <a:pt x="19539" y="2762"/>
                  <a:pt x="19241" y="3310"/>
                </a:cubicBezTo>
                <a:cubicBezTo>
                  <a:pt x="18932" y="3893"/>
                  <a:pt x="18753" y="4525"/>
                  <a:pt x="18622" y="5001"/>
                </a:cubicBezTo>
                <a:cubicBezTo>
                  <a:pt x="18467" y="5513"/>
                  <a:pt x="18348" y="6072"/>
                  <a:pt x="18229" y="6584"/>
                </a:cubicBezTo>
                <a:lnTo>
                  <a:pt x="18122" y="7037"/>
                </a:lnTo>
                <a:cubicBezTo>
                  <a:pt x="17979" y="7703"/>
                  <a:pt x="17789" y="8465"/>
                  <a:pt x="17491" y="9180"/>
                </a:cubicBezTo>
                <a:cubicBezTo>
                  <a:pt x="17301" y="9620"/>
                  <a:pt x="17074" y="10001"/>
                  <a:pt x="16824" y="10335"/>
                </a:cubicBezTo>
                <a:cubicBezTo>
                  <a:pt x="16562" y="10668"/>
                  <a:pt x="16253" y="10966"/>
                  <a:pt x="15896" y="11252"/>
                </a:cubicBezTo>
                <a:cubicBezTo>
                  <a:pt x="15550" y="11513"/>
                  <a:pt x="15169" y="11740"/>
                  <a:pt x="14776" y="11906"/>
                </a:cubicBezTo>
                <a:cubicBezTo>
                  <a:pt x="14336" y="12085"/>
                  <a:pt x="13824" y="12216"/>
                  <a:pt x="13288" y="12287"/>
                </a:cubicBezTo>
                <a:cubicBezTo>
                  <a:pt x="12848" y="12347"/>
                  <a:pt x="12371" y="12383"/>
                  <a:pt x="11776" y="12383"/>
                </a:cubicBezTo>
                <a:cubicBezTo>
                  <a:pt x="11395" y="12383"/>
                  <a:pt x="11014" y="12359"/>
                  <a:pt x="10657" y="12359"/>
                </a:cubicBezTo>
                <a:cubicBezTo>
                  <a:pt x="10228" y="12347"/>
                  <a:pt x="9871" y="12347"/>
                  <a:pt x="9514" y="12347"/>
                </a:cubicBezTo>
                <a:lnTo>
                  <a:pt x="9359" y="12347"/>
                </a:lnTo>
                <a:cubicBezTo>
                  <a:pt x="8585" y="12347"/>
                  <a:pt x="7966" y="12406"/>
                  <a:pt x="7395" y="12526"/>
                </a:cubicBezTo>
                <a:cubicBezTo>
                  <a:pt x="6835" y="12645"/>
                  <a:pt x="6252" y="12823"/>
                  <a:pt x="5620" y="13097"/>
                </a:cubicBezTo>
                <a:cubicBezTo>
                  <a:pt x="5061" y="13347"/>
                  <a:pt x="4489" y="13657"/>
                  <a:pt x="3954" y="14026"/>
                </a:cubicBezTo>
                <a:cubicBezTo>
                  <a:pt x="3418" y="14407"/>
                  <a:pt x="2930" y="14823"/>
                  <a:pt x="2489" y="15276"/>
                </a:cubicBezTo>
                <a:cubicBezTo>
                  <a:pt x="1560" y="16228"/>
                  <a:pt x="858" y="17348"/>
                  <a:pt x="465" y="18491"/>
                </a:cubicBezTo>
                <a:cubicBezTo>
                  <a:pt x="120" y="19479"/>
                  <a:pt x="1" y="20538"/>
                  <a:pt x="120" y="21550"/>
                </a:cubicBezTo>
                <a:cubicBezTo>
                  <a:pt x="120" y="21574"/>
                  <a:pt x="132" y="21610"/>
                  <a:pt x="144" y="21634"/>
                </a:cubicBezTo>
                <a:cubicBezTo>
                  <a:pt x="179" y="21669"/>
                  <a:pt x="203" y="21669"/>
                  <a:pt x="239" y="21669"/>
                </a:cubicBezTo>
                <a:cubicBezTo>
                  <a:pt x="286" y="21669"/>
                  <a:pt x="346" y="21634"/>
                  <a:pt x="358" y="21586"/>
                </a:cubicBezTo>
                <a:cubicBezTo>
                  <a:pt x="1037" y="21812"/>
                  <a:pt x="1775" y="21991"/>
                  <a:pt x="2680" y="22170"/>
                </a:cubicBezTo>
                <a:cubicBezTo>
                  <a:pt x="3418" y="22324"/>
                  <a:pt x="4192" y="22443"/>
                  <a:pt x="5049" y="22527"/>
                </a:cubicBezTo>
                <a:cubicBezTo>
                  <a:pt x="6442" y="22693"/>
                  <a:pt x="7930" y="22765"/>
                  <a:pt x="9597" y="22765"/>
                </a:cubicBezTo>
                <a:lnTo>
                  <a:pt x="9907" y="22765"/>
                </a:lnTo>
                <a:cubicBezTo>
                  <a:pt x="13110" y="22753"/>
                  <a:pt x="16205" y="22455"/>
                  <a:pt x="19646" y="22086"/>
                </a:cubicBezTo>
                <a:cubicBezTo>
                  <a:pt x="20027" y="22039"/>
                  <a:pt x="20420" y="21991"/>
                  <a:pt x="20825" y="21967"/>
                </a:cubicBezTo>
                <a:cubicBezTo>
                  <a:pt x="21122" y="21931"/>
                  <a:pt x="21456" y="21884"/>
                  <a:pt x="21813" y="21848"/>
                </a:cubicBezTo>
                <a:cubicBezTo>
                  <a:pt x="22408" y="21753"/>
                  <a:pt x="22908" y="21669"/>
                  <a:pt x="23349" y="21527"/>
                </a:cubicBezTo>
                <a:cubicBezTo>
                  <a:pt x="24242" y="21265"/>
                  <a:pt x="24885" y="20896"/>
                  <a:pt x="25325" y="20360"/>
                </a:cubicBezTo>
                <a:cubicBezTo>
                  <a:pt x="25444" y="20217"/>
                  <a:pt x="25552" y="20074"/>
                  <a:pt x="25647" y="19919"/>
                </a:cubicBezTo>
                <a:cubicBezTo>
                  <a:pt x="25730" y="19788"/>
                  <a:pt x="25802" y="19622"/>
                  <a:pt x="25885" y="19419"/>
                </a:cubicBezTo>
                <a:cubicBezTo>
                  <a:pt x="26016" y="19110"/>
                  <a:pt x="26099" y="18752"/>
                  <a:pt x="26183" y="18300"/>
                </a:cubicBezTo>
                <a:cubicBezTo>
                  <a:pt x="26254" y="17883"/>
                  <a:pt x="26302" y="17443"/>
                  <a:pt x="26325" y="16871"/>
                </a:cubicBezTo>
                <a:cubicBezTo>
                  <a:pt x="26361" y="16371"/>
                  <a:pt x="26373" y="15859"/>
                  <a:pt x="26373" y="15359"/>
                </a:cubicBezTo>
                <a:lnTo>
                  <a:pt x="26373" y="15026"/>
                </a:lnTo>
                <a:cubicBezTo>
                  <a:pt x="26385" y="14240"/>
                  <a:pt x="26421" y="13418"/>
                  <a:pt x="26445" y="12645"/>
                </a:cubicBezTo>
                <a:cubicBezTo>
                  <a:pt x="26480" y="11692"/>
                  <a:pt x="26504" y="10716"/>
                  <a:pt x="26516" y="9739"/>
                </a:cubicBezTo>
                <a:cubicBezTo>
                  <a:pt x="26540" y="8775"/>
                  <a:pt x="26540" y="7918"/>
                  <a:pt x="26504" y="7108"/>
                </a:cubicBezTo>
                <a:lnTo>
                  <a:pt x="26504" y="6965"/>
                </a:lnTo>
                <a:cubicBezTo>
                  <a:pt x="26504" y="6739"/>
                  <a:pt x="26492" y="6525"/>
                  <a:pt x="26492" y="6310"/>
                </a:cubicBezTo>
                <a:lnTo>
                  <a:pt x="26492" y="5918"/>
                </a:lnTo>
                <a:lnTo>
                  <a:pt x="26492" y="5537"/>
                </a:lnTo>
                <a:cubicBezTo>
                  <a:pt x="26480" y="5036"/>
                  <a:pt x="26456" y="4417"/>
                  <a:pt x="26421" y="3774"/>
                </a:cubicBezTo>
                <a:cubicBezTo>
                  <a:pt x="26361" y="3072"/>
                  <a:pt x="26254" y="2524"/>
                  <a:pt x="26123" y="2036"/>
                </a:cubicBezTo>
                <a:cubicBezTo>
                  <a:pt x="26040" y="1762"/>
                  <a:pt x="25944" y="1512"/>
                  <a:pt x="25825" y="1274"/>
                </a:cubicBezTo>
                <a:cubicBezTo>
                  <a:pt x="25718" y="1048"/>
                  <a:pt x="25587" y="846"/>
                  <a:pt x="25409" y="655"/>
                </a:cubicBezTo>
                <a:cubicBezTo>
                  <a:pt x="25313" y="548"/>
                  <a:pt x="25206" y="453"/>
                  <a:pt x="25063" y="334"/>
                </a:cubicBezTo>
                <a:cubicBezTo>
                  <a:pt x="24944" y="250"/>
                  <a:pt x="24813" y="179"/>
                  <a:pt x="24635" y="95"/>
                </a:cubicBezTo>
                <a:cubicBezTo>
                  <a:pt x="24492" y="36"/>
                  <a:pt x="24349" y="24"/>
                  <a:pt x="242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24"/>
          <p:cNvGrpSpPr/>
          <p:nvPr/>
        </p:nvGrpSpPr>
        <p:grpSpPr>
          <a:xfrm rot="-4455421">
            <a:off x="7835255" y="339270"/>
            <a:ext cx="1994175" cy="2320849"/>
            <a:chOff x="-435612" y="336162"/>
            <a:chExt cx="1499625" cy="1745285"/>
          </a:xfrm>
        </p:grpSpPr>
        <p:sp>
          <p:nvSpPr>
            <p:cNvPr id="428" name="Google Shape;428;p24"/>
            <p:cNvSpPr/>
            <p:nvPr/>
          </p:nvSpPr>
          <p:spPr>
            <a:xfrm>
              <a:off x="124454" y="336162"/>
              <a:ext cx="939559" cy="1031663"/>
            </a:xfrm>
            <a:custGeom>
              <a:avLst/>
              <a:gdLst/>
              <a:ahLst/>
              <a:cxnLst/>
              <a:rect l="l" t="t" r="r" b="b"/>
              <a:pathLst>
                <a:path w="6192" h="6799" extrusionOk="0">
                  <a:moveTo>
                    <a:pt x="5442" y="0"/>
                  </a:moveTo>
                  <a:cubicBezTo>
                    <a:pt x="5334" y="0"/>
                    <a:pt x="5239" y="12"/>
                    <a:pt x="5132" y="60"/>
                  </a:cubicBezTo>
                  <a:cubicBezTo>
                    <a:pt x="5025" y="84"/>
                    <a:pt x="4930" y="143"/>
                    <a:pt x="4799" y="238"/>
                  </a:cubicBezTo>
                  <a:cubicBezTo>
                    <a:pt x="4703" y="310"/>
                    <a:pt x="4608" y="381"/>
                    <a:pt x="4501" y="500"/>
                  </a:cubicBezTo>
                  <a:cubicBezTo>
                    <a:pt x="4322" y="679"/>
                    <a:pt x="4168" y="893"/>
                    <a:pt x="4013" y="1143"/>
                  </a:cubicBezTo>
                  <a:cubicBezTo>
                    <a:pt x="3989" y="1191"/>
                    <a:pt x="3953" y="1227"/>
                    <a:pt x="3941" y="1274"/>
                  </a:cubicBezTo>
                  <a:cubicBezTo>
                    <a:pt x="3941" y="1167"/>
                    <a:pt x="3929" y="1048"/>
                    <a:pt x="3882" y="929"/>
                  </a:cubicBezTo>
                  <a:cubicBezTo>
                    <a:pt x="3870" y="869"/>
                    <a:pt x="3834" y="810"/>
                    <a:pt x="3798" y="738"/>
                  </a:cubicBezTo>
                  <a:cubicBezTo>
                    <a:pt x="3763" y="679"/>
                    <a:pt x="3715" y="631"/>
                    <a:pt x="3656" y="560"/>
                  </a:cubicBezTo>
                  <a:cubicBezTo>
                    <a:pt x="3620" y="512"/>
                    <a:pt x="3572" y="488"/>
                    <a:pt x="3501" y="441"/>
                  </a:cubicBezTo>
                  <a:cubicBezTo>
                    <a:pt x="3465" y="429"/>
                    <a:pt x="3417" y="417"/>
                    <a:pt x="3382" y="393"/>
                  </a:cubicBezTo>
                  <a:cubicBezTo>
                    <a:pt x="3346" y="381"/>
                    <a:pt x="3298" y="381"/>
                    <a:pt x="3275" y="381"/>
                  </a:cubicBezTo>
                  <a:lnTo>
                    <a:pt x="3215" y="381"/>
                  </a:lnTo>
                  <a:cubicBezTo>
                    <a:pt x="3096" y="381"/>
                    <a:pt x="2953" y="417"/>
                    <a:pt x="2846" y="453"/>
                  </a:cubicBezTo>
                  <a:cubicBezTo>
                    <a:pt x="2786" y="488"/>
                    <a:pt x="2727" y="512"/>
                    <a:pt x="2655" y="560"/>
                  </a:cubicBezTo>
                  <a:cubicBezTo>
                    <a:pt x="2608" y="607"/>
                    <a:pt x="2548" y="667"/>
                    <a:pt x="2501" y="715"/>
                  </a:cubicBezTo>
                  <a:cubicBezTo>
                    <a:pt x="2394" y="810"/>
                    <a:pt x="2322" y="929"/>
                    <a:pt x="2239" y="1048"/>
                  </a:cubicBezTo>
                  <a:cubicBezTo>
                    <a:pt x="2179" y="1155"/>
                    <a:pt x="2120" y="1286"/>
                    <a:pt x="2060" y="1441"/>
                  </a:cubicBezTo>
                  <a:cubicBezTo>
                    <a:pt x="2001" y="1619"/>
                    <a:pt x="1941" y="1810"/>
                    <a:pt x="1905" y="2036"/>
                  </a:cubicBezTo>
                  <a:cubicBezTo>
                    <a:pt x="1858" y="1929"/>
                    <a:pt x="1798" y="1846"/>
                    <a:pt x="1739" y="1786"/>
                  </a:cubicBezTo>
                  <a:cubicBezTo>
                    <a:pt x="1632" y="1667"/>
                    <a:pt x="1524" y="1584"/>
                    <a:pt x="1393" y="1560"/>
                  </a:cubicBezTo>
                  <a:cubicBezTo>
                    <a:pt x="1346" y="1548"/>
                    <a:pt x="1310" y="1548"/>
                    <a:pt x="1251" y="1548"/>
                  </a:cubicBezTo>
                  <a:cubicBezTo>
                    <a:pt x="1155" y="1548"/>
                    <a:pt x="1072" y="1560"/>
                    <a:pt x="977" y="1608"/>
                  </a:cubicBezTo>
                  <a:cubicBezTo>
                    <a:pt x="834" y="1667"/>
                    <a:pt x="691" y="1750"/>
                    <a:pt x="536" y="1917"/>
                  </a:cubicBezTo>
                  <a:cubicBezTo>
                    <a:pt x="441" y="2000"/>
                    <a:pt x="358" y="2108"/>
                    <a:pt x="274" y="2239"/>
                  </a:cubicBezTo>
                  <a:cubicBezTo>
                    <a:pt x="143" y="2465"/>
                    <a:pt x="72" y="2739"/>
                    <a:pt x="24" y="3060"/>
                  </a:cubicBezTo>
                  <a:cubicBezTo>
                    <a:pt x="0" y="3298"/>
                    <a:pt x="0" y="3572"/>
                    <a:pt x="36" y="3882"/>
                  </a:cubicBezTo>
                  <a:cubicBezTo>
                    <a:pt x="72" y="4132"/>
                    <a:pt x="119" y="4417"/>
                    <a:pt x="191" y="4739"/>
                  </a:cubicBezTo>
                  <a:cubicBezTo>
                    <a:pt x="250" y="4977"/>
                    <a:pt x="310" y="5239"/>
                    <a:pt x="417" y="5548"/>
                  </a:cubicBezTo>
                  <a:lnTo>
                    <a:pt x="500" y="5858"/>
                  </a:lnTo>
                  <a:cubicBezTo>
                    <a:pt x="536" y="5965"/>
                    <a:pt x="560" y="6072"/>
                    <a:pt x="608" y="6191"/>
                  </a:cubicBezTo>
                  <a:cubicBezTo>
                    <a:pt x="608" y="6203"/>
                    <a:pt x="608" y="6227"/>
                    <a:pt x="620" y="6251"/>
                  </a:cubicBezTo>
                  <a:cubicBezTo>
                    <a:pt x="631" y="6287"/>
                    <a:pt x="667" y="6310"/>
                    <a:pt x="691" y="6322"/>
                  </a:cubicBezTo>
                  <a:cubicBezTo>
                    <a:pt x="846" y="6406"/>
                    <a:pt x="1024" y="6489"/>
                    <a:pt x="1227" y="6561"/>
                  </a:cubicBezTo>
                  <a:cubicBezTo>
                    <a:pt x="1417" y="6620"/>
                    <a:pt x="1620" y="6668"/>
                    <a:pt x="1822" y="6703"/>
                  </a:cubicBezTo>
                  <a:cubicBezTo>
                    <a:pt x="2120" y="6763"/>
                    <a:pt x="2417" y="6799"/>
                    <a:pt x="2739" y="6799"/>
                  </a:cubicBezTo>
                  <a:cubicBezTo>
                    <a:pt x="2846" y="6799"/>
                    <a:pt x="2941" y="6799"/>
                    <a:pt x="3036" y="6787"/>
                  </a:cubicBezTo>
                  <a:cubicBezTo>
                    <a:pt x="3394" y="6763"/>
                    <a:pt x="3763" y="6691"/>
                    <a:pt x="4120" y="6572"/>
                  </a:cubicBezTo>
                  <a:cubicBezTo>
                    <a:pt x="4441" y="6453"/>
                    <a:pt x="4763" y="6322"/>
                    <a:pt x="5025" y="6144"/>
                  </a:cubicBezTo>
                  <a:cubicBezTo>
                    <a:pt x="5287" y="5977"/>
                    <a:pt x="5489" y="5787"/>
                    <a:pt x="5632" y="5572"/>
                  </a:cubicBezTo>
                  <a:cubicBezTo>
                    <a:pt x="5715" y="5453"/>
                    <a:pt x="5787" y="5334"/>
                    <a:pt x="5823" y="5203"/>
                  </a:cubicBezTo>
                  <a:cubicBezTo>
                    <a:pt x="5858" y="5037"/>
                    <a:pt x="5894" y="4894"/>
                    <a:pt x="5858" y="4739"/>
                  </a:cubicBezTo>
                  <a:cubicBezTo>
                    <a:pt x="5846" y="4620"/>
                    <a:pt x="5799" y="4501"/>
                    <a:pt x="5727" y="4417"/>
                  </a:cubicBezTo>
                  <a:cubicBezTo>
                    <a:pt x="5668" y="4322"/>
                    <a:pt x="5561" y="4263"/>
                    <a:pt x="5442" y="4203"/>
                  </a:cubicBezTo>
                  <a:cubicBezTo>
                    <a:pt x="5370" y="4167"/>
                    <a:pt x="5287" y="4132"/>
                    <a:pt x="5168" y="4120"/>
                  </a:cubicBezTo>
                  <a:cubicBezTo>
                    <a:pt x="5311" y="4060"/>
                    <a:pt x="5442" y="3989"/>
                    <a:pt x="5561" y="3905"/>
                  </a:cubicBezTo>
                  <a:cubicBezTo>
                    <a:pt x="5703" y="3822"/>
                    <a:pt x="5834" y="3715"/>
                    <a:pt x="5918" y="3596"/>
                  </a:cubicBezTo>
                  <a:cubicBezTo>
                    <a:pt x="6025" y="3477"/>
                    <a:pt x="6084" y="3346"/>
                    <a:pt x="6132" y="3191"/>
                  </a:cubicBezTo>
                  <a:cubicBezTo>
                    <a:pt x="6144" y="3120"/>
                    <a:pt x="6144" y="3048"/>
                    <a:pt x="6144" y="2953"/>
                  </a:cubicBezTo>
                  <a:cubicBezTo>
                    <a:pt x="6144" y="2881"/>
                    <a:pt x="6132" y="2810"/>
                    <a:pt x="6096" y="2751"/>
                  </a:cubicBezTo>
                  <a:cubicBezTo>
                    <a:pt x="6061" y="2631"/>
                    <a:pt x="5965" y="2536"/>
                    <a:pt x="5834" y="2477"/>
                  </a:cubicBezTo>
                  <a:cubicBezTo>
                    <a:pt x="5775" y="2453"/>
                    <a:pt x="5715" y="2441"/>
                    <a:pt x="5656" y="2417"/>
                  </a:cubicBezTo>
                  <a:cubicBezTo>
                    <a:pt x="5596" y="2405"/>
                    <a:pt x="5537" y="2393"/>
                    <a:pt x="5465" y="2393"/>
                  </a:cubicBezTo>
                  <a:lnTo>
                    <a:pt x="5322" y="2393"/>
                  </a:lnTo>
                  <a:cubicBezTo>
                    <a:pt x="5608" y="2084"/>
                    <a:pt x="5823" y="1786"/>
                    <a:pt x="5977" y="1465"/>
                  </a:cubicBezTo>
                  <a:cubicBezTo>
                    <a:pt x="6132" y="1191"/>
                    <a:pt x="6192" y="929"/>
                    <a:pt x="6192" y="715"/>
                  </a:cubicBezTo>
                  <a:cubicBezTo>
                    <a:pt x="6192" y="595"/>
                    <a:pt x="6144" y="476"/>
                    <a:pt x="6084" y="369"/>
                  </a:cubicBezTo>
                  <a:cubicBezTo>
                    <a:pt x="6025" y="262"/>
                    <a:pt x="5918" y="191"/>
                    <a:pt x="5787" y="119"/>
                  </a:cubicBezTo>
                  <a:cubicBezTo>
                    <a:pt x="5680" y="60"/>
                    <a:pt x="5584" y="24"/>
                    <a:pt x="5465" y="24"/>
                  </a:cubicBezTo>
                  <a:cubicBezTo>
                    <a:pt x="5477" y="12"/>
                    <a:pt x="5465" y="0"/>
                    <a:pt x="5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-435612" y="401106"/>
              <a:ext cx="1431036" cy="1680341"/>
            </a:xfrm>
            <a:custGeom>
              <a:avLst/>
              <a:gdLst/>
              <a:ahLst/>
              <a:cxnLst/>
              <a:rect l="l" t="t" r="r" b="b"/>
              <a:pathLst>
                <a:path w="9431" h="11074" extrusionOk="0">
                  <a:moveTo>
                    <a:pt x="9394" y="1"/>
                  </a:moveTo>
                  <a:cubicBezTo>
                    <a:pt x="9371" y="1"/>
                    <a:pt x="9371" y="1"/>
                    <a:pt x="9359" y="13"/>
                  </a:cubicBezTo>
                  <a:cubicBezTo>
                    <a:pt x="9216" y="239"/>
                    <a:pt x="9049" y="465"/>
                    <a:pt x="8883" y="668"/>
                  </a:cubicBezTo>
                  <a:cubicBezTo>
                    <a:pt x="8716" y="882"/>
                    <a:pt x="8537" y="1084"/>
                    <a:pt x="8359" y="1287"/>
                  </a:cubicBezTo>
                  <a:lnTo>
                    <a:pt x="8323" y="1334"/>
                  </a:lnTo>
                  <a:lnTo>
                    <a:pt x="8323" y="1287"/>
                  </a:lnTo>
                  <a:lnTo>
                    <a:pt x="8323" y="1120"/>
                  </a:lnTo>
                  <a:cubicBezTo>
                    <a:pt x="8323" y="1037"/>
                    <a:pt x="8335" y="977"/>
                    <a:pt x="8347" y="906"/>
                  </a:cubicBezTo>
                  <a:cubicBezTo>
                    <a:pt x="8359" y="822"/>
                    <a:pt x="8394" y="739"/>
                    <a:pt x="8406" y="656"/>
                  </a:cubicBezTo>
                  <a:cubicBezTo>
                    <a:pt x="8442" y="560"/>
                    <a:pt x="8466" y="489"/>
                    <a:pt x="8513" y="406"/>
                  </a:cubicBezTo>
                  <a:cubicBezTo>
                    <a:pt x="8525" y="382"/>
                    <a:pt x="8513" y="358"/>
                    <a:pt x="8478" y="358"/>
                  </a:cubicBezTo>
                  <a:lnTo>
                    <a:pt x="8466" y="358"/>
                  </a:lnTo>
                  <a:cubicBezTo>
                    <a:pt x="8454" y="358"/>
                    <a:pt x="8430" y="370"/>
                    <a:pt x="8430" y="382"/>
                  </a:cubicBezTo>
                  <a:cubicBezTo>
                    <a:pt x="8275" y="727"/>
                    <a:pt x="8156" y="1096"/>
                    <a:pt x="8192" y="1489"/>
                  </a:cubicBezTo>
                  <a:cubicBezTo>
                    <a:pt x="7954" y="1751"/>
                    <a:pt x="7716" y="2037"/>
                    <a:pt x="7466" y="2311"/>
                  </a:cubicBezTo>
                  <a:lnTo>
                    <a:pt x="6930" y="2930"/>
                  </a:lnTo>
                  <a:cubicBezTo>
                    <a:pt x="6918" y="2834"/>
                    <a:pt x="6918" y="2751"/>
                    <a:pt x="6906" y="2656"/>
                  </a:cubicBezTo>
                  <a:cubicBezTo>
                    <a:pt x="6882" y="2513"/>
                    <a:pt x="6870" y="2382"/>
                    <a:pt x="6858" y="2227"/>
                  </a:cubicBezTo>
                  <a:cubicBezTo>
                    <a:pt x="6858" y="2108"/>
                    <a:pt x="6847" y="2013"/>
                    <a:pt x="6847" y="1882"/>
                  </a:cubicBezTo>
                  <a:lnTo>
                    <a:pt x="6847" y="1549"/>
                  </a:lnTo>
                  <a:cubicBezTo>
                    <a:pt x="6858" y="1322"/>
                    <a:pt x="6870" y="1084"/>
                    <a:pt x="6918" y="858"/>
                  </a:cubicBezTo>
                  <a:cubicBezTo>
                    <a:pt x="6930" y="763"/>
                    <a:pt x="6966" y="632"/>
                    <a:pt x="6989" y="537"/>
                  </a:cubicBezTo>
                  <a:cubicBezTo>
                    <a:pt x="6989" y="525"/>
                    <a:pt x="6989" y="489"/>
                    <a:pt x="6966" y="489"/>
                  </a:cubicBezTo>
                  <a:lnTo>
                    <a:pt x="6942" y="489"/>
                  </a:lnTo>
                  <a:cubicBezTo>
                    <a:pt x="6930" y="489"/>
                    <a:pt x="6918" y="501"/>
                    <a:pt x="6918" y="513"/>
                  </a:cubicBezTo>
                  <a:cubicBezTo>
                    <a:pt x="6858" y="727"/>
                    <a:pt x="6811" y="918"/>
                    <a:pt x="6787" y="1132"/>
                  </a:cubicBezTo>
                  <a:cubicBezTo>
                    <a:pt x="6751" y="1346"/>
                    <a:pt x="6739" y="1572"/>
                    <a:pt x="6727" y="1799"/>
                  </a:cubicBezTo>
                  <a:lnTo>
                    <a:pt x="6727" y="2108"/>
                  </a:lnTo>
                  <a:cubicBezTo>
                    <a:pt x="6727" y="2227"/>
                    <a:pt x="6727" y="2334"/>
                    <a:pt x="6739" y="2453"/>
                  </a:cubicBezTo>
                  <a:cubicBezTo>
                    <a:pt x="6739" y="2561"/>
                    <a:pt x="6751" y="2680"/>
                    <a:pt x="6751" y="2775"/>
                  </a:cubicBezTo>
                  <a:cubicBezTo>
                    <a:pt x="6763" y="2882"/>
                    <a:pt x="6763" y="2989"/>
                    <a:pt x="6799" y="3096"/>
                  </a:cubicBezTo>
                  <a:cubicBezTo>
                    <a:pt x="6704" y="3180"/>
                    <a:pt x="6632" y="3287"/>
                    <a:pt x="6549" y="3370"/>
                  </a:cubicBezTo>
                  <a:cubicBezTo>
                    <a:pt x="6335" y="3620"/>
                    <a:pt x="6132" y="3847"/>
                    <a:pt x="5930" y="4097"/>
                  </a:cubicBezTo>
                  <a:cubicBezTo>
                    <a:pt x="5906" y="4049"/>
                    <a:pt x="5870" y="4001"/>
                    <a:pt x="5835" y="3942"/>
                  </a:cubicBezTo>
                  <a:lnTo>
                    <a:pt x="5811" y="3930"/>
                  </a:lnTo>
                  <a:cubicBezTo>
                    <a:pt x="5656" y="3668"/>
                    <a:pt x="5513" y="3406"/>
                    <a:pt x="5430" y="3132"/>
                  </a:cubicBezTo>
                  <a:cubicBezTo>
                    <a:pt x="5311" y="2799"/>
                    <a:pt x="5251" y="2418"/>
                    <a:pt x="5215" y="2061"/>
                  </a:cubicBezTo>
                  <a:cubicBezTo>
                    <a:pt x="5215" y="1965"/>
                    <a:pt x="5203" y="1858"/>
                    <a:pt x="5203" y="1751"/>
                  </a:cubicBezTo>
                  <a:cubicBezTo>
                    <a:pt x="5203" y="1739"/>
                    <a:pt x="5192" y="1703"/>
                    <a:pt x="5156" y="1703"/>
                  </a:cubicBezTo>
                  <a:cubicBezTo>
                    <a:pt x="5144" y="1703"/>
                    <a:pt x="5120" y="1727"/>
                    <a:pt x="5120" y="1751"/>
                  </a:cubicBezTo>
                  <a:cubicBezTo>
                    <a:pt x="5120" y="1977"/>
                    <a:pt x="5132" y="2203"/>
                    <a:pt x="5144" y="2418"/>
                  </a:cubicBezTo>
                  <a:cubicBezTo>
                    <a:pt x="5156" y="2537"/>
                    <a:pt x="5180" y="2644"/>
                    <a:pt x="5192" y="2763"/>
                  </a:cubicBezTo>
                  <a:cubicBezTo>
                    <a:pt x="5203" y="2882"/>
                    <a:pt x="5239" y="2989"/>
                    <a:pt x="5263" y="3108"/>
                  </a:cubicBezTo>
                  <a:cubicBezTo>
                    <a:pt x="5323" y="3335"/>
                    <a:pt x="5382" y="3549"/>
                    <a:pt x="5477" y="3763"/>
                  </a:cubicBezTo>
                  <a:cubicBezTo>
                    <a:pt x="5513" y="3870"/>
                    <a:pt x="5561" y="3966"/>
                    <a:pt x="5620" y="4073"/>
                  </a:cubicBezTo>
                  <a:cubicBezTo>
                    <a:pt x="5656" y="4120"/>
                    <a:pt x="5680" y="4180"/>
                    <a:pt x="5715" y="4228"/>
                  </a:cubicBezTo>
                  <a:cubicBezTo>
                    <a:pt x="5727" y="4239"/>
                    <a:pt x="5739" y="4263"/>
                    <a:pt x="5751" y="4287"/>
                  </a:cubicBezTo>
                  <a:lnTo>
                    <a:pt x="4644" y="5573"/>
                  </a:lnTo>
                  <a:cubicBezTo>
                    <a:pt x="4060" y="6263"/>
                    <a:pt x="3477" y="6942"/>
                    <a:pt x="2882" y="7621"/>
                  </a:cubicBezTo>
                  <a:cubicBezTo>
                    <a:pt x="2417" y="8157"/>
                    <a:pt x="1941" y="8704"/>
                    <a:pt x="1465" y="9240"/>
                  </a:cubicBezTo>
                  <a:lnTo>
                    <a:pt x="751" y="10038"/>
                  </a:lnTo>
                  <a:lnTo>
                    <a:pt x="36" y="10847"/>
                  </a:lnTo>
                  <a:lnTo>
                    <a:pt x="12" y="10871"/>
                  </a:lnTo>
                  <a:cubicBezTo>
                    <a:pt x="0" y="10895"/>
                    <a:pt x="0" y="10919"/>
                    <a:pt x="0" y="10931"/>
                  </a:cubicBezTo>
                  <a:cubicBezTo>
                    <a:pt x="0" y="10966"/>
                    <a:pt x="12" y="11014"/>
                    <a:pt x="24" y="11026"/>
                  </a:cubicBezTo>
                  <a:cubicBezTo>
                    <a:pt x="60" y="11050"/>
                    <a:pt x="84" y="11074"/>
                    <a:pt x="120" y="11074"/>
                  </a:cubicBezTo>
                  <a:cubicBezTo>
                    <a:pt x="143" y="11074"/>
                    <a:pt x="191" y="11050"/>
                    <a:pt x="203" y="11038"/>
                  </a:cubicBezTo>
                  <a:lnTo>
                    <a:pt x="1191" y="9966"/>
                  </a:lnTo>
                  <a:cubicBezTo>
                    <a:pt x="1513" y="9609"/>
                    <a:pt x="1822" y="9252"/>
                    <a:pt x="2155" y="8883"/>
                  </a:cubicBezTo>
                  <a:cubicBezTo>
                    <a:pt x="2798" y="8157"/>
                    <a:pt x="3429" y="7418"/>
                    <a:pt x="4060" y="6680"/>
                  </a:cubicBezTo>
                  <a:cubicBezTo>
                    <a:pt x="4620" y="6025"/>
                    <a:pt x="5180" y="5359"/>
                    <a:pt x="5727" y="4680"/>
                  </a:cubicBezTo>
                  <a:cubicBezTo>
                    <a:pt x="5775" y="4716"/>
                    <a:pt x="5811" y="4728"/>
                    <a:pt x="5870" y="4739"/>
                  </a:cubicBezTo>
                  <a:cubicBezTo>
                    <a:pt x="5930" y="4775"/>
                    <a:pt x="6013" y="4787"/>
                    <a:pt x="6073" y="4799"/>
                  </a:cubicBezTo>
                  <a:cubicBezTo>
                    <a:pt x="6144" y="4823"/>
                    <a:pt x="6216" y="4835"/>
                    <a:pt x="6275" y="4847"/>
                  </a:cubicBezTo>
                  <a:cubicBezTo>
                    <a:pt x="6346" y="4859"/>
                    <a:pt x="6406" y="4859"/>
                    <a:pt x="6489" y="4882"/>
                  </a:cubicBezTo>
                  <a:cubicBezTo>
                    <a:pt x="6561" y="4882"/>
                    <a:pt x="6620" y="4894"/>
                    <a:pt x="6692" y="4894"/>
                  </a:cubicBezTo>
                  <a:cubicBezTo>
                    <a:pt x="6763" y="4894"/>
                    <a:pt x="6823" y="4906"/>
                    <a:pt x="6906" y="4906"/>
                  </a:cubicBezTo>
                  <a:lnTo>
                    <a:pt x="7323" y="4906"/>
                  </a:lnTo>
                  <a:cubicBezTo>
                    <a:pt x="7585" y="4894"/>
                    <a:pt x="7870" y="4859"/>
                    <a:pt x="8121" y="4799"/>
                  </a:cubicBezTo>
                  <a:cubicBezTo>
                    <a:pt x="8394" y="4739"/>
                    <a:pt x="8656" y="4668"/>
                    <a:pt x="8906" y="4561"/>
                  </a:cubicBezTo>
                  <a:cubicBezTo>
                    <a:pt x="8930" y="4549"/>
                    <a:pt x="8942" y="4537"/>
                    <a:pt x="8930" y="4525"/>
                  </a:cubicBezTo>
                  <a:cubicBezTo>
                    <a:pt x="8913" y="4508"/>
                    <a:pt x="8902" y="4497"/>
                    <a:pt x="8892" y="4497"/>
                  </a:cubicBezTo>
                  <a:cubicBezTo>
                    <a:pt x="8889" y="4497"/>
                    <a:pt x="8886" y="4498"/>
                    <a:pt x="8883" y="4501"/>
                  </a:cubicBezTo>
                  <a:cubicBezTo>
                    <a:pt x="8835" y="4525"/>
                    <a:pt x="8811" y="4537"/>
                    <a:pt x="8763" y="4549"/>
                  </a:cubicBezTo>
                  <a:lnTo>
                    <a:pt x="8775" y="4549"/>
                  </a:lnTo>
                  <a:cubicBezTo>
                    <a:pt x="8478" y="4656"/>
                    <a:pt x="8156" y="4716"/>
                    <a:pt x="7835" y="4728"/>
                  </a:cubicBezTo>
                  <a:cubicBezTo>
                    <a:pt x="7745" y="4734"/>
                    <a:pt x="7656" y="4737"/>
                    <a:pt x="7567" y="4737"/>
                  </a:cubicBezTo>
                  <a:cubicBezTo>
                    <a:pt x="7478" y="4737"/>
                    <a:pt x="7388" y="4734"/>
                    <a:pt x="7299" y="4728"/>
                  </a:cubicBezTo>
                  <a:cubicBezTo>
                    <a:pt x="7216" y="4728"/>
                    <a:pt x="7108" y="4716"/>
                    <a:pt x="7025" y="4704"/>
                  </a:cubicBezTo>
                  <a:cubicBezTo>
                    <a:pt x="6930" y="4680"/>
                    <a:pt x="6847" y="4680"/>
                    <a:pt x="6751" y="4656"/>
                  </a:cubicBezTo>
                  <a:cubicBezTo>
                    <a:pt x="6680" y="4644"/>
                    <a:pt x="6608" y="4620"/>
                    <a:pt x="6513" y="4597"/>
                  </a:cubicBezTo>
                  <a:cubicBezTo>
                    <a:pt x="6442" y="4585"/>
                    <a:pt x="6346" y="4549"/>
                    <a:pt x="6263" y="4537"/>
                  </a:cubicBezTo>
                  <a:cubicBezTo>
                    <a:pt x="6192" y="4501"/>
                    <a:pt x="6096" y="4489"/>
                    <a:pt x="6013" y="4478"/>
                  </a:cubicBezTo>
                  <a:cubicBezTo>
                    <a:pt x="5977" y="4478"/>
                    <a:pt x="5954" y="4466"/>
                    <a:pt x="5918" y="4466"/>
                  </a:cubicBezTo>
                  <a:cubicBezTo>
                    <a:pt x="6263" y="4049"/>
                    <a:pt x="6608" y="3632"/>
                    <a:pt x="6942" y="3227"/>
                  </a:cubicBezTo>
                  <a:lnTo>
                    <a:pt x="6978" y="3227"/>
                  </a:lnTo>
                  <a:cubicBezTo>
                    <a:pt x="7156" y="3215"/>
                    <a:pt x="7335" y="3180"/>
                    <a:pt x="7525" y="3156"/>
                  </a:cubicBezTo>
                  <a:cubicBezTo>
                    <a:pt x="7620" y="3132"/>
                    <a:pt x="7716" y="3108"/>
                    <a:pt x="7811" y="3073"/>
                  </a:cubicBezTo>
                  <a:cubicBezTo>
                    <a:pt x="7894" y="3049"/>
                    <a:pt x="8001" y="3037"/>
                    <a:pt x="8097" y="3001"/>
                  </a:cubicBezTo>
                  <a:cubicBezTo>
                    <a:pt x="8251" y="2942"/>
                    <a:pt x="8430" y="2882"/>
                    <a:pt x="8597" y="2811"/>
                  </a:cubicBezTo>
                  <a:cubicBezTo>
                    <a:pt x="8775" y="2739"/>
                    <a:pt x="8942" y="2644"/>
                    <a:pt x="9121" y="2537"/>
                  </a:cubicBezTo>
                  <a:cubicBezTo>
                    <a:pt x="9133" y="2525"/>
                    <a:pt x="9144" y="2513"/>
                    <a:pt x="9133" y="2501"/>
                  </a:cubicBezTo>
                  <a:cubicBezTo>
                    <a:pt x="9133" y="2477"/>
                    <a:pt x="9121" y="2477"/>
                    <a:pt x="9109" y="2477"/>
                  </a:cubicBezTo>
                  <a:lnTo>
                    <a:pt x="9085" y="2477"/>
                  </a:lnTo>
                  <a:cubicBezTo>
                    <a:pt x="8847" y="2620"/>
                    <a:pt x="8609" y="2739"/>
                    <a:pt x="8359" y="2823"/>
                  </a:cubicBezTo>
                  <a:cubicBezTo>
                    <a:pt x="8192" y="2870"/>
                    <a:pt x="8049" y="2918"/>
                    <a:pt x="7882" y="2954"/>
                  </a:cubicBezTo>
                  <a:cubicBezTo>
                    <a:pt x="7704" y="2989"/>
                    <a:pt x="7537" y="3013"/>
                    <a:pt x="7359" y="3037"/>
                  </a:cubicBezTo>
                  <a:lnTo>
                    <a:pt x="7156" y="3037"/>
                  </a:lnTo>
                  <a:cubicBezTo>
                    <a:pt x="7359" y="2799"/>
                    <a:pt x="7561" y="2537"/>
                    <a:pt x="7763" y="2299"/>
                  </a:cubicBezTo>
                  <a:cubicBezTo>
                    <a:pt x="7942" y="2096"/>
                    <a:pt x="8109" y="1882"/>
                    <a:pt x="8287" y="1680"/>
                  </a:cubicBezTo>
                  <a:lnTo>
                    <a:pt x="8311" y="1680"/>
                  </a:lnTo>
                  <a:cubicBezTo>
                    <a:pt x="8490" y="1608"/>
                    <a:pt x="8668" y="1513"/>
                    <a:pt x="8847" y="1406"/>
                  </a:cubicBezTo>
                  <a:cubicBezTo>
                    <a:pt x="8930" y="1370"/>
                    <a:pt x="9013" y="1310"/>
                    <a:pt x="9085" y="1251"/>
                  </a:cubicBezTo>
                  <a:cubicBezTo>
                    <a:pt x="9180" y="1191"/>
                    <a:pt x="9252" y="1108"/>
                    <a:pt x="9347" y="1037"/>
                  </a:cubicBezTo>
                  <a:cubicBezTo>
                    <a:pt x="9359" y="1025"/>
                    <a:pt x="9359" y="989"/>
                    <a:pt x="9347" y="977"/>
                  </a:cubicBezTo>
                  <a:cubicBezTo>
                    <a:pt x="9323" y="965"/>
                    <a:pt x="9323" y="965"/>
                    <a:pt x="9311" y="965"/>
                  </a:cubicBezTo>
                  <a:cubicBezTo>
                    <a:pt x="9299" y="965"/>
                    <a:pt x="9299" y="965"/>
                    <a:pt x="9287" y="977"/>
                  </a:cubicBezTo>
                  <a:cubicBezTo>
                    <a:pt x="9192" y="1049"/>
                    <a:pt x="9109" y="1132"/>
                    <a:pt x="9013" y="1191"/>
                  </a:cubicBezTo>
                  <a:cubicBezTo>
                    <a:pt x="8835" y="1310"/>
                    <a:pt x="8644" y="1394"/>
                    <a:pt x="8454" y="1465"/>
                  </a:cubicBezTo>
                  <a:cubicBezTo>
                    <a:pt x="8513" y="1394"/>
                    <a:pt x="8573" y="1322"/>
                    <a:pt x="8632" y="1227"/>
                  </a:cubicBezTo>
                  <a:cubicBezTo>
                    <a:pt x="8692" y="1096"/>
                    <a:pt x="8763" y="1013"/>
                    <a:pt x="8823" y="918"/>
                  </a:cubicBezTo>
                  <a:cubicBezTo>
                    <a:pt x="8894" y="834"/>
                    <a:pt x="8954" y="727"/>
                    <a:pt x="9037" y="644"/>
                  </a:cubicBezTo>
                  <a:cubicBezTo>
                    <a:pt x="9168" y="441"/>
                    <a:pt x="9299" y="251"/>
                    <a:pt x="9418" y="60"/>
                  </a:cubicBezTo>
                  <a:cubicBezTo>
                    <a:pt x="9430" y="25"/>
                    <a:pt x="9418" y="1"/>
                    <a:pt x="9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24"/>
          <p:cNvGrpSpPr/>
          <p:nvPr/>
        </p:nvGrpSpPr>
        <p:grpSpPr>
          <a:xfrm rot="-941632" flipH="1">
            <a:off x="8585987" y="1523287"/>
            <a:ext cx="941895" cy="1277649"/>
            <a:chOff x="-319988" y="93988"/>
            <a:chExt cx="708313" cy="960802"/>
          </a:xfrm>
        </p:grpSpPr>
        <p:sp>
          <p:nvSpPr>
            <p:cNvPr id="431" name="Google Shape;431;p24"/>
            <p:cNvSpPr/>
            <p:nvPr/>
          </p:nvSpPr>
          <p:spPr>
            <a:xfrm>
              <a:off x="-43520" y="468023"/>
              <a:ext cx="350514" cy="249456"/>
            </a:xfrm>
            <a:custGeom>
              <a:avLst/>
              <a:gdLst/>
              <a:ahLst/>
              <a:cxnLst/>
              <a:rect l="l" t="t" r="r" b="b"/>
              <a:pathLst>
                <a:path w="2310" h="1644" extrusionOk="0">
                  <a:moveTo>
                    <a:pt x="1453" y="0"/>
                  </a:moveTo>
                  <a:cubicBezTo>
                    <a:pt x="1250" y="0"/>
                    <a:pt x="1048" y="60"/>
                    <a:pt x="869" y="179"/>
                  </a:cubicBezTo>
                  <a:cubicBezTo>
                    <a:pt x="703" y="286"/>
                    <a:pt x="560" y="417"/>
                    <a:pt x="393" y="619"/>
                  </a:cubicBezTo>
                  <a:cubicBezTo>
                    <a:pt x="238" y="786"/>
                    <a:pt x="119" y="989"/>
                    <a:pt x="24" y="1143"/>
                  </a:cubicBezTo>
                  <a:cubicBezTo>
                    <a:pt x="24" y="1167"/>
                    <a:pt x="0" y="1179"/>
                    <a:pt x="24" y="1191"/>
                  </a:cubicBezTo>
                  <a:cubicBezTo>
                    <a:pt x="24" y="1215"/>
                    <a:pt x="36" y="1227"/>
                    <a:pt x="48" y="1227"/>
                  </a:cubicBezTo>
                  <a:cubicBezTo>
                    <a:pt x="60" y="1227"/>
                    <a:pt x="60" y="1239"/>
                    <a:pt x="83" y="1239"/>
                  </a:cubicBezTo>
                  <a:cubicBezTo>
                    <a:pt x="95" y="1250"/>
                    <a:pt x="107" y="1274"/>
                    <a:pt x="143" y="1274"/>
                  </a:cubicBezTo>
                  <a:cubicBezTo>
                    <a:pt x="262" y="1286"/>
                    <a:pt x="357" y="1322"/>
                    <a:pt x="464" y="1358"/>
                  </a:cubicBezTo>
                  <a:lnTo>
                    <a:pt x="595" y="1405"/>
                  </a:lnTo>
                  <a:lnTo>
                    <a:pt x="750" y="1453"/>
                  </a:lnTo>
                  <a:lnTo>
                    <a:pt x="798" y="1465"/>
                  </a:lnTo>
                  <a:lnTo>
                    <a:pt x="1107" y="1548"/>
                  </a:lnTo>
                  <a:cubicBezTo>
                    <a:pt x="1238" y="1596"/>
                    <a:pt x="1369" y="1608"/>
                    <a:pt x="1488" y="1631"/>
                  </a:cubicBezTo>
                  <a:cubicBezTo>
                    <a:pt x="1536" y="1631"/>
                    <a:pt x="1596" y="1643"/>
                    <a:pt x="1643" y="1643"/>
                  </a:cubicBezTo>
                  <a:cubicBezTo>
                    <a:pt x="1715" y="1643"/>
                    <a:pt x="1786" y="1631"/>
                    <a:pt x="1846" y="1631"/>
                  </a:cubicBezTo>
                  <a:cubicBezTo>
                    <a:pt x="1965" y="1596"/>
                    <a:pt x="2060" y="1536"/>
                    <a:pt x="2131" y="1465"/>
                  </a:cubicBezTo>
                  <a:cubicBezTo>
                    <a:pt x="2179" y="1417"/>
                    <a:pt x="2203" y="1370"/>
                    <a:pt x="2238" y="1310"/>
                  </a:cubicBezTo>
                  <a:cubicBezTo>
                    <a:pt x="2262" y="1250"/>
                    <a:pt x="2286" y="1191"/>
                    <a:pt x="2298" y="1108"/>
                  </a:cubicBezTo>
                  <a:cubicBezTo>
                    <a:pt x="2310" y="1036"/>
                    <a:pt x="2310" y="953"/>
                    <a:pt x="2310" y="869"/>
                  </a:cubicBezTo>
                  <a:cubicBezTo>
                    <a:pt x="2310" y="774"/>
                    <a:pt x="2298" y="703"/>
                    <a:pt x="2262" y="619"/>
                  </a:cubicBezTo>
                  <a:cubicBezTo>
                    <a:pt x="2227" y="465"/>
                    <a:pt x="2143" y="334"/>
                    <a:pt x="2024" y="227"/>
                  </a:cubicBezTo>
                  <a:cubicBezTo>
                    <a:pt x="1965" y="167"/>
                    <a:pt x="1893" y="119"/>
                    <a:pt x="1810" y="84"/>
                  </a:cubicBezTo>
                  <a:cubicBezTo>
                    <a:pt x="1715" y="36"/>
                    <a:pt x="1631" y="24"/>
                    <a:pt x="1512" y="24"/>
                  </a:cubicBezTo>
                  <a:lnTo>
                    <a:pt x="14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44943" y="93988"/>
              <a:ext cx="343382" cy="345203"/>
            </a:xfrm>
            <a:custGeom>
              <a:avLst/>
              <a:gdLst/>
              <a:ahLst/>
              <a:cxnLst/>
              <a:rect l="l" t="t" r="r" b="b"/>
              <a:pathLst>
                <a:path w="2263" h="2275" extrusionOk="0">
                  <a:moveTo>
                    <a:pt x="1429" y="1"/>
                  </a:moveTo>
                  <a:cubicBezTo>
                    <a:pt x="1382" y="13"/>
                    <a:pt x="1370" y="13"/>
                    <a:pt x="1358" y="13"/>
                  </a:cubicBezTo>
                  <a:cubicBezTo>
                    <a:pt x="1251" y="13"/>
                    <a:pt x="1144" y="25"/>
                    <a:pt x="1048" y="72"/>
                  </a:cubicBezTo>
                  <a:cubicBezTo>
                    <a:pt x="834" y="144"/>
                    <a:pt x="643" y="310"/>
                    <a:pt x="477" y="548"/>
                  </a:cubicBezTo>
                  <a:cubicBezTo>
                    <a:pt x="417" y="656"/>
                    <a:pt x="346" y="763"/>
                    <a:pt x="286" y="906"/>
                  </a:cubicBezTo>
                  <a:cubicBezTo>
                    <a:pt x="227" y="1025"/>
                    <a:pt x="179" y="1156"/>
                    <a:pt x="131" y="1310"/>
                  </a:cubicBezTo>
                  <a:cubicBezTo>
                    <a:pt x="60" y="1560"/>
                    <a:pt x="12" y="1810"/>
                    <a:pt x="1" y="2061"/>
                  </a:cubicBezTo>
                  <a:lnTo>
                    <a:pt x="1" y="2156"/>
                  </a:lnTo>
                  <a:lnTo>
                    <a:pt x="1" y="2168"/>
                  </a:lnTo>
                  <a:lnTo>
                    <a:pt x="1" y="2227"/>
                  </a:lnTo>
                  <a:cubicBezTo>
                    <a:pt x="12" y="2263"/>
                    <a:pt x="48" y="2275"/>
                    <a:pt x="72" y="2275"/>
                  </a:cubicBezTo>
                  <a:cubicBezTo>
                    <a:pt x="96" y="2275"/>
                    <a:pt x="108" y="2275"/>
                    <a:pt x="120" y="2263"/>
                  </a:cubicBezTo>
                  <a:cubicBezTo>
                    <a:pt x="155" y="2251"/>
                    <a:pt x="179" y="2227"/>
                    <a:pt x="227" y="2215"/>
                  </a:cubicBezTo>
                  <a:cubicBezTo>
                    <a:pt x="405" y="2156"/>
                    <a:pt x="596" y="2108"/>
                    <a:pt x="774" y="2084"/>
                  </a:cubicBezTo>
                  <a:lnTo>
                    <a:pt x="870" y="2061"/>
                  </a:lnTo>
                  <a:cubicBezTo>
                    <a:pt x="1060" y="2025"/>
                    <a:pt x="1286" y="1977"/>
                    <a:pt x="1489" y="1894"/>
                  </a:cubicBezTo>
                  <a:cubicBezTo>
                    <a:pt x="1727" y="1799"/>
                    <a:pt x="1941" y="1608"/>
                    <a:pt x="2084" y="1382"/>
                  </a:cubicBezTo>
                  <a:cubicBezTo>
                    <a:pt x="2156" y="1275"/>
                    <a:pt x="2203" y="1156"/>
                    <a:pt x="2239" y="1037"/>
                  </a:cubicBezTo>
                  <a:cubicBezTo>
                    <a:pt x="2251" y="977"/>
                    <a:pt x="2263" y="929"/>
                    <a:pt x="2263" y="858"/>
                  </a:cubicBezTo>
                  <a:lnTo>
                    <a:pt x="2263" y="679"/>
                  </a:lnTo>
                  <a:cubicBezTo>
                    <a:pt x="2251" y="584"/>
                    <a:pt x="2203" y="465"/>
                    <a:pt x="2144" y="358"/>
                  </a:cubicBezTo>
                  <a:cubicBezTo>
                    <a:pt x="2084" y="263"/>
                    <a:pt x="1977" y="179"/>
                    <a:pt x="1858" y="120"/>
                  </a:cubicBezTo>
                  <a:cubicBezTo>
                    <a:pt x="1727" y="60"/>
                    <a:pt x="1584" y="13"/>
                    <a:pt x="1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-260355" y="184424"/>
              <a:ext cx="220475" cy="366901"/>
            </a:xfrm>
            <a:custGeom>
              <a:avLst/>
              <a:gdLst/>
              <a:ahLst/>
              <a:cxnLst/>
              <a:rect l="l" t="t" r="r" b="b"/>
              <a:pathLst>
                <a:path w="1453" h="2418" extrusionOk="0">
                  <a:moveTo>
                    <a:pt x="870" y="0"/>
                  </a:moveTo>
                  <a:cubicBezTo>
                    <a:pt x="774" y="0"/>
                    <a:pt x="691" y="12"/>
                    <a:pt x="619" y="24"/>
                  </a:cubicBezTo>
                  <a:cubicBezTo>
                    <a:pt x="429" y="60"/>
                    <a:pt x="203" y="143"/>
                    <a:pt x="84" y="357"/>
                  </a:cubicBezTo>
                  <a:cubicBezTo>
                    <a:pt x="0" y="500"/>
                    <a:pt x="0" y="703"/>
                    <a:pt x="84" y="917"/>
                  </a:cubicBezTo>
                  <a:cubicBezTo>
                    <a:pt x="131" y="1119"/>
                    <a:pt x="238" y="1322"/>
                    <a:pt x="405" y="1572"/>
                  </a:cubicBezTo>
                  <a:cubicBezTo>
                    <a:pt x="524" y="1774"/>
                    <a:pt x="679" y="1953"/>
                    <a:pt x="822" y="2143"/>
                  </a:cubicBezTo>
                  <a:cubicBezTo>
                    <a:pt x="881" y="2203"/>
                    <a:pt x="929" y="2262"/>
                    <a:pt x="989" y="2322"/>
                  </a:cubicBezTo>
                  <a:cubicBezTo>
                    <a:pt x="977" y="2369"/>
                    <a:pt x="1000" y="2405"/>
                    <a:pt x="1024" y="2417"/>
                  </a:cubicBezTo>
                  <a:lnTo>
                    <a:pt x="1048" y="2417"/>
                  </a:lnTo>
                  <a:cubicBezTo>
                    <a:pt x="1072" y="2417"/>
                    <a:pt x="1108" y="2405"/>
                    <a:pt x="1120" y="2357"/>
                  </a:cubicBezTo>
                  <a:cubicBezTo>
                    <a:pt x="1131" y="2334"/>
                    <a:pt x="1131" y="2298"/>
                    <a:pt x="1155" y="2274"/>
                  </a:cubicBezTo>
                  <a:cubicBezTo>
                    <a:pt x="1167" y="2250"/>
                    <a:pt x="1167" y="2215"/>
                    <a:pt x="1179" y="2191"/>
                  </a:cubicBezTo>
                  <a:cubicBezTo>
                    <a:pt x="1191" y="2119"/>
                    <a:pt x="1215" y="2084"/>
                    <a:pt x="1227" y="2024"/>
                  </a:cubicBezTo>
                  <a:cubicBezTo>
                    <a:pt x="1239" y="1976"/>
                    <a:pt x="1251" y="1929"/>
                    <a:pt x="1251" y="1893"/>
                  </a:cubicBezTo>
                  <a:lnTo>
                    <a:pt x="1274" y="1810"/>
                  </a:lnTo>
                  <a:cubicBezTo>
                    <a:pt x="1298" y="1715"/>
                    <a:pt x="1334" y="1607"/>
                    <a:pt x="1346" y="1500"/>
                  </a:cubicBezTo>
                  <a:cubicBezTo>
                    <a:pt x="1393" y="1322"/>
                    <a:pt x="1453" y="1036"/>
                    <a:pt x="1453" y="762"/>
                  </a:cubicBezTo>
                  <a:cubicBezTo>
                    <a:pt x="1453" y="619"/>
                    <a:pt x="1429" y="524"/>
                    <a:pt x="1405" y="417"/>
                  </a:cubicBezTo>
                  <a:cubicBezTo>
                    <a:pt x="1370" y="310"/>
                    <a:pt x="1334" y="214"/>
                    <a:pt x="1251" y="143"/>
                  </a:cubicBezTo>
                  <a:cubicBezTo>
                    <a:pt x="1191" y="71"/>
                    <a:pt x="1096" y="12"/>
                    <a:pt x="9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-319988" y="177140"/>
              <a:ext cx="632442" cy="877650"/>
            </a:xfrm>
            <a:custGeom>
              <a:avLst/>
              <a:gdLst/>
              <a:ahLst/>
              <a:cxnLst/>
              <a:rect l="l" t="t" r="r" b="b"/>
              <a:pathLst>
                <a:path w="4168" h="5784" extrusionOk="0">
                  <a:moveTo>
                    <a:pt x="4108" y="0"/>
                  </a:moveTo>
                  <a:cubicBezTo>
                    <a:pt x="4108" y="0"/>
                    <a:pt x="4084" y="0"/>
                    <a:pt x="4084" y="12"/>
                  </a:cubicBezTo>
                  <a:lnTo>
                    <a:pt x="3156" y="774"/>
                  </a:lnTo>
                  <a:cubicBezTo>
                    <a:pt x="3072" y="834"/>
                    <a:pt x="3001" y="905"/>
                    <a:pt x="2929" y="965"/>
                  </a:cubicBezTo>
                  <a:cubicBezTo>
                    <a:pt x="2858" y="1048"/>
                    <a:pt x="2763" y="1108"/>
                    <a:pt x="2691" y="1179"/>
                  </a:cubicBezTo>
                  <a:cubicBezTo>
                    <a:pt x="2536" y="1310"/>
                    <a:pt x="2394" y="1477"/>
                    <a:pt x="2239" y="1620"/>
                  </a:cubicBezTo>
                  <a:cubicBezTo>
                    <a:pt x="2167" y="1703"/>
                    <a:pt x="2108" y="1774"/>
                    <a:pt x="2048" y="1846"/>
                  </a:cubicBezTo>
                  <a:cubicBezTo>
                    <a:pt x="1977" y="1917"/>
                    <a:pt x="1905" y="2013"/>
                    <a:pt x="1846" y="2084"/>
                  </a:cubicBezTo>
                  <a:cubicBezTo>
                    <a:pt x="1739" y="2203"/>
                    <a:pt x="1644" y="2334"/>
                    <a:pt x="1548" y="2453"/>
                  </a:cubicBezTo>
                  <a:cubicBezTo>
                    <a:pt x="1560" y="2334"/>
                    <a:pt x="1560" y="2203"/>
                    <a:pt x="1560" y="2084"/>
                  </a:cubicBezTo>
                  <a:cubicBezTo>
                    <a:pt x="1560" y="1834"/>
                    <a:pt x="1548" y="1560"/>
                    <a:pt x="1513" y="1310"/>
                  </a:cubicBezTo>
                  <a:cubicBezTo>
                    <a:pt x="1465" y="1024"/>
                    <a:pt x="1405" y="762"/>
                    <a:pt x="1334" y="489"/>
                  </a:cubicBezTo>
                  <a:cubicBezTo>
                    <a:pt x="1334" y="477"/>
                    <a:pt x="1322" y="465"/>
                    <a:pt x="1310" y="465"/>
                  </a:cubicBezTo>
                  <a:lnTo>
                    <a:pt x="1286" y="465"/>
                  </a:lnTo>
                  <a:cubicBezTo>
                    <a:pt x="1274" y="477"/>
                    <a:pt x="1263" y="489"/>
                    <a:pt x="1274" y="512"/>
                  </a:cubicBezTo>
                  <a:cubicBezTo>
                    <a:pt x="1286" y="536"/>
                    <a:pt x="1286" y="584"/>
                    <a:pt x="1310" y="608"/>
                  </a:cubicBezTo>
                  <a:lnTo>
                    <a:pt x="1310" y="596"/>
                  </a:lnTo>
                  <a:cubicBezTo>
                    <a:pt x="1393" y="929"/>
                    <a:pt x="1453" y="1286"/>
                    <a:pt x="1453" y="1620"/>
                  </a:cubicBezTo>
                  <a:cubicBezTo>
                    <a:pt x="1453" y="1763"/>
                    <a:pt x="1441" y="1882"/>
                    <a:pt x="1429" y="2013"/>
                  </a:cubicBezTo>
                  <a:cubicBezTo>
                    <a:pt x="1405" y="2144"/>
                    <a:pt x="1382" y="2263"/>
                    <a:pt x="1346" y="2394"/>
                  </a:cubicBezTo>
                  <a:cubicBezTo>
                    <a:pt x="1310" y="2572"/>
                    <a:pt x="1251" y="2751"/>
                    <a:pt x="1191" y="2929"/>
                  </a:cubicBezTo>
                  <a:cubicBezTo>
                    <a:pt x="1167" y="2965"/>
                    <a:pt x="1155" y="3013"/>
                    <a:pt x="1143" y="3037"/>
                  </a:cubicBezTo>
                  <a:cubicBezTo>
                    <a:pt x="1024" y="3227"/>
                    <a:pt x="905" y="3406"/>
                    <a:pt x="798" y="3608"/>
                  </a:cubicBezTo>
                  <a:cubicBezTo>
                    <a:pt x="631" y="3918"/>
                    <a:pt x="477" y="4227"/>
                    <a:pt x="334" y="4549"/>
                  </a:cubicBezTo>
                  <a:cubicBezTo>
                    <a:pt x="262" y="4715"/>
                    <a:pt x="203" y="4882"/>
                    <a:pt x="143" y="5061"/>
                  </a:cubicBezTo>
                  <a:cubicBezTo>
                    <a:pt x="84" y="5239"/>
                    <a:pt x="36" y="5418"/>
                    <a:pt x="0" y="5596"/>
                  </a:cubicBezTo>
                  <a:cubicBezTo>
                    <a:pt x="0" y="5620"/>
                    <a:pt x="0" y="5656"/>
                    <a:pt x="12" y="5692"/>
                  </a:cubicBezTo>
                  <a:cubicBezTo>
                    <a:pt x="24" y="5727"/>
                    <a:pt x="72" y="5763"/>
                    <a:pt x="96" y="5775"/>
                  </a:cubicBezTo>
                  <a:cubicBezTo>
                    <a:pt x="120" y="5781"/>
                    <a:pt x="143" y="5784"/>
                    <a:pt x="167" y="5784"/>
                  </a:cubicBezTo>
                  <a:cubicBezTo>
                    <a:pt x="191" y="5784"/>
                    <a:pt x="215" y="5781"/>
                    <a:pt x="239" y="5775"/>
                  </a:cubicBezTo>
                  <a:cubicBezTo>
                    <a:pt x="274" y="5763"/>
                    <a:pt x="310" y="5715"/>
                    <a:pt x="322" y="5692"/>
                  </a:cubicBezTo>
                  <a:cubicBezTo>
                    <a:pt x="381" y="5513"/>
                    <a:pt x="441" y="5334"/>
                    <a:pt x="501" y="5168"/>
                  </a:cubicBezTo>
                  <a:cubicBezTo>
                    <a:pt x="560" y="4989"/>
                    <a:pt x="631" y="4822"/>
                    <a:pt x="715" y="4644"/>
                  </a:cubicBezTo>
                  <a:cubicBezTo>
                    <a:pt x="858" y="4299"/>
                    <a:pt x="1024" y="3977"/>
                    <a:pt x="1203" y="3644"/>
                  </a:cubicBezTo>
                  <a:cubicBezTo>
                    <a:pt x="1203" y="3632"/>
                    <a:pt x="1215" y="3620"/>
                    <a:pt x="1215" y="3620"/>
                  </a:cubicBezTo>
                  <a:cubicBezTo>
                    <a:pt x="1263" y="3572"/>
                    <a:pt x="1310" y="3548"/>
                    <a:pt x="1346" y="3501"/>
                  </a:cubicBezTo>
                  <a:cubicBezTo>
                    <a:pt x="1453" y="3429"/>
                    <a:pt x="1560" y="3346"/>
                    <a:pt x="1667" y="3287"/>
                  </a:cubicBezTo>
                  <a:cubicBezTo>
                    <a:pt x="1929" y="3132"/>
                    <a:pt x="2227" y="3013"/>
                    <a:pt x="2513" y="2894"/>
                  </a:cubicBezTo>
                  <a:cubicBezTo>
                    <a:pt x="2810" y="2775"/>
                    <a:pt x="3108" y="2667"/>
                    <a:pt x="3406" y="2560"/>
                  </a:cubicBezTo>
                  <a:cubicBezTo>
                    <a:pt x="3429" y="2548"/>
                    <a:pt x="3429" y="2513"/>
                    <a:pt x="3429" y="2501"/>
                  </a:cubicBezTo>
                  <a:cubicBezTo>
                    <a:pt x="3429" y="2489"/>
                    <a:pt x="3406" y="2477"/>
                    <a:pt x="3394" y="2477"/>
                  </a:cubicBezTo>
                  <a:lnTo>
                    <a:pt x="3370" y="2477"/>
                  </a:lnTo>
                  <a:cubicBezTo>
                    <a:pt x="3168" y="2548"/>
                    <a:pt x="2941" y="2620"/>
                    <a:pt x="2715" y="2679"/>
                  </a:cubicBezTo>
                  <a:cubicBezTo>
                    <a:pt x="2477" y="2739"/>
                    <a:pt x="2263" y="2798"/>
                    <a:pt x="2036" y="2894"/>
                  </a:cubicBezTo>
                  <a:cubicBezTo>
                    <a:pt x="1858" y="2953"/>
                    <a:pt x="1691" y="3025"/>
                    <a:pt x="1524" y="3108"/>
                  </a:cubicBezTo>
                  <a:cubicBezTo>
                    <a:pt x="1739" y="2775"/>
                    <a:pt x="1977" y="2441"/>
                    <a:pt x="2215" y="2132"/>
                  </a:cubicBezTo>
                  <a:cubicBezTo>
                    <a:pt x="2286" y="2001"/>
                    <a:pt x="2382" y="1882"/>
                    <a:pt x="2477" y="1774"/>
                  </a:cubicBezTo>
                  <a:cubicBezTo>
                    <a:pt x="2584" y="1655"/>
                    <a:pt x="2679" y="1536"/>
                    <a:pt x="2775" y="1417"/>
                  </a:cubicBezTo>
                  <a:cubicBezTo>
                    <a:pt x="2882" y="1298"/>
                    <a:pt x="2977" y="1179"/>
                    <a:pt x="3072" y="1060"/>
                  </a:cubicBezTo>
                  <a:cubicBezTo>
                    <a:pt x="3179" y="953"/>
                    <a:pt x="3287" y="834"/>
                    <a:pt x="3394" y="727"/>
                  </a:cubicBezTo>
                  <a:cubicBezTo>
                    <a:pt x="3632" y="489"/>
                    <a:pt x="3882" y="274"/>
                    <a:pt x="4132" y="60"/>
                  </a:cubicBezTo>
                  <a:cubicBezTo>
                    <a:pt x="4168" y="36"/>
                    <a:pt x="4132" y="0"/>
                    <a:pt x="4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24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4"/>
          <p:cNvSpPr txBox="1">
            <a:spLocks noGrp="1"/>
          </p:cNvSpPr>
          <p:nvPr>
            <p:ph type="subTitle" idx="1"/>
          </p:nvPr>
        </p:nvSpPr>
        <p:spPr>
          <a:xfrm>
            <a:off x="784025" y="3546672"/>
            <a:ext cx="2331900" cy="80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24"/>
          <p:cNvSpPr txBox="1">
            <a:spLocks noGrp="1"/>
          </p:cNvSpPr>
          <p:nvPr>
            <p:ph type="subTitle" idx="2"/>
          </p:nvPr>
        </p:nvSpPr>
        <p:spPr>
          <a:xfrm>
            <a:off x="1232225" y="3038513"/>
            <a:ext cx="1435500" cy="32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hand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38" name="Google Shape;438;p24"/>
          <p:cNvSpPr txBox="1">
            <a:spLocks noGrp="1"/>
          </p:cNvSpPr>
          <p:nvPr>
            <p:ph type="title" idx="3" hasCustomPrompt="1"/>
          </p:nvPr>
        </p:nvSpPr>
        <p:spPr>
          <a:xfrm>
            <a:off x="1480325" y="2404800"/>
            <a:ext cx="9393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9" name="Google Shape;439;p24"/>
          <p:cNvSpPr txBox="1">
            <a:spLocks noGrp="1"/>
          </p:cNvSpPr>
          <p:nvPr>
            <p:ph type="subTitle" idx="4"/>
          </p:nvPr>
        </p:nvSpPr>
        <p:spPr>
          <a:xfrm>
            <a:off x="3406050" y="3546672"/>
            <a:ext cx="2331900" cy="80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40" name="Google Shape;440;p24"/>
          <p:cNvSpPr txBox="1">
            <a:spLocks noGrp="1"/>
          </p:cNvSpPr>
          <p:nvPr>
            <p:ph type="subTitle" idx="5"/>
          </p:nvPr>
        </p:nvSpPr>
        <p:spPr>
          <a:xfrm>
            <a:off x="3854250" y="3038513"/>
            <a:ext cx="1435500" cy="32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hand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41" name="Google Shape;441;p24"/>
          <p:cNvSpPr txBox="1">
            <a:spLocks noGrp="1"/>
          </p:cNvSpPr>
          <p:nvPr>
            <p:ph type="title" idx="6" hasCustomPrompt="1"/>
          </p:nvPr>
        </p:nvSpPr>
        <p:spPr>
          <a:xfrm>
            <a:off x="4102350" y="2404800"/>
            <a:ext cx="9393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2" name="Google Shape;442;p24"/>
          <p:cNvSpPr txBox="1">
            <a:spLocks noGrp="1"/>
          </p:cNvSpPr>
          <p:nvPr>
            <p:ph type="subTitle" idx="7"/>
          </p:nvPr>
        </p:nvSpPr>
        <p:spPr>
          <a:xfrm>
            <a:off x="6028075" y="3546672"/>
            <a:ext cx="2331900" cy="80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24"/>
          <p:cNvSpPr txBox="1">
            <a:spLocks noGrp="1"/>
          </p:cNvSpPr>
          <p:nvPr>
            <p:ph type="subTitle" idx="8"/>
          </p:nvPr>
        </p:nvSpPr>
        <p:spPr>
          <a:xfrm>
            <a:off x="6476275" y="3038513"/>
            <a:ext cx="1435500" cy="32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hand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44" name="Google Shape;444;p24"/>
          <p:cNvSpPr txBox="1">
            <a:spLocks noGrp="1"/>
          </p:cNvSpPr>
          <p:nvPr>
            <p:ph type="title" idx="9" hasCustomPrompt="1"/>
          </p:nvPr>
        </p:nvSpPr>
        <p:spPr>
          <a:xfrm>
            <a:off x="6724375" y="2404800"/>
            <a:ext cx="939300" cy="3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5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5"/>
          <p:cNvSpPr/>
          <p:nvPr/>
        </p:nvSpPr>
        <p:spPr>
          <a:xfrm rot="10800000" flipH="1">
            <a:off x="-488322" y="-953033"/>
            <a:ext cx="5024398" cy="2675163"/>
          </a:xfrm>
          <a:custGeom>
            <a:avLst/>
            <a:gdLst/>
            <a:ahLst/>
            <a:cxnLst/>
            <a:rect l="l" t="t" r="r" b="b"/>
            <a:pathLst>
              <a:path w="36720" h="19551" extrusionOk="0">
                <a:moveTo>
                  <a:pt x="1679" y="0"/>
                </a:moveTo>
                <a:cubicBezTo>
                  <a:pt x="1620" y="0"/>
                  <a:pt x="1560" y="24"/>
                  <a:pt x="1525" y="60"/>
                </a:cubicBezTo>
                <a:cubicBezTo>
                  <a:pt x="1477" y="96"/>
                  <a:pt x="1465" y="155"/>
                  <a:pt x="1465" y="215"/>
                </a:cubicBezTo>
                <a:lnTo>
                  <a:pt x="1465" y="441"/>
                </a:lnTo>
                <a:lnTo>
                  <a:pt x="1465" y="500"/>
                </a:lnTo>
                <a:lnTo>
                  <a:pt x="1465" y="679"/>
                </a:lnTo>
                <a:lnTo>
                  <a:pt x="1465" y="798"/>
                </a:lnTo>
                <a:cubicBezTo>
                  <a:pt x="1465" y="977"/>
                  <a:pt x="1441" y="1155"/>
                  <a:pt x="1429" y="1370"/>
                </a:cubicBezTo>
                <a:cubicBezTo>
                  <a:pt x="1394" y="1691"/>
                  <a:pt x="1370" y="2048"/>
                  <a:pt x="1310" y="2465"/>
                </a:cubicBezTo>
                <a:lnTo>
                  <a:pt x="1310" y="2501"/>
                </a:lnTo>
                <a:lnTo>
                  <a:pt x="1310" y="2513"/>
                </a:lnTo>
                <a:cubicBezTo>
                  <a:pt x="1203" y="3275"/>
                  <a:pt x="1072" y="4048"/>
                  <a:pt x="929" y="4775"/>
                </a:cubicBezTo>
                <a:lnTo>
                  <a:pt x="894" y="4953"/>
                </a:lnTo>
                <a:cubicBezTo>
                  <a:pt x="798" y="5430"/>
                  <a:pt x="739" y="5811"/>
                  <a:pt x="679" y="6156"/>
                </a:cubicBezTo>
                <a:cubicBezTo>
                  <a:pt x="644" y="6465"/>
                  <a:pt x="596" y="6799"/>
                  <a:pt x="548" y="7108"/>
                </a:cubicBezTo>
                <a:lnTo>
                  <a:pt x="536" y="7168"/>
                </a:lnTo>
                <a:lnTo>
                  <a:pt x="536" y="7144"/>
                </a:lnTo>
                <a:cubicBezTo>
                  <a:pt x="501" y="7394"/>
                  <a:pt x="465" y="7632"/>
                  <a:pt x="429" y="7882"/>
                </a:cubicBezTo>
                <a:cubicBezTo>
                  <a:pt x="382" y="8251"/>
                  <a:pt x="322" y="8632"/>
                  <a:pt x="286" y="9001"/>
                </a:cubicBezTo>
                <a:cubicBezTo>
                  <a:pt x="179" y="9847"/>
                  <a:pt x="108" y="10597"/>
                  <a:pt x="60" y="11275"/>
                </a:cubicBezTo>
                <a:cubicBezTo>
                  <a:pt x="1" y="12157"/>
                  <a:pt x="1" y="12930"/>
                  <a:pt x="48" y="13657"/>
                </a:cubicBezTo>
                <a:cubicBezTo>
                  <a:pt x="72" y="14050"/>
                  <a:pt x="120" y="14419"/>
                  <a:pt x="179" y="14800"/>
                </a:cubicBezTo>
                <a:cubicBezTo>
                  <a:pt x="239" y="15157"/>
                  <a:pt x="322" y="15514"/>
                  <a:pt x="429" y="15847"/>
                </a:cubicBezTo>
                <a:cubicBezTo>
                  <a:pt x="655" y="16526"/>
                  <a:pt x="965" y="17110"/>
                  <a:pt x="1394" y="17538"/>
                </a:cubicBezTo>
                <a:cubicBezTo>
                  <a:pt x="1608" y="17764"/>
                  <a:pt x="1870" y="17955"/>
                  <a:pt x="2227" y="18169"/>
                </a:cubicBezTo>
                <a:cubicBezTo>
                  <a:pt x="2560" y="18360"/>
                  <a:pt x="2930" y="18526"/>
                  <a:pt x="3406" y="18693"/>
                </a:cubicBezTo>
                <a:cubicBezTo>
                  <a:pt x="3799" y="18824"/>
                  <a:pt x="4215" y="18943"/>
                  <a:pt x="4727" y="19062"/>
                </a:cubicBezTo>
                <a:cubicBezTo>
                  <a:pt x="5144" y="19145"/>
                  <a:pt x="5608" y="19241"/>
                  <a:pt x="6120" y="19312"/>
                </a:cubicBezTo>
                <a:cubicBezTo>
                  <a:pt x="6966" y="19431"/>
                  <a:pt x="7847" y="19503"/>
                  <a:pt x="8740" y="19538"/>
                </a:cubicBezTo>
                <a:cubicBezTo>
                  <a:pt x="9002" y="19550"/>
                  <a:pt x="9276" y="19550"/>
                  <a:pt x="9538" y="19550"/>
                </a:cubicBezTo>
                <a:cubicBezTo>
                  <a:pt x="11502" y="19550"/>
                  <a:pt x="13502" y="19348"/>
                  <a:pt x="15419" y="19145"/>
                </a:cubicBezTo>
                <a:lnTo>
                  <a:pt x="16122" y="19074"/>
                </a:lnTo>
                <a:cubicBezTo>
                  <a:pt x="16669" y="19015"/>
                  <a:pt x="17312" y="18955"/>
                  <a:pt x="17979" y="18895"/>
                </a:cubicBezTo>
                <a:cubicBezTo>
                  <a:pt x="18539" y="18848"/>
                  <a:pt x="19158" y="18812"/>
                  <a:pt x="19848" y="18776"/>
                </a:cubicBezTo>
                <a:cubicBezTo>
                  <a:pt x="21003" y="18717"/>
                  <a:pt x="22170" y="18693"/>
                  <a:pt x="23301" y="18669"/>
                </a:cubicBezTo>
                <a:lnTo>
                  <a:pt x="23599" y="18669"/>
                </a:lnTo>
                <a:cubicBezTo>
                  <a:pt x="24873" y="18645"/>
                  <a:pt x="26099" y="18610"/>
                  <a:pt x="27361" y="18538"/>
                </a:cubicBezTo>
                <a:cubicBezTo>
                  <a:pt x="27992" y="18514"/>
                  <a:pt x="28623" y="18467"/>
                  <a:pt x="29230" y="18407"/>
                </a:cubicBezTo>
                <a:cubicBezTo>
                  <a:pt x="29445" y="18395"/>
                  <a:pt x="29647" y="18360"/>
                  <a:pt x="29861" y="18348"/>
                </a:cubicBezTo>
                <a:cubicBezTo>
                  <a:pt x="30123" y="18312"/>
                  <a:pt x="30397" y="18288"/>
                  <a:pt x="30659" y="18276"/>
                </a:cubicBezTo>
                <a:lnTo>
                  <a:pt x="31052" y="18241"/>
                </a:lnTo>
                <a:cubicBezTo>
                  <a:pt x="31683" y="18193"/>
                  <a:pt x="32362" y="18133"/>
                  <a:pt x="32993" y="18038"/>
                </a:cubicBezTo>
                <a:cubicBezTo>
                  <a:pt x="33826" y="17895"/>
                  <a:pt x="34457" y="17693"/>
                  <a:pt x="34957" y="17360"/>
                </a:cubicBezTo>
                <a:cubicBezTo>
                  <a:pt x="35243" y="17181"/>
                  <a:pt x="35493" y="16967"/>
                  <a:pt x="35696" y="16705"/>
                </a:cubicBezTo>
                <a:cubicBezTo>
                  <a:pt x="35791" y="16574"/>
                  <a:pt x="35886" y="16443"/>
                  <a:pt x="35969" y="16288"/>
                </a:cubicBezTo>
                <a:cubicBezTo>
                  <a:pt x="36065" y="16145"/>
                  <a:pt x="36136" y="15967"/>
                  <a:pt x="36208" y="15752"/>
                </a:cubicBezTo>
                <a:cubicBezTo>
                  <a:pt x="36327" y="15419"/>
                  <a:pt x="36374" y="15074"/>
                  <a:pt x="36422" y="14657"/>
                </a:cubicBezTo>
                <a:lnTo>
                  <a:pt x="36446" y="14371"/>
                </a:lnTo>
                <a:cubicBezTo>
                  <a:pt x="36469" y="14240"/>
                  <a:pt x="36481" y="14109"/>
                  <a:pt x="36493" y="13990"/>
                </a:cubicBezTo>
                <a:cubicBezTo>
                  <a:pt x="36600" y="12942"/>
                  <a:pt x="36719" y="11561"/>
                  <a:pt x="36684" y="10156"/>
                </a:cubicBezTo>
                <a:cubicBezTo>
                  <a:pt x="36672" y="9406"/>
                  <a:pt x="36612" y="8728"/>
                  <a:pt x="36505" y="8097"/>
                </a:cubicBezTo>
                <a:cubicBezTo>
                  <a:pt x="36386" y="7406"/>
                  <a:pt x="36208" y="6823"/>
                  <a:pt x="35957" y="6334"/>
                </a:cubicBezTo>
                <a:cubicBezTo>
                  <a:pt x="35707" y="5811"/>
                  <a:pt x="35326" y="5418"/>
                  <a:pt x="34910" y="5156"/>
                </a:cubicBezTo>
                <a:cubicBezTo>
                  <a:pt x="34695" y="5025"/>
                  <a:pt x="34410" y="4941"/>
                  <a:pt x="34112" y="4882"/>
                </a:cubicBezTo>
                <a:cubicBezTo>
                  <a:pt x="33922" y="4846"/>
                  <a:pt x="33719" y="4834"/>
                  <a:pt x="33517" y="4834"/>
                </a:cubicBezTo>
                <a:cubicBezTo>
                  <a:pt x="33279" y="4834"/>
                  <a:pt x="33040" y="4858"/>
                  <a:pt x="32862" y="4894"/>
                </a:cubicBezTo>
                <a:cubicBezTo>
                  <a:pt x="32421" y="4953"/>
                  <a:pt x="31921" y="5096"/>
                  <a:pt x="31338" y="5334"/>
                </a:cubicBezTo>
                <a:cubicBezTo>
                  <a:pt x="30743" y="5572"/>
                  <a:pt x="30183" y="5870"/>
                  <a:pt x="29766" y="6096"/>
                </a:cubicBezTo>
                <a:cubicBezTo>
                  <a:pt x="29457" y="6263"/>
                  <a:pt x="29159" y="6442"/>
                  <a:pt x="28861" y="6608"/>
                </a:cubicBezTo>
                <a:cubicBezTo>
                  <a:pt x="28683" y="6703"/>
                  <a:pt x="28480" y="6811"/>
                  <a:pt x="28302" y="6918"/>
                </a:cubicBezTo>
                <a:cubicBezTo>
                  <a:pt x="27873" y="7156"/>
                  <a:pt x="27409" y="7406"/>
                  <a:pt x="26933" y="7620"/>
                </a:cubicBezTo>
                <a:cubicBezTo>
                  <a:pt x="26730" y="7704"/>
                  <a:pt x="26504" y="7775"/>
                  <a:pt x="26302" y="7858"/>
                </a:cubicBezTo>
                <a:lnTo>
                  <a:pt x="26182" y="7894"/>
                </a:lnTo>
                <a:cubicBezTo>
                  <a:pt x="25837" y="8037"/>
                  <a:pt x="25504" y="8132"/>
                  <a:pt x="25206" y="8239"/>
                </a:cubicBezTo>
                <a:cubicBezTo>
                  <a:pt x="24516" y="8466"/>
                  <a:pt x="23885" y="8632"/>
                  <a:pt x="23277" y="8704"/>
                </a:cubicBezTo>
                <a:cubicBezTo>
                  <a:pt x="22992" y="8728"/>
                  <a:pt x="22694" y="8763"/>
                  <a:pt x="22408" y="8763"/>
                </a:cubicBezTo>
                <a:lnTo>
                  <a:pt x="22325" y="8763"/>
                </a:lnTo>
                <a:cubicBezTo>
                  <a:pt x="22039" y="8763"/>
                  <a:pt x="21741" y="8751"/>
                  <a:pt x="21420" y="8704"/>
                </a:cubicBezTo>
                <a:cubicBezTo>
                  <a:pt x="21063" y="8656"/>
                  <a:pt x="20717" y="8585"/>
                  <a:pt x="20384" y="8489"/>
                </a:cubicBezTo>
                <a:cubicBezTo>
                  <a:pt x="20086" y="8418"/>
                  <a:pt x="19789" y="8311"/>
                  <a:pt x="19479" y="8180"/>
                </a:cubicBezTo>
                <a:cubicBezTo>
                  <a:pt x="19158" y="8049"/>
                  <a:pt x="18836" y="7882"/>
                  <a:pt x="18527" y="7692"/>
                </a:cubicBezTo>
                <a:cubicBezTo>
                  <a:pt x="18229" y="7513"/>
                  <a:pt x="17931" y="7323"/>
                  <a:pt x="17622" y="7061"/>
                </a:cubicBezTo>
                <a:cubicBezTo>
                  <a:pt x="16931" y="6525"/>
                  <a:pt x="16312" y="5918"/>
                  <a:pt x="15729" y="5334"/>
                </a:cubicBezTo>
                <a:cubicBezTo>
                  <a:pt x="15550" y="5156"/>
                  <a:pt x="15383" y="4977"/>
                  <a:pt x="15205" y="4822"/>
                </a:cubicBezTo>
                <a:cubicBezTo>
                  <a:pt x="14764" y="4358"/>
                  <a:pt x="14300" y="3882"/>
                  <a:pt x="13824" y="3453"/>
                </a:cubicBezTo>
                <a:cubicBezTo>
                  <a:pt x="13657" y="3298"/>
                  <a:pt x="13502" y="3155"/>
                  <a:pt x="13324" y="3001"/>
                </a:cubicBezTo>
                <a:cubicBezTo>
                  <a:pt x="13145" y="2858"/>
                  <a:pt x="12943" y="2691"/>
                  <a:pt x="12705" y="2513"/>
                </a:cubicBezTo>
                <a:cubicBezTo>
                  <a:pt x="12324" y="2215"/>
                  <a:pt x="11895" y="1941"/>
                  <a:pt x="11431" y="1703"/>
                </a:cubicBezTo>
                <a:cubicBezTo>
                  <a:pt x="10609" y="1274"/>
                  <a:pt x="9704" y="929"/>
                  <a:pt x="8692" y="679"/>
                </a:cubicBezTo>
                <a:cubicBezTo>
                  <a:pt x="7692" y="429"/>
                  <a:pt x="6561" y="262"/>
                  <a:pt x="5251" y="191"/>
                </a:cubicBezTo>
                <a:cubicBezTo>
                  <a:pt x="4573" y="143"/>
                  <a:pt x="3823" y="131"/>
                  <a:pt x="2906" y="131"/>
                </a:cubicBezTo>
                <a:lnTo>
                  <a:pt x="1918" y="131"/>
                </a:lnTo>
                <a:cubicBezTo>
                  <a:pt x="1822" y="24"/>
                  <a:pt x="1739" y="0"/>
                  <a:pt x="1679" y="0"/>
                </a:cubicBezTo>
                <a:close/>
              </a:path>
            </a:pathLst>
          </a:custGeom>
          <a:solidFill>
            <a:srgbClr val="FEFE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25"/>
          <p:cNvGrpSpPr/>
          <p:nvPr/>
        </p:nvGrpSpPr>
        <p:grpSpPr>
          <a:xfrm rot="10800000" flipH="1">
            <a:off x="-159583" y="186184"/>
            <a:ext cx="1831330" cy="643648"/>
            <a:chOff x="5597954" y="3215829"/>
            <a:chExt cx="1831330" cy="643648"/>
          </a:xfrm>
        </p:grpSpPr>
        <p:sp>
          <p:nvSpPr>
            <p:cNvPr id="448" name="Google Shape;448;p25"/>
            <p:cNvSpPr/>
            <p:nvPr/>
          </p:nvSpPr>
          <p:spPr>
            <a:xfrm>
              <a:off x="5892821" y="3215829"/>
              <a:ext cx="1536464" cy="643648"/>
            </a:xfrm>
            <a:custGeom>
              <a:avLst/>
              <a:gdLst/>
              <a:ahLst/>
              <a:cxnLst/>
              <a:rect l="l" t="t" r="r" b="b"/>
              <a:pathLst>
                <a:path w="11229" h="4704" extrusionOk="0">
                  <a:moveTo>
                    <a:pt x="5478" y="1"/>
                  </a:moveTo>
                  <a:cubicBezTo>
                    <a:pt x="5287" y="48"/>
                    <a:pt x="5109" y="60"/>
                    <a:pt x="4930" y="84"/>
                  </a:cubicBezTo>
                  <a:cubicBezTo>
                    <a:pt x="4513" y="108"/>
                    <a:pt x="4108" y="203"/>
                    <a:pt x="3704" y="346"/>
                  </a:cubicBezTo>
                  <a:cubicBezTo>
                    <a:pt x="3346" y="477"/>
                    <a:pt x="2977" y="644"/>
                    <a:pt x="2632" y="870"/>
                  </a:cubicBezTo>
                  <a:cubicBezTo>
                    <a:pt x="2013" y="1251"/>
                    <a:pt x="1430" y="1787"/>
                    <a:pt x="870" y="2489"/>
                  </a:cubicBezTo>
                  <a:cubicBezTo>
                    <a:pt x="679" y="2715"/>
                    <a:pt x="513" y="2942"/>
                    <a:pt x="322" y="3192"/>
                  </a:cubicBezTo>
                  <a:cubicBezTo>
                    <a:pt x="287" y="3263"/>
                    <a:pt x="227" y="3358"/>
                    <a:pt x="179" y="3430"/>
                  </a:cubicBezTo>
                  <a:lnTo>
                    <a:pt x="167" y="3442"/>
                  </a:lnTo>
                  <a:lnTo>
                    <a:pt x="72" y="3573"/>
                  </a:lnTo>
                  <a:cubicBezTo>
                    <a:pt x="48" y="3608"/>
                    <a:pt x="25" y="3656"/>
                    <a:pt x="1" y="3680"/>
                  </a:cubicBezTo>
                  <a:lnTo>
                    <a:pt x="84" y="3727"/>
                  </a:lnTo>
                  <a:cubicBezTo>
                    <a:pt x="108" y="3739"/>
                    <a:pt x="132" y="3751"/>
                    <a:pt x="144" y="3751"/>
                  </a:cubicBezTo>
                  <a:cubicBezTo>
                    <a:pt x="287" y="3811"/>
                    <a:pt x="418" y="3870"/>
                    <a:pt x="560" y="3954"/>
                  </a:cubicBezTo>
                  <a:cubicBezTo>
                    <a:pt x="965" y="4108"/>
                    <a:pt x="1394" y="4263"/>
                    <a:pt x="1846" y="4382"/>
                  </a:cubicBezTo>
                  <a:cubicBezTo>
                    <a:pt x="2275" y="4501"/>
                    <a:pt x="2739" y="4585"/>
                    <a:pt x="3180" y="4632"/>
                  </a:cubicBezTo>
                  <a:cubicBezTo>
                    <a:pt x="3585" y="4680"/>
                    <a:pt x="3989" y="4704"/>
                    <a:pt x="4370" y="4704"/>
                  </a:cubicBezTo>
                  <a:lnTo>
                    <a:pt x="4537" y="4704"/>
                  </a:lnTo>
                  <a:cubicBezTo>
                    <a:pt x="4990" y="4692"/>
                    <a:pt x="5418" y="4644"/>
                    <a:pt x="5847" y="4573"/>
                  </a:cubicBezTo>
                  <a:cubicBezTo>
                    <a:pt x="6061" y="4525"/>
                    <a:pt x="6275" y="4466"/>
                    <a:pt x="6478" y="4406"/>
                  </a:cubicBezTo>
                  <a:cubicBezTo>
                    <a:pt x="6668" y="4346"/>
                    <a:pt x="6859" y="4275"/>
                    <a:pt x="7085" y="4168"/>
                  </a:cubicBezTo>
                  <a:cubicBezTo>
                    <a:pt x="7871" y="3811"/>
                    <a:pt x="8573" y="3275"/>
                    <a:pt x="9204" y="2739"/>
                  </a:cubicBezTo>
                  <a:lnTo>
                    <a:pt x="9514" y="2477"/>
                  </a:lnTo>
                  <a:cubicBezTo>
                    <a:pt x="9526" y="2465"/>
                    <a:pt x="9538" y="2441"/>
                    <a:pt x="9573" y="2430"/>
                  </a:cubicBezTo>
                  <a:cubicBezTo>
                    <a:pt x="9764" y="2251"/>
                    <a:pt x="9954" y="2072"/>
                    <a:pt x="10145" y="1882"/>
                  </a:cubicBezTo>
                  <a:cubicBezTo>
                    <a:pt x="10490" y="1572"/>
                    <a:pt x="10835" y="1251"/>
                    <a:pt x="11228" y="989"/>
                  </a:cubicBezTo>
                  <a:lnTo>
                    <a:pt x="11205" y="989"/>
                  </a:lnTo>
                  <a:cubicBezTo>
                    <a:pt x="11121" y="989"/>
                    <a:pt x="11038" y="977"/>
                    <a:pt x="10955" y="953"/>
                  </a:cubicBezTo>
                  <a:cubicBezTo>
                    <a:pt x="10181" y="870"/>
                    <a:pt x="9419" y="691"/>
                    <a:pt x="8680" y="513"/>
                  </a:cubicBezTo>
                  <a:cubicBezTo>
                    <a:pt x="8419" y="453"/>
                    <a:pt x="8192" y="394"/>
                    <a:pt x="7930" y="334"/>
                  </a:cubicBezTo>
                  <a:cubicBezTo>
                    <a:pt x="7204" y="167"/>
                    <a:pt x="6335" y="1"/>
                    <a:pt x="5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5597954" y="3300526"/>
              <a:ext cx="1767844" cy="493819"/>
            </a:xfrm>
            <a:custGeom>
              <a:avLst/>
              <a:gdLst/>
              <a:ahLst/>
              <a:cxnLst/>
              <a:rect l="l" t="t" r="r" b="b"/>
              <a:pathLst>
                <a:path w="12920" h="3609" extrusionOk="0">
                  <a:moveTo>
                    <a:pt x="8276" y="1"/>
                  </a:moveTo>
                  <a:cubicBezTo>
                    <a:pt x="8061" y="132"/>
                    <a:pt x="7859" y="275"/>
                    <a:pt x="7656" y="429"/>
                  </a:cubicBezTo>
                  <a:cubicBezTo>
                    <a:pt x="7454" y="596"/>
                    <a:pt x="7240" y="763"/>
                    <a:pt x="7049" y="953"/>
                  </a:cubicBezTo>
                  <a:cubicBezTo>
                    <a:pt x="6966" y="1037"/>
                    <a:pt x="6859" y="1132"/>
                    <a:pt x="6764" y="1215"/>
                  </a:cubicBezTo>
                  <a:cubicBezTo>
                    <a:pt x="6680" y="1322"/>
                    <a:pt x="6573" y="1406"/>
                    <a:pt x="6490" y="1525"/>
                  </a:cubicBezTo>
                  <a:cubicBezTo>
                    <a:pt x="6394" y="1632"/>
                    <a:pt x="6323" y="1739"/>
                    <a:pt x="6252" y="1858"/>
                  </a:cubicBezTo>
                  <a:cubicBezTo>
                    <a:pt x="6168" y="1965"/>
                    <a:pt x="6109" y="2084"/>
                    <a:pt x="6073" y="2192"/>
                  </a:cubicBezTo>
                  <a:cubicBezTo>
                    <a:pt x="5394" y="2346"/>
                    <a:pt x="4728" y="2477"/>
                    <a:pt x="4061" y="2596"/>
                  </a:cubicBezTo>
                  <a:cubicBezTo>
                    <a:pt x="4108" y="2525"/>
                    <a:pt x="4132" y="2442"/>
                    <a:pt x="4180" y="2358"/>
                  </a:cubicBezTo>
                  <a:cubicBezTo>
                    <a:pt x="4239" y="2227"/>
                    <a:pt x="4311" y="2108"/>
                    <a:pt x="4370" y="1989"/>
                  </a:cubicBezTo>
                  <a:lnTo>
                    <a:pt x="4597" y="1632"/>
                  </a:lnTo>
                  <a:cubicBezTo>
                    <a:pt x="4668" y="1513"/>
                    <a:pt x="4763" y="1406"/>
                    <a:pt x="4847" y="1287"/>
                  </a:cubicBezTo>
                  <a:cubicBezTo>
                    <a:pt x="5132" y="930"/>
                    <a:pt x="5454" y="608"/>
                    <a:pt x="5811" y="310"/>
                  </a:cubicBezTo>
                  <a:cubicBezTo>
                    <a:pt x="5835" y="298"/>
                    <a:pt x="5835" y="263"/>
                    <a:pt x="5811" y="251"/>
                  </a:cubicBezTo>
                  <a:cubicBezTo>
                    <a:pt x="5799" y="239"/>
                    <a:pt x="5799" y="239"/>
                    <a:pt x="5787" y="239"/>
                  </a:cubicBezTo>
                  <a:cubicBezTo>
                    <a:pt x="5775" y="239"/>
                    <a:pt x="5775" y="239"/>
                    <a:pt x="5751" y="251"/>
                  </a:cubicBezTo>
                  <a:cubicBezTo>
                    <a:pt x="5561" y="418"/>
                    <a:pt x="5370" y="596"/>
                    <a:pt x="5192" y="775"/>
                  </a:cubicBezTo>
                  <a:cubicBezTo>
                    <a:pt x="5001" y="953"/>
                    <a:pt x="4823" y="1144"/>
                    <a:pt x="4656" y="1346"/>
                  </a:cubicBezTo>
                  <a:cubicBezTo>
                    <a:pt x="4585" y="1441"/>
                    <a:pt x="4501" y="1525"/>
                    <a:pt x="4430" y="1632"/>
                  </a:cubicBezTo>
                  <a:cubicBezTo>
                    <a:pt x="4358" y="1739"/>
                    <a:pt x="4263" y="1846"/>
                    <a:pt x="4192" y="1942"/>
                  </a:cubicBezTo>
                  <a:cubicBezTo>
                    <a:pt x="4120" y="2049"/>
                    <a:pt x="4049" y="2168"/>
                    <a:pt x="3989" y="2275"/>
                  </a:cubicBezTo>
                  <a:cubicBezTo>
                    <a:pt x="3906" y="2394"/>
                    <a:pt x="3846" y="2513"/>
                    <a:pt x="3811" y="2632"/>
                  </a:cubicBezTo>
                  <a:cubicBezTo>
                    <a:pt x="3358" y="2704"/>
                    <a:pt x="2918" y="2775"/>
                    <a:pt x="2477" y="2835"/>
                  </a:cubicBezTo>
                  <a:cubicBezTo>
                    <a:pt x="2120" y="2882"/>
                    <a:pt x="1751" y="2930"/>
                    <a:pt x="1382" y="2954"/>
                  </a:cubicBezTo>
                  <a:lnTo>
                    <a:pt x="798" y="3001"/>
                  </a:lnTo>
                  <a:cubicBezTo>
                    <a:pt x="596" y="3013"/>
                    <a:pt x="394" y="3037"/>
                    <a:pt x="191" y="3049"/>
                  </a:cubicBezTo>
                  <a:cubicBezTo>
                    <a:pt x="132" y="3049"/>
                    <a:pt x="84" y="3061"/>
                    <a:pt x="60" y="3108"/>
                  </a:cubicBezTo>
                  <a:cubicBezTo>
                    <a:pt x="25" y="3132"/>
                    <a:pt x="1" y="3192"/>
                    <a:pt x="1" y="3239"/>
                  </a:cubicBezTo>
                  <a:cubicBezTo>
                    <a:pt x="1" y="3346"/>
                    <a:pt x="84" y="3430"/>
                    <a:pt x="191" y="3430"/>
                  </a:cubicBezTo>
                  <a:cubicBezTo>
                    <a:pt x="453" y="3430"/>
                    <a:pt x="727" y="3418"/>
                    <a:pt x="989" y="3382"/>
                  </a:cubicBezTo>
                  <a:cubicBezTo>
                    <a:pt x="1263" y="3370"/>
                    <a:pt x="1525" y="3346"/>
                    <a:pt x="1787" y="3311"/>
                  </a:cubicBezTo>
                  <a:cubicBezTo>
                    <a:pt x="2322" y="3251"/>
                    <a:pt x="2858" y="3180"/>
                    <a:pt x="3370" y="3085"/>
                  </a:cubicBezTo>
                  <a:cubicBezTo>
                    <a:pt x="3632" y="3049"/>
                    <a:pt x="3870" y="3001"/>
                    <a:pt x="4108" y="2954"/>
                  </a:cubicBezTo>
                  <a:cubicBezTo>
                    <a:pt x="4144" y="2989"/>
                    <a:pt x="4204" y="3013"/>
                    <a:pt x="4251" y="3049"/>
                  </a:cubicBezTo>
                  <a:cubicBezTo>
                    <a:pt x="4323" y="3073"/>
                    <a:pt x="4406" y="3120"/>
                    <a:pt x="4478" y="3144"/>
                  </a:cubicBezTo>
                  <a:cubicBezTo>
                    <a:pt x="4620" y="3204"/>
                    <a:pt x="4787" y="3263"/>
                    <a:pt x="4942" y="3335"/>
                  </a:cubicBezTo>
                  <a:cubicBezTo>
                    <a:pt x="5085" y="3382"/>
                    <a:pt x="5240" y="3430"/>
                    <a:pt x="5394" y="3477"/>
                  </a:cubicBezTo>
                  <a:cubicBezTo>
                    <a:pt x="5561" y="3525"/>
                    <a:pt x="5740" y="3573"/>
                    <a:pt x="5906" y="3608"/>
                  </a:cubicBezTo>
                  <a:cubicBezTo>
                    <a:pt x="5930" y="3608"/>
                    <a:pt x="5954" y="3597"/>
                    <a:pt x="5954" y="3585"/>
                  </a:cubicBezTo>
                  <a:cubicBezTo>
                    <a:pt x="5954" y="3549"/>
                    <a:pt x="5930" y="3537"/>
                    <a:pt x="5918" y="3537"/>
                  </a:cubicBezTo>
                  <a:cubicBezTo>
                    <a:pt x="5751" y="3489"/>
                    <a:pt x="5609" y="3442"/>
                    <a:pt x="5442" y="3406"/>
                  </a:cubicBezTo>
                  <a:cubicBezTo>
                    <a:pt x="5323" y="3358"/>
                    <a:pt x="5216" y="3335"/>
                    <a:pt x="5120" y="3287"/>
                  </a:cubicBezTo>
                  <a:cubicBezTo>
                    <a:pt x="5001" y="3239"/>
                    <a:pt x="4894" y="3180"/>
                    <a:pt x="4775" y="3132"/>
                  </a:cubicBezTo>
                  <a:cubicBezTo>
                    <a:pt x="4656" y="3073"/>
                    <a:pt x="4549" y="3037"/>
                    <a:pt x="4442" y="2977"/>
                  </a:cubicBezTo>
                  <a:cubicBezTo>
                    <a:pt x="4430" y="2954"/>
                    <a:pt x="4406" y="2942"/>
                    <a:pt x="4382" y="2942"/>
                  </a:cubicBezTo>
                  <a:cubicBezTo>
                    <a:pt x="4561" y="2894"/>
                    <a:pt x="4739" y="2870"/>
                    <a:pt x="4918" y="2823"/>
                  </a:cubicBezTo>
                  <a:cubicBezTo>
                    <a:pt x="5370" y="2715"/>
                    <a:pt x="5811" y="2596"/>
                    <a:pt x="6263" y="2489"/>
                  </a:cubicBezTo>
                  <a:cubicBezTo>
                    <a:pt x="6394" y="2584"/>
                    <a:pt x="6549" y="2680"/>
                    <a:pt x="6704" y="2751"/>
                  </a:cubicBezTo>
                  <a:cubicBezTo>
                    <a:pt x="6883" y="2823"/>
                    <a:pt x="7061" y="2894"/>
                    <a:pt x="7240" y="2954"/>
                  </a:cubicBezTo>
                  <a:cubicBezTo>
                    <a:pt x="7418" y="3013"/>
                    <a:pt x="7597" y="3061"/>
                    <a:pt x="7776" y="3120"/>
                  </a:cubicBezTo>
                  <a:lnTo>
                    <a:pt x="8359" y="3251"/>
                  </a:lnTo>
                  <a:cubicBezTo>
                    <a:pt x="8395" y="3251"/>
                    <a:pt x="8407" y="3239"/>
                    <a:pt x="8407" y="3227"/>
                  </a:cubicBezTo>
                  <a:cubicBezTo>
                    <a:pt x="8407" y="3192"/>
                    <a:pt x="8395" y="3180"/>
                    <a:pt x="8371" y="3180"/>
                  </a:cubicBezTo>
                  <a:cubicBezTo>
                    <a:pt x="8097" y="3120"/>
                    <a:pt x="7811" y="3037"/>
                    <a:pt x="7537" y="2942"/>
                  </a:cubicBezTo>
                  <a:cubicBezTo>
                    <a:pt x="7442" y="2906"/>
                    <a:pt x="7347" y="2870"/>
                    <a:pt x="7264" y="2835"/>
                  </a:cubicBezTo>
                  <a:cubicBezTo>
                    <a:pt x="7156" y="2787"/>
                    <a:pt x="7049" y="2751"/>
                    <a:pt x="6930" y="2692"/>
                  </a:cubicBezTo>
                  <a:cubicBezTo>
                    <a:pt x="6823" y="2632"/>
                    <a:pt x="6728" y="2584"/>
                    <a:pt x="6621" y="2525"/>
                  </a:cubicBezTo>
                  <a:cubicBezTo>
                    <a:pt x="6573" y="2489"/>
                    <a:pt x="6549" y="2477"/>
                    <a:pt x="6502" y="2454"/>
                  </a:cubicBezTo>
                  <a:cubicBezTo>
                    <a:pt x="7228" y="2251"/>
                    <a:pt x="7942" y="2049"/>
                    <a:pt x="8669" y="1822"/>
                  </a:cubicBezTo>
                  <a:cubicBezTo>
                    <a:pt x="8907" y="1942"/>
                    <a:pt x="9169" y="2013"/>
                    <a:pt x="9431" y="2073"/>
                  </a:cubicBezTo>
                  <a:cubicBezTo>
                    <a:pt x="9561" y="2108"/>
                    <a:pt x="9704" y="2120"/>
                    <a:pt x="9835" y="2156"/>
                  </a:cubicBezTo>
                  <a:cubicBezTo>
                    <a:pt x="9966" y="2168"/>
                    <a:pt x="10121" y="2192"/>
                    <a:pt x="10252" y="2215"/>
                  </a:cubicBezTo>
                  <a:cubicBezTo>
                    <a:pt x="10276" y="2215"/>
                    <a:pt x="10300" y="2192"/>
                    <a:pt x="10300" y="2180"/>
                  </a:cubicBezTo>
                  <a:cubicBezTo>
                    <a:pt x="10300" y="2168"/>
                    <a:pt x="10276" y="2132"/>
                    <a:pt x="10264" y="2132"/>
                  </a:cubicBezTo>
                  <a:cubicBezTo>
                    <a:pt x="10121" y="2120"/>
                    <a:pt x="9966" y="2096"/>
                    <a:pt x="9823" y="2061"/>
                  </a:cubicBezTo>
                  <a:cubicBezTo>
                    <a:pt x="9669" y="2037"/>
                    <a:pt x="9538" y="1989"/>
                    <a:pt x="9407" y="1942"/>
                  </a:cubicBezTo>
                  <a:cubicBezTo>
                    <a:pt x="9240" y="1882"/>
                    <a:pt x="9085" y="1822"/>
                    <a:pt x="8942" y="1751"/>
                  </a:cubicBezTo>
                  <a:cubicBezTo>
                    <a:pt x="9133" y="1692"/>
                    <a:pt x="9311" y="1632"/>
                    <a:pt x="9502" y="1584"/>
                  </a:cubicBezTo>
                  <a:cubicBezTo>
                    <a:pt x="9966" y="1453"/>
                    <a:pt x="10431" y="1299"/>
                    <a:pt x="10871" y="1168"/>
                  </a:cubicBezTo>
                  <a:cubicBezTo>
                    <a:pt x="10871" y="1191"/>
                    <a:pt x="10895" y="1191"/>
                    <a:pt x="10895" y="1191"/>
                  </a:cubicBezTo>
                  <a:cubicBezTo>
                    <a:pt x="11038" y="1227"/>
                    <a:pt x="11193" y="1287"/>
                    <a:pt x="11336" y="1322"/>
                  </a:cubicBezTo>
                  <a:cubicBezTo>
                    <a:pt x="11502" y="1358"/>
                    <a:pt x="11681" y="1394"/>
                    <a:pt x="11859" y="1406"/>
                  </a:cubicBezTo>
                  <a:cubicBezTo>
                    <a:pt x="11883" y="1406"/>
                    <a:pt x="11907" y="1394"/>
                    <a:pt x="11907" y="1382"/>
                  </a:cubicBezTo>
                  <a:cubicBezTo>
                    <a:pt x="11907" y="1358"/>
                    <a:pt x="11883" y="1334"/>
                    <a:pt x="11871" y="1334"/>
                  </a:cubicBezTo>
                  <a:cubicBezTo>
                    <a:pt x="11633" y="1299"/>
                    <a:pt x="11407" y="1263"/>
                    <a:pt x="11193" y="1191"/>
                  </a:cubicBezTo>
                  <a:cubicBezTo>
                    <a:pt x="11145" y="1168"/>
                    <a:pt x="11109" y="1156"/>
                    <a:pt x="11074" y="1144"/>
                  </a:cubicBezTo>
                  <a:cubicBezTo>
                    <a:pt x="11050" y="1132"/>
                    <a:pt x="11026" y="1132"/>
                    <a:pt x="11014" y="1108"/>
                  </a:cubicBezTo>
                  <a:lnTo>
                    <a:pt x="12526" y="668"/>
                  </a:lnTo>
                  <a:lnTo>
                    <a:pt x="12836" y="572"/>
                  </a:lnTo>
                  <a:cubicBezTo>
                    <a:pt x="12919" y="560"/>
                    <a:pt x="12907" y="489"/>
                    <a:pt x="12860" y="489"/>
                  </a:cubicBezTo>
                  <a:cubicBezTo>
                    <a:pt x="12336" y="620"/>
                    <a:pt x="11812" y="751"/>
                    <a:pt x="11312" y="894"/>
                  </a:cubicBezTo>
                  <a:cubicBezTo>
                    <a:pt x="11205" y="918"/>
                    <a:pt x="11121" y="953"/>
                    <a:pt x="11014" y="965"/>
                  </a:cubicBezTo>
                  <a:cubicBezTo>
                    <a:pt x="11038" y="930"/>
                    <a:pt x="11074" y="906"/>
                    <a:pt x="11097" y="858"/>
                  </a:cubicBezTo>
                  <a:lnTo>
                    <a:pt x="11264" y="691"/>
                  </a:lnTo>
                  <a:cubicBezTo>
                    <a:pt x="11371" y="596"/>
                    <a:pt x="11490" y="501"/>
                    <a:pt x="11609" y="418"/>
                  </a:cubicBezTo>
                  <a:cubicBezTo>
                    <a:pt x="11621" y="394"/>
                    <a:pt x="11621" y="370"/>
                    <a:pt x="11609" y="358"/>
                  </a:cubicBezTo>
                  <a:cubicBezTo>
                    <a:pt x="11597" y="334"/>
                    <a:pt x="11597" y="334"/>
                    <a:pt x="11574" y="334"/>
                  </a:cubicBezTo>
                  <a:cubicBezTo>
                    <a:pt x="11562" y="334"/>
                    <a:pt x="11562" y="334"/>
                    <a:pt x="11550" y="358"/>
                  </a:cubicBezTo>
                  <a:cubicBezTo>
                    <a:pt x="11431" y="453"/>
                    <a:pt x="11288" y="549"/>
                    <a:pt x="11169" y="668"/>
                  </a:cubicBezTo>
                  <a:cubicBezTo>
                    <a:pt x="11062" y="775"/>
                    <a:pt x="10955" y="894"/>
                    <a:pt x="10859" y="1013"/>
                  </a:cubicBezTo>
                  <a:cubicBezTo>
                    <a:pt x="10490" y="1108"/>
                    <a:pt x="10133" y="1203"/>
                    <a:pt x="9764" y="1311"/>
                  </a:cubicBezTo>
                  <a:cubicBezTo>
                    <a:pt x="9431" y="1394"/>
                    <a:pt x="9109" y="1489"/>
                    <a:pt x="8776" y="1561"/>
                  </a:cubicBezTo>
                  <a:lnTo>
                    <a:pt x="9050" y="1203"/>
                  </a:lnTo>
                  <a:cubicBezTo>
                    <a:pt x="9109" y="1132"/>
                    <a:pt x="9180" y="1049"/>
                    <a:pt x="9240" y="977"/>
                  </a:cubicBezTo>
                  <a:cubicBezTo>
                    <a:pt x="9311" y="894"/>
                    <a:pt x="9407" y="810"/>
                    <a:pt x="9478" y="727"/>
                  </a:cubicBezTo>
                  <a:cubicBezTo>
                    <a:pt x="9645" y="560"/>
                    <a:pt x="9823" y="418"/>
                    <a:pt x="10014" y="275"/>
                  </a:cubicBezTo>
                  <a:cubicBezTo>
                    <a:pt x="10026" y="263"/>
                    <a:pt x="10026" y="251"/>
                    <a:pt x="10026" y="239"/>
                  </a:cubicBezTo>
                  <a:cubicBezTo>
                    <a:pt x="10026" y="215"/>
                    <a:pt x="10014" y="215"/>
                    <a:pt x="10002" y="215"/>
                  </a:cubicBezTo>
                  <a:lnTo>
                    <a:pt x="9966" y="215"/>
                  </a:lnTo>
                  <a:cubicBezTo>
                    <a:pt x="9835" y="310"/>
                    <a:pt x="9716" y="418"/>
                    <a:pt x="9597" y="501"/>
                  </a:cubicBezTo>
                  <a:cubicBezTo>
                    <a:pt x="9466" y="608"/>
                    <a:pt x="9323" y="727"/>
                    <a:pt x="9204" y="846"/>
                  </a:cubicBezTo>
                  <a:cubicBezTo>
                    <a:pt x="9085" y="965"/>
                    <a:pt x="8966" y="1084"/>
                    <a:pt x="8871" y="1203"/>
                  </a:cubicBezTo>
                  <a:cubicBezTo>
                    <a:pt x="8764" y="1322"/>
                    <a:pt x="8657" y="1465"/>
                    <a:pt x="8585" y="1620"/>
                  </a:cubicBezTo>
                  <a:cubicBezTo>
                    <a:pt x="7954" y="1787"/>
                    <a:pt x="7323" y="1942"/>
                    <a:pt x="6692" y="2096"/>
                  </a:cubicBezTo>
                  <a:lnTo>
                    <a:pt x="6287" y="2180"/>
                  </a:lnTo>
                  <a:cubicBezTo>
                    <a:pt x="6311" y="2156"/>
                    <a:pt x="6323" y="2120"/>
                    <a:pt x="6335" y="2108"/>
                  </a:cubicBezTo>
                  <a:cubicBezTo>
                    <a:pt x="6383" y="2037"/>
                    <a:pt x="6430" y="1965"/>
                    <a:pt x="6466" y="1870"/>
                  </a:cubicBezTo>
                  <a:cubicBezTo>
                    <a:pt x="6513" y="1799"/>
                    <a:pt x="6561" y="1739"/>
                    <a:pt x="6609" y="1668"/>
                  </a:cubicBezTo>
                  <a:cubicBezTo>
                    <a:pt x="6644" y="1584"/>
                    <a:pt x="6704" y="1513"/>
                    <a:pt x="6764" y="1441"/>
                  </a:cubicBezTo>
                  <a:cubicBezTo>
                    <a:pt x="7145" y="977"/>
                    <a:pt x="7597" y="608"/>
                    <a:pt x="8073" y="251"/>
                  </a:cubicBezTo>
                  <a:cubicBezTo>
                    <a:pt x="8157" y="191"/>
                    <a:pt x="8228" y="144"/>
                    <a:pt x="8311" y="84"/>
                  </a:cubicBezTo>
                  <a:cubicBezTo>
                    <a:pt x="8335" y="72"/>
                    <a:pt x="8347" y="60"/>
                    <a:pt x="8335" y="25"/>
                  </a:cubicBezTo>
                  <a:cubicBezTo>
                    <a:pt x="8335" y="13"/>
                    <a:pt x="8299" y="1"/>
                    <a:pt x="8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25"/>
          <p:cNvGrpSpPr/>
          <p:nvPr/>
        </p:nvGrpSpPr>
        <p:grpSpPr>
          <a:xfrm rot="10800000" flipH="1">
            <a:off x="-246507" y="334166"/>
            <a:ext cx="858745" cy="1564104"/>
            <a:chOff x="4889318" y="2163480"/>
            <a:chExt cx="858745" cy="1564104"/>
          </a:xfrm>
        </p:grpSpPr>
        <p:sp>
          <p:nvSpPr>
            <p:cNvPr id="451" name="Google Shape;451;p25"/>
            <p:cNvSpPr/>
            <p:nvPr/>
          </p:nvSpPr>
          <p:spPr>
            <a:xfrm>
              <a:off x="4889318" y="2163480"/>
              <a:ext cx="858745" cy="1564104"/>
            </a:xfrm>
            <a:custGeom>
              <a:avLst/>
              <a:gdLst/>
              <a:ahLst/>
              <a:cxnLst/>
              <a:rect l="l" t="t" r="r" b="b"/>
              <a:pathLst>
                <a:path w="6276" h="11431" extrusionOk="0">
                  <a:moveTo>
                    <a:pt x="6049" y="0"/>
                  </a:moveTo>
                  <a:cubicBezTo>
                    <a:pt x="6013" y="12"/>
                    <a:pt x="6013" y="12"/>
                    <a:pt x="6001" y="36"/>
                  </a:cubicBezTo>
                  <a:cubicBezTo>
                    <a:pt x="5966" y="60"/>
                    <a:pt x="5942" y="96"/>
                    <a:pt x="5906" y="107"/>
                  </a:cubicBezTo>
                  <a:lnTo>
                    <a:pt x="5894" y="119"/>
                  </a:lnTo>
                  <a:lnTo>
                    <a:pt x="5787" y="227"/>
                  </a:lnTo>
                  <a:cubicBezTo>
                    <a:pt x="5716" y="298"/>
                    <a:pt x="5620" y="369"/>
                    <a:pt x="5549" y="453"/>
                  </a:cubicBezTo>
                  <a:cubicBezTo>
                    <a:pt x="5382" y="596"/>
                    <a:pt x="5215" y="727"/>
                    <a:pt x="5073" y="846"/>
                  </a:cubicBezTo>
                  <a:cubicBezTo>
                    <a:pt x="4739" y="1119"/>
                    <a:pt x="4382" y="1370"/>
                    <a:pt x="4084" y="1596"/>
                  </a:cubicBezTo>
                  <a:lnTo>
                    <a:pt x="3870" y="1762"/>
                  </a:lnTo>
                  <a:cubicBezTo>
                    <a:pt x="3287" y="2179"/>
                    <a:pt x="2679" y="2620"/>
                    <a:pt x="2144" y="3108"/>
                  </a:cubicBezTo>
                  <a:cubicBezTo>
                    <a:pt x="1822" y="3394"/>
                    <a:pt x="1548" y="3703"/>
                    <a:pt x="1286" y="4025"/>
                  </a:cubicBezTo>
                  <a:cubicBezTo>
                    <a:pt x="1048" y="4322"/>
                    <a:pt x="846" y="4644"/>
                    <a:pt x="679" y="5001"/>
                  </a:cubicBezTo>
                  <a:cubicBezTo>
                    <a:pt x="513" y="5346"/>
                    <a:pt x="382" y="5703"/>
                    <a:pt x="274" y="6072"/>
                  </a:cubicBezTo>
                  <a:cubicBezTo>
                    <a:pt x="179" y="6430"/>
                    <a:pt x="96" y="6799"/>
                    <a:pt x="72" y="7204"/>
                  </a:cubicBezTo>
                  <a:cubicBezTo>
                    <a:pt x="1" y="7954"/>
                    <a:pt x="24" y="8728"/>
                    <a:pt x="179" y="9525"/>
                  </a:cubicBezTo>
                  <a:cubicBezTo>
                    <a:pt x="274" y="10121"/>
                    <a:pt x="453" y="10716"/>
                    <a:pt x="691" y="11264"/>
                  </a:cubicBezTo>
                  <a:cubicBezTo>
                    <a:pt x="727" y="11323"/>
                    <a:pt x="751" y="11371"/>
                    <a:pt x="786" y="11430"/>
                  </a:cubicBezTo>
                  <a:cubicBezTo>
                    <a:pt x="870" y="11406"/>
                    <a:pt x="953" y="11371"/>
                    <a:pt x="1036" y="11359"/>
                  </a:cubicBezTo>
                  <a:cubicBezTo>
                    <a:pt x="1215" y="11299"/>
                    <a:pt x="1394" y="11228"/>
                    <a:pt x="1572" y="11145"/>
                  </a:cubicBezTo>
                  <a:cubicBezTo>
                    <a:pt x="1739" y="11073"/>
                    <a:pt x="1917" y="11002"/>
                    <a:pt x="2084" y="10930"/>
                  </a:cubicBezTo>
                  <a:cubicBezTo>
                    <a:pt x="2406" y="10764"/>
                    <a:pt x="2739" y="10585"/>
                    <a:pt x="3060" y="10394"/>
                  </a:cubicBezTo>
                  <a:cubicBezTo>
                    <a:pt x="3715" y="9990"/>
                    <a:pt x="4287" y="9513"/>
                    <a:pt x="4763" y="8989"/>
                  </a:cubicBezTo>
                  <a:cubicBezTo>
                    <a:pt x="5263" y="8430"/>
                    <a:pt x="5656" y="7799"/>
                    <a:pt x="5906" y="7144"/>
                  </a:cubicBezTo>
                  <a:cubicBezTo>
                    <a:pt x="6037" y="6823"/>
                    <a:pt x="6132" y="6442"/>
                    <a:pt x="6192" y="6061"/>
                  </a:cubicBezTo>
                  <a:cubicBezTo>
                    <a:pt x="6251" y="5656"/>
                    <a:pt x="6275" y="5227"/>
                    <a:pt x="6251" y="4763"/>
                  </a:cubicBezTo>
                  <a:cubicBezTo>
                    <a:pt x="6216" y="4298"/>
                    <a:pt x="6144" y="3822"/>
                    <a:pt x="6073" y="3382"/>
                  </a:cubicBezTo>
                  <a:cubicBezTo>
                    <a:pt x="6013" y="3036"/>
                    <a:pt x="5954" y="2667"/>
                    <a:pt x="5918" y="2310"/>
                  </a:cubicBezTo>
                  <a:lnTo>
                    <a:pt x="5870" y="2036"/>
                  </a:lnTo>
                  <a:cubicBezTo>
                    <a:pt x="5847" y="1774"/>
                    <a:pt x="5811" y="1500"/>
                    <a:pt x="5835" y="1239"/>
                  </a:cubicBezTo>
                  <a:cubicBezTo>
                    <a:pt x="5835" y="965"/>
                    <a:pt x="5858" y="703"/>
                    <a:pt x="5918" y="429"/>
                  </a:cubicBezTo>
                  <a:cubicBezTo>
                    <a:pt x="5954" y="298"/>
                    <a:pt x="5989" y="167"/>
                    <a:pt x="6037" y="36"/>
                  </a:cubicBezTo>
                  <a:cubicBezTo>
                    <a:pt x="6037" y="12"/>
                    <a:pt x="6049" y="0"/>
                    <a:pt x="6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4889318" y="2169911"/>
              <a:ext cx="817970" cy="1547821"/>
            </a:xfrm>
            <a:custGeom>
              <a:avLst/>
              <a:gdLst/>
              <a:ahLst/>
              <a:cxnLst/>
              <a:rect l="l" t="t" r="r" b="b"/>
              <a:pathLst>
                <a:path w="5978" h="11312" extrusionOk="0">
                  <a:moveTo>
                    <a:pt x="5977" y="1"/>
                  </a:moveTo>
                  <a:lnTo>
                    <a:pt x="5977" y="1"/>
                  </a:lnTo>
                  <a:cubicBezTo>
                    <a:pt x="5954" y="13"/>
                    <a:pt x="5942" y="49"/>
                    <a:pt x="5906" y="60"/>
                  </a:cubicBezTo>
                  <a:lnTo>
                    <a:pt x="5894" y="72"/>
                  </a:lnTo>
                  <a:lnTo>
                    <a:pt x="5787" y="180"/>
                  </a:lnTo>
                  <a:cubicBezTo>
                    <a:pt x="5716" y="251"/>
                    <a:pt x="5620" y="322"/>
                    <a:pt x="5549" y="406"/>
                  </a:cubicBezTo>
                  <a:cubicBezTo>
                    <a:pt x="5382" y="549"/>
                    <a:pt x="5215" y="680"/>
                    <a:pt x="5073" y="799"/>
                  </a:cubicBezTo>
                  <a:cubicBezTo>
                    <a:pt x="4727" y="1072"/>
                    <a:pt x="4382" y="1334"/>
                    <a:pt x="4084" y="1549"/>
                  </a:cubicBezTo>
                  <a:lnTo>
                    <a:pt x="3870" y="1715"/>
                  </a:lnTo>
                  <a:lnTo>
                    <a:pt x="3846" y="1727"/>
                  </a:lnTo>
                  <a:cubicBezTo>
                    <a:pt x="3275" y="2144"/>
                    <a:pt x="2679" y="2573"/>
                    <a:pt x="2144" y="3061"/>
                  </a:cubicBezTo>
                  <a:cubicBezTo>
                    <a:pt x="1822" y="3347"/>
                    <a:pt x="1548" y="3656"/>
                    <a:pt x="1286" y="3978"/>
                  </a:cubicBezTo>
                  <a:cubicBezTo>
                    <a:pt x="1048" y="4275"/>
                    <a:pt x="846" y="4597"/>
                    <a:pt x="679" y="4954"/>
                  </a:cubicBezTo>
                  <a:cubicBezTo>
                    <a:pt x="513" y="5299"/>
                    <a:pt x="382" y="5656"/>
                    <a:pt x="274" y="6025"/>
                  </a:cubicBezTo>
                  <a:cubicBezTo>
                    <a:pt x="179" y="6383"/>
                    <a:pt x="96" y="6776"/>
                    <a:pt x="72" y="7157"/>
                  </a:cubicBezTo>
                  <a:cubicBezTo>
                    <a:pt x="1" y="7907"/>
                    <a:pt x="24" y="8681"/>
                    <a:pt x="179" y="9478"/>
                  </a:cubicBezTo>
                  <a:cubicBezTo>
                    <a:pt x="274" y="10074"/>
                    <a:pt x="453" y="10669"/>
                    <a:pt x="691" y="11217"/>
                  </a:cubicBezTo>
                  <a:lnTo>
                    <a:pt x="739" y="11312"/>
                  </a:lnTo>
                  <a:cubicBezTo>
                    <a:pt x="834" y="10955"/>
                    <a:pt x="917" y="10609"/>
                    <a:pt x="1024" y="10252"/>
                  </a:cubicBezTo>
                  <a:cubicBezTo>
                    <a:pt x="1286" y="9300"/>
                    <a:pt x="1620" y="8359"/>
                    <a:pt x="1977" y="7442"/>
                  </a:cubicBezTo>
                  <a:cubicBezTo>
                    <a:pt x="2060" y="7216"/>
                    <a:pt x="2156" y="6978"/>
                    <a:pt x="2239" y="6752"/>
                  </a:cubicBezTo>
                  <a:cubicBezTo>
                    <a:pt x="2334" y="6537"/>
                    <a:pt x="2418" y="6323"/>
                    <a:pt x="2513" y="6097"/>
                  </a:cubicBezTo>
                  <a:cubicBezTo>
                    <a:pt x="2703" y="5668"/>
                    <a:pt x="2918" y="5240"/>
                    <a:pt x="3120" y="4811"/>
                  </a:cubicBezTo>
                  <a:cubicBezTo>
                    <a:pt x="3989" y="3156"/>
                    <a:pt x="5013" y="1596"/>
                    <a:pt x="5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25"/>
          <p:cNvSpPr/>
          <p:nvPr/>
        </p:nvSpPr>
        <p:spPr>
          <a:xfrm rot="10800000" flipH="1">
            <a:off x="-248149" y="67759"/>
            <a:ext cx="800045" cy="1771949"/>
          </a:xfrm>
          <a:custGeom>
            <a:avLst/>
            <a:gdLst/>
            <a:ahLst/>
            <a:cxnLst/>
            <a:rect l="l" t="t" r="r" b="b"/>
            <a:pathLst>
              <a:path w="5847" h="12950" extrusionOk="0">
                <a:moveTo>
                  <a:pt x="5787" y="1"/>
                </a:moveTo>
                <a:cubicBezTo>
                  <a:pt x="5775" y="1"/>
                  <a:pt x="5751" y="1"/>
                  <a:pt x="5751" y="25"/>
                </a:cubicBezTo>
                <a:cubicBezTo>
                  <a:pt x="5501" y="418"/>
                  <a:pt x="5239" y="822"/>
                  <a:pt x="4966" y="1215"/>
                </a:cubicBezTo>
                <a:cubicBezTo>
                  <a:pt x="4835" y="1418"/>
                  <a:pt x="4680" y="1608"/>
                  <a:pt x="4549" y="1823"/>
                </a:cubicBezTo>
                <a:cubicBezTo>
                  <a:pt x="4549" y="1775"/>
                  <a:pt x="4537" y="1727"/>
                  <a:pt x="4537" y="1704"/>
                </a:cubicBezTo>
                <a:cubicBezTo>
                  <a:pt x="4537" y="1608"/>
                  <a:pt x="4537" y="1525"/>
                  <a:pt x="4549" y="1430"/>
                </a:cubicBezTo>
                <a:lnTo>
                  <a:pt x="4549" y="1453"/>
                </a:lnTo>
                <a:cubicBezTo>
                  <a:pt x="4561" y="1334"/>
                  <a:pt x="4596" y="1192"/>
                  <a:pt x="4620" y="1072"/>
                </a:cubicBezTo>
                <a:cubicBezTo>
                  <a:pt x="4620" y="1061"/>
                  <a:pt x="4620" y="1037"/>
                  <a:pt x="4596" y="1037"/>
                </a:cubicBezTo>
                <a:lnTo>
                  <a:pt x="4585" y="1037"/>
                </a:lnTo>
                <a:cubicBezTo>
                  <a:pt x="4561" y="1037"/>
                  <a:pt x="4549" y="1049"/>
                  <a:pt x="4537" y="1061"/>
                </a:cubicBezTo>
                <a:cubicBezTo>
                  <a:pt x="4501" y="1156"/>
                  <a:pt x="4489" y="1227"/>
                  <a:pt x="4477" y="1311"/>
                </a:cubicBezTo>
                <a:cubicBezTo>
                  <a:pt x="4465" y="1394"/>
                  <a:pt x="4442" y="1477"/>
                  <a:pt x="4442" y="1549"/>
                </a:cubicBezTo>
                <a:cubicBezTo>
                  <a:pt x="4430" y="1692"/>
                  <a:pt x="4430" y="1811"/>
                  <a:pt x="4442" y="1942"/>
                </a:cubicBezTo>
                <a:cubicBezTo>
                  <a:pt x="4346" y="2085"/>
                  <a:pt x="4239" y="2239"/>
                  <a:pt x="4132" y="2406"/>
                </a:cubicBezTo>
                <a:cubicBezTo>
                  <a:pt x="4001" y="2596"/>
                  <a:pt x="3882" y="2799"/>
                  <a:pt x="3751" y="3001"/>
                </a:cubicBezTo>
                <a:cubicBezTo>
                  <a:pt x="3644" y="3156"/>
                  <a:pt x="3537" y="3335"/>
                  <a:pt x="3430" y="3501"/>
                </a:cubicBezTo>
                <a:cubicBezTo>
                  <a:pt x="3430" y="3489"/>
                  <a:pt x="3418" y="3478"/>
                  <a:pt x="3418" y="3442"/>
                </a:cubicBezTo>
                <a:cubicBezTo>
                  <a:pt x="3382" y="3323"/>
                  <a:pt x="3370" y="3216"/>
                  <a:pt x="3358" y="3097"/>
                </a:cubicBezTo>
                <a:cubicBezTo>
                  <a:pt x="3346" y="2977"/>
                  <a:pt x="3322" y="2858"/>
                  <a:pt x="3322" y="2727"/>
                </a:cubicBezTo>
                <a:cubicBezTo>
                  <a:pt x="3322" y="2596"/>
                  <a:pt x="3322" y="2466"/>
                  <a:pt x="3346" y="2346"/>
                </a:cubicBezTo>
                <a:lnTo>
                  <a:pt x="3346" y="2323"/>
                </a:lnTo>
                <a:cubicBezTo>
                  <a:pt x="3358" y="2263"/>
                  <a:pt x="3358" y="2192"/>
                  <a:pt x="3370" y="2132"/>
                </a:cubicBezTo>
                <a:cubicBezTo>
                  <a:pt x="3370" y="2120"/>
                  <a:pt x="3370" y="2085"/>
                  <a:pt x="3346" y="2085"/>
                </a:cubicBezTo>
                <a:lnTo>
                  <a:pt x="3322" y="2085"/>
                </a:lnTo>
                <a:cubicBezTo>
                  <a:pt x="3311" y="2085"/>
                  <a:pt x="3299" y="2108"/>
                  <a:pt x="3287" y="2120"/>
                </a:cubicBezTo>
                <a:cubicBezTo>
                  <a:pt x="3251" y="2239"/>
                  <a:pt x="3239" y="2370"/>
                  <a:pt x="3227" y="2501"/>
                </a:cubicBezTo>
                <a:cubicBezTo>
                  <a:pt x="3203" y="2656"/>
                  <a:pt x="3203" y="2799"/>
                  <a:pt x="3203" y="2942"/>
                </a:cubicBezTo>
                <a:cubicBezTo>
                  <a:pt x="3203" y="3085"/>
                  <a:pt x="3227" y="3239"/>
                  <a:pt x="3239" y="3370"/>
                </a:cubicBezTo>
                <a:lnTo>
                  <a:pt x="3287" y="3680"/>
                </a:lnTo>
                <a:cubicBezTo>
                  <a:pt x="3061" y="4073"/>
                  <a:pt x="2858" y="4454"/>
                  <a:pt x="2656" y="4859"/>
                </a:cubicBezTo>
                <a:lnTo>
                  <a:pt x="2299" y="5621"/>
                </a:lnTo>
                <a:cubicBezTo>
                  <a:pt x="2275" y="5525"/>
                  <a:pt x="2239" y="5418"/>
                  <a:pt x="2227" y="5323"/>
                </a:cubicBezTo>
                <a:cubicBezTo>
                  <a:pt x="2168" y="5085"/>
                  <a:pt x="2120" y="4847"/>
                  <a:pt x="2072" y="4609"/>
                </a:cubicBezTo>
                <a:cubicBezTo>
                  <a:pt x="2049" y="4430"/>
                  <a:pt x="2037" y="4251"/>
                  <a:pt x="2037" y="4073"/>
                </a:cubicBezTo>
                <a:cubicBezTo>
                  <a:pt x="2037" y="3870"/>
                  <a:pt x="2049" y="3680"/>
                  <a:pt x="2060" y="3489"/>
                </a:cubicBezTo>
                <a:cubicBezTo>
                  <a:pt x="2060" y="3478"/>
                  <a:pt x="2060" y="3454"/>
                  <a:pt x="2084" y="3430"/>
                </a:cubicBezTo>
                <a:cubicBezTo>
                  <a:pt x="2084" y="3418"/>
                  <a:pt x="2084" y="3382"/>
                  <a:pt x="2049" y="3382"/>
                </a:cubicBezTo>
                <a:lnTo>
                  <a:pt x="2037" y="3382"/>
                </a:lnTo>
                <a:cubicBezTo>
                  <a:pt x="2013" y="3382"/>
                  <a:pt x="2001" y="3394"/>
                  <a:pt x="1989" y="3418"/>
                </a:cubicBezTo>
                <a:cubicBezTo>
                  <a:pt x="1977" y="3513"/>
                  <a:pt x="1965" y="3609"/>
                  <a:pt x="1941" y="3716"/>
                </a:cubicBezTo>
                <a:cubicBezTo>
                  <a:pt x="1929" y="3835"/>
                  <a:pt x="1929" y="3954"/>
                  <a:pt x="1918" y="4049"/>
                </a:cubicBezTo>
                <a:cubicBezTo>
                  <a:pt x="1906" y="4275"/>
                  <a:pt x="1918" y="4501"/>
                  <a:pt x="1941" y="4728"/>
                </a:cubicBezTo>
                <a:cubicBezTo>
                  <a:pt x="1965" y="4942"/>
                  <a:pt x="2001" y="5156"/>
                  <a:pt x="2049" y="5383"/>
                </a:cubicBezTo>
                <a:cubicBezTo>
                  <a:pt x="2060" y="5478"/>
                  <a:pt x="2096" y="5585"/>
                  <a:pt x="2120" y="5692"/>
                </a:cubicBezTo>
                <a:cubicBezTo>
                  <a:pt x="2144" y="5752"/>
                  <a:pt x="2156" y="5811"/>
                  <a:pt x="2179" y="5883"/>
                </a:cubicBezTo>
                <a:cubicBezTo>
                  <a:pt x="1941" y="6430"/>
                  <a:pt x="1727" y="6990"/>
                  <a:pt x="1513" y="7549"/>
                </a:cubicBezTo>
                <a:cubicBezTo>
                  <a:pt x="1465" y="7680"/>
                  <a:pt x="1429" y="7823"/>
                  <a:pt x="1370" y="7954"/>
                </a:cubicBezTo>
                <a:cubicBezTo>
                  <a:pt x="1370" y="7942"/>
                  <a:pt x="1346" y="7919"/>
                  <a:pt x="1346" y="7907"/>
                </a:cubicBezTo>
                <a:cubicBezTo>
                  <a:pt x="1310" y="7799"/>
                  <a:pt x="1251" y="7704"/>
                  <a:pt x="1203" y="7597"/>
                </a:cubicBezTo>
                <a:cubicBezTo>
                  <a:pt x="1167" y="7526"/>
                  <a:pt x="1144" y="7430"/>
                  <a:pt x="1108" y="7359"/>
                </a:cubicBezTo>
                <a:cubicBezTo>
                  <a:pt x="1084" y="7264"/>
                  <a:pt x="1048" y="7168"/>
                  <a:pt x="1025" y="7073"/>
                </a:cubicBezTo>
                <a:cubicBezTo>
                  <a:pt x="977" y="6895"/>
                  <a:pt x="929" y="6704"/>
                  <a:pt x="906" y="6526"/>
                </a:cubicBezTo>
                <a:cubicBezTo>
                  <a:pt x="870" y="6275"/>
                  <a:pt x="858" y="6014"/>
                  <a:pt x="858" y="5764"/>
                </a:cubicBezTo>
                <a:cubicBezTo>
                  <a:pt x="858" y="5740"/>
                  <a:pt x="846" y="5716"/>
                  <a:pt x="810" y="5716"/>
                </a:cubicBezTo>
                <a:cubicBezTo>
                  <a:pt x="786" y="5716"/>
                  <a:pt x="775" y="5740"/>
                  <a:pt x="775" y="5764"/>
                </a:cubicBezTo>
                <a:cubicBezTo>
                  <a:pt x="775" y="5990"/>
                  <a:pt x="775" y="6192"/>
                  <a:pt x="798" y="6418"/>
                </a:cubicBezTo>
                <a:cubicBezTo>
                  <a:pt x="810" y="6645"/>
                  <a:pt x="858" y="6871"/>
                  <a:pt x="906" y="7073"/>
                </a:cubicBezTo>
                <a:cubicBezTo>
                  <a:pt x="953" y="7288"/>
                  <a:pt x="1013" y="7490"/>
                  <a:pt x="1084" y="7704"/>
                </a:cubicBezTo>
                <a:cubicBezTo>
                  <a:pt x="1108" y="7799"/>
                  <a:pt x="1156" y="7907"/>
                  <a:pt x="1203" y="8002"/>
                </a:cubicBezTo>
                <a:cubicBezTo>
                  <a:pt x="1215" y="8038"/>
                  <a:pt x="1251" y="8097"/>
                  <a:pt x="1275" y="8145"/>
                </a:cubicBezTo>
                <a:cubicBezTo>
                  <a:pt x="1287" y="8157"/>
                  <a:pt x="1287" y="8180"/>
                  <a:pt x="1310" y="8192"/>
                </a:cubicBezTo>
                <a:cubicBezTo>
                  <a:pt x="1072" y="8907"/>
                  <a:pt x="846" y="9621"/>
                  <a:pt x="632" y="10336"/>
                </a:cubicBezTo>
                <a:cubicBezTo>
                  <a:pt x="513" y="10740"/>
                  <a:pt x="417" y="11121"/>
                  <a:pt x="310" y="11526"/>
                </a:cubicBezTo>
                <a:cubicBezTo>
                  <a:pt x="251" y="11717"/>
                  <a:pt x="203" y="11931"/>
                  <a:pt x="144" y="12121"/>
                </a:cubicBezTo>
                <a:cubicBezTo>
                  <a:pt x="84" y="12324"/>
                  <a:pt x="36" y="12538"/>
                  <a:pt x="1" y="12741"/>
                </a:cubicBezTo>
                <a:cubicBezTo>
                  <a:pt x="1" y="12776"/>
                  <a:pt x="1" y="12800"/>
                  <a:pt x="13" y="12836"/>
                </a:cubicBezTo>
                <a:cubicBezTo>
                  <a:pt x="24" y="12883"/>
                  <a:pt x="72" y="12919"/>
                  <a:pt x="120" y="12943"/>
                </a:cubicBezTo>
                <a:cubicBezTo>
                  <a:pt x="136" y="12947"/>
                  <a:pt x="153" y="12949"/>
                  <a:pt x="169" y="12949"/>
                </a:cubicBezTo>
                <a:cubicBezTo>
                  <a:pt x="250" y="12949"/>
                  <a:pt x="330" y="12903"/>
                  <a:pt x="370" y="12824"/>
                </a:cubicBezTo>
                <a:cubicBezTo>
                  <a:pt x="441" y="12586"/>
                  <a:pt x="513" y="12360"/>
                  <a:pt x="572" y="12121"/>
                </a:cubicBezTo>
                <a:lnTo>
                  <a:pt x="786" y="11419"/>
                </a:lnTo>
                <a:cubicBezTo>
                  <a:pt x="917" y="10943"/>
                  <a:pt x="1072" y="10478"/>
                  <a:pt x="1203" y="10002"/>
                </a:cubicBezTo>
                <a:cubicBezTo>
                  <a:pt x="1227" y="9931"/>
                  <a:pt x="1251" y="9859"/>
                  <a:pt x="1275" y="9788"/>
                </a:cubicBezTo>
                <a:lnTo>
                  <a:pt x="1310" y="9788"/>
                </a:lnTo>
                <a:cubicBezTo>
                  <a:pt x="1429" y="9752"/>
                  <a:pt x="1548" y="9740"/>
                  <a:pt x="1668" y="9704"/>
                </a:cubicBezTo>
                <a:cubicBezTo>
                  <a:pt x="1727" y="9693"/>
                  <a:pt x="1798" y="9681"/>
                  <a:pt x="1858" y="9645"/>
                </a:cubicBezTo>
                <a:cubicBezTo>
                  <a:pt x="1929" y="9633"/>
                  <a:pt x="2001" y="9609"/>
                  <a:pt x="2084" y="9585"/>
                </a:cubicBezTo>
                <a:cubicBezTo>
                  <a:pt x="2346" y="9502"/>
                  <a:pt x="2596" y="9395"/>
                  <a:pt x="2834" y="9276"/>
                </a:cubicBezTo>
                <a:cubicBezTo>
                  <a:pt x="2858" y="9264"/>
                  <a:pt x="2870" y="9252"/>
                  <a:pt x="2870" y="9228"/>
                </a:cubicBezTo>
                <a:cubicBezTo>
                  <a:pt x="2870" y="9216"/>
                  <a:pt x="2858" y="9204"/>
                  <a:pt x="2834" y="9204"/>
                </a:cubicBezTo>
                <a:lnTo>
                  <a:pt x="2822" y="9204"/>
                </a:lnTo>
                <a:cubicBezTo>
                  <a:pt x="2513" y="9347"/>
                  <a:pt x="2168" y="9466"/>
                  <a:pt x="1822" y="9526"/>
                </a:cubicBezTo>
                <a:cubicBezTo>
                  <a:pt x="1739" y="9550"/>
                  <a:pt x="1644" y="9562"/>
                  <a:pt x="1560" y="9562"/>
                </a:cubicBezTo>
                <a:cubicBezTo>
                  <a:pt x="1489" y="9574"/>
                  <a:pt x="1406" y="9574"/>
                  <a:pt x="1346" y="9574"/>
                </a:cubicBezTo>
                <a:cubicBezTo>
                  <a:pt x="1489" y="9145"/>
                  <a:pt x="1620" y="8728"/>
                  <a:pt x="1751" y="8300"/>
                </a:cubicBezTo>
                <a:cubicBezTo>
                  <a:pt x="1858" y="8276"/>
                  <a:pt x="1977" y="8252"/>
                  <a:pt x="2084" y="8240"/>
                </a:cubicBezTo>
                <a:cubicBezTo>
                  <a:pt x="2215" y="8204"/>
                  <a:pt x="2358" y="8157"/>
                  <a:pt x="2501" y="8121"/>
                </a:cubicBezTo>
                <a:cubicBezTo>
                  <a:pt x="2775" y="8026"/>
                  <a:pt x="3061" y="7942"/>
                  <a:pt x="3334" y="7823"/>
                </a:cubicBezTo>
                <a:cubicBezTo>
                  <a:pt x="3596" y="7704"/>
                  <a:pt x="3870" y="7585"/>
                  <a:pt x="4120" y="7430"/>
                </a:cubicBezTo>
                <a:cubicBezTo>
                  <a:pt x="4370" y="7288"/>
                  <a:pt x="4620" y="7121"/>
                  <a:pt x="4858" y="6942"/>
                </a:cubicBezTo>
                <a:cubicBezTo>
                  <a:pt x="4882" y="6930"/>
                  <a:pt x="4894" y="6895"/>
                  <a:pt x="4882" y="6883"/>
                </a:cubicBezTo>
                <a:cubicBezTo>
                  <a:pt x="4882" y="6871"/>
                  <a:pt x="4858" y="6871"/>
                  <a:pt x="4846" y="6871"/>
                </a:cubicBezTo>
                <a:lnTo>
                  <a:pt x="4835" y="6871"/>
                </a:lnTo>
                <a:cubicBezTo>
                  <a:pt x="4549" y="7073"/>
                  <a:pt x="4239" y="7264"/>
                  <a:pt x="3906" y="7418"/>
                </a:cubicBezTo>
                <a:cubicBezTo>
                  <a:pt x="3632" y="7549"/>
                  <a:pt x="3346" y="7669"/>
                  <a:pt x="3049" y="7764"/>
                </a:cubicBezTo>
                <a:cubicBezTo>
                  <a:pt x="2894" y="7799"/>
                  <a:pt x="2751" y="7847"/>
                  <a:pt x="2596" y="7883"/>
                </a:cubicBezTo>
                <a:cubicBezTo>
                  <a:pt x="2453" y="7919"/>
                  <a:pt x="2287" y="7954"/>
                  <a:pt x="2144" y="7966"/>
                </a:cubicBezTo>
                <a:cubicBezTo>
                  <a:pt x="2060" y="7978"/>
                  <a:pt x="1977" y="8002"/>
                  <a:pt x="1906" y="8014"/>
                </a:cubicBezTo>
                <a:cubicBezTo>
                  <a:pt x="1882" y="8014"/>
                  <a:pt x="1870" y="8014"/>
                  <a:pt x="1858" y="8026"/>
                </a:cubicBezTo>
                <a:cubicBezTo>
                  <a:pt x="1941" y="7740"/>
                  <a:pt x="2049" y="7466"/>
                  <a:pt x="2144" y="7180"/>
                </a:cubicBezTo>
                <a:cubicBezTo>
                  <a:pt x="2287" y="6764"/>
                  <a:pt x="2453" y="6335"/>
                  <a:pt x="2620" y="5918"/>
                </a:cubicBezTo>
                <a:cubicBezTo>
                  <a:pt x="2834" y="5894"/>
                  <a:pt x="3049" y="5859"/>
                  <a:pt x="3251" y="5799"/>
                </a:cubicBezTo>
                <a:cubicBezTo>
                  <a:pt x="3370" y="5764"/>
                  <a:pt x="3513" y="5716"/>
                  <a:pt x="3632" y="5680"/>
                </a:cubicBezTo>
                <a:cubicBezTo>
                  <a:pt x="3692" y="5644"/>
                  <a:pt x="3751" y="5633"/>
                  <a:pt x="3811" y="5597"/>
                </a:cubicBezTo>
                <a:cubicBezTo>
                  <a:pt x="3882" y="5573"/>
                  <a:pt x="3942" y="5537"/>
                  <a:pt x="4013" y="5514"/>
                </a:cubicBezTo>
                <a:cubicBezTo>
                  <a:pt x="4251" y="5406"/>
                  <a:pt x="4489" y="5275"/>
                  <a:pt x="4727" y="5156"/>
                </a:cubicBezTo>
                <a:cubicBezTo>
                  <a:pt x="4966" y="5025"/>
                  <a:pt x="5192" y="4882"/>
                  <a:pt x="5418" y="4752"/>
                </a:cubicBezTo>
                <a:cubicBezTo>
                  <a:pt x="5430" y="4740"/>
                  <a:pt x="5442" y="4728"/>
                  <a:pt x="5430" y="4692"/>
                </a:cubicBezTo>
                <a:cubicBezTo>
                  <a:pt x="5418" y="4680"/>
                  <a:pt x="5418" y="4680"/>
                  <a:pt x="5394" y="4680"/>
                </a:cubicBezTo>
                <a:lnTo>
                  <a:pt x="5370" y="4680"/>
                </a:lnTo>
                <a:cubicBezTo>
                  <a:pt x="5251" y="4752"/>
                  <a:pt x="5132" y="4811"/>
                  <a:pt x="5013" y="4882"/>
                </a:cubicBezTo>
                <a:cubicBezTo>
                  <a:pt x="4894" y="4942"/>
                  <a:pt x="4775" y="5025"/>
                  <a:pt x="4644" y="5085"/>
                </a:cubicBezTo>
                <a:cubicBezTo>
                  <a:pt x="4144" y="5323"/>
                  <a:pt x="3644" y="5502"/>
                  <a:pt x="3108" y="5597"/>
                </a:cubicBezTo>
                <a:lnTo>
                  <a:pt x="2799" y="5644"/>
                </a:lnTo>
                <a:cubicBezTo>
                  <a:pt x="2763" y="5644"/>
                  <a:pt x="2739" y="5644"/>
                  <a:pt x="2703" y="5656"/>
                </a:cubicBezTo>
                <a:cubicBezTo>
                  <a:pt x="2930" y="5097"/>
                  <a:pt x="3180" y="4549"/>
                  <a:pt x="3465" y="4013"/>
                </a:cubicBezTo>
                <a:cubicBezTo>
                  <a:pt x="3465" y="3990"/>
                  <a:pt x="3477" y="3990"/>
                  <a:pt x="3477" y="3978"/>
                </a:cubicBezTo>
                <a:cubicBezTo>
                  <a:pt x="3525" y="3906"/>
                  <a:pt x="3549" y="3835"/>
                  <a:pt x="3596" y="3751"/>
                </a:cubicBezTo>
                <a:cubicBezTo>
                  <a:pt x="3668" y="3739"/>
                  <a:pt x="3751" y="3716"/>
                  <a:pt x="3811" y="3680"/>
                </a:cubicBezTo>
                <a:cubicBezTo>
                  <a:pt x="3894" y="3656"/>
                  <a:pt x="3965" y="3609"/>
                  <a:pt x="4061" y="3573"/>
                </a:cubicBezTo>
                <a:cubicBezTo>
                  <a:pt x="4132" y="3549"/>
                  <a:pt x="4227" y="3501"/>
                  <a:pt x="4299" y="3454"/>
                </a:cubicBezTo>
                <a:cubicBezTo>
                  <a:pt x="4370" y="3418"/>
                  <a:pt x="4465" y="3370"/>
                  <a:pt x="4537" y="3323"/>
                </a:cubicBezTo>
                <a:cubicBezTo>
                  <a:pt x="4846" y="3144"/>
                  <a:pt x="5156" y="2966"/>
                  <a:pt x="5454" y="2775"/>
                </a:cubicBezTo>
                <a:cubicBezTo>
                  <a:pt x="5478" y="2763"/>
                  <a:pt x="5489" y="2739"/>
                  <a:pt x="5478" y="2716"/>
                </a:cubicBezTo>
                <a:cubicBezTo>
                  <a:pt x="5454" y="2704"/>
                  <a:pt x="5454" y="2704"/>
                  <a:pt x="5442" y="2704"/>
                </a:cubicBezTo>
                <a:lnTo>
                  <a:pt x="5418" y="2704"/>
                </a:lnTo>
                <a:cubicBezTo>
                  <a:pt x="5156" y="2847"/>
                  <a:pt x="4894" y="3001"/>
                  <a:pt x="4620" y="3120"/>
                </a:cubicBezTo>
                <a:cubicBezTo>
                  <a:pt x="4537" y="3156"/>
                  <a:pt x="4442" y="3192"/>
                  <a:pt x="4370" y="3239"/>
                </a:cubicBezTo>
                <a:cubicBezTo>
                  <a:pt x="4323" y="3251"/>
                  <a:pt x="4287" y="3263"/>
                  <a:pt x="4251" y="3275"/>
                </a:cubicBezTo>
                <a:cubicBezTo>
                  <a:pt x="4204" y="3299"/>
                  <a:pt x="4144" y="3323"/>
                  <a:pt x="4108" y="3335"/>
                </a:cubicBezTo>
                <a:cubicBezTo>
                  <a:pt x="4013" y="3370"/>
                  <a:pt x="3906" y="3418"/>
                  <a:pt x="3823" y="3442"/>
                </a:cubicBezTo>
                <a:cubicBezTo>
                  <a:pt x="3787" y="3454"/>
                  <a:pt x="3763" y="3454"/>
                  <a:pt x="3727" y="3478"/>
                </a:cubicBezTo>
                <a:cubicBezTo>
                  <a:pt x="3823" y="3311"/>
                  <a:pt x="3906" y="3144"/>
                  <a:pt x="4013" y="2977"/>
                </a:cubicBezTo>
                <a:cubicBezTo>
                  <a:pt x="4108" y="2823"/>
                  <a:pt x="4204" y="2656"/>
                  <a:pt x="4299" y="2489"/>
                </a:cubicBezTo>
                <a:cubicBezTo>
                  <a:pt x="4406" y="2311"/>
                  <a:pt x="4501" y="2144"/>
                  <a:pt x="4608" y="1965"/>
                </a:cubicBezTo>
                <a:cubicBezTo>
                  <a:pt x="4620" y="1954"/>
                  <a:pt x="4620" y="1942"/>
                  <a:pt x="4644" y="1930"/>
                </a:cubicBezTo>
                <a:cubicBezTo>
                  <a:pt x="4704" y="1894"/>
                  <a:pt x="4775" y="1870"/>
                  <a:pt x="4835" y="1834"/>
                </a:cubicBezTo>
                <a:cubicBezTo>
                  <a:pt x="4918" y="1787"/>
                  <a:pt x="5001" y="1727"/>
                  <a:pt x="5085" y="1692"/>
                </a:cubicBezTo>
                <a:cubicBezTo>
                  <a:pt x="5251" y="1573"/>
                  <a:pt x="5394" y="1453"/>
                  <a:pt x="5549" y="1299"/>
                </a:cubicBezTo>
                <a:cubicBezTo>
                  <a:pt x="5561" y="1287"/>
                  <a:pt x="5561" y="1251"/>
                  <a:pt x="5549" y="1239"/>
                </a:cubicBezTo>
                <a:cubicBezTo>
                  <a:pt x="5537" y="1239"/>
                  <a:pt x="5537" y="1227"/>
                  <a:pt x="5513" y="1227"/>
                </a:cubicBezTo>
                <a:cubicBezTo>
                  <a:pt x="5501" y="1227"/>
                  <a:pt x="5501" y="1227"/>
                  <a:pt x="5489" y="1239"/>
                </a:cubicBezTo>
                <a:lnTo>
                  <a:pt x="5394" y="1334"/>
                </a:lnTo>
                <a:cubicBezTo>
                  <a:pt x="5311" y="1406"/>
                  <a:pt x="5216" y="1477"/>
                  <a:pt x="5120" y="1537"/>
                </a:cubicBezTo>
                <a:cubicBezTo>
                  <a:pt x="5013" y="1596"/>
                  <a:pt x="4906" y="1656"/>
                  <a:pt x="4799" y="1704"/>
                </a:cubicBezTo>
                <a:lnTo>
                  <a:pt x="4823" y="1704"/>
                </a:lnTo>
                <a:cubicBezTo>
                  <a:pt x="4787" y="1715"/>
                  <a:pt x="4775" y="1727"/>
                  <a:pt x="4739" y="1727"/>
                </a:cubicBezTo>
                <a:cubicBezTo>
                  <a:pt x="4906" y="1584"/>
                  <a:pt x="5061" y="1334"/>
                  <a:pt x="5216" y="1072"/>
                </a:cubicBezTo>
                <a:cubicBezTo>
                  <a:pt x="5430" y="739"/>
                  <a:pt x="5620" y="406"/>
                  <a:pt x="5835" y="60"/>
                </a:cubicBezTo>
                <a:cubicBezTo>
                  <a:pt x="5847" y="49"/>
                  <a:pt x="5847" y="25"/>
                  <a:pt x="58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" name="Google Shape;454;p25"/>
          <p:cNvGrpSpPr/>
          <p:nvPr/>
        </p:nvGrpSpPr>
        <p:grpSpPr>
          <a:xfrm rot="7831603" flipH="1">
            <a:off x="-109976" y="-162082"/>
            <a:ext cx="871736" cy="1093267"/>
            <a:chOff x="5640371" y="2489269"/>
            <a:chExt cx="871740" cy="1093271"/>
          </a:xfrm>
        </p:grpSpPr>
        <p:sp>
          <p:nvSpPr>
            <p:cNvPr id="455" name="Google Shape;455;p25"/>
            <p:cNvSpPr/>
            <p:nvPr/>
          </p:nvSpPr>
          <p:spPr>
            <a:xfrm>
              <a:off x="6013367" y="2930815"/>
              <a:ext cx="252725" cy="136967"/>
            </a:xfrm>
            <a:custGeom>
              <a:avLst/>
              <a:gdLst/>
              <a:ahLst/>
              <a:cxnLst/>
              <a:rect l="l" t="t" r="r" b="b"/>
              <a:pathLst>
                <a:path w="1847" h="1001" extrusionOk="0">
                  <a:moveTo>
                    <a:pt x="1239" y="0"/>
                  </a:moveTo>
                  <a:cubicBezTo>
                    <a:pt x="1144" y="0"/>
                    <a:pt x="1061" y="24"/>
                    <a:pt x="977" y="36"/>
                  </a:cubicBezTo>
                  <a:cubicBezTo>
                    <a:pt x="858" y="60"/>
                    <a:pt x="763" y="143"/>
                    <a:pt x="620" y="238"/>
                  </a:cubicBezTo>
                  <a:cubicBezTo>
                    <a:pt x="489" y="345"/>
                    <a:pt x="382" y="464"/>
                    <a:pt x="299" y="572"/>
                  </a:cubicBezTo>
                  <a:lnTo>
                    <a:pt x="72" y="834"/>
                  </a:lnTo>
                  <a:lnTo>
                    <a:pt x="13" y="917"/>
                  </a:lnTo>
                  <a:cubicBezTo>
                    <a:pt x="1" y="929"/>
                    <a:pt x="13" y="953"/>
                    <a:pt x="13" y="953"/>
                  </a:cubicBezTo>
                  <a:cubicBezTo>
                    <a:pt x="13" y="988"/>
                    <a:pt x="48" y="1000"/>
                    <a:pt x="60" y="1000"/>
                  </a:cubicBezTo>
                  <a:lnTo>
                    <a:pt x="822" y="1000"/>
                  </a:lnTo>
                  <a:cubicBezTo>
                    <a:pt x="953" y="1000"/>
                    <a:pt x="1084" y="988"/>
                    <a:pt x="1191" y="953"/>
                  </a:cubicBezTo>
                  <a:cubicBezTo>
                    <a:pt x="1322" y="929"/>
                    <a:pt x="1430" y="893"/>
                    <a:pt x="1525" y="857"/>
                  </a:cubicBezTo>
                  <a:cubicBezTo>
                    <a:pt x="1632" y="810"/>
                    <a:pt x="1715" y="738"/>
                    <a:pt x="1775" y="655"/>
                  </a:cubicBezTo>
                  <a:cubicBezTo>
                    <a:pt x="1823" y="572"/>
                    <a:pt x="1846" y="464"/>
                    <a:pt x="1823" y="345"/>
                  </a:cubicBezTo>
                  <a:cubicBezTo>
                    <a:pt x="1823" y="322"/>
                    <a:pt x="1811" y="286"/>
                    <a:pt x="1799" y="262"/>
                  </a:cubicBezTo>
                  <a:cubicBezTo>
                    <a:pt x="1787" y="226"/>
                    <a:pt x="1763" y="214"/>
                    <a:pt x="1751" y="179"/>
                  </a:cubicBezTo>
                  <a:cubicBezTo>
                    <a:pt x="1727" y="143"/>
                    <a:pt x="1680" y="95"/>
                    <a:pt x="1620" y="60"/>
                  </a:cubicBezTo>
                  <a:cubicBezTo>
                    <a:pt x="1501" y="36"/>
                    <a:pt x="1382" y="0"/>
                    <a:pt x="12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6104632" y="2489269"/>
              <a:ext cx="407480" cy="376419"/>
            </a:xfrm>
            <a:custGeom>
              <a:avLst/>
              <a:gdLst/>
              <a:ahLst/>
              <a:cxnLst/>
              <a:rect l="l" t="t" r="r" b="b"/>
              <a:pathLst>
                <a:path w="2978" h="2751" extrusionOk="0">
                  <a:moveTo>
                    <a:pt x="1834" y="1"/>
                  </a:moveTo>
                  <a:cubicBezTo>
                    <a:pt x="1787" y="1"/>
                    <a:pt x="1727" y="1"/>
                    <a:pt x="1667" y="12"/>
                  </a:cubicBezTo>
                  <a:cubicBezTo>
                    <a:pt x="1537" y="36"/>
                    <a:pt x="1406" y="72"/>
                    <a:pt x="1251" y="155"/>
                  </a:cubicBezTo>
                  <a:cubicBezTo>
                    <a:pt x="1144" y="215"/>
                    <a:pt x="1025" y="298"/>
                    <a:pt x="929" y="405"/>
                  </a:cubicBezTo>
                  <a:cubicBezTo>
                    <a:pt x="834" y="489"/>
                    <a:pt x="751" y="608"/>
                    <a:pt x="644" y="751"/>
                  </a:cubicBezTo>
                  <a:cubicBezTo>
                    <a:pt x="489" y="965"/>
                    <a:pt x="358" y="1239"/>
                    <a:pt x="239" y="1584"/>
                  </a:cubicBezTo>
                  <a:cubicBezTo>
                    <a:pt x="179" y="1763"/>
                    <a:pt x="120" y="1953"/>
                    <a:pt x="72" y="2156"/>
                  </a:cubicBezTo>
                  <a:cubicBezTo>
                    <a:pt x="36" y="2334"/>
                    <a:pt x="13" y="2513"/>
                    <a:pt x="1" y="2691"/>
                  </a:cubicBezTo>
                  <a:cubicBezTo>
                    <a:pt x="1" y="2715"/>
                    <a:pt x="1" y="2727"/>
                    <a:pt x="13" y="2727"/>
                  </a:cubicBezTo>
                  <a:cubicBezTo>
                    <a:pt x="36" y="2739"/>
                    <a:pt x="48" y="2739"/>
                    <a:pt x="60" y="2739"/>
                  </a:cubicBezTo>
                  <a:cubicBezTo>
                    <a:pt x="72" y="2739"/>
                    <a:pt x="96" y="2751"/>
                    <a:pt x="108" y="2751"/>
                  </a:cubicBezTo>
                  <a:lnTo>
                    <a:pt x="120" y="2751"/>
                  </a:lnTo>
                  <a:lnTo>
                    <a:pt x="298" y="2715"/>
                  </a:lnTo>
                  <a:cubicBezTo>
                    <a:pt x="394" y="2679"/>
                    <a:pt x="477" y="2668"/>
                    <a:pt x="584" y="2632"/>
                  </a:cubicBezTo>
                  <a:cubicBezTo>
                    <a:pt x="763" y="2596"/>
                    <a:pt x="917" y="2548"/>
                    <a:pt x="1084" y="2489"/>
                  </a:cubicBezTo>
                  <a:cubicBezTo>
                    <a:pt x="1251" y="2429"/>
                    <a:pt x="1417" y="2370"/>
                    <a:pt x="1596" y="2298"/>
                  </a:cubicBezTo>
                  <a:cubicBezTo>
                    <a:pt x="1751" y="2239"/>
                    <a:pt x="1918" y="2144"/>
                    <a:pt x="2072" y="2060"/>
                  </a:cubicBezTo>
                  <a:cubicBezTo>
                    <a:pt x="2215" y="1965"/>
                    <a:pt x="2346" y="1882"/>
                    <a:pt x="2489" y="1775"/>
                  </a:cubicBezTo>
                  <a:cubicBezTo>
                    <a:pt x="2620" y="1667"/>
                    <a:pt x="2739" y="1548"/>
                    <a:pt x="2822" y="1417"/>
                  </a:cubicBezTo>
                  <a:cubicBezTo>
                    <a:pt x="2918" y="1286"/>
                    <a:pt x="2965" y="1132"/>
                    <a:pt x="2977" y="965"/>
                  </a:cubicBezTo>
                  <a:cubicBezTo>
                    <a:pt x="2977" y="905"/>
                    <a:pt x="2977" y="834"/>
                    <a:pt x="2965" y="763"/>
                  </a:cubicBezTo>
                  <a:cubicBezTo>
                    <a:pt x="2941" y="703"/>
                    <a:pt x="2918" y="632"/>
                    <a:pt x="2882" y="548"/>
                  </a:cubicBezTo>
                  <a:cubicBezTo>
                    <a:pt x="2858" y="489"/>
                    <a:pt x="2810" y="453"/>
                    <a:pt x="2763" y="393"/>
                  </a:cubicBezTo>
                  <a:cubicBezTo>
                    <a:pt x="2703" y="334"/>
                    <a:pt x="2644" y="274"/>
                    <a:pt x="2584" y="227"/>
                  </a:cubicBezTo>
                  <a:cubicBezTo>
                    <a:pt x="2465" y="132"/>
                    <a:pt x="2334" y="72"/>
                    <a:pt x="2168" y="36"/>
                  </a:cubicBezTo>
                  <a:cubicBezTo>
                    <a:pt x="2108" y="12"/>
                    <a:pt x="2037" y="1"/>
                    <a:pt x="19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5772274" y="2564251"/>
              <a:ext cx="231516" cy="421984"/>
            </a:xfrm>
            <a:custGeom>
              <a:avLst/>
              <a:gdLst/>
              <a:ahLst/>
              <a:cxnLst/>
              <a:rect l="l" t="t" r="r" b="b"/>
              <a:pathLst>
                <a:path w="1692" h="3084" extrusionOk="0">
                  <a:moveTo>
                    <a:pt x="1108" y="0"/>
                  </a:moveTo>
                  <a:cubicBezTo>
                    <a:pt x="1048" y="0"/>
                    <a:pt x="1001" y="0"/>
                    <a:pt x="929" y="24"/>
                  </a:cubicBezTo>
                  <a:cubicBezTo>
                    <a:pt x="870" y="36"/>
                    <a:pt x="810" y="48"/>
                    <a:pt x="739" y="84"/>
                  </a:cubicBezTo>
                  <a:cubicBezTo>
                    <a:pt x="656" y="107"/>
                    <a:pt x="596" y="143"/>
                    <a:pt x="525" y="167"/>
                  </a:cubicBezTo>
                  <a:cubicBezTo>
                    <a:pt x="406" y="226"/>
                    <a:pt x="322" y="298"/>
                    <a:pt x="227" y="405"/>
                  </a:cubicBezTo>
                  <a:cubicBezTo>
                    <a:pt x="156" y="500"/>
                    <a:pt x="96" y="584"/>
                    <a:pt x="60" y="703"/>
                  </a:cubicBezTo>
                  <a:cubicBezTo>
                    <a:pt x="36" y="810"/>
                    <a:pt x="1" y="917"/>
                    <a:pt x="1" y="1048"/>
                  </a:cubicBezTo>
                  <a:cubicBezTo>
                    <a:pt x="1" y="1274"/>
                    <a:pt x="48" y="1512"/>
                    <a:pt x="144" y="1786"/>
                  </a:cubicBezTo>
                  <a:cubicBezTo>
                    <a:pt x="215" y="2012"/>
                    <a:pt x="334" y="2251"/>
                    <a:pt x="465" y="2501"/>
                  </a:cubicBezTo>
                  <a:cubicBezTo>
                    <a:pt x="584" y="2703"/>
                    <a:pt x="703" y="2893"/>
                    <a:pt x="834" y="3072"/>
                  </a:cubicBezTo>
                  <a:cubicBezTo>
                    <a:pt x="834" y="3084"/>
                    <a:pt x="858" y="3084"/>
                    <a:pt x="870" y="3084"/>
                  </a:cubicBezTo>
                  <a:cubicBezTo>
                    <a:pt x="882" y="3084"/>
                    <a:pt x="894" y="3084"/>
                    <a:pt x="894" y="3072"/>
                  </a:cubicBezTo>
                  <a:cubicBezTo>
                    <a:pt x="918" y="3060"/>
                    <a:pt x="929" y="3036"/>
                    <a:pt x="941" y="3036"/>
                  </a:cubicBezTo>
                  <a:cubicBezTo>
                    <a:pt x="1072" y="2834"/>
                    <a:pt x="1179" y="2596"/>
                    <a:pt x="1251" y="2429"/>
                  </a:cubicBezTo>
                  <a:lnTo>
                    <a:pt x="1394" y="2120"/>
                  </a:lnTo>
                  <a:cubicBezTo>
                    <a:pt x="1418" y="2060"/>
                    <a:pt x="1429" y="2012"/>
                    <a:pt x="1465" y="1953"/>
                  </a:cubicBezTo>
                  <a:cubicBezTo>
                    <a:pt x="1525" y="1774"/>
                    <a:pt x="1584" y="1584"/>
                    <a:pt x="1632" y="1358"/>
                  </a:cubicBezTo>
                  <a:cubicBezTo>
                    <a:pt x="1668" y="1119"/>
                    <a:pt x="1691" y="893"/>
                    <a:pt x="1656" y="691"/>
                  </a:cubicBezTo>
                  <a:cubicBezTo>
                    <a:pt x="1644" y="584"/>
                    <a:pt x="1632" y="488"/>
                    <a:pt x="1596" y="405"/>
                  </a:cubicBezTo>
                  <a:cubicBezTo>
                    <a:pt x="1572" y="310"/>
                    <a:pt x="1525" y="238"/>
                    <a:pt x="1465" y="179"/>
                  </a:cubicBezTo>
                  <a:cubicBezTo>
                    <a:pt x="1406" y="119"/>
                    <a:pt x="1310" y="72"/>
                    <a:pt x="1227" y="48"/>
                  </a:cubicBezTo>
                  <a:cubicBezTo>
                    <a:pt x="1215" y="0"/>
                    <a:pt x="1168" y="0"/>
                    <a:pt x="1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5640371" y="2943814"/>
              <a:ext cx="177742" cy="257514"/>
            </a:xfrm>
            <a:custGeom>
              <a:avLst/>
              <a:gdLst/>
              <a:ahLst/>
              <a:cxnLst/>
              <a:rect l="l" t="t" r="r" b="b"/>
              <a:pathLst>
                <a:path w="1299" h="1882" extrusionOk="0">
                  <a:moveTo>
                    <a:pt x="750" y="0"/>
                  </a:moveTo>
                  <a:cubicBezTo>
                    <a:pt x="667" y="0"/>
                    <a:pt x="608" y="12"/>
                    <a:pt x="524" y="36"/>
                  </a:cubicBezTo>
                  <a:cubicBezTo>
                    <a:pt x="477" y="60"/>
                    <a:pt x="453" y="84"/>
                    <a:pt x="405" y="96"/>
                  </a:cubicBezTo>
                  <a:cubicBezTo>
                    <a:pt x="358" y="131"/>
                    <a:pt x="334" y="155"/>
                    <a:pt x="286" y="203"/>
                  </a:cubicBezTo>
                  <a:cubicBezTo>
                    <a:pt x="215" y="286"/>
                    <a:pt x="155" y="369"/>
                    <a:pt x="107" y="477"/>
                  </a:cubicBezTo>
                  <a:cubicBezTo>
                    <a:pt x="60" y="584"/>
                    <a:pt x="36" y="679"/>
                    <a:pt x="12" y="798"/>
                  </a:cubicBezTo>
                  <a:cubicBezTo>
                    <a:pt x="0" y="917"/>
                    <a:pt x="12" y="1024"/>
                    <a:pt x="48" y="1131"/>
                  </a:cubicBezTo>
                  <a:cubicBezTo>
                    <a:pt x="60" y="1179"/>
                    <a:pt x="96" y="1239"/>
                    <a:pt x="107" y="1274"/>
                  </a:cubicBezTo>
                  <a:cubicBezTo>
                    <a:pt x="131" y="1322"/>
                    <a:pt x="167" y="1370"/>
                    <a:pt x="215" y="1417"/>
                  </a:cubicBezTo>
                  <a:cubicBezTo>
                    <a:pt x="286" y="1489"/>
                    <a:pt x="369" y="1560"/>
                    <a:pt x="488" y="1620"/>
                  </a:cubicBezTo>
                  <a:cubicBezTo>
                    <a:pt x="596" y="1679"/>
                    <a:pt x="715" y="1715"/>
                    <a:pt x="822" y="1739"/>
                  </a:cubicBezTo>
                  <a:lnTo>
                    <a:pt x="953" y="1786"/>
                  </a:lnTo>
                  <a:cubicBezTo>
                    <a:pt x="1024" y="1810"/>
                    <a:pt x="1108" y="1822"/>
                    <a:pt x="1179" y="1858"/>
                  </a:cubicBezTo>
                  <a:cubicBezTo>
                    <a:pt x="1191" y="1870"/>
                    <a:pt x="1203" y="1882"/>
                    <a:pt x="1227" y="1882"/>
                  </a:cubicBezTo>
                  <a:cubicBezTo>
                    <a:pt x="1250" y="1882"/>
                    <a:pt x="1286" y="1870"/>
                    <a:pt x="1286" y="1846"/>
                  </a:cubicBezTo>
                  <a:cubicBezTo>
                    <a:pt x="1298" y="1774"/>
                    <a:pt x="1298" y="1691"/>
                    <a:pt x="1298" y="1632"/>
                  </a:cubicBezTo>
                  <a:lnTo>
                    <a:pt x="1298" y="1620"/>
                  </a:lnTo>
                  <a:lnTo>
                    <a:pt x="1298" y="1322"/>
                  </a:lnTo>
                  <a:cubicBezTo>
                    <a:pt x="1298" y="1072"/>
                    <a:pt x="1286" y="846"/>
                    <a:pt x="1239" y="631"/>
                  </a:cubicBezTo>
                  <a:cubicBezTo>
                    <a:pt x="1203" y="524"/>
                    <a:pt x="1191" y="429"/>
                    <a:pt x="1143" y="334"/>
                  </a:cubicBezTo>
                  <a:cubicBezTo>
                    <a:pt x="1108" y="250"/>
                    <a:pt x="1060" y="179"/>
                    <a:pt x="1000" y="119"/>
                  </a:cubicBezTo>
                  <a:cubicBezTo>
                    <a:pt x="941" y="60"/>
                    <a:pt x="869" y="12"/>
                    <a:pt x="786" y="12"/>
                  </a:cubicBezTo>
                  <a:cubicBezTo>
                    <a:pt x="786" y="0"/>
                    <a:pt x="762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5695787" y="2562609"/>
              <a:ext cx="716442" cy="1019931"/>
            </a:xfrm>
            <a:custGeom>
              <a:avLst/>
              <a:gdLst/>
              <a:ahLst/>
              <a:cxnLst/>
              <a:rect l="l" t="t" r="r" b="b"/>
              <a:pathLst>
                <a:path w="5236" h="7454" extrusionOk="0">
                  <a:moveTo>
                    <a:pt x="5203" y="0"/>
                  </a:moveTo>
                  <a:cubicBezTo>
                    <a:pt x="4938" y="200"/>
                    <a:pt x="4681" y="411"/>
                    <a:pt x="4432" y="632"/>
                  </a:cubicBezTo>
                  <a:lnTo>
                    <a:pt x="4432" y="632"/>
                  </a:lnTo>
                  <a:cubicBezTo>
                    <a:pt x="4519" y="568"/>
                    <a:pt x="4607" y="501"/>
                    <a:pt x="4691" y="429"/>
                  </a:cubicBezTo>
                  <a:cubicBezTo>
                    <a:pt x="4846" y="298"/>
                    <a:pt x="5025" y="179"/>
                    <a:pt x="5191" y="48"/>
                  </a:cubicBezTo>
                  <a:cubicBezTo>
                    <a:pt x="5191" y="36"/>
                    <a:pt x="5203" y="36"/>
                    <a:pt x="5203" y="36"/>
                  </a:cubicBezTo>
                  <a:cubicBezTo>
                    <a:pt x="5221" y="36"/>
                    <a:pt x="5233" y="45"/>
                    <a:pt x="5234" y="45"/>
                  </a:cubicBezTo>
                  <a:cubicBezTo>
                    <a:pt x="5236" y="45"/>
                    <a:pt x="5227" y="36"/>
                    <a:pt x="5203" y="0"/>
                  </a:cubicBezTo>
                  <a:close/>
                  <a:moveTo>
                    <a:pt x="1381" y="405"/>
                  </a:moveTo>
                  <a:cubicBezTo>
                    <a:pt x="1369" y="405"/>
                    <a:pt x="1357" y="417"/>
                    <a:pt x="1357" y="429"/>
                  </a:cubicBezTo>
                  <a:cubicBezTo>
                    <a:pt x="1310" y="727"/>
                    <a:pt x="1274" y="1024"/>
                    <a:pt x="1262" y="1322"/>
                  </a:cubicBezTo>
                  <a:cubicBezTo>
                    <a:pt x="1250" y="1643"/>
                    <a:pt x="1250" y="1953"/>
                    <a:pt x="1262" y="2263"/>
                  </a:cubicBezTo>
                  <a:cubicBezTo>
                    <a:pt x="1274" y="2572"/>
                    <a:pt x="1334" y="2894"/>
                    <a:pt x="1417" y="3203"/>
                  </a:cubicBezTo>
                  <a:lnTo>
                    <a:pt x="1548" y="3644"/>
                  </a:lnTo>
                  <a:cubicBezTo>
                    <a:pt x="1572" y="3751"/>
                    <a:pt x="1631" y="3834"/>
                    <a:pt x="1679" y="3929"/>
                  </a:cubicBezTo>
                  <a:cubicBezTo>
                    <a:pt x="1488" y="4298"/>
                    <a:pt x="1334" y="4703"/>
                    <a:pt x="1203" y="5108"/>
                  </a:cubicBezTo>
                  <a:cubicBezTo>
                    <a:pt x="1155" y="5013"/>
                    <a:pt x="1107" y="4941"/>
                    <a:pt x="1048" y="4846"/>
                  </a:cubicBezTo>
                  <a:cubicBezTo>
                    <a:pt x="988" y="4763"/>
                    <a:pt x="953" y="4691"/>
                    <a:pt x="893" y="4596"/>
                  </a:cubicBezTo>
                  <a:lnTo>
                    <a:pt x="722" y="4346"/>
                  </a:lnTo>
                  <a:lnTo>
                    <a:pt x="722" y="4346"/>
                  </a:lnTo>
                  <a:cubicBezTo>
                    <a:pt x="723" y="4346"/>
                    <a:pt x="725" y="4346"/>
                    <a:pt x="726" y="4346"/>
                  </a:cubicBezTo>
                  <a:cubicBezTo>
                    <a:pt x="679" y="4287"/>
                    <a:pt x="655" y="4227"/>
                    <a:pt x="607" y="4179"/>
                  </a:cubicBezTo>
                  <a:lnTo>
                    <a:pt x="334" y="3775"/>
                  </a:lnTo>
                  <a:cubicBezTo>
                    <a:pt x="250" y="3644"/>
                    <a:pt x="155" y="3501"/>
                    <a:pt x="72" y="3358"/>
                  </a:cubicBezTo>
                  <a:cubicBezTo>
                    <a:pt x="72" y="3346"/>
                    <a:pt x="60" y="3346"/>
                    <a:pt x="36" y="3346"/>
                  </a:cubicBezTo>
                  <a:lnTo>
                    <a:pt x="24" y="3346"/>
                  </a:lnTo>
                  <a:cubicBezTo>
                    <a:pt x="12" y="3358"/>
                    <a:pt x="0" y="3382"/>
                    <a:pt x="12" y="3394"/>
                  </a:cubicBezTo>
                  <a:cubicBezTo>
                    <a:pt x="119" y="3560"/>
                    <a:pt x="214" y="3715"/>
                    <a:pt x="310" y="3882"/>
                  </a:cubicBezTo>
                  <a:cubicBezTo>
                    <a:pt x="369" y="3977"/>
                    <a:pt x="417" y="4048"/>
                    <a:pt x="453" y="4132"/>
                  </a:cubicBezTo>
                  <a:cubicBezTo>
                    <a:pt x="500" y="4227"/>
                    <a:pt x="560" y="4310"/>
                    <a:pt x="607" y="4394"/>
                  </a:cubicBezTo>
                  <a:lnTo>
                    <a:pt x="738" y="4656"/>
                  </a:lnTo>
                  <a:lnTo>
                    <a:pt x="869" y="4929"/>
                  </a:lnTo>
                  <a:lnTo>
                    <a:pt x="1012" y="5191"/>
                  </a:lnTo>
                  <a:lnTo>
                    <a:pt x="1096" y="5370"/>
                  </a:lnTo>
                  <a:cubicBezTo>
                    <a:pt x="1096" y="5382"/>
                    <a:pt x="1084" y="5418"/>
                    <a:pt x="1084" y="5430"/>
                  </a:cubicBezTo>
                  <a:cubicBezTo>
                    <a:pt x="988" y="5739"/>
                    <a:pt x="929" y="6072"/>
                    <a:pt x="905" y="6394"/>
                  </a:cubicBezTo>
                  <a:cubicBezTo>
                    <a:pt x="893" y="6549"/>
                    <a:pt x="869" y="6715"/>
                    <a:pt x="893" y="6858"/>
                  </a:cubicBezTo>
                  <a:lnTo>
                    <a:pt x="893" y="7096"/>
                  </a:lnTo>
                  <a:cubicBezTo>
                    <a:pt x="893" y="7192"/>
                    <a:pt x="905" y="7263"/>
                    <a:pt x="917" y="7346"/>
                  </a:cubicBezTo>
                  <a:cubicBezTo>
                    <a:pt x="917" y="7406"/>
                    <a:pt x="988" y="7454"/>
                    <a:pt x="1048" y="7454"/>
                  </a:cubicBezTo>
                  <a:cubicBezTo>
                    <a:pt x="1084" y="7454"/>
                    <a:pt x="1107" y="7442"/>
                    <a:pt x="1131" y="7406"/>
                  </a:cubicBezTo>
                  <a:cubicBezTo>
                    <a:pt x="1143" y="7382"/>
                    <a:pt x="1155" y="7346"/>
                    <a:pt x="1143" y="7323"/>
                  </a:cubicBezTo>
                  <a:lnTo>
                    <a:pt x="1143" y="7287"/>
                  </a:lnTo>
                  <a:lnTo>
                    <a:pt x="1143" y="7192"/>
                  </a:lnTo>
                  <a:lnTo>
                    <a:pt x="1143" y="7144"/>
                  </a:lnTo>
                  <a:cubicBezTo>
                    <a:pt x="1143" y="6894"/>
                    <a:pt x="1155" y="6656"/>
                    <a:pt x="1167" y="6394"/>
                  </a:cubicBezTo>
                  <a:cubicBezTo>
                    <a:pt x="1203" y="6132"/>
                    <a:pt x="1250" y="5882"/>
                    <a:pt x="1310" y="5608"/>
                  </a:cubicBezTo>
                  <a:cubicBezTo>
                    <a:pt x="1429" y="5144"/>
                    <a:pt x="1572" y="4703"/>
                    <a:pt x="1762" y="4275"/>
                  </a:cubicBezTo>
                  <a:lnTo>
                    <a:pt x="1798" y="4239"/>
                  </a:lnTo>
                  <a:cubicBezTo>
                    <a:pt x="1858" y="4179"/>
                    <a:pt x="1917" y="4108"/>
                    <a:pt x="1977" y="4048"/>
                  </a:cubicBezTo>
                  <a:cubicBezTo>
                    <a:pt x="2119" y="3894"/>
                    <a:pt x="2274" y="3763"/>
                    <a:pt x="2441" y="3644"/>
                  </a:cubicBezTo>
                  <a:cubicBezTo>
                    <a:pt x="2512" y="3584"/>
                    <a:pt x="2608" y="3525"/>
                    <a:pt x="2679" y="3465"/>
                  </a:cubicBezTo>
                  <a:lnTo>
                    <a:pt x="2810" y="3382"/>
                  </a:lnTo>
                  <a:lnTo>
                    <a:pt x="2941" y="3286"/>
                  </a:lnTo>
                  <a:lnTo>
                    <a:pt x="2929" y="3286"/>
                  </a:lnTo>
                  <a:cubicBezTo>
                    <a:pt x="3012" y="3239"/>
                    <a:pt x="3108" y="3179"/>
                    <a:pt x="3191" y="3144"/>
                  </a:cubicBezTo>
                  <a:cubicBezTo>
                    <a:pt x="3286" y="3096"/>
                    <a:pt x="3393" y="3036"/>
                    <a:pt x="3477" y="2989"/>
                  </a:cubicBezTo>
                  <a:cubicBezTo>
                    <a:pt x="3489" y="2977"/>
                    <a:pt x="3512" y="2965"/>
                    <a:pt x="3489" y="2941"/>
                  </a:cubicBezTo>
                  <a:cubicBezTo>
                    <a:pt x="3489" y="2929"/>
                    <a:pt x="3477" y="2917"/>
                    <a:pt x="3465" y="2917"/>
                  </a:cubicBezTo>
                  <a:lnTo>
                    <a:pt x="3453" y="2917"/>
                  </a:lnTo>
                  <a:cubicBezTo>
                    <a:pt x="3358" y="2965"/>
                    <a:pt x="3274" y="3001"/>
                    <a:pt x="3179" y="3036"/>
                  </a:cubicBezTo>
                  <a:lnTo>
                    <a:pt x="2917" y="3167"/>
                  </a:lnTo>
                  <a:lnTo>
                    <a:pt x="2643" y="3298"/>
                  </a:lnTo>
                  <a:cubicBezTo>
                    <a:pt x="2560" y="3346"/>
                    <a:pt x="2465" y="3405"/>
                    <a:pt x="2381" y="3453"/>
                  </a:cubicBezTo>
                  <a:cubicBezTo>
                    <a:pt x="2262" y="3525"/>
                    <a:pt x="2143" y="3620"/>
                    <a:pt x="2036" y="3703"/>
                  </a:cubicBezTo>
                  <a:lnTo>
                    <a:pt x="2167" y="3441"/>
                  </a:lnTo>
                  <a:cubicBezTo>
                    <a:pt x="2167" y="3441"/>
                    <a:pt x="2167" y="3417"/>
                    <a:pt x="2191" y="3417"/>
                  </a:cubicBezTo>
                  <a:cubicBezTo>
                    <a:pt x="2191" y="3417"/>
                    <a:pt x="2191" y="3405"/>
                    <a:pt x="2203" y="3405"/>
                  </a:cubicBezTo>
                  <a:cubicBezTo>
                    <a:pt x="2405" y="3025"/>
                    <a:pt x="2643" y="2644"/>
                    <a:pt x="2917" y="2286"/>
                  </a:cubicBezTo>
                  <a:cubicBezTo>
                    <a:pt x="3203" y="1917"/>
                    <a:pt x="3501" y="1560"/>
                    <a:pt x="3822" y="1215"/>
                  </a:cubicBezTo>
                  <a:cubicBezTo>
                    <a:pt x="4018" y="1013"/>
                    <a:pt x="4222" y="819"/>
                    <a:pt x="4432" y="632"/>
                  </a:cubicBezTo>
                  <a:lnTo>
                    <a:pt x="4432" y="632"/>
                  </a:lnTo>
                  <a:cubicBezTo>
                    <a:pt x="4347" y="695"/>
                    <a:pt x="4261" y="757"/>
                    <a:pt x="4179" y="822"/>
                  </a:cubicBezTo>
                  <a:cubicBezTo>
                    <a:pt x="4108" y="881"/>
                    <a:pt x="4036" y="953"/>
                    <a:pt x="3941" y="1012"/>
                  </a:cubicBezTo>
                  <a:cubicBezTo>
                    <a:pt x="3858" y="1084"/>
                    <a:pt x="3774" y="1167"/>
                    <a:pt x="3691" y="1239"/>
                  </a:cubicBezTo>
                  <a:cubicBezTo>
                    <a:pt x="3524" y="1381"/>
                    <a:pt x="3382" y="1536"/>
                    <a:pt x="3227" y="1679"/>
                  </a:cubicBezTo>
                  <a:cubicBezTo>
                    <a:pt x="3096" y="1834"/>
                    <a:pt x="2965" y="1977"/>
                    <a:pt x="2822" y="2143"/>
                  </a:cubicBezTo>
                  <a:cubicBezTo>
                    <a:pt x="2703" y="2298"/>
                    <a:pt x="2584" y="2441"/>
                    <a:pt x="2489" y="2608"/>
                  </a:cubicBezTo>
                  <a:cubicBezTo>
                    <a:pt x="2250" y="2929"/>
                    <a:pt x="2036" y="3275"/>
                    <a:pt x="1846" y="3632"/>
                  </a:cubicBezTo>
                  <a:cubicBezTo>
                    <a:pt x="1834" y="3679"/>
                    <a:pt x="1798" y="3727"/>
                    <a:pt x="1786" y="3751"/>
                  </a:cubicBezTo>
                  <a:cubicBezTo>
                    <a:pt x="1750" y="3703"/>
                    <a:pt x="1738" y="3667"/>
                    <a:pt x="1715" y="3608"/>
                  </a:cubicBezTo>
                  <a:cubicBezTo>
                    <a:pt x="1655" y="3489"/>
                    <a:pt x="1607" y="3346"/>
                    <a:pt x="1560" y="3215"/>
                  </a:cubicBezTo>
                  <a:cubicBezTo>
                    <a:pt x="1429" y="2798"/>
                    <a:pt x="1369" y="2382"/>
                    <a:pt x="1334" y="1953"/>
                  </a:cubicBezTo>
                  <a:cubicBezTo>
                    <a:pt x="1310" y="1441"/>
                    <a:pt x="1334" y="941"/>
                    <a:pt x="1417" y="441"/>
                  </a:cubicBezTo>
                  <a:cubicBezTo>
                    <a:pt x="1417" y="429"/>
                    <a:pt x="1393" y="405"/>
                    <a:pt x="1381" y="4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25"/>
          <p:cNvSpPr txBox="1">
            <a:spLocks noGrp="1"/>
          </p:cNvSpPr>
          <p:nvPr>
            <p:ph type="title"/>
          </p:nvPr>
        </p:nvSpPr>
        <p:spPr>
          <a:xfrm>
            <a:off x="713250" y="1671700"/>
            <a:ext cx="44991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25"/>
          <p:cNvSpPr txBox="1">
            <a:spLocks noGrp="1"/>
          </p:cNvSpPr>
          <p:nvPr>
            <p:ph type="subTitle" idx="1"/>
          </p:nvPr>
        </p:nvSpPr>
        <p:spPr>
          <a:xfrm>
            <a:off x="713250" y="2459251"/>
            <a:ext cx="3645000" cy="133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8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26"/>
          <p:cNvGrpSpPr/>
          <p:nvPr/>
        </p:nvGrpSpPr>
        <p:grpSpPr>
          <a:xfrm rot="-7232238">
            <a:off x="7626507" y="345193"/>
            <a:ext cx="1991785" cy="1564928"/>
            <a:chOff x="3179690" y="3996866"/>
            <a:chExt cx="1991782" cy="1564926"/>
          </a:xfrm>
        </p:grpSpPr>
        <p:grpSp>
          <p:nvGrpSpPr>
            <p:cNvPr id="464" name="Google Shape;464;p26"/>
            <p:cNvGrpSpPr/>
            <p:nvPr/>
          </p:nvGrpSpPr>
          <p:grpSpPr>
            <a:xfrm>
              <a:off x="3832913" y="4274461"/>
              <a:ext cx="1338558" cy="1287331"/>
              <a:chOff x="2707194" y="4375174"/>
              <a:chExt cx="1222651" cy="1175859"/>
            </a:xfrm>
          </p:grpSpPr>
          <p:sp>
            <p:nvSpPr>
              <p:cNvPr id="465" name="Google Shape;465;p26"/>
              <p:cNvSpPr/>
              <p:nvPr/>
            </p:nvSpPr>
            <p:spPr>
              <a:xfrm rot="-6215377">
                <a:off x="3042721" y="4769860"/>
                <a:ext cx="415161" cy="24441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108" extrusionOk="0">
                    <a:moveTo>
                      <a:pt x="1060" y="1"/>
                    </a:moveTo>
                    <a:cubicBezTo>
                      <a:pt x="941" y="13"/>
                      <a:pt x="810" y="48"/>
                      <a:pt x="679" y="108"/>
                    </a:cubicBezTo>
                    <a:cubicBezTo>
                      <a:pt x="441" y="203"/>
                      <a:pt x="215" y="370"/>
                      <a:pt x="24" y="536"/>
                    </a:cubicBezTo>
                    <a:cubicBezTo>
                      <a:pt x="0" y="548"/>
                      <a:pt x="0" y="560"/>
                      <a:pt x="0" y="584"/>
                    </a:cubicBezTo>
                    <a:cubicBezTo>
                      <a:pt x="0" y="596"/>
                      <a:pt x="0" y="620"/>
                      <a:pt x="24" y="620"/>
                    </a:cubicBezTo>
                    <a:cubicBezTo>
                      <a:pt x="36" y="644"/>
                      <a:pt x="48" y="644"/>
                      <a:pt x="60" y="644"/>
                    </a:cubicBezTo>
                    <a:lnTo>
                      <a:pt x="72" y="644"/>
                    </a:lnTo>
                    <a:cubicBezTo>
                      <a:pt x="155" y="667"/>
                      <a:pt x="227" y="703"/>
                      <a:pt x="310" y="751"/>
                    </a:cubicBezTo>
                    <a:lnTo>
                      <a:pt x="357" y="763"/>
                    </a:lnTo>
                    <a:cubicBezTo>
                      <a:pt x="477" y="822"/>
                      <a:pt x="596" y="882"/>
                      <a:pt x="715" y="929"/>
                    </a:cubicBezTo>
                    <a:cubicBezTo>
                      <a:pt x="869" y="989"/>
                      <a:pt x="989" y="1025"/>
                      <a:pt x="1108" y="1060"/>
                    </a:cubicBezTo>
                    <a:cubicBezTo>
                      <a:pt x="1203" y="1084"/>
                      <a:pt x="1310" y="1108"/>
                      <a:pt x="1381" y="1108"/>
                    </a:cubicBezTo>
                    <a:lnTo>
                      <a:pt x="1465" y="1108"/>
                    </a:lnTo>
                    <a:cubicBezTo>
                      <a:pt x="1500" y="1108"/>
                      <a:pt x="1560" y="1084"/>
                      <a:pt x="1608" y="1072"/>
                    </a:cubicBezTo>
                    <a:cubicBezTo>
                      <a:pt x="1655" y="1060"/>
                      <a:pt x="1703" y="1025"/>
                      <a:pt x="1739" y="989"/>
                    </a:cubicBezTo>
                    <a:cubicBezTo>
                      <a:pt x="1774" y="953"/>
                      <a:pt x="1810" y="906"/>
                      <a:pt x="1834" y="846"/>
                    </a:cubicBezTo>
                    <a:cubicBezTo>
                      <a:pt x="1858" y="787"/>
                      <a:pt x="1881" y="715"/>
                      <a:pt x="1881" y="644"/>
                    </a:cubicBezTo>
                    <a:cubicBezTo>
                      <a:pt x="1881" y="584"/>
                      <a:pt x="1858" y="513"/>
                      <a:pt x="1834" y="453"/>
                    </a:cubicBezTo>
                    <a:cubicBezTo>
                      <a:pt x="1798" y="394"/>
                      <a:pt x="1762" y="334"/>
                      <a:pt x="1703" y="275"/>
                    </a:cubicBezTo>
                    <a:cubicBezTo>
                      <a:pt x="1655" y="227"/>
                      <a:pt x="1596" y="179"/>
                      <a:pt x="1536" y="132"/>
                    </a:cubicBezTo>
                    <a:cubicBezTo>
                      <a:pt x="1477" y="108"/>
                      <a:pt x="1405" y="72"/>
                      <a:pt x="1322" y="48"/>
                    </a:cubicBezTo>
                    <a:cubicBezTo>
                      <a:pt x="1250" y="13"/>
                      <a:pt x="1179" y="1"/>
                      <a:pt x="1108" y="1"/>
                    </a:cubicBezTo>
                    <a:close/>
                  </a:path>
                </a:pathLst>
              </a:custGeom>
              <a:solidFill>
                <a:srgbClr val="FDB4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6"/>
              <p:cNvSpPr/>
              <p:nvPr/>
            </p:nvSpPr>
            <p:spPr>
              <a:xfrm rot="-6215377">
                <a:off x="3471081" y="4876707"/>
                <a:ext cx="257656" cy="396843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799" extrusionOk="0">
                    <a:moveTo>
                      <a:pt x="703" y="1"/>
                    </a:moveTo>
                    <a:cubicBezTo>
                      <a:pt x="679" y="1"/>
                      <a:pt x="668" y="13"/>
                      <a:pt x="644" y="13"/>
                    </a:cubicBezTo>
                    <a:cubicBezTo>
                      <a:pt x="632" y="25"/>
                      <a:pt x="620" y="60"/>
                      <a:pt x="584" y="84"/>
                    </a:cubicBezTo>
                    <a:lnTo>
                      <a:pt x="572" y="108"/>
                    </a:lnTo>
                    <a:cubicBezTo>
                      <a:pt x="560" y="132"/>
                      <a:pt x="525" y="168"/>
                      <a:pt x="513" y="179"/>
                    </a:cubicBezTo>
                    <a:cubicBezTo>
                      <a:pt x="465" y="239"/>
                      <a:pt x="406" y="310"/>
                      <a:pt x="370" y="370"/>
                    </a:cubicBezTo>
                    <a:cubicBezTo>
                      <a:pt x="275" y="489"/>
                      <a:pt x="179" y="620"/>
                      <a:pt x="108" y="787"/>
                    </a:cubicBezTo>
                    <a:cubicBezTo>
                      <a:pt x="36" y="941"/>
                      <a:pt x="1" y="1072"/>
                      <a:pt x="1" y="1203"/>
                    </a:cubicBezTo>
                    <a:cubicBezTo>
                      <a:pt x="1" y="1263"/>
                      <a:pt x="25" y="1334"/>
                      <a:pt x="36" y="1394"/>
                    </a:cubicBezTo>
                    <a:cubicBezTo>
                      <a:pt x="72" y="1453"/>
                      <a:pt x="96" y="1513"/>
                      <a:pt x="156" y="1596"/>
                    </a:cubicBezTo>
                    <a:cubicBezTo>
                      <a:pt x="203" y="1656"/>
                      <a:pt x="275" y="1692"/>
                      <a:pt x="346" y="1739"/>
                    </a:cubicBezTo>
                    <a:cubicBezTo>
                      <a:pt x="406" y="1775"/>
                      <a:pt x="477" y="1799"/>
                      <a:pt x="572" y="1799"/>
                    </a:cubicBezTo>
                    <a:lnTo>
                      <a:pt x="596" y="1799"/>
                    </a:lnTo>
                    <a:cubicBezTo>
                      <a:pt x="668" y="1799"/>
                      <a:pt x="715" y="1787"/>
                      <a:pt x="775" y="1775"/>
                    </a:cubicBezTo>
                    <a:cubicBezTo>
                      <a:pt x="846" y="1739"/>
                      <a:pt x="918" y="1715"/>
                      <a:pt x="977" y="1656"/>
                    </a:cubicBezTo>
                    <a:cubicBezTo>
                      <a:pt x="1013" y="1608"/>
                      <a:pt x="1060" y="1549"/>
                      <a:pt x="1108" y="1453"/>
                    </a:cubicBezTo>
                    <a:cubicBezTo>
                      <a:pt x="1144" y="1394"/>
                      <a:pt x="1156" y="1311"/>
                      <a:pt x="1168" y="1215"/>
                    </a:cubicBezTo>
                    <a:cubicBezTo>
                      <a:pt x="1168" y="1144"/>
                      <a:pt x="1168" y="1072"/>
                      <a:pt x="1156" y="965"/>
                    </a:cubicBezTo>
                    <a:cubicBezTo>
                      <a:pt x="1144" y="882"/>
                      <a:pt x="1120" y="799"/>
                      <a:pt x="1096" y="703"/>
                    </a:cubicBezTo>
                    <a:cubicBezTo>
                      <a:pt x="1037" y="501"/>
                      <a:pt x="941" y="310"/>
                      <a:pt x="858" y="132"/>
                    </a:cubicBezTo>
                    <a:lnTo>
                      <a:pt x="798" y="25"/>
                    </a:lnTo>
                    <a:cubicBezTo>
                      <a:pt x="763" y="13"/>
                      <a:pt x="751" y="1"/>
                      <a:pt x="727" y="1"/>
                    </a:cubicBezTo>
                    <a:close/>
                  </a:path>
                </a:pathLst>
              </a:custGeom>
              <a:solidFill>
                <a:srgbClr val="FDB4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7" name="Google Shape;467;p26"/>
              <p:cNvGrpSpPr/>
              <p:nvPr/>
            </p:nvGrpSpPr>
            <p:grpSpPr>
              <a:xfrm>
                <a:off x="2707194" y="4375174"/>
                <a:ext cx="1222651" cy="1175859"/>
                <a:chOff x="2707194" y="4375174"/>
                <a:chExt cx="1222651" cy="1175859"/>
              </a:xfrm>
            </p:grpSpPr>
            <p:sp>
              <p:nvSpPr>
                <p:cNvPr id="468" name="Google Shape;468;p26"/>
                <p:cNvSpPr/>
                <p:nvPr/>
              </p:nvSpPr>
              <p:spPr>
                <a:xfrm rot="-6215377">
                  <a:off x="3446316" y="4387851"/>
                  <a:ext cx="404573" cy="480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4" h="2180" extrusionOk="0">
                      <a:moveTo>
                        <a:pt x="131" y="1"/>
                      </a:moveTo>
                      <a:cubicBezTo>
                        <a:pt x="119" y="1"/>
                        <a:pt x="107" y="1"/>
                        <a:pt x="107" y="25"/>
                      </a:cubicBezTo>
                      <a:cubicBezTo>
                        <a:pt x="96" y="25"/>
                        <a:pt x="72" y="25"/>
                        <a:pt x="60" y="37"/>
                      </a:cubicBezTo>
                      <a:cubicBezTo>
                        <a:pt x="48" y="49"/>
                        <a:pt x="12" y="60"/>
                        <a:pt x="12" y="96"/>
                      </a:cubicBezTo>
                      <a:cubicBezTo>
                        <a:pt x="0" y="215"/>
                        <a:pt x="0" y="322"/>
                        <a:pt x="0" y="418"/>
                      </a:cubicBezTo>
                      <a:cubicBezTo>
                        <a:pt x="0" y="525"/>
                        <a:pt x="12" y="644"/>
                        <a:pt x="36" y="775"/>
                      </a:cubicBezTo>
                      <a:cubicBezTo>
                        <a:pt x="60" y="930"/>
                        <a:pt x="96" y="1096"/>
                        <a:pt x="167" y="1287"/>
                      </a:cubicBezTo>
                      <a:cubicBezTo>
                        <a:pt x="215" y="1430"/>
                        <a:pt x="286" y="1584"/>
                        <a:pt x="346" y="1703"/>
                      </a:cubicBezTo>
                      <a:cubicBezTo>
                        <a:pt x="417" y="1846"/>
                        <a:pt x="524" y="1953"/>
                        <a:pt x="631" y="2049"/>
                      </a:cubicBezTo>
                      <a:cubicBezTo>
                        <a:pt x="655" y="2061"/>
                        <a:pt x="691" y="2084"/>
                        <a:pt x="715" y="2096"/>
                      </a:cubicBezTo>
                      <a:cubicBezTo>
                        <a:pt x="750" y="2120"/>
                        <a:pt x="774" y="2132"/>
                        <a:pt x="822" y="2144"/>
                      </a:cubicBezTo>
                      <a:cubicBezTo>
                        <a:pt x="881" y="2168"/>
                        <a:pt x="941" y="2180"/>
                        <a:pt x="1000" y="2180"/>
                      </a:cubicBezTo>
                      <a:lnTo>
                        <a:pt x="1060" y="2180"/>
                      </a:lnTo>
                      <a:cubicBezTo>
                        <a:pt x="1227" y="2156"/>
                        <a:pt x="1370" y="2073"/>
                        <a:pt x="1524" y="1930"/>
                      </a:cubicBezTo>
                      <a:cubicBezTo>
                        <a:pt x="1584" y="1870"/>
                        <a:pt x="1620" y="1799"/>
                        <a:pt x="1679" y="1715"/>
                      </a:cubicBezTo>
                      <a:cubicBezTo>
                        <a:pt x="1727" y="1644"/>
                        <a:pt x="1774" y="1573"/>
                        <a:pt x="1786" y="1477"/>
                      </a:cubicBezTo>
                      <a:cubicBezTo>
                        <a:pt x="1834" y="1346"/>
                        <a:pt x="1834" y="1192"/>
                        <a:pt x="1822" y="1061"/>
                      </a:cubicBezTo>
                      <a:cubicBezTo>
                        <a:pt x="1798" y="989"/>
                        <a:pt x="1774" y="906"/>
                        <a:pt x="1739" y="834"/>
                      </a:cubicBezTo>
                      <a:cubicBezTo>
                        <a:pt x="1715" y="775"/>
                        <a:pt x="1655" y="703"/>
                        <a:pt x="1596" y="644"/>
                      </a:cubicBezTo>
                      <a:cubicBezTo>
                        <a:pt x="1489" y="537"/>
                        <a:pt x="1358" y="441"/>
                        <a:pt x="1167" y="346"/>
                      </a:cubicBezTo>
                      <a:cubicBezTo>
                        <a:pt x="893" y="215"/>
                        <a:pt x="596" y="144"/>
                        <a:pt x="298" y="49"/>
                      </a:cubicBezTo>
                      <a:lnTo>
                        <a:pt x="155" y="1"/>
                      </a:lnTo>
                      <a:close/>
                    </a:path>
                  </a:pathLst>
                </a:custGeom>
                <a:solidFill>
                  <a:srgbClr val="FDB4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26"/>
                <p:cNvSpPr/>
                <p:nvPr/>
              </p:nvSpPr>
              <p:spPr>
                <a:xfrm rot="-6215377">
                  <a:off x="2913350" y="4512687"/>
                  <a:ext cx="798778" cy="1052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1" h="4773" extrusionOk="0">
                      <a:moveTo>
                        <a:pt x="84" y="0"/>
                      </a:moveTo>
                      <a:cubicBezTo>
                        <a:pt x="60" y="24"/>
                        <a:pt x="36" y="36"/>
                        <a:pt x="25" y="60"/>
                      </a:cubicBezTo>
                      <a:cubicBezTo>
                        <a:pt x="13" y="84"/>
                        <a:pt x="13" y="119"/>
                        <a:pt x="1" y="131"/>
                      </a:cubicBezTo>
                      <a:cubicBezTo>
                        <a:pt x="72" y="310"/>
                        <a:pt x="167" y="512"/>
                        <a:pt x="263" y="691"/>
                      </a:cubicBezTo>
                      <a:cubicBezTo>
                        <a:pt x="346" y="869"/>
                        <a:pt x="453" y="1048"/>
                        <a:pt x="560" y="1227"/>
                      </a:cubicBezTo>
                      <a:cubicBezTo>
                        <a:pt x="763" y="1548"/>
                        <a:pt x="977" y="1869"/>
                        <a:pt x="1215" y="2167"/>
                      </a:cubicBezTo>
                      <a:cubicBezTo>
                        <a:pt x="1215" y="2191"/>
                        <a:pt x="1227" y="2203"/>
                        <a:pt x="1227" y="2239"/>
                      </a:cubicBezTo>
                      <a:cubicBezTo>
                        <a:pt x="1239" y="2310"/>
                        <a:pt x="1275" y="2370"/>
                        <a:pt x="1287" y="2441"/>
                      </a:cubicBezTo>
                      <a:cubicBezTo>
                        <a:pt x="1334" y="2596"/>
                        <a:pt x="1358" y="2751"/>
                        <a:pt x="1394" y="2917"/>
                      </a:cubicBezTo>
                      <a:cubicBezTo>
                        <a:pt x="1394" y="2989"/>
                        <a:pt x="1406" y="3084"/>
                        <a:pt x="1406" y="3167"/>
                      </a:cubicBezTo>
                      <a:lnTo>
                        <a:pt x="1406" y="3429"/>
                      </a:lnTo>
                      <a:cubicBezTo>
                        <a:pt x="1394" y="3679"/>
                        <a:pt x="1358" y="3929"/>
                        <a:pt x="1322" y="4179"/>
                      </a:cubicBezTo>
                      <a:cubicBezTo>
                        <a:pt x="1322" y="4203"/>
                        <a:pt x="1334" y="4227"/>
                        <a:pt x="1346" y="4227"/>
                      </a:cubicBezTo>
                      <a:cubicBezTo>
                        <a:pt x="1382" y="4227"/>
                        <a:pt x="1394" y="4215"/>
                        <a:pt x="1394" y="4203"/>
                      </a:cubicBezTo>
                      <a:cubicBezTo>
                        <a:pt x="1441" y="4025"/>
                        <a:pt x="1465" y="3846"/>
                        <a:pt x="1477" y="3655"/>
                      </a:cubicBezTo>
                      <a:cubicBezTo>
                        <a:pt x="1501" y="3453"/>
                        <a:pt x="1513" y="3263"/>
                        <a:pt x="1513" y="3072"/>
                      </a:cubicBezTo>
                      <a:cubicBezTo>
                        <a:pt x="1513" y="2882"/>
                        <a:pt x="1501" y="2703"/>
                        <a:pt x="1465" y="2501"/>
                      </a:cubicBezTo>
                      <a:lnTo>
                        <a:pt x="1465" y="2489"/>
                      </a:lnTo>
                      <a:cubicBezTo>
                        <a:pt x="1513" y="2560"/>
                        <a:pt x="1572" y="2620"/>
                        <a:pt x="1632" y="2679"/>
                      </a:cubicBezTo>
                      <a:cubicBezTo>
                        <a:pt x="1763" y="2834"/>
                        <a:pt x="1918" y="2977"/>
                        <a:pt x="2061" y="3108"/>
                      </a:cubicBezTo>
                      <a:cubicBezTo>
                        <a:pt x="2156" y="3191"/>
                        <a:pt x="2227" y="3251"/>
                        <a:pt x="2299" y="3322"/>
                      </a:cubicBezTo>
                      <a:cubicBezTo>
                        <a:pt x="2394" y="3393"/>
                        <a:pt x="2465" y="3489"/>
                        <a:pt x="2549" y="3560"/>
                      </a:cubicBezTo>
                      <a:lnTo>
                        <a:pt x="2775" y="3786"/>
                      </a:lnTo>
                      <a:cubicBezTo>
                        <a:pt x="2846" y="3870"/>
                        <a:pt x="2930" y="3941"/>
                        <a:pt x="3001" y="4036"/>
                      </a:cubicBezTo>
                      <a:cubicBezTo>
                        <a:pt x="3108" y="4144"/>
                        <a:pt x="3192" y="4263"/>
                        <a:pt x="3287" y="4382"/>
                      </a:cubicBezTo>
                      <a:cubicBezTo>
                        <a:pt x="3370" y="4501"/>
                        <a:pt x="3465" y="4632"/>
                        <a:pt x="3549" y="4751"/>
                      </a:cubicBezTo>
                      <a:cubicBezTo>
                        <a:pt x="3549" y="4759"/>
                        <a:pt x="3566" y="4773"/>
                        <a:pt x="3580" y="4773"/>
                      </a:cubicBezTo>
                      <a:cubicBezTo>
                        <a:pt x="3587" y="4773"/>
                        <a:pt x="3593" y="4770"/>
                        <a:pt x="3596" y="4763"/>
                      </a:cubicBezTo>
                      <a:cubicBezTo>
                        <a:pt x="3608" y="4763"/>
                        <a:pt x="3620" y="4739"/>
                        <a:pt x="3608" y="4715"/>
                      </a:cubicBezTo>
                      <a:cubicBezTo>
                        <a:pt x="3465" y="4513"/>
                        <a:pt x="3323" y="4322"/>
                        <a:pt x="3180" y="4108"/>
                      </a:cubicBezTo>
                      <a:cubicBezTo>
                        <a:pt x="3049" y="3917"/>
                        <a:pt x="2894" y="3727"/>
                        <a:pt x="2727" y="3524"/>
                      </a:cubicBezTo>
                      <a:cubicBezTo>
                        <a:pt x="2656" y="3429"/>
                        <a:pt x="2584" y="3334"/>
                        <a:pt x="2489" y="3251"/>
                      </a:cubicBezTo>
                      <a:lnTo>
                        <a:pt x="2358" y="3120"/>
                      </a:lnTo>
                      <a:cubicBezTo>
                        <a:pt x="2334" y="3072"/>
                        <a:pt x="2287" y="3024"/>
                        <a:pt x="2239" y="2977"/>
                      </a:cubicBezTo>
                      <a:cubicBezTo>
                        <a:pt x="2168" y="2905"/>
                        <a:pt x="2072" y="2822"/>
                        <a:pt x="2001" y="2727"/>
                      </a:cubicBezTo>
                      <a:cubicBezTo>
                        <a:pt x="1930" y="2620"/>
                        <a:pt x="1834" y="2536"/>
                        <a:pt x="1763" y="2441"/>
                      </a:cubicBezTo>
                      <a:lnTo>
                        <a:pt x="1751" y="2429"/>
                      </a:lnTo>
                      <a:lnTo>
                        <a:pt x="1751" y="2429"/>
                      </a:lnTo>
                      <a:cubicBezTo>
                        <a:pt x="1882" y="2477"/>
                        <a:pt x="2025" y="2489"/>
                        <a:pt x="2156" y="2501"/>
                      </a:cubicBezTo>
                      <a:cubicBezTo>
                        <a:pt x="2248" y="2508"/>
                        <a:pt x="2339" y="2511"/>
                        <a:pt x="2430" y="2511"/>
                      </a:cubicBezTo>
                      <a:cubicBezTo>
                        <a:pt x="2632" y="2511"/>
                        <a:pt x="2831" y="2497"/>
                        <a:pt x="3037" y="2489"/>
                      </a:cubicBezTo>
                      <a:cubicBezTo>
                        <a:pt x="3049" y="2489"/>
                        <a:pt x="3049" y="2477"/>
                        <a:pt x="3061" y="2477"/>
                      </a:cubicBezTo>
                      <a:cubicBezTo>
                        <a:pt x="3073" y="2465"/>
                        <a:pt x="3073" y="2465"/>
                        <a:pt x="3073" y="2441"/>
                      </a:cubicBezTo>
                      <a:cubicBezTo>
                        <a:pt x="3073" y="2417"/>
                        <a:pt x="3061" y="2405"/>
                        <a:pt x="3049" y="2405"/>
                      </a:cubicBezTo>
                      <a:cubicBezTo>
                        <a:pt x="2918" y="2417"/>
                        <a:pt x="2775" y="2417"/>
                        <a:pt x="2644" y="2417"/>
                      </a:cubicBezTo>
                      <a:cubicBezTo>
                        <a:pt x="2501" y="2417"/>
                        <a:pt x="2346" y="2405"/>
                        <a:pt x="2215" y="2370"/>
                      </a:cubicBezTo>
                      <a:cubicBezTo>
                        <a:pt x="1989" y="2346"/>
                        <a:pt x="1787" y="2262"/>
                        <a:pt x="1572" y="2179"/>
                      </a:cubicBezTo>
                      <a:cubicBezTo>
                        <a:pt x="1501" y="2108"/>
                        <a:pt x="1441" y="2012"/>
                        <a:pt x="1358" y="1929"/>
                      </a:cubicBezTo>
                      <a:cubicBezTo>
                        <a:pt x="1215" y="1727"/>
                        <a:pt x="1084" y="1536"/>
                        <a:pt x="941" y="1346"/>
                      </a:cubicBezTo>
                      <a:cubicBezTo>
                        <a:pt x="810" y="1131"/>
                        <a:pt x="679" y="929"/>
                        <a:pt x="560" y="715"/>
                      </a:cubicBezTo>
                      <a:lnTo>
                        <a:pt x="203" y="48"/>
                      </a:lnTo>
                      <a:cubicBezTo>
                        <a:pt x="191" y="24"/>
                        <a:pt x="144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D787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70" name="Google Shape;470;p26"/>
            <p:cNvGrpSpPr/>
            <p:nvPr/>
          </p:nvGrpSpPr>
          <p:grpSpPr>
            <a:xfrm>
              <a:off x="3179690" y="3996866"/>
              <a:ext cx="1197297" cy="1384952"/>
              <a:chOff x="2249965" y="3219112"/>
              <a:chExt cx="495878" cy="573598"/>
            </a:xfrm>
          </p:grpSpPr>
          <p:sp>
            <p:nvSpPr>
              <p:cNvPr id="471" name="Google Shape;471;p26"/>
              <p:cNvSpPr/>
              <p:nvPr/>
            </p:nvSpPr>
            <p:spPr>
              <a:xfrm>
                <a:off x="2249965" y="3219112"/>
                <a:ext cx="482374" cy="542057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5740" extrusionOk="0">
                    <a:moveTo>
                      <a:pt x="1405" y="1"/>
                    </a:moveTo>
                    <a:cubicBezTo>
                      <a:pt x="1322" y="1"/>
                      <a:pt x="1250" y="25"/>
                      <a:pt x="1191" y="37"/>
                    </a:cubicBezTo>
                    <a:cubicBezTo>
                      <a:pt x="1072" y="60"/>
                      <a:pt x="965" y="144"/>
                      <a:pt x="846" y="263"/>
                    </a:cubicBezTo>
                    <a:cubicBezTo>
                      <a:pt x="762" y="346"/>
                      <a:pt x="691" y="453"/>
                      <a:pt x="643" y="584"/>
                    </a:cubicBezTo>
                    <a:cubicBezTo>
                      <a:pt x="596" y="691"/>
                      <a:pt x="572" y="822"/>
                      <a:pt x="572" y="953"/>
                    </a:cubicBezTo>
                    <a:cubicBezTo>
                      <a:pt x="572" y="1191"/>
                      <a:pt x="631" y="1453"/>
                      <a:pt x="750" y="1763"/>
                    </a:cubicBezTo>
                    <a:cubicBezTo>
                      <a:pt x="846" y="2001"/>
                      <a:pt x="988" y="2239"/>
                      <a:pt x="1179" y="2501"/>
                    </a:cubicBezTo>
                    <a:cubicBezTo>
                      <a:pt x="1215" y="2537"/>
                      <a:pt x="1227" y="2561"/>
                      <a:pt x="1250" y="2596"/>
                    </a:cubicBezTo>
                    <a:cubicBezTo>
                      <a:pt x="1215" y="2561"/>
                      <a:pt x="1143" y="2549"/>
                      <a:pt x="1096" y="2537"/>
                    </a:cubicBezTo>
                    <a:cubicBezTo>
                      <a:pt x="977" y="2501"/>
                      <a:pt x="857" y="2477"/>
                      <a:pt x="750" y="2477"/>
                    </a:cubicBezTo>
                    <a:cubicBezTo>
                      <a:pt x="619" y="2477"/>
                      <a:pt x="500" y="2501"/>
                      <a:pt x="393" y="2549"/>
                    </a:cubicBezTo>
                    <a:cubicBezTo>
                      <a:pt x="286" y="2596"/>
                      <a:pt x="203" y="2680"/>
                      <a:pt x="119" y="2787"/>
                    </a:cubicBezTo>
                    <a:cubicBezTo>
                      <a:pt x="48" y="2894"/>
                      <a:pt x="24" y="3025"/>
                      <a:pt x="0" y="3192"/>
                    </a:cubicBezTo>
                    <a:lnTo>
                      <a:pt x="0" y="3430"/>
                    </a:lnTo>
                    <a:cubicBezTo>
                      <a:pt x="0" y="3501"/>
                      <a:pt x="24" y="3561"/>
                      <a:pt x="48" y="3632"/>
                    </a:cubicBezTo>
                    <a:cubicBezTo>
                      <a:pt x="95" y="3787"/>
                      <a:pt x="155" y="3918"/>
                      <a:pt x="226" y="4049"/>
                    </a:cubicBezTo>
                    <a:cubicBezTo>
                      <a:pt x="298" y="4168"/>
                      <a:pt x="381" y="4287"/>
                      <a:pt x="476" y="4394"/>
                    </a:cubicBezTo>
                    <a:cubicBezTo>
                      <a:pt x="584" y="4513"/>
                      <a:pt x="703" y="4620"/>
                      <a:pt x="810" y="4704"/>
                    </a:cubicBezTo>
                    <a:cubicBezTo>
                      <a:pt x="1012" y="4882"/>
                      <a:pt x="1250" y="5049"/>
                      <a:pt x="1536" y="5216"/>
                    </a:cubicBezTo>
                    <a:cubicBezTo>
                      <a:pt x="1810" y="5359"/>
                      <a:pt x="2072" y="5478"/>
                      <a:pt x="2346" y="5573"/>
                    </a:cubicBezTo>
                    <a:cubicBezTo>
                      <a:pt x="2465" y="5621"/>
                      <a:pt x="2584" y="5644"/>
                      <a:pt x="2703" y="5680"/>
                    </a:cubicBezTo>
                    <a:cubicBezTo>
                      <a:pt x="2798" y="5704"/>
                      <a:pt x="2941" y="5716"/>
                      <a:pt x="3072" y="5740"/>
                    </a:cubicBezTo>
                    <a:cubicBezTo>
                      <a:pt x="3120" y="5740"/>
                      <a:pt x="3155" y="5716"/>
                      <a:pt x="3191" y="5704"/>
                    </a:cubicBezTo>
                    <a:lnTo>
                      <a:pt x="3394" y="5704"/>
                    </a:lnTo>
                    <a:cubicBezTo>
                      <a:pt x="3489" y="5704"/>
                      <a:pt x="3572" y="5704"/>
                      <a:pt x="3655" y="5692"/>
                    </a:cubicBezTo>
                    <a:cubicBezTo>
                      <a:pt x="3739" y="5668"/>
                      <a:pt x="3810" y="5656"/>
                      <a:pt x="3894" y="5644"/>
                    </a:cubicBezTo>
                    <a:cubicBezTo>
                      <a:pt x="4048" y="5597"/>
                      <a:pt x="4191" y="5549"/>
                      <a:pt x="4310" y="5478"/>
                    </a:cubicBezTo>
                    <a:cubicBezTo>
                      <a:pt x="4429" y="5406"/>
                      <a:pt x="4548" y="5311"/>
                      <a:pt x="4644" y="5204"/>
                    </a:cubicBezTo>
                    <a:cubicBezTo>
                      <a:pt x="4739" y="5109"/>
                      <a:pt x="4798" y="5001"/>
                      <a:pt x="4870" y="4859"/>
                    </a:cubicBezTo>
                    <a:cubicBezTo>
                      <a:pt x="4989" y="4632"/>
                      <a:pt x="5048" y="4359"/>
                      <a:pt x="5084" y="4049"/>
                    </a:cubicBezTo>
                    <a:cubicBezTo>
                      <a:pt x="5108" y="3787"/>
                      <a:pt x="5096" y="3489"/>
                      <a:pt x="5048" y="3144"/>
                    </a:cubicBezTo>
                    <a:cubicBezTo>
                      <a:pt x="5025" y="2870"/>
                      <a:pt x="4941" y="2596"/>
                      <a:pt x="4858" y="2275"/>
                    </a:cubicBezTo>
                    <a:cubicBezTo>
                      <a:pt x="4739" y="1930"/>
                      <a:pt x="4632" y="1656"/>
                      <a:pt x="4513" y="1418"/>
                    </a:cubicBezTo>
                    <a:cubicBezTo>
                      <a:pt x="4429" y="1251"/>
                      <a:pt x="4334" y="1120"/>
                      <a:pt x="4227" y="1013"/>
                    </a:cubicBezTo>
                    <a:cubicBezTo>
                      <a:pt x="4132" y="894"/>
                      <a:pt x="3989" y="787"/>
                      <a:pt x="3858" y="739"/>
                    </a:cubicBezTo>
                    <a:cubicBezTo>
                      <a:pt x="3751" y="679"/>
                      <a:pt x="3632" y="656"/>
                      <a:pt x="3501" y="656"/>
                    </a:cubicBezTo>
                    <a:lnTo>
                      <a:pt x="3394" y="656"/>
                    </a:lnTo>
                    <a:cubicBezTo>
                      <a:pt x="3251" y="679"/>
                      <a:pt x="3120" y="751"/>
                      <a:pt x="3013" y="870"/>
                    </a:cubicBezTo>
                    <a:cubicBezTo>
                      <a:pt x="2905" y="989"/>
                      <a:pt x="2834" y="1132"/>
                      <a:pt x="2786" y="1334"/>
                    </a:cubicBezTo>
                    <a:lnTo>
                      <a:pt x="2786" y="1358"/>
                    </a:lnTo>
                    <a:lnTo>
                      <a:pt x="2786" y="1370"/>
                    </a:lnTo>
                    <a:cubicBezTo>
                      <a:pt x="2762" y="1311"/>
                      <a:pt x="2727" y="1239"/>
                      <a:pt x="2679" y="1180"/>
                    </a:cubicBezTo>
                    <a:cubicBezTo>
                      <a:pt x="2524" y="882"/>
                      <a:pt x="2358" y="656"/>
                      <a:pt x="2191" y="465"/>
                    </a:cubicBezTo>
                    <a:cubicBezTo>
                      <a:pt x="2084" y="358"/>
                      <a:pt x="2000" y="263"/>
                      <a:pt x="1893" y="179"/>
                    </a:cubicBezTo>
                    <a:cubicBezTo>
                      <a:pt x="1846" y="156"/>
                      <a:pt x="1786" y="120"/>
                      <a:pt x="1727" y="96"/>
                    </a:cubicBezTo>
                    <a:cubicBezTo>
                      <a:pt x="1691" y="60"/>
                      <a:pt x="1631" y="48"/>
                      <a:pt x="1572" y="37"/>
                    </a:cubicBezTo>
                    <a:cubicBezTo>
                      <a:pt x="1512" y="1"/>
                      <a:pt x="145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6"/>
              <p:cNvSpPr/>
              <p:nvPr/>
            </p:nvSpPr>
            <p:spPr>
              <a:xfrm>
                <a:off x="2297182" y="3264157"/>
                <a:ext cx="448661" cy="528553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5597" extrusionOk="0">
                    <a:moveTo>
                      <a:pt x="679" y="0"/>
                    </a:moveTo>
                    <a:cubicBezTo>
                      <a:pt x="667" y="0"/>
                      <a:pt x="655" y="36"/>
                      <a:pt x="667" y="48"/>
                    </a:cubicBezTo>
                    <a:cubicBezTo>
                      <a:pt x="810" y="417"/>
                      <a:pt x="965" y="798"/>
                      <a:pt x="1143" y="1155"/>
                    </a:cubicBezTo>
                    <a:cubicBezTo>
                      <a:pt x="1227" y="1334"/>
                      <a:pt x="1322" y="1488"/>
                      <a:pt x="1405" y="1667"/>
                    </a:cubicBezTo>
                    <a:cubicBezTo>
                      <a:pt x="1370" y="1643"/>
                      <a:pt x="1334" y="1607"/>
                      <a:pt x="1286" y="1584"/>
                    </a:cubicBezTo>
                    <a:cubicBezTo>
                      <a:pt x="1191" y="1488"/>
                      <a:pt x="1084" y="1405"/>
                      <a:pt x="989" y="1298"/>
                    </a:cubicBezTo>
                    <a:cubicBezTo>
                      <a:pt x="917" y="1215"/>
                      <a:pt x="846" y="1131"/>
                      <a:pt x="786" y="1048"/>
                    </a:cubicBezTo>
                    <a:lnTo>
                      <a:pt x="608" y="774"/>
                    </a:lnTo>
                    <a:cubicBezTo>
                      <a:pt x="608" y="762"/>
                      <a:pt x="584" y="762"/>
                      <a:pt x="572" y="762"/>
                    </a:cubicBezTo>
                    <a:lnTo>
                      <a:pt x="560" y="762"/>
                    </a:lnTo>
                    <a:cubicBezTo>
                      <a:pt x="536" y="762"/>
                      <a:pt x="536" y="798"/>
                      <a:pt x="548" y="810"/>
                    </a:cubicBezTo>
                    <a:cubicBezTo>
                      <a:pt x="608" y="917"/>
                      <a:pt x="667" y="1012"/>
                      <a:pt x="738" y="1107"/>
                    </a:cubicBezTo>
                    <a:cubicBezTo>
                      <a:pt x="810" y="1215"/>
                      <a:pt x="893" y="1298"/>
                      <a:pt x="977" y="1393"/>
                    </a:cubicBezTo>
                    <a:cubicBezTo>
                      <a:pt x="1143" y="1548"/>
                      <a:pt x="1322" y="1715"/>
                      <a:pt x="1512" y="1834"/>
                    </a:cubicBezTo>
                    <a:cubicBezTo>
                      <a:pt x="1584" y="1965"/>
                      <a:pt x="1655" y="2084"/>
                      <a:pt x="1739" y="2227"/>
                    </a:cubicBezTo>
                    <a:cubicBezTo>
                      <a:pt x="1941" y="2584"/>
                      <a:pt x="2167" y="2941"/>
                      <a:pt x="2417" y="3274"/>
                    </a:cubicBezTo>
                    <a:cubicBezTo>
                      <a:pt x="2477" y="3358"/>
                      <a:pt x="2536" y="3441"/>
                      <a:pt x="2596" y="3512"/>
                    </a:cubicBezTo>
                    <a:lnTo>
                      <a:pt x="2477" y="3512"/>
                    </a:lnTo>
                    <a:cubicBezTo>
                      <a:pt x="2405" y="3512"/>
                      <a:pt x="2310" y="3501"/>
                      <a:pt x="2239" y="3501"/>
                    </a:cubicBezTo>
                    <a:cubicBezTo>
                      <a:pt x="2167" y="3501"/>
                      <a:pt x="2084" y="3489"/>
                      <a:pt x="2001" y="3477"/>
                    </a:cubicBezTo>
                    <a:cubicBezTo>
                      <a:pt x="1929" y="3453"/>
                      <a:pt x="1846" y="3441"/>
                      <a:pt x="1762" y="3429"/>
                    </a:cubicBezTo>
                    <a:cubicBezTo>
                      <a:pt x="1679" y="3393"/>
                      <a:pt x="1608" y="3381"/>
                      <a:pt x="1512" y="3358"/>
                    </a:cubicBezTo>
                    <a:cubicBezTo>
                      <a:pt x="1203" y="3250"/>
                      <a:pt x="905" y="3120"/>
                      <a:pt x="619" y="2941"/>
                    </a:cubicBezTo>
                    <a:cubicBezTo>
                      <a:pt x="429" y="2822"/>
                      <a:pt x="227" y="2667"/>
                      <a:pt x="72" y="2524"/>
                    </a:cubicBezTo>
                    <a:cubicBezTo>
                      <a:pt x="48" y="2500"/>
                      <a:pt x="48" y="2500"/>
                      <a:pt x="36" y="2500"/>
                    </a:cubicBezTo>
                    <a:cubicBezTo>
                      <a:pt x="24" y="2500"/>
                      <a:pt x="12" y="2500"/>
                      <a:pt x="12" y="2524"/>
                    </a:cubicBezTo>
                    <a:cubicBezTo>
                      <a:pt x="0" y="2548"/>
                      <a:pt x="0" y="2560"/>
                      <a:pt x="12" y="2608"/>
                    </a:cubicBezTo>
                    <a:lnTo>
                      <a:pt x="274" y="2834"/>
                    </a:lnTo>
                    <a:lnTo>
                      <a:pt x="584" y="3048"/>
                    </a:lnTo>
                    <a:cubicBezTo>
                      <a:pt x="691" y="3131"/>
                      <a:pt x="810" y="3191"/>
                      <a:pt x="917" y="3250"/>
                    </a:cubicBezTo>
                    <a:cubicBezTo>
                      <a:pt x="1036" y="3322"/>
                      <a:pt x="1155" y="3370"/>
                      <a:pt x="1274" y="3429"/>
                    </a:cubicBezTo>
                    <a:cubicBezTo>
                      <a:pt x="1393" y="3465"/>
                      <a:pt x="1500" y="3512"/>
                      <a:pt x="1620" y="3560"/>
                    </a:cubicBezTo>
                    <a:cubicBezTo>
                      <a:pt x="1739" y="3608"/>
                      <a:pt x="1870" y="3643"/>
                      <a:pt x="1989" y="3679"/>
                    </a:cubicBezTo>
                    <a:cubicBezTo>
                      <a:pt x="2108" y="3703"/>
                      <a:pt x="2227" y="3739"/>
                      <a:pt x="2358" y="3751"/>
                    </a:cubicBezTo>
                    <a:cubicBezTo>
                      <a:pt x="2417" y="3751"/>
                      <a:pt x="2489" y="3762"/>
                      <a:pt x="2548" y="3762"/>
                    </a:cubicBezTo>
                    <a:lnTo>
                      <a:pt x="2643" y="3762"/>
                    </a:lnTo>
                    <a:cubicBezTo>
                      <a:pt x="2667" y="3762"/>
                      <a:pt x="2703" y="3751"/>
                      <a:pt x="2727" y="3751"/>
                    </a:cubicBezTo>
                    <a:cubicBezTo>
                      <a:pt x="2870" y="3929"/>
                      <a:pt x="3013" y="4108"/>
                      <a:pt x="3167" y="4286"/>
                    </a:cubicBezTo>
                    <a:cubicBezTo>
                      <a:pt x="3370" y="4524"/>
                      <a:pt x="3596" y="4751"/>
                      <a:pt x="3822" y="4977"/>
                    </a:cubicBezTo>
                    <a:cubicBezTo>
                      <a:pt x="3941" y="5072"/>
                      <a:pt x="4037" y="5179"/>
                      <a:pt x="4156" y="5286"/>
                    </a:cubicBezTo>
                    <a:cubicBezTo>
                      <a:pt x="4215" y="5334"/>
                      <a:pt x="4263" y="5370"/>
                      <a:pt x="4322" y="5417"/>
                    </a:cubicBezTo>
                    <a:cubicBezTo>
                      <a:pt x="4394" y="5477"/>
                      <a:pt x="4453" y="5525"/>
                      <a:pt x="4513" y="5572"/>
                    </a:cubicBezTo>
                    <a:cubicBezTo>
                      <a:pt x="4539" y="5588"/>
                      <a:pt x="4572" y="5597"/>
                      <a:pt x="4604" y="5597"/>
                    </a:cubicBezTo>
                    <a:cubicBezTo>
                      <a:pt x="4646" y="5597"/>
                      <a:pt x="4688" y="5582"/>
                      <a:pt x="4715" y="5548"/>
                    </a:cubicBezTo>
                    <a:cubicBezTo>
                      <a:pt x="4751" y="5489"/>
                      <a:pt x="4751" y="5406"/>
                      <a:pt x="4691" y="5358"/>
                    </a:cubicBezTo>
                    <a:cubicBezTo>
                      <a:pt x="4632" y="5310"/>
                      <a:pt x="4596" y="5275"/>
                      <a:pt x="4537" y="5227"/>
                    </a:cubicBezTo>
                    <a:cubicBezTo>
                      <a:pt x="4477" y="5179"/>
                      <a:pt x="4429" y="5132"/>
                      <a:pt x="4370" y="5096"/>
                    </a:cubicBezTo>
                    <a:cubicBezTo>
                      <a:pt x="4251" y="5001"/>
                      <a:pt x="4144" y="4917"/>
                      <a:pt x="4037" y="4810"/>
                    </a:cubicBezTo>
                    <a:cubicBezTo>
                      <a:pt x="3834" y="4620"/>
                      <a:pt x="3620" y="4405"/>
                      <a:pt x="3429" y="4203"/>
                    </a:cubicBezTo>
                    <a:cubicBezTo>
                      <a:pt x="3263" y="4024"/>
                      <a:pt x="3108" y="3822"/>
                      <a:pt x="2941" y="3631"/>
                    </a:cubicBezTo>
                    <a:cubicBezTo>
                      <a:pt x="2941" y="3631"/>
                      <a:pt x="2953" y="3620"/>
                      <a:pt x="2953" y="3608"/>
                    </a:cubicBezTo>
                    <a:cubicBezTo>
                      <a:pt x="2989" y="3501"/>
                      <a:pt x="3001" y="3393"/>
                      <a:pt x="3013" y="3286"/>
                    </a:cubicBezTo>
                    <a:cubicBezTo>
                      <a:pt x="3024" y="3167"/>
                      <a:pt x="3048" y="3072"/>
                      <a:pt x="3060" y="2953"/>
                    </a:cubicBezTo>
                    <a:cubicBezTo>
                      <a:pt x="3072" y="2846"/>
                      <a:pt x="3072" y="2727"/>
                      <a:pt x="3084" y="2608"/>
                    </a:cubicBezTo>
                    <a:cubicBezTo>
                      <a:pt x="3108" y="2488"/>
                      <a:pt x="3108" y="2358"/>
                      <a:pt x="3108" y="2238"/>
                    </a:cubicBezTo>
                    <a:cubicBezTo>
                      <a:pt x="3120" y="2000"/>
                      <a:pt x="3108" y="1774"/>
                      <a:pt x="3084" y="1536"/>
                    </a:cubicBezTo>
                    <a:cubicBezTo>
                      <a:pt x="3060" y="1310"/>
                      <a:pt x="3024" y="1107"/>
                      <a:pt x="2989" y="881"/>
                    </a:cubicBezTo>
                    <a:cubicBezTo>
                      <a:pt x="2989" y="869"/>
                      <a:pt x="2965" y="845"/>
                      <a:pt x="2953" y="845"/>
                    </a:cubicBezTo>
                    <a:lnTo>
                      <a:pt x="2941" y="845"/>
                    </a:lnTo>
                    <a:cubicBezTo>
                      <a:pt x="2929" y="845"/>
                      <a:pt x="2929" y="881"/>
                      <a:pt x="2929" y="893"/>
                    </a:cubicBezTo>
                    <a:lnTo>
                      <a:pt x="2929" y="905"/>
                    </a:lnTo>
                    <a:cubicBezTo>
                      <a:pt x="3013" y="1310"/>
                      <a:pt x="3013" y="1715"/>
                      <a:pt x="3001" y="2119"/>
                    </a:cubicBezTo>
                    <a:cubicBezTo>
                      <a:pt x="2989" y="2215"/>
                      <a:pt x="2989" y="2322"/>
                      <a:pt x="2965" y="2429"/>
                    </a:cubicBezTo>
                    <a:cubicBezTo>
                      <a:pt x="2953" y="2536"/>
                      <a:pt x="2941" y="2655"/>
                      <a:pt x="2929" y="2774"/>
                    </a:cubicBezTo>
                    <a:cubicBezTo>
                      <a:pt x="2905" y="2881"/>
                      <a:pt x="2894" y="2977"/>
                      <a:pt x="2870" y="3084"/>
                    </a:cubicBezTo>
                    <a:lnTo>
                      <a:pt x="2774" y="3393"/>
                    </a:lnTo>
                    <a:lnTo>
                      <a:pt x="2774" y="3417"/>
                    </a:lnTo>
                    <a:cubicBezTo>
                      <a:pt x="2572" y="3155"/>
                      <a:pt x="2370" y="2893"/>
                      <a:pt x="2179" y="2619"/>
                    </a:cubicBezTo>
                    <a:cubicBezTo>
                      <a:pt x="1989" y="2369"/>
                      <a:pt x="1810" y="2084"/>
                      <a:pt x="1643" y="1822"/>
                    </a:cubicBezTo>
                    <a:lnTo>
                      <a:pt x="1643" y="1810"/>
                    </a:lnTo>
                    <a:lnTo>
                      <a:pt x="1643" y="1655"/>
                    </a:lnTo>
                    <a:cubicBezTo>
                      <a:pt x="1643" y="1596"/>
                      <a:pt x="1631" y="1548"/>
                      <a:pt x="1631" y="1488"/>
                    </a:cubicBezTo>
                    <a:cubicBezTo>
                      <a:pt x="1631" y="1369"/>
                      <a:pt x="1620" y="1274"/>
                      <a:pt x="1584" y="1155"/>
                    </a:cubicBezTo>
                    <a:cubicBezTo>
                      <a:pt x="1536" y="941"/>
                      <a:pt x="1477" y="726"/>
                      <a:pt x="1405" y="524"/>
                    </a:cubicBezTo>
                    <a:cubicBezTo>
                      <a:pt x="1405" y="512"/>
                      <a:pt x="1393" y="500"/>
                      <a:pt x="1381" y="500"/>
                    </a:cubicBezTo>
                    <a:lnTo>
                      <a:pt x="1358" y="500"/>
                    </a:lnTo>
                    <a:cubicBezTo>
                      <a:pt x="1346" y="500"/>
                      <a:pt x="1346" y="524"/>
                      <a:pt x="1346" y="536"/>
                    </a:cubicBezTo>
                    <a:cubicBezTo>
                      <a:pt x="1393" y="655"/>
                      <a:pt x="1417" y="762"/>
                      <a:pt x="1453" y="881"/>
                    </a:cubicBezTo>
                    <a:cubicBezTo>
                      <a:pt x="1465" y="953"/>
                      <a:pt x="1465" y="1012"/>
                      <a:pt x="1477" y="1095"/>
                    </a:cubicBezTo>
                    <a:cubicBezTo>
                      <a:pt x="1500" y="1167"/>
                      <a:pt x="1512" y="1250"/>
                      <a:pt x="1512" y="1334"/>
                    </a:cubicBezTo>
                    <a:lnTo>
                      <a:pt x="1512" y="1584"/>
                    </a:lnTo>
                    <a:cubicBezTo>
                      <a:pt x="1381" y="1357"/>
                      <a:pt x="1239" y="1119"/>
                      <a:pt x="1119" y="881"/>
                    </a:cubicBezTo>
                    <a:cubicBezTo>
                      <a:pt x="989" y="619"/>
                      <a:pt x="846" y="333"/>
                      <a:pt x="727" y="36"/>
                    </a:cubicBezTo>
                    <a:cubicBezTo>
                      <a:pt x="727" y="24"/>
                      <a:pt x="703" y="0"/>
                      <a:pt x="6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3" name="Google Shape;473;p26"/>
          <p:cNvGrpSpPr/>
          <p:nvPr/>
        </p:nvGrpSpPr>
        <p:grpSpPr>
          <a:xfrm flipH="1">
            <a:off x="-511237" y="639668"/>
            <a:ext cx="3284337" cy="5348465"/>
            <a:chOff x="6029165" y="1464076"/>
            <a:chExt cx="2293051" cy="3734179"/>
          </a:xfrm>
        </p:grpSpPr>
        <p:sp>
          <p:nvSpPr>
            <p:cNvPr id="474" name="Google Shape;474;p26"/>
            <p:cNvSpPr/>
            <p:nvPr/>
          </p:nvSpPr>
          <p:spPr>
            <a:xfrm>
              <a:off x="7097287" y="1822339"/>
              <a:ext cx="1213421" cy="1840684"/>
            </a:xfrm>
            <a:custGeom>
              <a:avLst/>
              <a:gdLst/>
              <a:ahLst/>
              <a:cxnLst/>
              <a:rect l="l" t="t" r="r" b="b"/>
              <a:pathLst>
                <a:path w="8752" h="13276" extrusionOk="0">
                  <a:moveTo>
                    <a:pt x="1417" y="0"/>
                  </a:moveTo>
                  <a:cubicBezTo>
                    <a:pt x="1369" y="0"/>
                    <a:pt x="1334" y="12"/>
                    <a:pt x="1322" y="48"/>
                  </a:cubicBezTo>
                  <a:cubicBezTo>
                    <a:pt x="1310" y="60"/>
                    <a:pt x="1310" y="84"/>
                    <a:pt x="1310" y="119"/>
                  </a:cubicBezTo>
                  <a:cubicBezTo>
                    <a:pt x="1334" y="322"/>
                    <a:pt x="1381" y="548"/>
                    <a:pt x="1429" y="762"/>
                  </a:cubicBezTo>
                  <a:lnTo>
                    <a:pt x="1417" y="762"/>
                  </a:lnTo>
                  <a:cubicBezTo>
                    <a:pt x="1381" y="762"/>
                    <a:pt x="1358" y="774"/>
                    <a:pt x="1322" y="774"/>
                  </a:cubicBezTo>
                  <a:cubicBezTo>
                    <a:pt x="1215" y="810"/>
                    <a:pt x="1131" y="846"/>
                    <a:pt x="1024" y="941"/>
                  </a:cubicBezTo>
                  <a:cubicBezTo>
                    <a:pt x="941" y="1012"/>
                    <a:pt x="846" y="1108"/>
                    <a:pt x="762" y="1239"/>
                  </a:cubicBezTo>
                  <a:cubicBezTo>
                    <a:pt x="667" y="1358"/>
                    <a:pt x="596" y="1489"/>
                    <a:pt x="536" y="1596"/>
                  </a:cubicBezTo>
                  <a:cubicBezTo>
                    <a:pt x="477" y="1691"/>
                    <a:pt x="429" y="1810"/>
                    <a:pt x="369" y="1941"/>
                  </a:cubicBezTo>
                  <a:cubicBezTo>
                    <a:pt x="346" y="2001"/>
                    <a:pt x="310" y="2084"/>
                    <a:pt x="286" y="2179"/>
                  </a:cubicBezTo>
                  <a:cubicBezTo>
                    <a:pt x="250" y="2239"/>
                    <a:pt x="238" y="2310"/>
                    <a:pt x="226" y="2370"/>
                  </a:cubicBezTo>
                  <a:lnTo>
                    <a:pt x="226" y="1893"/>
                  </a:lnTo>
                  <a:lnTo>
                    <a:pt x="226" y="1882"/>
                  </a:lnTo>
                  <a:cubicBezTo>
                    <a:pt x="226" y="1774"/>
                    <a:pt x="238" y="1667"/>
                    <a:pt x="238" y="1548"/>
                  </a:cubicBezTo>
                  <a:cubicBezTo>
                    <a:pt x="250" y="1501"/>
                    <a:pt x="238" y="1489"/>
                    <a:pt x="226" y="1465"/>
                  </a:cubicBezTo>
                  <a:cubicBezTo>
                    <a:pt x="203" y="1429"/>
                    <a:pt x="179" y="1417"/>
                    <a:pt x="143" y="1417"/>
                  </a:cubicBezTo>
                  <a:lnTo>
                    <a:pt x="131" y="1417"/>
                  </a:lnTo>
                  <a:cubicBezTo>
                    <a:pt x="72" y="1417"/>
                    <a:pt x="12" y="1441"/>
                    <a:pt x="12" y="1501"/>
                  </a:cubicBezTo>
                  <a:cubicBezTo>
                    <a:pt x="0" y="1941"/>
                    <a:pt x="0" y="2370"/>
                    <a:pt x="24" y="2751"/>
                  </a:cubicBezTo>
                  <a:cubicBezTo>
                    <a:pt x="48" y="2882"/>
                    <a:pt x="72" y="3036"/>
                    <a:pt x="84" y="3167"/>
                  </a:cubicBezTo>
                  <a:cubicBezTo>
                    <a:pt x="60" y="3203"/>
                    <a:pt x="24" y="3239"/>
                    <a:pt x="48" y="3286"/>
                  </a:cubicBezTo>
                  <a:cubicBezTo>
                    <a:pt x="72" y="3441"/>
                    <a:pt x="107" y="3572"/>
                    <a:pt x="143" y="3715"/>
                  </a:cubicBezTo>
                  <a:cubicBezTo>
                    <a:pt x="167" y="3810"/>
                    <a:pt x="179" y="3894"/>
                    <a:pt x="203" y="3989"/>
                  </a:cubicBezTo>
                  <a:cubicBezTo>
                    <a:pt x="310" y="4584"/>
                    <a:pt x="596" y="5120"/>
                    <a:pt x="846" y="5656"/>
                  </a:cubicBezTo>
                  <a:lnTo>
                    <a:pt x="858" y="5668"/>
                  </a:lnTo>
                  <a:cubicBezTo>
                    <a:pt x="965" y="5894"/>
                    <a:pt x="1072" y="6096"/>
                    <a:pt x="1191" y="6323"/>
                  </a:cubicBezTo>
                  <a:cubicBezTo>
                    <a:pt x="1381" y="6680"/>
                    <a:pt x="1608" y="7037"/>
                    <a:pt x="1858" y="7406"/>
                  </a:cubicBezTo>
                  <a:cubicBezTo>
                    <a:pt x="2048" y="7692"/>
                    <a:pt x="2274" y="8001"/>
                    <a:pt x="2572" y="8394"/>
                  </a:cubicBezTo>
                  <a:cubicBezTo>
                    <a:pt x="3096" y="9073"/>
                    <a:pt x="3620" y="9692"/>
                    <a:pt x="4156" y="10252"/>
                  </a:cubicBezTo>
                  <a:cubicBezTo>
                    <a:pt x="5382" y="11561"/>
                    <a:pt x="6715" y="12526"/>
                    <a:pt x="8049" y="13157"/>
                  </a:cubicBezTo>
                  <a:cubicBezTo>
                    <a:pt x="8120" y="13204"/>
                    <a:pt x="8204" y="13228"/>
                    <a:pt x="8275" y="13264"/>
                  </a:cubicBezTo>
                  <a:cubicBezTo>
                    <a:pt x="8287" y="13276"/>
                    <a:pt x="8299" y="13276"/>
                    <a:pt x="8323" y="13276"/>
                  </a:cubicBezTo>
                  <a:cubicBezTo>
                    <a:pt x="8347" y="13276"/>
                    <a:pt x="8394" y="13264"/>
                    <a:pt x="8406" y="13228"/>
                  </a:cubicBezTo>
                  <a:cubicBezTo>
                    <a:pt x="8454" y="13216"/>
                    <a:pt x="8478" y="13181"/>
                    <a:pt x="8478" y="13145"/>
                  </a:cubicBezTo>
                  <a:cubicBezTo>
                    <a:pt x="8501" y="12883"/>
                    <a:pt x="8537" y="12621"/>
                    <a:pt x="8573" y="12371"/>
                  </a:cubicBezTo>
                  <a:lnTo>
                    <a:pt x="8597" y="12204"/>
                  </a:lnTo>
                  <a:cubicBezTo>
                    <a:pt x="8644" y="11811"/>
                    <a:pt x="8692" y="11490"/>
                    <a:pt x="8704" y="11157"/>
                  </a:cubicBezTo>
                  <a:cubicBezTo>
                    <a:pt x="8751" y="10585"/>
                    <a:pt x="8751" y="9835"/>
                    <a:pt x="8466" y="9156"/>
                  </a:cubicBezTo>
                  <a:cubicBezTo>
                    <a:pt x="8466" y="9132"/>
                    <a:pt x="8454" y="9121"/>
                    <a:pt x="8454" y="9109"/>
                  </a:cubicBezTo>
                  <a:cubicBezTo>
                    <a:pt x="8442" y="9073"/>
                    <a:pt x="8418" y="9061"/>
                    <a:pt x="8394" y="9049"/>
                  </a:cubicBezTo>
                  <a:cubicBezTo>
                    <a:pt x="8287" y="8990"/>
                    <a:pt x="8204" y="8942"/>
                    <a:pt x="8108" y="8882"/>
                  </a:cubicBezTo>
                  <a:cubicBezTo>
                    <a:pt x="7049" y="8275"/>
                    <a:pt x="6061" y="7489"/>
                    <a:pt x="5120" y="6549"/>
                  </a:cubicBezTo>
                  <a:lnTo>
                    <a:pt x="5120" y="6549"/>
                  </a:lnTo>
                  <a:lnTo>
                    <a:pt x="5132" y="6573"/>
                  </a:lnTo>
                  <a:cubicBezTo>
                    <a:pt x="4179" y="5608"/>
                    <a:pt x="3382" y="4572"/>
                    <a:pt x="2751" y="3477"/>
                  </a:cubicBezTo>
                  <a:lnTo>
                    <a:pt x="2751" y="3501"/>
                  </a:lnTo>
                  <a:cubicBezTo>
                    <a:pt x="2274" y="2644"/>
                    <a:pt x="1917" y="1798"/>
                    <a:pt x="1715" y="977"/>
                  </a:cubicBezTo>
                  <a:cubicBezTo>
                    <a:pt x="1631" y="679"/>
                    <a:pt x="1572" y="381"/>
                    <a:pt x="1536" y="108"/>
                  </a:cubicBezTo>
                  <a:cubicBezTo>
                    <a:pt x="1512" y="48"/>
                    <a:pt x="1477" y="0"/>
                    <a:pt x="1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7077461" y="1464076"/>
              <a:ext cx="1244755" cy="891642"/>
            </a:xfrm>
            <a:custGeom>
              <a:avLst/>
              <a:gdLst/>
              <a:ahLst/>
              <a:cxnLst/>
              <a:rect l="l" t="t" r="r" b="b"/>
              <a:pathLst>
                <a:path w="8978" h="6431" extrusionOk="0">
                  <a:moveTo>
                    <a:pt x="5144" y="1"/>
                  </a:moveTo>
                  <a:cubicBezTo>
                    <a:pt x="4811" y="1"/>
                    <a:pt x="4477" y="25"/>
                    <a:pt x="4144" y="72"/>
                  </a:cubicBezTo>
                  <a:cubicBezTo>
                    <a:pt x="3501" y="167"/>
                    <a:pt x="2929" y="382"/>
                    <a:pt x="2394" y="667"/>
                  </a:cubicBezTo>
                  <a:cubicBezTo>
                    <a:pt x="1882" y="941"/>
                    <a:pt x="1417" y="1334"/>
                    <a:pt x="1048" y="1763"/>
                  </a:cubicBezTo>
                  <a:cubicBezTo>
                    <a:pt x="679" y="2215"/>
                    <a:pt x="417" y="2727"/>
                    <a:pt x="227" y="3299"/>
                  </a:cubicBezTo>
                  <a:cubicBezTo>
                    <a:pt x="48" y="3870"/>
                    <a:pt x="0" y="4489"/>
                    <a:pt x="36" y="5144"/>
                  </a:cubicBezTo>
                  <a:cubicBezTo>
                    <a:pt x="48" y="5275"/>
                    <a:pt x="72" y="5394"/>
                    <a:pt x="84" y="5537"/>
                  </a:cubicBezTo>
                  <a:cubicBezTo>
                    <a:pt x="131" y="5740"/>
                    <a:pt x="167" y="5954"/>
                    <a:pt x="227" y="6144"/>
                  </a:cubicBezTo>
                  <a:cubicBezTo>
                    <a:pt x="227" y="6156"/>
                    <a:pt x="250" y="6192"/>
                    <a:pt x="250" y="6204"/>
                  </a:cubicBezTo>
                  <a:cubicBezTo>
                    <a:pt x="262" y="6275"/>
                    <a:pt x="286" y="6347"/>
                    <a:pt x="310" y="6406"/>
                  </a:cubicBezTo>
                  <a:lnTo>
                    <a:pt x="322" y="6430"/>
                  </a:lnTo>
                  <a:cubicBezTo>
                    <a:pt x="334" y="6275"/>
                    <a:pt x="369" y="6144"/>
                    <a:pt x="405" y="5990"/>
                  </a:cubicBezTo>
                  <a:cubicBezTo>
                    <a:pt x="465" y="5775"/>
                    <a:pt x="548" y="5561"/>
                    <a:pt x="631" y="5359"/>
                  </a:cubicBezTo>
                  <a:cubicBezTo>
                    <a:pt x="679" y="5239"/>
                    <a:pt x="727" y="5132"/>
                    <a:pt x="786" y="5013"/>
                  </a:cubicBezTo>
                  <a:lnTo>
                    <a:pt x="1048" y="4525"/>
                  </a:lnTo>
                  <a:cubicBezTo>
                    <a:pt x="1060" y="4489"/>
                    <a:pt x="1096" y="4466"/>
                    <a:pt x="1108" y="4430"/>
                  </a:cubicBezTo>
                  <a:cubicBezTo>
                    <a:pt x="1155" y="4370"/>
                    <a:pt x="1179" y="4299"/>
                    <a:pt x="1227" y="4239"/>
                  </a:cubicBezTo>
                  <a:cubicBezTo>
                    <a:pt x="1298" y="4120"/>
                    <a:pt x="1382" y="4013"/>
                    <a:pt x="1465" y="3906"/>
                  </a:cubicBezTo>
                  <a:cubicBezTo>
                    <a:pt x="1620" y="3739"/>
                    <a:pt x="1763" y="3584"/>
                    <a:pt x="1941" y="3442"/>
                  </a:cubicBezTo>
                  <a:cubicBezTo>
                    <a:pt x="2120" y="3299"/>
                    <a:pt x="2298" y="3180"/>
                    <a:pt x="2513" y="3061"/>
                  </a:cubicBezTo>
                  <a:cubicBezTo>
                    <a:pt x="2548" y="3025"/>
                    <a:pt x="2608" y="3001"/>
                    <a:pt x="2655" y="2989"/>
                  </a:cubicBezTo>
                  <a:cubicBezTo>
                    <a:pt x="2727" y="2942"/>
                    <a:pt x="2822" y="2894"/>
                    <a:pt x="2894" y="2870"/>
                  </a:cubicBezTo>
                  <a:cubicBezTo>
                    <a:pt x="3310" y="2668"/>
                    <a:pt x="3775" y="2537"/>
                    <a:pt x="4263" y="2453"/>
                  </a:cubicBezTo>
                  <a:cubicBezTo>
                    <a:pt x="4632" y="2394"/>
                    <a:pt x="5025" y="2346"/>
                    <a:pt x="5430" y="2346"/>
                  </a:cubicBezTo>
                  <a:cubicBezTo>
                    <a:pt x="5644" y="2346"/>
                    <a:pt x="5870" y="2358"/>
                    <a:pt x="6096" y="2370"/>
                  </a:cubicBezTo>
                  <a:cubicBezTo>
                    <a:pt x="6716" y="2430"/>
                    <a:pt x="7335" y="2584"/>
                    <a:pt x="7906" y="2787"/>
                  </a:cubicBezTo>
                  <a:lnTo>
                    <a:pt x="7882" y="2775"/>
                  </a:lnTo>
                  <a:lnTo>
                    <a:pt x="7882" y="2775"/>
                  </a:lnTo>
                  <a:cubicBezTo>
                    <a:pt x="8049" y="2834"/>
                    <a:pt x="8228" y="2906"/>
                    <a:pt x="8382" y="3001"/>
                  </a:cubicBezTo>
                  <a:cubicBezTo>
                    <a:pt x="8406" y="3013"/>
                    <a:pt x="8418" y="3013"/>
                    <a:pt x="8442" y="3013"/>
                  </a:cubicBezTo>
                  <a:cubicBezTo>
                    <a:pt x="8478" y="3013"/>
                    <a:pt x="8501" y="3001"/>
                    <a:pt x="8525" y="2989"/>
                  </a:cubicBezTo>
                  <a:cubicBezTo>
                    <a:pt x="8549" y="2965"/>
                    <a:pt x="8561" y="2953"/>
                    <a:pt x="8585" y="2942"/>
                  </a:cubicBezTo>
                  <a:cubicBezTo>
                    <a:pt x="8906" y="2156"/>
                    <a:pt x="8978" y="1465"/>
                    <a:pt x="8763" y="870"/>
                  </a:cubicBezTo>
                  <a:cubicBezTo>
                    <a:pt x="8775" y="822"/>
                    <a:pt x="8751" y="787"/>
                    <a:pt x="8704" y="751"/>
                  </a:cubicBezTo>
                  <a:cubicBezTo>
                    <a:pt x="8359" y="572"/>
                    <a:pt x="7989" y="429"/>
                    <a:pt x="7537" y="310"/>
                  </a:cubicBezTo>
                  <a:cubicBezTo>
                    <a:pt x="7168" y="203"/>
                    <a:pt x="6763" y="132"/>
                    <a:pt x="6287" y="72"/>
                  </a:cubicBezTo>
                  <a:cubicBezTo>
                    <a:pt x="5846" y="25"/>
                    <a:pt x="5489" y="1"/>
                    <a:pt x="5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6029165" y="3288249"/>
              <a:ext cx="2175895" cy="1908344"/>
            </a:xfrm>
            <a:custGeom>
              <a:avLst/>
              <a:gdLst/>
              <a:ahLst/>
              <a:cxnLst/>
              <a:rect l="l" t="t" r="r" b="b"/>
              <a:pathLst>
                <a:path w="15694" h="13764" extrusionOk="0">
                  <a:moveTo>
                    <a:pt x="15074" y="0"/>
                  </a:moveTo>
                  <a:cubicBezTo>
                    <a:pt x="15027" y="0"/>
                    <a:pt x="15015" y="0"/>
                    <a:pt x="15003" y="12"/>
                  </a:cubicBezTo>
                  <a:cubicBezTo>
                    <a:pt x="14967" y="24"/>
                    <a:pt x="14955" y="60"/>
                    <a:pt x="14955" y="83"/>
                  </a:cubicBezTo>
                  <a:lnTo>
                    <a:pt x="14955" y="143"/>
                  </a:lnTo>
                  <a:cubicBezTo>
                    <a:pt x="14896" y="441"/>
                    <a:pt x="14800" y="726"/>
                    <a:pt x="14717" y="976"/>
                  </a:cubicBezTo>
                  <a:lnTo>
                    <a:pt x="14717" y="988"/>
                  </a:lnTo>
                  <a:cubicBezTo>
                    <a:pt x="14527" y="1512"/>
                    <a:pt x="14265" y="2000"/>
                    <a:pt x="13967" y="2453"/>
                  </a:cubicBezTo>
                  <a:cubicBezTo>
                    <a:pt x="13645" y="2929"/>
                    <a:pt x="13229" y="3370"/>
                    <a:pt x="12753" y="3762"/>
                  </a:cubicBezTo>
                  <a:lnTo>
                    <a:pt x="12776" y="3751"/>
                  </a:lnTo>
                  <a:lnTo>
                    <a:pt x="12776" y="3751"/>
                  </a:lnTo>
                  <a:cubicBezTo>
                    <a:pt x="12110" y="4286"/>
                    <a:pt x="11324" y="4763"/>
                    <a:pt x="10300" y="5239"/>
                  </a:cubicBezTo>
                  <a:lnTo>
                    <a:pt x="10276" y="5251"/>
                  </a:lnTo>
                  <a:cubicBezTo>
                    <a:pt x="9431" y="5632"/>
                    <a:pt x="8538" y="5965"/>
                    <a:pt x="7692" y="6275"/>
                  </a:cubicBezTo>
                  <a:cubicBezTo>
                    <a:pt x="7502" y="6346"/>
                    <a:pt x="7299" y="6406"/>
                    <a:pt x="7109" y="6489"/>
                  </a:cubicBezTo>
                  <a:cubicBezTo>
                    <a:pt x="6097" y="6858"/>
                    <a:pt x="5013" y="7275"/>
                    <a:pt x="4001" y="7834"/>
                  </a:cubicBezTo>
                  <a:cubicBezTo>
                    <a:pt x="3489" y="8120"/>
                    <a:pt x="3049" y="8406"/>
                    <a:pt x="2644" y="8727"/>
                  </a:cubicBezTo>
                  <a:cubicBezTo>
                    <a:pt x="2358" y="8954"/>
                    <a:pt x="2096" y="9192"/>
                    <a:pt x="1823" y="9466"/>
                  </a:cubicBezTo>
                  <a:cubicBezTo>
                    <a:pt x="1549" y="9739"/>
                    <a:pt x="1275" y="10025"/>
                    <a:pt x="1049" y="10323"/>
                  </a:cubicBezTo>
                  <a:cubicBezTo>
                    <a:pt x="811" y="10632"/>
                    <a:pt x="608" y="10966"/>
                    <a:pt x="430" y="11287"/>
                  </a:cubicBezTo>
                  <a:cubicBezTo>
                    <a:pt x="251" y="11632"/>
                    <a:pt x="108" y="11990"/>
                    <a:pt x="1" y="12383"/>
                  </a:cubicBezTo>
                  <a:cubicBezTo>
                    <a:pt x="275" y="12168"/>
                    <a:pt x="561" y="11990"/>
                    <a:pt x="858" y="11811"/>
                  </a:cubicBezTo>
                  <a:cubicBezTo>
                    <a:pt x="1227" y="11609"/>
                    <a:pt x="1620" y="11406"/>
                    <a:pt x="2013" y="11263"/>
                  </a:cubicBezTo>
                  <a:cubicBezTo>
                    <a:pt x="2406" y="11109"/>
                    <a:pt x="2811" y="10990"/>
                    <a:pt x="3228" y="10930"/>
                  </a:cubicBezTo>
                  <a:cubicBezTo>
                    <a:pt x="3430" y="10906"/>
                    <a:pt x="3620" y="10870"/>
                    <a:pt x="3835" y="10859"/>
                  </a:cubicBezTo>
                  <a:cubicBezTo>
                    <a:pt x="3954" y="10859"/>
                    <a:pt x="4085" y="10847"/>
                    <a:pt x="4216" y="10847"/>
                  </a:cubicBezTo>
                  <a:cubicBezTo>
                    <a:pt x="4382" y="10835"/>
                    <a:pt x="4549" y="10835"/>
                    <a:pt x="4704" y="10835"/>
                  </a:cubicBezTo>
                  <a:lnTo>
                    <a:pt x="4942" y="10835"/>
                  </a:lnTo>
                  <a:cubicBezTo>
                    <a:pt x="3894" y="11775"/>
                    <a:pt x="3275" y="12764"/>
                    <a:pt x="3097" y="13764"/>
                  </a:cubicBezTo>
                  <a:cubicBezTo>
                    <a:pt x="3132" y="13704"/>
                    <a:pt x="3180" y="13633"/>
                    <a:pt x="3239" y="13561"/>
                  </a:cubicBezTo>
                  <a:cubicBezTo>
                    <a:pt x="3394" y="13395"/>
                    <a:pt x="3549" y="13240"/>
                    <a:pt x="3716" y="13097"/>
                  </a:cubicBezTo>
                  <a:cubicBezTo>
                    <a:pt x="4085" y="12775"/>
                    <a:pt x="4490" y="12514"/>
                    <a:pt x="4918" y="12275"/>
                  </a:cubicBezTo>
                  <a:cubicBezTo>
                    <a:pt x="5240" y="12097"/>
                    <a:pt x="5549" y="11942"/>
                    <a:pt x="5859" y="11799"/>
                  </a:cubicBezTo>
                  <a:cubicBezTo>
                    <a:pt x="6014" y="11728"/>
                    <a:pt x="6156" y="11668"/>
                    <a:pt x="6311" y="11585"/>
                  </a:cubicBezTo>
                  <a:cubicBezTo>
                    <a:pt x="6383" y="11561"/>
                    <a:pt x="6442" y="11525"/>
                    <a:pt x="6514" y="11502"/>
                  </a:cubicBezTo>
                  <a:cubicBezTo>
                    <a:pt x="6573" y="11466"/>
                    <a:pt x="6621" y="11454"/>
                    <a:pt x="6680" y="11430"/>
                  </a:cubicBezTo>
                  <a:cubicBezTo>
                    <a:pt x="7145" y="11216"/>
                    <a:pt x="7633" y="11025"/>
                    <a:pt x="8109" y="10835"/>
                  </a:cubicBezTo>
                  <a:cubicBezTo>
                    <a:pt x="8335" y="10740"/>
                    <a:pt x="8573" y="10632"/>
                    <a:pt x="8788" y="10549"/>
                  </a:cubicBezTo>
                  <a:cubicBezTo>
                    <a:pt x="9204" y="10370"/>
                    <a:pt x="9550" y="10216"/>
                    <a:pt x="9847" y="10073"/>
                  </a:cubicBezTo>
                  <a:cubicBezTo>
                    <a:pt x="10193" y="9906"/>
                    <a:pt x="10550" y="9716"/>
                    <a:pt x="10871" y="9525"/>
                  </a:cubicBezTo>
                  <a:cubicBezTo>
                    <a:pt x="11574" y="9120"/>
                    <a:pt x="12217" y="8656"/>
                    <a:pt x="12812" y="8132"/>
                  </a:cubicBezTo>
                  <a:cubicBezTo>
                    <a:pt x="13419" y="7596"/>
                    <a:pt x="13955" y="7025"/>
                    <a:pt x="14384" y="6394"/>
                  </a:cubicBezTo>
                  <a:cubicBezTo>
                    <a:pt x="14610" y="6072"/>
                    <a:pt x="14824" y="5739"/>
                    <a:pt x="14979" y="5394"/>
                  </a:cubicBezTo>
                  <a:cubicBezTo>
                    <a:pt x="15158" y="5036"/>
                    <a:pt x="15312" y="4667"/>
                    <a:pt x="15420" y="4286"/>
                  </a:cubicBezTo>
                  <a:cubicBezTo>
                    <a:pt x="15527" y="3893"/>
                    <a:pt x="15610" y="3489"/>
                    <a:pt x="15646" y="3072"/>
                  </a:cubicBezTo>
                  <a:cubicBezTo>
                    <a:pt x="15693" y="2655"/>
                    <a:pt x="15693" y="2238"/>
                    <a:pt x="15670" y="1857"/>
                  </a:cubicBezTo>
                  <a:cubicBezTo>
                    <a:pt x="15634" y="1548"/>
                    <a:pt x="15574" y="1226"/>
                    <a:pt x="15503" y="917"/>
                  </a:cubicBezTo>
                  <a:cubicBezTo>
                    <a:pt x="15431" y="655"/>
                    <a:pt x="15324" y="381"/>
                    <a:pt x="15205" y="119"/>
                  </a:cubicBezTo>
                  <a:cubicBezTo>
                    <a:pt x="15205" y="72"/>
                    <a:pt x="15169" y="12"/>
                    <a:pt x="15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6453419" y="3494555"/>
              <a:ext cx="1744986" cy="1703700"/>
            </a:xfrm>
            <a:custGeom>
              <a:avLst/>
              <a:gdLst/>
              <a:ahLst/>
              <a:cxnLst/>
              <a:rect l="l" t="t" r="r" b="b"/>
              <a:pathLst>
                <a:path w="12586" h="12288" extrusionOk="0">
                  <a:moveTo>
                    <a:pt x="12514" y="0"/>
                  </a:moveTo>
                  <a:cubicBezTo>
                    <a:pt x="12514" y="96"/>
                    <a:pt x="12502" y="203"/>
                    <a:pt x="12467" y="310"/>
                  </a:cubicBezTo>
                  <a:cubicBezTo>
                    <a:pt x="12371" y="750"/>
                    <a:pt x="12240" y="1191"/>
                    <a:pt x="12074" y="1620"/>
                  </a:cubicBezTo>
                  <a:cubicBezTo>
                    <a:pt x="11931" y="1977"/>
                    <a:pt x="11776" y="2334"/>
                    <a:pt x="11598" y="2679"/>
                  </a:cubicBezTo>
                  <a:cubicBezTo>
                    <a:pt x="11419" y="3013"/>
                    <a:pt x="11205" y="3358"/>
                    <a:pt x="10978" y="3691"/>
                  </a:cubicBezTo>
                  <a:cubicBezTo>
                    <a:pt x="10764" y="4013"/>
                    <a:pt x="10526" y="4310"/>
                    <a:pt x="10252" y="4608"/>
                  </a:cubicBezTo>
                  <a:cubicBezTo>
                    <a:pt x="9990" y="4918"/>
                    <a:pt x="9693" y="5215"/>
                    <a:pt x="9371" y="5501"/>
                  </a:cubicBezTo>
                  <a:cubicBezTo>
                    <a:pt x="8752" y="6073"/>
                    <a:pt x="8085" y="6573"/>
                    <a:pt x="7371" y="7025"/>
                  </a:cubicBezTo>
                  <a:cubicBezTo>
                    <a:pt x="6668" y="7466"/>
                    <a:pt x="5918" y="7858"/>
                    <a:pt x="5180" y="8239"/>
                  </a:cubicBezTo>
                  <a:lnTo>
                    <a:pt x="2906" y="9359"/>
                  </a:lnTo>
                  <a:cubicBezTo>
                    <a:pt x="2704" y="9442"/>
                    <a:pt x="2513" y="9549"/>
                    <a:pt x="2334" y="9644"/>
                  </a:cubicBezTo>
                  <a:cubicBezTo>
                    <a:pt x="2156" y="9728"/>
                    <a:pt x="1989" y="9823"/>
                    <a:pt x="1834" y="9906"/>
                  </a:cubicBezTo>
                  <a:cubicBezTo>
                    <a:pt x="1501" y="10085"/>
                    <a:pt x="1203" y="10299"/>
                    <a:pt x="906" y="10514"/>
                  </a:cubicBezTo>
                  <a:cubicBezTo>
                    <a:pt x="799" y="10597"/>
                    <a:pt x="715" y="10668"/>
                    <a:pt x="620" y="10752"/>
                  </a:cubicBezTo>
                  <a:cubicBezTo>
                    <a:pt x="298" y="11264"/>
                    <a:pt x="84" y="11788"/>
                    <a:pt x="1" y="12288"/>
                  </a:cubicBezTo>
                  <a:cubicBezTo>
                    <a:pt x="60" y="12228"/>
                    <a:pt x="108" y="12157"/>
                    <a:pt x="144" y="12097"/>
                  </a:cubicBezTo>
                  <a:cubicBezTo>
                    <a:pt x="287" y="11930"/>
                    <a:pt x="441" y="11764"/>
                    <a:pt x="620" y="11621"/>
                  </a:cubicBezTo>
                  <a:cubicBezTo>
                    <a:pt x="953" y="11335"/>
                    <a:pt x="1334" y="11073"/>
                    <a:pt x="1834" y="10799"/>
                  </a:cubicBezTo>
                  <a:cubicBezTo>
                    <a:pt x="2108" y="10633"/>
                    <a:pt x="2406" y="10490"/>
                    <a:pt x="2763" y="10323"/>
                  </a:cubicBezTo>
                  <a:cubicBezTo>
                    <a:pt x="2918" y="10252"/>
                    <a:pt x="3061" y="10192"/>
                    <a:pt x="3216" y="10121"/>
                  </a:cubicBezTo>
                  <a:lnTo>
                    <a:pt x="3323" y="10073"/>
                  </a:lnTo>
                  <a:lnTo>
                    <a:pt x="3430" y="10025"/>
                  </a:lnTo>
                  <a:lnTo>
                    <a:pt x="3585" y="9954"/>
                  </a:lnTo>
                  <a:cubicBezTo>
                    <a:pt x="4049" y="9740"/>
                    <a:pt x="4537" y="9549"/>
                    <a:pt x="5001" y="9359"/>
                  </a:cubicBezTo>
                  <a:cubicBezTo>
                    <a:pt x="5228" y="9263"/>
                    <a:pt x="5466" y="9168"/>
                    <a:pt x="5680" y="9073"/>
                  </a:cubicBezTo>
                  <a:cubicBezTo>
                    <a:pt x="6085" y="8906"/>
                    <a:pt x="6430" y="8763"/>
                    <a:pt x="6740" y="8597"/>
                  </a:cubicBezTo>
                  <a:cubicBezTo>
                    <a:pt x="7085" y="8430"/>
                    <a:pt x="7430" y="8251"/>
                    <a:pt x="7764" y="8049"/>
                  </a:cubicBezTo>
                  <a:cubicBezTo>
                    <a:pt x="8466" y="7644"/>
                    <a:pt x="9109" y="7180"/>
                    <a:pt x="9704" y="6668"/>
                  </a:cubicBezTo>
                  <a:cubicBezTo>
                    <a:pt x="10312" y="6132"/>
                    <a:pt x="10847" y="5549"/>
                    <a:pt x="11276" y="4918"/>
                  </a:cubicBezTo>
                  <a:cubicBezTo>
                    <a:pt x="11502" y="4596"/>
                    <a:pt x="11717" y="4263"/>
                    <a:pt x="11871" y="3929"/>
                  </a:cubicBezTo>
                  <a:cubicBezTo>
                    <a:pt x="12050" y="3572"/>
                    <a:pt x="12205" y="3191"/>
                    <a:pt x="12312" y="2810"/>
                  </a:cubicBezTo>
                  <a:cubicBezTo>
                    <a:pt x="12431" y="2417"/>
                    <a:pt x="12502" y="2024"/>
                    <a:pt x="12550" y="1608"/>
                  </a:cubicBezTo>
                  <a:cubicBezTo>
                    <a:pt x="12586" y="1191"/>
                    <a:pt x="12586" y="774"/>
                    <a:pt x="12562" y="369"/>
                  </a:cubicBezTo>
                  <a:cubicBezTo>
                    <a:pt x="12550" y="250"/>
                    <a:pt x="12526" y="119"/>
                    <a:pt x="12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6346108" y="3976490"/>
              <a:ext cx="1347213" cy="653446"/>
            </a:xfrm>
            <a:custGeom>
              <a:avLst/>
              <a:gdLst/>
              <a:ahLst/>
              <a:cxnLst/>
              <a:rect l="l" t="t" r="r" b="b"/>
              <a:pathLst>
                <a:path w="9717" h="4713" extrusionOk="0">
                  <a:moveTo>
                    <a:pt x="9538" y="1"/>
                  </a:moveTo>
                  <a:cubicBezTo>
                    <a:pt x="9562" y="1"/>
                    <a:pt x="9526" y="1"/>
                    <a:pt x="9502" y="13"/>
                  </a:cubicBezTo>
                  <a:cubicBezTo>
                    <a:pt x="9288" y="156"/>
                    <a:pt x="9085" y="287"/>
                    <a:pt x="8859" y="418"/>
                  </a:cubicBezTo>
                  <a:cubicBezTo>
                    <a:pt x="8633" y="549"/>
                    <a:pt x="8407" y="668"/>
                    <a:pt x="8169" y="787"/>
                  </a:cubicBezTo>
                  <a:cubicBezTo>
                    <a:pt x="7718" y="1012"/>
                    <a:pt x="7257" y="1225"/>
                    <a:pt x="6771" y="1403"/>
                  </a:cubicBezTo>
                  <a:lnTo>
                    <a:pt x="6771" y="1403"/>
                  </a:lnTo>
                  <a:cubicBezTo>
                    <a:pt x="6780" y="1397"/>
                    <a:pt x="6787" y="1382"/>
                    <a:pt x="6787" y="1382"/>
                  </a:cubicBezTo>
                  <a:lnTo>
                    <a:pt x="6787" y="1382"/>
                  </a:lnTo>
                  <a:cubicBezTo>
                    <a:pt x="6383" y="1537"/>
                    <a:pt x="5966" y="1680"/>
                    <a:pt x="5549" y="1823"/>
                  </a:cubicBezTo>
                  <a:cubicBezTo>
                    <a:pt x="5347" y="1882"/>
                    <a:pt x="5133" y="1954"/>
                    <a:pt x="4930" y="2013"/>
                  </a:cubicBezTo>
                  <a:cubicBezTo>
                    <a:pt x="4716" y="2073"/>
                    <a:pt x="4513" y="2132"/>
                    <a:pt x="4323" y="2192"/>
                  </a:cubicBezTo>
                  <a:cubicBezTo>
                    <a:pt x="3513" y="2442"/>
                    <a:pt x="2739" y="2787"/>
                    <a:pt x="2013" y="3216"/>
                  </a:cubicBezTo>
                  <a:cubicBezTo>
                    <a:pt x="1668" y="3418"/>
                    <a:pt x="1323" y="3644"/>
                    <a:pt x="1001" y="3871"/>
                  </a:cubicBezTo>
                  <a:cubicBezTo>
                    <a:pt x="656" y="4109"/>
                    <a:pt x="346" y="4371"/>
                    <a:pt x="13" y="4644"/>
                  </a:cubicBezTo>
                  <a:cubicBezTo>
                    <a:pt x="1" y="4656"/>
                    <a:pt x="1" y="4692"/>
                    <a:pt x="13" y="4704"/>
                  </a:cubicBezTo>
                  <a:cubicBezTo>
                    <a:pt x="25" y="4710"/>
                    <a:pt x="34" y="4713"/>
                    <a:pt x="43" y="4713"/>
                  </a:cubicBezTo>
                  <a:cubicBezTo>
                    <a:pt x="52" y="4713"/>
                    <a:pt x="60" y="4710"/>
                    <a:pt x="72" y="4704"/>
                  </a:cubicBezTo>
                  <a:cubicBezTo>
                    <a:pt x="310" y="4490"/>
                    <a:pt x="572" y="4299"/>
                    <a:pt x="822" y="4121"/>
                  </a:cubicBezTo>
                  <a:lnTo>
                    <a:pt x="811" y="4121"/>
                  </a:lnTo>
                  <a:cubicBezTo>
                    <a:pt x="1013" y="3978"/>
                    <a:pt x="1227" y="3823"/>
                    <a:pt x="1430" y="3692"/>
                  </a:cubicBezTo>
                  <a:cubicBezTo>
                    <a:pt x="1644" y="3561"/>
                    <a:pt x="1858" y="3418"/>
                    <a:pt x="2085" y="3299"/>
                  </a:cubicBezTo>
                  <a:cubicBezTo>
                    <a:pt x="2537" y="3061"/>
                    <a:pt x="2989" y="2858"/>
                    <a:pt x="3466" y="2680"/>
                  </a:cubicBezTo>
                  <a:lnTo>
                    <a:pt x="3466" y="2680"/>
                  </a:lnTo>
                  <a:lnTo>
                    <a:pt x="3442" y="2692"/>
                  </a:lnTo>
                  <a:cubicBezTo>
                    <a:pt x="3632" y="2620"/>
                    <a:pt x="3847" y="2549"/>
                    <a:pt x="4037" y="2489"/>
                  </a:cubicBezTo>
                  <a:cubicBezTo>
                    <a:pt x="4240" y="2430"/>
                    <a:pt x="4442" y="2370"/>
                    <a:pt x="4644" y="2311"/>
                  </a:cubicBezTo>
                  <a:cubicBezTo>
                    <a:pt x="5061" y="2204"/>
                    <a:pt x="5478" y="2085"/>
                    <a:pt x="5895" y="1966"/>
                  </a:cubicBezTo>
                  <a:cubicBezTo>
                    <a:pt x="6728" y="1715"/>
                    <a:pt x="7561" y="1418"/>
                    <a:pt x="8347" y="1049"/>
                  </a:cubicBezTo>
                  <a:cubicBezTo>
                    <a:pt x="8573" y="942"/>
                    <a:pt x="8800" y="823"/>
                    <a:pt x="9026" y="692"/>
                  </a:cubicBezTo>
                  <a:cubicBezTo>
                    <a:pt x="9240" y="549"/>
                    <a:pt x="9454" y="418"/>
                    <a:pt x="9657" y="275"/>
                  </a:cubicBezTo>
                  <a:cubicBezTo>
                    <a:pt x="9681" y="251"/>
                    <a:pt x="9693" y="227"/>
                    <a:pt x="9705" y="191"/>
                  </a:cubicBezTo>
                  <a:cubicBezTo>
                    <a:pt x="9716" y="156"/>
                    <a:pt x="9716" y="108"/>
                    <a:pt x="9693" y="72"/>
                  </a:cubicBezTo>
                  <a:cubicBezTo>
                    <a:pt x="9681" y="37"/>
                    <a:pt x="9633" y="1"/>
                    <a:pt x="9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7746008" y="3903701"/>
              <a:ext cx="46307" cy="48249"/>
            </a:xfrm>
            <a:custGeom>
              <a:avLst/>
              <a:gdLst/>
              <a:ahLst/>
              <a:cxnLst/>
              <a:rect l="l" t="t" r="r" b="b"/>
              <a:pathLst>
                <a:path w="334" h="348" extrusionOk="0">
                  <a:moveTo>
                    <a:pt x="158" y="1"/>
                  </a:moveTo>
                  <a:cubicBezTo>
                    <a:pt x="72" y="1"/>
                    <a:pt x="0" y="69"/>
                    <a:pt x="0" y="169"/>
                  </a:cubicBezTo>
                  <a:cubicBezTo>
                    <a:pt x="0" y="264"/>
                    <a:pt x="72" y="347"/>
                    <a:pt x="155" y="347"/>
                  </a:cubicBezTo>
                  <a:cubicBezTo>
                    <a:pt x="250" y="347"/>
                    <a:pt x="334" y="276"/>
                    <a:pt x="334" y="181"/>
                  </a:cubicBezTo>
                  <a:cubicBezTo>
                    <a:pt x="334" y="97"/>
                    <a:pt x="262" y="2"/>
                    <a:pt x="179" y="2"/>
                  </a:cubicBezTo>
                  <a:cubicBezTo>
                    <a:pt x="172" y="1"/>
                    <a:pt x="165" y="1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7194616" y="1510384"/>
              <a:ext cx="546539" cy="354938"/>
            </a:xfrm>
            <a:custGeom>
              <a:avLst/>
              <a:gdLst/>
              <a:ahLst/>
              <a:cxnLst/>
              <a:rect l="l" t="t" r="r" b="b"/>
              <a:pathLst>
                <a:path w="3942" h="2560" extrusionOk="0">
                  <a:moveTo>
                    <a:pt x="3739" y="0"/>
                  </a:moveTo>
                  <a:cubicBezTo>
                    <a:pt x="3549" y="36"/>
                    <a:pt x="3382" y="95"/>
                    <a:pt x="3192" y="155"/>
                  </a:cubicBezTo>
                  <a:cubicBezTo>
                    <a:pt x="3025" y="203"/>
                    <a:pt x="2846" y="262"/>
                    <a:pt x="2656" y="322"/>
                  </a:cubicBezTo>
                  <a:cubicBezTo>
                    <a:pt x="2322" y="441"/>
                    <a:pt x="1989" y="583"/>
                    <a:pt x="1680" y="762"/>
                  </a:cubicBezTo>
                  <a:cubicBezTo>
                    <a:pt x="1513" y="857"/>
                    <a:pt x="1370" y="953"/>
                    <a:pt x="1215" y="1060"/>
                  </a:cubicBezTo>
                  <a:cubicBezTo>
                    <a:pt x="1072" y="1167"/>
                    <a:pt x="953" y="1286"/>
                    <a:pt x="822" y="1405"/>
                  </a:cubicBezTo>
                  <a:lnTo>
                    <a:pt x="644" y="1584"/>
                  </a:lnTo>
                  <a:cubicBezTo>
                    <a:pt x="572" y="1643"/>
                    <a:pt x="525" y="1715"/>
                    <a:pt x="465" y="1786"/>
                  </a:cubicBezTo>
                  <a:cubicBezTo>
                    <a:pt x="346" y="1917"/>
                    <a:pt x="239" y="2084"/>
                    <a:pt x="144" y="2238"/>
                  </a:cubicBezTo>
                  <a:cubicBezTo>
                    <a:pt x="108" y="2322"/>
                    <a:pt x="48" y="2429"/>
                    <a:pt x="1" y="2512"/>
                  </a:cubicBezTo>
                  <a:cubicBezTo>
                    <a:pt x="1" y="2536"/>
                    <a:pt x="1" y="2548"/>
                    <a:pt x="13" y="2560"/>
                  </a:cubicBezTo>
                  <a:cubicBezTo>
                    <a:pt x="25" y="2560"/>
                    <a:pt x="48" y="2560"/>
                    <a:pt x="60" y="2548"/>
                  </a:cubicBezTo>
                  <a:cubicBezTo>
                    <a:pt x="179" y="2310"/>
                    <a:pt x="334" y="2084"/>
                    <a:pt x="513" y="1881"/>
                  </a:cubicBezTo>
                  <a:lnTo>
                    <a:pt x="513" y="1881"/>
                  </a:lnTo>
                  <a:lnTo>
                    <a:pt x="501" y="1893"/>
                  </a:lnTo>
                  <a:cubicBezTo>
                    <a:pt x="715" y="1655"/>
                    <a:pt x="953" y="1465"/>
                    <a:pt x="1215" y="1286"/>
                  </a:cubicBezTo>
                  <a:cubicBezTo>
                    <a:pt x="1251" y="1262"/>
                    <a:pt x="1263" y="1250"/>
                    <a:pt x="1287" y="1238"/>
                  </a:cubicBezTo>
                  <a:cubicBezTo>
                    <a:pt x="1691" y="988"/>
                    <a:pt x="2108" y="786"/>
                    <a:pt x="2561" y="643"/>
                  </a:cubicBezTo>
                  <a:cubicBezTo>
                    <a:pt x="2751" y="572"/>
                    <a:pt x="2942" y="512"/>
                    <a:pt x="3156" y="464"/>
                  </a:cubicBezTo>
                  <a:cubicBezTo>
                    <a:pt x="3358" y="417"/>
                    <a:pt x="3573" y="381"/>
                    <a:pt x="3787" y="333"/>
                  </a:cubicBezTo>
                  <a:cubicBezTo>
                    <a:pt x="3882" y="310"/>
                    <a:pt x="3942" y="226"/>
                    <a:pt x="3930" y="131"/>
                  </a:cubicBezTo>
                  <a:cubicBezTo>
                    <a:pt x="3918" y="60"/>
                    <a:pt x="3835" y="0"/>
                    <a:pt x="3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26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26"/>
          <p:cNvSpPr txBox="1">
            <a:spLocks noGrp="1"/>
          </p:cNvSpPr>
          <p:nvPr>
            <p:ph type="subTitle" idx="1"/>
          </p:nvPr>
        </p:nvSpPr>
        <p:spPr>
          <a:xfrm>
            <a:off x="2124600" y="2093125"/>
            <a:ext cx="4894800" cy="8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26"/>
          <p:cNvSpPr txBox="1">
            <a:spLocks noGrp="1"/>
          </p:cNvSpPr>
          <p:nvPr>
            <p:ph type="subTitle" idx="2"/>
          </p:nvPr>
        </p:nvSpPr>
        <p:spPr>
          <a:xfrm>
            <a:off x="3846600" y="1574475"/>
            <a:ext cx="1450800" cy="34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9pPr>
          </a:lstStyle>
          <a:p>
            <a:endParaRPr/>
          </a:p>
        </p:txBody>
      </p:sp>
      <p:sp>
        <p:nvSpPr>
          <p:cNvPr id="484" name="Google Shape;484;p26"/>
          <p:cNvSpPr txBox="1">
            <a:spLocks noGrp="1"/>
          </p:cNvSpPr>
          <p:nvPr>
            <p:ph type="subTitle" idx="3"/>
          </p:nvPr>
        </p:nvSpPr>
        <p:spPr>
          <a:xfrm>
            <a:off x="2126100" y="3662169"/>
            <a:ext cx="4891800" cy="82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26"/>
          <p:cNvSpPr txBox="1">
            <a:spLocks noGrp="1"/>
          </p:cNvSpPr>
          <p:nvPr>
            <p:ph type="subTitle" idx="4"/>
          </p:nvPr>
        </p:nvSpPr>
        <p:spPr>
          <a:xfrm>
            <a:off x="3847044" y="3143500"/>
            <a:ext cx="1449900" cy="34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8_1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7"/>
          <p:cNvSpPr/>
          <p:nvPr/>
        </p:nvSpPr>
        <p:spPr>
          <a:xfrm rot="-2700000" flipH="1">
            <a:off x="6677687" y="2328031"/>
            <a:ext cx="5024350" cy="2675138"/>
          </a:xfrm>
          <a:custGeom>
            <a:avLst/>
            <a:gdLst/>
            <a:ahLst/>
            <a:cxnLst/>
            <a:rect l="l" t="t" r="r" b="b"/>
            <a:pathLst>
              <a:path w="36720" h="19551" extrusionOk="0">
                <a:moveTo>
                  <a:pt x="1679" y="0"/>
                </a:moveTo>
                <a:cubicBezTo>
                  <a:pt x="1620" y="0"/>
                  <a:pt x="1560" y="24"/>
                  <a:pt x="1525" y="60"/>
                </a:cubicBezTo>
                <a:cubicBezTo>
                  <a:pt x="1477" y="96"/>
                  <a:pt x="1465" y="155"/>
                  <a:pt x="1465" y="215"/>
                </a:cubicBezTo>
                <a:lnTo>
                  <a:pt x="1465" y="441"/>
                </a:lnTo>
                <a:lnTo>
                  <a:pt x="1465" y="500"/>
                </a:lnTo>
                <a:lnTo>
                  <a:pt x="1465" y="679"/>
                </a:lnTo>
                <a:lnTo>
                  <a:pt x="1465" y="798"/>
                </a:lnTo>
                <a:cubicBezTo>
                  <a:pt x="1465" y="977"/>
                  <a:pt x="1441" y="1155"/>
                  <a:pt x="1429" y="1370"/>
                </a:cubicBezTo>
                <a:cubicBezTo>
                  <a:pt x="1394" y="1691"/>
                  <a:pt x="1370" y="2048"/>
                  <a:pt x="1310" y="2465"/>
                </a:cubicBezTo>
                <a:lnTo>
                  <a:pt x="1310" y="2501"/>
                </a:lnTo>
                <a:lnTo>
                  <a:pt x="1310" y="2513"/>
                </a:lnTo>
                <a:cubicBezTo>
                  <a:pt x="1203" y="3275"/>
                  <a:pt x="1072" y="4048"/>
                  <a:pt x="929" y="4775"/>
                </a:cubicBezTo>
                <a:lnTo>
                  <a:pt x="894" y="4953"/>
                </a:lnTo>
                <a:cubicBezTo>
                  <a:pt x="798" y="5430"/>
                  <a:pt x="739" y="5811"/>
                  <a:pt x="679" y="6156"/>
                </a:cubicBezTo>
                <a:cubicBezTo>
                  <a:pt x="644" y="6465"/>
                  <a:pt x="596" y="6799"/>
                  <a:pt x="548" y="7108"/>
                </a:cubicBezTo>
                <a:lnTo>
                  <a:pt x="536" y="7168"/>
                </a:lnTo>
                <a:lnTo>
                  <a:pt x="536" y="7144"/>
                </a:lnTo>
                <a:cubicBezTo>
                  <a:pt x="501" y="7394"/>
                  <a:pt x="465" y="7632"/>
                  <a:pt x="429" y="7882"/>
                </a:cubicBezTo>
                <a:cubicBezTo>
                  <a:pt x="382" y="8251"/>
                  <a:pt x="322" y="8632"/>
                  <a:pt x="286" y="9001"/>
                </a:cubicBezTo>
                <a:cubicBezTo>
                  <a:pt x="179" y="9847"/>
                  <a:pt x="108" y="10597"/>
                  <a:pt x="60" y="11275"/>
                </a:cubicBezTo>
                <a:cubicBezTo>
                  <a:pt x="1" y="12157"/>
                  <a:pt x="1" y="12930"/>
                  <a:pt x="48" y="13657"/>
                </a:cubicBezTo>
                <a:cubicBezTo>
                  <a:pt x="72" y="14050"/>
                  <a:pt x="120" y="14419"/>
                  <a:pt x="179" y="14800"/>
                </a:cubicBezTo>
                <a:cubicBezTo>
                  <a:pt x="239" y="15157"/>
                  <a:pt x="322" y="15514"/>
                  <a:pt x="429" y="15847"/>
                </a:cubicBezTo>
                <a:cubicBezTo>
                  <a:pt x="655" y="16526"/>
                  <a:pt x="965" y="17110"/>
                  <a:pt x="1394" y="17538"/>
                </a:cubicBezTo>
                <a:cubicBezTo>
                  <a:pt x="1608" y="17764"/>
                  <a:pt x="1870" y="17955"/>
                  <a:pt x="2227" y="18169"/>
                </a:cubicBezTo>
                <a:cubicBezTo>
                  <a:pt x="2560" y="18360"/>
                  <a:pt x="2930" y="18526"/>
                  <a:pt x="3406" y="18693"/>
                </a:cubicBezTo>
                <a:cubicBezTo>
                  <a:pt x="3799" y="18824"/>
                  <a:pt x="4215" y="18943"/>
                  <a:pt x="4727" y="19062"/>
                </a:cubicBezTo>
                <a:cubicBezTo>
                  <a:pt x="5144" y="19145"/>
                  <a:pt x="5608" y="19241"/>
                  <a:pt x="6120" y="19312"/>
                </a:cubicBezTo>
                <a:cubicBezTo>
                  <a:pt x="6966" y="19431"/>
                  <a:pt x="7847" y="19503"/>
                  <a:pt x="8740" y="19538"/>
                </a:cubicBezTo>
                <a:cubicBezTo>
                  <a:pt x="9002" y="19550"/>
                  <a:pt x="9276" y="19550"/>
                  <a:pt x="9538" y="19550"/>
                </a:cubicBezTo>
                <a:cubicBezTo>
                  <a:pt x="11502" y="19550"/>
                  <a:pt x="13502" y="19348"/>
                  <a:pt x="15419" y="19145"/>
                </a:cubicBezTo>
                <a:lnTo>
                  <a:pt x="16122" y="19074"/>
                </a:lnTo>
                <a:cubicBezTo>
                  <a:pt x="16669" y="19015"/>
                  <a:pt x="17312" y="18955"/>
                  <a:pt x="17979" y="18895"/>
                </a:cubicBezTo>
                <a:cubicBezTo>
                  <a:pt x="18539" y="18848"/>
                  <a:pt x="19158" y="18812"/>
                  <a:pt x="19848" y="18776"/>
                </a:cubicBezTo>
                <a:cubicBezTo>
                  <a:pt x="21003" y="18717"/>
                  <a:pt x="22170" y="18693"/>
                  <a:pt x="23301" y="18669"/>
                </a:cubicBezTo>
                <a:lnTo>
                  <a:pt x="23599" y="18669"/>
                </a:lnTo>
                <a:cubicBezTo>
                  <a:pt x="24873" y="18645"/>
                  <a:pt x="26099" y="18610"/>
                  <a:pt x="27361" y="18538"/>
                </a:cubicBezTo>
                <a:cubicBezTo>
                  <a:pt x="27992" y="18514"/>
                  <a:pt x="28623" y="18467"/>
                  <a:pt x="29230" y="18407"/>
                </a:cubicBezTo>
                <a:cubicBezTo>
                  <a:pt x="29445" y="18395"/>
                  <a:pt x="29647" y="18360"/>
                  <a:pt x="29861" y="18348"/>
                </a:cubicBezTo>
                <a:cubicBezTo>
                  <a:pt x="30123" y="18312"/>
                  <a:pt x="30397" y="18288"/>
                  <a:pt x="30659" y="18276"/>
                </a:cubicBezTo>
                <a:lnTo>
                  <a:pt x="31052" y="18241"/>
                </a:lnTo>
                <a:cubicBezTo>
                  <a:pt x="31683" y="18193"/>
                  <a:pt x="32362" y="18133"/>
                  <a:pt x="32993" y="18038"/>
                </a:cubicBezTo>
                <a:cubicBezTo>
                  <a:pt x="33826" y="17895"/>
                  <a:pt x="34457" y="17693"/>
                  <a:pt x="34957" y="17360"/>
                </a:cubicBezTo>
                <a:cubicBezTo>
                  <a:pt x="35243" y="17181"/>
                  <a:pt x="35493" y="16967"/>
                  <a:pt x="35696" y="16705"/>
                </a:cubicBezTo>
                <a:cubicBezTo>
                  <a:pt x="35791" y="16574"/>
                  <a:pt x="35886" y="16443"/>
                  <a:pt x="35969" y="16288"/>
                </a:cubicBezTo>
                <a:cubicBezTo>
                  <a:pt x="36065" y="16145"/>
                  <a:pt x="36136" y="15967"/>
                  <a:pt x="36208" y="15752"/>
                </a:cubicBezTo>
                <a:cubicBezTo>
                  <a:pt x="36327" y="15419"/>
                  <a:pt x="36374" y="15074"/>
                  <a:pt x="36422" y="14657"/>
                </a:cubicBezTo>
                <a:lnTo>
                  <a:pt x="36446" y="14371"/>
                </a:lnTo>
                <a:cubicBezTo>
                  <a:pt x="36469" y="14240"/>
                  <a:pt x="36481" y="14109"/>
                  <a:pt x="36493" y="13990"/>
                </a:cubicBezTo>
                <a:cubicBezTo>
                  <a:pt x="36600" y="12942"/>
                  <a:pt x="36719" y="11561"/>
                  <a:pt x="36684" y="10156"/>
                </a:cubicBezTo>
                <a:cubicBezTo>
                  <a:pt x="36672" y="9406"/>
                  <a:pt x="36612" y="8728"/>
                  <a:pt x="36505" y="8097"/>
                </a:cubicBezTo>
                <a:cubicBezTo>
                  <a:pt x="36386" y="7406"/>
                  <a:pt x="36208" y="6823"/>
                  <a:pt x="35957" y="6334"/>
                </a:cubicBezTo>
                <a:cubicBezTo>
                  <a:pt x="35707" y="5811"/>
                  <a:pt x="35326" y="5418"/>
                  <a:pt x="34910" y="5156"/>
                </a:cubicBezTo>
                <a:cubicBezTo>
                  <a:pt x="34695" y="5025"/>
                  <a:pt x="34410" y="4941"/>
                  <a:pt x="34112" y="4882"/>
                </a:cubicBezTo>
                <a:cubicBezTo>
                  <a:pt x="33922" y="4846"/>
                  <a:pt x="33719" y="4834"/>
                  <a:pt x="33517" y="4834"/>
                </a:cubicBezTo>
                <a:cubicBezTo>
                  <a:pt x="33279" y="4834"/>
                  <a:pt x="33040" y="4858"/>
                  <a:pt x="32862" y="4894"/>
                </a:cubicBezTo>
                <a:cubicBezTo>
                  <a:pt x="32421" y="4953"/>
                  <a:pt x="31921" y="5096"/>
                  <a:pt x="31338" y="5334"/>
                </a:cubicBezTo>
                <a:cubicBezTo>
                  <a:pt x="30743" y="5572"/>
                  <a:pt x="30183" y="5870"/>
                  <a:pt x="29766" y="6096"/>
                </a:cubicBezTo>
                <a:cubicBezTo>
                  <a:pt x="29457" y="6263"/>
                  <a:pt x="29159" y="6442"/>
                  <a:pt x="28861" y="6608"/>
                </a:cubicBezTo>
                <a:cubicBezTo>
                  <a:pt x="28683" y="6703"/>
                  <a:pt x="28480" y="6811"/>
                  <a:pt x="28302" y="6918"/>
                </a:cubicBezTo>
                <a:cubicBezTo>
                  <a:pt x="27873" y="7156"/>
                  <a:pt x="27409" y="7406"/>
                  <a:pt x="26933" y="7620"/>
                </a:cubicBezTo>
                <a:cubicBezTo>
                  <a:pt x="26730" y="7704"/>
                  <a:pt x="26504" y="7775"/>
                  <a:pt x="26302" y="7858"/>
                </a:cubicBezTo>
                <a:lnTo>
                  <a:pt x="26182" y="7894"/>
                </a:lnTo>
                <a:cubicBezTo>
                  <a:pt x="25837" y="8037"/>
                  <a:pt x="25504" y="8132"/>
                  <a:pt x="25206" y="8239"/>
                </a:cubicBezTo>
                <a:cubicBezTo>
                  <a:pt x="24516" y="8466"/>
                  <a:pt x="23885" y="8632"/>
                  <a:pt x="23277" y="8704"/>
                </a:cubicBezTo>
                <a:cubicBezTo>
                  <a:pt x="22992" y="8728"/>
                  <a:pt x="22694" y="8763"/>
                  <a:pt x="22408" y="8763"/>
                </a:cubicBezTo>
                <a:lnTo>
                  <a:pt x="22325" y="8763"/>
                </a:lnTo>
                <a:cubicBezTo>
                  <a:pt x="22039" y="8763"/>
                  <a:pt x="21741" y="8751"/>
                  <a:pt x="21420" y="8704"/>
                </a:cubicBezTo>
                <a:cubicBezTo>
                  <a:pt x="21063" y="8656"/>
                  <a:pt x="20717" y="8585"/>
                  <a:pt x="20384" y="8489"/>
                </a:cubicBezTo>
                <a:cubicBezTo>
                  <a:pt x="20086" y="8418"/>
                  <a:pt x="19789" y="8311"/>
                  <a:pt x="19479" y="8180"/>
                </a:cubicBezTo>
                <a:cubicBezTo>
                  <a:pt x="19158" y="8049"/>
                  <a:pt x="18836" y="7882"/>
                  <a:pt x="18527" y="7692"/>
                </a:cubicBezTo>
                <a:cubicBezTo>
                  <a:pt x="18229" y="7513"/>
                  <a:pt x="17931" y="7323"/>
                  <a:pt x="17622" y="7061"/>
                </a:cubicBezTo>
                <a:cubicBezTo>
                  <a:pt x="16931" y="6525"/>
                  <a:pt x="16312" y="5918"/>
                  <a:pt x="15729" y="5334"/>
                </a:cubicBezTo>
                <a:cubicBezTo>
                  <a:pt x="15550" y="5156"/>
                  <a:pt x="15383" y="4977"/>
                  <a:pt x="15205" y="4822"/>
                </a:cubicBezTo>
                <a:cubicBezTo>
                  <a:pt x="14764" y="4358"/>
                  <a:pt x="14300" y="3882"/>
                  <a:pt x="13824" y="3453"/>
                </a:cubicBezTo>
                <a:cubicBezTo>
                  <a:pt x="13657" y="3298"/>
                  <a:pt x="13502" y="3155"/>
                  <a:pt x="13324" y="3001"/>
                </a:cubicBezTo>
                <a:cubicBezTo>
                  <a:pt x="13145" y="2858"/>
                  <a:pt x="12943" y="2691"/>
                  <a:pt x="12705" y="2513"/>
                </a:cubicBezTo>
                <a:cubicBezTo>
                  <a:pt x="12324" y="2215"/>
                  <a:pt x="11895" y="1941"/>
                  <a:pt x="11431" y="1703"/>
                </a:cubicBezTo>
                <a:cubicBezTo>
                  <a:pt x="10609" y="1274"/>
                  <a:pt x="9704" y="929"/>
                  <a:pt x="8692" y="679"/>
                </a:cubicBezTo>
                <a:cubicBezTo>
                  <a:pt x="7692" y="429"/>
                  <a:pt x="6561" y="262"/>
                  <a:pt x="5251" y="191"/>
                </a:cubicBezTo>
                <a:cubicBezTo>
                  <a:pt x="4573" y="143"/>
                  <a:pt x="3823" y="131"/>
                  <a:pt x="2906" y="131"/>
                </a:cubicBezTo>
                <a:lnTo>
                  <a:pt x="1918" y="131"/>
                </a:lnTo>
                <a:cubicBezTo>
                  <a:pt x="1822" y="24"/>
                  <a:pt x="1739" y="0"/>
                  <a:pt x="1679" y="0"/>
                </a:cubicBezTo>
                <a:close/>
              </a:path>
            </a:pathLst>
          </a:custGeom>
          <a:solidFill>
            <a:srgbClr val="FEFE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8" name="Google Shape;488;p27"/>
          <p:cNvGrpSpPr/>
          <p:nvPr/>
        </p:nvGrpSpPr>
        <p:grpSpPr>
          <a:xfrm rot="-8764103">
            <a:off x="7292211" y="2383029"/>
            <a:ext cx="2044570" cy="2200216"/>
            <a:chOff x="-311934" y="3278542"/>
            <a:chExt cx="2044581" cy="2200227"/>
          </a:xfrm>
        </p:grpSpPr>
        <p:grpSp>
          <p:nvGrpSpPr>
            <p:cNvPr id="489" name="Google Shape;489;p27"/>
            <p:cNvGrpSpPr/>
            <p:nvPr/>
          </p:nvGrpSpPr>
          <p:grpSpPr>
            <a:xfrm>
              <a:off x="-98683" y="4346979"/>
              <a:ext cx="1831330" cy="643648"/>
              <a:chOff x="5597954" y="3215829"/>
              <a:chExt cx="1831330" cy="643648"/>
            </a:xfrm>
          </p:grpSpPr>
          <p:sp>
            <p:nvSpPr>
              <p:cNvPr id="490" name="Google Shape;490;p27"/>
              <p:cNvSpPr/>
              <p:nvPr/>
            </p:nvSpPr>
            <p:spPr>
              <a:xfrm>
                <a:off x="5892821" y="3215829"/>
                <a:ext cx="1536464" cy="643648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4704" extrusionOk="0">
                    <a:moveTo>
                      <a:pt x="5478" y="1"/>
                    </a:moveTo>
                    <a:cubicBezTo>
                      <a:pt x="5287" y="48"/>
                      <a:pt x="5109" y="60"/>
                      <a:pt x="4930" y="84"/>
                    </a:cubicBezTo>
                    <a:cubicBezTo>
                      <a:pt x="4513" y="108"/>
                      <a:pt x="4108" y="203"/>
                      <a:pt x="3704" y="346"/>
                    </a:cubicBezTo>
                    <a:cubicBezTo>
                      <a:pt x="3346" y="477"/>
                      <a:pt x="2977" y="644"/>
                      <a:pt x="2632" y="870"/>
                    </a:cubicBezTo>
                    <a:cubicBezTo>
                      <a:pt x="2013" y="1251"/>
                      <a:pt x="1430" y="1787"/>
                      <a:pt x="870" y="2489"/>
                    </a:cubicBezTo>
                    <a:cubicBezTo>
                      <a:pt x="679" y="2715"/>
                      <a:pt x="513" y="2942"/>
                      <a:pt x="322" y="3192"/>
                    </a:cubicBezTo>
                    <a:cubicBezTo>
                      <a:pt x="287" y="3263"/>
                      <a:pt x="227" y="3358"/>
                      <a:pt x="179" y="3430"/>
                    </a:cubicBezTo>
                    <a:lnTo>
                      <a:pt x="167" y="3442"/>
                    </a:lnTo>
                    <a:lnTo>
                      <a:pt x="72" y="3573"/>
                    </a:lnTo>
                    <a:cubicBezTo>
                      <a:pt x="48" y="3608"/>
                      <a:pt x="25" y="3656"/>
                      <a:pt x="1" y="3680"/>
                    </a:cubicBezTo>
                    <a:lnTo>
                      <a:pt x="84" y="3727"/>
                    </a:lnTo>
                    <a:cubicBezTo>
                      <a:pt x="108" y="3739"/>
                      <a:pt x="132" y="3751"/>
                      <a:pt x="144" y="3751"/>
                    </a:cubicBezTo>
                    <a:cubicBezTo>
                      <a:pt x="287" y="3811"/>
                      <a:pt x="418" y="3870"/>
                      <a:pt x="560" y="3954"/>
                    </a:cubicBezTo>
                    <a:cubicBezTo>
                      <a:pt x="965" y="4108"/>
                      <a:pt x="1394" y="4263"/>
                      <a:pt x="1846" y="4382"/>
                    </a:cubicBezTo>
                    <a:cubicBezTo>
                      <a:pt x="2275" y="4501"/>
                      <a:pt x="2739" y="4585"/>
                      <a:pt x="3180" y="4632"/>
                    </a:cubicBezTo>
                    <a:cubicBezTo>
                      <a:pt x="3585" y="4680"/>
                      <a:pt x="3989" y="4704"/>
                      <a:pt x="4370" y="4704"/>
                    </a:cubicBezTo>
                    <a:lnTo>
                      <a:pt x="4537" y="4704"/>
                    </a:lnTo>
                    <a:cubicBezTo>
                      <a:pt x="4990" y="4692"/>
                      <a:pt x="5418" y="4644"/>
                      <a:pt x="5847" y="4573"/>
                    </a:cubicBezTo>
                    <a:cubicBezTo>
                      <a:pt x="6061" y="4525"/>
                      <a:pt x="6275" y="4466"/>
                      <a:pt x="6478" y="4406"/>
                    </a:cubicBezTo>
                    <a:cubicBezTo>
                      <a:pt x="6668" y="4346"/>
                      <a:pt x="6859" y="4275"/>
                      <a:pt x="7085" y="4168"/>
                    </a:cubicBezTo>
                    <a:cubicBezTo>
                      <a:pt x="7871" y="3811"/>
                      <a:pt x="8573" y="3275"/>
                      <a:pt x="9204" y="2739"/>
                    </a:cubicBezTo>
                    <a:lnTo>
                      <a:pt x="9514" y="2477"/>
                    </a:lnTo>
                    <a:cubicBezTo>
                      <a:pt x="9526" y="2465"/>
                      <a:pt x="9538" y="2441"/>
                      <a:pt x="9573" y="2430"/>
                    </a:cubicBezTo>
                    <a:cubicBezTo>
                      <a:pt x="9764" y="2251"/>
                      <a:pt x="9954" y="2072"/>
                      <a:pt x="10145" y="1882"/>
                    </a:cubicBezTo>
                    <a:cubicBezTo>
                      <a:pt x="10490" y="1572"/>
                      <a:pt x="10835" y="1251"/>
                      <a:pt x="11228" y="989"/>
                    </a:cubicBezTo>
                    <a:lnTo>
                      <a:pt x="11205" y="989"/>
                    </a:lnTo>
                    <a:cubicBezTo>
                      <a:pt x="11121" y="989"/>
                      <a:pt x="11038" y="977"/>
                      <a:pt x="10955" y="953"/>
                    </a:cubicBezTo>
                    <a:cubicBezTo>
                      <a:pt x="10181" y="870"/>
                      <a:pt x="9419" y="691"/>
                      <a:pt x="8680" y="513"/>
                    </a:cubicBezTo>
                    <a:cubicBezTo>
                      <a:pt x="8419" y="453"/>
                      <a:pt x="8192" y="394"/>
                      <a:pt x="7930" y="334"/>
                    </a:cubicBezTo>
                    <a:cubicBezTo>
                      <a:pt x="7204" y="167"/>
                      <a:pt x="6335" y="1"/>
                      <a:pt x="54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7"/>
              <p:cNvSpPr/>
              <p:nvPr/>
            </p:nvSpPr>
            <p:spPr>
              <a:xfrm>
                <a:off x="5597954" y="3300526"/>
                <a:ext cx="1767844" cy="493819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3609" extrusionOk="0">
                    <a:moveTo>
                      <a:pt x="8276" y="1"/>
                    </a:moveTo>
                    <a:cubicBezTo>
                      <a:pt x="8061" y="132"/>
                      <a:pt x="7859" y="275"/>
                      <a:pt x="7656" y="429"/>
                    </a:cubicBezTo>
                    <a:cubicBezTo>
                      <a:pt x="7454" y="596"/>
                      <a:pt x="7240" y="763"/>
                      <a:pt x="7049" y="953"/>
                    </a:cubicBezTo>
                    <a:cubicBezTo>
                      <a:pt x="6966" y="1037"/>
                      <a:pt x="6859" y="1132"/>
                      <a:pt x="6764" y="1215"/>
                    </a:cubicBezTo>
                    <a:cubicBezTo>
                      <a:pt x="6680" y="1322"/>
                      <a:pt x="6573" y="1406"/>
                      <a:pt x="6490" y="1525"/>
                    </a:cubicBezTo>
                    <a:cubicBezTo>
                      <a:pt x="6394" y="1632"/>
                      <a:pt x="6323" y="1739"/>
                      <a:pt x="6252" y="1858"/>
                    </a:cubicBezTo>
                    <a:cubicBezTo>
                      <a:pt x="6168" y="1965"/>
                      <a:pt x="6109" y="2084"/>
                      <a:pt x="6073" y="2192"/>
                    </a:cubicBezTo>
                    <a:cubicBezTo>
                      <a:pt x="5394" y="2346"/>
                      <a:pt x="4728" y="2477"/>
                      <a:pt x="4061" y="2596"/>
                    </a:cubicBezTo>
                    <a:cubicBezTo>
                      <a:pt x="4108" y="2525"/>
                      <a:pt x="4132" y="2442"/>
                      <a:pt x="4180" y="2358"/>
                    </a:cubicBezTo>
                    <a:cubicBezTo>
                      <a:pt x="4239" y="2227"/>
                      <a:pt x="4311" y="2108"/>
                      <a:pt x="4370" y="1989"/>
                    </a:cubicBezTo>
                    <a:lnTo>
                      <a:pt x="4597" y="1632"/>
                    </a:lnTo>
                    <a:cubicBezTo>
                      <a:pt x="4668" y="1513"/>
                      <a:pt x="4763" y="1406"/>
                      <a:pt x="4847" y="1287"/>
                    </a:cubicBezTo>
                    <a:cubicBezTo>
                      <a:pt x="5132" y="930"/>
                      <a:pt x="5454" y="608"/>
                      <a:pt x="5811" y="310"/>
                    </a:cubicBezTo>
                    <a:cubicBezTo>
                      <a:pt x="5835" y="298"/>
                      <a:pt x="5835" y="263"/>
                      <a:pt x="5811" y="251"/>
                    </a:cubicBezTo>
                    <a:cubicBezTo>
                      <a:pt x="5799" y="239"/>
                      <a:pt x="5799" y="239"/>
                      <a:pt x="5787" y="239"/>
                    </a:cubicBezTo>
                    <a:cubicBezTo>
                      <a:pt x="5775" y="239"/>
                      <a:pt x="5775" y="239"/>
                      <a:pt x="5751" y="251"/>
                    </a:cubicBezTo>
                    <a:cubicBezTo>
                      <a:pt x="5561" y="418"/>
                      <a:pt x="5370" y="596"/>
                      <a:pt x="5192" y="775"/>
                    </a:cubicBezTo>
                    <a:cubicBezTo>
                      <a:pt x="5001" y="953"/>
                      <a:pt x="4823" y="1144"/>
                      <a:pt x="4656" y="1346"/>
                    </a:cubicBezTo>
                    <a:cubicBezTo>
                      <a:pt x="4585" y="1441"/>
                      <a:pt x="4501" y="1525"/>
                      <a:pt x="4430" y="1632"/>
                    </a:cubicBezTo>
                    <a:cubicBezTo>
                      <a:pt x="4358" y="1739"/>
                      <a:pt x="4263" y="1846"/>
                      <a:pt x="4192" y="1942"/>
                    </a:cubicBezTo>
                    <a:cubicBezTo>
                      <a:pt x="4120" y="2049"/>
                      <a:pt x="4049" y="2168"/>
                      <a:pt x="3989" y="2275"/>
                    </a:cubicBezTo>
                    <a:cubicBezTo>
                      <a:pt x="3906" y="2394"/>
                      <a:pt x="3846" y="2513"/>
                      <a:pt x="3811" y="2632"/>
                    </a:cubicBezTo>
                    <a:cubicBezTo>
                      <a:pt x="3358" y="2704"/>
                      <a:pt x="2918" y="2775"/>
                      <a:pt x="2477" y="2835"/>
                    </a:cubicBezTo>
                    <a:cubicBezTo>
                      <a:pt x="2120" y="2882"/>
                      <a:pt x="1751" y="2930"/>
                      <a:pt x="1382" y="2954"/>
                    </a:cubicBezTo>
                    <a:lnTo>
                      <a:pt x="798" y="3001"/>
                    </a:lnTo>
                    <a:cubicBezTo>
                      <a:pt x="596" y="3013"/>
                      <a:pt x="394" y="3037"/>
                      <a:pt x="191" y="3049"/>
                    </a:cubicBezTo>
                    <a:cubicBezTo>
                      <a:pt x="132" y="3049"/>
                      <a:pt x="84" y="3061"/>
                      <a:pt x="60" y="3108"/>
                    </a:cubicBezTo>
                    <a:cubicBezTo>
                      <a:pt x="25" y="3132"/>
                      <a:pt x="1" y="3192"/>
                      <a:pt x="1" y="3239"/>
                    </a:cubicBezTo>
                    <a:cubicBezTo>
                      <a:pt x="1" y="3346"/>
                      <a:pt x="84" y="3430"/>
                      <a:pt x="191" y="3430"/>
                    </a:cubicBezTo>
                    <a:cubicBezTo>
                      <a:pt x="453" y="3430"/>
                      <a:pt x="727" y="3418"/>
                      <a:pt x="989" y="3382"/>
                    </a:cubicBezTo>
                    <a:cubicBezTo>
                      <a:pt x="1263" y="3370"/>
                      <a:pt x="1525" y="3346"/>
                      <a:pt x="1787" y="3311"/>
                    </a:cubicBezTo>
                    <a:cubicBezTo>
                      <a:pt x="2322" y="3251"/>
                      <a:pt x="2858" y="3180"/>
                      <a:pt x="3370" y="3085"/>
                    </a:cubicBezTo>
                    <a:cubicBezTo>
                      <a:pt x="3632" y="3049"/>
                      <a:pt x="3870" y="3001"/>
                      <a:pt x="4108" y="2954"/>
                    </a:cubicBezTo>
                    <a:cubicBezTo>
                      <a:pt x="4144" y="2989"/>
                      <a:pt x="4204" y="3013"/>
                      <a:pt x="4251" y="3049"/>
                    </a:cubicBezTo>
                    <a:cubicBezTo>
                      <a:pt x="4323" y="3073"/>
                      <a:pt x="4406" y="3120"/>
                      <a:pt x="4478" y="3144"/>
                    </a:cubicBezTo>
                    <a:cubicBezTo>
                      <a:pt x="4620" y="3204"/>
                      <a:pt x="4787" y="3263"/>
                      <a:pt x="4942" y="3335"/>
                    </a:cubicBezTo>
                    <a:cubicBezTo>
                      <a:pt x="5085" y="3382"/>
                      <a:pt x="5240" y="3430"/>
                      <a:pt x="5394" y="3477"/>
                    </a:cubicBezTo>
                    <a:cubicBezTo>
                      <a:pt x="5561" y="3525"/>
                      <a:pt x="5740" y="3573"/>
                      <a:pt x="5906" y="3608"/>
                    </a:cubicBezTo>
                    <a:cubicBezTo>
                      <a:pt x="5930" y="3608"/>
                      <a:pt x="5954" y="3597"/>
                      <a:pt x="5954" y="3585"/>
                    </a:cubicBezTo>
                    <a:cubicBezTo>
                      <a:pt x="5954" y="3549"/>
                      <a:pt x="5930" y="3537"/>
                      <a:pt x="5918" y="3537"/>
                    </a:cubicBezTo>
                    <a:cubicBezTo>
                      <a:pt x="5751" y="3489"/>
                      <a:pt x="5609" y="3442"/>
                      <a:pt x="5442" y="3406"/>
                    </a:cubicBezTo>
                    <a:cubicBezTo>
                      <a:pt x="5323" y="3358"/>
                      <a:pt x="5216" y="3335"/>
                      <a:pt x="5120" y="3287"/>
                    </a:cubicBezTo>
                    <a:cubicBezTo>
                      <a:pt x="5001" y="3239"/>
                      <a:pt x="4894" y="3180"/>
                      <a:pt x="4775" y="3132"/>
                    </a:cubicBezTo>
                    <a:cubicBezTo>
                      <a:pt x="4656" y="3073"/>
                      <a:pt x="4549" y="3037"/>
                      <a:pt x="4442" y="2977"/>
                    </a:cubicBezTo>
                    <a:cubicBezTo>
                      <a:pt x="4430" y="2954"/>
                      <a:pt x="4406" y="2942"/>
                      <a:pt x="4382" y="2942"/>
                    </a:cubicBezTo>
                    <a:cubicBezTo>
                      <a:pt x="4561" y="2894"/>
                      <a:pt x="4739" y="2870"/>
                      <a:pt x="4918" y="2823"/>
                    </a:cubicBezTo>
                    <a:cubicBezTo>
                      <a:pt x="5370" y="2715"/>
                      <a:pt x="5811" y="2596"/>
                      <a:pt x="6263" y="2489"/>
                    </a:cubicBezTo>
                    <a:cubicBezTo>
                      <a:pt x="6394" y="2584"/>
                      <a:pt x="6549" y="2680"/>
                      <a:pt x="6704" y="2751"/>
                    </a:cubicBezTo>
                    <a:cubicBezTo>
                      <a:pt x="6883" y="2823"/>
                      <a:pt x="7061" y="2894"/>
                      <a:pt x="7240" y="2954"/>
                    </a:cubicBezTo>
                    <a:cubicBezTo>
                      <a:pt x="7418" y="3013"/>
                      <a:pt x="7597" y="3061"/>
                      <a:pt x="7776" y="3120"/>
                    </a:cubicBezTo>
                    <a:lnTo>
                      <a:pt x="8359" y="3251"/>
                    </a:lnTo>
                    <a:cubicBezTo>
                      <a:pt x="8395" y="3251"/>
                      <a:pt x="8407" y="3239"/>
                      <a:pt x="8407" y="3227"/>
                    </a:cubicBezTo>
                    <a:cubicBezTo>
                      <a:pt x="8407" y="3192"/>
                      <a:pt x="8395" y="3180"/>
                      <a:pt x="8371" y="3180"/>
                    </a:cubicBezTo>
                    <a:cubicBezTo>
                      <a:pt x="8097" y="3120"/>
                      <a:pt x="7811" y="3037"/>
                      <a:pt x="7537" y="2942"/>
                    </a:cubicBezTo>
                    <a:cubicBezTo>
                      <a:pt x="7442" y="2906"/>
                      <a:pt x="7347" y="2870"/>
                      <a:pt x="7264" y="2835"/>
                    </a:cubicBezTo>
                    <a:cubicBezTo>
                      <a:pt x="7156" y="2787"/>
                      <a:pt x="7049" y="2751"/>
                      <a:pt x="6930" y="2692"/>
                    </a:cubicBezTo>
                    <a:cubicBezTo>
                      <a:pt x="6823" y="2632"/>
                      <a:pt x="6728" y="2584"/>
                      <a:pt x="6621" y="2525"/>
                    </a:cubicBezTo>
                    <a:cubicBezTo>
                      <a:pt x="6573" y="2489"/>
                      <a:pt x="6549" y="2477"/>
                      <a:pt x="6502" y="2454"/>
                    </a:cubicBezTo>
                    <a:cubicBezTo>
                      <a:pt x="7228" y="2251"/>
                      <a:pt x="7942" y="2049"/>
                      <a:pt x="8669" y="1822"/>
                    </a:cubicBezTo>
                    <a:cubicBezTo>
                      <a:pt x="8907" y="1942"/>
                      <a:pt x="9169" y="2013"/>
                      <a:pt x="9431" y="2073"/>
                    </a:cubicBezTo>
                    <a:cubicBezTo>
                      <a:pt x="9561" y="2108"/>
                      <a:pt x="9704" y="2120"/>
                      <a:pt x="9835" y="2156"/>
                    </a:cubicBezTo>
                    <a:cubicBezTo>
                      <a:pt x="9966" y="2168"/>
                      <a:pt x="10121" y="2192"/>
                      <a:pt x="10252" y="2215"/>
                    </a:cubicBezTo>
                    <a:cubicBezTo>
                      <a:pt x="10276" y="2215"/>
                      <a:pt x="10300" y="2192"/>
                      <a:pt x="10300" y="2180"/>
                    </a:cubicBezTo>
                    <a:cubicBezTo>
                      <a:pt x="10300" y="2168"/>
                      <a:pt x="10276" y="2132"/>
                      <a:pt x="10264" y="2132"/>
                    </a:cubicBezTo>
                    <a:cubicBezTo>
                      <a:pt x="10121" y="2120"/>
                      <a:pt x="9966" y="2096"/>
                      <a:pt x="9823" y="2061"/>
                    </a:cubicBezTo>
                    <a:cubicBezTo>
                      <a:pt x="9669" y="2037"/>
                      <a:pt x="9538" y="1989"/>
                      <a:pt x="9407" y="1942"/>
                    </a:cubicBezTo>
                    <a:cubicBezTo>
                      <a:pt x="9240" y="1882"/>
                      <a:pt x="9085" y="1822"/>
                      <a:pt x="8942" y="1751"/>
                    </a:cubicBezTo>
                    <a:cubicBezTo>
                      <a:pt x="9133" y="1692"/>
                      <a:pt x="9311" y="1632"/>
                      <a:pt x="9502" y="1584"/>
                    </a:cubicBezTo>
                    <a:cubicBezTo>
                      <a:pt x="9966" y="1453"/>
                      <a:pt x="10431" y="1299"/>
                      <a:pt x="10871" y="1168"/>
                    </a:cubicBezTo>
                    <a:cubicBezTo>
                      <a:pt x="10871" y="1191"/>
                      <a:pt x="10895" y="1191"/>
                      <a:pt x="10895" y="1191"/>
                    </a:cubicBezTo>
                    <a:cubicBezTo>
                      <a:pt x="11038" y="1227"/>
                      <a:pt x="11193" y="1287"/>
                      <a:pt x="11336" y="1322"/>
                    </a:cubicBezTo>
                    <a:cubicBezTo>
                      <a:pt x="11502" y="1358"/>
                      <a:pt x="11681" y="1394"/>
                      <a:pt x="11859" y="1406"/>
                    </a:cubicBezTo>
                    <a:cubicBezTo>
                      <a:pt x="11883" y="1406"/>
                      <a:pt x="11907" y="1394"/>
                      <a:pt x="11907" y="1382"/>
                    </a:cubicBezTo>
                    <a:cubicBezTo>
                      <a:pt x="11907" y="1358"/>
                      <a:pt x="11883" y="1334"/>
                      <a:pt x="11871" y="1334"/>
                    </a:cubicBezTo>
                    <a:cubicBezTo>
                      <a:pt x="11633" y="1299"/>
                      <a:pt x="11407" y="1263"/>
                      <a:pt x="11193" y="1191"/>
                    </a:cubicBezTo>
                    <a:cubicBezTo>
                      <a:pt x="11145" y="1168"/>
                      <a:pt x="11109" y="1156"/>
                      <a:pt x="11074" y="1144"/>
                    </a:cubicBezTo>
                    <a:cubicBezTo>
                      <a:pt x="11050" y="1132"/>
                      <a:pt x="11026" y="1132"/>
                      <a:pt x="11014" y="1108"/>
                    </a:cubicBezTo>
                    <a:lnTo>
                      <a:pt x="12526" y="668"/>
                    </a:lnTo>
                    <a:lnTo>
                      <a:pt x="12836" y="572"/>
                    </a:lnTo>
                    <a:cubicBezTo>
                      <a:pt x="12919" y="560"/>
                      <a:pt x="12907" y="489"/>
                      <a:pt x="12860" y="489"/>
                    </a:cubicBezTo>
                    <a:cubicBezTo>
                      <a:pt x="12336" y="620"/>
                      <a:pt x="11812" y="751"/>
                      <a:pt x="11312" y="894"/>
                    </a:cubicBezTo>
                    <a:cubicBezTo>
                      <a:pt x="11205" y="918"/>
                      <a:pt x="11121" y="953"/>
                      <a:pt x="11014" y="965"/>
                    </a:cubicBezTo>
                    <a:cubicBezTo>
                      <a:pt x="11038" y="930"/>
                      <a:pt x="11074" y="906"/>
                      <a:pt x="11097" y="858"/>
                    </a:cubicBezTo>
                    <a:lnTo>
                      <a:pt x="11264" y="691"/>
                    </a:lnTo>
                    <a:cubicBezTo>
                      <a:pt x="11371" y="596"/>
                      <a:pt x="11490" y="501"/>
                      <a:pt x="11609" y="418"/>
                    </a:cubicBezTo>
                    <a:cubicBezTo>
                      <a:pt x="11621" y="394"/>
                      <a:pt x="11621" y="370"/>
                      <a:pt x="11609" y="358"/>
                    </a:cubicBezTo>
                    <a:cubicBezTo>
                      <a:pt x="11597" y="334"/>
                      <a:pt x="11597" y="334"/>
                      <a:pt x="11574" y="334"/>
                    </a:cubicBezTo>
                    <a:cubicBezTo>
                      <a:pt x="11562" y="334"/>
                      <a:pt x="11562" y="334"/>
                      <a:pt x="11550" y="358"/>
                    </a:cubicBezTo>
                    <a:cubicBezTo>
                      <a:pt x="11431" y="453"/>
                      <a:pt x="11288" y="549"/>
                      <a:pt x="11169" y="668"/>
                    </a:cubicBezTo>
                    <a:cubicBezTo>
                      <a:pt x="11062" y="775"/>
                      <a:pt x="10955" y="894"/>
                      <a:pt x="10859" y="1013"/>
                    </a:cubicBezTo>
                    <a:cubicBezTo>
                      <a:pt x="10490" y="1108"/>
                      <a:pt x="10133" y="1203"/>
                      <a:pt x="9764" y="1311"/>
                    </a:cubicBezTo>
                    <a:cubicBezTo>
                      <a:pt x="9431" y="1394"/>
                      <a:pt x="9109" y="1489"/>
                      <a:pt x="8776" y="1561"/>
                    </a:cubicBezTo>
                    <a:lnTo>
                      <a:pt x="9050" y="1203"/>
                    </a:lnTo>
                    <a:cubicBezTo>
                      <a:pt x="9109" y="1132"/>
                      <a:pt x="9180" y="1049"/>
                      <a:pt x="9240" y="977"/>
                    </a:cubicBezTo>
                    <a:cubicBezTo>
                      <a:pt x="9311" y="894"/>
                      <a:pt x="9407" y="810"/>
                      <a:pt x="9478" y="727"/>
                    </a:cubicBezTo>
                    <a:cubicBezTo>
                      <a:pt x="9645" y="560"/>
                      <a:pt x="9823" y="418"/>
                      <a:pt x="10014" y="275"/>
                    </a:cubicBezTo>
                    <a:cubicBezTo>
                      <a:pt x="10026" y="263"/>
                      <a:pt x="10026" y="251"/>
                      <a:pt x="10026" y="239"/>
                    </a:cubicBezTo>
                    <a:cubicBezTo>
                      <a:pt x="10026" y="215"/>
                      <a:pt x="10014" y="215"/>
                      <a:pt x="10002" y="215"/>
                    </a:cubicBezTo>
                    <a:lnTo>
                      <a:pt x="9966" y="215"/>
                    </a:lnTo>
                    <a:cubicBezTo>
                      <a:pt x="9835" y="310"/>
                      <a:pt x="9716" y="418"/>
                      <a:pt x="9597" y="501"/>
                    </a:cubicBezTo>
                    <a:cubicBezTo>
                      <a:pt x="9466" y="608"/>
                      <a:pt x="9323" y="727"/>
                      <a:pt x="9204" y="846"/>
                    </a:cubicBezTo>
                    <a:cubicBezTo>
                      <a:pt x="9085" y="965"/>
                      <a:pt x="8966" y="1084"/>
                      <a:pt x="8871" y="1203"/>
                    </a:cubicBezTo>
                    <a:cubicBezTo>
                      <a:pt x="8764" y="1322"/>
                      <a:pt x="8657" y="1465"/>
                      <a:pt x="8585" y="1620"/>
                    </a:cubicBezTo>
                    <a:cubicBezTo>
                      <a:pt x="7954" y="1787"/>
                      <a:pt x="7323" y="1942"/>
                      <a:pt x="6692" y="2096"/>
                    </a:cubicBezTo>
                    <a:lnTo>
                      <a:pt x="6287" y="2180"/>
                    </a:lnTo>
                    <a:cubicBezTo>
                      <a:pt x="6311" y="2156"/>
                      <a:pt x="6323" y="2120"/>
                      <a:pt x="6335" y="2108"/>
                    </a:cubicBezTo>
                    <a:cubicBezTo>
                      <a:pt x="6383" y="2037"/>
                      <a:pt x="6430" y="1965"/>
                      <a:pt x="6466" y="1870"/>
                    </a:cubicBezTo>
                    <a:cubicBezTo>
                      <a:pt x="6513" y="1799"/>
                      <a:pt x="6561" y="1739"/>
                      <a:pt x="6609" y="1668"/>
                    </a:cubicBezTo>
                    <a:cubicBezTo>
                      <a:pt x="6644" y="1584"/>
                      <a:pt x="6704" y="1513"/>
                      <a:pt x="6764" y="1441"/>
                    </a:cubicBezTo>
                    <a:cubicBezTo>
                      <a:pt x="7145" y="977"/>
                      <a:pt x="7597" y="608"/>
                      <a:pt x="8073" y="251"/>
                    </a:cubicBezTo>
                    <a:cubicBezTo>
                      <a:pt x="8157" y="191"/>
                      <a:pt x="8228" y="144"/>
                      <a:pt x="8311" y="84"/>
                    </a:cubicBezTo>
                    <a:cubicBezTo>
                      <a:pt x="8335" y="72"/>
                      <a:pt x="8347" y="60"/>
                      <a:pt x="8335" y="25"/>
                    </a:cubicBezTo>
                    <a:cubicBezTo>
                      <a:pt x="8335" y="13"/>
                      <a:pt x="8299" y="1"/>
                      <a:pt x="8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" name="Google Shape;492;p27"/>
            <p:cNvGrpSpPr/>
            <p:nvPr/>
          </p:nvGrpSpPr>
          <p:grpSpPr>
            <a:xfrm>
              <a:off x="-187249" y="3278542"/>
              <a:ext cx="860387" cy="1830511"/>
              <a:chOff x="-187249" y="3278542"/>
              <a:chExt cx="860387" cy="1830511"/>
            </a:xfrm>
          </p:grpSpPr>
          <p:grpSp>
            <p:nvGrpSpPr>
              <p:cNvPr id="493" name="Google Shape;493;p27"/>
              <p:cNvGrpSpPr/>
              <p:nvPr/>
            </p:nvGrpSpPr>
            <p:grpSpPr>
              <a:xfrm>
                <a:off x="-185607" y="3278542"/>
                <a:ext cx="858745" cy="1564104"/>
                <a:chOff x="4889318" y="2163480"/>
                <a:chExt cx="858745" cy="1564104"/>
              </a:xfrm>
            </p:grpSpPr>
            <p:sp>
              <p:nvSpPr>
                <p:cNvPr id="494" name="Google Shape;494;p27"/>
                <p:cNvSpPr/>
                <p:nvPr/>
              </p:nvSpPr>
              <p:spPr>
                <a:xfrm>
                  <a:off x="4889318" y="2163480"/>
                  <a:ext cx="858745" cy="1564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6" h="11431" extrusionOk="0">
                      <a:moveTo>
                        <a:pt x="6049" y="0"/>
                      </a:moveTo>
                      <a:cubicBezTo>
                        <a:pt x="6013" y="12"/>
                        <a:pt x="6013" y="12"/>
                        <a:pt x="6001" y="36"/>
                      </a:cubicBezTo>
                      <a:cubicBezTo>
                        <a:pt x="5966" y="60"/>
                        <a:pt x="5942" y="96"/>
                        <a:pt x="5906" y="107"/>
                      </a:cubicBezTo>
                      <a:lnTo>
                        <a:pt x="5894" y="119"/>
                      </a:lnTo>
                      <a:lnTo>
                        <a:pt x="5787" y="227"/>
                      </a:lnTo>
                      <a:cubicBezTo>
                        <a:pt x="5716" y="298"/>
                        <a:pt x="5620" y="369"/>
                        <a:pt x="5549" y="453"/>
                      </a:cubicBezTo>
                      <a:cubicBezTo>
                        <a:pt x="5382" y="596"/>
                        <a:pt x="5215" y="727"/>
                        <a:pt x="5073" y="846"/>
                      </a:cubicBezTo>
                      <a:cubicBezTo>
                        <a:pt x="4739" y="1119"/>
                        <a:pt x="4382" y="1370"/>
                        <a:pt x="4084" y="1596"/>
                      </a:cubicBezTo>
                      <a:lnTo>
                        <a:pt x="3870" y="1762"/>
                      </a:lnTo>
                      <a:cubicBezTo>
                        <a:pt x="3287" y="2179"/>
                        <a:pt x="2679" y="2620"/>
                        <a:pt x="2144" y="3108"/>
                      </a:cubicBezTo>
                      <a:cubicBezTo>
                        <a:pt x="1822" y="3394"/>
                        <a:pt x="1548" y="3703"/>
                        <a:pt x="1286" y="4025"/>
                      </a:cubicBezTo>
                      <a:cubicBezTo>
                        <a:pt x="1048" y="4322"/>
                        <a:pt x="846" y="4644"/>
                        <a:pt x="679" y="5001"/>
                      </a:cubicBezTo>
                      <a:cubicBezTo>
                        <a:pt x="513" y="5346"/>
                        <a:pt x="382" y="5703"/>
                        <a:pt x="274" y="6072"/>
                      </a:cubicBezTo>
                      <a:cubicBezTo>
                        <a:pt x="179" y="6430"/>
                        <a:pt x="96" y="6799"/>
                        <a:pt x="72" y="7204"/>
                      </a:cubicBezTo>
                      <a:cubicBezTo>
                        <a:pt x="1" y="7954"/>
                        <a:pt x="24" y="8728"/>
                        <a:pt x="179" y="9525"/>
                      </a:cubicBezTo>
                      <a:cubicBezTo>
                        <a:pt x="274" y="10121"/>
                        <a:pt x="453" y="10716"/>
                        <a:pt x="691" y="11264"/>
                      </a:cubicBezTo>
                      <a:cubicBezTo>
                        <a:pt x="727" y="11323"/>
                        <a:pt x="751" y="11371"/>
                        <a:pt x="786" y="11430"/>
                      </a:cubicBezTo>
                      <a:cubicBezTo>
                        <a:pt x="870" y="11406"/>
                        <a:pt x="953" y="11371"/>
                        <a:pt x="1036" y="11359"/>
                      </a:cubicBezTo>
                      <a:cubicBezTo>
                        <a:pt x="1215" y="11299"/>
                        <a:pt x="1394" y="11228"/>
                        <a:pt x="1572" y="11145"/>
                      </a:cubicBezTo>
                      <a:cubicBezTo>
                        <a:pt x="1739" y="11073"/>
                        <a:pt x="1917" y="11002"/>
                        <a:pt x="2084" y="10930"/>
                      </a:cubicBezTo>
                      <a:cubicBezTo>
                        <a:pt x="2406" y="10764"/>
                        <a:pt x="2739" y="10585"/>
                        <a:pt x="3060" y="10394"/>
                      </a:cubicBezTo>
                      <a:cubicBezTo>
                        <a:pt x="3715" y="9990"/>
                        <a:pt x="4287" y="9513"/>
                        <a:pt x="4763" y="8989"/>
                      </a:cubicBezTo>
                      <a:cubicBezTo>
                        <a:pt x="5263" y="8430"/>
                        <a:pt x="5656" y="7799"/>
                        <a:pt x="5906" y="7144"/>
                      </a:cubicBezTo>
                      <a:cubicBezTo>
                        <a:pt x="6037" y="6823"/>
                        <a:pt x="6132" y="6442"/>
                        <a:pt x="6192" y="6061"/>
                      </a:cubicBezTo>
                      <a:cubicBezTo>
                        <a:pt x="6251" y="5656"/>
                        <a:pt x="6275" y="5227"/>
                        <a:pt x="6251" y="4763"/>
                      </a:cubicBezTo>
                      <a:cubicBezTo>
                        <a:pt x="6216" y="4298"/>
                        <a:pt x="6144" y="3822"/>
                        <a:pt x="6073" y="3382"/>
                      </a:cubicBezTo>
                      <a:cubicBezTo>
                        <a:pt x="6013" y="3036"/>
                        <a:pt x="5954" y="2667"/>
                        <a:pt x="5918" y="2310"/>
                      </a:cubicBezTo>
                      <a:lnTo>
                        <a:pt x="5870" y="2036"/>
                      </a:lnTo>
                      <a:cubicBezTo>
                        <a:pt x="5847" y="1774"/>
                        <a:pt x="5811" y="1500"/>
                        <a:pt x="5835" y="1239"/>
                      </a:cubicBezTo>
                      <a:cubicBezTo>
                        <a:pt x="5835" y="965"/>
                        <a:pt x="5858" y="703"/>
                        <a:pt x="5918" y="429"/>
                      </a:cubicBezTo>
                      <a:cubicBezTo>
                        <a:pt x="5954" y="298"/>
                        <a:pt x="5989" y="167"/>
                        <a:pt x="6037" y="36"/>
                      </a:cubicBezTo>
                      <a:cubicBezTo>
                        <a:pt x="6037" y="12"/>
                        <a:pt x="6049" y="0"/>
                        <a:pt x="60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27"/>
                <p:cNvSpPr/>
                <p:nvPr/>
              </p:nvSpPr>
              <p:spPr>
                <a:xfrm>
                  <a:off x="4889318" y="2169911"/>
                  <a:ext cx="817970" cy="1547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8" h="11312" extrusionOk="0">
                      <a:moveTo>
                        <a:pt x="5977" y="1"/>
                      </a:moveTo>
                      <a:lnTo>
                        <a:pt x="5977" y="1"/>
                      </a:lnTo>
                      <a:cubicBezTo>
                        <a:pt x="5954" y="13"/>
                        <a:pt x="5942" y="49"/>
                        <a:pt x="5906" y="60"/>
                      </a:cubicBezTo>
                      <a:lnTo>
                        <a:pt x="5894" y="72"/>
                      </a:lnTo>
                      <a:lnTo>
                        <a:pt x="5787" y="180"/>
                      </a:lnTo>
                      <a:cubicBezTo>
                        <a:pt x="5716" y="251"/>
                        <a:pt x="5620" y="322"/>
                        <a:pt x="5549" y="406"/>
                      </a:cubicBezTo>
                      <a:cubicBezTo>
                        <a:pt x="5382" y="549"/>
                        <a:pt x="5215" y="680"/>
                        <a:pt x="5073" y="799"/>
                      </a:cubicBezTo>
                      <a:cubicBezTo>
                        <a:pt x="4727" y="1072"/>
                        <a:pt x="4382" y="1334"/>
                        <a:pt x="4084" y="1549"/>
                      </a:cubicBezTo>
                      <a:lnTo>
                        <a:pt x="3870" y="1715"/>
                      </a:lnTo>
                      <a:lnTo>
                        <a:pt x="3846" y="1727"/>
                      </a:lnTo>
                      <a:cubicBezTo>
                        <a:pt x="3275" y="2144"/>
                        <a:pt x="2679" y="2573"/>
                        <a:pt x="2144" y="3061"/>
                      </a:cubicBezTo>
                      <a:cubicBezTo>
                        <a:pt x="1822" y="3347"/>
                        <a:pt x="1548" y="3656"/>
                        <a:pt x="1286" y="3978"/>
                      </a:cubicBezTo>
                      <a:cubicBezTo>
                        <a:pt x="1048" y="4275"/>
                        <a:pt x="846" y="4597"/>
                        <a:pt x="679" y="4954"/>
                      </a:cubicBezTo>
                      <a:cubicBezTo>
                        <a:pt x="513" y="5299"/>
                        <a:pt x="382" y="5656"/>
                        <a:pt x="274" y="6025"/>
                      </a:cubicBezTo>
                      <a:cubicBezTo>
                        <a:pt x="179" y="6383"/>
                        <a:pt x="96" y="6776"/>
                        <a:pt x="72" y="7157"/>
                      </a:cubicBezTo>
                      <a:cubicBezTo>
                        <a:pt x="1" y="7907"/>
                        <a:pt x="24" y="8681"/>
                        <a:pt x="179" y="9478"/>
                      </a:cubicBezTo>
                      <a:cubicBezTo>
                        <a:pt x="274" y="10074"/>
                        <a:pt x="453" y="10669"/>
                        <a:pt x="691" y="11217"/>
                      </a:cubicBezTo>
                      <a:lnTo>
                        <a:pt x="739" y="11312"/>
                      </a:lnTo>
                      <a:cubicBezTo>
                        <a:pt x="834" y="10955"/>
                        <a:pt x="917" y="10609"/>
                        <a:pt x="1024" y="10252"/>
                      </a:cubicBezTo>
                      <a:cubicBezTo>
                        <a:pt x="1286" y="9300"/>
                        <a:pt x="1620" y="8359"/>
                        <a:pt x="1977" y="7442"/>
                      </a:cubicBezTo>
                      <a:cubicBezTo>
                        <a:pt x="2060" y="7216"/>
                        <a:pt x="2156" y="6978"/>
                        <a:pt x="2239" y="6752"/>
                      </a:cubicBezTo>
                      <a:cubicBezTo>
                        <a:pt x="2334" y="6537"/>
                        <a:pt x="2418" y="6323"/>
                        <a:pt x="2513" y="6097"/>
                      </a:cubicBezTo>
                      <a:cubicBezTo>
                        <a:pt x="2703" y="5668"/>
                        <a:pt x="2918" y="5240"/>
                        <a:pt x="3120" y="4811"/>
                      </a:cubicBezTo>
                      <a:cubicBezTo>
                        <a:pt x="3989" y="3156"/>
                        <a:pt x="5013" y="1596"/>
                        <a:pt x="59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6" name="Google Shape;496;p27"/>
              <p:cNvSpPr/>
              <p:nvPr/>
            </p:nvSpPr>
            <p:spPr>
              <a:xfrm>
                <a:off x="-187249" y="3337105"/>
                <a:ext cx="800045" cy="1771949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12950" extrusionOk="0">
                    <a:moveTo>
                      <a:pt x="5787" y="1"/>
                    </a:moveTo>
                    <a:cubicBezTo>
                      <a:pt x="5775" y="1"/>
                      <a:pt x="5751" y="1"/>
                      <a:pt x="5751" y="25"/>
                    </a:cubicBezTo>
                    <a:cubicBezTo>
                      <a:pt x="5501" y="418"/>
                      <a:pt x="5239" y="822"/>
                      <a:pt x="4966" y="1215"/>
                    </a:cubicBezTo>
                    <a:cubicBezTo>
                      <a:pt x="4835" y="1418"/>
                      <a:pt x="4680" y="1608"/>
                      <a:pt x="4549" y="1823"/>
                    </a:cubicBezTo>
                    <a:cubicBezTo>
                      <a:pt x="4549" y="1775"/>
                      <a:pt x="4537" y="1727"/>
                      <a:pt x="4537" y="1704"/>
                    </a:cubicBezTo>
                    <a:cubicBezTo>
                      <a:pt x="4537" y="1608"/>
                      <a:pt x="4537" y="1525"/>
                      <a:pt x="4549" y="1430"/>
                    </a:cubicBezTo>
                    <a:lnTo>
                      <a:pt x="4549" y="1453"/>
                    </a:lnTo>
                    <a:cubicBezTo>
                      <a:pt x="4561" y="1334"/>
                      <a:pt x="4596" y="1192"/>
                      <a:pt x="4620" y="1072"/>
                    </a:cubicBezTo>
                    <a:cubicBezTo>
                      <a:pt x="4620" y="1061"/>
                      <a:pt x="4620" y="1037"/>
                      <a:pt x="4596" y="1037"/>
                    </a:cubicBezTo>
                    <a:lnTo>
                      <a:pt x="4585" y="1037"/>
                    </a:lnTo>
                    <a:cubicBezTo>
                      <a:pt x="4561" y="1037"/>
                      <a:pt x="4549" y="1049"/>
                      <a:pt x="4537" y="1061"/>
                    </a:cubicBezTo>
                    <a:cubicBezTo>
                      <a:pt x="4501" y="1156"/>
                      <a:pt x="4489" y="1227"/>
                      <a:pt x="4477" y="1311"/>
                    </a:cubicBezTo>
                    <a:cubicBezTo>
                      <a:pt x="4465" y="1394"/>
                      <a:pt x="4442" y="1477"/>
                      <a:pt x="4442" y="1549"/>
                    </a:cubicBezTo>
                    <a:cubicBezTo>
                      <a:pt x="4430" y="1692"/>
                      <a:pt x="4430" y="1811"/>
                      <a:pt x="4442" y="1942"/>
                    </a:cubicBezTo>
                    <a:cubicBezTo>
                      <a:pt x="4346" y="2085"/>
                      <a:pt x="4239" y="2239"/>
                      <a:pt x="4132" y="2406"/>
                    </a:cubicBezTo>
                    <a:cubicBezTo>
                      <a:pt x="4001" y="2596"/>
                      <a:pt x="3882" y="2799"/>
                      <a:pt x="3751" y="3001"/>
                    </a:cubicBezTo>
                    <a:cubicBezTo>
                      <a:pt x="3644" y="3156"/>
                      <a:pt x="3537" y="3335"/>
                      <a:pt x="3430" y="3501"/>
                    </a:cubicBezTo>
                    <a:cubicBezTo>
                      <a:pt x="3430" y="3489"/>
                      <a:pt x="3418" y="3478"/>
                      <a:pt x="3418" y="3442"/>
                    </a:cubicBezTo>
                    <a:cubicBezTo>
                      <a:pt x="3382" y="3323"/>
                      <a:pt x="3370" y="3216"/>
                      <a:pt x="3358" y="3097"/>
                    </a:cubicBezTo>
                    <a:cubicBezTo>
                      <a:pt x="3346" y="2977"/>
                      <a:pt x="3322" y="2858"/>
                      <a:pt x="3322" y="2727"/>
                    </a:cubicBezTo>
                    <a:cubicBezTo>
                      <a:pt x="3322" y="2596"/>
                      <a:pt x="3322" y="2466"/>
                      <a:pt x="3346" y="2346"/>
                    </a:cubicBezTo>
                    <a:lnTo>
                      <a:pt x="3346" y="2323"/>
                    </a:lnTo>
                    <a:cubicBezTo>
                      <a:pt x="3358" y="2263"/>
                      <a:pt x="3358" y="2192"/>
                      <a:pt x="3370" y="2132"/>
                    </a:cubicBezTo>
                    <a:cubicBezTo>
                      <a:pt x="3370" y="2120"/>
                      <a:pt x="3370" y="2085"/>
                      <a:pt x="3346" y="2085"/>
                    </a:cubicBezTo>
                    <a:lnTo>
                      <a:pt x="3322" y="2085"/>
                    </a:lnTo>
                    <a:cubicBezTo>
                      <a:pt x="3311" y="2085"/>
                      <a:pt x="3299" y="2108"/>
                      <a:pt x="3287" y="2120"/>
                    </a:cubicBezTo>
                    <a:cubicBezTo>
                      <a:pt x="3251" y="2239"/>
                      <a:pt x="3239" y="2370"/>
                      <a:pt x="3227" y="2501"/>
                    </a:cubicBezTo>
                    <a:cubicBezTo>
                      <a:pt x="3203" y="2656"/>
                      <a:pt x="3203" y="2799"/>
                      <a:pt x="3203" y="2942"/>
                    </a:cubicBezTo>
                    <a:cubicBezTo>
                      <a:pt x="3203" y="3085"/>
                      <a:pt x="3227" y="3239"/>
                      <a:pt x="3239" y="3370"/>
                    </a:cubicBezTo>
                    <a:lnTo>
                      <a:pt x="3287" y="3680"/>
                    </a:lnTo>
                    <a:cubicBezTo>
                      <a:pt x="3061" y="4073"/>
                      <a:pt x="2858" y="4454"/>
                      <a:pt x="2656" y="4859"/>
                    </a:cubicBezTo>
                    <a:lnTo>
                      <a:pt x="2299" y="5621"/>
                    </a:lnTo>
                    <a:cubicBezTo>
                      <a:pt x="2275" y="5525"/>
                      <a:pt x="2239" y="5418"/>
                      <a:pt x="2227" y="5323"/>
                    </a:cubicBezTo>
                    <a:cubicBezTo>
                      <a:pt x="2168" y="5085"/>
                      <a:pt x="2120" y="4847"/>
                      <a:pt x="2072" y="4609"/>
                    </a:cubicBezTo>
                    <a:cubicBezTo>
                      <a:pt x="2049" y="4430"/>
                      <a:pt x="2037" y="4251"/>
                      <a:pt x="2037" y="4073"/>
                    </a:cubicBezTo>
                    <a:cubicBezTo>
                      <a:pt x="2037" y="3870"/>
                      <a:pt x="2049" y="3680"/>
                      <a:pt x="2060" y="3489"/>
                    </a:cubicBezTo>
                    <a:cubicBezTo>
                      <a:pt x="2060" y="3478"/>
                      <a:pt x="2060" y="3454"/>
                      <a:pt x="2084" y="3430"/>
                    </a:cubicBezTo>
                    <a:cubicBezTo>
                      <a:pt x="2084" y="3418"/>
                      <a:pt x="2084" y="3382"/>
                      <a:pt x="2049" y="3382"/>
                    </a:cubicBezTo>
                    <a:lnTo>
                      <a:pt x="2037" y="3382"/>
                    </a:lnTo>
                    <a:cubicBezTo>
                      <a:pt x="2013" y="3382"/>
                      <a:pt x="2001" y="3394"/>
                      <a:pt x="1989" y="3418"/>
                    </a:cubicBezTo>
                    <a:cubicBezTo>
                      <a:pt x="1977" y="3513"/>
                      <a:pt x="1965" y="3609"/>
                      <a:pt x="1941" y="3716"/>
                    </a:cubicBezTo>
                    <a:cubicBezTo>
                      <a:pt x="1929" y="3835"/>
                      <a:pt x="1929" y="3954"/>
                      <a:pt x="1918" y="4049"/>
                    </a:cubicBezTo>
                    <a:cubicBezTo>
                      <a:pt x="1906" y="4275"/>
                      <a:pt x="1918" y="4501"/>
                      <a:pt x="1941" y="4728"/>
                    </a:cubicBezTo>
                    <a:cubicBezTo>
                      <a:pt x="1965" y="4942"/>
                      <a:pt x="2001" y="5156"/>
                      <a:pt x="2049" y="5383"/>
                    </a:cubicBezTo>
                    <a:cubicBezTo>
                      <a:pt x="2060" y="5478"/>
                      <a:pt x="2096" y="5585"/>
                      <a:pt x="2120" y="5692"/>
                    </a:cubicBezTo>
                    <a:cubicBezTo>
                      <a:pt x="2144" y="5752"/>
                      <a:pt x="2156" y="5811"/>
                      <a:pt x="2179" y="5883"/>
                    </a:cubicBezTo>
                    <a:cubicBezTo>
                      <a:pt x="1941" y="6430"/>
                      <a:pt x="1727" y="6990"/>
                      <a:pt x="1513" y="7549"/>
                    </a:cubicBezTo>
                    <a:cubicBezTo>
                      <a:pt x="1465" y="7680"/>
                      <a:pt x="1429" y="7823"/>
                      <a:pt x="1370" y="7954"/>
                    </a:cubicBezTo>
                    <a:cubicBezTo>
                      <a:pt x="1370" y="7942"/>
                      <a:pt x="1346" y="7919"/>
                      <a:pt x="1346" y="7907"/>
                    </a:cubicBezTo>
                    <a:cubicBezTo>
                      <a:pt x="1310" y="7799"/>
                      <a:pt x="1251" y="7704"/>
                      <a:pt x="1203" y="7597"/>
                    </a:cubicBezTo>
                    <a:cubicBezTo>
                      <a:pt x="1167" y="7526"/>
                      <a:pt x="1144" y="7430"/>
                      <a:pt x="1108" y="7359"/>
                    </a:cubicBezTo>
                    <a:cubicBezTo>
                      <a:pt x="1084" y="7264"/>
                      <a:pt x="1048" y="7168"/>
                      <a:pt x="1025" y="7073"/>
                    </a:cubicBezTo>
                    <a:cubicBezTo>
                      <a:pt x="977" y="6895"/>
                      <a:pt x="929" y="6704"/>
                      <a:pt x="906" y="6526"/>
                    </a:cubicBezTo>
                    <a:cubicBezTo>
                      <a:pt x="870" y="6275"/>
                      <a:pt x="858" y="6014"/>
                      <a:pt x="858" y="5764"/>
                    </a:cubicBezTo>
                    <a:cubicBezTo>
                      <a:pt x="858" y="5740"/>
                      <a:pt x="846" y="5716"/>
                      <a:pt x="810" y="5716"/>
                    </a:cubicBezTo>
                    <a:cubicBezTo>
                      <a:pt x="786" y="5716"/>
                      <a:pt x="775" y="5740"/>
                      <a:pt x="775" y="5764"/>
                    </a:cubicBezTo>
                    <a:cubicBezTo>
                      <a:pt x="775" y="5990"/>
                      <a:pt x="775" y="6192"/>
                      <a:pt x="798" y="6418"/>
                    </a:cubicBezTo>
                    <a:cubicBezTo>
                      <a:pt x="810" y="6645"/>
                      <a:pt x="858" y="6871"/>
                      <a:pt x="906" y="7073"/>
                    </a:cubicBezTo>
                    <a:cubicBezTo>
                      <a:pt x="953" y="7288"/>
                      <a:pt x="1013" y="7490"/>
                      <a:pt x="1084" y="7704"/>
                    </a:cubicBezTo>
                    <a:cubicBezTo>
                      <a:pt x="1108" y="7799"/>
                      <a:pt x="1156" y="7907"/>
                      <a:pt x="1203" y="8002"/>
                    </a:cubicBezTo>
                    <a:cubicBezTo>
                      <a:pt x="1215" y="8038"/>
                      <a:pt x="1251" y="8097"/>
                      <a:pt x="1275" y="8145"/>
                    </a:cubicBezTo>
                    <a:cubicBezTo>
                      <a:pt x="1287" y="8157"/>
                      <a:pt x="1287" y="8180"/>
                      <a:pt x="1310" y="8192"/>
                    </a:cubicBezTo>
                    <a:cubicBezTo>
                      <a:pt x="1072" y="8907"/>
                      <a:pt x="846" y="9621"/>
                      <a:pt x="632" y="10336"/>
                    </a:cubicBezTo>
                    <a:cubicBezTo>
                      <a:pt x="513" y="10740"/>
                      <a:pt x="417" y="11121"/>
                      <a:pt x="310" y="11526"/>
                    </a:cubicBezTo>
                    <a:cubicBezTo>
                      <a:pt x="251" y="11717"/>
                      <a:pt x="203" y="11931"/>
                      <a:pt x="144" y="12121"/>
                    </a:cubicBezTo>
                    <a:cubicBezTo>
                      <a:pt x="84" y="12324"/>
                      <a:pt x="36" y="12538"/>
                      <a:pt x="1" y="12741"/>
                    </a:cubicBezTo>
                    <a:cubicBezTo>
                      <a:pt x="1" y="12776"/>
                      <a:pt x="1" y="12800"/>
                      <a:pt x="13" y="12836"/>
                    </a:cubicBezTo>
                    <a:cubicBezTo>
                      <a:pt x="24" y="12883"/>
                      <a:pt x="72" y="12919"/>
                      <a:pt x="120" y="12943"/>
                    </a:cubicBezTo>
                    <a:cubicBezTo>
                      <a:pt x="136" y="12947"/>
                      <a:pt x="153" y="12949"/>
                      <a:pt x="169" y="12949"/>
                    </a:cubicBezTo>
                    <a:cubicBezTo>
                      <a:pt x="250" y="12949"/>
                      <a:pt x="330" y="12903"/>
                      <a:pt x="370" y="12824"/>
                    </a:cubicBezTo>
                    <a:cubicBezTo>
                      <a:pt x="441" y="12586"/>
                      <a:pt x="513" y="12360"/>
                      <a:pt x="572" y="12121"/>
                    </a:cubicBezTo>
                    <a:lnTo>
                      <a:pt x="786" y="11419"/>
                    </a:lnTo>
                    <a:cubicBezTo>
                      <a:pt x="917" y="10943"/>
                      <a:pt x="1072" y="10478"/>
                      <a:pt x="1203" y="10002"/>
                    </a:cubicBezTo>
                    <a:cubicBezTo>
                      <a:pt x="1227" y="9931"/>
                      <a:pt x="1251" y="9859"/>
                      <a:pt x="1275" y="9788"/>
                    </a:cubicBezTo>
                    <a:lnTo>
                      <a:pt x="1310" y="9788"/>
                    </a:lnTo>
                    <a:cubicBezTo>
                      <a:pt x="1429" y="9752"/>
                      <a:pt x="1548" y="9740"/>
                      <a:pt x="1668" y="9704"/>
                    </a:cubicBezTo>
                    <a:cubicBezTo>
                      <a:pt x="1727" y="9693"/>
                      <a:pt x="1798" y="9681"/>
                      <a:pt x="1858" y="9645"/>
                    </a:cubicBezTo>
                    <a:cubicBezTo>
                      <a:pt x="1929" y="9633"/>
                      <a:pt x="2001" y="9609"/>
                      <a:pt x="2084" y="9585"/>
                    </a:cubicBezTo>
                    <a:cubicBezTo>
                      <a:pt x="2346" y="9502"/>
                      <a:pt x="2596" y="9395"/>
                      <a:pt x="2834" y="9276"/>
                    </a:cubicBezTo>
                    <a:cubicBezTo>
                      <a:pt x="2858" y="9264"/>
                      <a:pt x="2870" y="9252"/>
                      <a:pt x="2870" y="9228"/>
                    </a:cubicBezTo>
                    <a:cubicBezTo>
                      <a:pt x="2870" y="9216"/>
                      <a:pt x="2858" y="9204"/>
                      <a:pt x="2834" y="9204"/>
                    </a:cubicBezTo>
                    <a:lnTo>
                      <a:pt x="2822" y="9204"/>
                    </a:lnTo>
                    <a:cubicBezTo>
                      <a:pt x="2513" y="9347"/>
                      <a:pt x="2168" y="9466"/>
                      <a:pt x="1822" y="9526"/>
                    </a:cubicBezTo>
                    <a:cubicBezTo>
                      <a:pt x="1739" y="9550"/>
                      <a:pt x="1644" y="9562"/>
                      <a:pt x="1560" y="9562"/>
                    </a:cubicBezTo>
                    <a:cubicBezTo>
                      <a:pt x="1489" y="9574"/>
                      <a:pt x="1406" y="9574"/>
                      <a:pt x="1346" y="9574"/>
                    </a:cubicBezTo>
                    <a:cubicBezTo>
                      <a:pt x="1489" y="9145"/>
                      <a:pt x="1620" y="8728"/>
                      <a:pt x="1751" y="8300"/>
                    </a:cubicBezTo>
                    <a:cubicBezTo>
                      <a:pt x="1858" y="8276"/>
                      <a:pt x="1977" y="8252"/>
                      <a:pt x="2084" y="8240"/>
                    </a:cubicBezTo>
                    <a:cubicBezTo>
                      <a:pt x="2215" y="8204"/>
                      <a:pt x="2358" y="8157"/>
                      <a:pt x="2501" y="8121"/>
                    </a:cubicBezTo>
                    <a:cubicBezTo>
                      <a:pt x="2775" y="8026"/>
                      <a:pt x="3061" y="7942"/>
                      <a:pt x="3334" y="7823"/>
                    </a:cubicBezTo>
                    <a:cubicBezTo>
                      <a:pt x="3596" y="7704"/>
                      <a:pt x="3870" y="7585"/>
                      <a:pt x="4120" y="7430"/>
                    </a:cubicBezTo>
                    <a:cubicBezTo>
                      <a:pt x="4370" y="7288"/>
                      <a:pt x="4620" y="7121"/>
                      <a:pt x="4858" y="6942"/>
                    </a:cubicBezTo>
                    <a:cubicBezTo>
                      <a:pt x="4882" y="6930"/>
                      <a:pt x="4894" y="6895"/>
                      <a:pt x="4882" y="6883"/>
                    </a:cubicBezTo>
                    <a:cubicBezTo>
                      <a:pt x="4882" y="6871"/>
                      <a:pt x="4858" y="6871"/>
                      <a:pt x="4846" y="6871"/>
                    </a:cubicBezTo>
                    <a:lnTo>
                      <a:pt x="4835" y="6871"/>
                    </a:lnTo>
                    <a:cubicBezTo>
                      <a:pt x="4549" y="7073"/>
                      <a:pt x="4239" y="7264"/>
                      <a:pt x="3906" y="7418"/>
                    </a:cubicBezTo>
                    <a:cubicBezTo>
                      <a:pt x="3632" y="7549"/>
                      <a:pt x="3346" y="7669"/>
                      <a:pt x="3049" y="7764"/>
                    </a:cubicBezTo>
                    <a:cubicBezTo>
                      <a:pt x="2894" y="7799"/>
                      <a:pt x="2751" y="7847"/>
                      <a:pt x="2596" y="7883"/>
                    </a:cubicBezTo>
                    <a:cubicBezTo>
                      <a:pt x="2453" y="7919"/>
                      <a:pt x="2287" y="7954"/>
                      <a:pt x="2144" y="7966"/>
                    </a:cubicBezTo>
                    <a:cubicBezTo>
                      <a:pt x="2060" y="7978"/>
                      <a:pt x="1977" y="8002"/>
                      <a:pt x="1906" y="8014"/>
                    </a:cubicBezTo>
                    <a:cubicBezTo>
                      <a:pt x="1882" y="8014"/>
                      <a:pt x="1870" y="8014"/>
                      <a:pt x="1858" y="8026"/>
                    </a:cubicBezTo>
                    <a:cubicBezTo>
                      <a:pt x="1941" y="7740"/>
                      <a:pt x="2049" y="7466"/>
                      <a:pt x="2144" y="7180"/>
                    </a:cubicBezTo>
                    <a:cubicBezTo>
                      <a:pt x="2287" y="6764"/>
                      <a:pt x="2453" y="6335"/>
                      <a:pt x="2620" y="5918"/>
                    </a:cubicBezTo>
                    <a:cubicBezTo>
                      <a:pt x="2834" y="5894"/>
                      <a:pt x="3049" y="5859"/>
                      <a:pt x="3251" y="5799"/>
                    </a:cubicBezTo>
                    <a:cubicBezTo>
                      <a:pt x="3370" y="5764"/>
                      <a:pt x="3513" y="5716"/>
                      <a:pt x="3632" y="5680"/>
                    </a:cubicBezTo>
                    <a:cubicBezTo>
                      <a:pt x="3692" y="5644"/>
                      <a:pt x="3751" y="5633"/>
                      <a:pt x="3811" y="5597"/>
                    </a:cubicBezTo>
                    <a:cubicBezTo>
                      <a:pt x="3882" y="5573"/>
                      <a:pt x="3942" y="5537"/>
                      <a:pt x="4013" y="5514"/>
                    </a:cubicBezTo>
                    <a:cubicBezTo>
                      <a:pt x="4251" y="5406"/>
                      <a:pt x="4489" y="5275"/>
                      <a:pt x="4727" y="5156"/>
                    </a:cubicBezTo>
                    <a:cubicBezTo>
                      <a:pt x="4966" y="5025"/>
                      <a:pt x="5192" y="4882"/>
                      <a:pt x="5418" y="4752"/>
                    </a:cubicBezTo>
                    <a:cubicBezTo>
                      <a:pt x="5430" y="4740"/>
                      <a:pt x="5442" y="4728"/>
                      <a:pt x="5430" y="4692"/>
                    </a:cubicBezTo>
                    <a:cubicBezTo>
                      <a:pt x="5418" y="4680"/>
                      <a:pt x="5418" y="4680"/>
                      <a:pt x="5394" y="4680"/>
                    </a:cubicBezTo>
                    <a:lnTo>
                      <a:pt x="5370" y="4680"/>
                    </a:lnTo>
                    <a:cubicBezTo>
                      <a:pt x="5251" y="4752"/>
                      <a:pt x="5132" y="4811"/>
                      <a:pt x="5013" y="4882"/>
                    </a:cubicBezTo>
                    <a:cubicBezTo>
                      <a:pt x="4894" y="4942"/>
                      <a:pt x="4775" y="5025"/>
                      <a:pt x="4644" y="5085"/>
                    </a:cubicBezTo>
                    <a:cubicBezTo>
                      <a:pt x="4144" y="5323"/>
                      <a:pt x="3644" y="5502"/>
                      <a:pt x="3108" y="5597"/>
                    </a:cubicBezTo>
                    <a:lnTo>
                      <a:pt x="2799" y="5644"/>
                    </a:lnTo>
                    <a:cubicBezTo>
                      <a:pt x="2763" y="5644"/>
                      <a:pt x="2739" y="5644"/>
                      <a:pt x="2703" y="5656"/>
                    </a:cubicBezTo>
                    <a:cubicBezTo>
                      <a:pt x="2930" y="5097"/>
                      <a:pt x="3180" y="4549"/>
                      <a:pt x="3465" y="4013"/>
                    </a:cubicBezTo>
                    <a:cubicBezTo>
                      <a:pt x="3465" y="3990"/>
                      <a:pt x="3477" y="3990"/>
                      <a:pt x="3477" y="3978"/>
                    </a:cubicBezTo>
                    <a:cubicBezTo>
                      <a:pt x="3525" y="3906"/>
                      <a:pt x="3549" y="3835"/>
                      <a:pt x="3596" y="3751"/>
                    </a:cubicBezTo>
                    <a:cubicBezTo>
                      <a:pt x="3668" y="3739"/>
                      <a:pt x="3751" y="3716"/>
                      <a:pt x="3811" y="3680"/>
                    </a:cubicBezTo>
                    <a:cubicBezTo>
                      <a:pt x="3894" y="3656"/>
                      <a:pt x="3965" y="3609"/>
                      <a:pt x="4061" y="3573"/>
                    </a:cubicBezTo>
                    <a:cubicBezTo>
                      <a:pt x="4132" y="3549"/>
                      <a:pt x="4227" y="3501"/>
                      <a:pt x="4299" y="3454"/>
                    </a:cubicBezTo>
                    <a:cubicBezTo>
                      <a:pt x="4370" y="3418"/>
                      <a:pt x="4465" y="3370"/>
                      <a:pt x="4537" y="3323"/>
                    </a:cubicBezTo>
                    <a:cubicBezTo>
                      <a:pt x="4846" y="3144"/>
                      <a:pt x="5156" y="2966"/>
                      <a:pt x="5454" y="2775"/>
                    </a:cubicBezTo>
                    <a:cubicBezTo>
                      <a:pt x="5478" y="2763"/>
                      <a:pt x="5489" y="2739"/>
                      <a:pt x="5478" y="2716"/>
                    </a:cubicBezTo>
                    <a:cubicBezTo>
                      <a:pt x="5454" y="2704"/>
                      <a:pt x="5454" y="2704"/>
                      <a:pt x="5442" y="2704"/>
                    </a:cubicBezTo>
                    <a:lnTo>
                      <a:pt x="5418" y="2704"/>
                    </a:lnTo>
                    <a:cubicBezTo>
                      <a:pt x="5156" y="2847"/>
                      <a:pt x="4894" y="3001"/>
                      <a:pt x="4620" y="3120"/>
                    </a:cubicBezTo>
                    <a:cubicBezTo>
                      <a:pt x="4537" y="3156"/>
                      <a:pt x="4442" y="3192"/>
                      <a:pt x="4370" y="3239"/>
                    </a:cubicBezTo>
                    <a:cubicBezTo>
                      <a:pt x="4323" y="3251"/>
                      <a:pt x="4287" y="3263"/>
                      <a:pt x="4251" y="3275"/>
                    </a:cubicBezTo>
                    <a:cubicBezTo>
                      <a:pt x="4204" y="3299"/>
                      <a:pt x="4144" y="3323"/>
                      <a:pt x="4108" y="3335"/>
                    </a:cubicBezTo>
                    <a:cubicBezTo>
                      <a:pt x="4013" y="3370"/>
                      <a:pt x="3906" y="3418"/>
                      <a:pt x="3823" y="3442"/>
                    </a:cubicBezTo>
                    <a:cubicBezTo>
                      <a:pt x="3787" y="3454"/>
                      <a:pt x="3763" y="3454"/>
                      <a:pt x="3727" y="3478"/>
                    </a:cubicBezTo>
                    <a:cubicBezTo>
                      <a:pt x="3823" y="3311"/>
                      <a:pt x="3906" y="3144"/>
                      <a:pt x="4013" y="2977"/>
                    </a:cubicBezTo>
                    <a:cubicBezTo>
                      <a:pt x="4108" y="2823"/>
                      <a:pt x="4204" y="2656"/>
                      <a:pt x="4299" y="2489"/>
                    </a:cubicBezTo>
                    <a:cubicBezTo>
                      <a:pt x="4406" y="2311"/>
                      <a:pt x="4501" y="2144"/>
                      <a:pt x="4608" y="1965"/>
                    </a:cubicBezTo>
                    <a:cubicBezTo>
                      <a:pt x="4620" y="1954"/>
                      <a:pt x="4620" y="1942"/>
                      <a:pt x="4644" y="1930"/>
                    </a:cubicBezTo>
                    <a:cubicBezTo>
                      <a:pt x="4704" y="1894"/>
                      <a:pt x="4775" y="1870"/>
                      <a:pt x="4835" y="1834"/>
                    </a:cubicBezTo>
                    <a:cubicBezTo>
                      <a:pt x="4918" y="1787"/>
                      <a:pt x="5001" y="1727"/>
                      <a:pt x="5085" y="1692"/>
                    </a:cubicBezTo>
                    <a:cubicBezTo>
                      <a:pt x="5251" y="1573"/>
                      <a:pt x="5394" y="1453"/>
                      <a:pt x="5549" y="1299"/>
                    </a:cubicBezTo>
                    <a:cubicBezTo>
                      <a:pt x="5561" y="1287"/>
                      <a:pt x="5561" y="1251"/>
                      <a:pt x="5549" y="1239"/>
                    </a:cubicBezTo>
                    <a:cubicBezTo>
                      <a:pt x="5537" y="1239"/>
                      <a:pt x="5537" y="1227"/>
                      <a:pt x="5513" y="1227"/>
                    </a:cubicBezTo>
                    <a:cubicBezTo>
                      <a:pt x="5501" y="1227"/>
                      <a:pt x="5501" y="1227"/>
                      <a:pt x="5489" y="1239"/>
                    </a:cubicBezTo>
                    <a:lnTo>
                      <a:pt x="5394" y="1334"/>
                    </a:lnTo>
                    <a:cubicBezTo>
                      <a:pt x="5311" y="1406"/>
                      <a:pt x="5216" y="1477"/>
                      <a:pt x="5120" y="1537"/>
                    </a:cubicBezTo>
                    <a:cubicBezTo>
                      <a:pt x="5013" y="1596"/>
                      <a:pt x="4906" y="1656"/>
                      <a:pt x="4799" y="1704"/>
                    </a:cubicBezTo>
                    <a:lnTo>
                      <a:pt x="4823" y="1704"/>
                    </a:lnTo>
                    <a:cubicBezTo>
                      <a:pt x="4787" y="1715"/>
                      <a:pt x="4775" y="1727"/>
                      <a:pt x="4739" y="1727"/>
                    </a:cubicBezTo>
                    <a:cubicBezTo>
                      <a:pt x="4906" y="1584"/>
                      <a:pt x="5061" y="1334"/>
                      <a:pt x="5216" y="1072"/>
                    </a:cubicBezTo>
                    <a:cubicBezTo>
                      <a:pt x="5430" y="739"/>
                      <a:pt x="5620" y="406"/>
                      <a:pt x="5835" y="60"/>
                    </a:cubicBezTo>
                    <a:cubicBezTo>
                      <a:pt x="5847" y="49"/>
                      <a:pt x="5847" y="25"/>
                      <a:pt x="58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7" name="Google Shape;497;p27"/>
            <p:cNvGrpSpPr/>
            <p:nvPr/>
          </p:nvGrpSpPr>
          <p:grpSpPr>
            <a:xfrm rot="2968397">
              <a:off x="-49076" y="4245628"/>
              <a:ext cx="871736" cy="1093267"/>
              <a:chOff x="5640371" y="2489269"/>
              <a:chExt cx="871740" cy="1093271"/>
            </a:xfrm>
          </p:grpSpPr>
          <p:sp>
            <p:nvSpPr>
              <p:cNvPr id="498" name="Google Shape;498;p27"/>
              <p:cNvSpPr/>
              <p:nvPr/>
            </p:nvSpPr>
            <p:spPr>
              <a:xfrm>
                <a:off x="6013367" y="2930815"/>
                <a:ext cx="252725" cy="136967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001" extrusionOk="0">
                    <a:moveTo>
                      <a:pt x="1239" y="0"/>
                    </a:moveTo>
                    <a:cubicBezTo>
                      <a:pt x="1144" y="0"/>
                      <a:pt x="1061" y="24"/>
                      <a:pt x="977" y="36"/>
                    </a:cubicBezTo>
                    <a:cubicBezTo>
                      <a:pt x="858" y="60"/>
                      <a:pt x="763" y="143"/>
                      <a:pt x="620" y="238"/>
                    </a:cubicBezTo>
                    <a:cubicBezTo>
                      <a:pt x="489" y="345"/>
                      <a:pt x="382" y="464"/>
                      <a:pt x="299" y="572"/>
                    </a:cubicBezTo>
                    <a:lnTo>
                      <a:pt x="72" y="834"/>
                    </a:lnTo>
                    <a:lnTo>
                      <a:pt x="13" y="917"/>
                    </a:lnTo>
                    <a:cubicBezTo>
                      <a:pt x="1" y="929"/>
                      <a:pt x="13" y="953"/>
                      <a:pt x="13" y="953"/>
                    </a:cubicBezTo>
                    <a:cubicBezTo>
                      <a:pt x="13" y="988"/>
                      <a:pt x="48" y="1000"/>
                      <a:pt x="60" y="1000"/>
                    </a:cubicBezTo>
                    <a:lnTo>
                      <a:pt x="822" y="1000"/>
                    </a:lnTo>
                    <a:cubicBezTo>
                      <a:pt x="953" y="1000"/>
                      <a:pt x="1084" y="988"/>
                      <a:pt x="1191" y="953"/>
                    </a:cubicBezTo>
                    <a:cubicBezTo>
                      <a:pt x="1322" y="929"/>
                      <a:pt x="1430" y="893"/>
                      <a:pt x="1525" y="857"/>
                    </a:cubicBezTo>
                    <a:cubicBezTo>
                      <a:pt x="1632" y="810"/>
                      <a:pt x="1715" y="738"/>
                      <a:pt x="1775" y="655"/>
                    </a:cubicBezTo>
                    <a:cubicBezTo>
                      <a:pt x="1823" y="572"/>
                      <a:pt x="1846" y="464"/>
                      <a:pt x="1823" y="345"/>
                    </a:cubicBezTo>
                    <a:cubicBezTo>
                      <a:pt x="1823" y="322"/>
                      <a:pt x="1811" y="286"/>
                      <a:pt x="1799" y="262"/>
                    </a:cubicBezTo>
                    <a:cubicBezTo>
                      <a:pt x="1787" y="226"/>
                      <a:pt x="1763" y="214"/>
                      <a:pt x="1751" y="179"/>
                    </a:cubicBezTo>
                    <a:cubicBezTo>
                      <a:pt x="1727" y="143"/>
                      <a:pt x="1680" y="95"/>
                      <a:pt x="1620" y="60"/>
                    </a:cubicBezTo>
                    <a:cubicBezTo>
                      <a:pt x="1501" y="36"/>
                      <a:pt x="1382" y="0"/>
                      <a:pt x="1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7"/>
              <p:cNvSpPr/>
              <p:nvPr/>
            </p:nvSpPr>
            <p:spPr>
              <a:xfrm>
                <a:off x="6104632" y="2489269"/>
                <a:ext cx="407480" cy="376419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51" extrusionOk="0">
                    <a:moveTo>
                      <a:pt x="1834" y="1"/>
                    </a:moveTo>
                    <a:cubicBezTo>
                      <a:pt x="1787" y="1"/>
                      <a:pt x="1727" y="1"/>
                      <a:pt x="1667" y="12"/>
                    </a:cubicBezTo>
                    <a:cubicBezTo>
                      <a:pt x="1537" y="36"/>
                      <a:pt x="1406" y="72"/>
                      <a:pt x="1251" y="155"/>
                    </a:cubicBezTo>
                    <a:cubicBezTo>
                      <a:pt x="1144" y="215"/>
                      <a:pt x="1025" y="298"/>
                      <a:pt x="929" y="405"/>
                    </a:cubicBezTo>
                    <a:cubicBezTo>
                      <a:pt x="834" y="489"/>
                      <a:pt x="751" y="608"/>
                      <a:pt x="644" y="751"/>
                    </a:cubicBezTo>
                    <a:cubicBezTo>
                      <a:pt x="489" y="965"/>
                      <a:pt x="358" y="1239"/>
                      <a:pt x="239" y="1584"/>
                    </a:cubicBezTo>
                    <a:cubicBezTo>
                      <a:pt x="179" y="1763"/>
                      <a:pt x="120" y="1953"/>
                      <a:pt x="72" y="2156"/>
                    </a:cubicBezTo>
                    <a:cubicBezTo>
                      <a:pt x="36" y="2334"/>
                      <a:pt x="13" y="2513"/>
                      <a:pt x="1" y="2691"/>
                    </a:cubicBezTo>
                    <a:cubicBezTo>
                      <a:pt x="1" y="2715"/>
                      <a:pt x="1" y="2727"/>
                      <a:pt x="13" y="2727"/>
                    </a:cubicBezTo>
                    <a:cubicBezTo>
                      <a:pt x="36" y="2739"/>
                      <a:pt x="48" y="2739"/>
                      <a:pt x="60" y="2739"/>
                    </a:cubicBezTo>
                    <a:cubicBezTo>
                      <a:pt x="72" y="2739"/>
                      <a:pt x="96" y="2751"/>
                      <a:pt x="108" y="2751"/>
                    </a:cubicBezTo>
                    <a:lnTo>
                      <a:pt x="120" y="2751"/>
                    </a:lnTo>
                    <a:lnTo>
                      <a:pt x="298" y="2715"/>
                    </a:lnTo>
                    <a:cubicBezTo>
                      <a:pt x="394" y="2679"/>
                      <a:pt x="477" y="2668"/>
                      <a:pt x="584" y="2632"/>
                    </a:cubicBezTo>
                    <a:cubicBezTo>
                      <a:pt x="763" y="2596"/>
                      <a:pt x="917" y="2548"/>
                      <a:pt x="1084" y="2489"/>
                    </a:cubicBezTo>
                    <a:cubicBezTo>
                      <a:pt x="1251" y="2429"/>
                      <a:pt x="1417" y="2370"/>
                      <a:pt x="1596" y="2298"/>
                    </a:cubicBezTo>
                    <a:cubicBezTo>
                      <a:pt x="1751" y="2239"/>
                      <a:pt x="1918" y="2144"/>
                      <a:pt x="2072" y="2060"/>
                    </a:cubicBezTo>
                    <a:cubicBezTo>
                      <a:pt x="2215" y="1965"/>
                      <a:pt x="2346" y="1882"/>
                      <a:pt x="2489" y="1775"/>
                    </a:cubicBezTo>
                    <a:cubicBezTo>
                      <a:pt x="2620" y="1667"/>
                      <a:pt x="2739" y="1548"/>
                      <a:pt x="2822" y="1417"/>
                    </a:cubicBezTo>
                    <a:cubicBezTo>
                      <a:pt x="2918" y="1286"/>
                      <a:pt x="2965" y="1132"/>
                      <a:pt x="2977" y="965"/>
                    </a:cubicBezTo>
                    <a:cubicBezTo>
                      <a:pt x="2977" y="905"/>
                      <a:pt x="2977" y="834"/>
                      <a:pt x="2965" y="763"/>
                    </a:cubicBezTo>
                    <a:cubicBezTo>
                      <a:pt x="2941" y="703"/>
                      <a:pt x="2918" y="632"/>
                      <a:pt x="2882" y="548"/>
                    </a:cubicBezTo>
                    <a:cubicBezTo>
                      <a:pt x="2858" y="489"/>
                      <a:pt x="2810" y="453"/>
                      <a:pt x="2763" y="393"/>
                    </a:cubicBezTo>
                    <a:cubicBezTo>
                      <a:pt x="2703" y="334"/>
                      <a:pt x="2644" y="274"/>
                      <a:pt x="2584" y="227"/>
                    </a:cubicBezTo>
                    <a:cubicBezTo>
                      <a:pt x="2465" y="132"/>
                      <a:pt x="2334" y="72"/>
                      <a:pt x="2168" y="36"/>
                    </a:cubicBezTo>
                    <a:cubicBezTo>
                      <a:pt x="2108" y="12"/>
                      <a:pt x="2037" y="1"/>
                      <a:pt x="19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7"/>
              <p:cNvSpPr/>
              <p:nvPr/>
            </p:nvSpPr>
            <p:spPr>
              <a:xfrm>
                <a:off x="5772274" y="2564251"/>
                <a:ext cx="231516" cy="421984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3084" extrusionOk="0">
                    <a:moveTo>
                      <a:pt x="1108" y="0"/>
                    </a:moveTo>
                    <a:cubicBezTo>
                      <a:pt x="1048" y="0"/>
                      <a:pt x="1001" y="0"/>
                      <a:pt x="929" y="24"/>
                    </a:cubicBezTo>
                    <a:cubicBezTo>
                      <a:pt x="870" y="36"/>
                      <a:pt x="810" y="48"/>
                      <a:pt x="739" y="84"/>
                    </a:cubicBezTo>
                    <a:cubicBezTo>
                      <a:pt x="656" y="107"/>
                      <a:pt x="596" y="143"/>
                      <a:pt x="525" y="167"/>
                    </a:cubicBezTo>
                    <a:cubicBezTo>
                      <a:pt x="406" y="226"/>
                      <a:pt x="322" y="298"/>
                      <a:pt x="227" y="405"/>
                    </a:cubicBezTo>
                    <a:cubicBezTo>
                      <a:pt x="156" y="500"/>
                      <a:pt x="96" y="584"/>
                      <a:pt x="60" y="703"/>
                    </a:cubicBezTo>
                    <a:cubicBezTo>
                      <a:pt x="36" y="810"/>
                      <a:pt x="1" y="917"/>
                      <a:pt x="1" y="1048"/>
                    </a:cubicBezTo>
                    <a:cubicBezTo>
                      <a:pt x="1" y="1274"/>
                      <a:pt x="48" y="1512"/>
                      <a:pt x="144" y="1786"/>
                    </a:cubicBezTo>
                    <a:cubicBezTo>
                      <a:pt x="215" y="2012"/>
                      <a:pt x="334" y="2251"/>
                      <a:pt x="465" y="2501"/>
                    </a:cubicBezTo>
                    <a:cubicBezTo>
                      <a:pt x="584" y="2703"/>
                      <a:pt x="703" y="2893"/>
                      <a:pt x="834" y="3072"/>
                    </a:cubicBezTo>
                    <a:cubicBezTo>
                      <a:pt x="834" y="3084"/>
                      <a:pt x="858" y="3084"/>
                      <a:pt x="870" y="3084"/>
                    </a:cubicBezTo>
                    <a:cubicBezTo>
                      <a:pt x="882" y="3084"/>
                      <a:pt x="894" y="3084"/>
                      <a:pt x="894" y="3072"/>
                    </a:cubicBezTo>
                    <a:cubicBezTo>
                      <a:pt x="918" y="3060"/>
                      <a:pt x="929" y="3036"/>
                      <a:pt x="941" y="3036"/>
                    </a:cubicBezTo>
                    <a:cubicBezTo>
                      <a:pt x="1072" y="2834"/>
                      <a:pt x="1179" y="2596"/>
                      <a:pt x="1251" y="2429"/>
                    </a:cubicBezTo>
                    <a:lnTo>
                      <a:pt x="1394" y="2120"/>
                    </a:lnTo>
                    <a:cubicBezTo>
                      <a:pt x="1418" y="2060"/>
                      <a:pt x="1429" y="2012"/>
                      <a:pt x="1465" y="1953"/>
                    </a:cubicBezTo>
                    <a:cubicBezTo>
                      <a:pt x="1525" y="1774"/>
                      <a:pt x="1584" y="1584"/>
                      <a:pt x="1632" y="1358"/>
                    </a:cubicBezTo>
                    <a:cubicBezTo>
                      <a:pt x="1668" y="1119"/>
                      <a:pt x="1691" y="893"/>
                      <a:pt x="1656" y="691"/>
                    </a:cubicBezTo>
                    <a:cubicBezTo>
                      <a:pt x="1644" y="584"/>
                      <a:pt x="1632" y="488"/>
                      <a:pt x="1596" y="405"/>
                    </a:cubicBezTo>
                    <a:cubicBezTo>
                      <a:pt x="1572" y="310"/>
                      <a:pt x="1525" y="238"/>
                      <a:pt x="1465" y="179"/>
                    </a:cubicBezTo>
                    <a:cubicBezTo>
                      <a:pt x="1406" y="119"/>
                      <a:pt x="1310" y="72"/>
                      <a:pt x="1227" y="48"/>
                    </a:cubicBezTo>
                    <a:cubicBezTo>
                      <a:pt x="1215" y="0"/>
                      <a:pt x="1168" y="0"/>
                      <a:pt x="1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7"/>
              <p:cNvSpPr/>
              <p:nvPr/>
            </p:nvSpPr>
            <p:spPr>
              <a:xfrm>
                <a:off x="5640371" y="2943814"/>
                <a:ext cx="177742" cy="257514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882" extrusionOk="0">
                    <a:moveTo>
                      <a:pt x="750" y="0"/>
                    </a:moveTo>
                    <a:cubicBezTo>
                      <a:pt x="667" y="0"/>
                      <a:pt x="608" y="12"/>
                      <a:pt x="524" y="36"/>
                    </a:cubicBezTo>
                    <a:cubicBezTo>
                      <a:pt x="477" y="60"/>
                      <a:pt x="453" y="84"/>
                      <a:pt x="405" y="96"/>
                    </a:cubicBezTo>
                    <a:cubicBezTo>
                      <a:pt x="358" y="131"/>
                      <a:pt x="334" y="155"/>
                      <a:pt x="286" y="203"/>
                    </a:cubicBezTo>
                    <a:cubicBezTo>
                      <a:pt x="215" y="286"/>
                      <a:pt x="155" y="369"/>
                      <a:pt x="107" y="477"/>
                    </a:cubicBezTo>
                    <a:cubicBezTo>
                      <a:pt x="60" y="584"/>
                      <a:pt x="36" y="679"/>
                      <a:pt x="12" y="798"/>
                    </a:cubicBezTo>
                    <a:cubicBezTo>
                      <a:pt x="0" y="917"/>
                      <a:pt x="12" y="1024"/>
                      <a:pt x="48" y="1131"/>
                    </a:cubicBezTo>
                    <a:cubicBezTo>
                      <a:pt x="60" y="1179"/>
                      <a:pt x="96" y="1239"/>
                      <a:pt x="107" y="1274"/>
                    </a:cubicBezTo>
                    <a:cubicBezTo>
                      <a:pt x="131" y="1322"/>
                      <a:pt x="167" y="1370"/>
                      <a:pt x="215" y="1417"/>
                    </a:cubicBezTo>
                    <a:cubicBezTo>
                      <a:pt x="286" y="1489"/>
                      <a:pt x="369" y="1560"/>
                      <a:pt x="488" y="1620"/>
                    </a:cubicBezTo>
                    <a:cubicBezTo>
                      <a:pt x="596" y="1679"/>
                      <a:pt x="715" y="1715"/>
                      <a:pt x="822" y="1739"/>
                    </a:cubicBezTo>
                    <a:lnTo>
                      <a:pt x="953" y="1786"/>
                    </a:lnTo>
                    <a:cubicBezTo>
                      <a:pt x="1024" y="1810"/>
                      <a:pt x="1108" y="1822"/>
                      <a:pt x="1179" y="1858"/>
                    </a:cubicBezTo>
                    <a:cubicBezTo>
                      <a:pt x="1191" y="1870"/>
                      <a:pt x="1203" y="1882"/>
                      <a:pt x="1227" y="1882"/>
                    </a:cubicBezTo>
                    <a:cubicBezTo>
                      <a:pt x="1250" y="1882"/>
                      <a:pt x="1286" y="1870"/>
                      <a:pt x="1286" y="1846"/>
                    </a:cubicBezTo>
                    <a:cubicBezTo>
                      <a:pt x="1298" y="1774"/>
                      <a:pt x="1298" y="1691"/>
                      <a:pt x="1298" y="1632"/>
                    </a:cubicBezTo>
                    <a:lnTo>
                      <a:pt x="1298" y="1620"/>
                    </a:lnTo>
                    <a:lnTo>
                      <a:pt x="1298" y="1322"/>
                    </a:lnTo>
                    <a:cubicBezTo>
                      <a:pt x="1298" y="1072"/>
                      <a:pt x="1286" y="846"/>
                      <a:pt x="1239" y="631"/>
                    </a:cubicBezTo>
                    <a:cubicBezTo>
                      <a:pt x="1203" y="524"/>
                      <a:pt x="1191" y="429"/>
                      <a:pt x="1143" y="334"/>
                    </a:cubicBezTo>
                    <a:cubicBezTo>
                      <a:pt x="1108" y="250"/>
                      <a:pt x="1060" y="179"/>
                      <a:pt x="1000" y="119"/>
                    </a:cubicBezTo>
                    <a:cubicBezTo>
                      <a:pt x="941" y="60"/>
                      <a:pt x="869" y="12"/>
                      <a:pt x="786" y="12"/>
                    </a:cubicBezTo>
                    <a:cubicBezTo>
                      <a:pt x="786" y="0"/>
                      <a:pt x="762" y="0"/>
                      <a:pt x="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7"/>
              <p:cNvSpPr/>
              <p:nvPr/>
            </p:nvSpPr>
            <p:spPr>
              <a:xfrm>
                <a:off x="5695787" y="2562609"/>
                <a:ext cx="716442" cy="1019931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7454" extrusionOk="0">
                    <a:moveTo>
                      <a:pt x="5203" y="0"/>
                    </a:moveTo>
                    <a:cubicBezTo>
                      <a:pt x="4938" y="200"/>
                      <a:pt x="4681" y="411"/>
                      <a:pt x="4432" y="632"/>
                    </a:cubicBezTo>
                    <a:lnTo>
                      <a:pt x="4432" y="632"/>
                    </a:lnTo>
                    <a:cubicBezTo>
                      <a:pt x="4519" y="568"/>
                      <a:pt x="4607" y="501"/>
                      <a:pt x="4691" y="429"/>
                    </a:cubicBezTo>
                    <a:cubicBezTo>
                      <a:pt x="4846" y="298"/>
                      <a:pt x="5025" y="179"/>
                      <a:pt x="5191" y="48"/>
                    </a:cubicBezTo>
                    <a:cubicBezTo>
                      <a:pt x="5191" y="36"/>
                      <a:pt x="5203" y="36"/>
                      <a:pt x="5203" y="36"/>
                    </a:cubicBezTo>
                    <a:cubicBezTo>
                      <a:pt x="5221" y="36"/>
                      <a:pt x="5233" y="45"/>
                      <a:pt x="5234" y="45"/>
                    </a:cubicBezTo>
                    <a:cubicBezTo>
                      <a:pt x="5236" y="45"/>
                      <a:pt x="5227" y="36"/>
                      <a:pt x="5203" y="0"/>
                    </a:cubicBezTo>
                    <a:close/>
                    <a:moveTo>
                      <a:pt x="1381" y="405"/>
                    </a:moveTo>
                    <a:cubicBezTo>
                      <a:pt x="1369" y="405"/>
                      <a:pt x="1357" y="417"/>
                      <a:pt x="1357" y="429"/>
                    </a:cubicBezTo>
                    <a:cubicBezTo>
                      <a:pt x="1310" y="727"/>
                      <a:pt x="1274" y="1024"/>
                      <a:pt x="1262" y="1322"/>
                    </a:cubicBezTo>
                    <a:cubicBezTo>
                      <a:pt x="1250" y="1643"/>
                      <a:pt x="1250" y="1953"/>
                      <a:pt x="1262" y="2263"/>
                    </a:cubicBezTo>
                    <a:cubicBezTo>
                      <a:pt x="1274" y="2572"/>
                      <a:pt x="1334" y="2894"/>
                      <a:pt x="1417" y="3203"/>
                    </a:cubicBezTo>
                    <a:lnTo>
                      <a:pt x="1548" y="3644"/>
                    </a:lnTo>
                    <a:cubicBezTo>
                      <a:pt x="1572" y="3751"/>
                      <a:pt x="1631" y="3834"/>
                      <a:pt x="1679" y="3929"/>
                    </a:cubicBezTo>
                    <a:cubicBezTo>
                      <a:pt x="1488" y="4298"/>
                      <a:pt x="1334" y="4703"/>
                      <a:pt x="1203" y="5108"/>
                    </a:cubicBezTo>
                    <a:cubicBezTo>
                      <a:pt x="1155" y="5013"/>
                      <a:pt x="1107" y="4941"/>
                      <a:pt x="1048" y="4846"/>
                    </a:cubicBezTo>
                    <a:cubicBezTo>
                      <a:pt x="988" y="4763"/>
                      <a:pt x="953" y="4691"/>
                      <a:pt x="893" y="4596"/>
                    </a:cubicBezTo>
                    <a:lnTo>
                      <a:pt x="722" y="4346"/>
                    </a:lnTo>
                    <a:lnTo>
                      <a:pt x="722" y="4346"/>
                    </a:lnTo>
                    <a:cubicBezTo>
                      <a:pt x="723" y="4346"/>
                      <a:pt x="725" y="4346"/>
                      <a:pt x="726" y="4346"/>
                    </a:cubicBezTo>
                    <a:cubicBezTo>
                      <a:pt x="679" y="4287"/>
                      <a:pt x="655" y="4227"/>
                      <a:pt x="607" y="4179"/>
                    </a:cubicBezTo>
                    <a:lnTo>
                      <a:pt x="334" y="3775"/>
                    </a:lnTo>
                    <a:cubicBezTo>
                      <a:pt x="250" y="3644"/>
                      <a:pt x="155" y="3501"/>
                      <a:pt x="72" y="3358"/>
                    </a:cubicBezTo>
                    <a:cubicBezTo>
                      <a:pt x="72" y="3346"/>
                      <a:pt x="60" y="3346"/>
                      <a:pt x="36" y="3346"/>
                    </a:cubicBezTo>
                    <a:lnTo>
                      <a:pt x="24" y="3346"/>
                    </a:lnTo>
                    <a:cubicBezTo>
                      <a:pt x="12" y="3358"/>
                      <a:pt x="0" y="3382"/>
                      <a:pt x="12" y="3394"/>
                    </a:cubicBezTo>
                    <a:cubicBezTo>
                      <a:pt x="119" y="3560"/>
                      <a:pt x="214" y="3715"/>
                      <a:pt x="310" y="3882"/>
                    </a:cubicBezTo>
                    <a:cubicBezTo>
                      <a:pt x="369" y="3977"/>
                      <a:pt x="417" y="4048"/>
                      <a:pt x="453" y="4132"/>
                    </a:cubicBezTo>
                    <a:cubicBezTo>
                      <a:pt x="500" y="4227"/>
                      <a:pt x="560" y="4310"/>
                      <a:pt x="607" y="4394"/>
                    </a:cubicBezTo>
                    <a:lnTo>
                      <a:pt x="738" y="4656"/>
                    </a:lnTo>
                    <a:lnTo>
                      <a:pt x="869" y="4929"/>
                    </a:lnTo>
                    <a:lnTo>
                      <a:pt x="1012" y="5191"/>
                    </a:lnTo>
                    <a:lnTo>
                      <a:pt x="1096" y="5370"/>
                    </a:lnTo>
                    <a:cubicBezTo>
                      <a:pt x="1096" y="5382"/>
                      <a:pt x="1084" y="5418"/>
                      <a:pt x="1084" y="5430"/>
                    </a:cubicBezTo>
                    <a:cubicBezTo>
                      <a:pt x="988" y="5739"/>
                      <a:pt x="929" y="6072"/>
                      <a:pt x="905" y="6394"/>
                    </a:cubicBezTo>
                    <a:cubicBezTo>
                      <a:pt x="893" y="6549"/>
                      <a:pt x="869" y="6715"/>
                      <a:pt x="893" y="6858"/>
                    </a:cubicBezTo>
                    <a:lnTo>
                      <a:pt x="893" y="7096"/>
                    </a:lnTo>
                    <a:cubicBezTo>
                      <a:pt x="893" y="7192"/>
                      <a:pt x="905" y="7263"/>
                      <a:pt x="917" y="7346"/>
                    </a:cubicBezTo>
                    <a:cubicBezTo>
                      <a:pt x="917" y="7406"/>
                      <a:pt x="988" y="7454"/>
                      <a:pt x="1048" y="7454"/>
                    </a:cubicBezTo>
                    <a:cubicBezTo>
                      <a:pt x="1084" y="7454"/>
                      <a:pt x="1107" y="7442"/>
                      <a:pt x="1131" y="7406"/>
                    </a:cubicBezTo>
                    <a:cubicBezTo>
                      <a:pt x="1143" y="7382"/>
                      <a:pt x="1155" y="7346"/>
                      <a:pt x="1143" y="7323"/>
                    </a:cubicBezTo>
                    <a:lnTo>
                      <a:pt x="1143" y="7287"/>
                    </a:lnTo>
                    <a:lnTo>
                      <a:pt x="1143" y="7192"/>
                    </a:lnTo>
                    <a:lnTo>
                      <a:pt x="1143" y="7144"/>
                    </a:lnTo>
                    <a:cubicBezTo>
                      <a:pt x="1143" y="6894"/>
                      <a:pt x="1155" y="6656"/>
                      <a:pt x="1167" y="6394"/>
                    </a:cubicBezTo>
                    <a:cubicBezTo>
                      <a:pt x="1203" y="6132"/>
                      <a:pt x="1250" y="5882"/>
                      <a:pt x="1310" y="5608"/>
                    </a:cubicBezTo>
                    <a:cubicBezTo>
                      <a:pt x="1429" y="5144"/>
                      <a:pt x="1572" y="4703"/>
                      <a:pt x="1762" y="4275"/>
                    </a:cubicBezTo>
                    <a:lnTo>
                      <a:pt x="1798" y="4239"/>
                    </a:lnTo>
                    <a:cubicBezTo>
                      <a:pt x="1858" y="4179"/>
                      <a:pt x="1917" y="4108"/>
                      <a:pt x="1977" y="4048"/>
                    </a:cubicBezTo>
                    <a:cubicBezTo>
                      <a:pt x="2119" y="3894"/>
                      <a:pt x="2274" y="3763"/>
                      <a:pt x="2441" y="3644"/>
                    </a:cubicBezTo>
                    <a:cubicBezTo>
                      <a:pt x="2512" y="3584"/>
                      <a:pt x="2608" y="3525"/>
                      <a:pt x="2679" y="3465"/>
                    </a:cubicBezTo>
                    <a:lnTo>
                      <a:pt x="2810" y="3382"/>
                    </a:lnTo>
                    <a:lnTo>
                      <a:pt x="2941" y="3286"/>
                    </a:lnTo>
                    <a:lnTo>
                      <a:pt x="2929" y="3286"/>
                    </a:lnTo>
                    <a:cubicBezTo>
                      <a:pt x="3012" y="3239"/>
                      <a:pt x="3108" y="3179"/>
                      <a:pt x="3191" y="3144"/>
                    </a:cubicBezTo>
                    <a:cubicBezTo>
                      <a:pt x="3286" y="3096"/>
                      <a:pt x="3393" y="3036"/>
                      <a:pt x="3477" y="2989"/>
                    </a:cubicBezTo>
                    <a:cubicBezTo>
                      <a:pt x="3489" y="2977"/>
                      <a:pt x="3512" y="2965"/>
                      <a:pt x="3489" y="2941"/>
                    </a:cubicBezTo>
                    <a:cubicBezTo>
                      <a:pt x="3489" y="2929"/>
                      <a:pt x="3477" y="2917"/>
                      <a:pt x="3465" y="2917"/>
                    </a:cubicBezTo>
                    <a:lnTo>
                      <a:pt x="3453" y="2917"/>
                    </a:lnTo>
                    <a:cubicBezTo>
                      <a:pt x="3358" y="2965"/>
                      <a:pt x="3274" y="3001"/>
                      <a:pt x="3179" y="3036"/>
                    </a:cubicBezTo>
                    <a:lnTo>
                      <a:pt x="2917" y="3167"/>
                    </a:lnTo>
                    <a:lnTo>
                      <a:pt x="2643" y="3298"/>
                    </a:lnTo>
                    <a:cubicBezTo>
                      <a:pt x="2560" y="3346"/>
                      <a:pt x="2465" y="3405"/>
                      <a:pt x="2381" y="3453"/>
                    </a:cubicBezTo>
                    <a:cubicBezTo>
                      <a:pt x="2262" y="3525"/>
                      <a:pt x="2143" y="3620"/>
                      <a:pt x="2036" y="3703"/>
                    </a:cubicBezTo>
                    <a:lnTo>
                      <a:pt x="2167" y="3441"/>
                    </a:lnTo>
                    <a:cubicBezTo>
                      <a:pt x="2167" y="3441"/>
                      <a:pt x="2167" y="3417"/>
                      <a:pt x="2191" y="3417"/>
                    </a:cubicBezTo>
                    <a:cubicBezTo>
                      <a:pt x="2191" y="3417"/>
                      <a:pt x="2191" y="3405"/>
                      <a:pt x="2203" y="3405"/>
                    </a:cubicBezTo>
                    <a:cubicBezTo>
                      <a:pt x="2405" y="3025"/>
                      <a:pt x="2643" y="2644"/>
                      <a:pt x="2917" y="2286"/>
                    </a:cubicBezTo>
                    <a:cubicBezTo>
                      <a:pt x="3203" y="1917"/>
                      <a:pt x="3501" y="1560"/>
                      <a:pt x="3822" y="1215"/>
                    </a:cubicBezTo>
                    <a:cubicBezTo>
                      <a:pt x="4018" y="1013"/>
                      <a:pt x="4222" y="819"/>
                      <a:pt x="4432" y="632"/>
                    </a:cubicBezTo>
                    <a:lnTo>
                      <a:pt x="4432" y="632"/>
                    </a:lnTo>
                    <a:cubicBezTo>
                      <a:pt x="4347" y="695"/>
                      <a:pt x="4261" y="757"/>
                      <a:pt x="4179" y="822"/>
                    </a:cubicBezTo>
                    <a:cubicBezTo>
                      <a:pt x="4108" y="881"/>
                      <a:pt x="4036" y="953"/>
                      <a:pt x="3941" y="1012"/>
                    </a:cubicBezTo>
                    <a:cubicBezTo>
                      <a:pt x="3858" y="1084"/>
                      <a:pt x="3774" y="1167"/>
                      <a:pt x="3691" y="1239"/>
                    </a:cubicBezTo>
                    <a:cubicBezTo>
                      <a:pt x="3524" y="1381"/>
                      <a:pt x="3382" y="1536"/>
                      <a:pt x="3227" y="1679"/>
                    </a:cubicBezTo>
                    <a:cubicBezTo>
                      <a:pt x="3096" y="1834"/>
                      <a:pt x="2965" y="1977"/>
                      <a:pt x="2822" y="2143"/>
                    </a:cubicBezTo>
                    <a:cubicBezTo>
                      <a:pt x="2703" y="2298"/>
                      <a:pt x="2584" y="2441"/>
                      <a:pt x="2489" y="2608"/>
                    </a:cubicBezTo>
                    <a:cubicBezTo>
                      <a:pt x="2250" y="2929"/>
                      <a:pt x="2036" y="3275"/>
                      <a:pt x="1846" y="3632"/>
                    </a:cubicBezTo>
                    <a:cubicBezTo>
                      <a:pt x="1834" y="3679"/>
                      <a:pt x="1798" y="3727"/>
                      <a:pt x="1786" y="3751"/>
                    </a:cubicBezTo>
                    <a:cubicBezTo>
                      <a:pt x="1750" y="3703"/>
                      <a:pt x="1738" y="3667"/>
                      <a:pt x="1715" y="3608"/>
                    </a:cubicBezTo>
                    <a:cubicBezTo>
                      <a:pt x="1655" y="3489"/>
                      <a:pt x="1607" y="3346"/>
                      <a:pt x="1560" y="3215"/>
                    </a:cubicBezTo>
                    <a:cubicBezTo>
                      <a:pt x="1429" y="2798"/>
                      <a:pt x="1369" y="2382"/>
                      <a:pt x="1334" y="1953"/>
                    </a:cubicBezTo>
                    <a:cubicBezTo>
                      <a:pt x="1310" y="1441"/>
                      <a:pt x="1334" y="941"/>
                      <a:pt x="1417" y="441"/>
                    </a:cubicBezTo>
                    <a:cubicBezTo>
                      <a:pt x="1417" y="429"/>
                      <a:pt x="1393" y="405"/>
                      <a:pt x="1381" y="40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3" name="Google Shape;503;p27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27"/>
          <p:cNvSpPr txBox="1">
            <a:spLocks noGrp="1"/>
          </p:cNvSpPr>
          <p:nvPr>
            <p:ph type="subTitle" idx="1"/>
          </p:nvPr>
        </p:nvSpPr>
        <p:spPr>
          <a:xfrm>
            <a:off x="1620350" y="1271925"/>
            <a:ext cx="5023500" cy="13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7"/>
          <p:cNvSpPr txBox="1">
            <a:spLocks noGrp="1"/>
          </p:cNvSpPr>
          <p:nvPr>
            <p:ph type="subTitle" idx="2"/>
          </p:nvPr>
        </p:nvSpPr>
        <p:spPr>
          <a:xfrm>
            <a:off x="1620350" y="2897496"/>
            <a:ext cx="5022600" cy="130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9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8"/>
          <p:cNvSpPr/>
          <p:nvPr/>
        </p:nvSpPr>
        <p:spPr>
          <a:xfrm>
            <a:off x="-1428962" y="2827024"/>
            <a:ext cx="7786139" cy="4052094"/>
          </a:xfrm>
          <a:custGeom>
            <a:avLst/>
            <a:gdLst/>
            <a:ahLst/>
            <a:cxnLst/>
            <a:rect l="l" t="t" r="r" b="b"/>
            <a:pathLst>
              <a:path w="107037" h="61037" extrusionOk="0">
                <a:moveTo>
                  <a:pt x="6083" y="0"/>
                </a:moveTo>
                <a:cubicBezTo>
                  <a:pt x="5531" y="0"/>
                  <a:pt x="4963" y="33"/>
                  <a:pt x="4362" y="117"/>
                </a:cubicBezTo>
                <a:cubicBezTo>
                  <a:pt x="3961" y="167"/>
                  <a:pt x="3577" y="251"/>
                  <a:pt x="3125" y="351"/>
                </a:cubicBezTo>
                <a:cubicBezTo>
                  <a:pt x="3109" y="301"/>
                  <a:pt x="3075" y="267"/>
                  <a:pt x="3025" y="251"/>
                </a:cubicBezTo>
                <a:cubicBezTo>
                  <a:pt x="3008" y="217"/>
                  <a:pt x="2958" y="217"/>
                  <a:pt x="2925" y="217"/>
                </a:cubicBezTo>
                <a:cubicBezTo>
                  <a:pt x="2825" y="217"/>
                  <a:pt x="2741" y="284"/>
                  <a:pt x="2691" y="368"/>
                </a:cubicBezTo>
                <a:lnTo>
                  <a:pt x="2658" y="468"/>
                </a:lnTo>
                <a:cubicBezTo>
                  <a:pt x="2658" y="501"/>
                  <a:pt x="2624" y="501"/>
                  <a:pt x="2624" y="518"/>
                </a:cubicBezTo>
                <a:lnTo>
                  <a:pt x="2624" y="535"/>
                </a:lnTo>
                <a:cubicBezTo>
                  <a:pt x="2574" y="635"/>
                  <a:pt x="2524" y="769"/>
                  <a:pt x="2457" y="869"/>
                </a:cubicBezTo>
                <a:cubicBezTo>
                  <a:pt x="2407" y="1036"/>
                  <a:pt x="2323" y="1203"/>
                  <a:pt x="2257" y="1370"/>
                </a:cubicBezTo>
                <a:lnTo>
                  <a:pt x="2240" y="1420"/>
                </a:lnTo>
                <a:cubicBezTo>
                  <a:pt x="2106" y="1754"/>
                  <a:pt x="1989" y="2105"/>
                  <a:pt x="1856" y="2506"/>
                </a:cubicBezTo>
                <a:cubicBezTo>
                  <a:pt x="1655" y="3191"/>
                  <a:pt x="1455" y="3943"/>
                  <a:pt x="1271" y="4845"/>
                </a:cubicBezTo>
                <a:cubicBezTo>
                  <a:pt x="1120" y="5514"/>
                  <a:pt x="1020" y="6232"/>
                  <a:pt x="903" y="7135"/>
                </a:cubicBezTo>
                <a:cubicBezTo>
                  <a:pt x="786" y="7870"/>
                  <a:pt x="703" y="8655"/>
                  <a:pt x="602" y="9691"/>
                </a:cubicBezTo>
                <a:cubicBezTo>
                  <a:pt x="435" y="11529"/>
                  <a:pt x="352" y="13384"/>
                  <a:pt x="318" y="14954"/>
                </a:cubicBezTo>
                <a:cubicBezTo>
                  <a:pt x="285" y="15723"/>
                  <a:pt x="268" y="16491"/>
                  <a:pt x="235" y="17243"/>
                </a:cubicBezTo>
                <a:cubicBezTo>
                  <a:pt x="201" y="18229"/>
                  <a:pt x="168" y="19232"/>
                  <a:pt x="118" y="20217"/>
                </a:cubicBezTo>
                <a:cubicBezTo>
                  <a:pt x="1" y="23509"/>
                  <a:pt x="1" y="27001"/>
                  <a:pt x="151" y="30861"/>
                </a:cubicBezTo>
                <a:cubicBezTo>
                  <a:pt x="201" y="32515"/>
                  <a:pt x="285" y="34286"/>
                  <a:pt x="419" y="36274"/>
                </a:cubicBezTo>
                <a:cubicBezTo>
                  <a:pt x="452" y="37026"/>
                  <a:pt x="519" y="37811"/>
                  <a:pt x="586" y="38780"/>
                </a:cubicBezTo>
                <a:lnTo>
                  <a:pt x="653" y="39850"/>
                </a:lnTo>
                <a:lnTo>
                  <a:pt x="703" y="40719"/>
                </a:lnTo>
                <a:cubicBezTo>
                  <a:pt x="820" y="42356"/>
                  <a:pt x="937" y="43576"/>
                  <a:pt x="1070" y="44729"/>
                </a:cubicBezTo>
                <a:cubicBezTo>
                  <a:pt x="1254" y="46216"/>
                  <a:pt x="1488" y="47486"/>
                  <a:pt x="1772" y="48672"/>
                </a:cubicBezTo>
                <a:cubicBezTo>
                  <a:pt x="1939" y="49324"/>
                  <a:pt x="2123" y="49925"/>
                  <a:pt x="2340" y="50510"/>
                </a:cubicBezTo>
                <a:cubicBezTo>
                  <a:pt x="2541" y="51145"/>
                  <a:pt x="2825" y="51763"/>
                  <a:pt x="3159" y="52381"/>
                </a:cubicBezTo>
                <a:cubicBezTo>
                  <a:pt x="3410" y="52882"/>
                  <a:pt x="3710" y="53350"/>
                  <a:pt x="4044" y="53835"/>
                </a:cubicBezTo>
                <a:cubicBezTo>
                  <a:pt x="4412" y="54319"/>
                  <a:pt x="4830" y="54804"/>
                  <a:pt x="5331" y="55255"/>
                </a:cubicBezTo>
                <a:cubicBezTo>
                  <a:pt x="5582" y="55489"/>
                  <a:pt x="5832" y="55673"/>
                  <a:pt x="6033" y="55840"/>
                </a:cubicBezTo>
                <a:cubicBezTo>
                  <a:pt x="6250" y="55990"/>
                  <a:pt x="6450" y="56141"/>
                  <a:pt x="6701" y="56308"/>
                </a:cubicBezTo>
                <a:cubicBezTo>
                  <a:pt x="6952" y="56441"/>
                  <a:pt x="7219" y="56592"/>
                  <a:pt x="7503" y="56742"/>
                </a:cubicBezTo>
                <a:cubicBezTo>
                  <a:pt x="7770" y="56893"/>
                  <a:pt x="8054" y="57009"/>
                  <a:pt x="8455" y="57177"/>
                </a:cubicBezTo>
                <a:cubicBezTo>
                  <a:pt x="8923" y="57360"/>
                  <a:pt x="9441" y="57527"/>
                  <a:pt x="10126" y="57728"/>
                </a:cubicBezTo>
                <a:cubicBezTo>
                  <a:pt x="10694" y="57862"/>
                  <a:pt x="11296" y="58012"/>
                  <a:pt x="12098" y="58162"/>
                </a:cubicBezTo>
                <a:cubicBezTo>
                  <a:pt x="13401" y="58396"/>
                  <a:pt x="14805" y="58513"/>
                  <a:pt x="15908" y="58647"/>
                </a:cubicBezTo>
                <a:lnTo>
                  <a:pt x="16793" y="58730"/>
                </a:lnTo>
                <a:cubicBezTo>
                  <a:pt x="17194" y="58764"/>
                  <a:pt x="17562" y="58814"/>
                  <a:pt x="17963" y="58831"/>
                </a:cubicBezTo>
                <a:cubicBezTo>
                  <a:pt x="18815" y="58914"/>
                  <a:pt x="19717" y="58998"/>
                  <a:pt x="20736" y="59065"/>
                </a:cubicBezTo>
                <a:cubicBezTo>
                  <a:pt x="27386" y="59583"/>
                  <a:pt x="34120" y="59783"/>
                  <a:pt x="40670" y="59984"/>
                </a:cubicBezTo>
                <a:lnTo>
                  <a:pt x="42224" y="60017"/>
                </a:lnTo>
                <a:cubicBezTo>
                  <a:pt x="43844" y="60067"/>
                  <a:pt x="45716" y="60117"/>
                  <a:pt x="47604" y="60184"/>
                </a:cubicBezTo>
                <a:cubicBezTo>
                  <a:pt x="49492" y="60251"/>
                  <a:pt x="51380" y="60334"/>
                  <a:pt x="52984" y="60401"/>
                </a:cubicBezTo>
                <a:cubicBezTo>
                  <a:pt x="53836" y="60435"/>
                  <a:pt x="54722" y="60485"/>
                  <a:pt x="55574" y="60502"/>
                </a:cubicBezTo>
                <a:cubicBezTo>
                  <a:pt x="58247" y="60602"/>
                  <a:pt x="61021" y="60735"/>
                  <a:pt x="63744" y="60836"/>
                </a:cubicBezTo>
                <a:cubicBezTo>
                  <a:pt x="67704" y="60986"/>
                  <a:pt x="71179" y="61036"/>
                  <a:pt x="74354" y="61036"/>
                </a:cubicBezTo>
                <a:lnTo>
                  <a:pt x="74855" y="61036"/>
                </a:lnTo>
                <a:cubicBezTo>
                  <a:pt x="78481" y="61036"/>
                  <a:pt x="81823" y="60953"/>
                  <a:pt x="85114" y="60752"/>
                </a:cubicBezTo>
                <a:cubicBezTo>
                  <a:pt x="86368" y="60685"/>
                  <a:pt x="87637" y="60585"/>
                  <a:pt x="88707" y="60502"/>
                </a:cubicBezTo>
                <a:cubicBezTo>
                  <a:pt x="89826" y="60418"/>
                  <a:pt x="90812" y="60334"/>
                  <a:pt x="91714" y="60234"/>
                </a:cubicBezTo>
                <a:cubicBezTo>
                  <a:pt x="94087" y="59984"/>
                  <a:pt x="96109" y="59583"/>
                  <a:pt x="97913" y="59081"/>
                </a:cubicBezTo>
                <a:cubicBezTo>
                  <a:pt x="98932" y="58781"/>
                  <a:pt x="99918" y="58413"/>
                  <a:pt x="100820" y="57995"/>
                </a:cubicBezTo>
                <a:cubicBezTo>
                  <a:pt x="101706" y="57578"/>
                  <a:pt x="102541" y="57060"/>
                  <a:pt x="103293" y="56492"/>
                </a:cubicBezTo>
                <a:cubicBezTo>
                  <a:pt x="103611" y="56241"/>
                  <a:pt x="103945" y="55940"/>
                  <a:pt x="104296" y="55606"/>
                </a:cubicBezTo>
                <a:cubicBezTo>
                  <a:pt x="104630" y="55272"/>
                  <a:pt x="104947" y="54904"/>
                  <a:pt x="105265" y="54470"/>
                </a:cubicBezTo>
                <a:cubicBezTo>
                  <a:pt x="105516" y="54136"/>
                  <a:pt x="105716" y="53735"/>
                  <a:pt x="105950" y="53300"/>
                </a:cubicBezTo>
                <a:cubicBezTo>
                  <a:pt x="106184" y="52849"/>
                  <a:pt x="106351" y="52381"/>
                  <a:pt x="106518" y="51813"/>
                </a:cubicBezTo>
                <a:cubicBezTo>
                  <a:pt x="106635" y="51379"/>
                  <a:pt x="106752" y="50877"/>
                  <a:pt x="106852" y="50259"/>
                </a:cubicBezTo>
                <a:cubicBezTo>
                  <a:pt x="106936" y="49674"/>
                  <a:pt x="106969" y="49073"/>
                  <a:pt x="107003" y="48455"/>
                </a:cubicBezTo>
                <a:lnTo>
                  <a:pt x="107003" y="47586"/>
                </a:lnTo>
                <a:cubicBezTo>
                  <a:pt x="107036" y="47335"/>
                  <a:pt x="107019" y="47068"/>
                  <a:pt x="106986" y="46734"/>
                </a:cubicBezTo>
                <a:cubicBezTo>
                  <a:pt x="106919" y="46166"/>
                  <a:pt x="106836" y="45564"/>
                  <a:pt x="106685" y="44896"/>
                </a:cubicBezTo>
                <a:cubicBezTo>
                  <a:pt x="106451" y="43826"/>
                  <a:pt x="106084" y="42707"/>
                  <a:pt x="105582" y="41554"/>
                </a:cubicBezTo>
                <a:cubicBezTo>
                  <a:pt x="105148" y="40535"/>
                  <a:pt x="104580" y="39482"/>
                  <a:pt x="103845" y="38363"/>
                </a:cubicBezTo>
                <a:cubicBezTo>
                  <a:pt x="103227" y="37360"/>
                  <a:pt x="102475" y="36358"/>
                  <a:pt x="101572" y="35288"/>
                </a:cubicBezTo>
                <a:cubicBezTo>
                  <a:pt x="100820" y="34386"/>
                  <a:pt x="99952" y="33467"/>
                  <a:pt x="98983" y="32515"/>
                </a:cubicBezTo>
                <a:cubicBezTo>
                  <a:pt x="98097" y="31663"/>
                  <a:pt x="97161" y="30794"/>
                  <a:pt x="96075" y="29925"/>
                </a:cubicBezTo>
                <a:cubicBezTo>
                  <a:pt x="95156" y="29156"/>
                  <a:pt x="94170" y="28404"/>
                  <a:pt x="93068" y="27619"/>
                </a:cubicBezTo>
                <a:cubicBezTo>
                  <a:pt x="91146" y="26249"/>
                  <a:pt x="89091" y="24979"/>
                  <a:pt x="86986" y="23843"/>
                </a:cubicBezTo>
                <a:cubicBezTo>
                  <a:pt x="84363" y="22440"/>
                  <a:pt x="81472" y="21186"/>
                  <a:pt x="78381" y="20150"/>
                </a:cubicBezTo>
                <a:cubicBezTo>
                  <a:pt x="77094" y="19716"/>
                  <a:pt x="75758" y="19315"/>
                  <a:pt x="74304" y="18914"/>
                </a:cubicBezTo>
                <a:cubicBezTo>
                  <a:pt x="72884" y="18546"/>
                  <a:pt x="71413" y="18212"/>
                  <a:pt x="69859" y="17912"/>
                </a:cubicBezTo>
                <a:cubicBezTo>
                  <a:pt x="68423" y="17644"/>
                  <a:pt x="66919" y="17427"/>
                  <a:pt x="65398" y="17260"/>
                </a:cubicBezTo>
                <a:cubicBezTo>
                  <a:pt x="64697" y="17176"/>
                  <a:pt x="63978" y="17143"/>
                  <a:pt x="63159" y="17076"/>
                </a:cubicBezTo>
                <a:cubicBezTo>
                  <a:pt x="62407" y="17043"/>
                  <a:pt x="61656" y="16993"/>
                  <a:pt x="60937" y="16993"/>
                </a:cubicBezTo>
                <a:lnTo>
                  <a:pt x="60586" y="16993"/>
                </a:lnTo>
                <a:cubicBezTo>
                  <a:pt x="60018" y="16993"/>
                  <a:pt x="59467" y="17009"/>
                  <a:pt x="58832" y="17059"/>
                </a:cubicBezTo>
                <a:cubicBezTo>
                  <a:pt x="58163" y="17093"/>
                  <a:pt x="57462" y="17176"/>
                  <a:pt x="56660" y="17310"/>
                </a:cubicBezTo>
                <a:cubicBezTo>
                  <a:pt x="55390" y="17511"/>
                  <a:pt x="54036" y="17878"/>
                  <a:pt x="52633" y="18329"/>
                </a:cubicBezTo>
                <a:cubicBezTo>
                  <a:pt x="51380" y="18764"/>
                  <a:pt x="50077" y="19315"/>
                  <a:pt x="48656" y="20050"/>
                </a:cubicBezTo>
                <a:cubicBezTo>
                  <a:pt x="48122" y="20334"/>
                  <a:pt x="47537" y="20652"/>
                  <a:pt x="46818" y="21053"/>
                </a:cubicBezTo>
                <a:lnTo>
                  <a:pt x="45883" y="21604"/>
                </a:lnTo>
                <a:lnTo>
                  <a:pt x="45849" y="21638"/>
                </a:lnTo>
                <a:lnTo>
                  <a:pt x="44897" y="22189"/>
                </a:lnTo>
                <a:cubicBezTo>
                  <a:pt x="44696" y="22323"/>
                  <a:pt x="44479" y="22423"/>
                  <a:pt x="44279" y="22523"/>
                </a:cubicBezTo>
                <a:cubicBezTo>
                  <a:pt x="44045" y="22657"/>
                  <a:pt x="43794" y="22774"/>
                  <a:pt x="43477" y="22907"/>
                </a:cubicBezTo>
                <a:cubicBezTo>
                  <a:pt x="42975" y="23141"/>
                  <a:pt x="42457" y="23325"/>
                  <a:pt x="41923" y="23475"/>
                </a:cubicBezTo>
                <a:cubicBezTo>
                  <a:pt x="41839" y="23492"/>
                  <a:pt x="41756" y="23509"/>
                  <a:pt x="41639" y="23526"/>
                </a:cubicBezTo>
                <a:cubicBezTo>
                  <a:pt x="41472" y="23576"/>
                  <a:pt x="41338" y="23592"/>
                  <a:pt x="41171" y="23609"/>
                </a:cubicBezTo>
                <a:cubicBezTo>
                  <a:pt x="40887" y="23659"/>
                  <a:pt x="40586" y="23676"/>
                  <a:pt x="40202" y="23676"/>
                </a:cubicBezTo>
                <a:cubicBezTo>
                  <a:pt x="40118" y="23676"/>
                  <a:pt x="40018" y="23676"/>
                  <a:pt x="39934" y="23659"/>
                </a:cubicBezTo>
                <a:cubicBezTo>
                  <a:pt x="39767" y="23659"/>
                  <a:pt x="39617" y="23643"/>
                  <a:pt x="39433" y="23609"/>
                </a:cubicBezTo>
                <a:cubicBezTo>
                  <a:pt x="39066" y="23576"/>
                  <a:pt x="38698" y="23475"/>
                  <a:pt x="38447" y="23409"/>
                </a:cubicBezTo>
                <a:cubicBezTo>
                  <a:pt x="38280" y="23342"/>
                  <a:pt x="38113" y="23308"/>
                  <a:pt x="37946" y="23242"/>
                </a:cubicBezTo>
                <a:cubicBezTo>
                  <a:pt x="37695" y="23158"/>
                  <a:pt x="37445" y="23024"/>
                  <a:pt x="37211" y="22924"/>
                </a:cubicBezTo>
                <a:cubicBezTo>
                  <a:pt x="36827" y="22740"/>
                  <a:pt x="36442" y="22506"/>
                  <a:pt x="36108" y="22323"/>
                </a:cubicBezTo>
                <a:cubicBezTo>
                  <a:pt x="35858" y="22172"/>
                  <a:pt x="35607" y="22005"/>
                  <a:pt x="35356" y="21821"/>
                </a:cubicBezTo>
                <a:cubicBezTo>
                  <a:pt x="35122" y="21654"/>
                  <a:pt x="34905" y="21487"/>
                  <a:pt x="34604" y="21253"/>
                </a:cubicBezTo>
                <a:cubicBezTo>
                  <a:pt x="34153" y="20886"/>
                  <a:pt x="33669" y="20435"/>
                  <a:pt x="33151" y="19917"/>
                </a:cubicBezTo>
                <a:cubicBezTo>
                  <a:pt x="32332" y="19064"/>
                  <a:pt x="31513" y="18062"/>
                  <a:pt x="30644" y="16892"/>
                </a:cubicBezTo>
                <a:cubicBezTo>
                  <a:pt x="30026" y="16057"/>
                  <a:pt x="29425" y="15155"/>
                  <a:pt x="28857" y="14303"/>
                </a:cubicBezTo>
                <a:cubicBezTo>
                  <a:pt x="28706" y="14069"/>
                  <a:pt x="28556" y="13818"/>
                  <a:pt x="28389" y="13584"/>
                </a:cubicBezTo>
                <a:cubicBezTo>
                  <a:pt x="27704" y="12565"/>
                  <a:pt x="26952" y="11462"/>
                  <a:pt x="26083" y="10376"/>
                </a:cubicBezTo>
                <a:cubicBezTo>
                  <a:pt x="25715" y="9891"/>
                  <a:pt x="25314" y="9440"/>
                  <a:pt x="24897" y="8972"/>
                </a:cubicBezTo>
                <a:cubicBezTo>
                  <a:pt x="24546" y="8571"/>
                  <a:pt x="24128" y="8154"/>
                  <a:pt x="23627" y="7686"/>
                </a:cubicBezTo>
                <a:cubicBezTo>
                  <a:pt x="22725" y="6817"/>
                  <a:pt x="21722" y="5982"/>
                  <a:pt x="20569" y="5180"/>
                </a:cubicBezTo>
                <a:cubicBezTo>
                  <a:pt x="19533" y="4428"/>
                  <a:pt x="18380" y="3693"/>
                  <a:pt x="17144" y="3041"/>
                </a:cubicBezTo>
                <a:cubicBezTo>
                  <a:pt x="16609" y="2757"/>
                  <a:pt x="16024" y="2456"/>
                  <a:pt x="15323" y="2139"/>
                </a:cubicBezTo>
                <a:cubicBezTo>
                  <a:pt x="14704" y="1855"/>
                  <a:pt x="14036" y="1587"/>
                  <a:pt x="13301" y="1303"/>
                </a:cubicBezTo>
                <a:cubicBezTo>
                  <a:pt x="12065" y="852"/>
                  <a:pt x="10761" y="518"/>
                  <a:pt x="9441" y="267"/>
                </a:cubicBezTo>
                <a:cubicBezTo>
                  <a:pt x="8422" y="84"/>
                  <a:pt x="7369" y="0"/>
                  <a:pt x="63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8"/>
          <p:cNvSpPr/>
          <p:nvPr/>
        </p:nvSpPr>
        <p:spPr>
          <a:xfrm rot="10800000">
            <a:off x="2249063" y="-2489488"/>
            <a:ext cx="7786139" cy="4052094"/>
          </a:xfrm>
          <a:custGeom>
            <a:avLst/>
            <a:gdLst/>
            <a:ahLst/>
            <a:cxnLst/>
            <a:rect l="l" t="t" r="r" b="b"/>
            <a:pathLst>
              <a:path w="107037" h="61037" extrusionOk="0">
                <a:moveTo>
                  <a:pt x="6083" y="0"/>
                </a:moveTo>
                <a:cubicBezTo>
                  <a:pt x="5531" y="0"/>
                  <a:pt x="4963" y="33"/>
                  <a:pt x="4362" y="117"/>
                </a:cubicBezTo>
                <a:cubicBezTo>
                  <a:pt x="3961" y="167"/>
                  <a:pt x="3577" y="251"/>
                  <a:pt x="3125" y="351"/>
                </a:cubicBezTo>
                <a:cubicBezTo>
                  <a:pt x="3109" y="301"/>
                  <a:pt x="3075" y="267"/>
                  <a:pt x="3025" y="251"/>
                </a:cubicBezTo>
                <a:cubicBezTo>
                  <a:pt x="3008" y="217"/>
                  <a:pt x="2958" y="217"/>
                  <a:pt x="2925" y="217"/>
                </a:cubicBezTo>
                <a:cubicBezTo>
                  <a:pt x="2825" y="217"/>
                  <a:pt x="2741" y="284"/>
                  <a:pt x="2691" y="368"/>
                </a:cubicBezTo>
                <a:lnTo>
                  <a:pt x="2658" y="468"/>
                </a:lnTo>
                <a:cubicBezTo>
                  <a:pt x="2658" y="501"/>
                  <a:pt x="2624" y="501"/>
                  <a:pt x="2624" y="518"/>
                </a:cubicBezTo>
                <a:lnTo>
                  <a:pt x="2624" y="535"/>
                </a:lnTo>
                <a:cubicBezTo>
                  <a:pt x="2574" y="635"/>
                  <a:pt x="2524" y="769"/>
                  <a:pt x="2457" y="869"/>
                </a:cubicBezTo>
                <a:cubicBezTo>
                  <a:pt x="2407" y="1036"/>
                  <a:pt x="2323" y="1203"/>
                  <a:pt x="2257" y="1370"/>
                </a:cubicBezTo>
                <a:lnTo>
                  <a:pt x="2240" y="1420"/>
                </a:lnTo>
                <a:cubicBezTo>
                  <a:pt x="2106" y="1754"/>
                  <a:pt x="1989" y="2105"/>
                  <a:pt x="1856" y="2506"/>
                </a:cubicBezTo>
                <a:cubicBezTo>
                  <a:pt x="1655" y="3191"/>
                  <a:pt x="1455" y="3943"/>
                  <a:pt x="1271" y="4845"/>
                </a:cubicBezTo>
                <a:cubicBezTo>
                  <a:pt x="1120" y="5514"/>
                  <a:pt x="1020" y="6232"/>
                  <a:pt x="903" y="7135"/>
                </a:cubicBezTo>
                <a:cubicBezTo>
                  <a:pt x="786" y="7870"/>
                  <a:pt x="703" y="8655"/>
                  <a:pt x="602" y="9691"/>
                </a:cubicBezTo>
                <a:cubicBezTo>
                  <a:pt x="435" y="11529"/>
                  <a:pt x="352" y="13384"/>
                  <a:pt x="318" y="14954"/>
                </a:cubicBezTo>
                <a:cubicBezTo>
                  <a:pt x="285" y="15723"/>
                  <a:pt x="268" y="16491"/>
                  <a:pt x="235" y="17243"/>
                </a:cubicBezTo>
                <a:cubicBezTo>
                  <a:pt x="201" y="18229"/>
                  <a:pt x="168" y="19232"/>
                  <a:pt x="118" y="20217"/>
                </a:cubicBezTo>
                <a:cubicBezTo>
                  <a:pt x="1" y="23509"/>
                  <a:pt x="1" y="27001"/>
                  <a:pt x="151" y="30861"/>
                </a:cubicBezTo>
                <a:cubicBezTo>
                  <a:pt x="201" y="32515"/>
                  <a:pt x="285" y="34286"/>
                  <a:pt x="419" y="36274"/>
                </a:cubicBezTo>
                <a:cubicBezTo>
                  <a:pt x="452" y="37026"/>
                  <a:pt x="519" y="37811"/>
                  <a:pt x="586" y="38780"/>
                </a:cubicBezTo>
                <a:lnTo>
                  <a:pt x="653" y="39850"/>
                </a:lnTo>
                <a:lnTo>
                  <a:pt x="703" y="40719"/>
                </a:lnTo>
                <a:cubicBezTo>
                  <a:pt x="820" y="42356"/>
                  <a:pt x="937" y="43576"/>
                  <a:pt x="1070" y="44729"/>
                </a:cubicBezTo>
                <a:cubicBezTo>
                  <a:pt x="1254" y="46216"/>
                  <a:pt x="1488" y="47486"/>
                  <a:pt x="1772" y="48672"/>
                </a:cubicBezTo>
                <a:cubicBezTo>
                  <a:pt x="1939" y="49324"/>
                  <a:pt x="2123" y="49925"/>
                  <a:pt x="2340" y="50510"/>
                </a:cubicBezTo>
                <a:cubicBezTo>
                  <a:pt x="2541" y="51145"/>
                  <a:pt x="2825" y="51763"/>
                  <a:pt x="3159" y="52381"/>
                </a:cubicBezTo>
                <a:cubicBezTo>
                  <a:pt x="3410" y="52882"/>
                  <a:pt x="3710" y="53350"/>
                  <a:pt x="4044" y="53835"/>
                </a:cubicBezTo>
                <a:cubicBezTo>
                  <a:pt x="4412" y="54319"/>
                  <a:pt x="4830" y="54804"/>
                  <a:pt x="5331" y="55255"/>
                </a:cubicBezTo>
                <a:cubicBezTo>
                  <a:pt x="5582" y="55489"/>
                  <a:pt x="5832" y="55673"/>
                  <a:pt x="6033" y="55840"/>
                </a:cubicBezTo>
                <a:cubicBezTo>
                  <a:pt x="6250" y="55990"/>
                  <a:pt x="6450" y="56141"/>
                  <a:pt x="6701" y="56308"/>
                </a:cubicBezTo>
                <a:cubicBezTo>
                  <a:pt x="6952" y="56441"/>
                  <a:pt x="7219" y="56592"/>
                  <a:pt x="7503" y="56742"/>
                </a:cubicBezTo>
                <a:cubicBezTo>
                  <a:pt x="7770" y="56893"/>
                  <a:pt x="8054" y="57009"/>
                  <a:pt x="8455" y="57177"/>
                </a:cubicBezTo>
                <a:cubicBezTo>
                  <a:pt x="8923" y="57360"/>
                  <a:pt x="9441" y="57527"/>
                  <a:pt x="10126" y="57728"/>
                </a:cubicBezTo>
                <a:cubicBezTo>
                  <a:pt x="10694" y="57862"/>
                  <a:pt x="11296" y="58012"/>
                  <a:pt x="12098" y="58162"/>
                </a:cubicBezTo>
                <a:cubicBezTo>
                  <a:pt x="13401" y="58396"/>
                  <a:pt x="14805" y="58513"/>
                  <a:pt x="15908" y="58647"/>
                </a:cubicBezTo>
                <a:lnTo>
                  <a:pt x="16793" y="58730"/>
                </a:lnTo>
                <a:cubicBezTo>
                  <a:pt x="17194" y="58764"/>
                  <a:pt x="17562" y="58814"/>
                  <a:pt x="17963" y="58831"/>
                </a:cubicBezTo>
                <a:cubicBezTo>
                  <a:pt x="18815" y="58914"/>
                  <a:pt x="19717" y="58998"/>
                  <a:pt x="20736" y="59065"/>
                </a:cubicBezTo>
                <a:cubicBezTo>
                  <a:pt x="27386" y="59583"/>
                  <a:pt x="34120" y="59783"/>
                  <a:pt x="40670" y="59984"/>
                </a:cubicBezTo>
                <a:lnTo>
                  <a:pt x="42224" y="60017"/>
                </a:lnTo>
                <a:cubicBezTo>
                  <a:pt x="43844" y="60067"/>
                  <a:pt x="45716" y="60117"/>
                  <a:pt x="47604" y="60184"/>
                </a:cubicBezTo>
                <a:cubicBezTo>
                  <a:pt x="49492" y="60251"/>
                  <a:pt x="51380" y="60334"/>
                  <a:pt x="52984" y="60401"/>
                </a:cubicBezTo>
                <a:cubicBezTo>
                  <a:pt x="53836" y="60435"/>
                  <a:pt x="54722" y="60485"/>
                  <a:pt x="55574" y="60502"/>
                </a:cubicBezTo>
                <a:cubicBezTo>
                  <a:pt x="58247" y="60602"/>
                  <a:pt x="61021" y="60735"/>
                  <a:pt x="63744" y="60836"/>
                </a:cubicBezTo>
                <a:cubicBezTo>
                  <a:pt x="67704" y="60986"/>
                  <a:pt x="71179" y="61036"/>
                  <a:pt x="74354" y="61036"/>
                </a:cubicBezTo>
                <a:lnTo>
                  <a:pt x="74855" y="61036"/>
                </a:lnTo>
                <a:cubicBezTo>
                  <a:pt x="78481" y="61036"/>
                  <a:pt x="81823" y="60953"/>
                  <a:pt x="85114" y="60752"/>
                </a:cubicBezTo>
                <a:cubicBezTo>
                  <a:pt x="86368" y="60685"/>
                  <a:pt x="87637" y="60585"/>
                  <a:pt x="88707" y="60502"/>
                </a:cubicBezTo>
                <a:cubicBezTo>
                  <a:pt x="89826" y="60418"/>
                  <a:pt x="90812" y="60334"/>
                  <a:pt x="91714" y="60234"/>
                </a:cubicBezTo>
                <a:cubicBezTo>
                  <a:pt x="94087" y="59984"/>
                  <a:pt x="96109" y="59583"/>
                  <a:pt x="97913" y="59081"/>
                </a:cubicBezTo>
                <a:cubicBezTo>
                  <a:pt x="98932" y="58781"/>
                  <a:pt x="99918" y="58413"/>
                  <a:pt x="100820" y="57995"/>
                </a:cubicBezTo>
                <a:cubicBezTo>
                  <a:pt x="101706" y="57578"/>
                  <a:pt x="102541" y="57060"/>
                  <a:pt x="103293" y="56492"/>
                </a:cubicBezTo>
                <a:cubicBezTo>
                  <a:pt x="103611" y="56241"/>
                  <a:pt x="103945" y="55940"/>
                  <a:pt x="104296" y="55606"/>
                </a:cubicBezTo>
                <a:cubicBezTo>
                  <a:pt x="104630" y="55272"/>
                  <a:pt x="104947" y="54904"/>
                  <a:pt x="105265" y="54470"/>
                </a:cubicBezTo>
                <a:cubicBezTo>
                  <a:pt x="105516" y="54136"/>
                  <a:pt x="105716" y="53735"/>
                  <a:pt x="105950" y="53300"/>
                </a:cubicBezTo>
                <a:cubicBezTo>
                  <a:pt x="106184" y="52849"/>
                  <a:pt x="106351" y="52381"/>
                  <a:pt x="106518" y="51813"/>
                </a:cubicBezTo>
                <a:cubicBezTo>
                  <a:pt x="106635" y="51379"/>
                  <a:pt x="106752" y="50877"/>
                  <a:pt x="106852" y="50259"/>
                </a:cubicBezTo>
                <a:cubicBezTo>
                  <a:pt x="106936" y="49674"/>
                  <a:pt x="106969" y="49073"/>
                  <a:pt x="107003" y="48455"/>
                </a:cubicBezTo>
                <a:lnTo>
                  <a:pt x="107003" y="47586"/>
                </a:lnTo>
                <a:cubicBezTo>
                  <a:pt x="107036" y="47335"/>
                  <a:pt x="107019" y="47068"/>
                  <a:pt x="106986" y="46734"/>
                </a:cubicBezTo>
                <a:cubicBezTo>
                  <a:pt x="106919" y="46166"/>
                  <a:pt x="106836" y="45564"/>
                  <a:pt x="106685" y="44896"/>
                </a:cubicBezTo>
                <a:cubicBezTo>
                  <a:pt x="106451" y="43826"/>
                  <a:pt x="106084" y="42707"/>
                  <a:pt x="105582" y="41554"/>
                </a:cubicBezTo>
                <a:cubicBezTo>
                  <a:pt x="105148" y="40535"/>
                  <a:pt x="104580" y="39482"/>
                  <a:pt x="103845" y="38363"/>
                </a:cubicBezTo>
                <a:cubicBezTo>
                  <a:pt x="103227" y="37360"/>
                  <a:pt x="102475" y="36358"/>
                  <a:pt x="101572" y="35288"/>
                </a:cubicBezTo>
                <a:cubicBezTo>
                  <a:pt x="100820" y="34386"/>
                  <a:pt x="99952" y="33467"/>
                  <a:pt x="98983" y="32515"/>
                </a:cubicBezTo>
                <a:cubicBezTo>
                  <a:pt x="98097" y="31663"/>
                  <a:pt x="97161" y="30794"/>
                  <a:pt x="96075" y="29925"/>
                </a:cubicBezTo>
                <a:cubicBezTo>
                  <a:pt x="95156" y="29156"/>
                  <a:pt x="94170" y="28404"/>
                  <a:pt x="93068" y="27619"/>
                </a:cubicBezTo>
                <a:cubicBezTo>
                  <a:pt x="91146" y="26249"/>
                  <a:pt x="89091" y="24979"/>
                  <a:pt x="86986" y="23843"/>
                </a:cubicBezTo>
                <a:cubicBezTo>
                  <a:pt x="84363" y="22440"/>
                  <a:pt x="81472" y="21186"/>
                  <a:pt x="78381" y="20150"/>
                </a:cubicBezTo>
                <a:cubicBezTo>
                  <a:pt x="77094" y="19716"/>
                  <a:pt x="75758" y="19315"/>
                  <a:pt x="74304" y="18914"/>
                </a:cubicBezTo>
                <a:cubicBezTo>
                  <a:pt x="72884" y="18546"/>
                  <a:pt x="71413" y="18212"/>
                  <a:pt x="69859" y="17912"/>
                </a:cubicBezTo>
                <a:cubicBezTo>
                  <a:pt x="68423" y="17644"/>
                  <a:pt x="66919" y="17427"/>
                  <a:pt x="65398" y="17260"/>
                </a:cubicBezTo>
                <a:cubicBezTo>
                  <a:pt x="64697" y="17176"/>
                  <a:pt x="63978" y="17143"/>
                  <a:pt x="63159" y="17076"/>
                </a:cubicBezTo>
                <a:cubicBezTo>
                  <a:pt x="62407" y="17043"/>
                  <a:pt x="61656" y="16993"/>
                  <a:pt x="60937" y="16993"/>
                </a:cubicBezTo>
                <a:lnTo>
                  <a:pt x="60586" y="16993"/>
                </a:lnTo>
                <a:cubicBezTo>
                  <a:pt x="60018" y="16993"/>
                  <a:pt x="59467" y="17009"/>
                  <a:pt x="58832" y="17059"/>
                </a:cubicBezTo>
                <a:cubicBezTo>
                  <a:pt x="58163" y="17093"/>
                  <a:pt x="57462" y="17176"/>
                  <a:pt x="56660" y="17310"/>
                </a:cubicBezTo>
                <a:cubicBezTo>
                  <a:pt x="55390" y="17511"/>
                  <a:pt x="54036" y="17878"/>
                  <a:pt x="52633" y="18329"/>
                </a:cubicBezTo>
                <a:cubicBezTo>
                  <a:pt x="51380" y="18764"/>
                  <a:pt x="50077" y="19315"/>
                  <a:pt x="48656" y="20050"/>
                </a:cubicBezTo>
                <a:cubicBezTo>
                  <a:pt x="48122" y="20334"/>
                  <a:pt x="47537" y="20652"/>
                  <a:pt x="46818" y="21053"/>
                </a:cubicBezTo>
                <a:lnTo>
                  <a:pt x="45883" y="21604"/>
                </a:lnTo>
                <a:lnTo>
                  <a:pt x="45849" y="21638"/>
                </a:lnTo>
                <a:lnTo>
                  <a:pt x="44897" y="22189"/>
                </a:lnTo>
                <a:cubicBezTo>
                  <a:pt x="44696" y="22323"/>
                  <a:pt x="44479" y="22423"/>
                  <a:pt x="44279" y="22523"/>
                </a:cubicBezTo>
                <a:cubicBezTo>
                  <a:pt x="44045" y="22657"/>
                  <a:pt x="43794" y="22774"/>
                  <a:pt x="43477" y="22907"/>
                </a:cubicBezTo>
                <a:cubicBezTo>
                  <a:pt x="42975" y="23141"/>
                  <a:pt x="42457" y="23325"/>
                  <a:pt x="41923" y="23475"/>
                </a:cubicBezTo>
                <a:cubicBezTo>
                  <a:pt x="41839" y="23492"/>
                  <a:pt x="41756" y="23509"/>
                  <a:pt x="41639" y="23526"/>
                </a:cubicBezTo>
                <a:cubicBezTo>
                  <a:pt x="41472" y="23576"/>
                  <a:pt x="41338" y="23592"/>
                  <a:pt x="41171" y="23609"/>
                </a:cubicBezTo>
                <a:cubicBezTo>
                  <a:pt x="40887" y="23659"/>
                  <a:pt x="40586" y="23676"/>
                  <a:pt x="40202" y="23676"/>
                </a:cubicBezTo>
                <a:cubicBezTo>
                  <a:pt x="40118" y="23676"/>
                  <a:pt x="40018" y="23676"/>
                  <a:pt x="39934" y="23659"/>
                </a:cubicBezTo>
                <a:cubicBezTo>
                  <a:pt x="39767" y="23659"/>
                  <a:pt x="39617" y="23643"/>
                  <a:pt x="39433" y="23609"/>
                </a:cubicBezTo>
                <a:cubicBezTo>
                  <a:pt x="39066" y="23576"/>
                  <a:pt x="38698" y="23475"/>
                  <a:pt x="38447" y="23409"/>
                </a:cubicBezTo>
                <a:cubicBezTo>
                  <a:pt x="38280" y="23342"/>
                  <a:pt x="38113" y="23308"/>
                  <a:pt x="37946" y="23242"/>
                </a:cubicBezTo>
                <a:cubicBezTo>
                  <a:pt x="37695" y="23158"/>
                  <a:pt x="37445" y="23024"/>
                  <a:pt x="37211" y="22924"/>
                </a:cubicBezTo>
                <a:cubicBezTo>
                  <a:pt x="36827" y="22740"/>
                  <a:pt x="36442" y="22506"/>
                  <a:pt x="36108" y="22323"/>
                </a:cubicBezTo>
                <a:cubicBezTo>
                  <a:pt x="35858" y="22172"/>
                  <a:pt x="35607" y="22005"/>
                  <a:pt x="35356" y="21821"/>
                </a:cubicBezTo>
                <a:cubicBezTo>
                  <a:pt x="35122" y="21654"/>
                  <a:pt x="34905" y="21487"/>
                  <a:pt x="34604" y="21253"/>
                </a:cubicBezTo>
                <a:cubicBezTo>
                  <a:pt x="34153" y="20886"/>
                  <a:pt x="33669" y="20435"/>
                  <a:pt x="33151" y="19917"/>
                </a:cubicBezTo>
                <a:cubicBezTo>
                  <a:pt x="32332" y="19064"/>
                  <a:pt x="31513" y="18062"/>
                  <a:pt x="30644" y="16892"/>
                </a:cubicBezTo>
                <a:cubicBezTo>
                  <a:pt x="30026" y="16057"/>
                  <a:pt x="29425" y="15155"/>
                  <a:pt x="28857" y="14303"/>
                </a:cubicBezTo>
                <a:cubicBezTo>
                  <a:pt x="28706" y="14069"/>
                  <a:pt x="28556" y="13818"/>
                  <a:pt x="28389" y="13584"/>
                </a:cubicBezTo>
                <a:cubicBezTo>
                  <a:pt x="27704" y="12565"/>
                  <a:pt x="26952" y="11462"/>
                  <a:pt x="26083" y="10376"/>
                </a:cubicBezTo>
                <a:cubicBezTo>
                  <a:pt x="25715" y="9891"/>
                  <a:pt x="25314" y="9440"/>
                  <a:pt x="24897" y="8972"/>
                </a:cubicBezTo>
                <a:cubicBezTo>
                  <a:pt x="24546" y="8571"/>
                  <a:pt x="24128" y="8154"/>
                  <a:pt x="23627" y="7686"/>
                </a:cubicBezTo>
                <a:cubicBezTo>
                  <a:pt x="22725" y="6817"/>
                  <a:pt x="21722" y="5982"/>
                  <a:pt x="20569" y="5180"/>
                </a:cubicBezTo>
                <a:cubicBezTo>
                  <a:pt x="19533" y="4428"/>
                  <a:pt x="18380" y="3693"/>
                  <a:pt x="17144" y="3041"/>
                </a:cubicBezTo>
                <a:cubicBezTo>
                  <a:pt x="16609" y="2757"/>
                  <a:pt x="16024" y="2456"/>
                  <a:pt x="15323" y="2139"/>
                </a:cubicBezTo>
                <a:cubicBezTo>
                  <a:pt x="14704" y="1855"/>
                  <a:pt x="14036" y="1587"/>
                  <a:pt x="13301" y="1303"/>
                </a:cubicBezTo>
                <a:cubicBezTo>
                  <a:pt x="12065" y="852"/>
                  <a:pt x="10761" y="518"/>
                  <a:pt x="9441" y="267"/>
                </a:cubicBezTo>
                <a:cubicBezTo>
                  <a:pt x="8422" y="84"/>
                  <a:pt x="7369" y="0"/>
                  <a:pt x="63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9" name="Google Shape;509;p28"/>
          <p:cNvGrpSpPr/>
          <p:nvPr/>
        </p:nvGrpSpPr>
        <p:grpSpPr>
          <a:xfrm rot="7921149" flipH="1">
            <a:off x="7203906" y="-928193"/>
            <a:ext cx="911354" cy="1054193"/>
            <a:chOff x="2247218" y="3272588"/>
            <a:chExt cx="626969" cy="725236"/>
          </a:xfrm>
        </p:grpSpPr>
        <p:sp>
          <p:nvSpPr>
            <p:cNvPr id="510" name="Google Shape;510;p28"/>
            <p:cNvSpPr/>
            <p:nvPr/>
          </p:nvSpPr>
          <p:spPr>
            <a:xfrm flipH="1">
              <a:off x="2264292" y="3272588"/>
              <a:ext cx="609895" cy="685356"/>
            </a:xfrm>
            <a:custGeom>
              <a:avLst/>
              <a:gdLst/>
              <a:ahLst/>
              <a:cxnLst/>
              <a:rect l="l" t="t" r="r" b="b"/>
              <a:pathLst>
                <a:path w="5108" h="5740" extrusionOk="0">
                  <a:moveTo>
                    <a:pt x="1405" y="1"/>
                  </a:moveTo>
                  <a:cubicBezTo>
                    <a:pt x="1322" y="1"/>
                    <a:pt x="1250" y="25"/>
                    <a:pt x="1191" y="37"/>
                  </a:cubicBezTo>
                  <a:cubicBezTo>
                    <a:pt x="1072" y="60"/>
                    <a:pt x="965" y="144"/>
                    <a:pt x="846" y="263"/>
                  </a:cubicBezTo>
                  <a:cubicBezTo>
                    <a:pt x="762" y="346"/>
                    <a:pt x="691" y="453"/>
                    <a:pt x="643" y="584"/>
                  </a:cubicBezTo>
                  <a:cubicBezTo>
                    <a:pt x="596" y="691"/>
                    <a:pt x="572" y="822"/>
                    <a:pt x="572" y="953"/>
                  </a:cubicBezTo>
                  <a:cubicBezTo>
                    <a:pt x="572" y="1191"/>
                    <a:pt x="631" y="1453"/>
                    <a:pt x="750" y="1763"/>
                  </a:cubicBezTo>
                  <a:cubicBezTo>
                    <a:pt x="846" y="2001"/>
                    <a:pt x="988" y="2239"/>
                    <a:pt x="1179" y="2501"/>
                  </a:cubicBezTo>
                  <a:cubicBezTo>
                    <a:pt x="1215" y="2537"/>
                    <a:pt x="1227" y="2561"/>
                    <a:pt x="1250" y="2596"/>
                  </a:cubicBezTo>
                  <a:cubicBezTo>
                    <a:pt x="1215" y="2561"/>
                    <a:pt x="1143" y="2549"/>
                    <a:pt x="1096" y="2537"/>
                  </a:cubicBezTo>
                  <a:cubicBezTo>
                    <a:pt x="977" y="2501"/>
                    <a:pt x="857" y="2477"/>
                    <a:pt x="750" y="2477"/>
                  </a:cubicBezTo>
                  <a:cubicBezTo>
                    <a:pt x="619" y="2477"/>
                    <a:pt x="500" y="2501"/>
                    <a:pt x="393" y="2549"/>
                  </a:cubicBezTo>
                  <a:cubicBezTo>
                    <a:pt x="286" y="2596"/>
                    <a:pt x="203" y="2680"/>
                    <a:pt x="119" y="2787"/>
                  </a:cubicBezTo>
                  <a:cubicBezTo>
                    <a:pt x="48" y="2894"/>
                    <a:pt x="24" y="3025"/>
                    <a:pt x="0" y="3192"/>
                  </a:cubicBezTo>
                  <a:lnTo>
                    <a:pt x="0" y="3430"/>
                  </a:lnTo>
                  <a:cubicBezTo>
                    <a:pt x="0" y="3501"/>
                    <a:pt x="24" y="3561"/>
                    <a:pt x="48" y="3632"/>
                  </a:cubicBezTo>
                  <a:cubicBezTo>
                    <a:pt x="95" y="3787"/>
                    <a:pt x="155" y="3918"/>
                    <a:pt x="226" y="4049"/>
                  </a:cubicBezTo>
                  <a:cubicBezTo>
                    <a:pt x="298" y="4168"/>
                    <a:pt x="381" y="4287"/>
                    <a:pt x="476" y="4394"/>
                  </a:cubicBezTo>
                  <a:cubicBezTo>
                    <a:pt x="584" y="4513"/>
                    <a:pt x="703" y="4620"/>
                    <a:pt x="810" y="4704"/>
                  </a:cubicBezTo>
                  <a:cubicBezTo>
                    <a:pt x="1012" y="4882"/>
                    <a:pt x="1250" y="5049"/>
                    <a:pt x="1536" y="5216"/>
                  </a:cubicBezTo>
                  <a:cubicBezTo>
                    <a:pt x="1810" y="5359"/>
                    <a:pt x="2072" y="5478"/>
                    <a:pt x="2346" y="5573"/>
                  </a:cubicBezTo>
                  <a:cubicBezTo>
                    <a:pt x="2465" y="5621"/>
                    <a:pt x="2584" y="5644"/>
                    <a:pt x="2703" y="5680"/>
                  </a:cubicBezTo>
                  <a:cubicBezTo>
                    <a:pt x="2798" y="5704"/>
                    <a:pt x="2941" y="5716"/>
                    <a:pt x="3072" y="5740"/>
                  </a:cubicBezTo>
                  <a:cubicBezTo>
                    <a:pt x="3120" y="5740"/>
                    <a:pt x="3155" y="5716"/>
                    <a:pt x="3191" y="5704"/>
                  </a:cubicBezTo>
                  <a:lnTo>
                    <a:pt x="3394" y="5704"/>
                  </a:lnTo>
                  <a:cubicBezTo>
                    <a:pt x="3489" y="5704"/>
                    <a:pt x="3572" y="5704"/>
                    <a:pt x="3655" y="5692"/>
                  </a:cubicBezTo>
                  <a:cubicBezTo>
                    <a:pt x="3739" y="5668"/>
                    <a:pt x="3810" y="5656"/>
                    <a:pt x="3894" y="5644"/>
                  </a:cubicBezTo>
                  <a:cubicBezTo>
                    <a:pt x="4048" y="5597"/>
                    <a:pt x="4191" y="5549"/>
                    <a:pt x="4310" y="5478"/>
                  </a:cubicBezTo>
                  <a:cubicBezTo>
                    <a:pt x="4429" y="5406"/>
                    <a:pt x="4548" y="5311"/>
                    <a:pt x="4644" y="5204"/>
                  </a:cubicBezTo>
                  <a:cubicBezTo>
                    <a:pt x="4739" y="5109"/>
                    <a:pt x="4798" y="5001"/>
                    <a:pt x="4870" y="4859"/>
                  </a:cubicBezTo>
                  <a:cubicBezTo>
                    <a:pt x="4989" y="4632"/>
                    <a:pt x="5048" y="4359"/>
                    <a:pt x="5084" y="4049"/>
                  </a:cubicBezTo>
                  <a:cubicBezTo>
                    <a:pt x="5108" y="3787"/>
                    <a:pt x="5096" y="3489"/>
                    <a:pt x="5048" y="3144"/>
                  </a:cubicBezTo>
                  <a:cubicBezTo>
                    <a:pt x="5025" y="2870"/>
                    <a:pt x="4941" y="2596"/>
                    <a:pt x="4858" y="2275"/>
                  </a:cubicBezTo>
                  <a:cubicBezTo>
                    <a:pt x="4739" y="1930"/>
                    <a:pt x="4632" y="1656"/>
                    <a:pt x="4513" y="1418"/>
                  </a:cubicBezTo>
                  <a:cubicBezTo>
                    <a:pt x="4429" y="1251"/>
                    <a:pt x="4334" y="1120"/>
                    <a:pt x="4227" y="1013"/>
                  </a:cubicBezTo>
                  <a:cubicBezTo>
                    <a:pt x="4132" y="894"/>
                    <a:pt x="3989" y="787"/>
                    <a:pt x="3858" y="739"/>
                  </a:cubicBezTo>
                  <a:cubicBezTo>
                    <a:pt x="3751" y="679"/>
                    <a:pt x="3632" y="656"/>
                    <a:pt x="3501" y="656"/>
                  </a:cubicBezTo>
                  <a:lnTo>
                    <a:pt x="3394" y="656"/>
                  </a:lnTo>
                  <a:cubicBezTo>
                    <a:pt x="3251" y="679"/>
                    <a:pt x="3120" y="751"/>
                    <a:pt x="3013" y="870"/>
                  </a:cubicBezTo>
                  <a:cubicBezTo>
                    <a:pt x="2905" y="989"/>
                    <a:pt x="2834" y="1132"/>
                    <a:pt x="2786" y="1334"/>
                  </a:cubicBezTo>
                  <a:lnTo>
                    <a:pt x="2786" y="1358"/>
                  </a:lnTo>
                  <a:lnTo>
                    <a:pt x="2786" y="1370"/>
                  </a:lnTo>
                  <a:cubicBezTo>
                    <a:pt x="2762" y="1311"/>
                    <a:pt x="2727" y="1239"/>
                    <a:pt x="2679" y="1180"/>
                  </a:cubicBezTo>
                  <a:cubicBezTo>
                    <a:pt x="2524" y="882"/>
                    <a:pt x="2358" y="656"/>
                    <a:pt x="2191" y="465"/>
                  </a:cubicBezTo>
                  <a:cubicBezTo>
                    <a:pt x="2084" y="358"/>
                    <a:pt x="2000" y="263"/>
                    <a:pt x="1893" y="179"/>
                  </a:cubicBezTo>
                  <a:cubicBezTo>
                    <a:pt x="1846" y="156"/>
                    <a:pt x="1786" y="120"/>
                    <a:pt x="1727" y="96"/>
                  </a:cubicBezTo>
                  <a:cubicBezTo>
                    <a:pt x="1691" y="60"/>
                    <a:pt x="1631" y="48"/>
                    <a:pt x="1572" y="37"/>
                  </a:cubicBezTo>
                  <a:cubicBezTo>
                    <a:pt x="1512" y="1"/>
                    <a:pt x="1453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 flipH="1">
              <a:off x="2247218" y="3329542"/>
              <a:ext cx="567269" cy="668282"/>
            </a:xfrm>
            <a:custGeom>
              <a:avLst/>
              <a:gdLst/>
              <a:ahLst/>
              <a:cxnLst/>
              <a:rect l="l" t="t" r="r" b="b"/>
              <a:pathLst>
                <a:path w="4751" h="5597" extrusionOk="0">
                  <a:moveTo>
                    <a:pt x="679" y="0"/>
                  </a:moveTo>
                  <a:cubicBezTo>
                    <a:pt x="667" y="0"/>
                    <a:pt x="655" y="36"/>
                    <a:pt x="667" y="48"/>
                  </a:cubicBezTo>
                  <a:cubicBezTo>
                    <a:pt x="810" y="417"/>
                    <a:pt x="965" y="798"/>
                    <a:pt x="1143" y="1155"/>
                  </a:cubicBezTo>
                  <a:cubicBezTo>
                    <a:pt x="1227" y="1334"/>
                    <a:pt x="1322" y="1488"/>
                    <a:pt x="1405" y="1667"/>
                  </a:cubicBezTo>
                  <a:cubicBezTo>
                    <a:pt x="1370" y="1643"/>
                    <a:pt x="1334" y="1607"/>
                    <a:pt x="1286" y="1584"/>
                  </a:cubicBezTo>
                  <a:cubicBezTo>
                    <a:pt x="1191" y="1488"/>
                    <a:pt x="1084" y="1405"/>
                    <a:pt x="989" y="1298"/>
                  </a:cubicBezTo>
                  <a:cubicBezTo>
                    <a:pt x="917" y="1215"/>
                    <a:pt x="846" y="1131"/>
                    <a:pt x="786" y="1048"/>
                  </a:cubicBezTo>
                  <a:lnTo>
                    <a:pt x="608" y="774"/>
                  </a:lnTo>
                  <a:cubicBezTo>
                    <a:pt x="608" y="762"/>
                    <a:pt x="584" y="762"/>
                    <a:pt x="572" y="762"/>
                  </a:cubicBezTo>
                  <a:lnTo>
                    <a:pt x="560" y="762"/>
                  </a:lnTo>
                  <a:cubicBezTo>
                    <a:pt x="536" y="762"/>
                    <a:pt x="536" y="798"/>
                    <a:pt x="548" y="810"/>
                  </a:cubicBezTo>
                  <a:cubicBezTo>
                    <a:pt x="608" y="917"/>
                    <a:pt x="667" y="1012"/>
                    <a:pt x="738" y="1107"/>
                  </a:cubicBezTo>
                  <a:cubicBezTo>
                    <a:pt x="810" y="1215"/>
                    <a:pt x="893" y="1298"/>
                    <a:pt x="977" y="1393"/>
                  </a:cubicBezTo>
                  <a:cubicBezTo>
                    <a:pt x="1143" y="1548"/>
                    <a:pt x="1322" y="1715"/>
                    <a:pt x="1512" y="1834"/>
                  </a:cubicBezTo>
                  <a:cubicBezTo>
                    <a:pt x="1584" y="1965"/>
                    <a:pt x="1655" y="2084"/>
                    <a:pt x="1739" y="2227"/>
                  </a:cubicBezTo>
                  <a:cubicBezTo>
                    <a:pt x="1941" y="2584"/>
                    <a:pt x="2167" y="2941"/>
                    <a:pt x="2417" y="3274"/>
                  </a:cubicBezTo>
                  <a:cubicBezTo>
                    <a:pt x="2477" y="3358"/>
                    <a:pt x="2536" y="3441"/>
                    <a:pt x="2596" y="3512"/>
                  </a:cubicBezTo>
                  <a:lnTo>
                    <a:pt x="2477" y="3512"/>
                  </a:lnTo>
                  <a:cubicBezTo>
                    <a:pt x="2405" y="3512"/>
                    <a:pt x="2310" y="3501"/>
                    <a:pt x="2239" y="3501"/>
                  </a:cubicBezTo>
                  <a:cubicBezTo>
                    <a:pt x="2167" y="3501"/>
                    <a:pt x="2084" y="3489"/>
                    <a:pt x="2001" y="3477"/>
                  </a:cubicBezTo>
                  <a:cubicBezTo>
                    <a:pt x="1929" y="3453"/>
                    <a:pt x="1846" y="3441"/>
                    <a:pt x="1762" y="3429"/>
                  </a:cubicBezTo>
                  <a:cubicBezTo>
                    <a:pt x="1679" y="3393"/>
                    <a:pt x="1608" y="3381"/>
                    <a:pt x="1512" y="3358"/>
                  </a:cubicBezTo>
                  <a:cubicBezTo>
                    <a:pt x="1203" y="3250"/>
                    <a:pt x="905" y="3120"/>
                    <a:pt x="619" y="2941"/>
                  </a:cubicBezTo>
                  <a:cubicBezTo>
                    <a:pt x="429" y="2822"/>
                    <a:pt x="227" y="2667"/>
                    <a:pt x="72" y="2524"/>
                  </a:cubicBezTo>
                  <a:cubicBezTo>
                    <a:pt x="48" y="2500"/>
                    <a:pt x="48" y="2500"/>
                    <a:pt x="36" y="2500"/>
                  </a:cubicBezTo>
                  <a:cubicBezTo>
                    <a:pt x="24" y="2500"/>
                    <a:pt x="12" y="2500"/>
                    <a:pt x="12" y="2524"/>
                  </a:cubicBezTo>
                  <a:cubicBezTo>
                    <a:pt x="0" y="2548"/>
                    <a:pt x="0" y="2560"/>
                    <a:pt x="12" y="2608"/>
                  </a:cubicBezTo>
                  <a:lnTo>
                    <a:pt x="274" y="2834"/>
                  </a:lnTo>
                  <a:lnTo>
                    <a:pt x="584" y="3048"/>
                  </a:lnTo>
                  <a:cubicBezTo>
                    <a:pt x="691" y="3131"/>
                    <a:pt x="810" y="3191"/>
                    <a:pt x="917" y="3250"/>
                  </a:cubicBezTo>
                  <a:cubicBezTo>
                    <a:pt x="1036" y="3322"/>
                    <a:pt x="1155" y="3370"/>
                    <a:pt x="1274" y="3429"/>
                  </a:cubicBezTo>
                  <a:cubicBezTo>
                    <a:pt x="1393" y="3465"/>
                    <a:pt x="1500" y="3512"/>
                    <a:pt x="1620" y="3560"/>
                  </a:cubicBezTo>
                  <a:cubicBezTo>
                    <a:pt x="1739" y="3608"/>
                    <a:pt x="1870" y="3643"/>
                    <a:pt x="1989" y="3679"/>
                  </a:cubicBezTo>
                  <a:cubicBezTo>
                    <a:pt x="2108" y="3703"/>
                    <a:pt x="2227" y="3739"/>
                    <a:pt x="2358" y="3751"/>
                  </a:cubicBezTo>
                  <a:cubicBezTo>
                    <a:pt x="2417" y="3751"/>
                    <a:pt x="2489" y="3762"/>
                    <a:pt x="2548" y="3762"/>
                  </a:cubicBezTo>
                  <a:lnTo>
                    <a:pt x="2643" y="3762"/>
                  </a:lnTo>
                  <a:cubicBezTo>
                    <a:pt x="2667" y="3762"/>
                    <a:pt x="2703" y="3751"/>
                    <a:pt x="2727" y="3751"/>
                  </a:cubicBezTo>
                  <a:cubicBezTo>
                    <a:pt x="2870" y="3929"/>
                    <a:pt x="3013" y="4108"/>
                    <a:pt x="3167" y="4286"/>
                  </a:cubicBezTo>
                  <a:cubicBezTo>
                    <a:pt x="3370" y="4524"/>
                    <a:pt x="3596" y="4751"/>
                    <a:pt x="3822" y="4977"/>
                  </a:cubicBezTo>
                  <a:cubicBezTo>
                    <a:pt x="3941" y="5072"/>
                    <a:pt x="4037" y="5179"/>
                    <a:pt x="4156" y="5286"/>
                  </a:cubicBezTo>
                  <a:cubicBezTo>
                    <a:pt x="4215" y="5334"/>
                    <a:pt x="4263" y="5370"/>
                    <a:pt x="4322" y="5417"/>
                  </a:cubicBezTo>
                  <a:cubicBezTo>
                    <a:pt x="4394" y="5477"/>
                    <a:pt x="4453" y="5525"/>
                    <a:pt x="4513" y="5572"/>
                  </a:cubicBezTo>
                  <a:cubicBezTo>
                    <a:pt x="4539" y="5588"/>
                    <a:pt x="4572" y="5597"/>
                    <a:pt x="4604" y="5597"/>
                  </a:cubicBezTo>
                  <a:cubicBezTo>
                    <a:pt x="4646" y="5597"/>
                    <a:pt x="4688" y="5582"/>
                    <a:pt x="4715" y="5548"/>
                  </a:cubicBezTo>
                  <a:cubicBezTo>
                    <a:pt x="4751" y="5489"/>
                    <a:pt x="4751" y="5406"/>
                    <a:pt x="4691" y="5358"/>
                  </a:cubicBezTo>
                  <a:cubicBezTo>
                    <a:pt x="4632" y="5310"/>
                    <a:pt x="4596" y="5275"/>
                    <a:pt x="4537" y="5227"/>
                  </a:cubicBezTo>
                  <a:cubicBezTo>
                    <a:pt x="4477" y="5179"/>
                    <a:pt x="4429" y="5132"/>
                    <a:pt x="4370" y="5096"/>
                  </a:cubicBezTo>
                  <a:cubicBezTo>
                    <a:pt x="4251" y="5001"/>
                    <a:pt x="4144" y="4917"/>
                    <a:pt x="4037" y="4810"/>
                  </a:cubicBezTo>
                  <a:cubicBezTo>
                    <a:pt x="3834" y="4620"/>
                    <a:pt x="3620" y="4405"/>
                    <a:pt x="3429" y="4203"/>
                  </a:cubicBezTo>
                  <a:cubicBezTo>
                    <a:pt x="3263" y="4024"/>
                    <a:pt x="3108" y="3822"/>
                    <a:pt x="2941" y="3631"/>
                  </a:cubicBezTo>
                  <a:cubicBezTo>
                    <a:pt x="2941" y="3631"/>
                    <a:pt x="2953" y="3620"/>
                    <a:pt x="2953" y="3608"/>
                  </a:cubicBezTo>
                  <a:cubicBezTo>
                    <a:pt x="2989" y="3501"/>
                    <a:pt x="3001" y="3393"/>
                    <a:pt x="3013" y="3286"/>
                  </a:cubicBezTo>
                  <a:cubicBezTo>
                    <a:pt x="3024" y="3167"/>
                    <a:pt x="3048" y="3072"/>
                    <a:pt x="3060" y="2953"/>
                  </a:cubicBezTo>
                  <a:cubicBezTo>
                    <a:pt x="3072" y="2846"/>
                    <a:pt x="3072" y="2727"/>
                    <a:pt x="3084" y="2608"/>
                  </a:cubicBezTo>
                  <a:cubicBezTo>
                    <a:pt x="3108" y="2488"/>
                    <a:pt x="3108" y="2358"/>
                    <a:pt x="3108" y="2238"/>
                  </a:cubicBezTo>
                  <a:cubicBezTo>
                    <a:pt x="3120" y="2000"/>
                    <a:pt x="3108" y="1774"/>
                    <a:pt x="3084" y="1536"/>
                  </a:cubicBezTo>
                  <a:cubicBezTo>
                    <a:pt x="3060" y="1310"/>
                    <a:pt x="3024" y="1107"/>
                    <a:pt x="2989" y="881"/>
                  </a:cubicBezTo>
                  <a:cubicBezTo>
                    <a:pt x="2989" y="869"/>
                    <a:pt x="2965" y="845"/>
                    <a:pt x="2953" y="845"/>
                  </a:cubicBezTo>
                  <a:lnTo>
                    <a:pt x="2941" y="845"/>
                  </a:lnTo>
                  <a:cubicBezTo>
                    <a:pt x="2929" y="845"/>
                    <a:pt x="2929" y="881"/>
                    <a:pt x="2929" y="893"/>
                  </a:cubicBezTo>
                  <a:lnTo>
                    <a:pt x="2929" y="905"/>
                  </a:lnTo>
                  <a:cubicBezTo>
                    <a:pt x="3013" y="1310"/>
                    <a:pt x="3013" y="1715"/>
                    <a:pt x="3001" y="2119"/>
                  </a:cubicBezTo>
                  <a:cubicBezTo>
                    <a:pt x="2989" y="2215"/>
                    <a:pt x="2989" y="2322"/>
                    <a:pt x="2965" y="2429"/>
                  </a:cubicBezTo>
                  <a:cubicBezTo>
                    <a:pt x="2953" y="2536"/>
                    <a:pt x="2941" y="2655"/>
                    <a:pt x="2929" y="2774"/>
                  </a:cubicBezTo>
                  <a:cubicBezTo>
                    <a:pt x="2905" y="2881"/>
                    <a:pt x="2894" y="2977"/>
                    <a:pt x="2870" y="3084"/>
                  </a:cubicBezTo>
                  <a:lnTo>
                    <a:pt x="2774" y="3393"/>
                  </a:lnTo>
                  <a:lnTo>
                    <a:pt x="2774" y="3417"/>
                  </a:lnTo>
                  <a:cubicBezTo>
                    <a:pt x="2572" y="3155"/>
                    <a:pt x="2370" y="2893"/>
                    <a:pt x="2179" y="2619"/>
                  </a:cubicBezTo>
                  <a:cubicBezTo>
                    <a:pt x="1989" y="2369"/>
                    <a:pt x="1810" y="2084"/>
                    <a:pt x="1643" y="1822"/>
                  </a:cubicBezTo>
                  <a:lnTo>
                    <a:pt x="1643" y="1810"/>
                  </a:lnTo>
                  <a:lnTo>
                    <a:pt x="1643" y="1655"/>
                  </a:lnTo>
                  <a:cubicBezTo>
                    <a:pt x="1643" y="1596"/>
                    <a:pt x="1631" y="1548"/>
                    <a:pt x="1631" y="1488"/>
                  </a:cubicBezTo>
                  <a:cubicBezTo>
                    <a:pt x="1631" y="1369"/>
                    <a:pt x="1620" y="1274"/>
                    <a:pt x="1584" y="1155"/>
                  </a:cubicBezTo>
                  <a:cubicBezTo>
                    <a:pt x="1536" y="941"/>
                    <a:pt x="1477" y="726"/>
                    <a:pt x="1405" y="524"/>
                  </a:cubicBezTo>
                  <a:cubicBezTo>
                    <a:pt x="1405" y="512"/>
                    <a:pt x="1393" y="500"/>
                    <a:pt x="1381" y="500"/>
                  </a:cubicBezTo>
                  <a:lnTo>
                    <a:pt x="1358" y="500"/>
                  </a:lnTo>
                  <a:cubicBezTo>
                    <a:pt x="1346" y="500"/>
                    <a:pt x="1346" y="524"/>
                    <a:pt x="1346" y="536"/>
                  </a:cubicBezTo>
                  <a:cubicBezTo>
                    <a:pt x="1393" y="655"/>
                    <a:pt x="1417" y="762"/>
                    <a:pt x="1453" y="881"/>
                  </a:cubicBezTo>
                  <a:cubicBezTo>
                    <a:pt x="1465" y="953"/>
                    <a:pt x="1465" y="1012"/>
                    <a:pt x="1477" y="1095"/>
                  </a:cubicBezTo>
                  <a:cubicBezTo>
                    <a:pt x="1500" y="1167"/>
                    <a:pt x="1512" y="1250"/>
                    <a:pt x="1512" y="1334"/>
                  </a:cubicBezTo>
                  <a:lnTo>
                    <a:pt x="1512" y="1584"/>
                  </a:lnTo>
                  <a:cubicBezTo>
                    <a:pt x="1381" y="1357"/>
                    <a:pt x="1239" y="1119"/>
                    <a:pt x="1119" y="881"/>
                  </a:cubicBezTo>
                  <a:cubicBezTo>
                    <a:pt x="989" y="619"/>
                    <a:pt x="846" y="333"/>
                    <a:pt x="727" y="36"/>
                  </a:cubicBezTo>
                  <a:cubicBezTo>
                    <a:pt x="727" y="24"/>
                    <a:pt x="703" y="0"/>
                    <a:pt x="6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28"/>
          <p:cNvGrpSpPr/>
          <p:nvPr/>
        </p:nvGrpSpPr>
        <p:grpSpPr>
          <a:xfrm rot="10800000">
            <a:off x="6281112" y="-450701"/>
            <a:ext cx="2250846" cy="1326119"/>
            <a:chOff x="5216157" y="3808824"/>
            <a:chExt cx="2250846" cy="1326119"/>
          </a:xfrm>
        </p:grpSpPr>
        <p:sp>
          <p:nvSpPr>
            <p:cNvPr id="513" name="Google Shape;513;p28"/>
            <p:cNvSpPr/>
            <p:nvPr/>
          </p:nvSpPr>
          <p:spPr>
            <a:xfrm>
              <a:off x="5216157" y="3808824"/>
              <a:ext cx="2126237" cy="1326119"/>
            </a:xfrm>
            <a:custGeom>
              <a:avLst/>
              <a:gdLst/>
              <a:ahLst/>
              <a:cxnLst/>
              <a:rect l="l" t="t" r="r" b="b"/>
              <a:pathLst>
                <a:path w="43026" h="26835" extrusionOk="0">
                  <a:moveTo>
                    <a:pt x="1" y="0"/>
                  </a:moveTo>
                  <a:lnTo>
                    <a:pt x="1" y="0"/>
                  </a:lnTo>
                  <a:cubicBezTo>
                    <a:pt x="803" y="1086"/>
                    <a:pt x="1638" y="2256"/>
                    <a:pt x="2541" y="3593"/>
                  </a:cubicBezTo>
                  <a:cubicBezTo>
                    <a:pt x="2975" y="4244"/>
                    <a:pt x="3393" y="4913"/>
                    <a:pt x="3844" y="5614"/>
                  </a:cubicBezTo>
                  <a:cubicBezTo>
                    <a:pt x="4278" y="6333"/>
                    <a:pt x="4696" y="7018"/>
                    <a:pt x="5097" y="7703"/>
                  </a:cubicBezTo>
                  <a:cubicBezTo>
                    <a:pt x="5932" y="9090"/>
                    <a:pt x="6701" y="10443"/>
                    <a:pt x="7553" y="11947"/>
                  </a:cubicBezTo>
                  <a:cubicBezTo>
                    <a:pt x="8322" y="13300"/>
                    <a:pt x="9057" y="14487"/>
                    <a:pt x="9792" y="15573"/>
                  </a:cubicBezTo>
                  <a:cubicBezTo>
                    <a:pt x="11413" y="17995"/>
                    <a:pt x="13134" y="20051"/>
                    <a:pt x="14888" y="21671"/>
                  </a:cubicBezTo>
                  <a:cubicBezTo>
                    <a:pt x="15824" y="22540"/>
                    <a:pt x="16826" y="23325"/>
                    <a:pt x="17879" y="23994"/>
                  </a:cubicBezTo>
                  <a:cubicBezTo>
                    <a:pt x="18414" y="24345"/>
                    <a:pt x="18965" y="24662"/>
                    <a:pt x="19483" y="24929"/>
                  </a:cubicBezTo>
                  <a:cubicBezTo>
                    <a:pt x="19984" y="25214"/>
                    <a:pt x="20552" y="25431"/>
                    <a:pt x="21137" y="25665"/>
                  </a:cubicBezTo>
                  <a:cubicBezTo>
                    <a:pt x="22223" y="26082"/>
                    <a:pt x="23359" y="26400"/>
                    <a:pt x="24579" y="26600"/>
                  </a:cubicBezTo>
                  <a:cubicBezTo>
                    <a:pt x="25498" y="26751"/>
                    <a:pt x="26434" y="26834"/>
                    <a:pt x="27369" y="26834"/>
                  </a:cubicBezTo>
                  <a:cubicBezTo>
                    <a:pt x="27620" y="26834"/>
                    <a:pt x="27854" y="26834"/>
                    <a:pt x="28105" y="26818"/>
                  </a:cubicBezTo>
                  <a:cubicBezTo>
                    <a:pt x="30511" y="26717"/>
                    <a:pt x="32833" y="26149"/>
                    <a:pt x="35022" y="25130"/>
                  </a:cubicBezTo>
                  <a:cubicBezTo>
                    <a:pt x="35690" y="24813"/>
                    <a:pt x="36359" y="24428"/>
                    <a:pt x="37010" y="24044"/>
                  </a:cubicBezTo>
                  <a:cubicBezTo>
                    <a:pt x="37361" y="23810"/>
                    <a:pt x="37729" y="23559"/>
                    <a:pt x="38096" y="23309"/>
                  </a:cubicBezTo>
                  <a:cubicBezTo>
                    <a:pt x="38130" y="23292"/>
                    <a:pt x="38146" y="23259"/>
                    <a:pt x="38197" y="23225"/>
                  </a:cubicBezTo>
                  <a:cubicBezTo>
                    <a:pt x="38481" y="23008"/>
                    <a:pt x="38781" y="22757"/>
                    <a:pt x="39099" y="22507"/>
                  </a:cubicBezTo>
                  <a:cubicBezTo>
                    <a:pt x="39717" y="21989"/>
                    <a:pt x="40385" y="21371"/>
                    <a:pt x="41037" y="20702"/>
                  </a:cubicBezTo>
                  <a:cubicBezTo>
                    <a:pt x="41355" y="20368"/>
                    <a:pt x="41655" y="20034"/>
                    <a:pt x="41989" y="19650"/>
                  </a:cubicBezTo>
                  <a:cubicBezTo>
                    <a:pt x="42324" y="19249"/>
                    <a:pt x="42624" y="18898"/>
                    <a:pt x="42892" y="18547"/>
                  </a:cubicBezTo>
                  <a:cubicBezTo>
                    <a:pt x="42992" y="18396"/>
                    <a:pt x="43025" y="18146"/>
                    <a:pt x="42908" y="17995"/>
                  </a:cubicBezTo>
                  <a:cubicBezTo>
                    <a:pt x="42858" y="17912"/>
                    <a:pt x="42791" y="17878"/>
                    <a:pt x="42708" y="17878"/>
                  </a:cubicBezTo>
                  <a:cubicBezTo>
                    <a:pt x="42641" y="17878"/>
                    <a:pt x="42574" y="17912"/>
                    <a:pt x="42524" y="17979"/>
                  </a:cubicBezTo>
                  <a:lnTo>
                    <a:pt x="42491" y="17995"/>
                  </a:lnTo>
                  <a:cubicBezTo>
                    <a:pt x="42056" y="18547"/>
                    <a:pt x="41605" y="19082"/>
                    <a:pt x="41121" y="19616"/>
                  </a:cubicBezTo>
                  <a:cubicBezTo>
                    <a:pt x="40653" y="20134"/>
                    <a:pt x="40151" y="20635"/>
                    <a:pt x="39650" y="21120"/>
                  </a:cubicBezTo>
                  <a:lnTo>
                    <a:pt x="39700" y="21087"/>
                  </a:lnTo>
                  <a:lnTo>
                    <a:pt x="39700" y="21087"/>
                  </a:lnTo>
                  <a:cubicBezTo>
                    <a:pt x="39149" y="21571"/>
                    <a:pt x="38648" y="22006"/>
                    <a:pt x="38180" y="22373"/>
                  </a:cubicBezTo>
                  <a:cubicBezTo>
                    <a:pt x="38096" y="21872"/>
                    <a:pt x="37963" y="21387"/>
                    <a:pt x="37862" y="21036"/>
                  </a:cubicBezTo>
                  <a:cubicBezTo>
                    <a:pt x="37712" y="20468"/>
                    <a:pt x="37528" y="19884"/>
                    <a:pt x="37311" y="19299"/>
                  </a:cubicBezTo>
                  <a:cubicBezTo>
                    <a:pt x="36943" y="18229"/>
                    <a:pt x="36476" y="17160"/>
                    <a:pt x="35891" y="16057"/>
                  </a:cubicBezTo>
                  <a:cubicBezTo>
                    <a:pt x="34922" y="14152"/>
                    <a:pt x="33669" y="12365"/>
                    <a:pt x="32081" y="10560"/>
                  </a:cubicBezTo>
                  <a:cubicBezTo>
                    <a:pt x="30711" y="9040"/>
                    <a:pt x="29207" y="7636"/>
                    <a:pt x="27436" y="6283"/>
                  </a:cubicBezTo>
                  <a:cubicBezTo>
                    <a:pt x="26684" y="5715"/>
                    <a:pt x="25866" y="5163"/>
                    <a:pt x="24980" y="4545"/>
                  </a:cubicBezTo>
                  <a:cubicBezTo>
                    <a:pt x="24178" y="4027"/>
                    <a:pt x="23343" y="3543"/>
                    <a:pt x="22491" y="3075"/>
                  </a:cubicBezTo>
                  <a:cubicBezTo>
                    <a:pt x="21488" y="2523"/>
                    <a:pt x="20435" y="2072"/>
                    <a:pt x="19399" y="1705"/>
                  </a:cubicBezTo>
                  <a:cubicBezTo>
                    <a:pt x="18330" y="1354"/>
                    <a:pt x="17244" y="1086"/>
                    <a:pt x="16158" y="919"/>
                  </a:cubicBezTo>
                  <a:cubicBezTo>
                    <a:pt x="15306" y="786"/>
                    <a:pt x="14420" y="736"/>
                    <a:pt x="13568" y="736"/>
                  </a:cubicBezTo>
                  <a:cubicBezTo>
                    <a:pt x="13368" y="736"/>
                    <a:pt x="13150" y="736"/>
                    <a:pt x="12950" y="752"/>
                  </a:cubicBezTo>
                  <a:cubicBezTo>
                    <a:pt x="12449" y="769"/>
                    <a:pt x="11914" y="819"/>
                    <a:pt x="11329" y="869"/>
                  </a:cubicBezTo>
                  <a:cubicBezTo>
                    <a:pt x="11162" y="903"/>
                    <a:pt x="11028" y="919"/>
                    <a:pt x="10861" y="936"/>
                  </a:cubicBezTo>
                  <a:cubicBezTo>
                    <a:pt x="10728" y="953"/>
                    <a:pt x="10611" y="986"/>
                    <a:pt x="10494" y="986"/>
                  </a:cubicBezTo>
                  <a:cubicBezTo>
                    <a:pt x="10226" y="1020"/>
                    <a:pt x="9942" y="1036"/>
                    <a:pt x="9658" y="1086"/>
                  </a:cubicBezTo>
                  <a:lnTo>
                    <a:pt x="9692" y="1103"/>
                  </a:lnTo>
                  <a:cubicBezTo>
                    <a:pt x="8622" y="1203"/>
                    <a:pt x="7703" y="1270"/>
                    <a:pt x="6885" y="1270"/>
                  </a:cubicBezTo>
                  <a:cubicBezTo>
                    <a:pt x="5648" y="1270"/>
                    <a:pt x="4546" y="1153"/>
                    <a:pt x="3510" y="919"/>
                  </a:cubicBezTo>
                  <a:cubicBezTo>
                    <a:pt x="3276" y="853"/>
                    <a:pt x="3042" y="786"/>
                    <a:pt x="2841" y="736"/>
                  </a:cubicBezTo>
                  <a:cubicBezTo>
                    <a:pt x="2256" y="652"/>
                    <a:pt x="1672" y="502"/>
                    <a:pt x="1087" y="335"/>
                  </a:cubicBezTo>
                  <a:cubicBezTo>
                    <a:pt x="953" y="284"/>
                    <a:pt x="803" y="251"/>
                    <a:pt x="686" y="201"/>
                  </a:cubicBezTo>
                  <a:cubicBezTo>
                    <a:pt x="452" y="151"/>
                    <a:pt x="268" y="101"/>
                    <a:pt x="101" y="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5336664" y="3900387"/>
              <a:ext cx="2130339" cy="937252"/>
            </a:xfrm>
            <a:custGeom>
              <a:avLst/>
              <a:gdLst/>
              <a:ahLst/>
              <a:cxnLst/>
              <a:rect l="l" t="t" r="r" b="b"/>
              <a:pathLst>
                <a:path w="43109" h="18966" extrusionOk="0">
                  <a:moveTo>
                    <a:pt x="67" y="1"/>
                  </a:moveTo>
                  <a:cubicBezTo>
                    <a:pt x="51" y="1"/>
                    <a:pt x="17" y="34"/>
                    <a:pt x="17" y="51"/>
                  </a:cubicBezTo>
                  <a:cubicBezTo>
                    <a:pt x="1" y="84"/>
                    <a:pt x="17" y="135"/>
                    <a:pt x="51" y="135"/>
                  </a:cubicBezTo>
                  <a:cubicBezTo>
                    <a:pt x="351" y="335"/>
                    <a:pt x="652" y="552"/>
                    <a:pt x="970" y="736"/>
                  </a:cubicBezTo>
                  <a:cubicBezTo>
                    <a:pt x="1454" y="1087"/>
                    <a:pt x="2022" y="1505"/>
                    <a:pt x="2674" y="1989"/>
                  </a:cubicBezTo>
                  <a:cubicBezTo>
                    <a:pt x="3225" y="2407"/>
                    <a:pt x="3777" y="2841"/>
                    <a:pt x="4362" y="3326"/>
                  </a:cubicBezTo>
                  <a:lnTo>
                    <a:pt x="5230" y="4044"/>
                  </a:lnTo>
                  <a:lnTo>
                    <a:pt x="6032" y="4679"/>
                  </a:lnTo>
                  <a:lnTo>
                    <a:pt x="5982" y="4663"/>
                  </a:lnTo>
                  <a:lnTo>
                    <a:pt x="5899" y="4663"/>
                  </a:lnTo>
                  <a:cubicBezTo>
                    <a:pt x="5765" y="4663"/>
                    <a:pt x="5665" y="4663"/>
                    <a:pt x="5531" y="4646"/>
                  </a:cubicBezTo>
                  <a:cubicBezTo>
                    <a:pt x="5264" y="4612"/>
                    <a:pt x="4980" y="4579"/>
                    <a:pt x="4679" y="4512"/>
                  </a:cubicBezTo>
                  <a:cubicBezTo>
                    <a:pt x="4529" y="4479"/>
                    <a:pt x="4395" y="4462"/>
                    <a:pt x="4245" y="4412"/>
                  </a:cubicBezTo>
                  <a:cubicBezTo>
                    <a:pt x="4078" y="4362"/>
                    <a:pt x="3927" y="4328"/>
                    <a:pt x="3777" y="4262"/>
                  </a:cubicBezTo>
                  <a:cubicBezTo>
                    <a:pt x="3476" y="4161"/>
                    <a:pt x="3159" y="4028"/>
                    <a:pt x="2891" y="3911"/>
                  </a:cubicBezTo>
                  <a:cubicBezTo>
                    <a:pt x="2841" y="3911"/>
                    <a:pt x="2824" y="3927"/>
                    <a:pt x="2824" y="3944"/>
                  </a:cubicBezTo>
                  <a:lnTo>
                    <a:pt x="2824" y="4011"/>
                  </a:lnTo>
                  <a:cubicBezTo>
                    <a:pt x="2824" y="4028"/>
                    <a:pt x="2841" y="4028"/>
                    <a:pt x="2841" y="4061"/>
                  </a:cubicBezTo>
                  <a:cubicBezTo>
                    <a:pt x="3142" y="4178"/>
                    <a:pt x="3426" y="4278"/>
                    <a:pt x="3693" y="4412"/>
                  </a:cubicBezTo>
                  <a:cubicBezTo>
                    <a:pt x="4027" y="4546"/>
                    <a:pt x="4328" y="4646"/>
                    <a:pt x="4595" y="4729"/>
                  </a:cubicBezTo>
                  <a:cubicBezTo>
                    <a:pt x="4896" y="4813"/>
                    <a:pt x="5197" y="4880"/>
                    <a:pt x="5498" y="4913"/>
                  </a:cubicBezTo>
                  <a:cubicBezTo>
                    <a:pt x="5648" y="4930"/>
                    <a:pt x="5782" y="4963"/>
                    <a:pt x="5932" y="4963"/>
                  </a:cubicBezTo>
                  <a:lnTo>
                    <a:pt x="6066" y="4963"/>
                  </a:lnTo>
                  <a:cubicBezTo>
                    <a:pt x="6166" y="4963"/>
                    <a:pt x="6266" y="4963"/>
                    <a:pt x="6350" y="4930"/>
                  </a:cubicBezTo>
                  <a:cubicBezTo>
                    <a:pt x="6784" y="5298"/>
                    <a:pt x="7252" y="5665"/>
                    <a:pt x="7703" y="6016"/>
                  </a:cubicBezTo>
                  <a:cubicBezTo>
                    <a:pt x="9007" y="7052"/>
                    <a:pt x="10093" y="7837"/>
                    <a:pt x="11112" y="8556"/>
                  </a:cubicBezTo>
                  <a:cubicBezTo>
                    <a:pt x="11279" y="8656"/>
                    <a:pt x="11429" y="8756"/>
                    <a:pt x="11596" y="8856"/>
                  </a:cubicBezTo>
                  <a:lnTo>
                    <a:pt x="11446" y="8890"/>
                  </a:lnTo>
                  <a:lnTo>
                    <a:pt x="11362" y="8907"/>
                  </a:lnTo>
                  <a:lnTo>
                    <a:pt x="11279" y="8923"/>
                  </a:lnTo>
                  <a:cubicBezTo>
                    <a:pt x="11112" y="8973"/>
                    <a:pt x="10928" y="8990"/>
                    <a:pt x="10761" y="9007"/>
                  </a:cubicBezTo>
                  <a:cubicBezTo>
                    <a:pt x="10544" y="9024"/>
                    <a:pt x="10293" y="9074"/>
                    <a:pt x="10009" y="9090"/>
                  </a:cubicBezTo>
                  <a:cubicBezTo>
                    <a:pt x="9809" y="9107"/>
                    <a:pt x="9625" y="9107"/>
                    <a:pt x="9441" y="9107"/>
                  </a:cubicBezTo>
                  <a:lnTo>
                    <a:pt x="9174" y="9107"/>
                  </a:lnTo>
                  <a:cubicBezTo>
                    <a:pt x="8606" y="9090"/>
                    <a:pt x="8071" y="9024"/>
                    <a:pt x="7536" y="8907"/>
                  </a:cubicBezTo>
                  <a:cubicBezTo>
                    <a:pt x="6968" y="8773"/>
                    <a:pt x="6417" y="8606"/>
                    <a:pt x="5899" y="8389"/>
                  </a:cubicBezTo>
                  <a:cubicBezTo>
                    <a:pt x="5832" y="8389"/>
                    <a:pt x="5832" y="8405"/>
                    <a:pt x="5815" y="8439"/>
                  </a:cubicBezTo>
                  <a:lnTo>
                    <a:pt x="5815" y="8506"/>
                  </a:lnTo>
                  <a:cubicBezTo>
                    <a:pt x="5815" y="8522"/>
                    <a:pt x="5832" y="8556"/>
                    <a:pt x="5849" y="8556"/>
                  </a:cubicBezTo>
                  <a:cubicBezTo>
                    <a:pt x="6316" y="8739"/>
                    <a:pt x="6784" y="8923"/>
                    <a:pt x="7286" y="9057"/>
                  </a:cubicBezTo>
                  <a:cubicBezTo>
                    <a:pt x="7503" y="9107"/>
                    <a:pt x="7737" y="9157"/>
                    <a:pt x="8037" y="9241"/>
                  </a:cubicBezTo>
                  <a:cubicBezTo>
                    <a:pt x="8321" y="9291"/>
                    <a:pt x="8589" y="9341"/>
                    <a:pt x="8839" y="9391"/>
                  </a:cubicBezTo>
                  <a:cubicBezTo>
                    <a:pt x="9107" y="9425"/>
                    <a:pt x="9408" y="9441"/>
                    <a:pt x="9608" y="9475"/>
                  </a:cubicBezTo>
                  <a:cubicBezTo>
                    <a:pt x="9842" y="9491"/>
                    <a:pt x="10026" y="9491"/>
                    <a:pt x="10193" y="9491"/>
                  </a:cubicBezTo>
                  <a:lnTo>
                    <a:pt x="10410" y="9491"/>
                  </a:lnTo>
                  <a:cubicBezTo>
                    <a:pt x="10661" y="9491"/>
                    <a:pt x="10928" y="9475"/>
                    <a:pt x="11179" y="9425"/>
                  </a:cubicBezTo>
                  <a:cubicBezTo>
                    <a:pt x="11463" y="9391"/>
                    <a:pt x="11697" y="9324"/>
                    <a:pt x="11914" y="9224"/>
                  </a:cubicBezTo>
                  <a:cubicBezTo>
                    <a:pt x="11931" y="9191"/>
                    <a:pt x="11947" y="9191"/>
                    <a:pt x="11964" y="9191"/>
                  </a:cubicBezTo>
                  <a:cubicBezTo>
                    <a:pt x="12749" y="9692"/>
                    <a:pt x="13585" y="10193"/>
                    <a:pt x="14537" y="10728"/>
                  </a:cubicBezTo>
                  <a:cubicBezTo>
                    <a:pt x="15623" y="11329"/>
                    <a:pt x="16759" y="11897"/>
                    <a:pt x="17862" y="12415"/>
                  </a:cubicBezTo>
                  <a:lnTo>
                    <a:pt x="17595" y="12516"/>
                  </a:lnTo>
                  <a:lnTo>
                    <a:pt x="17294" y="12666"/>
                  </a:lnTo>
                  <a:cubicBezTo>
                    <a:pt x="16926" y="12833"/>
                    <a:pt x="16525" y="13000"/>
                    <a:pt x="16124" y="13167"/>
                  </a:cubicBezTo>
                  <a:cubicBezTo>
                    <a:pt x="15239" y="13501"/>
                    <a:pt x="14454" y="13702"/>
                    <a:pt x="13668" y="13819"/>
                  </a:cubicBezTo>
                  <a:lnTo>
                    <a:pt x="13685" y="13836"/>
                  </a:lnTo>
                  <a:cubicBezTo>
                    <a:pt x="13184" y="13902"/>
                    <a:pt x="12716" y="13919"/>
                    <a:pt x="12332" y="13919"/>
                  </a:cubicBezTo>
                  <a:lnTo>
                    <a:pt x="12198" y="13919"/>
                  </a:lnTo>
                  <a:cubicBezTo>
                    <a:pt x="11747" y="13919"/>
                    <a:pt x="11245" y="13852"/>
                    <a:pt x="10744" y="13752"/>
                  </a:cubicBezTo>
                  <a:cubicBezTo>
                    <a:pt x="10627" y="13735"/>
                    <a:pt x="10494" y="13685"/>
                    <a:pt x="10360" y="13652"/>
                  </a:cubicBezTo>
                  <a:cubicBezTo>
                    <a:pt x="10327" y="13652"/>
                    <a:pt x="10293" y="13669"/>
                    <a:pt x="10293" y="13702"/>
                  </a:cubicBezTo>
                  <a:lnTo>
                    <a:pt x="10293" y="13769"/>
                  </a:lnTo>
                  <a:cubicBezTo>
                    <a:pt x="10293" y="13785"/>
                    <a:pt x="10327" y="13785"/>
                    <a:pt x="10343" y="13819"/>
                  </a:cubicBezTo>
                  <a:cubicBezTo>
                    <a:pt x="10611" y="13902"/>
                    <a:pt x="10861" y="13953"/>
                    <a:pt x="11129" y="14019"/>
                  </a:cubicBezTo>
                  <a:cubicBezTo>
                    <a:pt x="11379" y="14070"/>
                    <a:pt x="11663" y="14103"/>
                    <a:pt x="11947" y="14120"/>
                  </a:cubicBezTo>
                  <a:cubicBezTo>
                    <a:pt x="12198" y="14153"/>
                    <a:pt x="12432" y="14153"/>
                    <a:pt x="12632" y="14153"/>
                  </a:cubicBezTo>
                  <a:cubicBezTo>
                    <a:pt x="12950" y="14153"/>
                    <a:pt x="13267" y="14120"/>
                    <a:pt x="13601" y="14103"/>
                  </a:cubicBezTo>
                  <a:cubicBezTo>
                    <a:pt x="14604" y="14003"/>
                    <a:pt x="15673" y="13752"/>
                    <a:pt x="16893" y="13334"/>
                  </a:cubicBezTo>
                  <a:cubicBezTo>
                    <a:pt x="17177" y="13251"/>
                    <a:pt x="17478" y="13151"/>
                    <a:pt x="17762" y="13017"/>
                  </a:cubicBezTo>
                  <a:cubicBezTo>
                    <a:pt x="17879" y="12950"/>
                    <a:pt x="18029" y="12917"/>
                    <a:pt x="18146" y="12850"/>
                  </a:cubicBezTo>
                  <a:cubicBezTo>
                    <a:pt x="18230" y="12816"/>
                    <a:pt x="18297" y="12766"/>
                    <a:pt x="18380" y="12750"/>
                  </a:cubicBezTo>
                  <a:cubicBezTo>
                    <a:pt x="18397" y="12733"/>
                    <a:pt x="18430" y="12733"/>
                    <a:pt x="18464" y="12699"/>
                  </a:cubicBezTo>
                  <a:cubicBezTo>
                    <a:pt x="19483" y="13167"/>
                    <a:pt x="20569" y="13602"/>
                    <a:pt x="21638" y="14019"/>
                  </a:cubicBezTo>
                  <a:cubicBezTo>
                    <a:pt x="22641" y="14387"/>
                    <a:pt x="23727" y="14755"/>
                    <a:pt x="24813" y="15089"/>
                  </a:cubicBezTo>
                  <a:lnTo>
                    <a:pt x="24779" y="15089"/>
                  </a:lnTo>
                  <a:cubicBezTo>
                    <a:pt x="24713" y="15139"/>
                    <a:pt x="24629" y="15206"/>
                    <a:pt x="24562" y="15256"/>
                  </a:cubicBezTo>
                  <a:lnTo>
                    <a:pt x="24529" y="15289"/>
                  </a:lnTo>
                  <a:lnTo>
                    <a:pt x="24479" y="15323"/>
                  </a:lnTo>
                  <a:lnTo>
                    <a:pt x="24429" y="15339"/>
                  </a:lnTo>
                  <a:lnTo>
                    <a:pt x="24312" y="15440"/>
                  </a:lnTo>
                  <a:cubicBezTo>
                    <a:pt x="24011" y="15690"/>
                    <a:pt x="23710" y="15941"/>
                    <a:pt x="23342" y="16208"/>
                  </a:cubicBezTo>
                  <a:cubicBezTo>
                    <a:pt x="23058" y="16425"/>
                    <a:pt x="22741" y="16659"/>
                    <a:pt x="22340" y="16910"/>
                  </a:cubicBezTo>
                  <a:cubicBezTo>
                    <a:pt x="22006" y="17110"/>
                    <a:pt x="21655" y="17328"/>
                    <a:pt x="21304" y="17511"/>
                  </a:cubicBezTo>
                  <a:cubicBezTo>
                    <a:pt x="20101" y="18163"/>
                    <a:pt x="18898" y="18547"/>
                    <a:pt x="17795" y="18714"/>
                  </a:cubicBezTo>
                  <a:cubicBezTo>
                    <a:pt x="17428" y="18781"/>
                    <a:pt x="17043" y="18798"/>
                    <a:pt x="16676" y="18798"/>
                  </a:cubicBezTo>
                  <a:cubicBezTo>
                    <a:pt x="16291" y="18798"/>
                    <a:pt x="15924" y="18781"/>
                    <a:pt x="15540" y="18714"/>
                  </a:cubicBezTo>
                  <a:cubicBezTo>
                    <a:pt x="15523" y="18714"/>
                    <a:pt x="15523" y="18714"/>
                    <a:pt x="15506" y="18748"/>
                  </a:cubicBezTo>
                  <a:cubicBezTo>
                    <a:pt x="15506" y="18765"/>
                    <a:pt x="15473" y="18781"/>
                    <a:pt x="15473" y="18781"/>
                  </a:cubicBezTo>
                  <a:cubicBezTo>
                    <a:pt x="15473" y="18831"/>
                    <a:pt x="15506" y="18848"/>
                    <a:pt x="15523" y="18865"/>
                  </a:cubicBezTo>
                  <a:cubicBezTo>
                    <a:pt x="15941" y="18932"/>
                    <a:pt x="16358" y="18965"/>
                    <a:pt x="16759" y="18965"/>
                  </a:cubicBezTo>
                  <a:lnTo>
                    <a:pt x="17093" y="18965"/>
                  </a:lnTo>
                  <a:cubicBezTo>
                    <a:pt x="17595" y="18948"/>
                    <a:pt x="18096" y="18882"/>
                    <a:pt x="18647" y="18765"/>
                  </a:cubicBezTo>
                  <a:cubicBezTo>
                    <a:pt x="19650" y="18531"/>
                    <a:pt x="20652" y="18130"/>
                    <a:pt x="21772" y="17578"/>
                  </a:cubicBezTo>
                  <a:cubicBezTo>
                    <a:pt x="22056" y="17411"/>
                    <a:pt x="22373" y="17244"/>
                    <a:pt x="22691" y="17044"/>
                  </a:cubicBezTo>
                  <a:cubicBezTo>
                    <a:pt x="22958" y="16893"/>
                    <a:pt x="23209" y="16743"/>
                    <a:pt x="23459" y="16576"/>
                  </a:cubicBezTo>
                  <a:lnTo>
                    <a:pt x="23476" y="16542"/>
                  </a:lnTo>
                  <a:lnTo>
                    <a:pt x="23493" y="16526"/>
                  </a:lnTo>
                  <a:lnTo>
                    <a:pt x="23526" y="16509"/>
                  </a:lnTo>
                  <a:lnTo>
                    <a:pt x="23610" y="16459"/>
                  </a:lnTo>
                  <a:cubicBezTo>
                    <a:pt x="23911" y="16275"/>
                    <a:pt x="24211" y="16058"/>
                    <a:pt x="24529" y="15857"/>
                  </a:cubicBezTo>
                  <a:cubicBezTo>
                    <a:pt x="24779" y="15690"/>
                    <a:pt x="25063" y="15473"/>
                    <a:pt x="25314" y="15222"/>
                  </a:cubicBezTo>
                  <a:cubicBezTo>
                    <a:pt x="26551" y="15590"/>
                    <a:pt x="27804" y="15874"/>
                    <a:pt x="29023" y="16108"/>
                  </a:cubicBezTo>
                  <a:cubicBezTo>
                    <a:pt x="31379" y="16542"/>
                    <a:pt x="33735" y="16776"/>
                    <a:pt x="36024" y="16776"/>
                  </a:cubicBezTo>
                  <a:cubicBezTo>
                    <a:pt x="37127" y="16776"/>
                    <a:pt x="38280" y="16709"/>
                    <a:pt x="39450" y="16592"/>
                  </a:cubicBezTo>
                  <a:cubicBezTo>
                    <a:pt x="40619" y="16459"/>
                    <a:pt x="41772" y="16275"/>
                    <a:pt x="42875" y="16024"/>
                  </a:cubicBezTo>
                  <a:cubicBezTo>
                    <a:pt x="42942" y="16008"/>
                    <a:pt x="43008" y="15941"/>
                    <a:pt x="43042" y="15857"/>
                  </a:cubicBezTo>
                  <a:cubicBezTo>
                    <a:pt x="43092" y="15774"/>
                    <a:pt x="43109" y="15674"/>
                    <a:pt x="43092" y="15573"/>
                  </a:cubicBezTo>
                  <a:cubicBezTo>
                    <a:pt x="43059" y="15373"/>
                    <a:pt x="42942" y="15256"/>
                    <a:pt x="42791" y="15256"/>
                  </a:cubicBezTo>
                  <a:lnTo>
                    <a:pt x="42758" y="15256"/>
                  </a:lnTo>
                  <a:cubicBezTo>
                    <a:pt x="41388" y="15540"/>
                    <a:pt x="40051" y="15757"/>
                    <a:pt x="38748" y="15857"/>
                  </a:cubicBezTo>
                  <a:cubicBezTo>
                    <a:pt x="37829" y="15941"/>
                    <a:pt x="36876" y="15958"/>
                    <a:pt x="35957" y="15958"/>
                  </a:cubicBezTo>
                  <a:cubicBezTo>
                    <a:pt x="34621" y="15958"/>
                    <a:pt x="33251" y="15874"/>
                    <a:pt x="31864" y="15740"/>
                  </a:cubicBezTo>
                  <a:cubicBezTo>
                    <a:pt x="29775" y="15506"/>
                    <a:pt x="27653" y="15089"/>
                    <a:pt x="25498" y="14521"/>
                  </a:cubicBezTo>
                  <a:cubicBezTo>
                    <a:pt x="25464" y="14170"/>
                    <a:pt x="25348" y="13819"/>
                    <a:pt x="25264" y="13568"/>
                  </a:cubicBezTo>
                  <a:cubicBezTo>
                    <a:pt x="25180" y="13251"/>
                    <a:pt x="25063" y="12933"/>
                    <a:pt x="24896" y="12532"/>
                  </a:cubicBezTo>
                  <a:cubicBezTo>
                    <a:pt x="24796" y="12265"/>
                    <a:pt x="24662" y="12014"/>
                    <a:pt x="24546" y="11730"/>
                  </a:cubicBezTo>
                  <a:lnTo>
                    <a:pt x="24462" y="11563"/>
                  </a:lnTo>
                  <a:cubicBezTo>
                    <a:pt x="24312" y="11246"/>
                    <a:pt x="24178" y="10945"/>
                    <a:pt x="24044" y="10644"/>
                  </a:cubicBezTo>
                  <a:cubicBezTo>
                    <a:pt x="23743" y="9993"/>
                    <a:pt x="23459" y="9408"/>
                    <a:pt x="23159" y="8840"/>
                  </a:cubicBezTo>
                  <a:cubicBezTo>
                    <a:pt x="22825" y="8171"/>
                    <a:pt x="22507" y="7637"/>
                    <a:pt x="22206" y="7085"/>
                  </a:cubicBezTo>
                  <a:cubicBezTo>
                    <a:pt x="21237" y="5498"/>
                    <a:pt x="20285" y="4228"/>
                    <a:pt x="19249" y="3176"/>
                  </a:cubicBezTo>
                  <a:cubicBezTo>
                    <a:pt x="19232" y="3176"/>
                    <a:pt x="19232" y="3159"/>
                    <a:pt x="19215" y="3159"/>
                  </a:cubicBezTo>
                  <a:cubicBezTo>
                    <a:pt x="19199" y="3159"/>
                    <a:pt x="19165" y="3176"/>
                    <a:pt x="19149" y="3209"/>
                  </a:cubicBezTo>
                  <a:cubicBezTo>
                    <a:pt x="19132" y="3242"/>
                    <a:pt x="19149" y="3293"/>
                    <a:pt x="19165" y="3326"/>
                  </a:cubicBezTo>
                  <a:cubicBezTo>
                    <a:pt x="19366" y="3510"/>
                    <a:pt x="19550" y="3727"/>
                    <a:pt x="19733" y="3927"/>
                  </a:cubicBezTo>
                  <a:cubicBezTo>
                    <a:pt x="20251" y="4546"/>
                    <a:pt x="20786" y="5231"/>
                    <a:pt x="21254" y="5983"/>
                  </a:cubicBezTo>
                  <a:cubicBezTo>
                    <a:pt x="21722" y="6684"/>
                    <a:pt x="22156" y="7436"/>
                    <a:pt x="22624" y="8305"/>
                  </a:cubicBezTo>
                  <a:cubicBezTo>
                    <a:pt x="23008" y="9074"/>
                    <a:pt x="23393" y="9892"/>
                    <a:pt x="23760" y="10728"/>
                  </a:cubicBezTo>
                  <a:cubicBezTo>
                    <a:pt x="23927" y="11112"/>
                    <a:pt x="24094" y="11530"/>
                    <a:pt x="24295" y="11981"/>
                  </a:cubicBezTo>
                  <a:lnTo>
                    <a:pt x="24546" y="12666"/>
                  </a:lnTo>
                  <a:cubicBezTo>
                    <a:pt x="24629" y="12917"/>
                    <a:pt x="24713" y="13151"/>
                    <a:pt x="24763" y="13368"/>
                  </a:cubicBezTo>
                  <a:cubicBezTo>
                    <a:pt x="24830" y="13585"/>
                    <a:pt x="24880" y="13819"/>
                    <a:pt x="24930" y="14036"/>
                  </a:cubicBezTo>
                  <a:cubicBezTo>
                    <a:pt x="24963" y="14153"/>
                    <a:pt x="24980" y="14270"/>
                    <a:pt x="24997" y="14370"/>
                  </a:cubicBezTo>
                  <a:lnTo>
                    <a:pt x="24880" y="14337"/>
                  </a:lnTo>
                  <a:lnTo>
                    <a:pt x="24846" y="14337"/>
                  </a:lnTo>
                  <a:lnTo>
                    <a:pt x="24813" y="14320"/>
                  </a:lnTo>
                  <a:cubicBezTo>
                    <a:pt x="22708" y="13702"/>
                    <a:pt x="20569" y="12933"/>
                    <a:pt x="18480" y="12031"/>
                  </a:cubicBezTo>
                  <a:cubicBezTo>
                    <a:pt x="18480" y="11998"/>
                    <a:pt x="18480" y="11948"/>
                    <a:pt x="18464" y="11914"/>
                  </a:cubicBezTo>
                  <a:lnTo>
                    <a:pt x="18447" y="11864"/>
                  </a:lnTo>
                  <a:lnTo>
                    <a:pt x="18447" y="11847"/>
                  </a:lnTo>
                  <a:cubicBezTo>
                    <a:pt x="18413" y="11797"/>
                    <a:pt x="18413" y="11764"/>
                    <a:pt x="18397" y="11697"/>
                  </a:cubicBezTo>
                  <a:cubicBezTo>
                    <a:pt x="18380" y="11647"/>
                    <a:pt x="18363" y="11547"/>
                    <a:pt x="18330" y="11496"/>
                  </a:cubicBezTo>
                  <a:cubicBezTo>
                    <a:pt x="18297" y="11346"/>
                    <a:pt x="18230" y="11179"/>
                    <a:pt x="18163" y="11029"/>
                  </a:cubicBezTo>
                  <a:cubicBezTo>
                    <a:pt x="18063" y="10761"/>
                    <a:pt x="17946" y="10494"/>
                    <a:pt x="17795" y="10176"/>
                  </a:cubicBezTo>
                  <a:cubicBezTo>
                    <a:pt x="17528" y="9592"/>
                    <a:pt x="17227" y="9007"/>
                    <a:pt x="16910" y="8455"/>
                  </a:cubicBezTo>
                  <a:cubicBezTo>
                    <a:pt x="16576" y="7871"/>
                    <a:pt x="16225" y="7336"/>
                    <a:pt x="15890" y="6835"/>
                  </a:cubicBezTo>
                  <a:cubicBezTo>
                    <a:pt x="15540" y="6317"/>
                    <a:pt x="15155" y="5782"/>
                    <a:pt x="14788" y="5281"/>
                  </a:cubicBezTo>
                  <a:cubicBezTo>
                    <a:pt x="14286" y="4646"/>
                    <a:pt x="13735" y="4011"/>
                    <a:pt x="13184" y="3409"/>
                  </a:cubicBezTo>
                  <a:cubicBezTo>
                    <a:pt x="12649" y="2841"/>
                    <a:pt x="12098" y="2307"/>
                    <a:pt x="11546" y="1822"/>
                  </a:cubicBezTo>
                  <a:lnTo>
                    <a:pt x="11530" y="1805"/>
                  </a:lnTo>
                  <a:cubicBezTo>
                    <a:pt x="11513" y="1805"/>
                    <a:pt x="11479" y="1822"/>
                    <a:pt x="11479" y="1856"/>
                  </a:cubicBezTo>
                  <a:cubicBezTo>
                    <a:pt x="11479" y="1906"/>
                    <a:pt x="11479" y="1922"/>
                    <a:pt x="11513" y="1939"/>
                  </a:cubicBezTo>
                  <a:cubicBezTo>
                    <a:pt x="12064" y="2440"/>
                    <a:pt x="12632" y="3025"/>
                    <a:pt x="13234" y="3694"/>
                  </a:cubicBezTo>
                  <a:cubicBezTo>
                    <a:pt x="13869" y="4412"/>
                    <a:pt x="14470" y="5197"/>
                    <a:pt x="15055" y="6033"/>
                  </a:cubicBezTo>
                  <a:cubicBezTo>
                    <a:pt x="15356" y="6484"/>
                    <a:pt x="15640" y="6918"/>
                    <a:pt x="15907" y="7353"/>
                  </a:cubicBezTo>
                  <a:cubicBezTo>
                    <a:pt x="16058" y="7587"/>
                    <a:pt x="16191" y="7837"/>
                    <a:pt x="16308" y="8021"/>
                  </a:cubicBezTo>
                  <a:cubicBezTo>
                    <a:pt x="16442" y="8255"/>
                    <a:pt x="16559" y="8489"/>
                    <a:pt x="16692" y="8739"/>
                  </a:cubicBezTo>
                  <a:cubicBezTo>
                    <a:pt x="16993" y="9341"/>
                    <a:pt x="17244" y="9876"/>
                    <a:pt x="17478" y="10410"/>
                  </a:cubicBezTo>
                  <a:cubicBezTo>
                    <a:pt x="17578" y="10678"/>
                    <a:pt x="17712" y="10962"/>
                    <a:pt x="17812" y="11279"/>
                  </a:cubicBezTo>
                  <a:cubicBezTo>
                    <a:pt x="17862" y="11430"/>
                    <a:pt x="17912" y="11547"/>
                    <a:pt x="17962" y="11697"/>
                  </a:cubicBezTo>
                  <a:lnTo>
                    <a:pt x="17996" y="11847"/>
                  </a:lnTo>
                  <a:cubicBezTo>
                    <a:pt x="17879" y="11764"/>
                    <a:pt x="17728" y="11697"/>
                    <a:pt x="17578" y="11630"/>
                  </a:cubicBezTo>
                  <a:cubicBezTo>
                    <a:pt x="16459" y="11112"/>
                    <a:pt x="15289" y="10527"/>
                    <a:pt x="14119" y="9909"/>
                  </a:cubicBezTo>
                  <a:cubicBezTo>
                    <a:pt x="13518" y="9575"/>
                    <a:pt x="12950" y="9257"/>
                    <a:pt x="12398" y="8923"/>
                  </a:cubicBezTo>
                  <a:cubicBezTo>
                    <a:pt x="12281" y="8840"/>
                    <a:pt x="12148" y="8773"/>
                    <a:pt x="12031" y="8689"/>
                  </a:cubicBezTo>
                  <a:cubicBezTo>
                    <a:pt x="11981" y="8572"/>
                    <a:pt x="11947" y="8455"/>
                    <a:pt x="11897" y="8372"/>
                  </a:cubicBezTo>
                  <a:cubicBezTo>
                    <a:pt x="11847" y="8238"/>
                    <a:pt x="11780" y="8105"/>
                    <a:pt x="11713" y="7954"/>
                  </a:cubicBezTo>
                  <a:cubicBezTo>
                    <a:pt x="11596" y="7704"/>
                    <a:pt x="11463" y="7436"/>
                    <a:pt x="11296" y="7152"/>
                  </a:cubicBezTo>
                  <a:cubicBezTo>
                    <a:pt x="11012" y="6601"/>
                    <a:pt x="10677" y="6083"/>
                    <a:pt x="10343" y="5582"/>
                  </a:cubicBezTo>
                  <a:cubicBezTo>
                    <a:pt x="10143" y="5314"/>
                    <a:pt x="9959" y="5064"/>
                    <a:pt x="9792" y="4830"/>
                  </a:cubicBezTo>
                  <a:cubicBezTo>
                    <a:pt x="9625" y="4596"/>
                    <a:pt x="9441" y="4362"/>
                    <a:pt x="9224" y="4111"/>
                  </a:cubicBezTo>
                  <a:cubicBezTo>
                    <a:pt x="8873" y="3677"/>
                    <a:pt x="8472" y="3226"/>
                    <a:pt x="8088" y="2775"/>
                  </a:cubicBezTo>
                  <a:cubicBezTo>
                    <a:pt x="7636" y="2307"/>
                    <a:pt x="7169" y="1822"/>
                    <a:pt x="6667" y="1321"/>
                  </a:cubicBezTo>
                  <a:lnTo>
                    <a:pt x="6634" y="1304"/>
                  </a:lnTo>
                  <a:cubicBezTo>
                    <a:pt x="6617" y="1304"/>
                    <a:pt x="6601" y="1321"/>
                    <a:pt x="6601" y="1338"/>
                  </a:cubicBezTo>
                  <a:cubicBezTo>
                    <a:pt x="6584" y="1388"/>
                    <a:pt x="6601" y="1421"/>
                    <a:pt x="6617" y="1438"/>
                  </a:cubicBezTo>
                  <a:cubicBezTo>
                    <a:pt x="7118" y="1939"/>
                    <a:pt x="7636" y="2474"/>
                    <a:pt x="8121" y="3025"/>
                  </a:cubicBezTo>
                  <a:cubicBezTo>
                    <a:pt x="8422" y="3343"/>
                    <a:pt x="8639" y="3660"/>
                    <a:pt x="8890" y="3944"/>
                  </a:cubicBezTo>
                  <a:cubicBezTo>
                    <a:pt x="9140" y="4262"/>
                    <a:pt x="9374" y="4579"/>
                    <a:pt x="9641" y="4947"/>
                  </a:cubicBezTo>
                  <a:cubicBezTo>
                    <a:pt x="9875" y="5281"/>
                    <a:pt x="10126" y="5648"/>
                    <a:pt x="10360" y="5999"/>
                  </a:cubicBezTo>
                  <a:cubicBezTo>
                    <a:pt x="10594" y="6367"/>
                    <a:pt x="10794" y="6751"/>
                    <a:pt x="10978" y="7102"/>
                  </a:cubicBezTo>
                  <a:cubicBezTo>
                    <a:pt x="11129" y="7369"/>
                    <a:pt x="11279" y="7687"/>
                    <a:pt x="11429" y="8021"/>
                  </a:cubicBezTo>
                  <a:cubicBezTo>
                    <a:pt x="11479" y="8155"/>
                    <a:pt x="11530" y="8272"/>
                    <a:pt x="11596" y="8422"/>
                  </a:cubicBezTo>
                  <a:lnTo>
                    <a:pt x="11195" y="8155"/>
                  </a:lnTo>
                  <a:lnTo>
                    <a:pt x="10978" y="8004"/>
                  </a:lnTo>
                  <a:cubicBezTo>
                    <a:pt x="10878" y="7937"/>
                    <a:pt x="10778" y="7854"/>
                    <a:pt x="10677" y="7787"/>
                  </a:cubicBezTo>
                  <a:cubicBezTo>
                    <a:pt x="10477" y="7670"/>
                    <a:pt x="10276" y="7520"/>
                    <a:pt x="10093" y="7369"/>
                  </a:cubicBezTo>
                  <a:lnTo>
                    <a:pt x="10059" y="7353"/>
                  </a:lnTo>
                  <a:cubicBezTo>
                    <a:pt x="8806" y="6484"/>
                    <a:pt x="7603" y="5531"/>
                    <a:pt x="6433" y="4646"/>
                  </a:cubicBezTo>
                  <a:lnTo>
                    <a:pt x="6333" y="4445"/>
                  </a:lnTo>
                  <a:lnTo>
                    <a:pt x="6199" y="4228"/>
                  </a:lnTo>
                  <a:cubicBezTo>
                    <a:pt x="6116" y="4061"/>
                    <a:pt x="6016" y="3911"/>
                    <a:pt x="5932" y="3760"/>
                  </a:cubicBezTo>
                  <a:lnTo>
                    <a:pt x="5832" y="3593"/>
                  </a:lnTo>
                  <a:cubicBezTo>
                    <a:pt x="5698" y="3359"/>
                    <a:pt x="5514" y="3075"/>
                    <a:pt x="5331" y="2808"/>
                  </a:cubicBezTo>
                  <a:cubicBezTo>
                    <a:pt x="5097" y="2474"/>
                    <a:pt x="4880" y="2190"/>
                    <a:pt x="4679" y="1939"/>
                  </a:cubicBezTo>
                  <a:cubicBezTo>
                    <a:pt x="4428" y="1672"/>
                    <a:pt x="4178" y="1471"/>
                    <a:pt x="3927" y="1304"/>
                  </a:cubicBezTo>
                  <a:lnTo>
                    <a:pt x="3910" y="1271"/>
                  </a:lnTo>
                  <a:cubicBezTo>
                    <a:pt x="3877" y="1271"/>
                    <a:pt x="3860" y="1304"/>
                    <a:pt x="3860" y="1321"/>
                  </a:cubicBezTo>
                  <a:lnTo>
                    <a:pt x="3860" y="1388"/>
                  </a:lnTo>
                  <a:cubicBezTo>
                    <a:pt x="3860" y="1404"/>
                    <a:pt x="3877" y="1421"/>
                    <a:pt x="3877" y="1421"/>
                  </a:cubicBezTo>
                  <a:cubicBezTo>
                    <a:pt x="4111" y="1572"/>
                    <a:pt x="4345" y="1772"/>
                    <a:pt x="4579" y="2056"/>
                  </a:cubicBezTo>
                  <a:cubicBezTo>
                    <a:pt x="4779" y="2307"/>
                    <a:pt x="4996" y="2574"/>
                    <a:pt x="5197" y="2892"/>
                  </a:cubicBezTo>
                  <a:cubicBezTo>
                    <a:pt x="5381" y="3176"/>
                    <a:pt x="5581" y="3493"/>
                    <a:pt x="5748" y="3827"/>
                  </a:cubicBezTo>
                  <a:lnTo>
                    <a:pt x="5765" y="3844"/>
                  </a:lnTo>
                  <a:cubicBezTo>
                    <a:pt x="5798" y="3927"/>
                    <a:pt x="5849" y="4028"/>
                    <a:pt x="5915" y="4145"/>
                  </a:cubicBezTo>
                  <a:lnTo>
                    <a:pt x="5999" y="4278"/>
                  </a:lnTo>
                  <a:cubicBezTo>
                    <a:pt x="5698" y="4028"/>
                    <a:pt x="5414" y="3827"/>
                    <a:pt x="5130" y="3610"/>
                  </a:cubicBezTo>
                  <a:cubicBezTo>
                    <a:pt x="4362" y="3008"/>
                    <a:pt x="3526" y="2390"/>
                    <a:pt x="2674" y="1772"/>
                  </a:cubicBezTo>
                  <a:cubicBezTo>
                    <a:pt x="1839" y="1171"/>
                    <a:pt x="1003" y="586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28"/>
          <p:cNvGrpSpPr/>
          <p:nvPr/>
        </p:nvGrpSpPr>
        <p:grpSpPr>
          <a:xfrm rot="10800000" flipH="1">
            <a:off x="5649038" y="-723317"/>
            <a:ext cx="1663050" cy="1599404"/>
            <a:chOff x="2707194" y="4375174"/>
            <a:chExt cx="1222651" cy="1175859"/>
          </a:xfrm>
        </p:grpSpPr>
        <p:sp>
          <p:nvSpPr>
            <p:cNvPr id="516" name="Google Shape;516;p28"/>
            <p:cNvSpPr/>
            <p:nvPr/>
          </p:nvSpPr>
          <p:spPr>
            <a:xfrm rot="-6215377">
              <a:off x="3042721" y="4769860"/>
              <a:ext cx="415161" cy="244415"/>
            </a:xfrm>
            <a:custGeom>
              <a:avLst/>
              <a:gdLst/>
              <a:ahLst/>
              <a:cxnLst/>
              <a:rect l="l" t="t" r="r" b="b"/>
              <a:pathLst>
                <a:path w="1882" h="1108" extrusionOk="0">
                  <a:moveTo>
                    <a:pt x="1060" y="1"/>
                  </a:moveTo>
                  <a:cubicBezTo>
                    <a:pt x="941" y="13"/>
                    <a:pt x="810" y="48"/>
                    <a:pt x="679" y="108"/>
                  </a:cubicBezTo>
                  <a:cubicBezTo>
                    <a:pt x="441" y="203"/>
                    <a:pt x="215" y="370"/>
                    <a:pt x="24" y="536"/>
                  </a:cubicBezTo>
                  <a:cubicBezTo>
                    <a:pt x="0" y="548"/>
                    <a:pt x="0" y="560"/>
                    <a:pt x="0" y="584"/>
                  </a:cubicBezTo>
                  <a:cubicBezTo>
                    <a:pt x="0" y="596"/>
                    <a:pt x="0" y="620"/>
                    <a:pt x="24" y="620"/>
                  </a:cubicBezTo>
                  <a:cubicBezTo>
                    <a:pt x="36" y="644"/>
                    <a:pt x="48" y="644"/>
                    <a:pt x="60" y="644"/>
                  </a:cubicBezTo>
                  <a:lnTo>
                    <a:pt x="72" y="644"/>
                  </a:lnTo>
                  <a:cubicBezTo>
                    <a:pt x="155" y="667"/>
                    <a:pt x="227" y="703"/>
                    <a:pt x="310" y="751"/>
                  </a:cubicBezTo>
                  <a:lnTo>
                    <a:pt x="357" y="763"/>
                  </a:lnTo>
                  <a:cubicBezTo>
                    <a:pt x="477" y="822"/>
                    <a:pt x="596" y="882"/>
                    <a:pt x="715" y="929"/>
                  </a:cubicBezTo>
                  <a:cubicBezTo>
                    <a:pt x="869" y="989"/>
                    <a:pt x="989" y="1025"/>
                    <a:pt x="1108" y="1060"/>
                  </a:cubicBezTo>
                  <a:cubicBezTo>
                    <a:pt x="1203" y="1084"/>
                    <a:pt x="1310" y="1108"/>
                    <a:pt x="1381" y="1108"/>
                  </a:cubicBezTo>
                  <a:lnTo>
                    <a:pt x="1465" y="1108"/>
                  </a:lnTo>
                  <a:cubicBezTo>
                    <a:pt x="1500" y="1108"/>
                    <a:pt x="1560" y="1084"/>
                    <a:pt x="1608" y="1072"/>
                  </a:cubicBezTo>
                  <a:cubicBezTo>
                    <a:pt x="1655" y="1060"/>
                    <a:pt x="1703" y="1025"/>
                    <a:pt x="1739" y="989"/>
                  </a:cubicBezTo>
                  <a:cubicBezTo>
                    <a:pt x="1774" y="953"/>
                    <a:pt x="1810" y="906"/>
                    <a:pt x="1834" y="846"/>
                  </a:cubicBezTo>
                  <a:cubicBezTo>
                    <a:pt x="1858" y="787"/>
                    <a:pt x="1881" y="715"/>
                    <a:pt x="1881" y="644"/>
                  </a:cubicBezTo>
                  <a:cubicBezTo>
                    <a:pt x="1881" y="584"/>
                    <a:pt x="1858" y="513"/>
                    <a:pt x="1834" y="453"/>
                  </a:cubicBezTo>
                  <a:cubicBezTo>
                    <a:pt x="1798" y="394"/>
                    <a:pt x="1762" y="334"/>
                    <a:pt x="1703" y="275"/>
                  </a:cubicBezTo>
                  <a:cubicBezTo>
                    <a:pt x="1655" y="227"/>
                    <a:pt x="1596" y="179"/>
                    <a:pt x="1536" y="132"/>
                  </a:cubicBezTo>
                  <a:cubicBezTo>
                    <a:pt x="1477" y="108"/>
                    <a:pt x="1405" y="72"/>
                    <a:pt x="1322" y="48"/>
                  </a:cubicBezTo>
                  <a:cubicBezTo>
                    <a:pt x="1250" y="13"/>
                    <a:pt x="1179" y="1"/>
                    <a:pt x="1108" y="1"/>
                  </a:cubicBezTo>
                  <a:close/>
                </a:path>
              </a:pathLst>
            </a:custGeom>
            <a:solidFill>
              <a:srgbClr val="FDB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 rot="-6215377">
              <a:off x="3471081" y="4876707"/>
              <a:ext cx="257656" cy="396843"/>
            </a:xfrm>
            <a:custGeom>
              <a:avLst/>
              <a:gdLst/>
              <a:ahLst/>
              <a:cxnLst/>
              <a:rect l="l" t="t" r="r" b="b"/>
              <a:pathLst>
                <a:path w="1168" h="1799" extrusionOk="0">
                  <a:moveTo>
                    <a:pt x="703" y="1"/>
                  </a:moveTo>
                  <a:cubicBezTo>
                    <a:pt x="679" y="1"/>
                    <a:pt x="668" y="13"/>
                    <a:pt x="644" y="13"/>
                  </a:cubicBezTo>
                  <a:cubicBezTo>
                    <a:pt x="632" y="25"/>
                    <a:pt x="620" y="60"/>
                    <a:pt x="584" y="84"/>
                  </a:cubicBezTo>
                  <a:lnTo>
                    <a:pt x="572" y="108"/>
                  </a:lnTo>
                  <a:cubicBezTo>
                    <a:pt x="560" y="132"/>
                    <a:pt x="525" y="168"/>
                    <a:pt x="513" y="179"/>
                  </a:cubicBezTo>
                  <a:cubicBezTo>
                    <a:pt x="465" y="239"/>
                    <a:pt x="406" y="310"/>
                    <a:pt x="370" y="370"/>
                  </a:cubicBezTo>
                  <a:cubicBezTo>
                    <a:pt x="275" y="489"/>
                    <a:pt x="179" y="620"/>
                    <a:pt x="108" y="787"/>
                  </a:cubicBezTo>
                  <a:cubicBezTo>
                    <a:pt x="36" y="941"/>
                    <a:pt x="1" y="1072"/>
                    <a:pt x="1" y="1203"/>
                  </a:cubicBezTo>
                  <a:cubicBezTo>
                    <a:pt x="1" y="1263"/>
                    <a:pt x="25" y="1334"/>
                    <a:pt x="36" y="1394"/>
                  </a:cubicBezTo>
                  <a:cubicBezTo>
                    <a:pt x="72" y="1453"/>
                    <a:pt x="96" y="1513"/>
                    <a:pt x="156" y="1596"/>
                  </a:cubicBezTo>
                  <a:cubicBezTo>
                    <a:pt x="203" y="1656"/>
                    <a:pt x="275" y="1692"/>
                    <a:pt x="346" y="1739"/>
                  </a:cubicBezTo>
                  <a:cubicBezTo>
                    <a:pt x="406" y="1775"/>
                    <a:pt x="477" y="1799"/>
                    <a:pt x="572" y="1799"/>
                  </a:cubicBezTo>
                  <a:lnTo>
                    <a:pt x="596" y="1799"/>
                  </a:lnTo>
                  <a:cubicBezTo>
                    <a:pt x="668" y="1799"/>
                    <a:pt x="715" y="1787"/>
                    <a:pt x="775" y="1775"/>
                  </a:cubicBezTo>
                  <a:cubicBezTo>
                    <a:pt x="846" y="1739"/>
                    <a:pt x="918" y="1715"/>
                    <a:pt x="977" y="1656"/>
                  </a:cubicBezTo>
                  <a:cubicBezTo>
                    <a:pt x="1013" y="1608"/>
                    <a:pt x="1060" y="1549"/>
                    <a:pt x="1108" y="1453"/>
                  </a:cubicBezTo>
                  <a:cubicBezTo>
                    <a:pt x="1144" y="1394"/>
                    <a:pt x="1156" y="1311"/>
                    <a:pt x="1168" y="1215"/>
                  </a:cubicBezTo>
                  <a:cubicBezTo>
                    <a:pt x="1168" y="1144"/>
                    <a:pt x="1168" y="1072"/>
                    <a:pt x="1156" y="965"/>
                  </a:cubicBezTo>
                  <a:cubicBezTo>
                    <a:pt x="1144" y="882"/>
                    <a:pt x="1120" y="799"/>
                    <a:pt x="1096" y="703"/>
                  </a:cubicBezTo>
                  <a:cubicBezTo>
                    <a:pt x="1037" y="501"/>
                    <a:pt x="941" y="310"/>
                    <a:pt x="858" y="132"/>
                  </a:cubicBezTo>
                  <a:lnTo>
                    <a:pt x="798" y="25"/>
                  </a:lnTo>
                  <a:cubicBezTo>
                    <a:pt x="763" y="13"/>
                    <a:pt x="751" y="1"/>
                    <a:pt x="727" y="1"/>
                  </a:cubicBezTo>
                  <a:close/>
                </a:path>
              </a:pathLst>
            </a:custGeom>
            <a:solidFill>
              <a:srgbClr val="FDB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8" name="Google Shape;518;p28"/>
            <p:cNvGrpSpPr/>
            <p:nvPr/>
          </p:nvGrpSpPr>
          <p:grpSpPr>
            <a:xfrm>
              <a:off x="2707194" y="4375174"/>
              <a:ext cx="1222651" cy="1175859"/>
              <a:chOff x="2707194" y="4375174"/>
              <a:chExt cx="1222651" cy="1175859"/>
            </a:xfrm>
          </p:grpSpPr>
          <p:sp>
            <p:nvSpPr>
              <p:cNvPr id="519" name="Google Shape;519;p28"/>
              <p:cNvSpPr/>
              <p:nvPr/>
            </p:nvSpPr>
            <p:spPr>
              <a:xfrm rot="-6215377">
                <a:off x="3446316" y="4387851"/>
                <a:ext cx="404573" cy="480888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180" extrusionOk="0">
                    <a:moveTo>
                      <a:pt x="131" y="1"/>
                    </a:moveTo>
                    <a:cubicBezTo>
                      <a:pt x="119" y="1"/>
                      <a:pt x="107" y="1"/>
                      <a:pt x="107" y="25"/>
                    </a:cubicBezTo>
                    <a:cubicBezTo>
                      <a:pt x="96" y="25"/>
                      <a:pt x="72" y="25"/>
                      <a:pt x="60" y="37"/>
                    </a:cubicBezTo>
                    <a:cubicBezTo>
                      <a:pt x="48" y="49"/>
                      <a:pt x="12" y="60"/>
                      <a:pt x="12" y="96"/>
                    </a:cubicBezTo>
                    <a:cubicBezTo>
                      <a:pt x="0" y="215"/>
                      <a:pt x="0" y="322"/>
                      <a:pt x="0" y="418"/>
                    </a:cubicBezTo>
                    <a:cubicBezTo>
                      <a:pt x="0" y="525"/>
                      <a:pt x="12" y="644"/>
                      <a:pt x="36" y="775"/>
                    </a:cubicBezTo>
                    <a:cubicBezTo>
                      <a:pt x="60" y="930"/>
                      <a:pt x="96" y="1096"/>
                      <a:pt x="167" y="1287"/>
                    </a:cubicBezTo>
                    <a:cubicBezTo>
                      <a:pt x="215" y="1430"/>
                      <a:pt x="286" y="1584"/>
                      <a:pt x="346" y="1703"/>
                    </a:cubicBezTo>
                    <a:cubicBezTo>
                      <a:pt x="417" y="1846"/>
                      <a:pt x="524" y="1953"/>
                      <a:pt x="631" y="2049"/>
                    </a:cubicBezTo>
                    <a:cubicBezTo>
                      <a:pt x="655" y="2061"/>
                      <a:pt x="691" y="2084"/>
                      <a:pt x="715" y="2096"/>
                    </a:cubicBezTo>
                    <a:cubicBezTo>
                      <a:pt x="750" y="2120"/>
                      <a:pt x="774" y="2132"/>
                      <a:pt x="822" y="2144"/>
                    </a:cubicBezTo>
                    <a:cubicBezTo>
                      <a:pt x="881" y="2168"/>
                      <a:pt x="941" y="2180"/>
                      <a:pt x="1000" y="2180"/>
                    </a:cubicBezTo>
                    <a:lnTo>
                      <a:pt x="1060" y="2180"/>
                    </a:lnTo>
                    <a:cubicBezTo>
                      <a:pt x="1227" y="2156"/>
                      <a:pt x="1370" y="2073"/>
                      <a:pt x="1524" y="1930"/>
                    </a:cubicBezTo>
                    <a:cubicBezTo>
                      <a:pt x="1584" y="1870"/>
                      <a:pt x="1620" y="1799"/>
                      <a:pt x="1679" y="1715"/>
                    </a:cubicBezTo>
                    <a:cubicBezTo>
                      <a:pt x="1727" y="1644"/>
                      <a:pt x="1774" y="1573"/>
                      <a:pt x="1786" y="1477"/>
                    </a:cubicBezTo>
                    <a:cubicBezTo>
                      <a:pt x="1834" y="1346"/>
                      <a:pt x="1834" y="1192"/>
                      <a:pt x="1822" y="1061"/>
                    </a:cubicBezTo>
                    <a:cubicBezTo>
                      <a:pt x="1798" y="989"/>
                      <a:pt x="1774" y="906"/>
                      <a:pt x="1739" y="834"/>
                    </a:cubicBezTo>
                    <a:cubicBezTo>
                      <a:pt x="1715" y="775"/>
                      <a:pt x="1655" y="703"/>
                      <a:pt x="1596" y="644"/>
                    </a:cubicBezTo>
                    <a:cubicBezTo>
                      <a:pt x="1489" y="537"/>
                      <a:pt x="1358" y="441"/>
                      <a:pt x="1167" y="346"/>
                    </a:cubicBezTo>
                    <a:cubicBezTo>
                      <a:pt x="893" y="215"/>
                      <a:pt x="596" y="144"/>
                      <a:pt x="298" y="49"/>
                    </a:cubicBezTo>
                    <a:lnTo>
                      <a:pt x="155" y="1"/>
                    </a:lnTo>
                    <a:close/>
                  </a:path>
                </a:pathLst>
              </a:custGeom>
              <a:solidFill>
                <a:srgbClr val="FDB4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8"/>
              <p:cNvSpPr/>
              <p:nvPr/>
            </p:nvSpPr>
            <p:spPr>
              <a:xfrm rot="-6215377">
                <a:off x="2913350" y="4512687"/>
                <a:ext cx="798778" cy="1052881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4773" extrusionOk="0">
                    <a:moveTo>
                      <a:pt x="84" y="0"/>
                    </a:moveTo>
                    <a:cubicBezTo>
                      <a:pt x="60" y="24"/>
                      <a:pt x="36" y="36"/>
                      <a:pt x="25" y="60"/>
                    </a:cubicBezTo>
                    <a:cubicBezTo>
                      <a:pt x="13" y="84"/>
                      <a:pt x="13" y="119"/>
                      <a:pt x="1" y="131"/>
                    </a:cubicBezTo>
                    <a:cubicBezTo>
                      <a:pt x="72" y="310"/>
                      <a:pt x="167" y="512"/>
                      <a:pt x="263" y="691"/>
                    </a:cubicBezTo>
                    <a:cubicBezTo>
                      <a:pt x="346" y="869"/>
                      <a:pt x="453" y="1048"/>
                      <a:pt x="560" y="1227"/>
                    </a:cubicBezTo>
                    <a:cubicBezTo>
                      <a:pt x="763" y="1548"/>
                      <a:pt x="977" y="1869"/>
                      <a:pt x="1215" y="2167"/>
                    </a:cubicBezTo>
                    <a:cubicBezTo>
                      <a:pt x="1215" y="2191"/>
                      <a:pt x="1227" y="2203"/>
                      <a:pt x="1227" y="2239"/>
                    </a:cubicBezTo>
                    <a:cubicBezTo>
                      <a:pt x="1239" y="2310"/>
                      <a:pt x="1275" y="2370"/>
                      <a:pt x="1287" y="2441"/>
                    </a:cubicBezTo>
                    <a:cubicBezTo>
                      <a:pt x="1334" y="2596"/>
                      <a:pt x="1358" y="2751"/>
                      <a:pt x="1394" y="2917"/>
                    </a:cubicBezTo>
                    <a:cubicBezTo>
                      <a:pt x="1394" y="2989"/>
                      <a:pt x="1406" y="3084"/>
                      <a:pt x="1406" y="3167"/>
                    </a:cubicBezTo>
                    <a:lnTo>
                      <a:pt x="1406" y="3429"/>
                    </a:lnTo>
                    <a:cubicBezTo>
                      <a:pt x="1394" y="3679"/>
                      <a:pt x="1358" y="3929"/>
                      <a:pt x="1322" y="4179"/>
                    </a:cubicBezTo>
                    <a:cubicBezTo>
                      <a:pt x="1322" y="4203"/>
                      <a:pt x="1334" y="4227"/>
                      <a:pt x="1346" y="4227"/>
                    </a:cubicBezTo>
                    <a:cubicBezTo>
                      <a:pt x="1382" y="4227"/>
                      <a:pt x="1394" y="4215"/>
                      <a:pt x="1394" y="4203"/>
                    </a:cubicBezTo>
                    <a:cubicBezTo>
                      <a:pt x="1441" y="4025"/>
                      <a:pt x="1465" y="3846"/>
                      <a:pt x="1477" y="3655"/>
                    </a:cubicBezTo>
                    <a:cubicBezTo>
                      <a:pt x="1501" y="3453"/>
                      <a:pt x="1513" y="3263"/>
                      <a:pt x="1513" y="3072"/>
                    </a:cubicBezTo>
                    <a:cubicBezTo>
                      <a:pt x="1513" y="2882"/>
                      <a:pt x="1501" y="2703"/>
                      <a:pt x="1465" y="2501"/>
                    </a:cubicBezTo>
                    <a:lnTo>
                      <a:pt x="1465" y="2489"/>
                    </a:lnTo>
                    <a:cubicBezTo>
                      <a:pt x="1513" y="2560"/>
                      <a:pt x="1572" y="2620"/>
                      <a:pt x="1632" y="2679"/>
                    </a:cubicBezTo>
                    <a:cubicBezTo>
                      <a:pt x="1763" y="2834"/>
                      <a:pt x="1918" y="2977"/>
                      <a:pt x="2061" y="3108"/>
                    </a:cubicBezTo>
                    <a:cubicBezTo>
                      <a:pt x="2156" y="3191"/>
                      <a:pt x="2227" y="3251"/>
                      <a:pt x="2299" y="3322"/>
                    </a:cubicBezTo>
                    <a:cubicBezTo>
                      <a:pt x="2394" y="3393"/>
                      <a:pt x="2465" y="3489"/>
                      <a:pt x="2549" y="3560"/>
                    </a:cubicBezTo>
                    <a:lnTo>
                      <a:pt x="2775" y="3786"/>
                    </a:lnTo>
                    <a:cubicBezTo>
                      <a:pt x="2846" y="3870"/>
                      <a:pt x="2930" y="3941"/>
                      <a:pt x="3001" y="4036"/>
                    </a:cubicBezTo>
                    <a:cubicBezTo>
                      <a:pt x="3108" y="4144"/>
                      <a:pt x="3192" y="4263"/>
                      <a:pt x="3287" y="4382"/>
                    </a:cubicBezTo>
                    <a:cubicBezTo>
                      <a:pt x="3370" y="4501"/>
                      <a:pt x="3465" y="4632"/>
                      <a:pt x="3549" y="4751"/>
                    </a:cubicBezTo>
                    <a:cubicBezTo>
                      <a:pt x="3549" y="4759"/>
                      <a:pt x="3566" y="4773"/>
                      <a:pt x="3580" y="4773"/>
                    </a:cubicBezTo>
                    <a:cubicBezTo>
                      <a:pt x="3587" y="4773"/>
                      <a:pt x="3593" y="4770"/>
                      <a:pt x="3596" y="4763"/>
                    </a:cubicBezTo>
                    <a:cubicBezTo>
                      <a:pt x="3608" y="4763"/>
                      <a:pt x="3620" y="4739"/>
                      <a:pt x="3608" y="4715"/>
                    </a:cubicBezTo>
                    <a:cubicBezTo>
                      <a:pt x="3465" y="4513"/>
                      <a:pt x="3323" y="4322"/>
                      <a:pt x="3180" y="4108"/>
                    </a:cubicBezTo>
                    <a:cubicBezTo>
                      <a:pt x="3049" y="3917"/>
                      <a:pt x="2894" y="3727"/>
                      <a:pt x="2727" y="3524"/>
                    </a:cubicBezTo>
                    <a:cubicBezTo>
                      <a:pt x="2656" y="3429"/>
                      <a:pt x="2584" y="3334"/>
                      <a:pt x="2489" y="3251"/>
                    </a:cubicBezTo>
                    <a:lnTo>
                      <a:pt x="2358" y="3120"/>
                    </a:lnTo>
                    <a:cubicBezTo>
                      <a:pt x="2334" y="3072"/>
                      <a:pt x="2287" y="3024"/>
                      <a:pt x="2239" y="2977"/>
                    </a:cubicBezTo>
                    <a:cubicBezTo>
                      <a:pt x="2168" y="2905"/>
                      <a:pt x="2072" y="2822"/>
                      <a:pt x="2001" y="2727"/>
                    </a:cubicBezTo>
                    <a:cubicBezTo>
                      <a:pt x="1930" y="2620"/>
                      <a:pt x="1834" y="2536"/>
                      <a:pt x="1763" y="2441"/>
                    </a:cubicBezTo>
                    <a:lnTo>
                      <a:pt x="1751" y="2429"/>
                    </a:lnTo>
                    <a:lnTo>
                      <a:pt x="1751" y="2429"/>
                    </a:lnTo>
                    <a:cubicBezTo>
                      <a:pt x="1882" y="2477"/>
                      <a:pt x="2025" y="2489"/>
                      <a:pt x="2156" y="2501"/>
                    </a:cubicBezTo>
                    <a:cubicBezTo>
                      <a:pt x="2248" y="2508"/>
                      <a:pt x="2339" y="2511"/>
                      <a:pt x="2430" y="2511"/>
                    </a:cubicBezTo>
                    <a:cubicBezTo>
                      <a:pt x="2632" y="2511"/>
                      <a:pt x="2831" y="2497"/>
                      <a:pt x="3037" y="2489"/>
                    </a:cubicBezTo>
                    <a:cubicBezTo>
                      <a:pt x="3049" y="2489"/>
                      <a:pt x="3049" y="2477"/>
                      <a:pt x="3061" y="2477"/>
                    </a:cubicBezTo>
                    <a:cubicBezTo>
                      <a:pt x="3073" y="2465"/>
                      <a:pt x="3073" y="2465"/>
                      <a:pt x="3073" y="2441"/>
                    </a:cubicBezTo>
                    <a:cubicBezTo>
                      <a:pt x="3073" y="2417"/>
                      <a:pt x="3061" y="2405"/>
                      <a:pt x="3049" y="2405"/>
                    </a:cubicBezTo>
                    <a:cubicBezTo>
                      <a:pt x="2918" y="2417"/>
                      <a:pt x="2775" y="2417"/>
                      <a:pt x="2644" y="2417"/>
                    </a:cubicBezTo>
                    <a:cubicBezTo>
                      <a:pt x="2501" y="2417"/>
                      <a:pt x="2346" y="2405"/>
                      <a:pt x="2215" y="2370"/>
                    </a:cubicBezTo>
                    <a:cubicBezTo>
                      <a:pt x="1989" y="2346"/>
                      <a:pt x="1787" y="2262"/>
                      <a:pt x="1572" y="2179"/>
                    </a:cubicBezTo>
                    <a:cubicBezTo>
                      <a:pt x="1501" y="2108"/>
                      <a:pt x="1441" y="2012"/>
                      <a:pt x="1358" y="1929"/>
                    </a:cubicBezTo>
                    <a:cubicBezTo>
                      <a:pt x="1215" y="1727"/>
                      <a:pt x="1084" y="1536"/>
                      <a:pt x="941" y="1346"/>
                    </a:cubicBezTo>
                    <a:cubicBezTo>
                      <a:pt x="810" y="1131"/>
                      <a:pt x="679" y="929"/>
                      <a:pt x="560" y="715"/>
                    </a:cubicBezTo>
                    <a:lnTo>
                      <a:pt x="203" y="48"/>
                    </a:lnTo>
                    <a:cubicBezTo>
                      <a:pt x="191" y="24"/>
                      <a:pt x="144" y="0"/>
                      <a:pt x="120" y="0"/>
                    </a:cubicBezTo>
                    <a:close/>
                  </a:path>
                </a:pathLst>
              </a:custGeom>
              <a:solidFill>
                <a:srgbClr val="FD7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1" name="Google Shape;521;p28"/>
          <p:cNvSpPr txBox="1">
            <a:spLocks noGrp="1"/>
          </p:cNvSpPr>
          <p:nvPr>
            <p:ph type="title"/>
          </p:nvPr>
        </p:nvSpPr>
        <p:spPr>
          <a:xfrm>
            <a:off x="3898900" y="1418282"/>
            <a:ext cx="35454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8"/>
          <p:cNvSpPr txBox="1">
            <a:spLocks noGrp="1"/>
          </p:cNvSpPr>
          <p:nvPr>
            <p:ph type="subTitle" idx="1"/>
          </p:nvPr>
        </p:nvSpPr>
        <p:spPr>
          <a:xfrm>
            <a:off x="3626125" y="2207868"/>
            <a:ext cx="3818100" cy="7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_1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9"/>
          <p:cNvSpPr/>
          <p:nvPr/>
        </p:nvSpPr>
        <p:spPr>
          <a:xfrm rot="10800000">
            <a:off x="6506148" y="3217076"/>
            <a:ext cx="2741530" cy="2031098"/>
          </a:xfrm>
          <a:custGeom>
            <a:avLst/>
            <a:gdLst/>
            <a:ahLst/>
            <a:cxnLst/>
            <a:rect l="l" t="t" r="r" b="b"/>
            <a:pathLst>
              <a:path w="27854" h="20636" extrusionOk="0">
                <a:moveTo>
                  <a:pt x="0" y="0"/>
                </a:moveTo>
                <a:lnTo>
                  <a:pt x="0" y="17"/>
                </a:lnTo>
                <a:lnTo>
                  <a:pt x="0" y="10460"/>
                </a:lnTo>
                <a:lnTo>
                  <a:pt x="0" y="20635"/>
                </a:lnTo>
                <a:cubicBezTo>
                  <a:pt x="67" y="20635"/>
                  <a:pt x="151" y="20619"/>
                  <a:pt x="217" y="20585"/>
                </a:cubicBezTo>
                <a:cubicBezTo>
                  <a:pt x="501" y="20552"/>
                  <a:pt x="785" y="20468"/>
                  <a:pt x="1070" y="20368"/>
                </a:cubicBezTo>
                <a:cubicBezTo>
                  <a:pt x="1571" y="20167"/>
                  <a:pt x="2005" y="19883"/>
                  <a:pt x="2423" y="19499"/>
                </a:cubicBezTo>
                <a:cubicBezTo>
                  <a:pt x="2774" y="19165"/>
                  <a:pt x="3125" y="18781"/>
                  <a:pt x="3425" y="18279"/>
                </a:cubicBezTo>
                <a:cubicBezTo>
                  <a:pt x="3676" y="17862"/>
                  <a:pt x="3927" y="17394"/>
                  <a:pt x="4211" y="16792"/>
                </a:cubicBezTo>
                <a:cubicBezTo>
                  <a:pt x="4395" y="16391"/>
                  <a:pt x="4562" y="15974"/>
                  <a:pt x="4729" y="15556"/>
                </a:cubicBezTo>
                <a:cubicBezTo>
                  <a:pt x="4796" y="15389"/>
                  <a:pt x="4846" y="15222"/>
                  <a:pt x="4929" y="15071"/>
                </a:cubicBezTo>
                <a:cubicBezTo>
                  <a:pt x="5163" y="14520"/>
                  <a:pt x="5430" y="13902"/>
                  <a:pt x="5765" y="13334"/>
                </a:cubicBezTo>
                <a:cubicBezTo>
                  <a:pt x="6082" y="12816"/>
                  <a:pt x="6466" y="12365"/>
                  <a:pt x="6884" y="11913"/>
                </a:cubicBezTo>
                <a:cubicBezTo>
                  <a:pt x="7335" y="11479"/>
                  <a:pt x="7853" y="11061"/>
                  <a:pt x="8471" y="10727"/>
                </a:cubicBezTo>
                <a:cubicBezTo>
                  <a:pt x="9190" y="10309"/>
                  <a:pt x="10025" y="9992"/>
                  <a:pt x="10978" y="9741"/>
                </a:cubicBezTo>
                <a:cubicBezTo>
                  <a:pt x="12080" y="9457"/>
                  <a:pt x="13284" y="9290"/>
                  <a:pt x="14787" y="9207"/>
                </a:cubicBezTo>
                <a:cubicBezTo>
                  <a:pt x="15355" y="9157"/>
                  <a:pt x="15957" y="9140"/>
                  <a:pt x="16709" y="9140"/>
                </a:cubicBezTo>
                <a:lnTo>
                  <a:pt x="16993" y="9140"/>
                </a:lnTo>
                <a:cubicBezTo>
                  <a:pt x="17210" y="9140"/>
                  <a:pt x="17444" y="9140"/>
                  <a:pt x="17678" y="9123"/>
                </a:cubicBezTo>
                <a:cubicBezTo>
                  <a:pt x="17995" y="9106"/>
                  <a:pt x="18296" y="9090"/>
                  <a:pt x="18630" y="9040"/>
                </a:cubicBezTo>
                <a:cubicBezTo>
                  <a:pt x="19265" y="8973"/>
                  <a:pt x="19917" y="8856"/>
                  <a:pt x="20552" y="8689"/>
                </a:cubicBezTo>
                <a:cubicBezTo>
                  <a:pt x="21187" y="8522"/>
                  <a:pt x="21805" y="8304"/>
                  <a:pt x="22390" y="8037"/>
                </a:cubicBezTo>
                <a:cubicBezTo>
                  <a:pt x="22974" y="7786"/>
                  <a:pt x="23559" y="7469"/>
                  <a:pt x="24094" y="7101"/>
                </a:cubicBezTo>
                <a:cubicBezTo>
                  <a:pt x="24612" y="6734"/>
                  <a:pt x="25113" y="6349"/>
                  <a:pt x="25564" y="5865"/>
                </a:cubicBezTo>
                <a:cubicBezTo>
                  <a:pt x="26015" y="5397"/>
                  <a:pt x="26400" y="4913"/>
                  <a:pt x="26734" y="4361"/>
                </a:cubicBezTo>
                <a:cubicBezTo>
                  <a:pt x="27068" y="3793"/>
                  <a:pt x="27352" y="3175"/>
                  <a:pt x="27536" y="2540"/>
                </a:cubicBezTo>
                <a:cubicBezTo>
                  <a:pt x="27636" y="2189"/>
                  <a:pt x="27720" y="1838"/>
                  <a:pt x="27787" y="1504"/>
                </a:cubicBezTo>
                <a:cubicBezTo>
                  <a:pt x="27853" y="1120"/>
                  <a:pt x="27853" y="786"/>
                  <a:pt x="27820" y="468"/>
                </a:cubicBezTo>
                <a:cubicBezTo>
                  <a:pt x="27803" y="334"/>
                  <a:pt x="27787" y="184"/>
                  <a:pt x="27720" y="17"/>
                </a:cubicBezTo>
                <a:lnTo>
                  <a:pt x="27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5" name="Google Shape;525;p29"/>
          <p:cNvGrpSpPr/>
          <p:nvPr/>
        </p:nvGrpSpPr>
        <p:grpSpPr>
          <a:xfrm>
            <a:off x="7205752" y="3455858"/>
            <a:ext cx="2358370" cy="2396477"/>
            <a:chOff x="7828801" y="4182503"/>
            <a:chExt cx="1571513" cy="1596906"/>
          </a:xfrm>
        </p:grpSpPr>
        <p:sp>
          <p:nvSpPr>
            <p:cNvPr id="526" name="Google Shape;526;p29"/>
            <p:cNvSpPr/>
            <p:nvPr/>
          </p:nvSpPr>
          <p:spPr>
            <a:xfrm rot="-2338065">
              <a:off x="8173665" y="4286949"/>
              <a:ext cx="823245" cy="1388015"/>
            </a:xfrm>
            <a:custGeom>
              <a:avLst/>
              <a:gdLst/>
              <a:ahLst/>
              <a:cxnLst/>
              <a:rect l="l" t="t" r="r" b="b"/>
              <a:pathLst>
                <a:path w="20986" h="35383" extrusionOk="0">
                  <a:moveTo>
                    <a:pt x="1604" y="0"/>
                  </a:moveTo>
                  <a:cubicBezTo>
                    <a:pt x="1604" y="1136"/>
                    <a:pt x="1571" y="2323"/>
                    <a:pt x="1470" y="3643"/>
                  </a:cubicBezTo>
                  <a:cubicBezTo>
                    <a:pt x="1420" y="4278"/>
                    <a:pt x="1353" y="4929"/>
                    <a:pt x="1303" y="5614"/>
                  </a:cubicBezTo>
                  <a:cubicBezTo>
                    <a:pt x="1236" y="6283"/>
                    <a:pt x="1153" y="6951"/>
                    <a:pt x="1069" y="7603"/>
                  </a:cubicBezTo>
                  <a:cubicBezTo>
                    <a:pt x="919" y="8923"/>
                    <a:pt x="735" y="10193"/>
                    <a:pt x="551" y="11613"/>
                  </a:cubicBezTo>
                  <a:cubicBezTo>
                    <a:pt x="384" y="12883"/>
                    <a:pt x="251" y="14035"/>
                    <a:pt x="167" y="15105"/>
                  </a:cubicBezTo>
                  <a:cubicBezTo>
                    <a:pt x="0" y="17511"/>
                    <a:pt x="100" y="19716"/>
                    <a:pt x="434" y="21705"/>
                  </a:cubicBezTo>
                  <a:cubicBezTo>
                    <a:pt x="635" y="22741"/>
                    <a:pt x="902" y="23793"/>
                    <a:pt x="1253" y="24796"/>
                  </a:cubicBezTo>
                  <a:cubicBezTo>
                    <a:pt x="1437" y="25314"/>
                    <a:pt x="1637" y="25798"/>
                    <a:pt x="1838" y="26249"/>
                  </a:cubicBezTo>
                  <a:cubicBezTo>
                    <a:pt x="2055" y="26701"/>
                    <a:pt x="2272" y="27152"/>
                    <a:pt x="2556" y="27619"/>
                  </a:cubicBezTo>
                  <a:cubicBezTo>
                    <a:pt x="3058" y="28472"/>
                    <a:pt x="3676" y="29290"/>
                    <a:pt x="4361" y="30059"/>
                  </a:cubicBezTo>
                  <a:cubicBezTo>
                    <a:pt x="4896" y="30644"/>
                    <a:pt x="5497" y="31212"/>
                    <a:pt x="6115" y="31730"/>
                  </a:cubicBezTo>
                  <a:cubicBezTo>
                    <a:pt x="6282" y="31847"/>
                    <a:pt x="6450" y="31997"/>
                    <a:pt x="6617" y="32131"/>
                  </a:cubicBezTo>
                  <a:cubicBezTo>
                    <a:pt x="8271" y="33351"/>
                    <a:pt x="10109" y="34269"/>
                    <a:pt x="12097" y="34821"/>
                  </a:cubicBezTo>
                  <a:cubicBezTo>
                    <a:pt x="12699" y="34988"/>
                    <a:pt x="13350" y="35122"/>
                    <a:pt x="13968" y="35205"/>
                  </a:cubicBezTo>
                  <a:cubicBezTo>
                    <a:pt x="14336" y="35272"/>
                    <a:pt x="14704" y="35322"/>
                    <a:pt x="15054" y="35339"/>
                  </a:cubicBezTo>
                  <a:cubicBezTo>
                    <a:pt x="15080" y="35347"/>
                    <a:pt x="15096" y="35351"/>
                    <a:pt x="15113" y="35351"/>
                  </a:cubicBezTo>
                  <a:cubicBezTo>
                    <a:pt x="15130" y="35351"/>
                    <a:pt x="15146" y="35347"/>
                    <a:pt x="15171" y="35339"/>
                  </a:cubicBezTo>
                  <a:cubicBezTo>
                    <a:pt x="15455" y="35356"/>
                    <a:pt x="15790" y="35372"/>
                    <a:pt x="16124" y="35372"/>
                  </a:cubicBezTo>
                  <a:cubicBezTo>
                    <a:pt x="16274" y="35380"/>
                    <a:pt x="16427" y="35383"/>
                    <a:pt x="16584" y="35383"/>
                  </a:cubicBezTo>
                  <a:cubicBezTo>
                    <a:pt x="17141" y="35383"/>
                    <a:pt x="17737" y="35341"/>
                    <a:pt x="18363" y="35289"/>
                  </a:cubicBezTo>
                  <a:cubicBezTo>
                    <a:pt x="18730" y="35255"/>
                    <a:pt x="19115" y="35222"/>
                    <a:pt x="19532" y="35155"/>
                  </a:cubicBezTo>
                  <a:cubicBezTo>
                    <a:pt x="19950" y="35088"/>
                    <a:pt x="20351" y="35021"/>
                    <a:pt x="20702" y="34938"/>
                  </a:cubicBezTo>
                  <a:cubicBezTo>
                    <a:pt x="20852" y="34904"/>
                    <a:pt x="20969" y="34771"/>
                    <a:pt x="20986" y="34604"/>
                  </a:cubicBezTo>
                  <a:cubicBezTo>
                    <a:pt x="20986" y="34520"/>
                    <a:pt x="20969" y="34453"/>
                    <a:pt x="20902" y="34420"/>
                  </a:cubicBezTo>
                  <a:cubicBezTo>
                    <a:pt x="20869" y="34386"/>
                    <a:pt x="20802" y="34386"/>
                    <a:pt x="20735" y="34386"/>
                  </a:cubicBezTo>
                  <a:lnTo>
                    <a:pt x="20719" y="34386"/>
                  </a:lnTo>
                  <a:cubicBezTo>
                    <a:pt x="20151" y="34487"/>
                    <a:pt x="19566" y="34570"/>
                    <a:pt x="18981" y="34654"/>
                  </a:cubicBezTo>
                  <a:cubicBezTo>
                    <a:pt x="18430" y="34721"/>
                    <a:pt x="17811" y="34771"/>
                    <a:pt x="17260" y="34804"/>
                  </a:cubicBezTo>
                  <a:lnTo>
                    <a:pt x="17260" y="34804"/>
                  </a:lnTo>
                  <a:cubicBezTo>
                    <a:pt x="16671" y="34804"/>
                    <a:pt x="16114" y="34804"/>
                    <a:pt x="15623" y="34771"/>
                  </a:cubicBezTo>
                  <a:cubicBezTo>
                    <a:pt x="15806" y="34420"/>
                    <a:pt x="15973" y="34036"/>
                    <a:pt x="16107" y="33752"/>
                  </a:cubicBezTo>
                  <a:cubicBezTo>
                    <a:pt x="16291" y="33317"/>
                    <a:pt x="16458" y="32849"/>
                    <a:pt x="16625" y="32365"/>
                  </a:cubicBezTo>
                  <a:cubicBezTo>
                    <a:pt x="16926" y="31496"/>
                    <a:pt x="17143" y="30577"/>
                    <a:pt x="17344" y="29574"/>
                  </a:cubicBezTo>
                  <a:cubicBezTo>
                    <a:pt x="17644" y="27837"/>
                    <a:pt x="17728" y="26049"/>
                    <a:pt x="17611" y="24044"/>
                  </a:cubicBezTo>
                  <a:cubicBezTo>
                    <a:pt x="17477" y="22340"/>
                    <a:pt x="17193" y="20635"/>
                    <a:pt x="16709" y="18848"/>
                  </a:cubicBezTo>
                  <a:cubicBezTo>
                    <a:pt x="16508" y="18062"/>
                    <a:pt x="16257" y="17277"/>
                    <a:pt x="15940" y="16425"/>
                  </a:cubicBezTo>
                  <a:cubicBezTo>
                    <a:pt x="15673" y="15656"/>
                    <a:pt x="15372" y="14888"/>
                    <a:pt x="15038" y="14136"/>
                  </a:cubicBezTo>
                  <a:cubicBezTo>
                    <a:pt x="14637" y="13250"/>
                    <a:pt x="14186" y="12381"/>
                    <a:pt x="13684" y="11613"/>
                  </a:cubicBezTo>
                  <a:cubicBezTo>
                    <a:pt x="13166" y="10794"/>
                    <a:pt x="12582" y="10042"/>
                    <a:pt x="11930" y="9357"/>
                  </a:cubicBezTo>
                  <a:cubicBezTo>
                    <a:pt x="11429" y="8806"/>
                    <a:pt x="10877" y="8288"/>
                    <a:pt x="10292" y="7837"/>
                  </a:cubicBezTo>
                  <a:cubicBezTo>
                    <a:pt x="10159" y="7720"/>
                    <a:pt x="10025" y="7603"/>
                    <a:pt x="9875" y="7502"/>
                  </a:cubicBezTo>
                  <a:cubicBezTo>
                    <a:pt x="9541" y="7218"/>
                    <a:pt x="9173" y="6968"/>
                    <a:pt x="8739" y="6700"/>
                  </a:cubicBezTo>
                  <a:cubicBezTo>
                    <a:pt x="8605" y="6617"/>
                    <a:pt x="8505" y="6550"/>
                    <a:pt x="8371" y="6467"/>
                  </a:cubicBezTo>
                  <a:cubicBezTo>
                    <a:pt x="8287" y="6416"/>
                    <a:pt x="8187" y="6366"/>
                    <a:pt x="8104" y="6299"/>
                  </a:cubicBezTo>
                  <a:cubicBezTo>
                    <a:pt x="7903" y="6182"/>
                    <a:pt x="7703" y="6049"/>
                    <a:pt x="7502" y="5932"/>
                  </a:cubicBezTo>
                  <a:lnTo>
                    <a:pt x="7502" y="5949"/>
                  </a:lnTo>
                  <a:cubicBezTo>
                    <a:pt x="6750" y="5447"/>
                    <a:pt x="6099" y="4963"/>
                    <a:pt x="5564" y="4528"/>
                  </a:cubicBezTo>
                  <a:cubicBezTo>
                    <a:pt x="4745" y="3860"/>
                    <a:pt x="4060" y="3175"/>
                    <a:pt x="3492" y="2456"/>
                  </a:cubicBezTo>
                  <a:cubicBezTo>
                    <a:pt x="3358" y="2289"/>
                    <a:pt x="3241" y="2156"/>
                    <a:pt x="3141" y="1989"/>
                  </a:cubicBezTo>
                  <a:cubicBezTo>
                    <a:pt x="2807" y="1604"/>
                    <a:pt x="2473" y="1203"/>
                    <a:pt x="2172" y="769"/>
                  </a:cubicBezTo>
                  <a:cubicBezTo>
                    <a:pt x="2105" y="669"/>
                    <a:pt x="2055" y="585"/>
                    <a:pt x="1972" y="485"/>
                  </a:cubicBezTo>
                  <a:cubicBezTo>
                    <a:pt x="1838" y="318"/>
                    <a:pt x="1738" y="184"/>
                    <a:pt x="1654" y="67"/>
                  </a:cubicBezTo>
                  <a:lnTo>
                    <a:pt x="1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 rot="-2338065">
              <a:off x="8245483" y="4305027"/>
              <a:ext cx="835759" cy="1310421"/>
            </a:xfrm>
            <a:custGeom>
              <a:avLst/>
              <a:gdLst/>
              <a:ahLst/>
              <a:cxnLst/>
              <a:rect l="l" t="t" r="r" b="b"/>
              <a:pathLst>
                <a:path w="21305" h="33405" extrusionOk="0">
                  <a:moveTo>
                    <a:pt x="435" y="1"/>
                  </a:moveTo>
                  <a:cubicBezTo>
                    <a:pt x="422" y="1"/>
                    <a:pt x="408" y="8"/>
                    <a:pt x="385" y="8"/>
                  </a:cubicBezTo>
                  <a:cubicBezTo>
                    <a:pt x="369" y="25"/>
                    <a:pt x="352" y="58"/>
                    <a:pt x="369" y="92"/>
                  </a:cubicBezTo>
                  <a:cubicBezTo>
                    <a:pt x="469" y="393"/>
                    <a:pt x="586" y="677"/>
                    <a:pt x="669" y="977"/>
                  </a:cubicBezTo>
                  <a:cubicBezTo>
                    <a:pt x="803" y="1479"/>
                    <a:pt x="970" y="2030"/>
                    <a:pt x="1171" y="2682"/>
                  </a:cubicBezTo>
                  <a:cubicBezTo>
                    <a:pt x="1304" y="3233"/>
                    <a:pt x="1455" y="3834"/>
                    <a:pt x="1605" y="4436"/>
                  </a:cubicBezTo>
                  <a:lnTo>
                    <a:pt x="1806" y="5355"/>
                  </a:lnTo>
                  <a:lnTo>
                    <a:pt x="2023" y="6207"/>
                  </a:lnTo>
                  <a:lnTo>
                    <a:pt x="2006" y="6174"/>
                  </a:lnTo>
                  <a:lnTo>
                    <a:pt x="1939" y="6124"/>
                  </a:lnTo>
                  <a:cubicBezTo>
                    <a:pt x="1856" y="6073"/>
                    <a:pt x="1772" y="6007"/>
                    <a:pt x="1705" y="5923"/>
                  </a:cubicBezTo>
                  <a:cubicBezTo>
                    <a:pt x="1538" y="5756"/>
                    <a:pt x="1371" y="5589"/>
                    <a:pt x="1204" y="5372"/>
                  </a:cubicBezTo>
                  <a:cubicBezTo>
                    <a:pt x="1120" y="5271"/>
                    <a:pt x="1037" y="5171"/>
                    <a:pt x="970" y="5088"/>
                  </a:cubicBezTo>
                  <a:cubicBezTo>
                    <a:pt x="887" y="4987"/>
                    <a:pt x="803" y="4854"/>
                    <a:pt x="753" y="4753"/>
                  </a:cubicBezTo>
                  <a:cubicBezTo>
                    <a:pt x="603" y="4520"/>
                    <a:pt x="452" y="4269"/>
                    <a:pt x="335" y="4035"/>
                  </a:cubicBezTo>
                  <a:cubicBezTo>
                    <a:pt x="318" y="4027"/>
                    <a:pt x="306" y="4022"/>
                    <a:pt x="295" y="4022"/>
                  </a:cubicBezTo>
                  <a:cubicBezTo>
                    <a:pt x="285" y="4022"/>
                    <a:pt x="277" y="4027"/>
                    <a:pt x="268" y="4035"/>
                  </a:cubicBezTo>
                  <a:cubicBezTo>
                    <a:pt x="252" y="4035"/>
                    <a:pt x="252" y="4068"/>
                    <a:pt x="252" y="4085"/>
                  </a:cubicBezTo>
                  <a:lnTo>
                    <a:pt x="252" y="4119"/>
                  </a:lnTo>
                  <a:cubicBezTo>
                    <a:pt x="369" y="4352"/>
                    <a:pt x="519" y="4586"/>
                    <a:pt x="636" y="4820"/>
                  </a:cubicBezTo>
                  <a:cubicBezTo>
                    <a:pt x="803" y="5088"/>
                    <a:pt x="937" y="5288"/>
                    <a:pt x="1087" y="5505"/>
                  </a:cubicBezTo>
                  <a:cubicBezTo>
                    <a:pt x="1221" y="5706"/>
                    <a:pt x="1388" y="5923"/>
                    <a:pt x="1588" y="6107"/>
                  </a:cubicBezTo>
                  <a:lnTo>
                    <a:pt x="1856" y="6374"/>
                  </a:lnTo>
                  <a:lnTo>
                    <a:pt x="1872" y="6408"/>
                  </a:lnTo>
                  <a:lnTo>
                    <a:pt x="1939" y="6458"/>
                  </a:lnTo>
                  <a:cubicBezTo>
                    <a:pt x="2006" y="6525"/>
                    <a:pt x="2056" y="6575"/>
                    <a:pt x="2140" y="6608"/>
                  </a:cubicBezTo>
                  <a:cubicBezTo>
                    <a:pt x="2257" y="7093"/>
                    <a:pt x="2374" y="7544"/>
                    <a:pt x="2507" y="8028"/>
                  </a:cubicBezTo>
                  <a:cubicBezTo>
                    <a:pt x="2841" y="9365"/>
                    <a:pt x="3142" y="10468"/>
                    <a:pt x="3476" y="11470"/>
                  </a:cubicBezTo>
                  <a:cubicBezTo>
                    <a:pt x="3527" y="11621"/>
                    <a:pt x="3593" y="11788"/>
                    <a:pt x="3627" y="11938"/>
                  </a:cubicBezTo>
                  <a:lnTo>
                    <a:pt x="3527" y="11855"/>
                  </a:lnTo>
                  <a:lnTo>
                    <a:pt x="3460" y="11804"/>
                  </a:lnTo>
                  <a:lnTo>
                    <a:pt x="3393" y="11771"/>
                  </a:lnTo>
                  <a:cubicBezTo>
                    <a:pt x="3276" y="11687"/>
                    <a:pt x="3126" y="11621"/>
                    <a:pt x="3009" y="11537"/>
                  </a:cubicBezTo>
                  <a:cubicBezTo>
                    <a:pt x="2841" y="11437"/>
                    <a:pt x="2674" y="11337"/>
                    <a:pt x="2457" y="11186"/>
                  </a:cubicBezTo>
                  <a:cubicBezTo>
                    <a:pt x="2340" y="11086"/>
                    <a:pt x="2190" y="11002"/>
                    <a:pt x="2090" y="10885"/>
                  </a:cubicBezTo>
                  <a:cubicBezTo>
                    <a:pt x="2023" y="10852"/>
                    <a:pt x="1956" y="10785"/>
                    <a:pt x="1922" y="10752"/>
                  </a:cubicBezTo>
                  <a:cubicBezTo>
                    <a:pt x="1555" y="10434"/>
                    <a:pt x="1221" y="10083"/>
                    <a:pt x="937" y="9716"/>
                  </a:cubicBezTo>
                  <a:cubicBezTo>
                    <a:pt x="619" y="9332"/>
                    <a:pt x="352" y="8931"/>
                    <a:pt x="101" y="8496"/>
                  </a:cubicBezTo>
                  <a:cubicBezTo>
                    <a:pt x="76" y="8479"/>
                    <a:pt x="59" y="8471"/>
                    <a:pt x="47" y="8471"/>
                  </a:cubicBezTo>
                  <a:cubicBezTo>
                    <a:pt x="34" y="8471"/>
                    <a:pt x="26" y="8479"/>
                    <a:pt x="18" y="8496"/>
                  </a:cubicBezTo>
                  <a:cubicBezTo>
                    <a:pt x="1" y="8513"/>
                    <a:pt x="1" y="8513"/>
                    <a:pt x="1" y="8530"/>
                  </a:cubicBezTo>
                  <a:lnTo>
                    <a:pt x="1" y="8580"/>
                  </a:lnTo>
                  <a:cubicBezTo>
                    <a:pt x="202" y="8947"/>
                    <a:pt x="435" y="9332"/>
                    <a:pt x="703" y="9682"/>
                  </a:cubicBezTo>
                  <a:cubicBezTo>
                    <a:pt x="803" y="9833"/>
                    <a:pt x="937" y="10000"/>
                    <a:pt x="1120" y="10200"/>
                  </a:cubicBezTo>
                  <a:cubicBezTo>
                    <a:pt x="1271" y="10384"/>
                    <a:pt x="1438" y="10551"/>
                    <a:pt x="1588" y="10718"/>
                  </a:cubicBezTo>
                  <a:lnTo>
                    <a:pt x="2056" y="11203"/>
                  </a:lnTo>
                  <a:cubicBezTo>
                    <a:pt x="2207" y="11353"/>
                    <a:pt x="2340" y="11454"/>
                    <a:pt x="2440" y="11537"/>
                  </a:cubicBezTo>
                  <a:cubicBezTo>
                    <a:pt x="2474" y="11587"/>
                    <a:pt x="2524" y="11604"/>
                    <a:pt x="2591" y="11637"/>
                  </a:cubicBezTo>
                  <a:cubicBezTo>
                    <a:pt x="2758" y="11771"/>
                    <a:pt x="2942" y="11888"/>
                    <a:pt x="3126" y="12022"/>
                  </a:cubicBezTo>
                  <a:cubicBezTo>
                    <a:pt x="3359" y="12139"/>
                    <a:pt x="3543" y="12222"/>
                    <a:pt x="3710" y="12289"/>
                  </a:cubicBezTo>
                  <a:cubicBezTo>
                    <a:pt x="3727" y="12289"/>
                    <a:pt x="3760" y="12289"/>
                    <a:pt x="3760" y="12306"/>
                  </a:cubicBezTo>
                  <a:cubicBezTo>
                    <a:pt x="4028" y="13041"/>
                    <a:pt x="4312" y="13809"/>
                    <a:pt x="4696" y="14678"/>
                  </a:cubicBezTo>
                  <a:cubicBezTo>
                    <a:pt x="5114" y="15631"/>
                    <a:pt x="5565" y="16617"/>
                    <a:pt x="6050" y="17552"/>
                  </a:cubicBezTo>
                  <a:lnTo>
                    <a:pt x="5816" y="17469"/>
                  </a:lnTo>
                  <a:lnTo>
                    <a:pt x="5548" y="17385"/>
                  </a:lnTo>
                  <a:cubicBezTo>
                    <a:pt x="5214" y="17285"/>
                    <a:pt x="4863" y="17185"/>
                    <a:pt x="4512" y="17051"/>
                  </a:cubicBezTo>
                  <a:cubicBezTo>
                    <a:pt x="3760" y="16784"/>
                    <a:pt x="3109" y="16466"/>
                    <a:pt x="2524" y="16132"/>
                  </a:cubicBezTo>
                  <a:lnTo>
                    <a:pt x="2524" y="16149"/>
                  </a:lnTo>
                  <a:cubicBezTo>
                    <a:pt x="2173" y="15898"/>
                    <a:pt x="1839" y="15681"/>
                    <a:pt x="1588" y="15464"/>
                  </a:cubicBezTo>
                  <a:lnTo>
                    <a:pt x="1505" y="15380"/>
                  </a:lnTo>
                  <a:cubicBezTo>
                    <a:pt x="1187" y="15129"/>
                    <a:pt x="887" y="14812"/>
                    <a:pt x="603" y="14478"/>
                  </a:cubicBezTo>
                  <a:cubicBezTo>
                    <a:pt x="536" y="14394"/>
                    <a:pt x="469" y="14311"/>
                    <a:pt x="419" y="14210"/>
                  </a:cubicBezTo>
                  <a:cubicBezTo>
                    <a:pt x="402" y="14202"/>
                    <a:pt x="385" y="14198"/>
                    <a:pt x="371" y="14198"/>
                  </a:cubicBezTo>
                  <a:cubicBezTo>
                    <a:pt x="356" y="14198"/>
                    <a:pt x="344" y="14202"/>
                    <a:pt x="335" y="14210"/>
                  </a:cubicBezTo>
                  <a:cubicBezTo>
                    <a:pt x="302" y="14227"/>
                    <a:pt x="302" y="14227"/>
                    <a:pt x="302" y="14261"/>
                  </a:cubicBezTo>
                  <a:lnTo>
                    <a:pt x="302" y="14294"/>
                  </a:lnTo>
                  <a:cubicBezTo>
                    <a:pt x="452" y="14511"/>
                    <a:pt x="586" y="14678"/>
                    <a:pt x="719" y="14862"/>
                  </a:cubicBezTo>
                  <a:cubicBezTo>
                    <a:pt x="870" y="15029"/>
                    <a:pt x="1037" y="15196"/>
                    <a:pt x="1204" y="15380"/>
                  </a:cubicBezTo>
                  <a:cubicBezTo>
                    <a:pt x="1354" y="15530"/>
                    <a:pt x="1521" y="15647"/>
                    <a:pt x="1638" y="15781"/>
                  </a:cubicBezTo>
                  <a:cubicBezTo>
                    <a:pt x="1856" y="15948"/>
                    <a:pt x="2090" y="16115"/>
                    <a:pt x="2307" y="16282"/>
                  </a:cubicBezTo>
                  <a:cubicBezTo>
                    <a:pt x="3025" y="16767"/>
                    <a:pt x="3877" y="17185"/>
                    <a:pt x="4897" y="17602"/>
                  </a:cubicBezTo>
                  <a:cubicBezTo>
                    <a:pt x="5131" y="17686"/>
                    <a:pt x="5381" y="17786"/>
                    <a:pt x="5632" y="17870"/>
                  </a:cubicBezTo>
                  <a:cubicBezTo>
                    <a:pt x="5765" y="17903"/>
                    <a:pt x="5866" y="17953"/>
                    <a:pt x="5983" y="17970"/>
                  </a:cubicBezTo>
                  <a:cubicBezTo>
                    <a:pt x="6050" y="17987"/>
                    <a:pt x="6133" y="18020"/>
                    <a:pt x="6200" y="18020"/>
                  </a:cubicBezTo>
                  <a:cubicBezTo>
                    <a:pt x="6217" y="18020"/>
                    <a:pt x="6233" y="18020"/>
                    <a:pt x="6267" y="18037"/>
                  </a:cubicBezTo>
                  <a:cubicBezTo>
                    <a:pt x="6718" y="18889"/>
                    <a:pt x="7202" y="19741"/>
                    <a:pt x="7704" y="20576"/>
                  </a:cubicBezTo>
                  <a:cubicBezTo>
                    <a:pt x="8188" y="21378"/>
                    <a:pt x="8706" y="22164"/>
                    <a:pt x="9291" y="22982"/>
                  </a:cubicBezTo>
                  <a:lnTo>
                    <a:pt x="9274" y="22966"/>
                  </a:lnTo>
                  <a:lnTo>
                    <a:pt x="8740" y="22966"/>
                  </a:lnTo>
                  <a:cubicBezTo>
                    <a:pt x="8439" y="22966"/>
                    <a:pt x="8071" y="22949"/>
                    <a:pt x="7720" y="22916"/>
                  </a:cubicBezTo>
                  <a:cubicBezTo>
                    <a:pt x="7403" y="22899"/>
                    <a:pt x="7102" y="22865"/>
                    <a:pt x="6701" y="22799"/>
                  </a:cubicBezTo>
                  <a:cubicBezTo>
                    <a:pt x="6367" y="22749"/>
                    <a:pt x="6033" y="22698"/>
                    <a:pt x="5699" y="22615"/>
                  </a:cubicBezTo>
                  <a:cubicBezTo>
                    <a:pt x="4562" y="22364"/>
                    <a:pt x="3560" y="21963"/>
                    <a:pt x="2724" y="21462"/>
                  </a:cubicBezTo>
                  <a:cubicBezTo>
                    <a:pt x="2457" y="21295"/>
                    <a:pt x="2190" y="21111"/>
                    <a:pt x="1939" y="20894"/>
                  </a:cubicBezTo>
                  <a:cubicBezTo>
                    <a:pt x="1689" y="20693"/>
                    <a:pt x="1455" y="20459"/>
                    <a:pt x="1221" y="20226"/>
                  </a:cubicBezTo>
                  <a:cubicBezTo>
                    <a:pt x="1210" y="20226"/>
                    <a:pt x="1206" y="20218"/>
                    <a:pt x="1200" y="20218"/>
                  </a:cubicBezTo>
                  <a:cubicBezTo>
                    <a:pt x="1197" y="20218"/>
                    <a:pt x="1193" y="20220"/>
                    <a:pt x="1187" y="20226"/>
                  </a:cubicBezTo>
                  <a:cubicBezTo>
                    <a:pt x="1171" y="20226"/>
                    <a:pt x="1171" y="20242"/>
                    <a:pt x="1137" y="20242"/>
                  </a:cubicBezTo>
                  <a:cubicBezTo>
                    <a:pt x="1120" y="20276"/>
                    <a:pt x="1120" y="20309"/>
                    <a:pt x="1137" y="20326"/>
                  </a:cubicBezTo>
                  <a:cubicBezTo>
                    <a:pt x="1371" y="20610"/>
                    <a:pt x="1638" y="20860"/>
                    <a:pt x="1922" y="21061"/>
                  </a:cubicBezTo>
                  <a:cubicBezTo>
                    <a:pt x="1973" y="21128"/>
                    <a:pt x="2056" y="21195"/>
                    <a:pt x="2140" y="21228"/>
                  </a:cubicBezTo>
                  <a:cubicBezTo>
                    <a:pt x="2474" y="21479"/>
                    <a:pt x="2858" y="21713"/>
                    <a:pt x="3293" y="21947"/>
                  </a:cubicBezTo>
                  <a:cubicBezTo>
                    <a:pt x="4061" y="22331"/>
                    <a:pt x="4947" y="22648"/>
                    <a:pt x="5983" y="22882"/>
                  </a:cubicBezTo>
                  <a:cubicBezTo>
                    <a:pt x="6267" y="22949"/>
                    <a:pt x="6551" y="22999"/>
                    <a:pt x="6868" y="23049"/>
                  </a:cubicBezTo>
                  <a:cubicBezTo>
                    <a:pt x="7119" y="23083"/>
                    <a:pt x="7386" y="23133"/>
                    <a:pt x="7637" y="23166"/>
                  </a:cubicBezTo>
                  <a:lnTo>
                    <a:pt x="7704" y="23166"/>
                  </a:lnTo>
                  <a:lnTo>
                    <a:pt x="7787" y="23200"/>
                  </a:lnTo>
                  <a:cubicBezTo>
                    <a:pt x="8105" y="23233"/>
                    <a:pt x="8389" y="23283"/>
                    <a:pt x="8706" y="23300"/>
                  </a:cubicBezTo>
                  <a:cubicBezTo>
                    <a:pt x="8897" y="23313"/>
                    <a:pt x="9106" y="23345"/>
                    <a:pt x="9335" y="23345"/>
                  </a:cubicBezTo>
                  <a:cubicBezTo>
                    <a:pt x="9408" y="23345"/>
                    <a:pt x="9482" y="23341"/>
                    <a:pt x="9558" y="23333"/>
                  </a:cubicBezTo>
                  <a:cubicBezTo>
                    <a:pt x="10210" y="24236"/>
                    <a:pt x="10878" y="25088"/>
                    <a:pt x="11580" y="25906"/>
                  </a:cubicBezTo>
                  <a:cubicBezTo>
                    <a:pt x="12917" y="27477"/>
                    <a:pt x="14370" y="28897"/>
                    <a:pt x="15891" y="30134"/>
                  </a:cubicBezTo>
                  <a:cubicBezTo>
                    <a:pt x="16626" y="30735"/>
                    <a:pt x="17411" y="31320"/>
                    <a:pt x="18247" y="31888"/>
                  </a:cubicBezTo>
                  <a:cubicBezTo>
                    <a:pt x="19082" y="32439"/>
                    <a:pt x="19968" y="32941"/>
                    <a:pt x="20820" y="33392"/>
                  </a:cubicBezTo>
                  <a:cubicBezTo>
                    <a:pt x="20853" y="33400"/>
                    <a:pt x="20883" y="33404"/>
                    <a:pt x="20914" y="33404"/>
                  </a:cubicBezTo>
                  <a:cubicBezTo>
                    <a:pt x="20945" y="33404"/>
                    <a:pt x="20979" y="33400"/>
                    <a:pt x="21020" y="33392"/>
                  </a:cubicBezTo>
                  <a:cubicBezTo>
                    <a:pt x="21104" y="33358"/>
                    <a:pt x="21171" y="33308"/>
                    <a:pt x="21221" y="33225"/>
                  </a:cubicBezTo>
                  <a:cubicBezTo>
                    <a:pt x="21304" y="33091"/>
                    <a:pt x="21271" y="32941"/>
                    <a:pt x="21187" y="32857"/>
                  </a:cubicBezTo>
                  <a:cubicBezTo>
                    <a:pt x="21187" y="32857"/>
                    <a:pt x="21171" y="32840"/>
                    <a:pt x="21154" y="32840"/>
                  </a:cubicBezTo>
                  <a:cubicBezTo>
                    <a:pt x="20101" y="32306"/>
                    <a:pt x="19099" y="31688"/>
                    <a:pt x="18163" y="31053"/>
                  </a:cubicBezTo>
                  <a:cubicBezTo>
                    <a:pt x="17512" y="30602"/>
                    <a:pt x="16877" y="30100"/>
                    <a:pt x="16242" y="29599"/>
                  </a:cubicBezTo>
                  <a:cubicBezTo>
                    <a:pt x="15339" y="28881"/>
                    <a:pt x="14471" y="28079"/>
                    <a:pt x="13635" y="27226"/>
                  </a:cubicBezTo>
                  <a:cubicBezTo>
                    <a:pt x="12365" y="25957"/>
                    <a:pt x="11146" y="24536"/>
                    <a:pt x="9993" y="22999"/>
                  </a:cubicBezTo>
                  <a:cubicBezTo>
                    <a:pt x="10143" y="22749"/>
                    <a:pt x="10243" y="22481"/>
                    <a:pt x="10327" y="22281"/>
                  </a:cubicBezTo>
                  <a:cubicBezTo>
                    <a:pt x="10444" y="22030"/>
                    <a:pt x="10527" y="21779"/>
                    <a:pt x="10611" y="21445"/>
                  </a:cubicBezTo>
                  <a:lnTo>
                    <a:pt x="10795" y="20744"/>
                  </a:lnTo>
                  <a:lnTo>
                    <a:pt x="10828" y="20610"/>
                  </a:lnTo>
                  <a:cubicBezTo>
                    <a:pt x="10895" y="20326"/>
                    <a:pt x="10962" y="20058"/>
                    <a:pt x="11029" y="19808"/>
                  </a:cubicBezTo>
                  <a:cubicBezTo>
                    <a:pt x="11146" y="19240"/>
                    <a:pt x="11246" y="18722"/>
                    <a:pt x="11363" y="18204"/>
                  </a:cubicBezTo>
                  <a:cubicBezTo>
                    <a:pt x="11463" y="17602"/>
                    <a:pt x="11547" y="17101"/>
                    <a:pt x="11613" y="16566"/>
                  </a:cubicBezTo>
                  <a:cubicBezTo>
                    <a:pt x="11797" y="15046"/>
                    <a:pt x="11797" y="13726"/>
                    <a:pt x="11647" y="12523"/>
                  </a:cubicBezTo>
                  <a:cubicBezTo>
                    <a:pt x="11647" y="12506"/>
                    <a:pt x="11647" y="12506"/>
                    <a:pt x="11630" y="12506"/>
                  </a:cubicBezTo>
                  <a:cubicBezTo>
                    <a:pt x="11622" y="12490"/>
                    <a:pt x="11609" y="12481"/>
                    <a:pt x="11597" y="12481"/>
                  </a:cubicBezTo>
                  <a:cubicBezTo>
                    <a:pt x="11584" y="12481"/>
                    <a:pt x="11572" y="12490"/>
                    <a:pt x="11563" y="12506"/>
                  </a:cubicBezTo>
                  <a:cubicBezTo>
                    <a:pt x="11530" y="12523"/>
                    <a:pt x="11496" y="12540"/>
                    <a:pt x="11530" y="12590"/>
                  </a:cubicBezTo>
                  <a:cubicBezTo>
                    <a:pt x="11547" y="12790"/>
                    <a:pt x="11563" y="13024"/>
                    <a:pt x="11580" y="13275"/>
                  </a:cubicBezTo>
                  <a:cubicBezTo>
                    <a:pt x="11630" y="13943"/>
                    <a:pt x="11630" y="14645"/>
                    <a:pt x="11563" y="15380"/>
                  </a:cubicBezTo>
                  <a:cubicBezTo>
                    <a:pt x="11496" y="16065"/>
                    <a:pt x="11413" y="16784"/>
                    <a:pt x="11279" y="17569"/>
                  </a:cubicBezTo>
                  <a:cubicBezTo>
                    <a:pt x="11146" y="18287"/>
                    <a:pt x="10979" y="18989"/>
                    <a:pt x="10795" y="19724"/>
                  </a:cubicBezTo>
                  <a:cubicBezTo>
                    <a:pt x="10711" y="20058"/>
                    <a:pt x="10611" y="20409"/>
                    <a:pt x="10494" y="20794"/>
                  </a:cubicBezTo>
                  <a:lnTo>
                    <a:pt x="10310" y="21362"/>
                  </a:lnTo>
                  <a:cubicBezTo>
                    <a:pt x="10243" y="21562"/>
                    <a:pt x="10160" y="21746"/>
                    <a:pt x="10110" y="21913"/>
                  </a:cubicBezTo>
                  <a:cubicBezTo>
                    <a:pt x="10043" y="22080"/>
                    <a:pt x="9959" y="22247"/>
                    <a:pt x="9876" y="22414"/>
                  </a:cubicBezTo>
                  <a:lnTo>
                    <a:pt x="9742" y="22665"/>
                  </a:lnTo>
                  <a:lnTo>
                    <a:pt x="9692" y="22565"/>
                  </a:lnTo>
                  <a:lnTo>
                    <a:pt x="9659" y="22548"/>
                  </a:lnTo>
                  <a:lnTo>
                    <a:pt x="9642" y="22531"/>
                  </a:lnTo>
                  <a:cubicBezTo>
                    <a:pt x="8539" y="20994"/>
                    <a:pt x="7520" y="19357"/>
                    <a:pt x="6601" y="17636"/>
                  </a:cubicBezTo>
                  <a:cubicBezTo>
                    <a:pt x="6618" y="17619"/>
                    <a:pt x="6634" y="17602"/>
                    <a:pt x="6651" y="17552"/>
                  </a:cubicBezTo>
                  <a:lnTo>
                    <a:pt x="6684" y="17519"/>
                  </a:lnTo>
                  <a:lnTo>
                    <a:pt x="6684" y="17485"/>
                  </a:lnTo>
                  <a:cubicBezTo>
                    <a:pt x="6701" y="17452"/>
                    <a:pt x="6718" y="17435"/>
                    <a:pt x="6718" y="17385"/>
                  </a:cubicBezTo>
                  <a:cubicBezTo>
                    <a:pt x="6735" y="17318"/>
                    <a:pt x="6768" y="17285"/>
                    <a:pt x="6785" y="17218"/>
                  </a:cubicBezTo>
                  <a:lnTo>
                    <a:pt x="6902" y="16850"/>
                  </a:lnTo>
                  <a:cubicBezTo>
                    <a:pt x="6968" y="16617"/>
                    <a:pt x="7035" y="16383"/>
                    <a:pt x="7119" y="16115"/>
                  </a:cubicBezTo>
                  <a:cubicBezTo>
                    <a:pt x="7236" y="15597"/>
                    <a:pt x="7353" y="15096"/>
                    <a:pt x="7403" y="14561"/>
                  </a:cubicBezTo>
                  <a:cubicBezTo>
                    <a:pt x="7486" y="14027"/>
                    <a:pt x="7537" y="13509"/>
                    <a:pt x="7553" y="13007"/>
                  </a:cubicBezTo>
                  <a:cubicBezTo>
                    <a:pt x="7603" y="12473"/>
                    <a:pt x="7603" y="11955"/>
                    <a:pt x="7603" y="11437"/>
                  </a:cubicBezTo>
                  <a:cubicBezTo>
                    <a:pt x="7603" y="10769"/>
                    <a:pt x="7553" y="10083"/>
                    <a:pt x="7486" y="9365"/>
                  </a:cubicBezTo>
                  <a:cubicBezTo>
                    <a:pt x="7436" y="8713"/>
                    <a:pt x="7353" y="8095"/>
                    <a:pt x="7219" y="7494"/>
                  </a:cubicBezTo>
                  <a:cubicBezTo>
                    <a:pt x="7219" y="7494"/>
                    <a:pt x="7219" y="7460"/>
                    <a:pt x="7202" y="7460"/>
                  </a:cubicBezTo>
                  <a:cubicBezTo>
                    <a:pt x="7197" y="7455"/>
                    <a:pt x="7189" y="7453"/>
                    <a:pt x="7181" y="7453"/>
                  </a:cubicBezTo>
                  <a:cubicBezTo>
                    <a:pt x="7165" y="7453"/>
                    <a:pt x="7147" y="7460"/>
                    <a:pt x="7136" y="7460"/>
                  </a:cubicBezTo>
                  <a:cubicBezTo>
                    <a:pt x="7119" y="7494"/>
                    <a:pt x="7119" y="7510"/>
                    <a:pt x="7119" y="7527"/>
                  </a:cubicBezTo>
                  <a:cubicBezTo>
                    <a:pt x="7236" y="8162"/>
                    <a:pt x="7319" y="8830"/>
                    <a:pt x="7369" y="9582"/>
                  </a:cubicBezTo>
                  <a:cubicBezTo>
                    <a:pt x="7436" y="10368"/>
                    <a:pt x="7436" y="11186"/>
                    <a:pt x="7386" y="12022"/>
                  </a:cubicBezTo>
                  <a:cubicBezTo>
                    <a:pt x="7369" y="12456"/>
                    <a:pt x="7319" y="12891"/>
                    <a:pt x="7286" y="13308"/>
                  </a:cubicBezTo>
                  <a:cubicBezTo>
                    <a:pt x="7269" y="13542"/>
                    <a:pt x="7219" y="13759"/>
                    <a:pt x="7202" y="13943"/>
                  </a:cubicBezTo>
                  <a:cubicBezTo>
                    <a:pt x="7152" y="14144"/>
                    <a:pt x="7136" y="14378"/>
                    <a:pt x="7102" y="14595"/>
                  </a:cubicBezTo>
                  <a:cubicBezTo>
                    <a:pt x="6985" y="15129"/>
                    <a:pt x="6885" y="15614"/>
                    <a:pt x="6768" y="16065"/>
                  </a:cubicBezTo>
                  <a:cubicBezTo>
                    <a:pt x="6701" y="16299"/>
                    <a:pt x="6618" y="16550"/>
                    <a:pt x="6534" y="16800"/>
                  </a:cubicBezTo>
                  <a:cubicBezTo>
                    <a:pt x="6484" y="16934"/>
                    <a:pt x="6451" y="17034"/>
                    <a:pt x="6400" y="17151"/>
                  </a:cubicBezTo>
                  <a:lnTo>
                    <a:pt x="6367" y="17268"/>
                  </a:lnTo>
                  <a:cubicBezTo>
                    <a:pt x="6317" y="17134"/>
                    <a:pt x="6267" y="17034"/>
                    <a:pt x="6200" y="16901"/>
                  </a:cubicBezTo>
                  <a:cubicBezTo>
                    <a:pt x="5715" y="15965"/>
                    <a:pt x="5231" y="14962"/>
                    <a:pt x="4780" y="13943"/>
                  </a:cubicBezTo>
                  <a:cubicBezTo>
                    <a:pt x="4546" y="13392"/>
                    <a:pt x="4345" y="12891"/>
                    <a:pt x="4128" y="12389"/>
                  </a:cubicBezTo>
                  <a:cubicBezTo>
                    <a:pt x="4095" y="12272"/>
                    <a:pt x="4044" y="12172"/>
                    <a:pt x="4011" y="12038"/>
                  </a:cubicBezTo>
                  <a:cubicBezTo>
                    <a:pt x="4044" y="11938"/>
                    <a:pt x="4061" y="11855"/>
                    <a:pt x="4095" y="11771"/>
                  </a:cubicBezTo>
                  <a:cubicBezTo>
                    <a:pt x="4128" y="11637"/>
                    <a:pt x="4145" y="11520"/>
                    <a:pt x="4178" y="11420"/>
                  </a:cubicBezTo>
                  <a:cubicBezTo>
                    <a:pt x="4228" y="11186"/>
                    <a:pt x="4278" y="10952"/>
                    <a:pt x="4312" y="10685"/>
                  </a:cubicBezTo>
                  <a:cubicBezTo>
                    <a:pt x="4395" y="10184"/>
                    <a:pt x="4445" y="9682"/>
                    <a:pt x="4462" y="9181"/>
                  </a:cubicBezTo>
                  <a:cubicBezTo>
                    <a:pt x="4479" y="8880"/>
                    <a:pt x="4479" y="8630"/>
                    <a:pt x="4479" y="8413"/>
                  </a:cubicBezTo>
                  <a:cubicBezTo>
                    <a:pt x="4479" y="8162"/>
                    <a:pt x="4479" y="7928"/>
                    <a:pt x="4462" y="7661"/>
                  </a:cubicBezTo>
                  <a:cubicBezTo>
                    <a:pt x="4445" y="7176"/>
                    <a:pt x="4429" y="6692"/>
                    <a:pt x="4379" y="6190"/>
                  </a:cubicBezTo>
                  <a:cubicBezTo>
                    <a:pt x="4345" y="5656"/>
                    <a:pt x="4262" y="5088"/>
                    <a:pt x="4178" y="4503"/>
                  </a:cubicBezTo>
                  <a:cubicBezTo>
                    <a:pt x="4178" y="4503"/>
                    <a:pt x="4178" y="4486"/>
                    <a:pt x="4145" y="4486"/>
                  </a:cubicBezTo>
                  <a:cubicBezTo>
                    <a:pt x="4136" y="4469"/>
                    <a:pt x="4128" y="4461"/>
                    <a:pt x="4122" y="4461"/>
                  </a:cubicBezTo>
                  <a:cubicBezTo>
                    <a:pt x="4115" y="4461"/>
                    <a:pt x="4111" y="4469"/>
                    <a:pt x="4111" y="4486"/>
                  </a:cubicBezTo>
                  <a:cubicBezTo>
                    <a:pt x="4095" y="4503"/>
                    <a:pt x="4061" y="4520"/>
                    <a:pt x="4061" y="4570"/>
                  </a:cubicBezTo>
                  <a:cubicBezTo>
                    <a:pt x="4145" y="5154"/>
                    <a:pt x="4212" y="5756"/>
                    <a:pt x="4262" y="6374"/>
                  </a:cubicBezTo>
                  <a:cubicBezTo>
                    <a:pt x="4278" y="6742"/>
                    <a:pt x="4295" y="7043"/>
                    <a:pt x="4295" y="7360"/>
                  </a:cubicBezTo>
                  <a:cubicBezTo>
                    <a:pt x="4295" y="7694"/>
                    <a:pt x="4295" y="8028"/>
                    <a:pt x="4278" y="8413"/>
                  </a:cubicBezTo>
                  <a:cubicBezTo>
                    <a:pt x="4262" y="8747"/>
                    <a:pt x="4228" y="9098"/>
                    <a:pt x="4212" y="9449"/>
                  </a:cubicBezTo>
                  <a:cubicBezTo>
                    <a:pt x="4178" y="9833"/>
                    <a:pt x="4128" y="10167"/>
                    <a:pt x="4061" y="10468"/>
                  </a:cubicBezTo>
                  <a:cubicBezTo>
                    <a:pt x="4028" y="10718"/>
                    <a:pt x="3961" y="11002"/>
                    <a:pt x="3877" y="11286"/>
                  </a:cubicBezTo>
                  <a:cubicBezTo>
                    <a:pt x="3861" y="11387"/>
                    <a:pt x="3811" y="11520"/>
                    <a:pt x="3777" y="11621"/>
                  </a:cubicBezTo>
                  <a:lnTo>
                    <a:pt x="3643" y="11220"/>
                  </a:lnTo>
                  <a:lnTo>
                    <a:pt x="3593" y="11019"/>
                  </a:lnTo>
                  <a:cubicBezTo>
                    <a:pt x="3543" y="10919"/>
                    <a:pt x="3527" y="10802"/>
                    <a:pt x="3476" y="10702"/>
                  </a:cubicBezTo>
                  <a:cubicBezTo>
                    <a:pt x="3426" y="10518"/>
                    <a:pt x="3359" y="10334"/>
                    <a:pt x="3293" y="10117"/>
                  </a:cubicBezTo>
                  <a:lnTo>
                    <a:pt x="3293" y="10100"/>
                  </a:lnTo>
                  <a:cubicBezTo>
                    <a:pt x="2925" y="8864"/>
                    <a:pt x="2591" y="7611"/>
                    <a:pt x="2273" y="6424"/>
                  </a:cubicBezTo>
                  <a:lnTo>
                    <a:pt x="2290" y="6257"/>
                  </a:lnTo>
                  <a:lnTo>
                    <a:pt x="2340" y="6023"/>
                  </a:lnTo>
                  <a:lnTo>
                    <a:pt x="2390" y="5589"/>
                  </a:lnTo>
                  <a:lnTo>
                    <a:pt x="2424" y="5439"/>
                  </a:lnTo>
                  <a:cubicBezTo>
                    <a:pt x="2440" y="5238"/>
                    <a:pt x="2474" y="4937"/>
                    <a:pt x="2474" y="4670"/>
                  </a:cubicBezTo>
                  <a:cubicBezTo>
                    <a:pt x="2507" y="4336"/>
                    <a:pt x="2507" y="4035"/>
                    <a:pt x="2474" y="3784"/>
                  </a:cubicBezTo>
                  <a:cubicBezTo>
                    <a:pt x="2457" y="3500"/>
                    <a:pt x="2390" y="3200"/>
                    <a:pt x="2307" y="2982"/>
                  </a:cubicBezTo>
                  <a:cubicBezTo>
                    <a:pt x="2307" y="2982"/>
                    <a:pt x="2307" y="2949"/>
                    <a:pt x="2290" y="2949"/>
                  </a:cubicBezTo>
                  <a:lnTo>
                    <a:pt x="2257" y="2949"/>
                  </a:lnTo>
                  <a:cubicBezTo>
                    <a:pt x="2223" y="2949"/>
                    <a:pt x="2223" y="2982"/>
                    <a:pt x="2207" y="2999"/>
                  </a:cubicBezTo>
                  <a:lnTo>
                    <a:pt x="2207" y="3032"/>
                  </a:lnTo>
                  <a:cubicBezTo>
                    <a:pt x="2273" y="3266"/>
                    <a:pt x="2340" y="3517"/>
                    <a:pt x="2357" y="3784"/>
                  </a:cubicBezTo>
                  <a:cubicBezTo>
                    <a:pt x="2374" y="4068"/>
                    <a:pt x="2357" y="4336"/>
                    <a:pt x="2340" y="4653"/>
                  </a:cubicBezTo>
                  <a:cubicBezTo>
                    <a:pt x="2307" y="4937"/>
                    <a:pt x="2273" y="5238"/>
                    <a:pt x="2207" y="5522"/>
                  </a:cubicBezTo>
                  <a:lnTo>
                    <a:pt x="2207" y="5539"/>
                  </a:lnTo>
                  <a:cubicBezTo>
                    <a:pt x="2190" y="5622"/>
                    <a:pt x="2173" y="5706"/>
                    <a:pt x="2140" y="5823"/>
                  </a:cubicBezTo>
                  <a:lnTo>
                    <a:pt x="2123" y="5940"/>
                  </a:lnTo>
                  <a:cubicBezTo>
                    <a:pt x="2056" y="5622"/>
                    <a:pt x="1973" y="5338"/>
                    <a:pt x="1889" y="5071"/>
                  </a:cubicBezTo>
                  <a:cubicBezTo>
                    <a:pt x="1689" y="4269"/>
                    <a:pt x="1455" y="3417"/>
                    <a:pt x="1204" y="2565"/>
                  </a:cubicBezTo>
                  <a:cubicBezTo>
                    <a:pt x="1037" y="1696"/>
                    <a:pt x="770" y="860"/>
                    <a:pt x="452" y="8"/>
                  </a:cubicBezTo>
                  <a:cubicBezTo>
                    <a:pt x="447" y="3"/>
                    <a:pt x="441" y="1"/>
                    <a:pt x="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8" name="Google Shape;528;p29"/>
          <p:cNvSpPr/>
          <p:nvPr/>
        </p:nvSpPr>
        <p:spPr>
          <a:xfrm flipH="1">
            <a:off x="5934450" y="-304125"/>
            <a:ext cx="3310448" cy="2452589"/>
          </a:xfrm>
          <a:custGeom>
            <a:avLst/>
            <a:gdLst/>
            <a:ahLst/>
            <a:cxnLst/>
            <a:rect l="l" t="t" r="r" b="b"/>
            <a:pathLst>
              <a:path w="27854" h="20636" extrusionOk="0">
                <a:moveTo>
                  <a:pt x="0" y="0"/>
                </a:moveTo>
                <a:lnTo>
                  <a:pt x="0" y="17"/>
                </a:lnTo>
                <a:lnTo>
                  <a:pt x="0" y="10460"/>
                </a:lnTo>
                <a:lnTo>
                  <a:pt x="0" y="20635"/>
                </a:lnTo>
                <a:cubicBezTo>
                  <a:pt x="67" y="20635"/>
                  <a:pt x="151" y="20619"/>
                  <a:pt x="217" y="20585"/>
                </a:cubicBezTo>
                <a:cubicBezTo>
                  <a:pt x="501" y="20552"/>
                  <a:pt x="785" y="20468"/>
                  <a:pt x="1070" y="20368"/>
                </a:cubicBezTo>
                <a:cubicBezTo>
                  <a:pt x="1571" y="20167"/>
                  <a:pt x="2005" y="19883"/>
                  <a:pt x="2423" y="19499"/>
                </a:cubicBezTo>
                <a:cubicBezTo>
                  <a:pt x="2774" y="19165"/>
                  <a:pt x="3125" y="18781"/>
                  <a:pt x="3425" y="18279"/>
                </a:cubicBezTo>
                <a:cubicBezTo>
                  <a:pt x="3676" y="17862"/>
                  <a:pt x="3927" y="17394"/>
                  <a:pt x="4211" y="16792"/>
                </a:cubicBezTo>
                <a:cubicBezTo>
                  <a:pt x="4395" y="16391"/>
                  <a:pt x="4562" y="15974"/>
                  <a:pt x="4729" y="15556"/>
                </a:cubicBezTo>
                <a:cubicBezTo>
                  <a:pt x="4796" y="15389"/>
                  <a:pt x="4846" y="15222"/>
                  <a:pt x="4929" y="15071"/>
                </a:cubicBezTo>
                <a:cubicBezTo>
                  <a:pt x="5163" y="14520"/>
                  <a:pt x="5430" y="13902"/>
                  <a:pt x="5765" y="13334"/>
                </a:cubicBezTo>
                <a:cubicBezTo>
                  <a:pt x="6082" y="12816"/>
                  <a:pt x="6466" y="12365"/>
                  <a:pt x="6884" y="11913"/>
                </a:cubicBezTo>
                <a:cubicBezTo>
                  <a:pt x="7335" y="11479"/>
                  <a:pt x="7853" y="11061"/>
                  <a:pt x="8471" y="10727"/>
                </a:cubicBezTo>
                <a:cubicBezTo>
                  <a:pt x="9190" y="10309"/>
                  <a:pt x="10025" y="9992"/>
                  <a:pt x="10978" y="9741"/>
                </a:cubicBezTo>
                <a:cubicBezTo>
                  <a:pt x="12080" y="9457"/>
                  <a:pt x="13284" y="9290"/>
                  <a:pt x="14787" y="9207"/>
                </a:cubicBezTo>
                <a:cubicBezTo>
                  <a:pt x="15355" y="9157"/>
                  <a:pt x="15957" y="9140"/>
                  <a:pt x="16709" y="9140"/>
                </a:cubicBezTo>
                <a:lnTo>
                  <a:pt x="16993" y="9140"/>
                </a:lnTo>
                <a:cubicBezTo>
                  <a:pt x="17210" y="9140"/>
                  <a:pt x="17444" y="9140"/>
                  <a:pt x="17678" y="9123"/>
                </a:cubicBezTo>
                <a:cubicBezTo>
                  <a:pt x="17995" y="9106"/>
                  <a:pt x="18296" y="9090"/>
                  <a:pt x="18630" y="9040"/>
                </a:cubicBezTo>
                <a:cubicBezTo>
                  <a:pt x="19265" y="8973"/>
                  <a:pt x="19917" y="8856"/>
                  <a:pt x="20552" y="8689"/>
                </a:cubicBezTo>
                <a:cubicBezTo>
                  <a:pt x="21187" y="8522"/>
                  <a:pt x="21805" y="8304"/>
                  <a:pt x="22390" y="8037"/>
                </a:cubicBezTo>
                <a:cubicBezTo>
                  <a:pt x="22974" y="7786"/>
                  <a:pt x="23559" y="7469"/>
                  <a:pt x="24094" y="7101"/>
                </a:cubicBezTo>
                <a:cubicBezTo>
                  <a:pt x="24612" y="6734"/>
                  <a:pt x="25113" y="6349"/>
                  <a:pt x="25564" y="5865"/>
                </a:cubicBezTo>
                <a:cubicBezTo>
                  <a:pt x="26015" y="5397"/>
                  <a:pt x="26400" y="4913"/>
                  <a:pt x="26734" y="4361"/>
                </a:cubicBezTo>
                <a:cubicBezTo>
                  <a:pt x="27068" y="3793"/>
                  <a:pt x="27352" y="3175"/>
                  <a:pt x="27536" y="2540"/>
                </a:cubicBezTo>
                <a:cubicBezTo>
                  <a:pt x="27636" y="2189"/>
                  <a:pt x="27720" y="1838"/>
                  <a:pt x="27787" y="1504"/>
                </a:cubicBezTo>
                <a:cubicBezTo>
                  <a:pt x="27853" y="1120"/>
                  <a:pt x="27853" y="786"/>
                  <a:pt x="27820" y="468"/>
                </a:cubicBezTo>
                <a:cubicBezTo>
                  <a:pt x="27803" y="334"/>
                  <a:pt x="27787" y="184"/>
                  <a:pt x="27720" y="17"/>
                </a:cubicBezTo>
                <a:lnTo>
                  <a:pt x="27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9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52212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9"/>
          <p:cNvSpPr txBox="1">
            <a:spLocks noGrp="1"/>
          </p:cNvSpPr>
          <p:nvPr>
            <p:ph type="subTitle" idx="1"/>
          </p:nvPr>
        </p:nvSpPr>
        <p:spPr>
          <a:xfrm>
            <a:off x="713225" y="1647875"/>
            <a:ext cx="5220300" cy="25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0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0"/>
          <p:cNvSpPr/>
          <p:nvPr/>
        </p:nvSpPr>
        <p:spPr>
          <a:xfrm rot="-5153784">
            <a:off x="7068515" y="-527995"/>
            <a:ext cx="2936416" cy="2518746"/>
          </a:xfrm>
          <a:custGeom>
            <a:avLst/>
            <a:gdLst/>
            <a:ahLst/>
            <a:cxnLst/>
            <a:rect l="l" t="t" r="r" b="b"/>
            <a:pathLst>
              <a:path w="26540" h="22765" extrusionOk="0">
                <a:moveTo>
                  <a:pt x="24218" y="0"/>
                </a:moveTo>
                <a:cubicBezTo>
                  <a:pt x="24111" y="12"/>
                  <a:pt x="24051" y="12"/>
                  <a:pt x="23980" y="12"/>
                </a:cubicBezTo>
                <a:cubicBezTo>
                  <a:pt x="23908" y="12"/>
                  <a:pt x="23825" y="12"/>
                  <a:pt x="23742" y="24"/>
                </a:cubicBezTo>
                <a:cubicBezTo>
                  <a:pt x="23456" y="60"/>
                  <a:pt x="23146" y="143"/>
                  <a:pt x="22813" y="274"/>
                </a:cubicBezTo>
                <a:cubicBezTo>
                  <a:pt x="22551" y="393"/>
                  <a:pt x="22277" y="536"/>
                  <a:pt x="21956" y="738"/>
                </a:cubicBezTo>
                <a:cubicBezTo>
                  <a:pt x="21682" y="905"/>
                  <a:pt x="21420" y="1096"/>
                  <a:pt x="21170" y="1274"/>
                </a:cubicBezTo>
                <a:cubicBezTo>
                  <a:pt x="20908" y="1453"/>
                  <a:pt x="20634" y="1643"/>
                  <a:pt x="20372" y="1869"/>
                </a:cubicBezTo>
                <a:cubicBezTo>
                  <a:pt x="19920" y="2274"/>
                  <a:pt x="19539" y="2762"/>
                  <a:pt x="19241" y="3310"/>
                </a:cubicBezTo>
                <a:cubicBezTo>
                  <a:pt x="18932" y="3893"/>
                  <a:pt x="18753" y="4525"/>
                  <a:pt x="18622" y="5001"/>
                </a:cubicBezTo>
                <a:cubicBezTo>
                  <a:pt x="18467" y="5513"/>
                  <a:pt x="18348" y="6072"/>
                  <a:pt x="18229" y="6584"/>
                </a:cubicBezTo>
                <a:lnTo>
                  <a:pt x="18122" y="7037"/>
                </a:lnTo>
                <a:cubicBezTo>
                  <a:pt x="17979" y="7703"/>
                  <a:pt x="17789" y="8465"/>
                  <a:pt x="17491" y="9180"/>
                </a:cubicBezTo>
                <a:cubicBezTo>
                  <a:pt x="17301" y="9620"/>
                  <a:pt x="17074" y="10001"/>
                  <a:pt x="16824" y="10335"/>
                </a:cubicBezTo>
                <a:cubicBezTo>
                  <a:pt x="16562" y="10668"/>
                  <a:pt x="16253" y="10966"/>
                  <a:pt x="15896" y="11252"/>
                </a:cubicBezTo>
                <a:cubicBezTo>
                  <a:pt x="15550" y="11513"/>
                  <a:pt x="15169" y="11740"/>
                  <a:pt x="14776" y="11906"/>
                </a:cubicBezTo>
                <a:cubicBezTo>
                  <a:pt x="14336" y="12085"/>
                  <a:pt x="13824" y="12216"/>
                  <a:pt x="13288" y="12287"/>
                </a:cubicBezTo>
                <a:cubicBezTo>
                  <a:pt x="12848" y="12347"/>
                  <a:pt x="12371" y="12383"/>
                  <a:pt x="11776" y="12383"/>
                </a:cubicBezTo>
                <a:cubicBezTo>
                  <a:pt x="11395" y="12383"/>
                  <a:pt x="11014" y="12359"/>
                  <a:pt x="10657" y="12359"/>
                </a:cubicBezTo>
                <a:cubicBezTo>
                  <a:pt x="10228" y="12347"/>
                  <a:pt x="9871" y="12347"/>
                  <a:pt x="9514" y="12347"/>
                </a:cubicBezTo>
                <a:lnTo>
                  <a:pt x="9359" y="12347"/>
                </a:lnTo>
                <a:cubicBezTo>
                  <a:pt x="8585" y="12347"/>
                  <a:pt x="7966" y="12406"/>
                  <a:pt x="7395" y="12526"/>
                </a:cubicBezTo>
                <a:cubicBezTo>
                  <a:pt x="6835" y="12645"/>
                  <a:pt x="6252" y="12823"/>
                  <a:pt x="5620" y="13097"/>
                </a:cubicBezTo>
                <a:cubicBezTo>
                  <a:pt x="5061" y="13347"/>
                  <a:pt x="4489" y="13657"/>
                  <a:pt x="3954" y="14026"/>
                </a:cubicBezTo>
                <a:cubicBezTo>
                  <a:pt x="3418" y="14407"/>
                  <a:pt x="2930" y="14823"/>
                  <a:pt x="2489" y="15276"/>
                </a:cubicBezTo>
                <a:cubicBezTo>
                  <a:pt x="1560" y="16228"/>
                  <a:pt x="858" y="17348"/>
                  <a:pt x="465" y="18491"/>
                </a:cubicBezTo>
                <a:cubicBezTo>
                  <a:pt x="120" y="19479"/>
                  <a:pt x="1" y="20538"/>
                  <a:pt x="120" y="21550"/>
                </a:cubicBezTo>
                <a:cubicBezTo>
                  <a:pt x="120" y="21574"/>
                  <a:pt x="132" y="21610"/>
                  <a:pt x="144" y="21634"/>
                </a:cubicBezTo>
                <a:cubicBezTo>
                  <a:pt x="179" y="21669"/>
                  <a:pt x="203" y="21669"/>
                  <a:pt x="239" y="21669"/>
                </a:cubicBezTo>
                <a:cubicBezTo>
                  <a:pt x="286" y="21669"/>
                  <a:pt x="346" y="21634"/>
                  <a:pt x="358" y="21586"/>
                </a:cubicBezTo>
                <a:cubicBezTo>
                  <a:pt x="1037" y="21812"/>
                  <a:pt x="1775" y="21991"/>
                  <a:pt x="2680" y="22170"/>
                </a:cubicBezTo>
                <a:cubicBezTo>
                  <a:pt x="3418" y="22324"/>
                  <a:pt x="4192" y="22443"/>
                  <a:pt x="5049" y="22527"/>
                </a:cubicBezTo>
                <a:cubicBezTo>
                  <a:pt x="6442" y="22693"/>
                  <a:pt x="7930" y="22765"/>
                  <a:pt x="9597" y="22765"/>
                </a:cubicBezTo>
                <a:lnTo>
                  <a:pt x="9907" y="22765"/>
                </a:lnTo>
                <a:cubicBezTo>
                  <a:pt x="13110" y="22753"/>
                  <a:pt x="16205" y="22455"/>
                  <a:pt x="19646" y="22086"/>
                </a:cubicBezTo>
                <a:cubicBezTo>
                  <a:pt x="20027" y="22039"/>
                  <a:pt x="20420" y="21991"/>
                  <a:pt x="20825" y="21967"/>
                </a:cubicBezTo>
                <a:cubicBezTo>
                  <a:pt x="21122" y="21931"/>
                  <a:pt x="21456" y="21884"/>
                  <a:pt x="21813" y="21848"/>
                </a:cubicBezTo>
                <a:cubicBezTo>
                  <a:pt x="22408" y="21753"/>
                  <a:pt x="22908" y="21669"/>
                  <a:pt x="23349" y="21527"/>
                </a:cubicBezTo>
                <a:cubicBezTo>
                  <a:pt x="24242" y="21265"/>
                  <a:pt x="24885" y="20896"/>
                  <a:pt x="25325" y="20360"/>
                </a:cubicBezTo>
                <a:cubicBezTo>
                  <a:pt x="25444" y="20217"/>
                  <a:pt x="25552" y="20074"/>
                  <a:pt x="25647" y="19919"/>
                </a:cubicBezTo>
                <a:cubicBezTo>
                  <a:pt x="25730" y="19788"/>
                  <a:pt x="25802" y="19622"/>
                  <a:pt x="25885" y="19419"/>
                </a:cubicBezTo>
                <a:cubicBezTo>
                  <a:pt x="26016" y="19110"/>
                  <a:pt x="26099" y="18752"/>
                  <a:pt x="26183" y="18300"/>
                </a:cubicBezTo>
                <a:cubicBezTo>
                  <a:pt x="26254" y="17883"/>
                  <a:pt x="26302" y="17443"/>
                  <a:pt x="26325" y="16871"/>
                </a:cubicBezTo>
                <a:cubicBezTo>
                  <a:pt x="26361" y="16371"/>
                  <a:pt x="26373" y="15859"/>
                  <a:pt x="26373" y="15359"/>
                </a:cubicBezTo>
                <a:lnTo>
                  <a:pt x="26373" y="15026"/>
                </a:lnTo>
                <a:cubicBezTo>
                  <a:pt x="26385" y="14240"/>
                  <a:pt x="26421" y="13418"/>
                  <a:pt x="26445" y="12645"/>
                </a:cubicBezTo>
                <a:cubicBezTo>
                  <a:pt x="26480" y="11692"/>
                  <a:pt x="26504" y="10716"/>
                  <a:pt x="26516" y="9739"/>
                </a:cubicBezTo>
                <a:cubicBezTo>
                  <a:pt x="26540" y="8775"/>
                  <a:pt x="26540" y="7918"/>
                  <a:pt x="26504" y="7108"/>
                </a:cubicBezTo>
                <a:lnTo>
                  <a:pt x="26504" y="6965"/>
                </a:lnTo>
                <a:cubicBezTo>
                  <a:pt x="26504" y="6739"/>
                  <a:pt x="26492" y="6525"/>
                  <a:pt x="26492" y="6310"/>
                </a:cubicBezTo>
                <a:lnTo>
                  <a:pt x="26492" y="5918"/>
                </a:lnTo>
                <a:lnTo>
                  <a:pt x="26492" y="5537"/>
                </a:lnTo>
                <a:cubicBezTo>
                  <a:pt x="26480" y="5036"/>
                  <a:pt x="26456" y="4417"/>
                  <a:pt x="26421" y="3774"/>
                </a:cubicBezTo>
                <a:cubicBezTo>
                  <a:pt x="26361" y="3072"/>
                  <a:pt x="26254" y="2524"/>
                  <a:pt x="26123" y="2036"/>
                </a:cubicBezTo>
                <a:cubicBezTo>
                  <a:pt x="26040" y="1762"/>
                  <a:pt x="25944" y="1512"/>
                  <a:pt x="25825" y="1274"/>
                </a:cubicBezTo>
                <a:cubicBezTo>
                  <a:pt x="25718" y="1048"/>
                  <a:pt x="25587" y="846"/>
                  <a:pt x="25409" y="655"/>
                </a:cubicBezTo>
                <a:cubicBezTo>
                  <a:pt x="25313" y="548"/>
                  <a:pt x="25206" y="453"/>
                  <a:pt x="25063" y="334"/>
                </a:cubicBezTo>
                <a:cubicBezTo>
                  <a:pt x="24944" y="250"/>
                  <a:pt x="24813" y="179"/>
                  <a:pt x="24635" y="95"/>
                </a:cubicBezTo>
                <a:cubicBezTo>
                  <a:pt x="24492" y="36"/>
                  <a:pt x="24349" y="24"/>
                  <a:pt x="242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30"/>
          <p:cNvGrpSpPr/>
          <p:nvPr/>
        </p:nvGrpSpPr>
        <p:grpSpPr>
          <a:xfrm rot="-1206476">
            <a:off x="7278569" y="-492315"/>
            <a:ext cx="2304317" cy="2141074"/>
            <a:chOff x="-516777" y="3607918"/>
            <a:chExt cx="1728185" cy="1605757"/>
          </a:xfrm>
        </p:grpSpPr>
        <p:grpSp>
          <p:nvGrpSpPr>
            <p:cNvPr id="534" name="Google Shape;534;p30"/>
            <p:cNvGrpSpPr/>
            <p:nvPr/>
          </p:nvGrpSpPr>
          <p:grpSpPr>
            <a:xfrm rot="-3810402">
              <a:off x="88414" y="4502787"/>
              <a:ext cx="744398" cy="407389"/>
              <a:chOff x="1314647" y="1100057"/>
              <a:chExt cx="744387" cy="407383"/>
            </a:xfrm>
          </p:grpSpPr>
          <p:sp>
            <p:nvSpPr>
              <p:cNvPr id="535" name="Google Shape;535;p30"/>
              <p:cNvSpPr/>
              <p:nvPr/>
            </p:nvSpPr>
            <p:spPr>
              <a:xfrm>
                <a:off x="1314647" y="1100057"/>
                <a:ext cx="474314" cy="336014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3037" extrusionOk="0">
                    <a:moveTo>
                      <a:pt x="727" y="0"/>
                    </a:moveTo>
                    <a:cubicBezTo>
                      <a:pt x="667" y="0"/>
                      <a:pt x="608" y="0"/>
                      <a:pt x="548" y="12"/>
                    </a:cubicBezTo>
                    <a:cubicBezTo>
                      <a:pt x="477" y="24"/>
                      <a:pt x="405" y="48"/>
                      <a:pt x="322" y="72"/>
                    </a:cubicBezTo>
                    <a:cubicBezTo>
                      <a:pt x="215" y="119"/>
                      <a:pt x="131" y="179"/>
                      <a:pt x="72" y="262"/>
                    </a:cubicBezTo>
                    <a:cubicBezTo>
                      <a:pt x="36" y="310"/>
                      <a:pt x="24" y="357"/>
                      <a:pt x="12" y="405"/>
                    </a:cubicBezTo>
                    <a:cubicBezTo>
                      <a:pt x="0" y="441"/>
                      <a:pt x="0" y="488"/>
                      <a:pt x="0" y="548"/>
                    </a:cubicBezTo>
                    <a:cubicBezTo>
                      <a:pt x="0" y="595"/>
                      <a:pt x="12" y="643"/>
                      <a:pt x="24" y="703"/>
                    </a:cubicBezTo>
                    <a:cubicBezTo>
                      <a:pt x="48" y="738"/>
                      <a:pt x="60" y="798"/>
                      <a:pt x="84" y="857"/>
                    </a:cubicBezTo>
                    <a:cubicBezTo>
                      <a:pt x="179" y="1060"/>
                      <a:pt x="322" y="1250"/>
                      <a:pt x="536" y="1477"/>
                    </a:cubicBezTo>
                    <a:cubicBezTo>
                      <a:pt x="667" y="1608"/>
                      <a:pt x="786" y="1727"/>
                      <a:pt x="917" y="1810"/>
                    </a:cubicBezTo>
                    <a:cubicBezTo>
                      <a:pt x="1013" y="1893"/>
                      <a:pt x="1132" y="1953"/>
                      <a:pt x="1215" y="1989"/>
                    </a:cubicBezTo>
                    <a:cubicBezTo>
                      <a:pt x="1334" y="2072"/>
                      <a:pt x="1489" y="2131"/>
                      <a:pt x="1655" y="2203"/>
                    </a:cubicBezTo>
                    <a:cubicBezTo>
                      <a:pt x="1929" y="2310"/>
                      <a:pt x="2215" y="2393"/>
                      <a:pt x="2548" y="2489"/>
                    </a:cubicBezTo>
                    <a:cubicBezTo>
                      <a:pt x="2632" y="2512"/>
                      <a:pt x="2727" y="2524"/>
                      <a:pt x="2810" y="2560"/>
                    </a:cubicBezTo>
                    <a:lnTo>
                      <a:pt x="3477" y="2739"/>
                    </a:lnTo>
                    <a:cubicBezTo>
                      <a:pt x="3584" y="2762"/>
                      <a:pt x="3691" y="2798"/>
                      <a:pt x="3799" y="2846"/>
                    </a:cubicBezTo>
                    <a:lnTo>
                      <a:pt x="3834" y="2917"/>
                    </a:lnTo>
                    <a:cubicBezTo>
                      <a:pt x="3846" y="2941"/>
                      <a:pt x="3894" y="2965"/>
                      <a:pt x="3930" y="2965"/>
                    </a:cubicBezTo>
                    <a:cubicBezTo>
                      <a:pt x="3953" y="2965"/>
                      <a:pt x="3965" y="2965"/>
                      <a:pt x="3989" y="2941"/>
                    </a:cubicBezTo>
                    <a:lnTo>
                      <a:pt x="4001" y="2929"/>
                    </a:lnTo>
                    <a:cubicBezTo>
                      <a:pt x="4072" y="2953"/>
                      <a:pt x="4144" y="2989"/>
                      <a:pt x="4227" y="3036"/>
                    </a:cubicBezTo>
                    <a:lnTo>
                      <a:pt x="4239" y="3036"/>
                    </a:lnTo>
                    <a:cubicBezTo>
                      <a:pt x="4251" y="3036"/>
                      <a:pt x="4275" y="3012"/>
                      <a:pt x="4275" y="3001"/>
                    </a:cubicBezTo>
                    <a:cubicBezTo>
                      <a:pt x="4287" y="2989"/>
                      <a:pt x="4275" y="2953"/>
                      <a:pt x="4251" y="2953"/>
                    </a:cubicBezTo>
                    <a:cubicBezTo>
                      <a:pt x="4180" y="2929"/>
                      <a:pt x="4108" y="2881"/>
                      <a:pt x="4037" y="2858"/>
                    </a:cubicBezTo>
                    <a:cubicBezTo>
                      <a:pt x="4037" y="2834"/>
                      <a:pt x="4037" y="2810"/>
                      <a:pt x="4013" y="2798"/>
                    </a:cubicBezTo>
                    <a:cubicBezTo>
                      <a:pt x="4001" y="2774"/>
                      <a:pt x="3989" y="2751"/>
                      <a:pt x="3977" y="2739"/>
                    </a:cubicBezTo>
                    <a:cubicBezTo>
                      <a:pt x="3953" y="2703"/>
                      <a:pt x="3941" y="2691"/>
                      <a:pt x="3930" y="2679"/>
                    </a:cubicBezTo>
                    <a:cubicBezTo>
                      <a:pt x="3894" y="2620"/>
                      <a:pt x="3858" y="2572"/>
                      <a:pt x="3822" y="2512"/>
                    </a:cubicBezTo>
                    <a:cubicBezTo>
                      <a:pt x="3751" y="2405"/>
                      <a:pt x="3680" y="2310"/>
                      <a:pt x="3572" y="2191"/>
                    </a:cubicBezTo>
                    <a:cubicBezTo>
                      <a:pt x="3382" y="1953"/>
                      <a:pt x="3168" y="1691"/>
                      <a:pt x="2941" y="1453"/>
                    </a:cubicBezTo>
                    <a:cubicBezTo>
                      <a:pt x="2703" y="1203"/>
                      <a:pt x="2465" y="965"/>
                      <a:pt x="2215" y="774"/>
                    </a:cubicBezTo>
                    <a:cubicBezTo>
                      <a:pt x="1953" y="548"/>
                      <a:pt x="1691" y="381"/>
                      <a:pt x="1441" y="250"/>
                    </a:cubicBezTo>
                    <a:cubicBezTo>
                      <a:pt x="1310" y="191"/>
                      <a:pt x="1191" y="131"/>
                      <a:pt x="1048" y="107"/>
                    </a:cubicBezTo>
                    <a:cubicBezTo>
                      <a:pt x="977" y="12"/>
                      <a:pt x="858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0"/>
              <p:cNvSpPr/>
              <p:nvPr/>
            </p:nvSpPr>
            <p:spPr>
              <a:xfrm>
                <a:off x="1364658" y="1158034"/>
                <a:ext cx="694377" cy="318864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882" extrusionOk="0">
                    <a:moveTo>
                      <a:pt x="37" y="0"/>
                    </a:moveTo>
                    <a:cubicBezTo>
                      <a:pt x="37" y="12"/>
                      <a:pt x="25" y="24"/>
                      <a:pt x="25" y="24"/>
                    </a:cubicBezTo>
                    <a:cubicBezTo>
                      <a:pt x="1" y="36"/>
                      <a:pt x="1" y="71"/>
                      <a:pt x="25" y="83"/>
                    </a:cubicBezTo>
                    <a:cubicBezTo>
                      <a:pt x="346" y="357"/>
                      <a:pt x="703" y="607"/>
                      <a:pt x="1049" y="833"/>
                    </a:cubicBezTo>
                    <a:cubicBezTo>
                      <a:pt x="1406" y="1072"/>
                      <a:pt x="1775" y="1286"/>
                      <a:pt x="2168" y="1476"/>
                    </a:cubicBezTo>
                    <a:cubicBezTo>
                      <a:pt x="2358" y="1584"/>
                      <a:pt x="2549" y="1691"/>
                      <a:pt x="2751" y="1774"/>
                    </a:cubicBezTo>
                    <a:cubicBezTo>
                      <a:pt x="2942" y="1869"/>
                      <a:pt x="3144" y="1953"/>
                      <a:pt x="3347" y="2048"/>
                    </a:cubicBezTo>
                    <a:cubicBezTo>
                      <a:pt x="3537" y="2143"/>
                      <a:pt x="3739" y="2215"/>
                      <a:pt x="3954" y="2286"/>
                    </a:cubicBezTo>
                    <a:cubicBezTo>
                      <a:pt x="4156" y="2357"/>
                      <a:pt x="4359" y="2441"/>
                      <a:pt x="4561" y="2488"/>
                    </a:cubicBezTo>
                    <a:cubicBezTo>
                      <a:pt x="4811" y="2572"/>
                      <a:pt x="5073" y="2643"/>
                      <a:pt x="5335" y="2715"/>
                    </a:cubicBezTo>
                    <a:cubicBezTo>
                      <a:pt x="5609" y="2774"/>
                      <a:pt x="5871" y="2834"/>
                      <a:pt x="6145" y="2881"/>
                    </a:cubicBezTo>
                    <a:cubicBezTo>
                      <a:pt x="6168" y="2881"/>
                      <a:pt x="6204" y="2881"/>
                      <a:pt x="6216" y="2869"/>
                    </a:cubicBezTo>
                    <a:cubicBezTo>
                      <a:pt x="6240" y="2846"/>
                      <a:pt x="6264" y="2822"/>
                      <a:pt x="6264" y="2810"/>
                    </a:cubicBezTo>
                    <a:cubicBezTo>
                      <a:pt x="6276" y="2750"/>
                      <a:pt x="6240" y="2691"/>
                      <a:pt x="6180" y="2679"/>
                    </a:cubicBezTo>
                    <a:cubicBezTo>
                      <a:pt x="5930" y="2619"/>
                      <a:pt x="5668" y="2560"/>
                      <a:pt x="5406" y="2500"/>
                    </a:cubicBezTo>
                    <a:cubicBezTo>
                      <a:pt x="5144" y="2417"/>
                      <a:pt x="4871" y="2357"/>
                      <a:pt x="4609" y="2274"/>
                    </a:cubicBezTo>
                    <a:cubicBezTo>
                      <a:pt x="4335" y="2203"/>
                      <a:pt x="4073" y="2107"/>
                      <a:pt x="3823" y="2024"/>
                    </a:cubicBezTo>
                    <a:cubicBezTo>
                      <a:pt x="3549" y="1929"/>
                      <a:pt x="3299" y="1822"/>
                      <a:pt x="3049" y="1726"/>
                    </a:cubicBezTo>
                    <a:cubicBezTo>
                      <a:pt x="2525" y="1500"/>
                      <a:pt x="2001" y="1262"/>
                      <a:pt x="1513" y="976"/>
                    </a:cubicBezTo>
                    <a:cubicBezTo>
                      <a:pt x="1263" y="845"/>
                      <a:pt x="1025" y="691"/>
                      <a:pt x="787" y="536"/>
                    </a:cubicBezTo>
                    <a:cubicBezTo>
                      <a:pt x="549" y="381"/>
                      <a:pt x="322" y="214"/>
                      <a:pt x="96" y="36"/>
                    </a:cubicBezTo>
                    <a:lnTo>
                      <a:pt x="108" y="36"/>
                    </a:lnTo>
                    <a:cubicBezTo>
                      <a:pt x="96" y="24"/>
                      <a:pt x="84" y="24"/>
                      <a:pt x="72" y="12"/>
                    </a:cubicBezTo>
                    <a:cubicBezTo>
                      <a:pt x="49" y="12"/>
                      <a:pt x="49" y="0"/>
                      <a:pt x="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0"/>
              <p:cNvSpPr/>
              <p:nvPr/>
            </p:nvSpPr>
            <p:spPr>
              <a:xfrm>
                <a:off x="1408140" y="1443822"/>
                <a:ext cx="492791" cy="63618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575" extrusionOk="0">
                    <a:moveTo>
                      <a:pt x="29" y="0"/>
                    </a:moveTo>
                    <a:cubicBezTo>
                      <a:pt x="16" y="0"/>
                      <a:pt x="1" y="13"/>
                      <a:pt x="1" y="36"/>
                    </a:cubicBezTo>
                    <a:cubicBezTo>
                      <a:pt x="1" y="48"/>
                      <a:pt x="13" y="60"/>
                      <a:pt x="37" y="72"/>
                    </a:cubicBezTo>
                    <a:cubicBezTo>
                      <a:pt x="251" y="72"/>
                      <a:pt x="477" y="96"/>
                      <a:pt x="703" y="96"/>
                    </a:cubicBezTo>
                    <a:cubicBezTo>
                      <a:pt x="822" y="96"/>
                      <a:pt x="930" y="108"/>
                      <a:pt x="1049" y="108"/>
                    </a:cubicBezTo>
                    <a:cubicBezTo>
                      <a:pt x="1168" y="108"/>
                      <a:pt x="1299" y="120"/>
                      <a:pt x="1418" y="120"/>
                    </a:cubicBezTo>
                    <a:cubicBezTo>
                      <a:pt x="1656" y="132"/>
                      <a:pt x="1894" y="155"/>
                      <a:pt x="2144" y="179"/>
                    </a:cubicBezTo>
                    <a:cubicBezTo>
                      <a:pt x="2382" y="215"/>
                      <a:pt x="2620" y="227"/>
                      <a:pt x="2858" y="275"/>
                    </a:cubicBezTo>
                    <a:lnTo>
                      <a:pt x="2823" y="275"/>
                    </a:lnTo>
                    <a:cubicBezTo>
                      <a:pt x="3085" y="298"/>
                      <a:pt x="3335" y="346"/>
                      <a:pt x="3585" y="394"/>
                    </a:cubicBezTo>
                    <a:cubicBezTo>
                      <a:pt x="3847" y="429"/>
                      <a:pt x="4073" y="513"/>
                      <a:pt x="4311" y="572"/>
                    </a:cubicBezTo>
                    <a:cubicBezTo>
                      <a:pt x="4319" y="574"/>
                      <a:pt x="4326" y="574"/>
                      <a:pt x="4334" y="574"/>
                    </a:cubicBezTo>
                    <a:cubicBezTo>
                      <a:pt x="4385" y="574"/>
                      <a:pt x="4433" y="541"/>
                      <a:pt x="4454" y="489"/>
                    </a:cubicBezTo>
                    <a:cubicBezTo>
                      <a:pt x="4454" y="465"/>
                      <a:pt x="4454" y="429"/>
                      <a:pt x="4430" y="417"/>
                    </a:cubicBezTo>
                    <a:cubicBezTo>
                      <a:pt x="4418" y="394"/>
                      <a:pt x="4394" y="370"/>
                      <a:pt x="4370" y="370"/>
                    </a:cubicBezTo>
                    <a:cubicBezTo>
                      <a:pt x="4216" y="310"/>
                      <a:pt x="4049" y="275"/>
                      <a:pt x="3882" y="227"/>
                    </a:cubicBezTo>
                    <a:cubicBezTo>
                      <a:pt x="3704" y="179"/>
                      <a:pt x="3525" y="155"/>
                      <a:pt x="3346" y="120"/>
                    </a:cubicBezTo>
                    <a:cubicBezTo>
                      <a:pt x="3168" y="96"/>
                      <a:pt x="2977" y="72"/>
                      <a:pt x="2799" y="60"/>
                    </a:cubicBezTo>
                    <a:cubicBezTo>
                      <a:pt x="2608" y="48"/>
                      <a:pt x="2430" y="36"/>
                      <a:pt x="2227" y="36"/>
                    </a:cubicBezTo>
                    <a:lnTo>
                      <a:pt x="584" y="36"/>
                    </a:lnTo>
                    <a:cubicBezTo>
                      <a:pt x="406" y="36"/>
                      <a:pt x="227" y="36"/>
                      <a:pt x="48" y="13"/>
                    </a:cubicBezTo>
                    <a:cubicBezTo>
                      <a:pt x="44" y="4"/>
                      <a:pt x="37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30"/>
            <p:cNvGrpSpPr/>
            <p:nvPr/>
          </p:nvGrpSpPr>
          <p:grpSpPr>
            <a:xfrm rot="-3810402">
              <a:off x="-206005" y="3721110"/>
              <a:ext cx="1106640" cy="1379373"/>
              <a:chOff x="1347619" y="380773"/>
              <a:chExt cx="1106624" cy="1379352"/>
            </a:xfrm>
          </p:grpSpPr>
          <p:grpSp>
            <p:nvGrpSpPr>
              <p:cNvPr id="539" name="Google Shape;539;p30"/>
              <p:cNvGrpSpPr/>
              <p:nvPr/>
            </p:nvGrpSpPr>
            <p:grpSpPr>
              <a:xfrm>
                <a:off x="2151101" y="380773"/>
                <a:ext cx="242525" cy="803026"/>
                <a:chOff x="2151101" y="380773"/>
                <a:chExt cx="242525" cy="803026"/>
              </a:xfrm>
            </p:grpSpPr>
            <p:sp>
              <p:nvSpPr>
                <p:cNvPr id="540" name="Google Shape;540;p30"/>
                <p:cNvSpPr/>
                <p:nvPr/>
              </p:nvSpPr>
              <p:spPr>
                <a:xfrm>
                  <a:off x="2151101" y="380773"/>
                  <a:ext cx="237323" cy="638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5" h="5775" extrusionOk="0">
                      <a:moveTo>
                        <a:pt x="1192" y="0"/>
                      </a:moveTo>
                      <a:cubicBezTo>
                        <a:pt x="977" y="24"/>
                        <a:pt x="787" y="143"/>
                        <a:pt x="608" y="369"/>
                      </a:cubicBezTo>
                      <a:cubicBezTo>
                        <a:pt x="537" y="453"/>
                        <a:pt x="477" y="560"/>
                        <a:pt x="406" y="691"/>
                      </a:cubicBezTo>
                      <a:cubicBezTo>
                        <a:pt x="346" y="810"/>
                        <a:pt x="287" y="929"/>
                        <a:pt x="239" y="1072"/>
                      </a:cubicBezTo>
                      <a:cubicBezTo>
                        <a:pt x="144" y="1310"/>
                        <a:pt x="84" y="1524"/>
                        <a:pt x="60" y="1751"/>
                      </a:cubicBezTo>
                      <a:cubicBezTo>
                        <a:pt x="1" y="2108"/>
                        <a:pt x="13" y="2513"/>
                        <a:pt x="84" y="2929"/>
                      </a:cubicBezTo>
                      <a:cubicBezTo>
                        <a:pt x="168" y="3394"/>
                        <a:pt x="322" y="3846"/>
                        <a:pt x="549" y="4346"/>
                      </a:cubicBezTo>
                      <a:cubicBezTo>
                        <a:pt x="739" y="4763"/>
                        <a:pt x="1001" y="5156"/>
                        <a:pt x="1299" y="5537"/>
                      </a:cubicBezTo>
                      <a:cubicBezTo>
                        <a:pt x="1299" y="5572"/>
                        <a:pt x="1299" y="5620"/>
                        <a:pt x="1311" y="5668"/>
                      </a:cubicBezTo>
                      <a:cubicBezTo>
                        <a:pt x="1311" y="5727"/>
                        <a:pt x="1370" y="5775"/>
                        <a:pt x="1418" y="5775"/>
                      </a:cubicBezTo>
                      <a:cubicBezTo>
                        <a:pt x="1489" y="5775"/>
                        <a:pt x="1537" y="5715"/>
                        <a:pt x="1513" y="5644"/>
                      </a:cubicBezTo>
                      <a:lnTo>
                        <a:pt x="1513" y="5572"/>
                      </a:lnTo>
                      <a:lnTo>
                        <a:pt x="1513" y="5525"/>
                      </a:lnTo>
                      <a:lnTo>
                        <a:pt x="1513" y="5453"/>
                      </a:lnTo>
                      <a:lnTo>
                        <a:pt x="1513" y="5382"/>
                      </a:lnTo>
                      <a:cubicBezTo>
                        <a:pt x="1513" y="5311"/>
                        <a:pt x="1501" y="5215"/>
                        <a:pt x="1501" y="5108"/>
                      </a:cubicBezTo>
                      <a:cubicBezTo>
                        <a:pt x="1501" y="4989"/>
                        <a:pt x="1513" y="4894"/>
                        <a:pt x="1537" y="4787"/>
                      </a:cubicBezTo>
                      <a:cubicBezTo>
                        <a:pt x="1549" y="4691"/>
                        <a:pt x="1561" y="4608"/>
                        <a:pt x="1573" y="4501"/>
                      </a:cubicBezTo>
                      <a:cubicBezTo>
                        <a:pt x="1620" y="4287"/>
                        <a:pt x="1680" y="4037"/>
                        <a:pt x="1727" y="3822"/>
                      </a:cubicBezTo>
                      <a:cubicBezTo>
                        <a:pt x="1846" y="3286"/>
                        <a:pt x="1977" y="2703"/>
                        <a:pt x="2073" y="2132"/>
                      </a:cubicBezTo>
                      <a:cubicBezTo>
                        <a:pt x="2108" y="1834"/>
                        <a:pt x="2144" y="1572"/>
                        <a:pt x="2144" y="1334"/>
                      </a:cubicBezTo>
                      <a:cubicBezTo>
                        <a:pt x="2144" y="1084"/>
                        <a:pt x="2132" y="858"/>
                        <a:pt x="2085" y="643"/>
                      </a:cubicBezTo>
                      <a:cubicBezTo>
                        <a:pt x="2037" y="453"/>
                        <a:pt x="1954" y="286"/>
                        <a:pt x="1835" y="167"/>
                      </a:cubicBezTo>
                      <a:cubicBezTo>
                        <a:pt x="1775" y="108"/>
                        <a:pt x="1680" y="72"/>
                        <a:pt x="1596" y="24"/>
                      </a:cubicBezTo>
                      <a:cubicBezTo>
                        <a:pt x="1454" y="12"/>
                        <a:pt x="1370" y="0"/>
                        <a:pt x="1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30"/>
                <p:cNvSpPr/>
                <p:nvPr/>
              </p:nvSpPr>
              <p:spPr>
                <a:xfrm>
                  <a:off x="2249905" y="440077"/>
                  <a:ext cx="143721" cy="743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" h="6722" extrusionOk="0">
                      <a:moveTo>
                        <a:pt x="382" y="0"/>
                      </a:moveTo>
                      <a:cubicBezTo>
                        <a:pt x="322" y="0"/>
                        <a:pt x="310" y="12"/>
                        <a:pt x="310" y="24"/>
                      </a:cubicBezTo>
                      <a:cubicBezTo>
                        <a:pt x="251" y="214"/>
                        <a:pt x="203" y="429"/>
                        <a:pt x="168" y="631"/>
                      </a:cubicBezTo>
                      <a:cubicBezTo>
                        <a:pt x="120" y="845"/>
                        <a:pt x="84" y="1048"/>
                        <a:pt x="72" y="1262"/>
                      </a:cubicBezTo>
                      <a:cubicBezTo>
                        <a:pt x="25" y="1679"/>
                        <a:pt x="1" y="2096"/>
                        <a:pt x="13" y="2512"/>
                      </a:cubicBezTo>
                      <a:cubicBezTo>
                        <a:pt x="13" y="2715"/>
                        <a:pt x="25" y="2941"/>
                        <a:pt x="49" y="3155"/>
                      </a:cubicBezTo>
                      <a:cubicBezTo>
                        <a:pt x="60" y="3358"/>
                        <a:pt x="72" y="3584"/>
                        <a:pt x="108" y="3786"/>
                      </a:cubicBezTo>
                      <a:cubicBezTo>
                        <a:pt x="132" y="4001"/>
                        <a:pt x="168" y="4203"/>
                        <a:pt x="203" y="4417"/>
                      </a:cubicBezTo>
                      <a:cubicBezTo>
                        <a:pt x="251" y="4620"/>
                        <a:pt x="299" y="4846"/>
                        <a:pt x="358" y="5060"/>
                      </a:cubicBezTo>
                      <a:cubicBezTo>
                        <a:pt x="430" y="5334"/>
                        <a:pt x="525" y="5608"/>
                        <a:pt x="620" y="5870"/>
                      </a:cubicBezTo>
                      <a:cubicBezTo>
                        <a:pt x="668" y="6001"/>
                        <a:pt x="727" y="6144"/>
                        <a:pt x="787" y="6263"/>
                      </a:cubicBezTo>
                      <a:cubicBezTo>
                        <a:pt x="846" y="6394"/>
                        <a:pt x="918" y="6549"/>
                        <a:pt x="1001" y="6668"/>
                      </a:cubicBezTo>
                      <a:cubicBezTo>
                        <a:pt x="1013" y="6680"/>
                        <a:pt x="1025" y="6703"/>
                        <a:pt x="1061" y="6703"/>
                      </a:cubicBezTo>
                      <a:cubicBezTo>
                        <a:pt x="1078" y="6715"/>
                        <a:pt x="1096" y="6721"/>
                        <a:pt x="1116" y="6721"/>
                      </a:cubicBezTo>
                      <a:cubicBezTo>
                        <a:pt x="1135" y="6721"/>
                        <a:pt x="1156" y="6715"/>
                        <a:pt x="1180" y="6703"/>
                      </a:cubicBezTo>
                      <a:cubicBezTo>
                        <a:pt x="1251" y="6680"/>
                        <a:pt x="1299" y="6584"/>
                        <a:pt x="1263" y="6501"/>
                      </a:cubicBezTo>
                      <a:cubicBezTo>
                        <a:pt x="1203" y="6322"/>
                        <a:pt x="1120" y="6156"/>
                        <a:pt x="1061" y="5977"/>
                      </a:cubicBezTo>
                      <a:cubicBezTo>
                        <a:pt x="977" y="5798"/>
                        <a:pt x="918" y="5620"/>
                        <a:pt x="846" y="5441"/>
                      </a:cubicBezTo>
                      <a:cubicBezTo>
                        <a:pt x="715" y="5084"/>
                        <a:pt x="596" y="4715"/>
                        <a:pt x="501" y="4346"/>
                      </a:cubicBezTo>
                      <a:cubicBezTo>
                        <a:pt x="492" y="4309"/>
                        <a:pt x="483" y="4266"/>
                        <a:pt x="474" y="4226"/>
                      </a:cubicBezTo>
                      <a:lnTo>
                        <a:pt x="474" y="4226"/>
                      </a:lnTo>
                      <a:cubicBezTo>
                        <a:pt x="475" y="4227"/>
                        <a:pt x="476" y="4227"/>
                        <a:pt x="477" y="4227"/>
                      </a:cubicBezTo>
                      <a:cubicBezTo>
                        <a:pt x="370" y="3834"/>
                        <a:pt x="299" y="3429"/>
                        <a:pt x="239" y="3048"/>
                      </a:cubicBezTo>
                      <a:cubicBezTo>
                        <a:pt x="203" y="2858"/>
                        <a:pt x="191" y="2655"/>
                        <a:pt x="180" y="2465"/>
                      </a:cubicBezTo>
                      <a:cubicBezTo>
                        <a:pt x="168" y="2278"/>
                        <a:pt x="168" y="2068"/>
                        <a:pt x="168" y="1880"/>
                      </a:cubicBezTo>
                      <a:lnTo>
                        <a:pt x="168" y="1880"/>
                      </a:lnTo>
                      <a:cubicBezTo>
                        <a:pt x="168" y="1571"/>
                        <a:pt x="191" y="1262"/>
                        <a:pt x="239" y="953"/>
                      </a:cubicBezTo>
                      <a:cubicBezTo>
                        <a:pt x="287" y="631"/>
                        <a:pt x="346" y="334"/>
                        <a:pt x="418" y="36"/>
                      </a:cubicBezTo>
                      <a:cubicBezTo>
                        <a:pt x="418" y="24"/>
                        <a:pt x="406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2" name="Google Shape;542;p30"/>
              <p:cNvSpPr/>
              <p:nvPr/>
            </p:nvSpPr>
            <p:spPr>
              <a:xfrm>
                <a:off x="1347619" y="1383301"/>
                <a:ext cx="359691" cy="123917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1120" extrusionOk="0">
                    <a:moveTo>
                      <a:pt x="929" y="0"/>
                    </a:moveTo>
                    <a:cubicBezTo>
                      <a:pt x="881" y="12"/>
                      <a:pt x="822" y="12"/>
                      <a:pt x="750" y="12"/>
                    </a:cubicBezTo>
                    <a:cubicBezTo>
                      <a:pt x="679" y="12"/>
                      <a:pt x="607" y="12"/>
                      <a:pt x="536" y="24"/>
                    </a:cubicBezTo>
                    <a:cubicBezTo>
                      <a:pt x="476" y="48"/>
                      <a:pt x="417" y="60"/>
                      <a:pt x="369" y="71"/>
                    </a:cubicBezTo>
                    <a:cubicBezTo>
                      <a:pt x="310" y="83"/>
                      <a:pt x="250" y="119"/>
                      <a:pt x="191" y="167"/>
                    </a:cubicBezTo>
                    <a:cubicBezTo>
                      <a:pt x="155" y="191"/>
                      <a:pt x="119" y="226"/>
                      <a:pt x="95" y="238"/>
                    </a:cubicBezTo>
                    <a:cubicBezTo>
                      <a:pt x="72" y="262"/>
                      <a:pt x="60" y="286"/>
                      <a:pt x="36" y="310"/>
                    </a:cubicBezTo>
                    <a:cubicBezTo>
                      <a:pt x="24" y="345"/>
                      <a:pt x="12" y="369"/>
                      <a:pt x="12" y="381"/>
                    </a:cubicBezTo>
                    <a:cubicBezTo>
                      <a:pt x="0" y="417"/>
                      <a:pt x="0" y="441"/>
                      <a:pt x="0" y="476"/>
                    </a:cubicBezTo>
                    <a:cubicBezTo>
                      <a:pt x="0" y="500"/>
                      <a:pt x="12" y="536"/>
                      <a:pt x="12" y="548"/>
                    </a:cubicBezTo>
                    <a:cubicBezTo>
                      <a:pt x="24" y="583"/>
                      <a:pt x="24" y="595"/>
                      <a:pt x="36" y="619"/>
                    </a:cubicBezTo>
                    <a:cubicBezTo>
                      <a:pt x="60" y="655"/>
                      <a:pt x="72" y="667"/>
                      <a:pt x="95" y="702"/>
                    </a:cubicBezTo>
                    <a:cubicBezTo>
                      <a:pt x="131" y="726"/>
                      <a:pt x="155" y="738"/>
                      <a:pt x="179" y="774"/>
                    </a:cubicBezTo>
                    <a:lnTo>
                      <a:pt x="310" y="857"/>
                    </a:lnTo>
                    <a:cubicBezTo>
                      <a:pt x="357" y="893"/>
                      <a:pt x="393" y="917"/>
                      <a:pt x="453" y="941"/>
                    </a:cubicBezTo>
                    <a:cubicBezTo>
                      <a:pt x="548" y="976"/>
                      <a:pt x="667" y="1012"/>
                      <a:pt x="774" y="1036"/>
                    </a:cubicBezTo>
                    <a:cubicBezTo>
                      <a:pt x="869" y="1072"/>
                      <a:pt x="988" y="1083"/>
                      <a:pt x="1143" y="1095"/>
                    </a:cubicBezTo>
                    <a:cubicBezTo>
                      <a:pt x="1215" y="1095"/>
                      <a:pt x="1286" y="1119"/>
                      <a:pt x="1369" y="1119"/>
                    </a:cubicBezTo>
                    <a:lnTo>
                      <a:pt x="1560" y="1119"/>
                    </a:lnTo>
                    <a:cubicBezTo>
                      <a:pt x="1822" y="1095"/>
                      <a:pt x="2119" y="1060"/>
                      <a:pt x="2417" y="976"/>
                    </a:cubicBezTo>
                    <a:cubicBezTo>
                      <a:pt x="2655" y="917"/>
                      <a:pt x="2881" y="845"/>
                      <a:pt x="3108" y="738"/>
                    </a:cubicBezTo>
                    <a:lnTo>
                      <a:pt x="3131" y="738"/>
                    </a:lnTo>
                    <a:cubicBezTo>
                      <a:pt x="3167" y="738"/>
                      <a:pt x="3179" y="738"/>
                      <a:pt x="3179" y="726"/>
                    </a:cubicBezTo>
                    <a:cubicBezTo>
                      <a:pt x="3191" y="714"/>
                      <a:pt x="3215" y="702"/>
                      <a:pt x="3215" y="679"/>
                    </a:cubicBezTo>
                    <a:cubicBezTo>
                      <a:pt x="3239" y="667"/>
                      <a:pt x="3251" y="655"/>
                      <a:pt x="3239" y="619"/>
                    </a:cubicBezTo>
                    <a:cubicBezTo>
                      <a:pt x="3239" y="607"/>
                      <a:pt x="3227" y="595"/>
                      <a:pt x="3215" y="595"/>
                    </a:cubicBezTo>
                    <a:lnTo>
                      <a:pt x="3191" y="595"/>
                    </a:lnTo>
                    <a:cubicBezTo>
                      <a:pt x="3179" y="595"/>
                      <a:pt x="3167" y="595"/>
                      <a:pt x="3167" y="583"/>
                    </a:cubicBezTo>
                    <a:lnTo>
                      <a:pt x="3120" y="560"/>
                    </a:lnTo>
                    <a:cubicBezTo>
                      <a:pt x="3072" y="548"/>
                      <a:pt x="3036" y="548"/>
                      <a:pt x="2989" y="536"/>
                    </a:cubicBezTo>
                    <a:cubicBezTo>
                      <a:pt x="2929" y="524"/>
                      <a:pt x="2870" y="500"/>
                      <a:pt x="2798" y="488"/>
                    </a:cubicBezTo>
                    <a:cubicBezTo>
                      <a:pt x="2631" y="441"/>
                      <a:pt x="2477" y="381"/>
                      <a:pt x="2322" y="345"/>
                    </a:cubicBezTo>
                    <a:lnTo>
                      <a:pt x="1869" y="202"/>
                    </a:lnTo>
                    <a:cubicBezTo>
                      <a:pt x="1679" y="143"/>
                      <a:pt x="1524" y="107"/>
                      <a:pt x="1393" y="71"/>
                    </a:cubicBezTo>
                    <a:cubicBezTo>
                      <a:pt x="1226" y="24"/>
                      <a:pt x="1084" y="12"/>
                      <a:pt x="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3" name="Google Shape;543;p30"/>
              <p:cNvGrpSpPr/>
              <p:nvPr/>
            </p:nvGrpSpPr>
            <p:grpSpPr>
              <a:xfrm>
                <a:off x="1434473" y="515093"/>
                <a:ext cx="1019770" cy="1245033"/>
                <a:chOff x="1434473" y="515093"/>
                <a:chExt cx="1019770" cy="1245033"/>
              </a:xfrm>
            </p:grpSpPr>
            <p:sp>
              <p:nvSpPr>
                <p:cNvPr id="544" name="Google Shape;544;p30"/>
                <p:cNvSpPr/>
                <p:nvPr/>
              </p:nvSpPr>
              <p:spPr>
                <a:xfrm>
                  <a:off x="1434473" y="515093"/>
                  <a:ext cx="864320" cy="99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2" h="8955" extrusionOk="0">
                      <a:moveTo>
                        <a:pt x="1" y="1"/>
                      </a:moveTo>
                      <a:cubicBezTo>
                        <a:pt x="1" y="2"/>
                        <a:pt x="1" y="3"/>
                        <a:pt x="1" y="4"/>
                      </a:cubicBezTo>
                      <a:lnTo>
                        <a:pt x="1" y="4"/>
                      </a:lnTo>
                      <a:cubicBezTo>
                        <a:pt x="1" y="3"/>
                        <a:pt x="1" y="2"/>
                        <a:pt x="1" y="1"/>
                      </a:cubicBezTo>
                      <a:close/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37" y="289"/>
                        <a:pt x="96" y="526"/>
                        <a:pt x="132" y="763"/>
                      </a:cubicBezTo>
                      <a:cubicBezTo>
                        <a:pt x="168" y="894"/>
                        <a:pt x="180" y="1025"/>
                        <a:pt x="191" y="1156"/>
                      </a:cubicBezTo>
                      <a:cubicBezTo>
                        <a:pt x="215" y="1310"/>
                        <a:pt x="227" y="1441"/>
                        <a:pt x="239" y="1584"/>
                      </a:cubicBezTo>
                      <a:cubicBezTo>
                        <a:pt x="251" y="1751"/>
                        <a:pt x="251" y="1918"/>
                        <a:pt x="251" y="2049"/>
                      </a:cubicBezTo>
                      <a:lnTo>
                        <a:pt x="251" y="2549"/>
                      </a:lnTo>
                      <a:lnTo>
                        <a:pt x="251" y="2870"/>
                      </a:lnTo>
                      <a:lnTo>
                        <a:pt x="251" y="3156"/>
                      </a:lnTo>
                      <a:cubicBezTo>
                        <a:pt x="251" y="3346"/>
                        <a:pt x="251" y="3561"/>
                        <a:pt x="263" y="3799"/>
                      </a:cubicBezTo>
                      <a:cubicBezTo>
                        <a:pt x="287" y="4263"/>
                        <a:pt x="346" y="4656"/>
                        <a:pt x="430" y="5013"/>
                      </a:cubicBezTo>
                      <a:cubicBezTo>
                        <a:pt x="477" y="5180"/>
                        <a:pt x="525" y="5359"/>
                        <a:pt x="596" y="5537"/>
                      </a:cubicBezTo>
                      <a:cubicBezTo>
                        <a:pt x="656" y="5680"/>
                        <a:pt x="715" y="5847"/>
                        <a:pt x="787" y="6013"/>
                      </a:cubicBezTo>
                      <a:cubicBezTo>
                        <a:pt x="870" y="6156"/>
                        <a:pt x="942" y="6323"/>
                        <a:pt x="1061" y="6502"/>
                      </a:cubicBezTo>
                      <a:cubicBezTo>
                        <a:pt x="1144" y="6656"/>
                        <a:pt x="1239" y="6799"/>
                        <a:pt x="1334" y="6930"/>
                      </a:cubicBezTo>
                      <a:cubicBezTo>
                        <a:pt x="1549" y="7228"/>
                        <a:pt x="1799" y="7502"/>
                        <a:pt x="2073" y="7740"/>
                      </a:cubicBezTo>
                      <a:cubicBezTo>
                        <a:pt x="2192" y="7859"/>
                        <a:pt x="2335" y="7966"/>
                        <a:pt x="2466" y="8061"/>
                      </a:cubicBezTo>
                      <a:cubicBezTo>
                        <a:pt x="2608" y="8168"/>
                        <a:pt x="2751" y="8264"/>
                        <a:pt x="2954" y="8359"/>
                      </a:cubicBezTo>
                      <a:cubicBezTo>
                        <a:pt x="3585" y="8740"/>
                        <a:pt x="4299" y="8930"/>
                        <a:pt x="5013" y="8942"/>
                      </a:cubicBezTo>
                      <a:lnTo>
                        <a:pt x="5049" y="8942"/>
                      </a:lnTo>
                      <a:cubicBezTo>
                        <a:pt x="5168" y="8942"/>
                        <a:pt x="5287" y="8942"/>
                        <a:pt x="5418" y="8930"/>
                      </a:cubicBezTo>
                      <a:cubicBezTo>
                        <a:pt x="5454" y="8942"/>
                        <a:pt x="5490" y="8954"/>
                        <a:pt x="5537" y="8954"/>
                      </a:cubicBezTo>
                      <a:cubicBezTo>
                        <a:pt x="5585" y="8954"/>
                        <a:pt x="5633" y="8942"/>
                        <a:pt x="5668" y="8919"/>
                      </a:cubicBezTo>
                      <a:cubicBezTo>
                        <a:pt x="5930" y="8740"/>
                        <a:pt x="6156" y="8526"/>
                        <a:pt x="6430" y="8240"/>
                      </a:cubicBezTo>
                      <a:cubicBezTo>
                        <a:pt x="6680" y="7990"/>
                        <a:pt x="6907" y="7728"/>
                        <a:pt x="7085" y="7442"/>
                      </a:cubicBezTo>
                      <a:cubicBezTo>
                        <a:pt x="7180" y="7323"/>
                        <a:pt x="7252" y="7168"/>
                        <a:pt x="7347" y="6990"/>
                      </a:cubicBezTo>
                      <a:cubicBezTo>
                        <a:pt x="7430" y="6847"/>
                        <a:pt x="7502" y="6680"/>
                        <a:pt x="7561" y="6514"/>
                      </a:cubicBezTo>
                      <a:cubicBezTo>
                        <a:pt x="7609" y="6371"/>
                        <a:pt x="7645" y="6204"/>
                        <a:pt x="7680" y="6037"/>
                      </a:cubicBezTo>
                      <a:cubicBezTo>
                        <a:pt x="7692" y="5918"/>
                        <a:pt x="7704" y="5799"/>
                        <a:pt x="7704" y="5668"/>
                      </a:cubicBezTo>
                      <a:cubicBezTo>
                        <a:pt x="7788" y="5609"/>
                        <a:pt x="7811" y="5501"/>
                        <a:pt x="7764" y="5418"/>
                      </a:cubicBezTo>
                      <a:cubicBezTo>
                        <a:pt x="7645" y="5085"/>
                        <a:pt x="7502" y="4763"/>
                        <a:pt x="7311" y="4394"/>
                      </a:cubicBezTo>
                      <a:cubicBezTo>
                        <a:pt x="7109" y="4037"/>
                        <a:pt x="6907" y="3692"/>
                        <a:pt x="6680" y="3382"/>
                      </a:cubicBezTo>
                      <a:cubicBezTo>
                        <a:pt x="6216" y="2739"/>
                        <a:pt x="5680" y="2192"/>
                        <a:pt x="5073" y="1727"/>
                      </a:cubicBezTo>
                      <a:cubicBezTo>
                        <a:pt x="4954" y="1632"/>
                        <a:pt x="4823" y="1549"/>
                        <a:pt x="4656" y="1441"/>
                      </a:cubicBezTo>
                      <a:cubicBezTo>
                        <a:pt x="4490" y="1334"/>
                        <a:pt x="4335" y="1251"/>
                        <a:pt x="4180" y="1180"/>
                      </a:cubicBezTo>
                      <a:cubicBezTo>
                        <a:pt x="3894" y="1025"/>
                        <a:pt x="3561" y="906"/>
                        <a:pt x="3144" y="787"/>
                      </a:cubicBezTo>
                      <a:cubicBezTo>
                        <a:pt x="2966" y="739"/>
                        <a:pt x="2763" y="679"/>
                        <a:pt x="2513" y="644"/>
                      </a:cubicBezTo>
                      <a:cubicBezTo>
                        <a:pt x="2287" y="596"/>
                        <a:pt x="2085" y="548"/>
                        <a:pt x="1906" y="525"/>
                      </a:cubicBezTo>
                      <a:cubicBezTo>
                        <a:pt x="1692" y="489"/>
                        <a:pt x="1489" y="441"/>
                        <a:pt x="1299" y="406"/>
                      </a:cubicBezTo>
                      <a:cubicBezTo>
                        <a:pt x="1096" y="358"/>
                        <a:pt x="906" y="310"/>
                        <a:pt x="680" y="251"/>
                      </a:cubicBezTo>
                      <a:cubicBezTo>
                        <a:pt x="441" y="191"/>
                        <a:pt x="239" y="108"/>
                        <a:pt x="25" y="13"/>
                      </a:cubicBezTo>
                      <a:cubicBezTo>
                        <a:pt x="14" y="13"/>
                        <a:pt x="4" y="13"/>
                        <a:pt x="1" y="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30"/>
                <p:cNvSpPr/>
                <p:nvPr/>
              </p:nvSpPr>
              <p:spPr>
                <a:xfrm>
                  <a:off x="1479283" y="570414"/>
                  <a:ext cx="974960" cy="1189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2" h="10753" extrusionOk="0">
                      <a:moveTo>
                        <a:pt x="36" y="1"/>
                      </a:moveTo>
                      <a:cubicBezTo>
                        <a:pt x="13" y="1"/>
                        <a:pt x="1" y="48"/>
                        <a:pt x="25" y="84"/>
                      </a:cubicBezTo>
                      <a:cubicBezTo>
                        <a:pt x="120" y="144"/>
                        <a:pt x="191" y="215"/>
                        <a:pt x="263" y="287"/>
                      </a:cubicBezTo>
                      <a:cubicBezTo>
                        <a:pt x="334" y="346"/>
                        <a:pt x="394" y="418"/>
                        <a:pt x="477" y="477"/>
                      </a:cubicBezTo>
                      <a:lnTo>
                        <a:pt x="691" y="703"/>
                      </a:lnTo>
                      <a:cubicBezTo>
                        <a:pt x="834" y="858"/>
                        <a:pt x="965" y="1013"/>
                        <a:pt x="1096" y="1180"/>
                      </a:cubicBezTo>
                      <a:cubicBezTo>
                        <a:pt x="1227" y="1346"/>
                        <a:pt x="1346" y="1513"/>
                        <a:pt x="1489" y="1692"/>
                      </a:cubicBezTo>
                      <a:cubicBezTo>
                        <a:pt x="1525" y="1751"/>
                        <a:pt x="1572" y="1823"/>
                        <a:pt x="1620" y="1882"/>
                      </a:cubicBezTo>
                      <a:cubicBezTo>
                        <a:pt x="1584" y="1870"/>
                        <a:pt x="1549" y="1846"/>
                        <a:pt x="1513" y="1846"/>
                      </a:cubicBezTo>
                      <a:cubicBezTo>
                        <a:pt x="1394" y="1811"/>
                        <a:pt x="1275" y="1751"/>
                        <a:pt x="1168" y="1692"/>
                      </a:cubicBezTo>
                      <a:cubicBezTo>
                        <a:pt x="1025" y="1608"/>
                        <a:pt x="894" y="1525"/>
                        <a:pt x="751" y="1418"/>
                      </a:cubicBezTo>
                      <a:cubicBezTo>
                        <a:pt x="620" y="1334"/>
                        <a:pt x="501" y="1227"/>
                        <a:pt x="382" y="1120"/>
                      </a:cubicBezTo>
                      <a:lnTo>
                        <a:pt x="358" y="1096"/>
                      </a:lnTo>
                      <a:cubicBezTo>
                        <a:pt x="334" y="1096"/>
                        <a:pt x="334" y="1072"/>
                        <a:pt x="322" y="1072"/>
                      </a:cubicBezTo>
                      <a:cubicBezTo>
                        <a:pt x="310" y="1072"/>
                        <a:pt x="310" y="1072"/>
                        <a:pt x="298" y="1096"/>
                      </a:cubicBezTo>
                      <a:cubicBezTo>
                        <a:pt x="275" y="1108"/>
                        <a:pt x="275" y="1132"/>
                        <a:pt x="298" y="1156"/>
                      </a:cubicBezTo>
                      <a:lnTo>
                        <a:pt x="608" y="1418"/>
                      </a:lnTo>
                      <a:cubicBezTo>
                        <a:pt x="739" y="1525"/>
                        <a:pt x="870" y="1608"/>
                        <a:pt x="1013" y="1703"/>
                      </a:cubicBezTo>
                      <a:lnTo>
                        <a:pt x="1406" y="1930"/>
                      </a:lnTo>
                      <a:lnTo>
                        <a:pt x="1632" y="2013"/>
                      </a:lnTo>
                      <a:cubicBezTo>
                        <a:pt x="1668" y="2025"/>
                        <a:pt x="1703" y="2049"/>
                        <a:pt x="1739" y="2049"/>
                      </a:cubicBezTo>
                      <a:cubicBezTo>
                        <a:pt x="1763" y="2084"/>
                        <a:pt x="1811" y="2144"/>
                        <a:pt x="1846" y="2192"/>
                      </a:cubicBezTo>
                      <a:cubicBezTo>
                        <a:pt x="1965" y="2358"/>
                        <a:pt x="2084" y="2537"/>
                        <a:pt x="2203" y="2704"/>
                      </a:cubicBezTo>
                      <a:cubicBezTo>
                        <a:pt x="2322" y="2858"/>
                        <a:pt x="2418" y="3025"/>
                        <a:pt x="2537" y="3192"/>
                      </a:cubicBezTo>
                      <a:cubicBezTo>
                        <a:pt x="2739" y="3454"/>
                        <a:pt x="2930" y="3728"/>
                        <a:pt x="3120" y="4013"/>
                      </a:cubicBezTo>
                      <a:cubicBezTo>
                        <a:pt x="3096" y="4013"/>
                        <a:pt x="3049" y="3989"/>
                        <a:pt x="3013" y="3989"/>
                      </a:cubicBezTo>
                      <a:cubicBezTo>
                        <a:pt x="2918" y="3978"/>
                        <a:pt x="2799" y="3966"/>
                        <a:pt x="2692" y="3930"/>
                      </a:cubicBezTo>
                      <a:cubicBezTo>
                        <a:pt x="2275" y="3835"/>
                        <a:pt x="1870" y="3668"/>
                        <a:pt x="1489" y="3477"/>
                      </a:cubicBezTo>
                      <a:cubicBezTo>
                        <a:pt x="1251" y="3335"/>
                        <a:pt x="1013" y="3204"/>
                        <a:pt x="775" y="3061"/>
                      </a:cubicBezTo>
                      <a:lnTo>
                        <a:pt x="751" y="3061"/>
                      </a:lnTo>
                      <a:cubicBezTo>
                        <a:pt x="739" y="3061"/>
                        <a:pt x="727" y="3061"/>
                        <a:pt x="727" y="3073"/>
                      </a:cubicBezTo>
                      <a:cubicBezTo>
                        <a:pt x="715" y="3085"/>
                        <a:pt x="715" y="3120"/>
                        <a:pt x="739" y="3120"/>
                      </a:cubicBezTo>
                      <a:cubicBezTo>
                        <a:pt x="1132" y="3370"/>
                        <a:pt x="1525" y="3608"/>
                        <a:pt x="1965" y="3811"/>
                      </a:cubicBezTo>
                      <a:cubicBezTo>
                        <a:pt x="2168" y="3918"/>
                        <a:pt x="2394" y="4013"/>
                        <a:pt x="2620" y="4085"/>
                      </a:cubicBezTo>
                      <a:cubicBezTo>
                        <a:pt x="2739" y="4109"/>
                        <a:pt x="2858" y="4156"/>
                        <a:pt x="2954" y="4168"/>
                      </a:cubicBezTo>
                      <a:cubicBezTo>
                        <a:pt x="3061" y="4204"/>
                        <a:pt x="3168" y="4216"/>
                        <a:pt x="3275" y="4216"/>
                      </a:cubicBezTo>
                      <a:cubicBezTo>
                        <a:pt x="3287" y="4228"/>
                        <a:pt x="3299" y="4263"/>
                        <a:pt x="3311" y="4275"/>
                      </a:cubicBezTo>
                      <a:cubicBezTo>
                        <a:pt x="3454" y="4454"/>
                        <a:pt x="3573" y="4644"/>
                        <a:pt x="3704" y="4823"/>
                      </a:cubicBezTo>
                      <a:cubicBezTo>
                        <a:pt x="3835" y="5001"/>
                        <a:pt x="3954" y="5204"/>
                        <a:pt x="4085" y="5382"/>
                      </a:cubicBezTo>
                      <a:cubicBezTo>
                        <a:pt x="4358" y="5752"/>
                        <a:pt x="4608" y="6109"/>
                        <a:pt x="4882" y="6478"/>
                      </a:cubicBezTo>
                      <a:cubicBezTo>
                        <a:pt x="4906" y="6525"/>
                        <a:pt x="4954" y="6573"/>
                        <a:pt x="4978" y="6609"/>
                      </a:cubicBezTo>
                      <a:lnTo>
                        <a:pt x="4942" y="6609"/>
                      </a:lnTo>
                      <a:cubicBezTo>
                        <a:pt x="4799" y="6609"/>
                        <a:pt x="4668" y="6597"/>
                        <a:pt x="4537" y="6585"/>
                      </a:cubicBezTo>
                      <a:lnTo>
                        <a:pt x="4132" y="6537"/>
                      </a:lnTo>
                      <a:cubicBezTo>
                        <a:pt x="4001" y="6525"/>
                        <a:pt x="3882" y="6490"/>
                        <a:pt x="3763" y="6466"/>
                      </a:cubicBezTo>
                      <a:cubicBezTo>
                        <a:pt x="3608" y="6430"/>
                        <a:pt x="3477" y="6395"/>
                        <a:pt x="3346" y="6347"/>
                      </a:cubicBezTo>
                      <a:cubicBezTo>
                        <a:pt x="3287" y="6335"/>
                        <a:pt x="3215" y="6299"/>
                        <a:pt x="3156" y="6287"/>
                      </a:cubicBezTo>
                      <a:cubicBezTo>
                        <a:pt x="3073" y="6252"/>
                        <a:pt x="3001" y="6240"/>
                        <a:pt x="2930" y="6216"/>
                      </a:cubicBezTo>
                      <a:lnTo>
                        <a:pt x="2525" y="6037"/>
                      </a:lnTo>
                      <a:cubicBezTo>
                        <a:pt x="2394" y="5978"/>
                        <a:pt x="2275" y="5918"/>
                        <a:pt x="2144" y="5835"/>
                      </a:cubicBezTo>
                      <a:cubicBezTo>
                        <a:pt x="1882" y="5704"/>
                        <a:pt x="1644" y="5561"/>
                        <a:pt x="1406" y="5394"/>
                      </a:cubicBezTo>
                      <a:lnTo>
                        <a:pt x="1394" y="5394"/>
                      </a:lnTo>
                      <a:cubicBezTo>
                        <a:pt x="1382" y="5394"/>
                        <a:pt x="1370" y="5394"/>
                        <a:pt x="1370" y="5406"/>
                      </a:cubicBezTo>
                      <a:cubicBezTo>
                        <a:pt x="1346" y="5418"/>
                        <a:pt x="1346" y="5454"/>
                        <a:pt x="1382" y="5454"/>
                      </a:cubicBezTo>
                      <a:cubicBezTo>
                        <a:pt x="1668" y="5656"/>
                        <a:pt x="1977" y="5835"/>
                        <a:pt x="2275" y="6002"/>
                      </a:cubicBezTo>
                      <a:cubicBezTo>
                        <a:pt x="2418" y="6097"/>
                        <a:pt x="2584" y="6168"/>
                        <a:pt x="2751" y="6240"/>
                      </a:cubicBezTo>
                      <a:cubicBezTo>
                        <a:pt x="2918" y="6311"/>
                        <a:pt x="3073" y="6395"/>
                        <a:pt x="3251" y="6454"/>
                      </a:cubicBezTo>
                      <a:cubicBezTo>
                        <a:pt x="3335" y="6478"/>
                        <a:pt x="3418" y="6514"/>
                        <a:pt x="3489" y="6537"/>
                      </a:cubicBezTo>
                      <a:lnTo>
                        <a:pt x="3763" y="6633"/>
                      </a:lnTo>
                      <a:cubicBezTo>
                        <a:pt x="3835" y="6656"/>
                        <a:pt x="3930" y="6668"/>
                        <a:pt x="4001" y="6704"/>
                      </a:cubicBezTo>
                      <a:cubicBezTo>
                        <a:pt x="4085" y="6728"/>
                        <a:pt x="4180" y="6752"/>
                        <a:pt x="4287" y="6764"/>
                      </a:cubicBezTo>
                      <a:cubicBezTo>
                        <a:pt x="4370" y="6776"/>
                        <a:pt x="4442" y="6787"/>
                        <a:pt x="4537" y="6811"/>
                      </a:cubicBezTo>
                      <a:lnTo>
                        <a:pt x="4799" y="6847"/>
                      </a:lnTo>
                      <a:cubicBezTo>
                        <a:pt x="4894" y="6871"/>
                        <a:pt x="4978" y="6871"/>
                        <a:pt x="5085" y="6871"/>
                      </a:cubicBezTo>
                      <a:lnTo>
                        <a:pt x="5204" y="6871"/>
                      </a:lnTo>
                      <a:cubicBezTo>
                        <a:pt x="5632" y="7442"/>
                        <a:pt x="6085" y="8026"/>
                        <a:pt x="6549" y="8573"/>
                      </a:cubicBezTo>
                      <a:cubicBezTo>
                        <a:pt x="6847" y="8954"/>
                        <a:pt x="7156" y="9312"/>
                        <a:pt x="7478" y="9645"/>
                      </a:cubicBezTo>
                      <a:cubicBezTo>
                        <a:pt x="7811" y="10002"/>
                        <a:pt x="8133" y="10359"/>
                        <a:pt x="8490" y="10693"/>
                      </a:cubicBezTo>
                      <a:cubicBezTo>
                        <a:pt x="8514" y="10705"/>
                        <a:pt x="8526" y="10705"/>
                        <a:pt x="8526" y="10716"/>
                      </a:cubicBezTo>
                      <a:cubicBezTo>
                        <a:pt x="8549" y="10740"/>
                        <a:pt x="8585" y="10752"/>
                        <a:pt x="8609" y="10752"/>
                      </a:cubicBezTo>
                      <a:cubicBezTo>
                        <a:pt x="8657" y="10752"/>
                        <a:pt x="8716" y="10740"/>
                        <a:pt x="8752" y="10705"/>
                      </a:cubicBezTo>
                      <a:cubicBezTo>
                        <a:pt x="8776" y="10681"/>
                        <a:pt x="8811" y="10633"/>
                        <a:pt x="8811" y="10585"/>
                      </a:cubicBezTo>
                      <a:cubicBezTo>
                        <a:pt x="8776" y="10585"/>
                        <a:pt x="8764" y="10526"/>
                        <a:pt x="8740" y="10478"/>
                      </a:cubicBezTo>
                      <a:cubicBezTo>
                        <a:pt x="8418" y="10169"/>
                        <a:pt x="8109" y="9847"/>
                        <a:pt x="7811" y="9502"/>
                      </a:cubicBezTo>
                      <a:cubicBezTo>
                        <a:pt x="7514" y="9169"/>
                        <a:pt x="7216" y="8835"/>
                        <a:pt x="6930" y="8490"/>
                      </a:cubicBezTo>
                      <a:cubicBezTo>
                        <a:pt x="6394" y="7847"/>
                        <a:pt x="5894" y="7192"/>
                        <a:pt x="5406" y="6537"/>
                      </a:cubicBezTo>
                      <a:cubicBezTo>
                        <a:pt x="5418" y="6466"/>
                        <a:pt x="5430" y="6406"/>
                        <a:pt x="5442" y="6335"/>
                      </a:cubicBezTo>
                      <a:cubicBezTo>
                        <a:pt x="5466" y="6275"/>
                        <a:pt x="5466" y="6192"/>
                        <a:pt x="5478" y="6133"/>
                      </a:cubicBezTo>
                      <a:cubicBezTo>
                        <a:pt x="5490" y="5990"/>
                        <a:pt x="5490" y="5835"/>
                        <a:pt x="5490" y="5704"/>
                      </a:cubicBezTo>
                      <a:lnTo>
                        <a:pt x="5490" y="5240"/>
                      </a:lnTo>
                      <a:lnTo>
                        <a:pt x="5442" y="4799"/>
                      </a:lnTo>
                      <a:cubicBezTo>
                        <a:pt x="5430" y="4668"/>
                        <a:pt x="5418" y="4513"/>
                        <a:pt x="5382" y="4382"/>
                      </a:cubicBezTo>
                      <a:lnTo>
                        <a:pt x="5299" y="3930"/>
                      </a:lnTo>
                      <a:cubicBezTo>
                        <a:pt x="5263" y="3787"/>
                        <a:pt x="5240" y="3632"/>
                        <a:pt x="5204" y="3501"/>
                      </a:cubicBezTo>
                      <a:cubicBezTo>
                        <a:pt x="5180" y="3370"/>
                        <a:pt x="5132" y="3239"/>
                        <a:pt x="5085" y="3096"/>
                      </a:cubicBezTo>
                      <a:lnTo>
                        <a:pt x="5085" y="3120"/>
                      </a:lnTo>
                      <a:cubicBezTo>
                        <a:pt x="5061" y="3013"/>
                        <a:pt x="5025" y="2906"/>
                        <a:pt x="4989" y="2787"/>
                      </a:cubicBezTo>
                      <a:cubicBezTo>
                        <a:pt x="4989" y="2775"/>
                        <a:pt x="4966" y="2775"/>
                        <a:pt x="4954" y="2775"/>
                      </a:cubicBezTo>
                      <a:lnTo>
                        <a:pt x="4942" y="2775"/>
                      </a:lnTo>
                      <a:cubicBezTo>
                        <a:pt x="4930" y="2787"/>
                        <a:pt x="4906" y="2799"/>
                        <a:pt x="4930" y="2823"/>
                      </a:cubicBezTo>
                      <a:cubicBezTo>
                        <a:pt x="4930" y="2835"/>
                        <a:pt x="4942" y="2870"/>
                        <a:pt x="4942" y="2882"/>
                      </a:cubicBezTo>
                      <a:cubicBezTo>
                        <a:pt x="5013" y="3120"/>
                        <a:pt x="5061" y="3370"/>
                        <a:pt x="5109" y="3608"/>
                      </a:cubicBezTo>
                      <a:cubicBezTo>
                        <a:pt x="5144" y="3870"/>
                        <a:pt x="5192" y="4144"/>
                        <a:pt x="5192" y="4406"/>
                      </a:cubicBezTo>
                      <a:lnTo>
                        <a:pt x="5192" y="4382"/>
                      </a:lnTo>
                      <a:cubicBezTo>
                        <a:pt x="5192" y="4513"/>
                        <a:pt x="5204" y="4644"/>
                        <a:pt x="5204" y="4787"/>
                      </a:cubicBezTo>
                      <a:lnTo>
                        <a:pt x="5204" y="4966"/>
                      </a:lnTo>
                      <a:cubicBezTo>
                        <a:pt x="5204" y="5037"/>
                        <a:pt x="5192" y="5097"/>
                        <a:pt x="5192" y="5168"/>
                      </a:cubicBezTo>
                      <a:cubicBezTo>
                        <a:pt x="5192" y="5323"/>
                        <a:pt x="5180" y="5466"/>
                        <a:pt x="5168" y="5621"/>
                      </a:cubicBezTo>
                      <a:cubicBezTo>
                        <a:pt x="5144" y="5752"/>
                        <a:pt x="5132" y="5883"/>
                        <a:pt x="5120" y="6037"/>
                      </a:cubicBezTo>
                      <a:cubicBezTo>
                        <a:pt x="5120" y="6073"/>
                        <a:pt x="5109" y="6109"/>
                        <a:pt x="5109" y="6156"/>
                      </a:cubicBezTo>
                      <a:cubicBezTo>
                        <a:pt x="4882" y="5871"/>
                        <a:pt x="4668" y="5573"/>
                        <a:pt x="4454" y="5287"/>
                      </a:cubicBezTo>
                      <a:lnTo>
                        <a:pt x="3644" y="4216"/>
                      </a:lnTo>
                      <a:cubicBezTo>
                        <a:pt x="3573" y="4109"/>
                        <a:pt x="3501" y="4013"/>
                        <a:pt x="3406" y="3918"/>
                      </a:cubicBezTo>
                      <a:cubicBezTo>
                        <a:pt x="3406" y="3847"/>
                        <a:pt x="3406" y="3775"/>
                        <a:pt x="3418" y="3692"/>
                      </a:cubicBezTo>
                      <a:cubicBezTo>
                        <a:pt x="3418" y="3573"/>
                        <a:pt x="3418" y="3477"/>
                        <a:pt x="3406" y="3358"/>
                      </a:cubicBezTo>
                      <a:cubicBezTo>
                        <a:pt x="3394" y="3132"/>
                        <a:pt x="3382" y="2906"/>
                        <a:pt x="3346" y="2680"/>
                      </a:cubicBezTo>
                      <a:cubicBezTo>
                        <a:pt x="3275" y="2227"/>
                        <a:pt x="3144" y="1787"/>
                        <a:pt x="2942" y="1370"/>
                      </a:cubicBezTo>
                      <a:cubicBezTo>
                        <a:pt x="2942" y="1358"/>
                        <a:pt x="2930" y="1358"/>
                        <a:pt x="2918" y="1358"/>
                      </a:cubicBezTo>
                      <a:lnTo>
                        <a:pt x="2906" y="1358"/>
                      </a:lnTo>
                      <a:cubicBezTo>
                        <a:pt x="2882" y="1370"/>
                        <a:pt x="2870" y="1394"/>
                        <a:pt x="2882" y="1406"/>
                      </a:cubicBezTo>
                      <a:cubicBezTo>
                        <a:pt x="2954" y="1572"/>
                        <a:pt x="3013" y="1727"/>
                        <a:pt x="3073" y="1894"/>
                      </a:cubicBezTo>
                      <a:cubicBezTo>
                        <a:pt x="3180" y="2251"/>
                        <a:pt x="3227" y="2608"/>
                        <a:pt x="3239" y="2977"/>
                      </a:cubicBezTo>
                      <a:cubicBezTo>
                        <a:pt x="3239" y="3144"/>
                        <a:pt x="3239" y="3323"/>
                        <a:pt x="3227" y="3489"/>
                      </a:cubicBezTo>
                      <a:cubicBezTo>
                        <a:pt x="3227" y="3549"/>
                        <a:pt x="3215" y="3608"/>
                        <a:pt x="3215" y="3656"/>
                      </a:cubicBezTo>
                      <a:lnTo>
                        <a:pt x="2823" y="3156"/>
                      </a:lnTo>
                      <a:cubicBezTo>
                        <a:pt x="2703" y="3001"/>
                        <a:pt x="2584" y="2846"/>
                        <a:pt x="2453" y="2680"/>
                      </a:cubicBezTo>
                      <a:cubicBezTo>
                        <a:pt x="2334" y="2525"/>
                        <a:pt x="2203" y="2358"/>
                        <a:pt x="2084" y="2192"/>
                      </a:cubicBezTo>
                      <a:cubicBezTo>
                        <a:pt x="2001" y="2084"/>
                        <a:pt x="1930" y="2001"/>
                        <a:pt x="1858" y="1894"/>
                      </a:cubicBezTo>
                      <a:lnTo>
                        <a:pt x="1858" y="1751"/>
                      </a:lnTo>
                      <a:cubicBezTo>
                        <a:pt x="1858" y="1692"/>
                        <a:pt x="1846" y="1632"/>
                        <a:pt x="1822" y="1572"/>
                      </a:cubicBezTo>
                      <a:cubicBezTo>
                        <a:pt x="1799" y="1453"/>
                        <a:pt x="1763" y="1334"/>
                        <a:pt x="1727" y="1227"/>
                      </a:cubicBezTo>
                      <a:cubicBezTo>
                        <a:pt x="1644" y="1001"/>
                        <a:pt x="1525" y="775"/>
                        <a:pt x="1430" y="572"/>
                      </a:cubicBezTo>
                      <a:cubicBezTo>
                        <a:pt x="1430" y="560"/>
                        <a:pt x="1406" y="560"/>
                        <a:pt x="1394" y="560"/>
                      </a:cubicBezTo>
                      <a:lnTo>
                        <a:pt x="1382" y="560"/>
                      </a:lnTo>
                      <a:cubicBezTo>
                        <a:pt x="1370" y="572"/>
                        <a:pt x="1346" y="584"/>
                        <a:pt x="1370" y="596"/>
                      </a:cubicBezTo>
                      <a:cubicBezTo>
                        <a:pt x="1465" y="810"/>
                        <a:pt x="1560" y="1013"/>
                        <a:pt x="1632" y="1239"/>
                      </a:cubicBezTo>
                      <a:cubicBezTo>
                        <a:pt x="1668" y="1311"/>
                        <a:pt x="1680" y="1394"/>
                        <a:pt x="1691" y="1477"/>
                      </a:cubicBezTo>
                      <a:cubicBezTo>
                        <a:pt x="1703" y="1572"/>
                        <a:pt x="1727" y="1644"/>
                        <a:pt x="1727" y="1727"/>
                      </a:cubicBezTo>
                      <a:cubicBezTo>
                        <a:pt x="1525" y="1489"/>
                        <a:pt x="1334" y="1251"/>
                        <a:pt x="1132" y="1037"/>
                      </a:cubicBezTo>
                      <a:cubicBezTo>
                        <a:pt x="798" y="680"/>
                        <a:pt x="441" y="334"/>
                        <a:pt x="60" y="25"/>
                      </a:cubicBez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46" name="Google Shape;546;p30"/>
          <p:cNvSpPr/>
          <p:nvPr/>
        </p:nvSpPr>
        <p:spPr>
          <a:xfrm rot="5646216">
            <a:off x="-1402941" y="2838805"/>
            <a:ext cx="2936416" cy="2518746"/>
          </a:xfrm>
          <a:custGeom>
            <a:avLst/>
            <a:gdLst/>
            <a:ahLst/>
            <a:cxnLst/>
            <a:rect l="l" t="t" r="r" b="b"/>
            <a:pathLst>
              <a:path w="26540" h="22765" extrusionOk="0">
                <a:moveTo>
                  <a:pt x="24218" y="0"/>
                </a:moveTo>
                <a:cubicBezTo>
                  <a:pt x="24111" y="12"/>
                  <a:pt x="24051" y="12"/>
                  <a:pt x="23980" y="12"/>
                </a:cubicBezTo>
                <a:cubicBezTo>
                  <a:pt x="23908" y="12"/>
                  <a:pt x="23825" y="12"/>
                  <a:pt x="23742" y="24"/>
                </a:cubicBezTo>
                <a:cubicBezTo>
                  <a:pt x="23456" y="60"/>
                  <a:pt x="23146" y="143"/>
                  <a:pt x="22813" y="274"/>
                </a:cubicBezTo>
                <a:cubicBezTo>
                  <a:pt x="22551" y="393"/>
                  <a:pt x="22277" y="536"/>
                  <a:pt x="21956" y="738"/>
                </a:cubicBezTo>
                <a:cubicBezTo>
                  <a:pt x="21682" y="905"/>
                  <a:pt x="21420" y="1096"/>
                  <a:pt x="21170" y="1274"/>
                </a:cubicBezTo>
                <a:cubicBezTo>
                  <a:pt x="20908" y="1453"/>
                  <a:pt x="20634" y="1643"/>
                  <a:pt x="20372" y="1869"/>
                </a:cubicBezTo>
                <a:cubicBezTo>
                  <a:pt x="19920" y="2274"/>
                  <a:pt x="19539" y="2762"/>
                  <a:pt x="19241" y="3310"/>
                </a:cubicBezTo>
                <a:cubicBezTo>
                  <a:pt x="18932" y="3893"/>
                  <a:pt x="18753" y="4525"/>
                  <a:pt x="18622" y="5001"/>
                </a:cubicBezTo>
                <a:cubicBezTo>
                  <a:pt x="18467" y="5513"/>
                  <a:pt x="18348" y="6072"/>
                  <a:pt x="18229" y="6584"/>
                </a:cubicBezTo>
                <a:lnTo>
                  <a:pt x="18122" y="7037"/>
                </a:lnTo>
                <a:cubicBezTo>
                  <a:pt x="17979" y="7703"/>
                  <a:pt x="17789" y="8465"/>
                  <a:pt x="17491" y="9180"/>
                </a:cubicBezTo>
                <a:cubicBezTo>
                  <a:pt x="17301" y="9620"/>
                  <a:pt x="17074" y="10001"/>
                  <a:pt x="16824" y="10335"/>
                </a:cubicBezTo>
                <a:cubicBezTo>
                  <a:pt x="16562" y="10668"/>
                  <a:pt x="16253" y="10966"/>
                  <a:pt x="15896" y="11252"/>
                </a:cubicBezTo>
                <a:cubicBezTo>
                  <a:pt x="15550" y="11513"/>
                  <a:pt x="15169" y="11740"/>
                  <a:pt x="14776" y="11906"/>
                </a:cubicBezTo>
                <a:cubicBezTo>
                  <a:pt x="14336" y="12085"/>
                  <a:pt x="13824" y="12216"/>
                  <a:pt x="13288" y="12287"/>
                </a:cubicBezTo>
                <a:cubicBezTo>
                  <a:pt x="12848" y="12347"/>
                  <a:pt x="12371" y="12383"/>
                  <a:pt x="11776" y="12383"/>
                </a:cubicBezTo>
                <a:cubicBezTo>
                  <a:pt x="11395" y="12383"/>
                  <a:pt x="11014" y="12359"/>
                  <a:pt x="10657" y="12359"/>
                </a:cubicBezTo>
                <a:cubicBezTo>
                  <a:pt x="10228" y="12347"/>
                  <a:pt x="9871" y="12347"/>
                  <a:pt x="9514" y="12347"/>
                </a:cubicBezTo>
                <a:lnTo>
                  <a:pt x="9359" y="12347"/>
                </a:lnTo>
                <a:cubicBezTo>
                  <a:pt x="8585" y="12347"/>
                  <a:pt x="7966" y="12406"/>
                  <a:pt x="7395" y="12526"/>
                </a:cubicBezTo>
                <a:cubicBezTo>
                  <a:pt x="6835" y="12645"/>
                  <a:pt x="6252" y="12823"/>
                  <a:pt x="5620" y="13097"/>
                </a:cubicBezTo>
                <a:cubicBezTo>
                  <a:pt x="5061" y="13347"/>
                  <a:pt x="4489" y="13657"/>
                  <a:pt x="3954" y="14026"/>
                </a:cubicBezTo>
                <a:cubicBezTo>
                  <a:pt x="3418" y="14407"/>
                  <a:pt x="2930" y="14823"/>
                  <a:pt x="2489" y="15276"/>
                </a:cubicBezTo>
                <a:cubicBezTo>
                  <a:pt x="1560" y="16228"/>
                  <a:pt x="858" y="17348"/>
                  <a:pt x="465" y="18491"/>
                </a:cubicBezTo>
                <a:cubicBezTo>
                  <a:pt x="120" y="19479"/>
                  <a:pt x="1" y="20538"/>
                  <a:pt x="120" y="21550"/>
                </a:cubicBezTo>
                <a:cubicBezTo>
                  <a:pt x="120" y="21574"/>
                  <a:pt x="132" y="21610"/>
                  <a:pt x="144" y="21634"/>
                </a:cubicBezTo>
                <a:cubicBezTo>
                  <a:pt x="179" y="21669"/>
                  <a:pt x="203" y="21669"/>
                  <a:pt x="239" y="21669"/>
                </a:cubicBezTo>
                <a:cubicBezTo>
                  <a:pt x="286" y="21669"/>
                  <a:pt x="346" y="21634"/>
                  <a:pt x="358" y="21586"/>
                </a:cubicBezTo>
                <a:cubicBezTo>
                  <a:pt x="1037" y="21812"/>
                  <a:pt x="1775" y="21991"/>
                  <a:pt x="2680" y="22170"/>
                </a:cubicBezTo>
                <a:cubicBezTo>
                  <a:pt x="3418" y="22324"/>
                  <a:pt x="4192" y="22443"/>
                  <a:pt x="5049" y="22527"/>
                </a:cubicBezTo>
                <a:cubicBezTo>
                  <a:pt x="6442" y="22693"/>
                  <a:pt x="7930" y="22765"/>
                  <a:pt x="9597" y="22765"/>
                </a:cubicBezTo>
                <a:lnTo>
                  <a:pt x="9907" y="22765"/>
                </a:lnTo>
                <a:cubicBezTo>
                  <a:pt x="13110" y="22753"/>
                  <a:pt x="16205" y="22455"/>
                  <a:pt x="19646" y="22086"/>
                </a:cubicBezTo>
                <a:cubicBezTo>
                  <a:pt x="20027" y="22039"/>
                  <a:pt x="20420" y="21991"/>
                  <a:pt x="20825" y="21967"/>
                </a:cubicBezTo>
                <a:cubicBezTo>
                  <a:pt x="21122" y="21931"/>
                  <a:pt x="21456" y="21884"/>
                  <a:pt x="21813" y="21848"/>
                </a:cubicBezTo>
                <a:cubicBezTo>
                  <a:pt x="22408" y="21753"/>
                  <a:pt x="22908" y="21669"/>
                  <a:pt x="23349" y="21527"/>
                </a:cubicBezTo>
                <a:cubicBezTo>
                  <a:pt x="24242" y="21265"/>
                  <a:pt x="24885" y="20896"/>
                  <a:pt x="25325" y="20360"/>
                </a:cubicBezTo>
                <a:cubicBezTo>
                  <a:pt x="25444" y="20217"/>
                  <a:pt x="25552" y="20074"/>
                  <a:pt x="25647" y="19919"/>
                </a:cubicBezTo>
                <a:cubicBezTo>
                  <a:pt x="25730" y="19788"/>
                  <a:pt x="25802" y="19622"/>
                  <a:pt x="25885" y="19419"/>
                </a:cubicBezTo>
                <a:cubicBezTo>
                  <a:pt x="26016" y="19110"/>
                  <a:pt x="26099" y="18752"/>
                  <a:pt x="26183" y="18300"/>
                </a:cubicBezTo>
                <a:cubicBezTo>
                  <a:pt x="26254" y="17883"/>
                  <a:pt x="26302" y="17443"/>
                  <a:pt x="26325" y="16871"/>
                </a:cubicBezTo>
                <a:cubicBezTo>
                  <a:pt x="26361" y="16371"/>
                  <a:pt x="26373" y="15859"/>
                  <a:pt x="26373" y="15359"/>
                </a:cubicBezTo>
                <a:lnTo>
                  <a:pt x="26373" y="15026"/>
                </a:lnTo>
                <a:cubicBezTo>
                  <a:pt x="26385" y="14240"/>
                  <a:pt x="26421" y="13418"/>
                  <a:pt x="26445" y="12645"/>
                </a:cubicBezTo>
                <a:cubicBezTo>
                  <a:pt x="26480" y="11692"/>
                  <a:pt x="26504" y="10716"/>
                  <a:pt x="26516" y="9739"/>
                </a:cubicBezTo>
                <a:cubicBezTo>
                  <a:pt x="26540" y="8775"/>
                  <a:pt x="26540" y="7918"/>
                  <a:pt x="26504" y="7108"/>
                </a:cubicBezTo>
                <a:lnTo>
                  <a:pt x="26504" y="6965"/>
                </a:lnTo>
                <a:cubicBezTo>
                  <a:pt x="26504" y="6739"/>
                  <a:pt x="26492" y="6525"/>
                  <a:pt x="26492" y="6310"/>
                </a:cubicBezTo>
                <a:lnTo>
                  <a:pt x="26492" y="5918"/>
                </a:lnTo>
                <a:lnTo>
                  <a:pt x="26492" y="5537"/>
                </a:lnTo>
                <a:cubicBezTo>
                  <a:pt x="26480" y="5036"/>
                  <a:pt x="26456" y="4417"/>
                  <a:pt x="26421" y="3774"/>
                </a:cubicBezTo>
                <a:cubicBezTo>
                  <a:pt x="26361" y="3072"/>
                  <a:pt x="26254" y="2524"/>
                  <a:pt x="26123" y="2036"/>
                </a:cubicBezTo>
                <a:cubicBezTo>
                  <a:pt x="26040" y="1762"/>
                  <a:pt x="25944" y="1512"/>
                  <a:pt x="25825" y="1274"/>
                </a:cubicBezTo>
                <a:cubicBezTo>
                  <a:pt x="25718" y="1048"/>
                  <a:pt x="25587" y="846"/>
                  <a:pt x="25409" y="655"/>
                </a:cubicBezTo>
                <a:cubicBezTo>
                  <a:pt x="25313" y="548"/>
                  <a:pt x="25206" y="453"/>
                  <a:pt x="25063" y="334"/>
                </a:cubicBezTo>
                <a:cubicBezTo>
                  <a:pt x="24944" y="250"/>
                  <a:pt x="24813" y="179"/>
                  <a:pt x="24635" y="95"/>
                </a:cubicBezTo>
                <a:cubicBezTo>
                  <a:pt x="24492" y="36"/>
                  <a:pt x="24349" y="24"/>
                  <a:pt x="242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30"/>
          <p:cNvGrpSpPr/>
          <p:nvPr/>
        </p:nvGrpSpPr>
        <p:grpSpPr>
          <a:xfrm rot="9593524">
            <a:off x="-980896" y="3180797"/>
            <a:ext cx="2304317" cy="2141074"/>
            <a:chOff x="-516777" y="3607918"/>
            <a:chExt cx="1728185" cy="1605757"/>
          </a:xfrm>
        </p:grpSpPr>
        <p:grpSp>
          <p:nvGrpSpPr>
            <p:cNvPr id="548" name="Google Shape;548;p30"/>
            <p:cNvGrpSpPr/>
            <p:nvPr/>
          </p:nvGrpSpPr>
          <p:grpSpPr>
            <a:xfrm rot="-3810402">
              <a:off x="88414" y="4502787"/>
              <a:ext cx="744398" cy="407389"/>
              <a:chOff x="1314647" y="1100057"/>
              <a:chExt cx="744387" cy="407383"/>
            </a:xfrm>
          </p:grpSpPr>
          <p:sp>
            <p:nvSpPr>
              <p:cNvPr id="549" name="Google Shape;549;p30"/>
              <p:cNvSpPr/>
              <p:nvPr/>
            </p:nvSpPr>
            <p:spPr>
              <a:xfrm>
                <a:off x="1314647" y="1100057"/>
                <a:ext cx="474314" cy="336014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3037" extrusionOk="0">
                    <a:moveTo>
                      <a:pt x="727" y="0"/>
                    </a:moveTo>
                    <a:cubicBezTo>
                      <a:pt x="667" y="0"/>
                      <a:pt x="608" y="0"/>
                      <a:pt x="548" y="12"/>
                    </a:cubicBezTo>
                    <a:cubicBezTo>
                      <a:pt x="477" y="24"/>
                      <a:pt x="405" y="48"/>
                      <a:pt x="322" y="72"/>
                    </a:cubicBezTo>
                    <a:cubicBezTo>
                      <a:pt x="215" y="119"/>
                      <a:pt x="131" y="179"/>
                      <a:pt x="72" y="262"/>
                    </a:cubicBezTo>
                    <a:cubicBezTo>
                      <a:pt x="36" y="310"/>
                      <a:pt x="24" y="357"/>
                      <a:pt x="12" y="405"/>
                    </a:cubicBezTo>
                    <a:cubicBezTo>
                      <a:pt x="0" y="441"/>
                      <a:pt x="0" y="488"/>
                      <a:pt x="0" y="548"/>
                    </a:cubicBezTo>
                    <a:cubicBezTo>
                      <a:pt x="0" y="595"/>
                      <a:pt x="12" y="643"/>
                      <a:pt x="24" y="703"/>
                    </a:cubicBezTo>
                    <a:cubicBezTo>
                      <a:pt x="48" y="738"/>
                      <a:pt x="60" y="798"/>
                      <a:pt x="84" y="857"/>
                    </a:cubicBezTo>
                    <a:cubicBezTo>
                      <a:pt x="179" y="1060"/>
                      <a:pt x="322" y="1250"/>
                      <a:pt x="536" y="1477"/>
                    </a:cubicBezTo>
                    <a:cubicBezTo>
                      <a:pt x="667" y="1608"/>
                      <a:pt x="786" y="1727"/>
                      <a:pt x="917" y="1810"/>
                    </a:cubicBezTo>
                    <a:cubicBezTo>
                      <a:pt x="1013" y="1893"/>
                      <a:pt x="1132" y="1953"/>
                      <a:pt x="1215" y="1989"/>
                    </a:cubicBezTo>
                    <a:cubicBezTo>
                      <a:pt x="1334" y="2072"/>
                      <a:pt x="1489" y="2131"/>
                      <a:pt x="1655" y="2203"/>
                    </a:cubicBezTo>
                    <a:cubicBezTo>
                      <a:pt x="1929" y="2310"/>
                      <a:pt x="2215" y="2393"/>
                      <a:pt x="2548" y="2489"/>
                    </a:cubicBezTo>
                    <a:cubicBezTo>
                      <a:pt x="2632" y="2512"/>
                      <a:pt x="2727" y="2524"/>
                      <a:pt x="2810" y="2560"/>
                    </a:cubicBezTo>
                    <a:lnTo>
                      <a:pt x="3477" y="2739"/>
                    </a:lnTo>
                    <a:cubicBezTo>
                      <a:pt x="3584" y="2762"/>
                      <a:pt x="3691" y="2798"/>
                      <a:pt x="3799" y="2846"/>
                    </a:cubicBezTo>
                    <a:lnTo>
                      <a:pt x="3834" y="2917"/>
                    </a:lnTo>
                    <a:cubicBezTo>
                      <a:pt x="3846" y="2941"/>
                      <a:pt x="3894" y="2965"/>
                      <a:pt x="3930" y="2965"/>
                    </a:cubicBezTo>
                    <a:cubicBezTo>
                      <a:pt x="3953" y="2965"/>
                      <a:pt x="3965" y="2965"/>
                      <a:pt x="3989" y="2941"/>
                    </a:cubicBezTo>
                    <a:lnTo>
                      <a:pt x="4001" y="2929"/>
                    </a:lnTo>
                    <a:cubicBezTo>
                      <a:pt x="4072" y="2953"/>
                      <a:pt x="4144" y="2989"/>
                      <a:pt x="4227" y="3036"/>
                    </a:cubicBezTo>
                    <a:lnTo>
                      <a:pt x="4239" y="3036"/>
                    </a:lnTo>
                    <a:cubicBezTo>
                      <a:pt x="4251" y="3036"/>
                      <a:pt x="4275" y="3012"/>
                      <a:pt x="4275" y="3001"/>
                    </a:cubicBezTo>
                    <a:cubicBezTo>
                      <a:pt x="4287" y="2989"/>
                      <a:pt x="4275" y="2953"/>
                      <a:pt x="4251" y="2953"/>
                    </a:cubicBezTo>
                    <a:cubicBezTo>
                      <a:pt x="4180" y="2929"/>
                      <a:pt x="4108" y="2881"/>
                      <a:pt x="4037" y="2858"/>
                    </a:cubicBezTo>
                    <a:cubicBezTo>
                      <a:pt x="4037" y="2834"/>
                      <a:pt x="4037" y="2810"/>
                      <a:pt x="4013" y="2798"/>
                    </a:cubicBezTo>
                    <a:cubicBezTo>
                      <a:pt x="4001" y="2774"/>
                      <a:pt x="3989" y="2751"/>
                      <a:pt x="3977" y="2739"/>
                    </a:cubicBezTo>
                    <a:cubicBezTo>
                      <a:pt x="3953" y="2703"/>
                      <a:pt x="3941" y="2691"/>
                      <a:pt x="3930" y="2679"/>
                    </a:cubicBezTo>
                    <a:cubicBezTo>
                      <a:pt x="3894" y="2620"/>
                      <a:pt x="3858" y="2572"/>
                      <a:pt x="3822" y="2512"/>
                    </a:cubicBezTo>
                    <a:cubicBezTo>
                      <a:pt x="3751" y="2405"/>
                      <a:pt x="3680" y="2310"/>
                      <a:pt x="3572" y="2191"/>
                    </a:cubicBezTo>
                    <a:cubicBezTo>
                      <a:pt x="3382" y="1953"/>
                      <a:pt x="3168" y="1691"/>
                      <a:pt x="2941" y="1453"/>
                    </a:cubicBezTo>
                    <a:cubicBezTo>
                      <a:pt x="2703" y="1203"/>
                      <a:pt x="2465" y="965"/>
                      <a:pt x="2215" y="774"/>
                    </a:cubicBezTo>
                    <a:cubicBezTo>
                      <a:pt x="1953" y="548"/>
                      <a:pt x="1691" y="381"/>
                      <a:pt x="1441" y="250"/>
                    </a:cubicBezTo>
                    <a:cubicBezTo>
                      <a:pt x="1310" y="191"/>
                      <a:pt x="1191" y="131"/>
                      <a:pt x="1048" y="107"/>
                    </a:cubicBezTo>
                    <a:cubicBezTo>
                      <a:pt x="977" y="12"/>
                      <a:pt x="858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1364658" y="1158034"/>
                <a:ext cx="694377" cy="318864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882" extrusionOk="0">
                    <a:moveTo>
                      <a:pt x="37" y="0"/>
                    </a:moveTo>
                    <a:cubicBezTo>
                      <a:pt x="37" y="12"/>
                      <a:pt x="25" y="24"/>
                      <a:pt x="25" y="24"/>
                    </a:cubicBezTo>
                    <a:cubicBezTo>
                      <a:pt x="1" y="36"/>
                      <a:pt x="1" y="71"/>
                      <a:pt x="25" y="83"/>
                    </a:cubicBezTo>
                    <a:cubicBezTo>
                      <a:pt x="346" y="357"/>
                      <a:pt x="703" y="607"/>
                      <a:pt x="1049" y="833"/>
                    </a:cubicBezTo>
                    <a:cubicBezTo>
                      <a:pt x="1406" y="1072"/>
                      <a:pt x="1775" y="1286"/>
                      <a:pt x="2168" y="1476"/>
                    </a:cubicBezTo>
                    <a:cubicBezTo>
                      <a:pt x="2358" y="1584"/>
                      <a:pt x="2549" y="1691"/>
                      <a:pt x="2751" y="1774"/>
                    </a:cubicBezTo>
                    <a:cubicBezTo>
                      <a:pt x="2942" y="1869"/>
                      <a:pt x="3144" y="1953"/>
                      <a:pt x="3347" y="2048"/>
                    </a:cubicBezTo>
                    <a:cubicBezTo>
                      <a:pt x="3537" y="2143"/>
                      <a:pt x="3739" y="2215"/>
                      <a:pt x="3954" y="2286"/>
                    </a:cubicBezTo>
                    <a:cubicBezTo>
                      <a:pt x="4156" y="2357"/>
                      <a:pt x="4359" y="2441"/>
                      <a:pt x="4561" y="2488"/>
                    </a:cubicBezTo>
                    <a:cubicBezTo>
                      <a:pt x="4811" y="2572"/>
                      <a:pt x="5073" y="2643"/>
                      <a:pt x="5335" y="2715"/>
                    </a:cubicBezTo>
                    <a:cubicBezTo>
                      <a:pt x="5609" y="2774"/>
                      <a:pt x="5871" y="2834"/>
                      <a:pt x="6145" y="2881"/>
                    </a:cubicBezTo>
                    <a:cubicBezTo>
                      <a:pt x="6168" y="2881"/>
                      <a:pt x="6204" y="2881"/>
                      <a:pt x="6216" y="2869"/>
                    </a:cubicBezTo>
                    <a:cubicBezTo>
                      <a:pt x="6240" y="2846"/>
                      <a:pt x="6264" y="2822"/>
                      <a:pt x="6264" y="2810"/>
                    </a:cubicBezTo>
                    <a:cubicBezTo>
                      <a:pt x="6276" y="2750"/>
                      <a:pt x="6240" y="2691"/>
                      <a:pt x="6180" y="2679"/>
                    </a:cubicBezTo>
                    <a:cubicBezTo>
                      <a:pt x="5930" y="2619"/>
                      <a:pt x="5668" y="2560"/>
                      <a:pt x="5406" y="2500"/>
                    </a:cubicBezTo>
                    <a:cubicBezTo>
                      <a:pt x="5144" y="2417"/>
                      <a:pt x="4871" y="2357"/>
                      <a:pt x="4609" y="2274"/>
                    </a:cubicBezTo>
                    <a:cubicBezTo>
                      <a:pt x="4335" y="2203"/>
                      <a:pt x="4073" y="2107"/>
                      <a:pt x="3823" y="2024"/>
                    </a:cubicBezTo>
                    <a:cubicBezTo>
                      <a:pt x="3549" y="1929"/>
                      <a:pt x="3299" y="1822"/>
                      <a:pt x="3049" y="1726"/>
                    </a:cubicBezTo>
                    <a:cubicBezTo>
                      <a:pt x="2525" y="1500"/>
                      <a:pt x="2001" y="1262"/>
                      <a:pt x="1513" y="976"/>
                    </a:cubicBezTo>
                    <a:cubicBezTo>
                      <a:pt x="1263" y="845"/>
                      <a:pt x="1025" y="691"/>
                      <a:pt x="787" y="536"/>
                    </a:cubicBezTo>
                    <a:cubicBezTo>
                      <a:pt x="549" y="381"/>
                      <a:pt x="322" y="214"/>
                      <a:pt x="96" y="36"/>
                    </a:cubicBezTo>
                    <a:lnTo>
                      <a:pt x="108" y="36"/>
                    </a:lnTo>
                    <a:cubicBezTo>
                      <a:pt x="96" y="24"/>
                      <a:pt x="84" y="24"/>
                      <a:pt x="72" y="12"/>
                    </a:cubicBezTo>
                    <a:cubicBezTo>
                      <a:pt x="49" y="12"/>
                      <a:pt x="49" y="0"/>
                      <a:pt x="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1408140" y="1443822"/>
                <a:ext cx="492791" cy="63618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575" extrusionOk="0">
                    <a:moveTo>
                      <a:pt x="29" y="0"/>
                    </a:moveTo>
                    <a:cubicBezTo>
                      <a:pt x="16" y="0"/>
                      <a:pt x="1" y="13"/>
                      <a:pt x="1" y="36"/>
                    </a:cubicBezTo>
                    <a:cubicBezTo>
                      <a:pt x="1" y="48"/>
                      <a:pt x="13" y="60"/>
                      <a:pt x="37" y="72"/>
                    </a:cubicBezTo>
                    <a:cubicBezTo>
                      <a:pt x="251" y="72"/>
                      <a:pt x="477" y="96"/>
                      <a:pt x="703" y="96"/>
                    </a:cubicBezTo>
                    <a:cubicBezTo>
                      <a:pt x="822" y="96"/>
                      <a:pt x="930" y="108"/>
                      <a:pt x="1049" y="108"/>
                    </a:cubicBezTo>
                    <a:cubicBezTo>
                      <a:pt x="1168" y="108"/>
                      <a:pt x="1299" y="120"/>
                      <a:pt x="1418" y="120"/>
                    </a:cubicBezTo>
                    <a:cubicBezTo>
                      <a:pt x="1656" y="132"/>
                      <a:pt x="1894" y="155"/>
                      <a:pt x="2144" y="179"/>
                    </a:cubicBezTo>
                    <a:cubicBezTo>
                      <a:pt x="2382" y="215"/>
                      <a:pt x="2620" y="227"/>
                      <a:pt x="2858" y="275"/>
                    </a:cubicBezTo>
                    <a:lnTo>
                      <a:pt x="2823" y="275"/>
                    </a:lnTo>
                    <a:cubicBezTo>
                      <a:pt x="3085" y="298"/>
                      <a:pt x="3335" y="346"/>
                      <a:pt x="3585" y="394"/>
                    </a:cubicBezTo>
                    <a:cubicBezTo>
                      <a:pt x="3847" y="429"/>
                      <a:pt x="4073" y="513"/>
                      <a:pt x="4311" y="572"/>
                    </a:cubicBezTo>
                    <a:cubicBezTo>
                      <a:pt x="4319" y="574"/>
                      <a:pt x="4326" y="574"/>
                      <a:pt x="4334" y="574"/>
                    </a:cubicBezTo>
                    <a:cubicBezTo>
                      <a:pt x="4385" y="574"/>
                      <a:pt x="4433" y="541"/>
                      <a:pt x="4454" y="489"/>
                    </a:cubicBezTo>
                    <a:cubicBezTo>
                      <a:pt x="4454" y="465"/>
                      <a:pt x="4454" y="429"/>
                      <a:pt x="4430" y="417"/>
                    </a:cubicBezTo>
                    <a:cubicBezTo>
                      <a:pt x="4418" y="394"/>
                      <a:pt x="4394" y="370"/>
                      <a:pt x="4370" y="370"/>
                    </a:cubicBezTo>
                    <a:cubicBezTo>
                      <a:pt x="4216" y="310"/>
                      <a:pt x="4049" y="275"/>
                      <a:pt x="3882" y="227"/>
                    </a:cubicBezTo>
                    <a:cubicBezTo>
                      <a:pt x="3704" y="179"/>
                      <a:pt x="3525" y="155"/>
                      <a:pt x="3346" y="120"/>
                    </a:cubicBezTo>
                    <a:cubicBezTo>
                      <a:pt x="3168" y="96"/>
                      <a:pt x="2977" y="72"/>
                      <a:pt x="2799" y="60"/>
                    </a:cubicBezTo>
                    <a:cubicBezTo>
                      <a:pt x="2608" y="48"/>
                      <a:pt x="2430" y="36"/>
                      <a:pt x="2227" y="36"/>
                    </a:cubicBezTo>
                    <a:lnTo>
                      <a:pt x="584" y="36"/>
                    </a:lnTo>
                    <a:cubicBezTo>
                      <a:pt x="406" y="36"/>
                      <a:pt x="227" y="36"/>
                      <a:pt x="48" y="13"/>
                    </a:cubicBezTo>
                    <a:cubicBezTo>
                      <a:pt x="44" y="4"/>
                      <a:pt x="37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2" name="Google Shape;552;p30"/>
            <p:cNvGrpSpPr/>
            <p:nvPr/>
          </p:nvGrpSpPr>
          <p:grpSpPr>
            <a:xfrm rot="-3810402">
              <a:off x="-206005" y="3721110"/>
              <a:ext cx="1106640" cy="1379373"/>
              <a:chOff x="1347619" y="380773"/>
              <a:chExt cx="1106624" cy="1379352"/>
            </a:xfrm>
          </p:grpSpPr>
          <p:grpSp>
            <p:nvGrpSpPr>
              <p:cNvPr id="553" name="Google Shape;553;p30"/>
              <p:cNvGrpSpPr/>
              <p:nvPr/>
            </p:nvGrpSpPr>
            <p:grpSpPr>
              <a:xfrm>
                <a:off x="2151101" y="380773"/>
                <a:ext cx="242525" cy="803026"/>
                <a:chOff x="2151101" y="380773"/>
                <a:chExt cx="242525" cy="803026"/>
              </a:xfrm>
            </p:grpSpPr>
            <p:sp>
              <p:nvSpPr>
                <p:cNvPr id="554" name="Google Shape;554;p30"/>
                <p:cNvSpPr/>
                <p:nvPr/>
              </p:nvSpPr>
              <p:spPr>
                <a:xfrm>
                  <a:off x="2151101" y="380773"/>
                  <a:ext cx="237323" cy="638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5" h="5775" extrusionOk="0">
                      <a:moveTo>
                        <a:pt x="1192" y="0"/>
                      </a:moveTo>
                      <a:cubicBezTo>
                        <a:pt x="977" y="24"/>
                        <a:pt x="787" y="143"/>
                        <a:pt x="608" y="369"/>
                      </a:cubicBezTo>
                      <a:cubicBezTo>
                        <a:pt x="537" y="453"/>
                        <a:pt x="477" y="560"/>
                        <a:pt x="406" y="691"/>
                      </a:cubicBezTo>
                      <a:cubicBezTo>
                        <a:pt x="346" y="810"/>
                        <a:pt x="287" y="929"/>
                        <a:pt x="239" y="1072"/>
                      </a:cubicBezTo>
                      <a:cubicBezTo>
                        <a:pt x="144" y="1310"/>
                        <a:pt x="84" y="1524"/>
                        <a:pt x="60" y="1751"/>
                      </a:cubicBezTo>
                      <a:cubicBezTo>
                        <a:pt x="1" y="2108"/>
                        <a:pt x="13" y="2513"/>
                        <a:pt x="84" y="2929"/>
                      </a:cubicBezTo>
                      <a:cubicBezTo>
                        <a:pt x="168" y="3394"/>
                        <a:pt x="322" y="3846"/>
                        <a:pt x="549" y="4346"/>
                      </a:cubicBezTo>
                      <a:cubicBezTo>
                        <a:pt x="739" y="4763"/>
                        <a:pt x="1001" y="5156"/>
                        <a:pt x="1299" y="5537"/>
                      </a:cubicBezTo>
                      <a:cubicBezTo>
                        <a:pt x="1299" y="5572"/>
                        <a:pt x="1299" y="5620"/>
                        <a:pt x="1311" y="5668"/>
                      </a:cubicBezTo>
                      <a:cubicBezTo>
                        <a:pt x="1311" y="5727"/>
                        <a:pt x="1370" y="5775"/>
                        <a:pt x="1418" y="5775"/>
                      </a:cubicBezTo>
                      <a:cubicBezTo>
                        <a:pt x="1489" y="5775"/>
                        <a:pt x="1537" y="5715"/>
                        <a:pt x="1513" y="5644"/>
                      </a:cubicBezTo>
                      <a:lnTo>
                        <a:pt x="1513" y="5572"/>
                      </a:lnTo>
                      <a:lnTo>
                        <a:pt x="1513" y="5525"/>
                      </a:lnTo>
                      <a:lnTo>
                        <a:pt x="1513" y="5453"/>
                      </a:lnTo>
                      <a:lnTo>
                        <a:pt x="1513" y="5382"/>
                      </a:lnTo>
                      <a:cubicBezTo>
                        <a:pt x="1513" y="5311"/>
                        <a:pt x="1501" y="5215"/>
                        <a:pt x="1501" y="5108"/>
                      </a:cubicBezTo>
                      <a:cubicBezTo>
                        <a:pt x="1501" y="4989"/>
                        <a:pt x="1513" y="4894"/>
                        <a:pt x="1537" y="4787"/>
                      </a:cubicBezTo>
                      <a:cubicBezTo>
                        <a:pt x="1549" y="4691"/>
                        <a:pt x="1561" y="4608"/>
                        <a:pt x="1573" y="4501"/>
                      </a:cubicBezTo>
                      <a:cubicBezTo>
                        <a:pt x="1620" y="4287"/>
                        <a:pt x="1680" y="4037"/>
                        <a:pt x="1727" y="3822"/>
                      </a:cubicBezTo>
                      <a:cubicBezTo>
                        <a:pt x="1846" y="3286"/>
                        <a:pt x="1977" y="2703"/>
                        <a:pt x="2073" y="2132"/>
                      </a:cubicBezTo>
                      <a:cubicBezTo>
                        <a:pt x="2108" y="1834"/>
                        <a:pt x="2144" y="1572"/>
                        <a:pt x="2144" y="1334"/>
                      </a:cubicBezTo>
                      <a:cubicBezTo>
                        <a:pt x="2144" y="1084"/>
                        <a:pt x="2132" y="858"/>
                        <a:pt x="2085" y="643"/>
                      </a:cubicBezTo>
                      <a:cubicBezTo>
                        <a:pt x="2037" y="453"/>
                        <a:pt x="1954" y="286"/>
                        <a:pt x="1835" y="167"/>
                      </a:cubicBezTo>
                      <a:cubicBezTo>
                        <a:pt x="1775" y="108"/>
                        <a:pt x="1680" y="72"/>
                        <a:pt x="1596" y="24"/>
                      </a:cubicBezTo>
                      <a:cubicBezTo>
                        <a:pt x="1454" y="12"/>
                        <a:pt x="1370" y="0"/>
                        <a:pt x="1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30"/>
                <p:cNvSpPr/>
                <p:nvPr/>
              </p:nvSpPr>
              <p:spPr>
                <a:xfrm>
                  <a:off x="2249905" y="440077"/>
                  <a:ext cx="143721" cy="743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" h="6722" extrusionOk="0">
                      <a:moveTo>
                        <a:pt x="382" y="0"/>
                      </a:moveTo>
                      <a:cubicBezTo>
                        <a:pt x="322" y="0"/>
                        <a:pt x="310" y="12"/>
                        <a:pt x="310" y="24"/>
                      </a:cubicBezTo>
                      <a:cubicBezTo>
                        <a:pt x="251" y="214"/>
                        <a:pt x="203" y="429"/>
                        <a:pt x="168" y="631"/>
                      </a:cubicBezTo>
                      <a:cubicBezTo>
                        <a:pt x="120" y="845"/>
                        <a:pt x="84" y="1048"/>
                        <a:pt x="72" y="1262"/>
                      </a:cubicBezTo>
                      <a:cubicBezTo>
                        <a:pt x="25" y="1679"/>
                        <a:pt x="1" y="2096"/>
                        <a:pt x="13" y="2512"/>
                      </a:cubicBezTo>
                      <a:cubicBezTo>
                        <a:pt x="13" y="2715"/>
                        <a:pt x="25" y="2941"/>
                        <a:pt x="49" y="3155"/>
                      </a:cubicBezTo>
                      <a:cubicBezTo>
                        <a:pt x="60" y="3358"/>
                        <a:pt x="72" y="3584"/>
                        <a:pt x="108" y="3786"/>
                      </a:cubicBezTo>
                      <a:cubicBezTo>
                        <a:pt x="132" y="4001"/>
                        <a:pt x="168" y="4203"/>
                        <a:pt x="203" y="4417"/>
                      </a:cubicBezTo>
                      <a:cubicBezTo>
                        <a:pt x="251" y="4620"/>
                        <a:pt x="299" y="4846"/>
                        <a:pt x="358" y="5060"/>
                      </a:cubicBezTo>
                      <a:cubicBezTo>
                        <a:pt x="430" y="5334"/>
                        <a:pt x="525" y="5608"/>
                        <a:pt x="620" y="5870"/>
                      </a:cubicBezTo>
                      <a:cubicBezTo>
                        <a:pt x="668" y="6001"/>
                        <a:pt x="727" y="6144"/>
                        <a:pt x="787" y="6263"/>
                      </a:cubicBezTo>
                      <a:cubicBezTo>
                        <a:pt x="846" y="6394"/>
                        <a:pt x="918" y="6549"/>
                        <a:pt x="1001" y="6668"/>
                      </a:cubicBezTo>
                      <a:cubicBezTo>
                        <a:pt x="1013" y="6680"/>
                        <a:pt x="1025" y="6703"/>
                        <a:pt x="1061" y="6703"/>
                      </a:cubicBezTo>
                      <a:cubicBezTo>
                        <a:pt x="1078" y="6715"/>
                        <a:pt x="1096" y="6721"/>
                        <a:pt x="1116" y="6721"/>
                      </a:cubicBezTo>
                      <a:cubicBezTo>
                        <a:pt x="1135" y="6721"/>
                        <a:pt x="1156" y="6715"/>
                        <a:pt x="1180" y="6703"/>
                      </a:cubicBezTo>
                      <a:cubicBezTo>
                        <a:pt x="1251" y="6680"/>
                        <a:pt x="1299" y="6584"/>
                        <a:pt x="1263" y="6501"/>
                      </a:cubicBezTo>
                      <a:cubicBezTo>
                        <a:pt x="1203" y="6322"/>
                        <a:pt x="1120" y="6156"/>
                        <a:pt x="1061" y="5977"/>
                      </a:cubicBezTo>
                      <a:cubicBezTo>
                        <a:pt x="977" y="5798"/>
                        <a:pt x="918" y="5620"/>
                        <a:pt x="846" y="5441"/>
                      </a:cubicBezTo>
                      <a:cubicBezTo>
                        <a:pt x="715" y="5084"/>
                        <a:pt x="596" y="4715"/>
                        <a:pt x="501" y="4346"/>
                      </a:cubicBezTo>
                      <a:cubicBezTo>
                        <a:pt x="492" y="4309"/>
                        <a:pt x="483" y="4266"/>
                        <a:pt x="474" y="4226"/>
                      </a:cubicBezTo>
                      <a:lnTo>
                        <a:pt x="474" y="4226"/>
                      </a:lnTo>
                      <a:cubicBezTo>
                        <a:pt x="475" y="4227"/>
                        <a:pt x="476" y="4227"/>
                        <a:pt x="477" y="4227"/>
                      </a:cubicBezTo>
                      <a:cubicBezTo>
                        <a:pt x="370" y="3834"/>
                        <a:pt x="299" y="3429"/>
                        <a:pt x="239" y="3048"/>
                      </a:cubicBezTo>
                      <a:cubicBezTo>
                        <a:pt x="203" y="2858"/>
                        <a:pt x="191" y="2655"/>
                        <a:pt x="180" y="2465"/>
                      </a:cubicBezTo>
                      <a:cubicBezTo>
                        <a:pt x="168" y="2278"/>
                        <a:pt x="168" y="2068"/>
                        <a:pt x="168" y="1880"/>
                      </a:cubicBezTo>
                      <a:lnTo>
                        <a:pt x="168" y="1880"/>
                      </a:lnTo>
                      <a:cubicBezTo>
                        <a:pt x="168" y="1571"/>
                        <a:pt x="191" y="1262"/>
                        <a:pt x="239" y="953"/>
                      </a:cubicBezTo>
                      <a:cubicBezTo>
                        <a:pt x="287" y="631"/>
                        <a:pt x="346" y="334"/>
                        <a:pt x="418" y="36"/>
                      </a:cubicBezTo>
                      <a:cubicBezTo>
                        <a:pt x="418" y="24"/>
                        <a:pt x="406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6" name="Google Shape;556;p30"/>
              <p:cNvSpPr/>
              <p:nvPr/>
            </p:nvSpPr>
            <p:spPr>
              <a:xfrm>
                <a:off x="1347619" y="1383301"/>
                <a:ext cx="359691" cy="123917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1120" extrusionOk="0">
                    <a:moveTo>
                      <a:pt x="929" y="0"/>
                    </a:moveTo>
                    <a:cubicBezTo>
                      <a:pt x="881" y="12"/>
                      <a:pt x="822" y="12"/>
                      <a:pt x="750" y="12"/>
                    </a:cubicBezTo>
                    <a:cubicBezTo>
                      <a:pt x="679" y="12"/>
                      <a:pt x="607" y="12"/>
                      <a:pt x="536" y="24"/>
                    </a:cubicBezTo>
                    <a:cubicBezTo>
                      <a:pt x="476" y="48"/>
                      <a:pt x="417" y="60"/>
                      <a:pt x="369" y="71"/>
                    </a:cubicBezTo>
                    <a:cubicBezTo>
                      <a:pt x="310" y="83"/>
                      <a:pt x="250" y="119"/>
                      <a:pt x="191" y="167"/>
                    </a:cubicBezTo>
                    <a:cubicBezTo>
                      <a:pt x="155" y="191"/>
                      <a:pt x="119" y="226"/>
                      <a:pt x="95" y="238"/>
                    </a:cubicBezTo>
                    <a:cubicBezTo>
                      <a:pt x="72" y="262"/>
                      <a:pt x="60" y="286"/>
                      <a:pt x="36" y="310"/>
                    </a:cubicBezTo>
                    <a:cubicBezTo>
                      <a:pt x="24" y="345"/>
                      <a:pt x="12" y="369"/>
                      <a:pt x="12" y="381"/>
                    </a:cubicBezTo>
                    <a:cubicBezTo>
                      <a:pt x="0" y="417"/>
                      <a:pt x="0" y="441"/>
                      <a:pt x="0" y="476"/>
                    </a:cubicBezTo>
                    <a:cubicBezTo>
                      <a:pt x="0" y="500"/>
                      <a:pt x="12" y="536"/>
                      <a:pt x="12" y="548"/>
                    </a:cubicBezTo>
                    <a:cubicBezTo>
                      <a:pt x="24" y="583"/>
                      <a:pt x="24" y="595"/>
                      <a:pt x="36" y="619"/>
                    </a:cubicBezTo>
                    <a:cubicBezTo>
                      <a:pt x="60" y="655"/>
                      <a:pt x="72" y="667"/>
                      <a:pt x="95" y="702"/>
                    </a:cubicBezTo>
                    <a:cubicBezTo>
                      <a:pt x="131" y="726"/>
                      <a:pt x="155" y="738"/>
                      <a:pt x="179" y="774"/>
                    </a:cubicBezTo>
                    <a:lnTo>
                      <a:pt x="310" y="857"/>
                    </a:lnTo>
                    <a:cubicBezTo>
                      <a:pt x="357" y="893"/>
                      <a:pt x="393" y="917"/>
                      <a:pt x="453" y="941"/>
                    </a:cubicBezTo>
                    <a:cubicBezTo>
                      <a:pt x="548" y="976"/>
                      <a:pt x="667" y="1012"/>
                      <a:pt x="774" y="1036"/>
                    </a:cubicBezTo>
                    <a:cubicBezTo>
                      <a:pt x="869" y="1072"/>
                      <a:pt x="988" y="1083"/>
                      <a:pt x="1143" y="1095"/>
                    </a:cubicBezTo>
                    <a:cubicBezTo>
                      <a:pt x="1215" y="1095"/>
                      <a:pt x="1286" y="1119"/>
                      <a:pt x="1369" y="1119"/>
                    </a:cubicBezTo>
                    <a:lnTo>
                      <a:pt x="1560" y="1119"/>
                    </a:lnTo>
                    <a:cubicBezTo>
                      <a:pt x="1822" y="1095"/>
                      <a:pt x="2119" y="1060"/>
                      <a:pt x="2417" y="976"/>
                    </a:cubicBezTo>
                    <a:cubicBezTo>
                      <a:pt x="2655" y="917"/>
                      <a:pt x="2881" y="845"/>
                      <a:pt x="3108" y="738"/>
                    </a:cubicBezTo>
                    <a:lnTo>
                      <a:pt x="3131" y="738"/>
                    </a:lnTo>
                    <a:cubicBezTo>
                      <a:pt x="3167" y="738"/>
                      <a:pt x="3179" y="738"/>
                      <a:pt x="3179" y="726"/>
                    </a:cubicBezTo>
                    <a:cubicBezTo>
                      <a:pt x="3191" y="714"/>
                      <a:pt x="3215" y="702"/>
                      <a:pt x="3215" y="679"/>
                    </a:cubicBezTo>
                    <a:cubicBezTo>
                      <a:pt x="3239" y="667"/>
                      <a:pt x="3251" y="655"/>
                      <a:pt x="3239" y="619"/>
                    </a:cubicBezTo>
                    <a:cubicBezTo>
                      <a:pt x="3239" y="607"/>
                      <a:pt x="3227" y="595"/>
                      <a:pt x="3215" y="595"/>
                    </a:cubicBezTo>
                    <a:lnTo>
                      <a:pt x="3191" y="595"/>
                    </a:lnTo>
                    <a:cubicBezTo>
                      <a:pt x="3179" y="595"/>
                      <a:pt x="3167" y="595"/>
                      <a:pt x="3167" y="583"/>
                    </a:cubicBezTo>
                    <a:lnTo>
                      <a:pt x="3120" y="560"/>
                    </a:lnTo>
                    <a:cubicBezTo>
                      <a:pt x="3072" y="548"/>
                      <a:pt x="3036" y="548"/>
                      <a:pt x="2989" y="536"/>
                    </a:cubicBezTo>
                    <a:cubicBezTo>
                      <a:pt x="2929" y="524"/>
                      <a:pt x="2870" y="500"/>
                      <a:pt x="2798" y="488"/>
                    </a:cubicBezTo>
                    <a:cubicBezTo>
                      <a:pt x="2631" y="441"/>
                      <a:pt x="2477" y="381"/>
                      <a:pt x="2322" y="345"/>
                    </a:cubicBezTo>
                    <a:lnTo>
                      <a:pt x="1869" y="202"/>
                    </a:lnTo>
                    <a:cubicBezTo>
                      <a:pt x="1679" y="143"/>
                      <a:pt x="1524" y="107"/>
                      <a:pt x="1393" y="71"/>
                    </a:cubicBezTo>
                    <a:cubicBezTo>
                      <a:pt x="1226" y="24"/>
                      <a:pt x="1084" y="12"/>
                      <a:pt x="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7" name="Google Shape;557;p30"/>
              <p:cNvGrpSpPr/>
              <p:nvPr/>
            </p:nvGrpSpPr>
            <p:grpSpPr>
              <a:xfrm>
                <a:off x="1434473" y="515093"/>
                <a:ext cx="1019770" cy="1245033"/>
                <a:chOff x="1434473" y="515093"/>
                <a:chExt cx="1019770" cy="1245033"/>
              </a:xfrm>
            </p:grpSpPr>
            <p:sp>
              <p:nvSpPr>
                <p:cNvPr id="558" name="Google Shape;558;p30"/>
                <p:cNvSpPr/>
                <p:nvPr/>
              </p:nvSpPr>
              <p:spPr>
                <a:xfrm>
                  <a:off x="1434473" y="515093"/>
                  <a:ext cx="864320" cy="99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2" h="8955" extrusionOk="0">
                      <a:moveTo>
                        <a:pt x="1" y="1"/>
                      </a:moveTo>
                      <a:cubicBezTo>
                        <a:pt x="1" y="2"/>
                        <a:pt x="1" y="3"/>
                        <a:pt x="1" y="4"/>
                      </a:cubicBezTo>
                      <a:lnTo>
                        <a:pt x="1" y="4"/>
                      </a:lnTo>
                      <a:cubicBezTo>
                        <a:pt x="1" y="3"/>
                        <a:pt x="1" y="2"/>
                        <a:pt x="1" y="1"/>
                      </a:cubicBezTo>
                      <a:close/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37" y="289"/>
                        <a:pt x="96" y="526"/>
                        <a:pt x="132" y="763"/>
                      </a:cubicBezTo>
                      <a:cubicBezTo>
                        <a:pt x="168" y="894"/>
                        <a:pt x="180" y="1025"/>
                        <a:pt x="191" y="1156"/>
                      </a:cubicBezTo>
                      <a:cubicBezTo>
                        <a:pt x="215" y="1310"/>
                        <a:pt x="227" y="1441"/>
                        <a:pt x="239" y="1584"/>
                      </a:cubicBezTo>
                      <a:cubicBezTo>
                        <a:pt x="251" y="1751"/>
                        <a:pt x="251" y="1918"/>
                        <a:pt x="251" y="2049"/>
                      </a:cubicBezTo>
                      <a:lnTo>
                        <a:pt x="251" y="2549"/>
                      </a:lnTo>
                      <a:lnTo>
                        <a:pt x="251" y="2870"/>
                      </a:lnTo>
                      <a:lnTo>
                        <a:pt x="251" y="3156"/>
                      </a:lnTo>
                      <a:cubicBezTo>
                        <a:pt x="251" y="3346"/>
                        <a:pt x="251" y="3561"/>
                        <a:pt x="263" y="3799"/>
                      </a:cubicBezTo>
                      <a:cubicBezTo>
                        <a:pt x="287" y="4263"/>
                        <a:pt x="346" y="4656"/>
                        <a:pt x="430" y="5013"/>
                      </a:cubicBezTo>
                      <a:cubicBezTo>
                        <a:pt x="477" y="5180"/>
                        <a:pt x="525" y="5359"/>
                        <a:pt x="596" y="5537"/>
                      </a:cubicBezTo>
                      <a:cubicBezTo>
                        <a:pt x="656" y="5680"/>
                        <a:pt x="715" y="5847"/>
                        <a:pt x="787" y="6013"/>
                      </a:cubicBezTo>
                      <a:cubicBezTo>
                        <a:pt x="870" y="6156"/>
                        <a:pt x="942" y="6323"/>
                        <a:pt x="1061" y="6502"/>
                      </a:cubicBezTo>
                      <a:cubicBezTo>
                        <a:pt x="1144" y="6656"/>
                        <a:pt x="1239" y="6799"/>
                        <a:pt x="1334" y="6930"/>
                      </a:cubicBezTo>
                      <a:cubicBezTo>
                        <a:pt x="1549" y="7228"/>
                        <a:pt x="1799" y="7502"/>
                        <a:pt x="2073" y="7740"/>
                      </a:cubicBezTo>
                      <a:cubicBezTo>
                        <a:pt x="2192" y="7859"/>
                        <a:pt x="2335" y="7966"/>
                        <a:pt x="2466" y="8061"/>
                      </a:cubicBezTo>
                      <a:cubicBezTo>
                        <a:pt x="2608" y="8168"/>
                        <a:pt x="2751" y="8264"/>
                        <a:pt x="2954" y="8359"/>
                      </a:cubicBezTo>
                      <a:cubicBezTo>
                        <a:pt x="3585" y="8740"/>
                        <a:pt x="4299" y="8930"/>
                        <a:pt x="5013" y="8942"/>
                      </a:cubicBezTo>
                      <a:lnTo>
                        <a:pt x="5049" y="8942"/>
                      </a:lnTo>
                      <a:cubicBezTo>
                        <a:pt x="5168" y="8942"/>
                        <a:pt x="5287" y="8942"/>
                        <a:pt x="5418" y="8930"/>
                      </a:cubicBezTo>
                      <a:cubicBezTo>
                        <a:pt x="5454" y="8942"/>
                        <a:pt x="5490" y="8954"/>
                        <a:pt x="5537" y="8954"/>
                      </a:cubicBezTo>
                      <a:cubicBezTo>
                        <a:pt x="5585" y="8954"/>
                        <a:pt x="5633" y="8942"/>
                        <a:pt x="5668" y="8919"/>
                      </a:cubicBezTo>
                      <a:cubicBezTo>
                        <a:pt x="5930" y="8740"/>
                        <a:pt x="6156" y="8526"/>
                        <a:pt x="6430" y="8240"/>
                      </a:cubicBezTo>
                      <a:cubicBezTo>
                        <a:pt x="6680" y="7990"/>
                        <a:pt x="6907" y="7728"/>
                        <a:pt x="7085" y="7442"/>
                      </a:cubicBezTo>
                      <a:cubicBezTo>
                        <a:pt x="7180" y="7323"/>
                        <a:pt x="7252" y="7168"/>
                        <a:pt x="7347" y="6990"/>
                      </a:cubicBezTo>
                      <a:cubicBezTo>
                        <a:pt x="7430" y="6847"/>
                        <a:pt x="7502" y="6680"/>
                        <a:pt x="7561" y="6514"/>
                      </a:cubicBezTo>
                      <a:cubicBezTo>
                        <a:pt x="7609" y="6371"/>
                        <a:pt x="7645" y="6204"/>
                        <a:pt x="7680" y="6037"/>
                      </a:cubicBezTo>
                      <a:cubicBezTo>
                        <a:pt x="7692" y="5918"/>
                        <a:pt x="7704" y="5799"/>
                        <a:pt x="7704" y="5668"/>
                      </a:cubicBezTo>
                      <a:cubicBezTo>
                        <a:pt x="7788" y="5609"/>
                        <a:pt x="7811" y="5501"/>
                        <a:pt x="7764" y="5418"/>
                      </a:cubicBezTo>
                      <a:cubicBezTo>
                        <a:pt x="7645" y="5085"/>
                        <a:pt x="7502" y="4763"/>
                        <a:pt x="7311" y="4394"/>
                      </a:cubicBezTo>
                      <a:cubicBezTo>
                        <a:pt x="7109" y="4037"/>
                        <a:pt x="6907" y="3692"/>
                        <a:pt x="6680" y="3382"/>
                      </a:cubicBezTo>
                      <a:cubicBezTo>
                        <a:pt x="6216" y="2739"/>
                        <a:pt x="5680" y="2192"/>
                        <a:pt x="5073" y="1727"/>
                      </a:cubicBezTo>
                      <a:cubicBezTo>
                        <a:pt x="4954" y="1632"/>
                        <a:pt x="4823" y="1549"/>
                        <a:pt x="4656" y="1441"/>
                      </a:cubicBezTo>
                      <a:cubicBezTo>
                        <a:pt x="4490" y="1334"/>
                        <a:pt x="4335" y="1251"/>
                        <a:pt x="4180" y="1180"/>
                      </a:cubicBezTo>
                      <a:cubicBezTo>
                        <a:pt x="3894" y="1025"/>
                        <a:pt x="3561" y="906"/>
                        <a:pt x="3144" y="787"/>
                      </a:cubicBezTo>
                      <a:cubicBezTo>
                        <a:pt x="2966" y="739"/>
                        <a:pt x="2763" y="679"/>
                        <a:pt x="2513" y="644"/>
                      </a:cubicBezTo>
                      <a:cubicBezTo>
                        <a:pt x="2287" y="596"/>
                        <a:pt x="2085" y="548"/>
                        <a:pt x="1906" y="525"/>
                      </a:cubicBezTo>
                      <a:cubicBezTo>
                        <a:pt x="1692" y="489"/>
                        <a:pt x="1489" y="441"/>
                        <a:pt x="1299" y="406"/>
                      </a:cubicBezTo>
                      <a:cubicBezTo>
                        <a:pt x="1096" y="358"/>
                        <a:pt x="906" y="310"/>
                        <a:pt x="680" y="251"/>
                      </a:cubicBezTo>
                      <a:cubicBezTo>
                        <a:pt x="441" y="191"/>
                        <a:pt x="239" y="108"/>
                        <a:pt x="25" y="13"/>
                      </a:cubicBezTo>
                      <a:cubicBezTo>
                        <a:pt x="14" y="13"/>
                        <a:pt x="4" y="13"/>
                        <a:pt x="1" y="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30"/>
                <p:cNvSpPr/>
                <p:nvPr/>
              </p:nvSpPr>
              <p:spPr>
                <a:xfrm>
                  <a:off x="1479283" y="570414"/>
                  <a:ext cx="974960" cy="1189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2" h="10753" extrusionOk="0">
                      <a:moveTo>
                        <a:pt x="36" y="1"/>
                      </a:moveTo>
                      <a:cubicBezTo>
                        <a:pt x="13" y="1"/>
                        <a:pt x="1" y="48"/>
                        <a:pt x="25" y="84"/>
                      </a:cubicBezTo>
                      <a:cubicBezTo>
                        <a:pt x="120" y="144"/>
                        <a:pt x="191" y="215"/>
                        <a:pt x="263" y="287"/>
                      </a:cubicBezTo>
                      <a:cubicBezTo>
                        <a:pt x="334" y="346"/>
                        <a:pt x="394" y="418"/>
                        <a:pt x="477" y="477"/>
                      </a:cubicBezTo>
                      <a:lnTo>
                        <a:pt x="691" y="703"/>
                      </a:lnTo>
                      <a:cubicBezTo>
                        <a:pt x="834" y="858"/>
                        <a:pt x="965" y="1013"/>
                        <a:pt x="1096" y="1180"/>
                      </a:cubicBezTo>
                      <a:cubicBezTo>
                        <a:pt x="1227" y="1346"/>
                        <a:pt x="1346" y="1513"/>
                        <a:pt x="1489" y="1692"/>
                      </a:cubicBezTo>
                      <a:cubicBezTo>
                        <a:pt x="1525" y="1751"/>
                        <a:pt x="1572" y="1823"/>
                        <a:pt x="1620" y="1882"/>
                      </a:cubicBezTo>
                      <a:cubicBezTo>
                        <a:pt x="1584" y="1870"/>
                        <a:pt x="1549" y="1846"/>
                        <a:pt x="1513" y="1846"/>
                      </a:cubicBezTo>
                      <a:cubicBezTo>
                        <a:pt x="1394" y="1811"/>
                        <a:pt x="1275" y="1751"/>
                        <a:pt x="1168" y="1692"/>
                      </a:cubicBezTo>
                      <a:cubicBezTo>
                        <a:pt x="1025" y="1608"/>
                        <a:pt x="894" y="1525"/>
                        <a:pt x="751" y="1418"/>
                      </a:cubicBezTo>
                      <a:cubicBezTo>
                        <a:pt x="620" y="1334"/>
                        <a:pt x="501" y="1227"/>
                        <a:pt x="382" y="1120"/>
                      </a:cubicBezTo>
                      <a:lnTo>
                        <a:pt x="358" y="1096"/>
                      </a:lnTo>
                      <a:cubicBezTo>
                        <a:pt x="334" y="1096"/>
                        <a:pt x="334" y="1072"/>
                        <a:pt x="322" y="1072"/>
                      </a:cubicBezTo>
                      <a:cubicBezTo>
                        <a:pt x="310" y="1072"/>
                        <a:pt x="310" y="1072"/>
                        <a:pt x="298" y="1096"/>
                      </a:cubicBezTo>
                      <a:cubicBezTo>
                        <a:pt x="275" y="1108"/>
                        <a:pt x="275" y="1132"/>
                        <a:pt x="298" y="1156"/>
                      </a:cubicBezTo>
                      <a:lnTo>
                        <a:pt x="608" y="1418"/>
                      </a:lnTo>
                      <a:cubicBezTo>
                        <a:pt x="739" y="1525"/>
                        <a:pt x="870" y="1608"/>
                        <a:pt x="1013" y="1703"/>
                      </a:cubicBezTo>
                      <a:lnTo>
                        <a:pt x="1406" y="1930"/>
                      </a:lnTo>
                      <a:lnTo>
                        <a:pt x="1632" y="2013"/>
                      </a:lnTo>
                      <a:cubicBezTo>
                        <a:pt x="1668" y="2025"/>
                        <a:pt x="1703" y="2049"/>
                        <a:pt x="1739" y="2049"/>
                      </a:cubicBezTo>
                      <a:cubicBezTo>
                        <a:pt x="1763" y="2084"/>
                        <a:pt x="1811" y="2144"/>
                        <a:pt x="1846" y="2192"/>
                      </a:cubicBezTo>
                      <a:cubicBezTo>
                        <a:pt x="1965" y="2358"/>
                        <a:pt x="2084" y="2537"/>
                        <a:pt x="2203" y="2704"/>
                      </a:cubicBezTo>
                      <a:cubicBezTo>
                        <a:pt x="2322" y="2858"/>
                        <a:pt x="2418" y="3025"/>
                        <a:pt x="2537" y="3192"/>
                      </a:cubicBezTo>
                      <a:cubicBezTo>
                        <a:pt x="2739" y="3454"/>
                        <a:pt x="2930" y="3728"/>
                        <a:pt x="3120" y="4013"/>
                      </a:cubicBezTo>
                      <a:cubicBezTo>
                        <a:pt x="3096" y="4013"/>
                        <a:pt x="3049" y="3989"/>
                        <a:pt x="3013" y="3989"/>
                      </a:cubicBezTo>
                      <a:cubicBezTo>
                        <a:pt x="2918" y="3978"/>
                        <a:pt x="2799" y="3966"/>
                        <a:pt x="2692" y="3930"/>
                      </a:cubicBezTo>
                      <a:cubicBezTo>
                        <a:pt x="2275" y="3835"/>
                        <a:pt x="1870" y="3668"/>
                        <a:pt x="1489" y="3477"/>
                      </a:cubicBezTo>
                      <a:cubicBezTo>
                        <a:pt x="1251" y="3335"/>
                        <a:pt x="1013" y="3204"/>
                        <a:pt x="775" y="3061"/>
                      </a:cubicBezTo>
                      <a:lnTo>
                        <a:pt x="751" y="3061"/>
                      </a:lnTo>
                      <a:cubicBezTo>
                        <a:pt x="739" y="3061"/>
                        <a:pt x="727" y="3061"/>
                        <a:pt x="727" y="3073"/>
                      </a:cubicBezTo>
                      <a:cubicBezTo>
                        <a:pt x="715" y="3085"/>
                        <a:pt x="715" y="3120"/>
                        <a:pt x="739" y="3120"/>
                      </a:cubicBezTo>
                      <a:cubicBezTo>
                        <a:pt x="1132" y="3370"/>
                        <a:pt x="1525" y="3608"/>
                        <a:pt x="1965" y="3811"/>
                      </a:cubicBezTo>
                      <a:cubicBezTo>
                        <a:pt x="2168" y="3918"/>
                        <a:pt x="2394" y="4013"/>
                        <a:pt x="2620" y="4085"/>
                      </a:cubicBezTo>
                      <a:cubicBezTo>
                        <a:pt x="2739" y="4109"/>
                        <a:pt x="2858" y="4156"/>
                        <a:pt x="2954" y="4168"/>
                      </a:cubicBezTo>
                      <a:cubicBezTo>
                        <a:pt x="3061" y="4204"/>
                        <a:pt x="3168" y="4216"/>
                        <a:pt x="3275" y="4216"/>
                      </a:cubicBezTo>
                      <a:cubicBezTo>
                        <a:pt x="3287" y="4228"/>
                        <a:pt x="3299" y="4263"/>
                        <a:pt x="3311" y="4275"/>
                      </a:cubicBezTo>
                      <a:cubicBezTo>
                        <a:pt x="3454" y="4454"/>
                        <a:pt x="3573" y="4644"/>
                        <a:pt x="3704" y="4823"/>
                      </a:cubicBezTo>
                      <a:cubicBezTo>
                        <a:pt x="3835" y="5001"/>
                        <a:pt x="3954" y="5204"/>
                        <a:pt x="4085" y="5382"/>
                      </a:cubicBezTo>
                      <a:cubicBezTo>
                        <a:pt x="4358" y="5752"/>
                        <a:pt x="4608" y="6109"/>
                        <a:pt x="4882" y="6478"/>
                      </a:cubicBezTo>
                      <a:cubicBezTo>
                        <a:pt x="4906" y="6525"/>
                        <a:pt x="4954" y="6573"/>
                        <a:pt x="4978" y="6609"/>
                      </a:cubicBezTo>
                      <a:lnTo>
                        <a:pt x="4942" y="6609"/>
                      </a:lnTo>
                      <a:cubicBezTo>
                        <a:pt x="4799" y="6609"/>
                        <a:pt x="4668" y="6597"/>
                        <a:pt x="4537" y="6585"/>
                      </a:cubicBezTo>
                      <a:lnTo>
                        <a:pt x="4132" y="6537"/>
                      </a:lnTo>
                      <a:cubicBezTo>
                        <a:pt x="4001" y="6525"/>
                        <a:pt x="3882" y="6490"/>
                        <a:pt x="3763" y="6466"/>
                      </a:cubicBezTo>
                      <a:cubicBezTo>
                        <a:pt x="3608" y="6430"/>
                        <a:pt x="3477" y="6395"/>
                        <a:pt x="3346" y="6347"/>
                      </a:cubicBezTo>
                      <a:cubicBezTo>
                        <a:pt x="3287" y="6335"/>
                        <a:pt x="3215" y="6299"/>
                        <a:pt x="3156" y="6287"/>
                      </a:cubicBezTo>
                      <a:cubicBezTo>
                        <a:pt x="3073" y="6252"/>
                        <a:pt x="3001" y="6240"/>
                        <a:pt x="2930" y="6216"/>
                      </a:cubicBezTo>
                      <a:lnTo>
                        <a:pt x="2525" y="6037"/>
                      </a:lnTo>
                      <a:cubicBezTo>
                        <a:pt x="2394" y="5978"/>
                        <a:pt x="2275" y="5918"/>
                        <a:pt x="2144" y="5835"/>
                      </a:cubicBezTo>
                      <a:cubicBezTo>
                        <a:pt x="1882" y="5704"/>
                        <a:pt x="1644" y="5561"/>
                        <a:pt x="1406" y="5394"/>
                      </a:cubicBezTo>
                      <a:lnTo>
                        <a:pt x="1394" y="5394"/>
                      </a:lnTo>
                      <a:cubicBezTo>
                        <a:pt x="1382" y="5394"/>
                        <a:pt x="1370" y="5394"/>
                        <a:pt x="1370" y="5406"/>
                      </a:cubicBezTo>
                      <a:cubicBezTo>
                        <a:pt x="1346" y="5418"/>
                        <a:pt x="1346" y="5454"/>
                        <a:pt x="1382" y="5454"/>
                      </a:cubicBezTo>
                      <a:cubicBezTo>
                        <a:pt x="1668" y="5656"/>
                        <a:pt x="1977" y="5835"/>
                        <a:pt x="2275" y="6002"/>
                      </a:cubicBezTo>
                      <a:cubicBezTo>
                        <a:pt x="2418" y="6097"/>
                        <a:pt x="2584" y="6168"/>
                        <a:pt x="2751" y="6240"/>
                      </a:cubicBezTo>
                      <a:cubicBezTo>
                        <a:pt x="2918" y="6311"/>
                        <a:pt x="3073" y="6395"/>
                        <a:pt x="3251" y="6454"/>
                      </a:cubicBezTo>
                      <a:cubicBezTo>
                        <a:pt x="3335" y="6478"/>
                        <a:pt x="3418" y="6514"/>
                        <a:pt x="3489" y="6537"/>
                      </a:cubicBezTo>
                      <a:lnTo>
                        <a:pt x="3763" y="6633"/>
                      </a:lnTo>
                      <a:cubicBezTo>
                        <a:pt x="3835" y="6656"/>
                        <a:pt x="3930" y="6668"/>
                        <a:pt x="4001" y="6704"/>
                      </a:cubicBezTo>
                      <a:cubicBezTo>
                        <a:pt x="4085" y="6728"/>
                        <a:pt x="4180" y="6752"/>
                        <a:pt x="4287" y="6764"/>
                      </a:cubicBezTo>
                      <a:cubicBezTo>
                        <a:pt x="4370" y="6776"/>
                        <a:pt x="4442" y="6787"/>
                        <a:pt x="4537" y="6811"/>
                      </a:cubicBezTo>
                      <a:lnTo>
                        <a:pt x="4799" y="6847"/>
                      </a:lnTo>
                      <a:cubicBezTo>
                        <a:pt x="4894" y="6871"/>
                        <a:pt x="4978" y="6871"/>
                        <a:pt x="5085" y="6871"/>
                      </a:cubicBezTo>
                      <a:lnTo>
                        <a:pt x="5204" y="6871"/>
                      </a:lnTo>
                      <a:cubicBezTo>
                        <a:pt x="5632" y="7442"/>
                        <a:pt x="6085" y="8026"/>
                        <a:pt x="6549" y="8573"/>
                      </a:cubicBezTo>
                      <a:cubicBezTo>
                        <a:pt x="6847" y="8954"/>
                        <a:pt x="7156" y="9312"/>
                        <a:pt x="7478" y="9645"/>
                      </a:cubicBezTo>
                      <a:cubicBezTo>
                        <a:pt x="7811" y="10002"/>
                        <a:pt x="8133" y="10359"/>
                        <a:pt x="8490" y="10693"/>
                      </a:cubicBezTo>
                      <a:cubicBezTo>
                        <a:pt x="8514" y="10705"/>
                        <a:pt x="8526" y="10705"/>
                        <a:pt x="8526" y="10716"/>
                      </a:cubicBezTo>
                      <a:cubicBezTo>
                        <a:pt x="8549" y="10740"/>
                        <a:pt x="8585" y="10752"/>
                        <a:pt x="8609" y="10752"/>
                      </a:cubicBezTo>
                      <a:cubicBezTo>
                        <a:pt x="8657" y="10752"/>
                        <a:pt x="8716" y="10740"/>
                        <a:pt x="8752" y="10705"/>
                      </a:cubicBezTo>
                      <a:cubicBezTo>
                        <a:pt x="8776" y="10681"/>
                        <a:pt x="8811" y="10633"/>
                        <a:pt x="8811" y="10585"/>
                      </a:cubicBezTo>
                      <a:cubicBezTo>
                        <a:pt x="8776" y="10585"/>
                        <a:pt x="8764" y="10526"/>
                        <a:pt x="8740" y="10478"/>
                      </a:cubicBezTo>
                      <a:cubicBezTo>
                        <a:pt x="8418" y="10169"/>
                        <a:pt x="8109" y="9847"/>
                        <a:pt x="7811" y="9502"/>
                      </a:cubicBezTo>
                      <a:cubicBezTo>
                        <a:pt x="7514" y="9169"/>
                        <a:pt x="7216" y="8835"/>
                        <a:pt x="6930" y="8490"/>
                      </a:cubicBezTo>
                      <a:cubicBezTo>
                        <a:pt x="6394" y="7847"/>
                        <a:pt x="5894" y="7192"/>
                        <a:pt x="5406" y="6537"/>
                      </a:cubicBezTo>
                      <a:cubicBezTo>
                        <a:pt x="5418" y="6466"/>
                        <a:pt x="5430" y="6406"/>
                        <a:pt x="5442" y="6335"/>
                      </a:cubicBezTo>
                      <a:cubicBezTo>
                        <a:pt x="5466" y="6275"/>
                        <a:pt x="5466" y="6192"/>
                        <a:pt x="5478" y="6133"/>
                      </a:cubicBezTo>
                      <a:cubicBezTo>
                        <a:pt x="5490" y="5990"/>
                        <a:pt x="5490" y="5835"/>
                        <a:pt x="5490" y="5704"/>
                      </a:cubicBezTo>
                      <a:lnTo>
                        <a:pt x="5490" y="5240"/>
                      </a:lnTo>
                      <a:lnTo>
                        <a:pt x="5442" y="4799"/>
                      </a:lnTo>
                      <a:cubicBezTo>
                        <a:pt x="5430" y="4668"/>
                        <a:pt x="5418" y="4513"/>
                        <a:pt x="5382" y="4382"/>
                      </a:cubicBezTo>
                      <a:lnTo>
                        <a:pt x="5299" y="3930"/>
                      </a:lnTo>
                      <a:cubicBezTo>
                        <a:pt x="5263" y="3787"/>
                        <a:pt x="5240" y="3632"/>
                        <a:pt x="5204" y="3501"/>
                      </a:cubicBezTo>
                      <a:cubicBezTo>
                        <a:pt x="5180" y="3370"/>
                        <a:pt x="5132" y="3239"/>
                        <a:pt x="5085" y="3096"/>
                      </a:cubicBezTo>
                      <a:lnTo>
                        <a:pt x="5085" y="3120"/>
                      </a:lnTo>
                      <a:cubicBezTo>
                        <a:pt x="5061" y="3013"/>
                        <a:pt x="5025" y="2906"/>
                        <a:pt x="4989" y="2787"/>
                      </a:cubicBezTo>
                      <a:cubicBezTo>
                        <a:pt x="4989" y="2775"/>
                        <a:pt x="4966" y="2775"/>
                        <a:pt x="4954" y="2775"/>
                      </a:cubicBezTo>
                      <a:lnTo>
                        <a:pt x="4942" y="2775"/>
                      </a:lnTo>
                      <a:cubicBezTo>
                        <a:pt x="4930" y="2787"/>
                        <a:pt x="4906" y="2799"/>
                        <a:pt x="4930" y="2823"/>
                      </a:cubicBezTo>
                      <a:cubicBezTo>
                        <a:pt x="4930" y="2835"/>
                        <a:pt x="4942" y="2870"/>
                        <a:pt x="4942" y="2882"/>
                      </a:cubicBezTo>
                      <a:cubicBezTo>
                        <a:pt x="5013" y="3120"/>
                        <a:pt x="5061" y="3370"/>
                        <a:pt x="5109" y="3608"/>
                      </a:cubicBezTo>
                      <a:cubicBezTo>
                        <a:pt x="5144" y="3870"/>
                        <a:pt x="5192" y="4144"/>
                        <a:pt x="5192" y="4406"/>
                      </a:cubicBezTo>
                      <a:lnTo>
                        <a:pt x="5192" y="4382"/>
                      </a:lnTo>
                      <a:cubicBezTo>
                        <a:pt x="5192" y="4513"/>
                        <a:pt x="5204" y="4644"/>
                        <a:pt x="5204" y="4787"/>
                      </a:cubicBezTo>
                      <a:lnTo>
                        <a:pt x="5204" y="4966"/>
                      </a:lnTo>
                      <a:cubicBezTo>
                        <a:pt x="5204" y="5037"/>
                        <a:pt x="5192" y="5097"/>
                        <a:pt x="5192" y="5168"/>
                      </a:cubicBezTo>
                      <a:cubicBezTo>
                        <a:pt x="5192" y="5323"/>
                        <a:pt x="5180" y="5466"/>
                        <a:pt x="5168" y="5621"/>
                      </a:cubicBezTo>
                      <a:cubicBezTo>
                        <a:pt x="5144" y="5752"/>
                        <a:pt x="5132" y="5883"/>
                        <a:pt x="5120" y="6037"/>
                      </a:cubicBezTo>
                      <a:cubicBezTo>
                        <a:pt x="5120" y="6073"/>
                        <a:pt x="5109" y="6109"/>
                        <a:pt x="5109" y="6156"/>
                      </a:cubicBezTo>
                      <a:cubicBezTo>
                        <a:pt x="4882" y="5871"/>
                        <a:pt x="4668" y="5573"/>
                        <a:pt x="4454" y="5287"/>
                      </a:cubicBezTo>
                      <a:lnTo>
                        <a:pt x="3644" y="4216"/>
                      </a:lnTo>
                      <a:cubicBezTo>
                        <a:pt x="3573" y="4109"/>
                        <a:pt x="3501" y="4013"/>
                        <a:pt x="3406" y="3918"/>
                      </a:cubicBezTo>
                      <a:cubicBezTo>
                        <a:pt x="3406" y="3847"/>
                        <a:pt x="3406" y="3775"/>
                        <a:pt x="3418" y="3692"/>
                      </a:cubicBezTo>
                      <a:cubicBezTo>
                        <a:pt x="3418" y="3573"/>
                        <a:pt x="3418" y="3477"/>
                        <a:pt x="3406" y="3358"/>
                      </a:cubicBezTo>
                      <a:cubicBezTo>
                        <a:pt x="3394" y="3132"/>
                        <a:pt x="3382" y="2906"/>
                        <a:pt x="3346" y="2680"/>
                      </a:cubicBezTo>
                      <a:cubicBezTo>
                        <a:pt x="3275" y="2227"/>
                        <a:pt x="3144" y="1787"/>
                        <a:pt x="2942" y="1370"/>
                      </a:cubicBezTo>
                      <a:cubicBezTo>
                        <a:pt x="2942" y="1358"/>
                        <a:pt x="2930" y="1358"/>
                        <a:pt x="2918" y="1358"/>
                      </a:cubicBezTo>
                      <a:lnTo>
                        <a:pt x="2906" y="1358"/>
                      </a:lnTo>
                      <a:cubicBezTo>
                        <a:pt x="2882" y="1370"/>
                        <a:pt x="2870" y="1394"/>
                        <a:pt x="2882" y="1406"/>
                      </a:cubicBezTo>
                      <a:cubicBezTo>
                        <a:pt x="2954" y="1572"/>
                        <a:pt x="3013" y="1727"/>
                        <a:pt x="3073" y="1894"/>
                      </a:cubicBezTo>
                      <a:cubicBezTo>
                        <a:pt x="3180" y="2251"/>
                        <a:pt x="3227" y="2608"/>
                        <a:pt x="3239" y="2977"/>
                      </a:cubicBezTo>
                      <a:cubicBezTo>
                        <a:pt x="3239" y="3144"/>
                        <a:pt x="3239" y="3323"/>
                        <a:pt x="3227" y="3489"/>
                      </a:cubicBezTo>
                      <a:cubicBezTo>
                        <a:pt x="3227" y="3549"/>
                        <a:pt x="3215" y="3608"/>
                        <a:pt x="3215" y="3656"/>
                      </a:cubicBezTo>
                      <a:lnTo>
                        <a:pt x="2823" y="3156"/>
                      </a:lnTo>
                      <a:cubicBezTo>
                        <a:pt x="2703" y="3001"/>
                        <a:pt x="2584" y="2846"/>
                        <a:pt x="2453" y="2680"/>
                      </a:cubicBezTo>
                      <a:cubicBezTo>
                        <a:pt x="2334" y="2525"/>
                        <a:pt x="2203" y="2358"/>
                        <a:pt x="2084" y="2192"/>
                      </a:cubicBezTo>
                      <a:cubicBezTo>
                        <a:pt x="2001" y="2084"/>
                        <a:pt x="1930" y="2001"/>
                        <a:pt x="1858" y="1894"/>
                      </a:cubicBezTo>
                      <a:lnTo>
                        <a:pt x="1858" y="1751"/>
                      </a:lnTo>
                      <a:cubicBezTo>
                        <a:pt x="1858" y="1692"/>
                        <a:pt x="1846" y="1632"/>
                        <a:pt x="1822" y="1572"/>
                      </a:cubicBezTo>
                      <a:cubicBezTo>
                        <a:pt x="1799" y="1453"/>
                        <a:pt x="1763" y="1334"/>
                        <a:pt x="1727" y="1227"/>
                      </a:cubicBezTo>
                      <a:cubicBezTo>
                        <a:pt x="1644" y="1001"/>
                        <a:pt x="1525" y="775"/>
                        <a:pt x="1430" y="572"/>
                      </a:cubicBezTo>
                      <a:cubicBezTo>
                        <a:pt x="1430" y="560"/>
                        <a:pt x="1406" y="560"/>
                        <a:pt x="1394" y="560"/>
                      </a:cubicBezTo>
                      <a:lnTo>
                        <a:pt x="1382" y="560"/>
                      </a:lnTo>
                      <a:cubicBezTo>
                        <a:pt x="1370" y="572"/>
                        <a:pt x="1346" y="584"/>
                        <a:pt x="1370" y="596"/>
                      </a:cubicBezTo>
                      <a:cubicBezTo>
                        <a:pt x="1465" y="810"/>
                        <a:pt x="1560" y="1013"/>
                        <a:pt x="1632" y="1239"/>
                      </a:cubicBezTo>
                      <a:cubicBezTo>
                        <a:pt x="1668" y="1311"/>
                        <a:pt x="1680" y="1394"/>
                        <a:pt x="1691" y="1477"/>
                      </a:cubicBezTo>
                      <a:cubicBezTo>
                        <a:pt x="1703" y="1572"/>
                        <a:pt x="1727" y="1644"/>
                        <a:pt x="1727" y="1727"/>
                      </a:cubicBezTo>
                      <a:cubicBezTo>
                        <a:pt x="1525" y="1489"/>
                        <a:pt x="1334" y="1251"/>
                        <a:pt x="1132" y="1037"/>
                      </a:cubicBezTo>
                      <a:cubicBezTo>
                        <a:pt x="798" y="680"/>
                        <a:pt x="441" y="334"/>
                        <a:pt x="60" y="25"/>
                      </a:cubicBez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60" name="Google Shape;560;p30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30"/>
          <p:cNvSpPr txBox="1">
            <a:spLocks noGrp="1"/>
          </p:cNvSpPr>
          <p:nvPr>
            <p:ph type="subTitle" idx="1"/>
          </p:nvPr>
        </p:nvSpPr>
        <p:spPr>
          <a:xfrm>
            <a:off x="1196750" y="3584750"/>
            <a:ext cx="1946100" cy="73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2" name="Google Shape;562;p30"/>
          <p:cNvSpPr txBox="1">
            <a:spLocks noGrp="1"/>
          </p:cNvSpPr>
          <p:nvPr>
            <p:ph type="subTitle" idx="2"/>
          </p:nvPr>
        </p:nvSpPr>
        <p:spPr>
          <a:xfrm>
            <a:off x="1456550" y="3066075"/>
            <a:ext cx="1426500" cy="34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9pPr>
          </a:lstStyle>
          <a:p>
            <a:endParaRPr/>
          </a:p>
        </p:txBody>
      </p:sp>
      <p:sp>
        <p:nvSpPr>
          <p:cNvPr id="563" name="Google Shape;563;p30"/>
          <p:cNvSpPr txBox="1">
            <a:spLocks noGrp="1"/>
          </p:cNvSpPr>
          <p:nvPr>
            <p:ph type="subTitle" idx="3"/>
          </p:nvPr>
        </p:nvSpPr>
        <p:spPr>
          <a:xfrm>
            <a:off x="3599549" y="3584756"/>
            <a:ext cx="1944900" cy="74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4" name="Google Shape;564;p30"/>
          <p:cNvSpPr txBox="1">
            <a:spLocks noGrp="1"/>
          </p:cNvSpPr>
          <p:nvPr>
            <p:ph type="subTitle" idx="4"/>
          </p:nvPr>
        </p:nvSpPr>
        <p:spPr>
          <a:xfrm>
            <a:off x="3857624" y="3066075"/>
            <a:ext cx="1429500" cy="34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9pPr>
          </a:lstStyle>
          <a:p>
            <a:endParaRPr/>
          </a:p>
        </p:txBody>
      </p:sp>
      <p:sp>
        <p:nvSpPr>
          <p:cNvPr id="565" name="Google Shape;565;p30"/>
          <p:cNvSpPr txBox="1">
            <a:spLocks noGrp="1"/>
          </p:cNvSpPr>
          <p:nvPr>
            <p:ph type="subTitle" idx="5"/>
          </p:nvPr>
        </p:nvSpPr>
        <p:spPr>
          <a:xfrm>
            <a:off x="5910402" y="3584756"/>
            <a:ext cx="1947600" cy="74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30"/>
          <p:cNvSpPr txBox="1">
            <a:spLocks noGrp="1"/>
          </p:cNvSpPr>
          <p:nvPr>
            <p:ph type="subTitle" idx="6"/>
          </p:nvPr>
        </p:nvSpPr>
        <p:spPr>
          <a:xfrm>
            <a:off x="6170952" y="3066075"/>
            <a:ext cx="1426500" cy="34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arlow" panose="00000600000000000000"/>
              <a:buNone/>
              <a:defRPr sz="20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4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1"/>
          <p:cNvSpPr txBox="1">
            <a:spLocks noGrp="1"/>
          </p:cNvSpPr>
          <p:nvPr>
            <p:ph type="subTitle" idx="1"/>
          </p:nvPr>
        </p:nvSpPr>
        <p:spPr>
          <a:xfrm>
            <a:off x="713250" y="1876600"/>
            <a:ext cx="5646300" cy="10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9" name="Google Shape;569;p31"/>
          <p:cNvSpPr txBox="1">
            <a:spLocks noGrp="1"/>
          </p:cNvSpPr>
          <p:nvPr>
            <p:ph type="subTitle" idx="2"/>
          </p:nvPr>
        </p:nvSpPr>
        <p:spPr>
          <a:xfrm>
            <a:off x="713250" y="1429325"/>
            <a:ext cx="15273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9pPr>
          </a:lstStyle>
          <a:p>
            <a:endParaRPr/>
          </a:p>
        </p:txBody>
      </p:sp>
      <p:sp>
        <p:nvSpPr>
          <p:cNvPr id="570" name="Google Shape;570;p31"/>
          <p:cNvSpPr txBox="1">
            <a:spLocks noGrp="1"/>
          </p:cNvSpPr>
          <p:nvPr>
            <p:ph type="subTitle" idx="3"/>
          </p:nvPr>
        </p:nvSpPr>
        <p:spPr>
          <a:xfrm>
            <a:off x="713250" y="3508300"/>
            <a:ext cx="4827900" cy="2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1" name="Google Shape;571;p31"/>
          <p:cNvSpPr txBox="1">
            <a:spLocks noGrp="1"/>
          </p:cNvSpPr>
          <p:nvPr>
            <p:ph type="subTitle" idx="4"/>
          </p:nvPr>
        </p:nvSpPr>
        <p:spPr>
          <a:xfrm>
            <a:off x="713250" y="3061025"/>
            <a:ext cx="13068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9pPr>
          </a:lstStyle>
          <a:p>
            <a:endParaRPr/>
          </a:p>
        </p:txBody>
      </p:sp>
      <p:sp>
        <p:nvSpPr>
          <p:cNvPr id="572" name="Google Shape;572;p31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14_1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2"/>
          <p:cNvSpPr txBox="1">
            <a:spLocks noGrp="1"/>
          </p:cNvSpPr>
          <p:nvPr>
            <p:ph type="subTitle" idx="1"/>
          </p:nvPr>
        </p:nvSpPr>
        <p:spPr>
          <a:xfrm>
            <a:off x="857475" y="1797925"/>
            <a:ext cx="5646300" cy="116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5" name="Google Shape;575;p32"/>
          <p:cNvSpPr txBox="1">
            <a:spLocks noGrp="1"/>
          </p:cNvSpPr>
          <p:nvPr>
            <p:ph type="subTitle" idx="2"/>
          </p:nvPr>
        </p:nvSpPr>
        <p:spPr>
          <a:xfrm>
            <a:off x="857475" y="1350650"/>
            <a:ext cx="14379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9pPr>
          </a:lstStyle>
          <a:p>
            <a:endParaRPr/>
          </a:p>
        </p:txBody>
      </p:sp>
      <p:sp>
        <p:nvSpPr>
          <p:cNvPr id="576" name="Google Shape;576;p32"/>
          <p:cNvSpPr txBox="1">
            <a:spLocks noGrp="1"/>
          </p:cNvSpPr>
          <p:nvPr>
            <p:ph type="subTitle" idx="3"/>
          </p:nvPr>
        </p:nvSpPr>
        <p:spPr>
          <a:xfrm>
            <a:off x="857475" y="3586575"/>
            <a:ext cx="6950700" cy="1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7" name="Google Shape;577;p32"/>
          <p:cNvSpPr txBox="1">
            <a:spLocks noGrp="1"/>
          </p:cNvSpPr>
          <p:nvPr>
            <p:ph type="subTitle" idx="4"/>
          </p:nvPr>
        </p:nvSpPr>
        <p:spPr>
          <a:xfrm>
            <a:off x="857475" y="3139300"/>
            <a:ext cx="14355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9pPr>
          </a:lstStyle>
          <a:p>
            <a:endParaRPr/>
          </a:p>
        </p:txBody>
      </p:sp>
      <p:sp>
        <p:nvSpPr>
          <p:cNvPr id="578" name="Google Shape;578;p32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32"/>
          <p:cNvSpPr txBox="1">
            <a:spLocks noGrp="1"/>
          </p:cNvSpPr>
          <p:nvPr>
            <p:ph type="subTitle" idx="5"/>
          </p:nvPr>
        </p:nvSpPr>
        <p:spPr>
          <a:xfrm>
            <a:off x="5629400" y="1800250"/>
            <a:ext cx="2801400" cy="2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80" name="Google Shape;580;p32"/>
          <p:cNvSpPr txBox="1">
            <a:spLocks noGrp="1"/>
          </p:cNvSpPr>
          <p:nvPr>
            <p:ph type="subTitle" idx="6"/>
          </p:nvPr>
        </p:nvSpPr>
        <p:spPr>
          <a:xfrm>
            <a:off x="5629400" y="1352975"/>
            <a:ext cx="14355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Barlow" panose="00000600000000000000"/>
              <a:buNone/>
              <a:defRPr sz="1600" b="1">
                <a:solidFill>
                  <a:schemeClr val="accent6"/>
                </a:solidFill>
                <a:latin typeface="Barlow" panose="00000600000000000000"/>
                <a:ea typeface="Barlow" panose="00000600000000000000"/>
                <a:cs typeface="Barlow" panose="00000600000000000000"/>
                <a:sym typeface="Barlow" panose="000006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33"/>
          <p:cNvGrpSpPr/>
          <p:nvPr/>
        </p:nvGrpSpPr>
        <p:grpSpPr>
          <a:xfrm rot="10800000" flipH="1">
            <a:off x="-2418812" y="2831786"/>
            <a:ext cx="12992053" cy="3652382"/>
            <a:chOff x="2041279" y="-1502121"/>
            <a:chExt cx="9796451" cy="2988367"/>
          </a:xfrm>
        </p:grpSpPr>
        <p:sp>
          <p:nvSpPr>
            <p:cNvPr id="583" name="Google Shape;583;p33"/>
            <p:cNvSpPr/>
            <p:nvPr/>
          </p:nvSpPr>
          <p:spPr>
            <a:xfrm>
              <a:off x="7385454" y="-213238"/>
              <a:ext cx="540913" cy="722163"/>
            </a:xfrm>
            <a:custGeom>
              <a:avLst/>
              <a:gdLst/>
              <a:ahLst/>
              <a:cxnLst/>
              <a:rect l="l" t="t" r="r" b="b"/>
              <a:pathLst>
                <a:path w="7436" h="10878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34"/>
                    <a:pt x="101" y="84"/>
                    <a:pt x="151" y="118"/>
                  </a:cubicBezTo>
                  <a:cubicBezTo>
                    <a:pt x="385" y="352"/>
                    <a:pt x="569" y="602"/>
                    <a:pt x="736" y="853"/>
                  </a:cubicBezTo>
                  <a:cubicBezTo>
                    <a:pt x="886" y="1137"/>
                    <a:pt x="1036" y="1421"/>
                    <a:pt x="1204" y="1705"/>
                  </a:cubicBezTo>
                  <a:cubicBezTo>
                    <a:pt x="1371" y="2022"/>
                    <a:pt x="1538" y="2340"/>
                    <a:pt x="1671" y="2674"/>
                  </a:cubicBezTo>
                  <a:cubicBezTo>
                    <a:pt x="1889" y="3125"/>
                    <a:pt x="2072" y="3593"/>
                    <a:pt x="2256" y="4044"/>
                  </a:cubicBezTo>
                  <a:cubicBezTo>
                    <a:pt x="2340" y="4295"/>
                    <a:pt x="2423" y="4529"/>
                    <a:pt x="2524" y="4779"/>
                  </a:cubicBezTo>
                  <a:cubicBezTo>
                    <a:pt x="2607" y="5030"/>
                    <a:pt x="2724" y="5264"/>
                    <a:pt x="2808" y="5514"/>
                  </a:cubicBezTo>
                  <a:cubicBezTo>
                    <a:pt x="3025" y="6133"/>
                    <a:pt x="3275" y="6734"/>
                    <a:pt x="3509" y="7369"/>
                  </a:cubicBezTo>
                  <a:cubicBezTo>
                    <a:pt x="3660" y="7720"/>
                    <a:pt x="3777" y="8037"/>
                    <a:pt x="3944" y="8372"/>
                  </a:cubicBezTo>
                  <a:cubicBezTo>
                    <a:pt x="4161" y="8823"/>
                    <a:pt x="4445" y="9408"/>
                    <a:pt x="4846" y="9942"/>
                  </a:cubicBezTo>
                  <a:cubicBezTo>
                    <a:pt x="5097" y="10243"/>
                    <a:pt x="5481" y="10711"/>
                    <a:pt x="5999" y="10828"/>
                  </a:cubicBezTo>
                  <a:cubicBezTo>
                    <a:pt x="6082" y="10861"/>
                    <a:pt x="6166" y="10878"/>
                    <a:pt x="6266" y="10878"/>
                  </a:cubicBezTo>
                  <a:cubicBezTo>
                    <a:pt x="6400" y="10878"/>
                    <a:pt x="6500" y="10861"/>
                    <a:pt x="6617" y="10811"/>
                  </a:cubicBezTo>
                  <a:cubicBezTo>
                    <a:pt x="6701" y="10794"/>
                    <a:pt x="6768" y="10744"/>
                    <a:pt x="6868" y="10711"/>
                  </a:cubicBezTo>
                  <a:cubicBezTo>
                    <a:pt x="6951" y="10661"/>
                    <a:pt x="7018" y="10627"/>
                    <a:pt x="7085" y="10560"/>
                  </a:cubicBezTo>
                  <a:cubicBezTo>
                    <a:pt x="7185" y="10477"/>
                    <a:pt x="7269" y="10360"/>
                    <a:pt x="7336" y="10210"/>
                  </a:cubicBezTo>
                  <a:cubicBezTo>
                    <a:pt x="7402" y="10059"/>
                    <a:pt x="7419" y="9892"/>
                    <a:pt x="7436" y="9692"/>
                  </a:cubicBezTo>
                  <a:cubicBezTo>
                    <a:pt x="7436" y="9525"/>
                    <a:pt x="7436" y="9357"/>
                    <a:pt x="7402" y="9157"/>
                  </a:cubicBezTo>
                  <a:cubicBezTo>
                    <a:pt x="7369" y="8956"/>
                    <a:pt x="7319" y="8739"/>
                    <a:pt x="7252" y="8522"/>
                  </a:cubicBezTo>
                  <a:cubicBezTo>
                    <a:pt x="7118" y="8121"/>
                    <a:pt x="6951" y="7687"/>
                    <a:pt x="6701" y="7185"/>
                  </a:cubicBezTo>
                  <a:cubicBezTo>
                    <a:pt x="6483" y="6717"/>
                    <a:pt x="6233" y="6233"/>
                    <a:pt x="5932" y="5732"/>
                  </a:cubicBezTo>
                  <a:cubicBezTo>
                    <a:pt x="5448" y="4930"/>
                    <a:pt x="4930" y="4128"/>
                    <a:pt x="4345" y="3359"/>
                  </a:cubicBezTo>
                  <a:cubicBezTo>
                    <a:pt x="4194" y="3142"/>
                    <a:pt x="4011" y="2891"/>
                    <a:pt x="3810" y="2674"/>
                  </a:cubicBezTo>
                  <a:cubicBezTo>
                    <a:pt x="3660" y="2507"/>
                    <a:pt x="3509" y="2357"/>
                    <a:pt x="3359" y="2206"/>
                  </a:cubicBezTo>
                  <a:lnTo>
                    <a:pt x="3326" y="2173"/>
                  </a:lnTo>
                  <a:cubicBezTo>
                    <a:pt x="2991" y="1839"/>
                    <a:pt x="2657" y="1538"/>
                    <a:pt x="2340" y="1287"/>
                  </a:cubicBezTo>
                  <a:cubicBezTo>
                    <a:pt x="1972" y="970"/>
                    <a:pt x="1571" y="702"/>
                    <a:pt x="1187" y="502"/>
                  </a:cubicBezTo>
                  <a:cubicBezTo>
                    <a:pt x="819" y="285"/>
                    <a:pt x="402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2041279" y="-1502121"/>
              <a:ext cx="9796451" cy="2988367"/>
            </a:xfrm>
            <a:custGeom>
              <a:avLst/>
              <a:gdLst/>
              <a:ahLst/>
              <a:cxnLst/>
              <a:rect l="l" t="t" r="r" b="b"/>
              <a:pathLst>
                <a:path w="134673" h="45014" extrusionOk="0">
                  <a:moveTo>
                    <a:pt x="32917" y="0"/>
                  </a:moveTo>
                  <a:cubicBezTo>
                    <a:pt x="31781" y="0"/>
                    <a:pt x="30695" y="0"/>
                    <a:pt x="29659" y="17"/>
                  </a:cubicBezTo>
                  <a:cubicBezTo>
                    <a:pt x="27503" y="67"/>
                    <a:pt x="25331" y="167"/>
                    <a:pt x="23226" y="318"/>
                  </a:cubicBezTo>
                  <a:cubicBezTo>
                    <a:pt x="21204" y="468"/>
                    <a:pt x="19149" y="669"/>
                    <a:pt x="17111" y="936"/>
                  </a:cubicBezTo>
                  <a:cubicBezTo>
                    <a:pt x="15055" y="1220"/>
                    <a:pt x="12984" y="1588"/>
                    <a:pt x="10978" y="2022"/>
                  </a:cubicBezTo>
                  <a:cubicBezTo>
                    <a:pt x="9959" y="2256"/>
                    <a:pt x="9207" y="2440"/>
                    <a:pt x="8472" y="2674"/>
                  </a:cubicBezTo>
                  <a:cubicBezTo>
                    <a:pt x="7804" y="2891"/>
                    <a:pt x="7136" y="3142"/>
                    <a:pt x="6434" y="3442"/>
                  </a:cubicBezTo>
                  <a:cubicBezTo>
                    <a:pt x="5866" y="3693"/>
                    <a:pt x="5298" y="3994"/>
                    <a:pt x="4746" y="4328"/>
                  </a:cubicBezTo>
                  <a:cubicBezTo>
                    <a:pt x="4262" y="4612"/>
                    <a:pt x="3777" y="4946"/>
                    <a:pt x="3276" y="5364"/>
                  </a:cubicBezTo>
                  <a:cubicBezTo>
                    <a:pt x="2457" y="6032"/>
                    <a:pt x="1772" y="6851"/>
                    <a:pt x="1237" y="7770"/>
                  </a:cubicBezTo>
                  <a:cubicBezTo>
                    <a:pt x="1020" y="8121"/>
                    <a:pt x="820" y="8538"/>
                    <a:pt x="619" y="9023"/>
                  </a:cubicBezTo>
                  <a:cubicBezTo>
                    <a:pt x="435" y="9474"/>
                    <a:pt x="318" y="9942"/>
                    <a:pt x="185" y="10510"/>
                  </a:cubicBezTo>
                  <a:cubicBezTo>
                    <a:pt x="101" y="10928"/>
                    <a:pt x="34" y="11362"/>
                    <a:pt x="18" y="11863"/>
                  </a:cubicBezTo>
                  <a:cubicBezTo>
                    <a:pt x="1" y="12348"/>
                    <a:pt x="1" y="12866"/>
                    <a:pt x="68" y="13451"/>
                  </a:cubicBezTo>
                  <a:cubicBezTo>
                    <a:pt x="151" y="14420"/>
                    <a:pt x="369" y="15439"/>
                    <a:pt x="736" y="16492"/>
                  </a:cubicBezTo>
                  <a:cubicBezTo>
                    <a:pt x="870" y="16926"/>
                    <a:pt x="1037" y="17360"/>
                    <a:pt x="1288" y="17912"/>
                  </a:cubicBezTo>
                  <a:cubicBezTo>
                    <a:pt x="1505" y="18413"/>
                    <a:pt x="1772" y="18914"/>
                    <a:pt x="2106" y="19499"/>
                  </a:cubicBezTo>
                  <a:cubicBezTo>
                    <a:pt x="2658" y="20435"/>
                    <a:pt x="3276" y="21354"/>
                    <a:pt x="4078" y="22340"/>
                  </a:cubicBezTo>
                  <a:cubicBezTo>
                    <a:pt x="4796" y="23225"/>
                    <a:pt x="5665" y="24111"/>
                    <a:pt x="6601" y="24946"/>
                  </a:cubicBezTo>
                  <a:cubicBezTo>
                    <a:pt x="7470" y="25715"/>
                    <a:pt x="8439" y="26433"/>
                    <a:pt x="9475" y="27068"/>
                  </a:cubicBezTo>
                  <a:cubicBezTo>
                    <a:pt x="10444" y="27686"/>
                    <a:pt x="11513" y="28221"/>
                    <a:pt x="12649" y="28655"/>
                  </a:cubicBezTo>
                  <a:cubicBezTo>
                    <a:pt x="13151" y="28873"/>
                    <a:pt x="13702" y="29040"/>
                    <a:pt x="14287" y="29207"/>
                  </a:cubicBezTo>
                  <a:cubicBezTo>
                    <a:pt x="14905" y="29391"/>
                    <a:pt x="15607" y="29541"/>
                    <a:pt x="16492" y="29658"/>
                  </a:cubicBezTo>
                  <a:cubicBezTo>
                    <a:pt x="17311" y="29792"/>
                    <a:pt x="18163" y="29875"/>
                    <a:pt x="19082" y="29909"/>
                  </a:cubicBezTo>
                  <a:lnTo>
                    <a:pt x="19634" y="29909"/>
                  </a:lnTo>
                  <a:cubicBezTo>
                    <a:pt x="20335" y="29909"/>
                    <a:pt x="21070" y="29875"/>
                    <a:pt x="21872" y="29775"/>
                  </a:cubicBezTo>
                  <a:cubicBezTo>
                    <a:pt x="22574" y="29691"/>
                    <a:pt x="23326" y="29541"/>
                    <a:pt x="24145" y="29357"/>
                  </a:cubicBezTo>
                  <a:cubicBezTo>
                    <a:pt x="24913" y="29157"/>
                    <a:pt x="25732" y="28889"/>
                    <a:pt x="26634" y="28555"/>
                  </a:cubicBezTo>
                  <a:cubicBezTo>
                    <a:pt x="27988" y="28037"/>
                    <a:pt x="29408" y="27302"/>
                    <a:pt x="30979" y="26316"/>
                  </a:cubicBezTo>
                  <a:cubicBezTo>
                    <a:pt x="32599" y="25297"/>
                    <a:pt x="34153" y="24178"/>
                    <a:pt x="35540" y="23058"/>
                  </a:cubicBezTo>
                  <a:cubicBezTo>
                    <a:pt x="36342" y="22457"/>
                    <a:pt x="37127" y="21838"/>
                    <a:pt x="37913" y="21220"/>
                  </a:cubicBezTo>
                  <a:cubicBezTo>
                    <a:pt x="38665" y="20635"/>
                    <a:pt x="39433" y="20017"/>
                    <a:pt x="40185" y="19432"/>
                  </a:cubicBezTo>
                  <a:lnTo>
                    <a:pt x="40185" y="19432"/>
                  </a:lnTo>
                  <a:lnTo>
                    <a:pt x="40168" y="19449"/>
                  </a:lnTo>
                  <a:cubicBezTo>
                    <a:pt x="40452" y="19215"/>
                    <a:pt x="40753" y="19015"/>
                    <a:pt x="41037" y="18781"/>
                  </a:cubicBezTo>
                  <a:cubicBezTo>
                    <a:pt x="41371" y="18530"/>
                    <a:pt x="41706" y="18296"/>
                    <a:pt x="42006" y="18096"/>
                  </a:cubicBezTo>
                  <a:cubicBezTo>
                    <a:pt x="42591" y="17678"/>
                    <a:pt x="43226" y="17277"/>
                    <a:pt x="43961" y="16826"/>
                  </a:cubicBezTo>
                  <a:cubicBezTo>
                    <a:pt x="45214" y="16074"/>
                    <a:pt x="46601" y="15372"/>
                    <a:pt x="48038" y="14754"/>
                  </a:cubicBezTo>
                  <a:cubicBezTo>
                    <a:pt x="48640" y="14503"/>
                    <a:pt x="49291" y="14253"/>
                    <a:pt x="49909" y="14019"/>
                  </a:cubicBezTo>
                  <a:cubicBezTo>
                    <a:pt x="50494" y="13818"/>
                    <a:pt x="51129" y="13618"/>
                    <a:pt x="51864" y="13417"/>
                  </a:cubicBezTo>
                  <a:cubicBezTo>
                    <a:pt x="53067" y="13083"/>
                    <a:pt x="54387" y="12816"/>
                    <a:pt x="55741" y="12615"/>
                  </a:cubicBezTo>
                  <a:lnTo>
                    <a:pt x="55808" y="12615"/>
                  </a:lnTo>
                  <a:cubicBezTo>
                    <a:pt x="56342" y="12565"/>
                    <a:pt x="56927" y="12498"/>
                    <a:pt x="57512" y="12448"/>
                  </a:cubicBezTo>
                  <a:cubicBezTo>
                    <a:pt x="58063" y="12415"/>
                    <a:pt x="58631" y="12398"/>
                    <a:pt x="59300" y="12398"/>
                  </a:cubicBezTo>
                  <a:lnTo>
                    <a:pt x="59500" y="12398"/>
                  </a:lnTo>
                  <a:cubicBezTo>
                    <a:pt x="60603" y="12398"/>
                    <a:pt x="61773" y="12482"/>
                    <a:pt x="63009" y="12615"/>
                  </a:cubicBezTo>
                  <a:lnTo>
                    <a:pt x="63059" y="12615"/>
                  </a:lnTo>
                  <a:cubicBezTo>
                    <a:pt x="63577" y="12699"/>
                    <a:pt x="64078" y="12782"/>
                    <a:pt x="64563" y="12866"/>
                  </a:cubicBezTo>
                  <a:cubicBezTo>
                    <a:pt x="65098" y="12983"/>
                    <a:pt x="65649" y="13100"/>
                    <a:pt x="66317" y="13284"/>
                  </a:cubicBezTo>
                  <a:cubicBezTo>
                    <a:pt x="67353" y="13568"/>
                    <a:pt x="68423" y="13935"/>
                    <a:pt x="69575" y="14420"/>
                  </a:cubicBezTo>
                  <a:cubicBezTo>
                    <a:pt x="69960" y="14587"/>
                    <a:pt x="70377" y="14771"/>
                    <a:pt x="70795" y="14988"/>
                  </a:cubicBezTo>
                  <a:cubicBezTo>
                    <a:pt x="71246" y="15188"/>
                    <a:pt x="71697" y="15422"/>
                    <a:pt x="72282" y="15756"/>
                  </a:cubicBezTo>
                  <a:cubicBezTo>
                    <a:pt x="72717" y="15990"/>
                    <a:pt x="73185" y="16274"/>
                    <a:pt x="73753" y="16625"/>
                  </a:cubicBezTo>
                  <a:cubicBezTo>
                    <a:pt x="74187" y="16909"/>
                    <a:pt x="74638" y="17210"/>
                    <a:pt x="75089" y="17578"/>
                  </a:cubicBezTo>
                  <a:cubicBezTo>
                    <a:pt x="75373" y="17795"/>
                    <a:pt x="75641" y="18029"/>
                    <a:pt x="75941" y="18279"/>
                  </a:cubicBezTo>
                  <a:cubicBezTo>
                    <a:pt x="76309" y="18597"/>
                    <a:pt x="76643" y="18948"/>
                    <a:pt x="76927" y="19198"/>
                  </a:cubicBezTo>
                  <a:cubicBezTo>
                    <a:pt x="77428" y="19700"/>
                    <a:pt x="77930" y="20268"/>
                    <a:pt x="78481" y="21003"/>
                  </a:cubicBezTo>
                  <a:cubicBezTo>
                    <a:pt x="78765" y="21354"/>
                    <a:pt x="79016" y="21688"/>
                    <a:pt x="79233" y="22039"/>
                  </a:cubicBezTo>
                  <a:cubicBezTo>
                    <a:pt x="79484" y="22390"/>
                    <a:pt x="79734" y="22774"/>
                    <a:pt x="79951" y="23125"/>
                  </a:cubicBezTo>
                  <a:cubicBezTo>
                    <a:pt x="80520" y="23994"/>
                    <a:pt x="81021" y="24929"/>
                    <a:pt x="81372" y="25615"/>
                  </a:cubicBezTo>
                  <a:cubicBezTo>
                    <a:pt x="81806" y="26400"/>
                    <a:pt x="82207" y="27235"/>
                    <a:pt x="82608" y="27987"/>
                  </a:cubicBezTo>
                  <a:lnTo>
                    <a:pt x="82976" y="28739"/>
                  </a:lnTo>
                  <a:cubicBezTo>
                    <a:pt x="83293" y="29341"/>
                    <a:pt x="83611" y="29992"/>
                    <a:pt x="83911" y="30594"/>
                  </a:cubicBezTo>
                  <a:cubicBezTo>
                    <a:pt x="84296" y="31329"/>
                    <a:pt x="84730" y="32064"/>
                    <a:pt x="85215" y="32833"/>
                  </a:cubicBezTo>
                  <a:cubicBezTo>
                    <a:pt x="85666" y="33551"/>
                    <a:pt x="86150" y="34253"/>
                    <a:pt x="86668" y="34921"/>
                  </a:cubicBezTo>
                  <a:cubicBezTo>
                    <a:pt x="86919" y="35255"/>
                    <a:pt x="87170" y="35573"/>
                    <a:pt x="87454" y="35890"/>
                  </a:cubicBezTo>
                  <a:cubicBezTo>
                    <a:pt x="87671" y="36158"/>
                    <a:pt x="87921" y="36442"/>
                    <a:pt x="88256" y="36809"/>
                  </a:cubicBezTo>
                  <a:cubicBezTo>
                    <a:pt x="88807" y="37394"/>
                    <a:pt x="89425" y="37996"/>
                    <a:pt x="90160" y="38614"/>
                  </a:cubicBezTo>
                  <a:cubicBezTo>
                    <a:pt x="90712" y="39082"/>
                    <a:pt x="91297" y="39533"/>
                    <a:pt x="91982" y="40034"/>
                  </a:cubicBezTo>
                  <a:cubicBezTo>
                    <a:pt x="92650" y="40519"/>
                    <a:pt x="93419" y="41003"/>
                    <a:pt x="94304" y="41504"/>
                  </a:cubicBezTo>
                  <a:cubicBezTo>
                    <a:pt x="94989" y="41905"/>
                    <a:pt x="95741" y="42273"/>
                    <a:pt x="96610" y="42657"/>
                  </a:cubicBezTo>
                  <a:cubicBezTo>
                    <a:pt x="97195" y="42925"/>
                    <a:pt x="97830" y="43158"/>
                    <a:pt x="98531" y="43409"/>
                  </a:cubicBezTo>
                  <a:cubicBezTo>
                    <a:pt x="99818" y="43860"/>
                    <a:pt x="101188" y="44211"/>
                    <a:pt x="102742" y="44495"/>
                  </a:cubicBezTo>
                  <a:cubicBezTo>
                    <a:pt x="104095" y="44746"/>
                    <a:pt x="105516" y="44913"/>
                    <a:pt x="107086" y="44963"/>
                  </a:cubicBezTo>
                  <a:cubicBezTo>
                    <a:pt x="107604" y="44996"/>
                    <a:pt x="108172" y="45013"/>
                    <a:pt x="108707" y="45013"/>
                  </a:cubicBezTo>
                  <a:cubicBezTo>
                    <a:pt x="109425" y="45013"/>
                    <a:pt x="110177" y="44996"/>
                    <a:pt x="110946" y="44946"/>
                  </a:cubicBezTo>
                  <a:cubicBezTo>
                    <a:pt x="112199" y="44863"/>
                    <a:pt x="113536" y="44712"/>
                    <a:pt x="114889" y="44495"/>
                  </a:cubicBezTo>
                  <a:cubicBezTo>
                    <a:pt x="117613" y="44027"/>
                    <a:pt x="120253" y="43275"/>
                    <a:pt x="122792" y="42206"/>
                  </a:cubicBezTo>
                  <a:cubicBezTo>
                    <a:pt x="123895" y="41755"/>
                    <a:pt x="125015" y="41187"/>
                    <a:pt x="126101" y="40585"/>
                  </a:cubicBezTo>
                  <a:cubicBezTo>
                    <a:pt x="126652" y="40268"/>
                    <a:pt x="127187" y="39934"/>
                    <a:pt x="127805" y="39533"/>
                  </a:cubicBezTo>
                  <a:cubicBezTo>
                    <a:pt x="128306" y="39199"/>
                    <a:pt x="128807" y="38848"/>
                    <a:pt x="129275" y="38480"/>
                  </a:cubicBezTo>
                  <a:cubicBezTo>
                    <a:pt x="129810" y="38079"/>
                    <a:pt x="130311" y="37645"/>
                    <a:pt x="130779" y="37227"/>
                  </a:cubicBezTo>
                  <a:cubicBezTo>
                    <a:pt x="131230" y="36826"/>
                    <a:pt x="131681" y="36358"/>
                    <a:pt x="132166" y="35840"/>
                  </a:cubicBezTo>
                  <a:cubicBezTo>
                    <a:pt x="132984" y="34971"/>
                    <a:pt x="133736" y="33969"/>
                    <a:pt x="134421" y="32899"/>
                  </a:cubicBezTo>
                  <a:cubicBezTo>
                    <a:pt x="134438" y="32883"/>
                    <a:pt x="134438" y="32833"/>
                    <a:pt x="134438" y="32799"/>
                  </a:cubicBezTo>
                  <a:cubicBezTo>
                    <a:pt x="134438" y="32749"/>
                    <a:pt x="134421" y="32732"/>
                    <a:pt x="134371" y="32716"/>
                  </a:cubicBezTo>
                  <a:cubicBezTo>
                    <a:pt x="134355" y="32682"/>
                    <a:pt x="134338" y="32682"/>
                    <a:pt x="134321" y="32682"/>
                  </a:cubicBezTo>
                  <a:cubicBezTo>
                    <a:pt x="134271" y="32682"/>
                    <a:pt x="134238" y="32716"/>
                    <a:pt x="134188" y="32749"/>
                  </a:cubicBezTo>
                  <a:cubicBezTo>
                    <a:pt x="133910" y="33174"/>
                    <a:pt x="133616" y="33630"/>
                    <a:pt x="133291" y="34041"/>
                  </a:cubicBezTo>
                  <a:lnTo>
                    <a:pt x="133291" y="34041"/>
                  </a:lnTo>
                  <a:cubicBezTo>
                    <a:pt x="133364" y="33945"/>
                    <a:pt x="133427" y="33824"/>
                    <a:pt x="133502" y="33718"/>
                  </a:cubicBezTo>
                  <a:cubicBezTo>
                    <a:pt x="133603" y="33551"/>
                    <a:pt x="133686" y="33384"/>
                    <a:pt x="133770" y="33217"/>
                  </a:cubicBezTo>
                  <a:cubicBezTo>
                    <a:pt x="133837" y="33083"/>
                    <a:pt x="133903" y="32933"/>
                    <a:pt x="133954" y="32799"/>
                  </a:cubicBezTo>
                  <a:cubicBezTo>
                    <a:pt x="134020" y="32599"/>
                    <a:pt x="134104" y="32432"/>
                    <a:pt x="134171" y="32231"/>
                  </a:cubicBezTo>
                  <a:cubicBezTo>
                    <a:pt x="134238" y="32047"/>
                    <a:pt x="134271" y="31847"/>
                    <a:pt x="134338" y="31680"/>
                  </a:cubicBezTo>
                  <a:lnTo>
                    <a:pt x="134338" y="31663"/>
                  </a:lnTo>
                  <a:cubicBezTo>
                    <a:pt x="134438" y="31295"/>
                    <a:pt x="134505" y="30878"/>
                    <a:pt x="134572" y="30393"/>
                  </a:cubicBezTo>
                  <a:cubicBezTo>
                    <a:pt x="134605" y="29992"/>
                    <a:pt x="134655" y="29574"/>
                    <a:pt x="134672" y="29140"/>
                  </a:cubicBezTo>
                  <a:cubicBezTo>
                    <a:pt x="134622" y="28739"/>
                    <a:pt x="134622" y="28305"/>
                    <a:pt x="134622" y="27904"/>
                  </a:cubicBezTo>
                  <a:cubicBezTo>
                    <a:pt x="134622" y="27018"/>
                    <a:pt x="134572" y="26132"/>
                    <a:pt x="134505" y="25280"/>
                  </a:cubicBezTo>
                  <a:cubicBezTo>
                    <a:pt x="134488" y="25030"/>
                    <a:pt x="134455" y="24762"/>
                    <a:pt x="134438" y="24512"/>
                  </a:cubicBezTo>
                  <a:cubicBezTo>
                    <a:pt x="134405" y="24010"/>
                    <a:pt x="134355" y="23526"/>
                    <a:pt x="134338" y="23025"/>
                  </a:cubicBezTo>
                  <a:cubicBezTo>
                    <a:pt x="134321" y="22674"/>
                    <a:pt x="134288" y="22290"/>
                    <a:pt x="134271" y="21939"/>
                  </a:cubicBezTo>
                  <a:cubicBezTo>
                    <a:pt x="134238" y="21421"/>
                    <a:pt x="134204" y="20886"/>
                    <a:pt x="134171" y="20368"/>
                  </a:cubicBezTo>
                  <a:cubicBezTo>
                    <a:pt x="134020" y="18296"/>
                    <a:pt x="133837" y="16625"/>
                    <a:pt x="133603" y="15122"/>
                  </a:cubicBezTo>
                  <a:cubicBezTo>
                    <a:pt x="133486" y="14286"/>
                    <a:pt x="133285" y="13434"/>
                    <a:pt x="133085" y="12582"/>
                  </a:cubicBezTo>
                  <a:cubicBezTo>
                    <a:pt x="132868" y="11696"/>
                    <a:pt x="132583" y="10827"/>
                    <a:pt x="132249" y="9992"/>
                  </a:cubicBezTo>
                  <a:cubicBezTo>
                    <a:pt x="131982" y="9290"/>
                    <a:pt x="131648" y="8605"/>
                    <a:pt x="131247" y="7937"/>
                  </a:cubicBezTo>
                  <a:cubicBezTo>
                    <a:pt x="131063" y="7653"/>
                    <a:pt x="130863" y="7335"/>
                    <a:pt x="130595" y="6985"/>
                  </a:cubicBezTo>
                  <a:cubicBezTo>
                    <a:pt x="130395" y="6700"/>
                    <a:pt x="130161" y="6433"/>
                    <a:pt x="129843" y="6116"/>
                  </a:cubicBezTo>
                  <a:cubicBezTo>
                    <a:pt x="129426" y="5698"/>
                    <a:pt x="128908" y="5280"/>
                    <a:pt x="128256" y="4863"/>
                  </a:cubicBezTo>
                  <a:cubicBezTo>
                    <a:pt x="127721" y="4512"/>
                    <a:pt x="127070" y="4194"/>
                    <a:pt x="126251" y="3843"/>
                  </a:cubicBezTo>
                  <a:cubicBezTo>
                    <a:pt x="125633" y="3593"/>
                    <a:pt x="124964" y="3359"/>
                    <a:pt x="124096" y="3158"/>
                  </a:cubicBezTo>
                  <a:cubicBezTo>
                    <a:pt x="123394" y="2974"/>
                    <a:pt x="122592" y="2824"/>
                    <a:pt x="121639" y="2674"/>
                  </a:cubicBezTo>
                  <a:cubicBezTo>
                    <a:pt x="119969" y="2423"/>
                    <a:pt x="118281" y="2340"/>
                    <a:pt x="116994" y="2273"/>
                  </a:cubicBezTo>
                  <a:cubicBezTo>
                    <a:pt x="116326" y="2256"/>
                    <a:pt x="115641" y="2239"/>
                    <a:pt x="114973" y="2223"/>
                  </a:cubicBezTo>
                  <a:lnTo>
                    <a:pt x="114872" y="2223"/>
                  </a:lnTo>
                  <a:cubicBezTo>
                    <a:pt x="114304" y="2189"/>
                    <a:pt x="113736" y="2189"/>
                    <a:pt x="113185" y="2172"/>
                  </a:cubicBezTo>
                  <a:cubicBezTo>
                    <a:pt x="112700" y="2156"/>
                    <a:pt x="112232" y="2156"/>
                    <a:pt x="111765" y="2139"/>
                  </a:cubicBezTo>
                  <a:cubicBezTo>
                    <a:pt x="106635" y="2005"/>
                    <a:pt x="101689" y="1905"/>
                    <a:pt x="97512" y="1822"/>
                  </a:cubicBezTo>
                  <a:cubicBezTo>
                    <a:pt x="95089" y="1771"/>
                    <a:pt x="92667" y="1738"/>
                    <a:pt x="90227" y="1688"/>
                  </a:cubicBezTo>
                  <a:cubicBezTo>
                    <a:pt x="83276" y="1571"/>
                    <a:pt x="76092" y="1437"/>
                    <a:pt x="69007" y="1270"/>
                  </a:cubicBezTo>
                  <a:cubicBezTo>
                    <a:pt x="66668" y="1220"/>
                    <a:pt x="64279" y="1153"/>
                    <a:pt x="61890" y="1070"/>
                  </a:cubicBezTo>
                  <a:cubicBezTo>
                    <a:pt x="59400" y="986"/>
                    <a:pt x="57328" y="903"/>
                    <a:pt x="55340" y="819"/>
                  </a:cubicBezTo>
                  <a:cubicBezTo>
                    <a:pt x="53635" y="736"/>
                    <a:pt x="51898" y="652"/>
                    <a:pt x="50227" y="568"/>
                  </a:cubicBezTo>
                  <a:cubicBezTo>
                    <a:pt x="47737" y="435"/>
                    <a:pt x="45181" y="318"/>
                    <a:pt x="42641" y="218"/>
                  </a:cubicBezTo>
                  <a:cubicBezTo>
                    <a:pt x="39015" y="67"/>
                    <a:pt x="35841" y="0"/>
                    <a:pt x="32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4366614" y="249893"/>
              <a:ext cx="205425" cy="149770"/>
            </a:xfrm>
            <a:custGeom>
              <a:avLst/>
              <a:gdLst/>
              <a:ahLst/>
              <a:cxnLst/>
              <a:rect l="l" t="t" r="r" b="b"/>
              <a:pathLst>
                <a:path w="2824" h="2256" extrusionOk="0">
                  <a:moveTo>
                    <a:pt x="836" y="836"/>
                  </a:moveTo>
                  <a:cubicBezTo>
                    <a:pt x="836" y="836"/>
                    <a:pt x="836" y="836"/>
                    <a:pt x="836" y="836"/>
                  </a:cubicBezTo>
                  <a:lnTo>
                    <a:pt x="836" y="836"/>
                  </a:lnTo>
                  <a:cubicBezTo>
                    <a:pt x="830" y="841"/>
                    <a:pt x="826" y="843"/>
                    <a:pt x="824" y="843"/>
                  </a:cubicBezTo>
                  <a:cubicBezTo>
                    <a:pt x="821" y="843"/>
                    <a:pt x="824" y="836"/>
                    <a:pt x="836" y="836"/>
                  </a:cubicBezTo>
                  <a:close/>
                  <a:moveTo>
                    <a:pt x="2189" y="0"/>
                  </a:moveTo>
                  <a:cubicBezTo>
                    <a:pt x="1938" y="17"/>
                    <a:pt x="1688" y="100"/>
                    <a:pt x="1471" y="234"/>
                  </a:cubicBezTo>
                  <a:cubicBezTo>
                    <a:pt x="1237" y="334"/>
                    <a:pt x="1003" y="485"/>
                    <a:pt x="802" y="652"/>
                  </a:cubicBezTo>
                  <a:cubicBezTo>
                    <a:pt x="585" y="785"/>
                    <a:pt x="401" y="986"/>
                    <a:pt x="251" y="1186"/>
                  </a:cubicBezTo>
                  <a:cubicBezTo>
                    <a:pt x="184" y="1270"/>
                    <a:pt x="151" y="1354"/>
                    <a:pt x="134" y="1437"/>
                  </a:cubicBezTo>
                  <a:lnTo>
                    <a:pt x="67" y="1571"/>
                  </a:lnTo>
                  <a:cubicBezTo>
                    <a:pt x="17" y="1671"/>
                    <a:pt x="0" y="1788"/>
                    <a:pt x="50" y="1922"/>
                  </a:cubicBezTo>
                  <a:lnTo>
                    <a:pt x="50" y="1938"/>
                  </a:lnTo>
                  <a:cubicBezTo>
                    <a:pt x="67" y="1955"/>
                    <a:pt x="67" y="1988"/>
                    <a:pt x="84" y="2022"/>
                  </a:cubicBezTo>
                  <a:cubicBezTo>
                    <a:pt x="117" y="2089"/>
                    <a:pt x="151" y="2156"/>
                    <a:pt x="201" y="2172"/>
                  </a:cubicBezTo>
                  <a:cubicBezTo>
                    <a:pt x="251" y="2189"/>
                    <a:pt x="301" y="2239"/>
                    <a:pt x="368" y="2239"/>
                  </a:cubicBezTo>
                  <a:cubicBezTo>
                    <a:pt x="418" y="2256"/>
                    <a:pt x="485" y="2256"/>
                    <a:pt x="552" y="2256"/>
                  </a:cubicBezTo>
                  <a:cubicBezTo>
                    <a:pt x="652" y="2256"/>
                    <a:pt x="752" y="2239"/>
                    <a:pt x="869" y="2206"/>
                  </a:cubicBezTo>
                  <a:cubicBezTo>
                    <a:pt x="1070" y="2172"/>
                    <a:pt x="1287" y="2089"/>
                    <a:pt x="1437" y="2005"/>
                  </a:cubicBezTo>
                  <a:cubicBezTo>
                    <a:pt x="1738" y="1855"/>
                    <a:pt x="1988" y="1688"/>
                    <a:pt x="2239" y="1487"/>
                  </a:cubicBezTo>
                  <a:cubicBezTo>
                    <a:pt x="2440" y="1287"/>
                    <a:pt x="2640" y="1086"/>
                    <a:pt x="2740" y="836"/>
                  </a:cubicBezTo>
                  <a:cubicBezTo>
                    <a:pt x="2774" y="735"/>
                    <a:pt x="2824" y="602"/>
                    <a:pt x="2824" y="485"/>
                  </a:cubicBezTo>
                  <a:cubicBezTo>
                    <a:pt x="2824" y="435"/>
                    <a:pt x="2824" y="368"/>
                    <a:pt x="2807" y="334"/>
                  </a:cubicBezTo>
                  <a:cubicBezTo>
                    <a:pt x="2774" y="268"/>
                    <a:pt x="2757" y="234"/>
                    <a:pt x="2724" y="167"/>
                  </a:cubicBezTo>
                  <a:cubicBezTo>
                    <a:pt x="2607" y="34"/>
                    <a:pt x="2440" y="0"/>
                    <a:pt x="2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33"/>
          <p:cNvGrpSpPr/>
          <p:nvPr/>
        </p:nvGrpSpPr>
        <p:grpSpPr>
          <a:xfrm flipH="1">
            <a:off x="-818648" y="2652959"/>
            <a:ext cx="909750" cy="1398030"/>
            <a:chOff x="8663919" y="4118273"/>
            <a:chExt cx="807948" cy="1241589"/>
          </a:xfrm>
        </p:grpSpPr>
        <p:sp>
          <p:nvSpPr>
            <p:cNvPr id="587" name="Google Shape;587;p33"/>
            <p:cNvSpPr/>
            <p:nvPr/>
          </p:nvSpPr>
          <p:spPr>
            <a:xfrm>
              <a:off x="8663919" y="4118273"/>
              <a:ext cx="736399" cy="1241589"/>
            </a:xfrm>
            <a:custGeom>
              <a:avLst/>
              <a:gdLst/>
              <a:ahLst/>
              <a:cxnLst/>
              <a:rect l="l" t="t" r="r" b="b"/>
              <a:pathLst>
                <a:path w="20986" h="35383" extrusionOk="0">
                  <a:moveTo>
                    <a:pt x="1604" y="0"/>
                  </a:moveTo>
                  <a:cubicBezTo>
                    <a:pt x="1604" y="1136"/>
                    <a:pt x="1571" y="2323"/>
                    <a:pt x="1470" y="3643"/>
                  </a:cubicBezTo>
                  <a:cubicBezTo>
                    <a:pt x="1420" y="4278"/>
                    <a:pt x="1353" y="4929"/>
                    <a:pt x="1303" y="5614"/>
                  </a:cubicBezTo>
                  <a:cubicBezTo>
                    <a:pt x="1236" y="6283"/>
                    <a:pt x="1153" y="6951"/>
                    <a:pt x="1069" y="7603"/>
                  </a:cubicBezTo>
                  <a:cubicBezTo>
                    <a:pt x="919" y="8923"/>
                    <a:pt x="735" y="10193"/>
                    <a:pt x="551" y="11613"/>
                  </a:cubicBezTo>
                  <a:cubicBezTo>
                    <a:pt x="384" y="12883"/>
                    <a:pt x="251" y="14035"/>
                    <a:pt x="167" y="15105"/>
                  </a:cubicBezTo>
                  <a:cubicBezTo>
                    <a:pt x="0" y="17511"/>
                    <a:pt x="100" y="19716"/>
                    <a:pt x="434" y="21705"/>
                  </a:cubicBezTo>
                  <a:cubicBezTo>
                    <a:pt x="635" y="22741"/>
                    <a:pt x="902" y="23793"/>
                    <a:pt x="1253" y="24796"/>
                  </a:cubicBezTo>
                  <a:cubicBezTo>
                    <a:pt x="1437" y="25314"/>
                    <a:pt x="1637" y="25798"/>
                    <a:pt x="1838" y="26249"/>
                  </a:cubicBezTo>
                  <a:cubicBezTo>
                    <a:pt x="2055" y="26701"/>
                    <a:pt x="2272" y="27152"/>
                    <a:pt x="2556" y="27619"/>
                  </a:cubicBezTo>
                  <a:cubicBezTo>
                    <a:pt x="3058" y="28472"/>
                    <a:pt x="3676" y="29290"/>
                    <a:pt x="4361" y="30059"/>
                  </a:cubicBezTo>
                  <a:cubicBezTo>
                    <a:pt x="4896" y="30644"/>
                    <a:pt x="5497" y="31212"/>
                    <a:pt x="6115" y="31730"/>
                  </a:cubicBezTo>
                  <a:cubicBezTo>
                    <a:pt x="6282" y="31847"/>
                    <a:pt x="6450" y="31997"/>
                    <a:pt x="6617" y="32131"/>
                  </a:cubicBezTo>
                  <a:cubicBezTo>
                    <a:pt x="8271" y="33351"/>
                    <a:pt x="10109" y="34269"/>
                    <a:pt x="12097" y="34821"/>
                  </a:cubicBezTo>
                  <a:cubicBezTo>
                    <a:pt x="12699" y="34988"/>
                    <a:pt x="13350" y="35122"/>
                    <a:pt x="13968" y="35205"/>
                  </a:cubicBezTo>
                  <a:cubicBezTo>
                    <a:pt x="14336" y="35272"/>
                    <a:pt x="14704" y="35322"/>
                    <a:pt x="15054" y="35339"/>
                  </a:cubicBezTo>
                  <a:cubicBezTo>
                    <a:pt x="15080" y="35347"/>
                    <a:pt x="15096" y="35351"/>
                    <a:pt x="15113" y="35351"/>
                  </a:cubicBezTo>
                  <a:cubicBezTo>
                    <a:pt x="15130" y="35351"/>
                    <a:pt x="15146" y="35347"/>
                    <a:pt x="15171" y="35339"/>
                  </a:cubicBezTo>
                  <a:cubicBezTo>
                    <a:pt x="15455" y="35356"/>
                    <a:pt x="15790" y="35372"/>
                    <a:pt x="16124" y="35372"/>
                  </a:cubicBezTo>
                  <a:cubicBezTo>
                    <a:pt x="16274" y="35380"/>
                    <a:pt x="16427" y="35383"/>
                    <a:pt x="16584" y="35383"/>
                  </a:cubicBezTo>
                  <a:cubicBezTo>
                    <a:pt x="17141" y="35383"/>
                    <a:pt x="17737" y="35341"/>
                    <a:pt x="18363" y="35289"/>
                  </a:cubicBezTo>
                  <a:cubicBezTo>
                    <a:pt x="18730" y="35255"/>
                    <a:pt x="19115" y="35222"/>
                    <a:pt x="19532" y="35155"/>
                  </a:cubicBezTo>
                  <a:cubicBezTo>
                    <a:pt x="19950" y="35088"/>
                    <a:pt x="20351" y="35021"/>
                    <a:pt x="20702" y="34938"/>
                  </a:cubicBezTo>
                  <a:cubicBezTo>
                    <a:pt x="20852" y="34904"/>
                    <a:pt x="20969" y="34771"/>
                    <a:pt x="20986" y="34604"/>
                  </a:cubicBezTo>
                  <a:cubicBezTo>
                    <a:pt x="20986" y="34520"/>
                    <a:pt x="20969" y="34453"/>
                    <a:pt x="20902" y="34420"/>
                  </a:cubicBezTo>
                  <a:cubicBezTo>
                    <a:pt x="20869" y="34386"/>
                    <a:pt x="20802" y="34386"/>
                    <a:pt x="20735" y="34386"/>
                  </a:cubicBezTo>
                  <a:lnTo>
                    <a:pt x="20719" y="34386"/>
                  </a:lnTo>
                  <a:cubicBezTo>
                    <a:pt x="20151" y="34487"/>
                    <a:pt x="19566" y="34570"/>
                    <a:pt x="18981" y="34654"/>
                  </a:cubicBezTo>
                  <a:cubicBezTo>
                    <a:pt x="18430" y="34721"/>
                    <a:pt x="17811" y="34771"/>
                    <a:pt x="17260" y="34804"/>
                  </a:cubicBezTo>
                  <a:lnTo>
                    <a:pt x="17260" y="34804"/>
                  </a:lnTo>
                  <a:cubicBezTo>
                    <a:pt x="16671" y="34804"/>
                    <a:pt x="16114" y="34804"/>
                    <a:pt x="15623" y="34771"/>
                  </a:cubicBezTo>
                  <a:cubicBezTo>
                    <a:pt x="15806" y="34420"/>
                    <a:pt x="15973" y="34036"/>
                    <a:pt x="16107" y="33752"/>
                  </a:cubicBezTo>
                  <a:cubicBezTo>
                    <a:pt x="16291" y="33317"/>
                    <a:pt x="16458" y="32849"/>
                    <a:pt x="16625" y="32365"/>
                  </a:cubicBezTo>
                  <a:cubicBezTo>
                    <a:pt x="16926" y="31496"/>
                    <a:pt x="17143" y="30577"/>
                    <a:pt x="17344" y="29574"/>
                  </a:cubicBezTo>
                  <a:cubicBezTo>
                    <a:pt x="17644" y="27837"/>
                    <a:pt x="17728" y="26049"/>
                    <a:pt x="17611" y="24044"/>
                  </a:cubicBezTo>
                  <a:cubicBezTo>
                    <a:pt x="17477" y="22340"/>
                    <a:pt x="17193" y="20635"/>
                    <a:pt x="16709" y="18848"/>
                  </a:cubicBezTo>
                  <a:cubicBezTo>
                    <a:pt x="16508" y="18062"/>
                    <a:pt x="16257" y="17277"/>
                    <a:pt x="15940" y="16425"/>
                  </a:cubicBezTo>
                  <a:cubicBezTo>
                    <a:pt x="15673" y="15656"/>
                    <a:pt x="15372" y="14888"/>
                    <a:pt x="15038" y="14136"/>
                  </a:cubicBezTo>
                  <a:cubicBezTo>
                    <a:pt x="14637" y="13250"/>
                    <a:pt x="14186" y="12381"/>
                    <a:pt x="13684" y="11613"/>
                  </a:cubicBezTo>
                  <a:cubicBezTo>
                    <a:pt x="13166" y="10794"/>
                    <a:pt x="12582" y="10042"/>
                    <a:pt x="11930" y="9357"/>
                  </a:cubicBezTo>
                  <a:cubicBezTo>
                    <a:pt x="11429" y="8806"/>
                    <a:pt x="10877" y="8288"/>
                    <a:pt x="10292" y="7837"/>
                  </a:cubicBezTo>
                  <a:cubicBezTo>
                    <a:pt x="10159" y="7720"/>
                    <a:pt x="10025" y="7603"/>
                    <a:pt x="9875" y="7502"/>
                  </a:cubicBezTo>
                  <a:cubicBezTo>
                    <a:pt x="9541" y="7218"/>
                    <a:pt x="9173" y="6968"/>
                    <a:pt x="8739" y="6700"/>
                  </a:cubicBezTo>
                  <a:cubicBezTo>
                    <a:pt x="8605" y="6617"/>
                    <a:pt x="8505" y="6550"/>
                    <a:pt x="8371" y="6467"/>
                  </a:cubicBezTo>
                  <a:cubicBezTo>
                    <a:pt x="8287" y="6416"/>
                    <a:pt x="8187" y="6366"/>
                    <a:pt x="8104" y="6299"/>
                  </a:cubicBezTo>
                  <a:cubicBezTo>
                    <a:pt x="7903" y="6182"/>
                    <a:pt x="7703" y="6049"/>
                    <a:pt x="7502" y="5932"/>
                  </a:cubicBezTo>
                  <a:lnTo>
                    <a:pt x="7502" y="5949"/>
                  </a:lnTo>
                  <a:cubicBezTo>
                    <a:pt x="6750" y="5447"/>
                    <a:pt x="6099" y="4963"/>
                    <a:pt x="5564" y="4528"/>
                  </a:cubicBezTo>
                  <a:cubicBezTo>
                    <a:pt x="4745" y="3860"/>
                    <a:pt x="4060" y="3175"/>
                    <a:pt x="3492" y="2456"/>
                  </a:cubicBezTo>
                  <a:cubicBezTo>
                    <a:pt x="3358" y="2289"/>
                    <a:pt x="3241" y="2156"/>
                    <a:pt x="3141" y="1989"/>
                  </a:cubicBezTo>
                  <a:cubicBezTo>
                    <a:pt x="2807" y="1604"/>
                    <a:pt x="2473" y="1203"/>
                    <a:pt x="2172" y="769"/>
                  </a:cubicBezTo>
                  <a:cubicBezTo>
                    <a:pt x="2105" y="669"/>
                    <a:pt x="2055" y="585"/>
                    <a:pt x="1972" y="485"/>
                  </a:cubicBezTo>
                  <a:cubicBezTo>
                    <a:pt x="1838" y="318"/>
                    <a:pt x="1738" y="184"/>
                    <a:pt x="1654" y="67"/>
                  </a:cubicBezTo>
                  <a:lnTo>
                    <a:pt x="1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8724275" y="4182489"/>
              <a:ext cx="747592" cy="1172181"/>
            </a:xfrm>
            <a:custGeom>
              <a:avLst/>
              <a:gdLst/>
              <a:ahLst/>
              <a:cxnLst/>
              <a:rect l="l" t="t" r="r" b="b"/>
              <a:pathLst>
                <a:path w="21305" h="33405" extrusionOk="0">
                  <a:moveTo>
                    <a:pt x="435" y="1"/>
                  </a:moveTo>
                  <a:cubicBezTo>
                    <a:pt x="422" y="1"/>
                    <a:pt x="408" y="8"/>
                    <a:pt x="385" y="8"/>
                  </a:cubicBezTo>
                  <a:cubicBezTo>
                    <a:pt x="369" y="25"/>
                    <a:pt x="352" y="58"/>
                    <a:pt x="369" y="92"/>
                  </a:cubicBezTo>
                  <a:cubicBezTo>
                    <a:pt x="469" y="393"/>
                    <a:pt x="586" y="677"/>
                    <a:pt x="669" y="977"/>
                  </a:cubicBezTo>
                  <a:cubicBezTo>
                    <a:pt x="803" y="1479"/>
                    <a:pt x="970" y="2030"/>
                    <a:pt x="1171" y="2682"/>
                  </a:cubicBezTo>
                  <a:cubicBezTo>
                    <a:pt x="1304" y="3233"/>
                    <a:pt x="1455" y="3834"/>
                    <a:pt x="1605" y="4436"/>
                  </a:cubicBezTo>
                  <a:lnTo>
                    <a:pt x="1806" y="5355"/>
                  </a:lnTo>
                  <a:lnTo>
                    <a:pt x="2023" y="6207"/>
                  </a:lnTo>
                  <a:lnTo>
                    <a:pt x="2006" y="6174"/>
                  </a:lnTo>
                  <a:lnTo>
                    <a:pt x="1939" y="6124"/>
                  </a:lnTo>
                  <a:cubicBezTo>
                    <a:pt x="1856" y="6073"/>
                    <a:pt x="1772" y="6007"/>
                    <a:pt x="1705" y="5923"/>
                  </a:cubicBezTo>
                  <a:cubicBezTo>
                    <a:pt x="1538" y="5756"/>
                    <a:pt x="1371" y="5589"/>
                    <a:pt x="1204" y="5372"/>
                  </a:cubicBezTo>
                  <a:cubicBezTo>
                    <a:pt x="1120" y="5271"/>
                    <a:pt x="1037" y="5171"/>
                    <a:pt x="970" y="5088"/>
                  </a:cubicBezTo>
                  <a:cubicBezTo>
                    <a:pt x="887" y="4987"/>
                    <a:pt x="803" y="4854"/>
                    <a:pt x="753" y="4753"/>
                  </a:cubicBezTo>
                  <a:cubicBezTo>
                    <a:pt x="603" y="4520"/>
                    <a:pt x="452" y="4269"/>
                    <a:pt x="335" y="4035"/>
                  </a:cubicBezTo>
                  <a:cubicBezTo>
                    <a:pt x="318" y="4027"/>
                    <a:pt x="306" y="4022"/>
                    <a:pt x="295" y="4022"/>
                  </a:cubicBezTo>
                  <a:cubicBezTo>
                    <a:pt x="285" y="4022"/>
                    <a:pt x="277" y="4027"/>
                    <a:pt x="268" y="4035"/>
                  </a:cubicBezTo>
                  <a:cubicBezTo>
                    <a:pt x="252" y="4035"/>
                    <a:pt x="252" y="4068"/>
                    <a:pt x="252" y="4085"/>
                  </a:cubicBezTo>
                  <a:lnTo>
                    <a:pt x="252" y="4119"/>
                  </a:lnTo>
                  <a:cubicBezTo>
                    <a:pt x="369" y="4352"/>
                    <a:pt x="519" y="4586"/>
                    <a:pt x="636" y="4820"/>
                  </a:cubicBezTo>
                  <a:cubicBezTo>
                    <a:pt x="803" y="5088"/>
                    <a:pt x="937" y="5288"/>
                    <a:pt x="1087" y="5505"/>
                  </a:cubicBezTo>
                  <a:cubicBezTo>
                    <a:pt x="1221" y="5706"/>
                    <a:pt x="1388" y="5923"/>
                    <a:pt x="1588" y="6107"/>
                  </a:cubicBezTo>
                  <a:lnTo>
                    <a:pt x="1856" y="6374"/>
                  </a:lnTo>
                  <a:lnTo>
                    <a:pt x="1872" y="6408"/>
                  </a:lnTo>
                  <a:lnTo>
                    <a:pt x="1939" y="6458"/>
                  </a:lnTo>
                  <a:cubicBezTo>
                    <a:pt x="2006" y="6525"/>
                    <a:pt x="2056" y="6575"/>
                    <a:pt x="2140" y="6608"/>
                  </a:cubicBezTo>
                  <a:cubicBezTo>
                    <a:pt x="2257" y="7093"/>
                    <a:pt x="2374" y="7544"/>
                    <a:pt x="2507" y="8028"/>
                  </a:cubicBezTo>
                  <a:cubicBezTo>
                    <a:pt x="2841" y="9365"/>
                    <a:pt x="3142" y="10468"/>
                    <a:pt x="3476" y="11470"/>
                  </a:cubicBezTo>
                  <a:cubicBezTo>
                    <a:pt x="3527" y="11621"/>
                    <a:pt x="3593" y="11788"/>
                    <a:pt x="3627" y="11938"/>
                  </a:cubicBezTo>
                  <a:lnTo>
                    <a:pt x="3527" y="11855"/>
                  </a:lnTo>
                  <a:lnTo>
                    <a:pt x="3460" y="11804"/>
                  </a:lnTo>
                  <a:lnTo>
                    <a:pt x="3393" y="11771"/>
                  </a:lnTo>
                  <a:cubicBezTo>
                    <a:pt x="3276" y="11687"/>
                    <a:pt x="3126" y="11621"/>
                    <a:pt x="3009" y="11537"/>
                  </a:cubicBezTo>
                  <a:cubicBezTo>
                    <a:pt x="2841" y="11437"/>
                    <a:pt x="2674" y="11337"/>
                    <a:pt x="2457" y="11186"/>
                  </a:cubicBezTo>
                  <a:cubicBezTo>
                    <a:pt x="2340" y="11086"/>
                    <a:pt x="2190" y="11002"/>
                    <a:pt x="2090" y="10885"/>
                  </a:cubicBezTo>
                  <a:cubicBezTo>
                    <a:pt x="2023" y="10852"/>
                    <a:pt x="1956" y="10785"/>
                    <a:pt x="1922" y="10752"/>
                  </a:cubicBezTo>
                  <a:cubicBezTo>
                    <a:pt x="1555" y="10434"/>
                    <a:pt x="1221" y="10083"/>
                    <a:pt x="937" y="9716"/>
                  </a:cubicBezTo>
                  <a:cubicBezTo>
                    <a:pt x="619" y="9332"/>
                    <a:pt x="352" y="8931"/>
                    <a:pt x="101" y="8496"/>
                  </a:cubicBezTo>
                  <a:cubicBezTo>
                    <a:pt x="76" y="8479"/>
                    <a:pt x="59" y="8471"/>
                    <a:pt x="47" y="8471"/>
                  </a:cubicBezTo>
                  <a:cubicBezTo>
                    <a:pt x="34" y="8471"/>
                    <a:pt x="26" y="8479"/>
                    <a:pt x="18" y="8496"/>
                  </a:cubicBezTo>
                  <a:cubicBezTo>
                    <a:pt x="1" y="8513"/>
                    <a:pt x="1" y="8513"/>
                    <a:pt x="1" y="8530"/>
                  </a:cubicBezTo>
                  <a:lnTo>
                    <a:pt x="1" y="8580"/>
                  </a:lnTo>
                  <a:cubicBezTo>
                    <a:pt x="202" y="8947"/>
                    <a:pt x="435" y="9332"/>
                    <a:pt x="703" y="9682"/>
                  </a:cubicBezTo>
                  <a:cubicBezTo>
                    <a:pt x="803" y="9833"/>
                    <a:pt x="937" y="10000"/>
                    <a:pt x="1120" y="10200"/>
                  </a:cubicBezTo>
                  <a:cubicBezTo>
                    <a:pt x="1271" y="10384"/>
                    <a:pt x="1438" y="10551"/>
                    <a:pt x="1588" y="10718"/>
                  </a:cubicBezTo>
                  <a:lnTo>
                    <a:pt x="2056" y="11203"/>
                  </a:lnTo>
                  <a:cubicBezTo>
                    <a:pt x="2207" y="11353"/>
                    <a:pt x="2340" y="11454"/>
                    <a:pt x="2440" y="11537"/>
                  </a:cubicBezTo>
                  <a:cubicBezTo>
                    <a:pt x="2474" y="11587"/>
                    <a:pt x="2524" y="11604"/>
                    <a:pt x="2591" y="11637"/>
                  </a:cubicBezTo>
                  <a:cubicBezTo>
                    <a:pt x="2758" y="11771"/>
                    <a:pt x="2942" y="11888"/>
                    <a:pt x="3126" y="12022"/>
                  </a:cubicBezTo>
                  <a:cubicBezTo>
                    <a:pt x="3359" y="12139"/>
                    <a:pt x="3543" y="12222"/>
                    <a:pt x="3710" y="12289"/>
                  </a:cubicBezTo>
                  <a:cubicBezTo>
                    <a:pt x="3727" y="12289"/>
                    <a:pt x="3760" y="12289"/>
                    <a:pt x="3760" y="12306"/>
                  </a:cubicBezTo>
                  <a:cubicBezTo>
                    <a:pt x="4028" y="13041"/>
                    <a:pt x="4312" y="13809"/>
                    <a:pt x="4696" y="14678"/>
                  </a:cubicBezTo>
                  <a:cubicBezTo>
                    <a:pt x="5114" y="15631"/>
                    <a:pt x="5565" y="16617"/>
                    <a:pt x="6050" y="17552"/>
                  </a:cubicBezTo>
                  <a:lnTo>
                    <a:pt x="5816" y="17469"/>
                  </a:lnTo>
                  <a:lnTo>
                    <a:pt x="5548" y="17385"/>
                  </a:lnTo>
                  <a:cubicBezTo>
                    <a:pt x="5214" y="17285"/>
                    <a:pt x="4863" y="17185"/>
                    <a:pt x="4512" y="17051"/>
                  </a:cubicBezTo>
                  <a:cubicBezTo>
                    <a:pt x="3760" y="16784"/>
                    <a:pt x="3109" y="16466"/>
                    <a:pt x="2524" y="16132"/>
                  </a:cubicBezTo>
                  <a:lnTo>
                    <a:pt x="2524" y="16149"/>
                  </a:lnTo>
                  <a:cubicBezTo>
                    <a:pt x="2173" y="15898"/>
                    <a:pt x="1839" y="15681"/>
                    <a:pt x="1588" y="15464"/>
                  </a:cubicBezTo>
                  <a:lnTo>
                    <a:pt x="1505" y="15380"/>
                  </a:lnTo>
                  <a:cubicBezTo>
                    <a:pt x="1187" y="15129"/>
                    <a:pt x="887" y="14812"/>
                    <a:pt x="603" y="14478"/>
                  </a:cubicBezTo>
                  <a:cubicBezTo>
                    <a:pt x="536" y="14394"/>
                    <a:pt x="469" y="14311"/>
                    <a:pt x="419" y="14210"/>
                  </a:cubicBezTo>
                  <a:cubicBezTo>
                    <a:pt x="402" y="14202"/>
                    <a:pt x="385" y="14198"/>
                    <a:pt x="371" y="14198"/>
                  </a:cubicBezTo>
                  <a:cubicBezTo>
                    <a:pt x="356" y="14198"/>
                    <a:pt x="344" y="14202"/>
                    <a:pt x="335" y="14210"/>
                  </a:cubicBezTo>
                  <a:cubicBezTo>
                    <a:pt x="302" y="14227"/>
                    <a:pt x="302" y="14227"/>
                    <a:pt x="302" y="14261"/>
                  </a:cubicBezTo>
                  <a:lnTo>
                    <a:pt x="302" y="14294"/>
                  </a:lnTo>
                  <a:cubicBezTo>
                    <a:pt x="452" y="14511"/>
                    <a:pt x="586" y="14678"/>
                    <a:pt x="719" y="14862"/>
                  </a:cubicBezTo>
                  <a:cubicBezTo>
                    <a:pt x="870" y="15029"/>
                    <a:pt x="1037" y="15196"/>
                    <a:pt x="1204" y="15380"/>
                  </a:cubicBezTo>
                  <a:cubicBezTo>
                    <a:pt x="1354" y="15530"/>
                    <a:pt x="1521" y="15647"/>
                    <a:pt x="1638" y="15781"/>
                  </a:cubicBezTo>
                  <a:cubicBezTo>
                    <a:pt x="1856" y="15948"/>
                    <a:pt x="2090" y="16115"/>
                    <a:pt x="2307" y="16282"/>
                  </a:cubicBezTo>
                  <a:cubicBezTo>
                    <a:pt x="3025" y="16767"/>
                    <a:pt x="3877" y="17185"/>
                    <a:pt x="4897" y="17602"/>
                  </a:cubicBezTo>
                  <a:cubicBezTo>
                    <a:pt x="5131" y="17686"/>
                    <a:pt x="5381" y="17786"/>
                    <a:pt x="5632" y="17870"/>
                  </a:cubicBezTo>
                  <a:cubicBezTo>
                    <a:pt x="5765" y="17903"/>
                    <a:pt x="5866" y="17953"/>
                    <a:pt x="5983" y="17970"/>
                  </a:cubicBezTo>
                  <a:cubicBezTo>
                    <a:pt x="6050" y="17987"/>
                    <a:pt x="6133" y="18020"/>
                    <a:pt x="6200" y="18020"/>
                  </a:cubicBezTo>
                  <a:cubicBezTo>
                    <a:pt x="6217" y="18020"/>
                    <a:pt x="6233" y="18020"/>
                    <a:pt x="6267" y="18037"/>
                  </a:cubicBezTo>
                  <a:cubicBezTo>
                    <a:pt x="6718" y="18889"/>
                    <a:pt x="7202" y="19741"/>
                    <a:pt x="7704" y="20576"/>
                  </a:cubicBezTo>
                  <a:cubicBezTo>
                    <a:pt x="8188" y="21378"/>
                    <a:pt x="8706" y="22164"/>
                    <a:pt x="9291" y="22982"/>
                  </a:cubicBezTo>
                  <a:lnTo>
                    <a:pt x="9274" y="22966"/>
                  </a:lnTo>
                  <a:lnTo>
                    <a:pt x="8740" y="22966"/>
                  </a:lnTo>
                  <a:cubicBezTo>
                    <a:pt x="8439" y="22966"/>
                    <a:pt x="8071" y="22949"/>
                    <a:pt x="7720" y="22916"/>
                  </a:cubicBezTo>
                  <a:cubicBezTo>
                    <a:pt x="7403" y="22899"/>
                    <a:pt x="7102" y="22865"/>
                    <a:pt x="6701" y="22799"/>
                  </a:cubicBezTo>
                  <a:cubicBezTo>
                    <a:pt x="6367" y="22749"/>
                    <a:pt x="6033" y="22698"/>
                    <a:pt x="5699" y="22615"/>
                  </a:cubicBezTo>
                  <a:cubicBezTo>
                    <a:pt x="4562" y="22364"/>
                    <a:pt x="3560" y="21963"/>
                    <a:pt x="2724" y="21462"/>
                  </a:cubicBezTo>
                  <a:cubicBezTo>
                    <a:pt x="2457" y="21295"/>
                    <a:pt x="2190" y="21111"/>
                    <a:pt x="1939" y="20894"/>
                  </a:cubicBezTo>
                  <a:cubicBezTo>
                    <a:pt x="1689" y="20693"/>
                    <a:pt x="1455" y="20459"/>
                    <a:pt x="1221" y="20226"/>
                  </a:cubicBezTo>
                  <a:cubicBezTo>
                    <a:pt x="1210" y="20226"/>
                    <a:pt x="1206" y="20218"/>
                    <a:pt x="1200" y="20218"/>
                  </a:cubicBezTo>
                  <a:cubicBezTo>
                    <a:pt x="1197" y="20218"/>
                    <a:pt x="1193" y="20220"/>
                    <a:pt x="1187" y="20226"/>
                  </a:cubicBezTo>
                  <a:cubicBezTo>
                    <a:pt x="1171" y="20226"/>
                    <a:pt x="1171" y="20242"/>
                    <a:pt x="1137" y="20242"/>
                  </a:cubicBezTo>
                  <a:cubicBezTo>
                    <a:pt x="1120" y="20276"/>
                    <a:pt x="1120" y="20309"/>
                    <a:pt x="1137" y="20326"/>
                  </a:cubicBezTo>
                  <a:cubicBezTo>
                    <a:pt x="1371" y="20610"/>
                    <a:pt x="1638" y="20860"/>
                    <a:pt x="1922" y="21061"/>
                  </a:cubicBezTo>
                  <a:cubicBezTo>
                    <a:pt x="1973" y="21128"/>
                    <a:pt x="2056" y="21195"/>
                    <a:pt x="2140" y="21228"/>
                  </a:cubicBezTo>
                  <a:cubicBezTo>
                    <a:pt x="2474" y="21479"/>
                    <a:pt x="2858" y="21713"/>
                    <a:pt x="3293" y="21947"/>
                  </a:cubicBezTo>
                  <a:cubicBezTo>
                    <a:pt x="4061" y="22331"/>
                    <a:pt x="4947" y="22648"/>
                    <a:pt x="5983" y="22882"/>
                  </a:cubicBezTo>
                  <a:cubicBezTo>
                    <a:pt x="6267" y="22949"/>
                    <a:pt x="6551" y="22999"/>
                    <a:pt x="6868" y="23049"/>
                  </a:cubicBezTo>
                  <a:cubicBezTo>
                    <a:pt x="7119" y="23083"/>
                    <a:pt x="7386" y="23133"/>
                    <a:pt x="7637" y="23166"/>
                  </a:cubicBezTo>
                  <a:lnTo>
                    <a:pt x="7704" y="23166"/>
                  </a:lnTo>
                  <a:lnTo>
                    <a:pt x="7787" y="23200"/>
                  </a:lnTo>
                  <a:cubicBezTo>
                    <a:pt x="8105" y="23233"/>
                    <a:pt x="8389" y="23283"/>
                    <a:pt x="8706" y="23300"/>
                  </a:cubicBezTo>
                  <a:cubicBezTo>
                    <a:pt x="8897" y="23313"/>
                    <a:pt x="9106" y="23345"/>
                    <a:pt x="9335" y="23345"/>
                  </a:cubicBezTo>
                  <a:cubicBezTo>
                    <a:pt x="9408" y="23345"/>
                    <a:pt x="9482" y="23341"/>
                    <a:pt x="9558" y="23333"/>
                  </a:cubicBezTo>
                  <a:cubicBezTo>
                    <a:pt x="10210" y="24236"/>
                    <a:pt x="10878" y="25088"/>
                    <a:pt x="11580" y="25906"/>
                  </a:cubicBezTo>
                  <a:cubicBezTo>
                    <a:pt x="12917" y="27477"/>
                    <a:pt x="14370" y="28897"/>
                    <a:pt x="15891" y="30134"/>
                  </a:cubicBezTo>
                  <a:cubicBezTo>
                    <a:pt x="16626" y="30735"/>
                    <a:pt x="17411" y="31320"/>
                    <a:pt x="18247" y="31888"/>
                  </a:cubicBezTo>
                  <a:cubicBezTo>
                    <a:pt x="19082" y="32439"/>
                    <a:pt x="19968" y="32941"/>
                    <a:pt x="20820" y="33392"/>
                  </a:cubicBezTo>
                  <a:cubicBezTo>
                    <a:pt x="20853" y="33400"/>
                    <a:pt x="20883" y="33404"/>
                    <a:pt x="20914" y="33404"/>
                  </a:cubicBezTo>
                  <a:cubicBezTo>
                    <a:pt x="20945" y="33404"/>
                    <a:pt x="20979" y="33400"/>
                    <a:pt x="21020" y="33392"/>
                  </a:cubicBezTo>
                  <a:cubicBezTo>
                    <a:pt x="21104" y="33358"/>
                    <a:pt x="21171" y="33308"/>
                    <a:pt x="21221" y="33225"/>
                  </a:cubicBezTo>
                  <a:cubicBezTo>
                    <a:pt x="21304" y="33091"/>
                    <a:pt x="21271" y="32941"/>
                    <a:pt x="21187" y="32857"/>
                  </a:cubicBezTo>
                  <a:cubicBezTo>
                    <a:pt x="21187" y="32857"/>
                    <a:pt x="21171" y="32840"/>
                    <a:pt x="21154" y="32840"/>
                  </a:cubicBezTo>
                  <a:cubicBezTo>
                    <a:pt x="20101" y="32306"/>
                    <a:pt x="19099" y="31688"/>
                    <a:pt x="18163" y="31053"/>
                  </a:cubicBezTo>
                  <a:cubicBezTo>
                    <a:pt x="17512" y="30602"/>
                    <a:pt x="16877" y="30100"/>
                    <a:pt x="16242" y="29599"/>
                  </a:cubicBezTo>
                  <a:cubicBezTo>
                    <a:pt x="15339" y="28881"/>
                    <a:pt x="14471" y="28079"/>
                    <a:pt x="13635" y="27226"/>
                  </a:cubicBezTo>
                  <a:cubicBezTo>
                    <a:pt x="12365" y="25957"/>
                    <a:pt x="11146" y="24536"/>
                    <a:pt x="9993" y="22999"/>
                  </a:cubicBezTo>
                  <a:cubicBezTo>
                    <a:pt x="10143" y="22749"/>
                    <a:pt x="10243" y="22481"/>
                    <a:pt x="10327" y="22281"/>
                  </a:cubicBezTo>
                  <a:cubicBezTo>
                    <a:pt x="10444" y="22030"/>
                    <a:pt x="10527" y="21779"/>
                    <a:pt x="10611" y="21445"/>
                  </a:cubicBezTo>
                  <a:lnTo>
                    <a:pt x="10795" y="20744"/>
                  </a:lnTo>
                  <a:lnTo>
                    <a:pt x="10828" y="20610"/>
                  </a:lnTo>
                  <a:cubicBezTo>
                    <a:pt x="10895" y="20326"/>
                    <a:pt x="10962" y="20058"/>
                    <a:pt x="11029" y="19808"/>
                  </a:cubicBezTo>
                  <a:cubicBezTo>
                    <a:pt x="11146" y="19240"/>
                    <a:pt x="11246" y="18722"/>
                    <a:pt x="11363" y="18204"/>
                  </a:cubicBezTo>
                  <a:cubicBezTo>
                    <a:pt x="11463" y="17602"/>
                    <a:pt x="11547" y="17101"/>
                    <a:pt x="11613" y="16566"/>
                  </a:cubicBezTo>
                  <a:cubicBezTo>
                    <a:pt x="11797" y="15046"/>
                    <a:pt x="11797" y="13726"/>
                    <a:pt x="11647" y="12523"/>
                  </a:cubicBezTo>
                  <a:cubicBezTo>
                    <a:pt x="11647" y="12506"/>
                    <a:pt x="11647" y="12506"/>
                    <a:pt x="11630" y="12506"/>
                  </a:cubicBezTo>
                  <a:cubicBezTo>
                    <a:pt x="11622" y="12490"/>
                    <a:pt x="11609" y="12481"/>
                    <a:pt x="11597" y="12481"/>
                  </a:cubicBezTo>
                  <a:cubicBezTo>
                    <a:pt x="11584" y="12481"/>
                    <a:pt x="11572" y="12490"/>
                    <a:pt x="11563" y="12506"/>
                  </a:cubicBezTo>
                  <a:cubicBezTo>
                    <a:pt x="11530" y="12523"/>
                    <a:pt x="11496" y="12540"/>
                    <a:pt x="11530" y="12590"/>
                  </a:cubicBezTo>
                  <a:cubicBezTo>
                    <a:pt x="11547" y="12790"/>
                    <a:pt x="11563" y="13024"/>
                    <a:pt x="11580" y="13275"/>
                  </a:cubicBezTo>
                  <a:cubicBezTo>
                    <a:pt x="11630" y="13943"/>
                    <a:pt x="11630" y="14645"/>
                    <a:pt x="11563" y="15380"/>
                  </a:cubicBezTo>
                  <a:cubicBezTo>
                    <a:pt x="11496" y="16065"/>
                    <a:pt x="11413" y="16784"/>
                    <a:pt x="11279" y="17569"/>
                  </a:cubicBezTo>
                  <a:cubicBezTo>
                    <a:pt x="11146" y="18287"/>
                    <a:pt x="10979" y="18989"/>
                    <a:pt x="10795" y="19724"/>
                  </a:cubicBezTo>
                  <a:cubicBezTo>
                    <a:pt x="10711" y="20058"/>
                    <a:pt x="10611" y="20409"/>
                    <a:pt x="10494" y="20794"/>
                  </a:cubicBezTo>
                  <a:lnTo>
                    <a:pt x="10310" y="21362"/>
                  </a:lnTo>
                  <a:cubicBezTo>
                    <a:pt x="10243" y="21562"/>
                    <a:pt x="10160" y="21746"/>
                    <a:pt x="10110" y="21913"/>
                  </a:cubicBezTo>
                  <a:cubicBezTo>
                    <a:pt x="10043" y="22080"/>
                    <a:pt x="9959" y="22247"/>
                    <a:pt x="9876" y="22414"/>
                  </a:cubicBezTo>
                  <a:lnTo>
                    <a:pt x="9742" y="22665"/>
                  </a:lnTo>
                  <a:lnTo>
                    <a:pt x="9692" y="22565"/>
                  </a:lnTo>
                  <a:lnTo>
                    <a:pt x="9659" y="22548"/>
                  </a:lnTo>
                  <a:lnTo>
                    <a:pt x="9642" y="22531"/>
                  </a:lnTo>
                  <a:cubicBezTo>
                    <a:pt x="8539" y="20994"/>
                    <a:pt x="7520" y="19357"/>
                    <a:pt x="6601" y="17636"/>
                  </a:cubicBezTo>
                  <a:cubicBezTo>
                    <a:pt x="6618" y="17619"/>
                    <a:pt x="6634" y="17602"/>
                    <a:pt x="6651" y="17552"/>
                  </a:cubicBezTo>
                  <a:lnTo>
                    <a:pt x="6684" y="17519"/>
                  </a:lnTo>
                  <a:lnTo>
                    <a:pt x="6684" y="17485"/>
                  </a:lnTo>
                  <a:cubicBezTo>
                    <a:pt x="6701" y="17452"/>
                    <a:pt x="6718" y="17435"/>
                    <a:pt x="6718" y="17385"/>
                  </a:cubicBezTo>
                  <a:cubicBezTo>
                    <a:pt x="6735" y="17318"/>
                    <a:pt x="6768" y="17285"/>
                    <a:pt x="6785" y="17218"/>
                  </a:cubicBezTo>
                  <a:lnTo>
                    <a:pt x="6902" y="16850"/>
                  </a:lnTo>
                  <a:cubicBezTo>
                    <a:pt x="6968" y="16617"/>
                    <a:pt x="7035" y="16383"/>
                    <a:pt x="7119" y="16115"/>
                  </a:cubicBezTo>
                  <a:cubicBezTo>
                    <a:pt x="7236" y="15597"/>
                    <a:pt x="7353" y="15096"/>
                    <a:pt x="7403" y="14561"/>
                  </a:cubicBezTo>
                  <a:cubicBezTo>
                    <a:pt x="7486" y="14027"/>
                    <a:pt x="7537" y="13509"/>
                    <a:pt x="7553" y="13007"/>
                  </a:cubicBezTo>
                  <a:cubicBezTo>
                    <a:pt x="7603" y="12473"/>
                    <a:pt x="7603" y="11955"/>
                    <a:pt x="7603" y="11437"/>
                  </a:cubicBezTo>
                  <a:cubicBezTo>
                    <a:pt x="7603" y="10769"/>
                    <a:pt x="7553" y="10083"/>
                    <a:pt x="7486" y="9365"/>
                  </a:cubicBezTo>
                  <a:cubicBezTo>
                    <a:pt x="7436" y="8713"/>
                    <a:pt x="7353" y="8095"/>
                    <a:pt x="7219" y="7494"/>
                  </a:cubicBezTo>
                  <a:cubicBezTo>
                    <a:pt x="7219" y="7494"/>
                    <a:pt x="7219" y="7460"/>
                    <a:pt x="7202" y="7460"/>
                  </a:cubicBezTo>
                  <a:cubicBezTo>
                    <a:pt x="7197" y="7455"/>
                    <a:pt x="7189" y="7453"/>
                    <a:pt x="7181" y="7453"/>
                  </a:cubicBezTo>
                  <a:cubicBezTo>
                    <a:pt x="7165" y="7453"/>
                    <a:pt x="7147" y="7460"/>
                    <a:pt x="7136" y="7460"/>
                  </a:cubicBezTo>
                  <a:cubicBezTo>
                    <a:pt x="7119" y="7494"/>
                    <a:pt x="7119" y="7510"/>
                    <a:pt x="7119" y="7527"/>
                  </a:cubicBezTo>
                  <a:cubicBezTo>
                    <a:pt x="7236" y="8162"/>
                    <a:pt x="7319" y="8830"/>
                    <a:pt x="7369" y="9582"/>
                  </a:cubicBezTo>
                  <a:cubicBezTo>
                    <a:pt x="7436" y="10368"/>
                    <a:pt x="7436" y="11186"/>
                    <a:pt x="7386" y="12022"/>
                  </a:cubicBezTo>
                  <a:cubicBezTo>
                    <a:pt x="7369" y="12456"/>
                    <a:pt x="7319" y="12891"/>
                    <a:pt x="7286" y="13308"/>
                  </a:cubicBezTo>
                  <a:cubicBezTo>
                    <a:pt x="7269" y="13542"/>
                    <a:pt x="7219" y="13759"/>
                    <a:pt x="7202" y="13943"/>
                  </a:cubicBezTo>
                  <a:cubicBezTo>
                    <a:pt x="7152" y="14144"/>
                    <a:pt x="7136" y="14378"/>
                    <a:pt x="7102" y="14595"/>
                  </a:cubicBezTo>
                  <a:cubicBezTo>
                    <a:pt x="6985" y="15129"/>
                    <a:pt x="6885" y="15614"/>
                    <a:pt x="6768" y="16065"/>
                  </a:cubicBezTo>
                  <a:cubicBezTo>
                    <a:pt x="6701" y="16299"/>
                    <a:pt x="6618" y="16550"/>
                    <a:pt x="6534" y="16800"/>
                  </a:cubicBezTo>
                  <a:cubicBezTo>
                    <a:pt x="6484" y="16934"/>
                    <a:pt x="6451" y="17034"/>
                    <a:pt x="6400" y="17151"/>
                  </a:cubicBezTo>
                  <a:lnTo>
                    <a:pt x="6367" y="17268"/>
                  </a:lnTo>
                  <a:cubicBezTo>
                    <a:pt x="6317" y="17134"/>
                    <a:pt x="6267" y="17034"/>
                    <a:pt x="6200" y="16901"/>
                  </a:cubicBezTo>
                  <a:cubicBezTo>
                    <a:pt x="5715" y="15965"/>
                    <a:pt x="5231" y="14962"/>
                    <a:pt x="4780" y="13943"/>
                  </a:cubicBezTo>
                  <a:cubicBezTo>
                    <a:pt x="4546" y="13392"/>
                    <a:pt x="4345" y="12891"/>
                    <a:pt x="4128" y="12389"/>
                  </a:cubicBezTo>
                  <a:cubicBezTo>
                    <a:pt x="4095" y="12272"/>
                    <a:pt x="4044" y="12172"/>
                    <a:pt x="4011" y="12038"/>
                  </a:cubicBezTo>
                  <a:cubicBezTo>
                    <a:pt x="4044" y="11938"/>
                    <a:pt x="4061" y="11855"/>
                    <a:pt x="4095" y="11771"/>
                  </a:cubicBezTo>
                  <a:cubicBezTo>
                    <a:pt x="4128" y="11637"/>
                    <a:pt x="4145" y="11520"/>
                    <a:pt x="4178" y="11420"/>
                  </a:cubicBezTo>
                  <a:cubicBezTo>
                    <a:pt x="4228" y="11186"/>
                    <a:pt x="4278" y="10952"/>
                    <a:pt x="4312" y="10685"/>
                  </a:cubicBezTo>
                  <a:cubicBezTo>
                    <a:pt x="4395" y="10184"/>
                    <a:pt x="4445" y="9682"/>
                    <a:pt x="4462" y="9181"/>
                  </a:cubicBezTo>
                  <a:cubicBezTo>
                    <a:pt x="4479" y="8880"/>
                    <a:pt x="4479" y="8630"/>
                    <a:pt x="4479" y="8413"/>
                  </a:cubicBezTo>
                  <a:cubicBezTo>
                    <a:pt x="4479" y="8162"/>
                    <a:pt x="4479" y="7928"/>
                    <a:pt x="4462" y="7661"/>
                  </a:cubicBezTo>
                  <a:cubicBezTo>
                    <a:pt x="4445" y="7176"/>
                    <a:pt x="4429" y="6692"/>
                    <a:pt x="4379" y="6190"/>
                  </a:cubicBezTo>
                  <a:cubicBezTo>
                    <a:pt x="4345" y="5656"/>
                    <a:pt x="4262" y="5088"/>
                    <a:pt x="4178" y="4503"/>
                  </a:cubicBezTo>
                  <a:cubicBezTo>
                    <a:pt x="4178" y="4503"/>
                    <a:pt x="4178" y="4486"/>
                    <a:pt x="4145" y="4486"/>
                  </a:cubicBezTo>
                  <a:cubicBezTo>
                    <a:pt x="4136" y="4469"/>
                    <a:pt x="4128" y="4461"/>
                    <a:pt x="4122" y="4461"/>
                  </a:cubicBezTo>
                  <a:cubicBezTo>
                    <a:pt x="4115" y="4461"/>
                    <a:pt x="4111" y="4469"/>
                    <a:pt x="4111" y="4486"/>
                  </a:cubicBezTo>
                  <a:cubicBezTo>
                    <a:pt x="4095" y="4503"/>
                    <a:pt x="4061" y="4520"/>
                    <a:pt x="4061" y="4570"/>
                  </a:cubicBezTo>
                  <a:cubicBezTo>
                    <a:pt x="4145" y="5154"/>
                    <a:pt x="4212" y="5756"/>
                    <a:pt x="4262" y="6374"/>
                  </a:cubicBezTo>
                  <a:cubicBezTo>
                    <a:pt x="4278" y="6742"/>
                    <a:pt x="4295" y="7043"/>
                    <a:pt x="4295" y="7360"/>
                  </a:cubicBezTo>
                  <a:cubicBezTo>
                    <a:pt x="4295" y="7694"/>
                    <a:pt x="4295" y="8028"/>
                    <a:pt x="4278" y="8413"/>
                  </a:cubicBezTo>
                  <a:cubicBezTo>
                    <a:pt x="4262" y="8747"/>
                    <a:pt x="4228" y="9098"/>
                    <a:pt x="4212" y="9449"/>
                  </a:cubicBezTo>
                  <a:cubicBezTo>
                    <a:pt x="4178" y="9833"/>
                    <a:pt x="4128" y="10167"/>
                    <a:pt x="4061" y="10468"/>
                  </a:cubicBezTo>
                  <a:cubicBezTo>
                    <a:pt x="4028" y="10718"/>
                    <a:pt x="3961" y="11002"/>
                    <a:pt x="3877" y="11286"/>
                  </a:cubicBezTo>
                  <a:cubicBezTo>
                    <a:pt x="3861" y="11387"/>
                    <a:pt x="3811" y="11520"/>
                    <a:pt x="3777" y="11621"/>
                  </a:cubicBezTo>
                  <a:lnTo>
                    <a:pt x="3643" y="11220"/>
                  </a:lnTo>
                  <a:lnTo>
                    <a:pt x="3593" y="11019"/>
                  </a:lnTo>
                  <a:cubicBezTo>
                    <a:pt x="3543" y="10919"/>
                    <a:pt x="3527" y="10802"/>
                    <a:pt x="3476" y="10702"/>
                  </a:cubicBezTo>
                  <a:cubicBezTo>
                    <a:pt x="3426" y="10518"/>
                    <a:pt x="3359" y="10334"/>
                    <a:pt x="3293" y="10117"/>
                  </a:cubicBezTo>
                  <a:lnTo>
                    <a:pt x="3293" y="10100"/>
                  </a:lnTo>
                  <a:cubicBezTo>
                    <a:pt x="2925" y="8864"/>
                    <a:pt x="2591" y="7611"/>
                    <a:pt x="2273" y="6424"/>
                  </a:cubicBezTo>
                  <a:lnTo>
                    <a:pt x="2290" y="6257"/>
                  </a:lnTo>
                  <a:lnTo>
                    <a:pt x="2340" y="6023"/>
                  </a:lnTo>
                  <a:lnTo>
                    <a:pt x="2390" y="5589"/>
                  </a:lnTo>
                  <a:lnTo>
                    <a:pt x="2424" y="5439"/>
                  </a:lnTo>
                  <a:cubicBezTo>
                    <a:pt x="2440" y="5238"/>
                    <a:pt x="2474" y="4937"/>
                    <a:pt x="2474" y="4670"/>
                  </a:cubicBezTo>
                  <a:cubicBezTo>
                    <a:pt x="2507" y="4336"/>
                    <a:pt x="2507" y="4035"/>
                    <a:pt x="2474" y="3784"/>
                  </a:cubicBezTo>
                  <a:cubicBezTo>
                    <a:pt x="2457" y="3500"/>
                    <a:pt x="2390" y="3200"/>
                    <a:pt x="2307" y="2982"/>
                  </a:cubicBezTo>
                  <a:cubicBezTo>
                    <a:pt x="2307" y="2982"/>
                    <a:pt x="2307" y="2949"/>
                    <a:pt x="2290" y="2949"/>
                  </a:cubicBezTo>
                  <a:lnTo>
                    <a:pt x="2257" y="2949"/>
                  </a:lnTo>
                  <a:cubicBezTo>
                    <a:pt x="2223" y="2949"/>
                    <a:pt x="2223" y="2982"/>
                    <a:pt x="2207" y="2999"/>
                  </a:cubicBezTo>
                  <a:lnTo>
                    <a:pt x="2207" y="3032"/>
                  </a:lnTo>
                  <a:cubicBezTo>
                    <a:pt x="2273" y="3266"/>
                    <a:pt x="2340" y="3517"/>
                    <a:pt x="2357" y="3784"/>
                  </a:cubicBezTo>
                  <a:cubicBezTo>
                    <a:pt x="2374" y="4068"/>
                    <a:pt x="2357" y="4336"/>
                    <a:pt x="2340" y="4653"/>
                  </a:cubicBezTo>
                  <a:cubicBezTo>
                    <a:pt x="2307" y="4937"/>
                    <a:pt x="2273" y="5238"/>
                    <a:pt x="2207" y="5522"/>
                  </a:cubicBezTo>
                  <a:lnTo>
                    <a:pt x="2207" y="5539"/>
                  </a:lnTo>
                  <a:cubicBezTo>
                    <a:pt x="2190" y="5622"/>
                    <a:pt x="2173" y="5706"/>
                    <a:pt x="2140" y="5823"/>
                  </a:cubicBezTo>
                  <a:lnTo>
                    <a:pt x="2123" y="5940"/>
                  </a:lnTo>
                  <a:cubicBezTo>
                    <a:pt x="2056" y="5622"/>
                    <a:pt x="1973" y="5338"/>
                    <a:pt x="1889" y="5071"/>
                  </a:cubicBezTo>
                  <a:cubicBezTo>
                    <a:pt x="1689" y="4269"/>
                    <a:pt x="1455" y="3417"/>
                    <a:pt x="1204" y="2565"/>
                  </a:cubicBezTo>
                  <a:cubicBezTo>
                    <a:pt x="1037" y="1696"/>
                    <a:pt x="770" y="860"/>
                    <a:pt x="452" y="8"/>
                  </a:cubicBezTo>
                  <a:cubicBezTo>
                    <a:pt x="447" y="3"/>
                    <a:pt x="441" y="1"/>
                    <a:pt x="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33"/>
          <p:cNvGrpSpPr/>
          <p:nvPr/>
        </p:nvGrpSpPr>
        <p:grpSpPr>
          <a:xfrm flipH="1">
            <a:off x="-531136" y="2652966"/>
            <a:ext cx="1769524" cy="1798116"/>
            <a:chOff x="7828801" y="4182503"/>
            <a:chExt cx="1571513" cy="1596906"/>
          </a:xfrm>
        </p:grpSpPr>
        <p:sp>
          <p:nvSpPr>
            <p:cNvPr id="590" name="Google Shape;590;p33"/>
            <p:cNvSpPr/>
            <p:nvPr/>
          </p:nvSpPr>
          <p:spPr>
            <a:xfrm rot="-2338065">
              <a:off x="8173665" y="4286949"/>
              <a:ext cx="823245" cy="1388015"/>
            </a:xfrm>
            <a:custGeom>
              <a:avLst/>
              <a:gdLst/>
              <a:ahLst/>
              <a:cxnLst/>
              <a:rect l="l" t="t" r="r" b="b"/>
              <a:pathLst>
                <a:path w="20986" h="35383" extrusionOk="0">
                  <a:moveTo>
                    <a:pt x="1604" y="0"/>
                  </a:moveTo>
                  <a:cubicBezTo>
                    <a:pt x="1604" y="1136"/>
                    <a:pt x="1571" y="2323"/>
                    <a:pt x="1470" y="3643"/>
                  </a:cubicBezTo>
                  <a:cubicBezTo>
                    <a:pt x="1420" y="4278"/>
                    <a:pt x="1353" y="4929"/>
                    <a:pt x="1303" y="5614"/>
                  </a:cubicBezTo>
                  <a:cubicBezTo>
                    <a:pt x="1236" y="6283"/>
                    <a:pt x="1153" y="6951"/>
                    <a:pt x="1069" y="7603"/>
                  </a:cubicBezTo>
                  <a:cubicBezTo>
                    <a:pt x="919" y="8923"/>
                    <a:pt x="735" y="10193"/>
                    <a:pt x="551" y="11613"/>
                  </a:cubicBezTo>
                  <a:cubicBezTo>
                    <a:pt x="384" y="12883"/>
                    <a:pt x="251" y="14035"/>
                    <a:pt x="167" y="15105"/>
                  </a:cubicBezTo>
                  <a:cubicBezTo>
                    <a:pt x="0" y="17511"/>
                    <a:pt x="100" y="19716"/>
                    <a:pt x="434" y="21705"/>
                  </a:cubicBezTo>
                  <a:cubicBezTo>
                    <a:pt x="635" y="22741"/>
                    <a:pt x="902" y="23793"/>
                    <a:pt x="1253" y="24796"/>
                  </a:cubicBezTo>
                  <a:cubicBezTo>
                    <a:pt x="1437" y="25314"/>
                    <a:pt x="1637" y="25798"/>
                    <a:pt x="1838" y="26249"/>
                  </a:cubicBezTo>
                  <a:cubicBezTo>
                    <a:pt x="2055" y="26701"/>
                    <a:pt x="2272" y="27152"/>
                    <a:pt x="2556" y="27619"/>
                  </a:cubicBezTo>
                  <a:cubicBezTo>
                    <a:pt x="3058" y="28472"/>
                    <a:pt x="3676" y="29290"/>
                    <a:pt x="4361" y="30059"/>
                  </a:cubicBezTo>
                  <a:cubicBezTo>
                    <a:pt x="4896" y="30644"/>
                    <a:pt x="5497" y="31212"/>
                    <a:pt x="6115" y="31730"/>
                  </a:cubicBezTo>
                  <a:cubicBezTo>
                    <a:pt x="6282" y="31847"/>
                    <a:pt x="6450" y="31997"/>
                    <a:pt x="6617" y="32131"/>
                  </a:cubicBezTo>
                  <a:cubicBezTo>
                    <a:pt x="8271" y="33351"/>
                    <a:pt x="10109" y="34269"/>
                    <a:pt x="12097" y="34821"/>
                  </a:cubicBezTo>
                  <a:cubicBezTo>
                    <a:pt x="12699" y="34988"/>
                    <a:pt x="13350" y="35122"/>
                    <a:pt x="13968" y="35205"/>
                  </a:cubicBezTo>
                  <a:cubicBezTo>
                    <a:pt x="14336" y="35272"/>
                    <a:pt x="14704" y="35322"/>
                    <a:pt x="15054" y="35339"/>
                  </a:cubicBezTo>
                  <a:cubicBezTo>
                    <a:pt x="15080" y="35347"/>
                    <a:pt x="15096" y="35351"/>
                    <a:pt x="15113" y="35351"/>
                  </a:cubicBezTo>
                  <a:cubicBezTo>
                    <a:pt x="15130" y="35351"/>
                    <a:pt x="15146" y="35347"/>
                    <a:pt x="15171" y="35339"/>
                  </a:cubicBezTo>
                  <a:cubicBezTo>
                    <a:pt x="15455" y="35356"/>
                    <a:pt x="15790" y="35372"/>
                    <a:pt x="16124" y="35372"/>
                  </a:cubicBezTo>
                  <a:cubicBezTo>
                    <a:pt x="16274" y="35380"/>
                    <a:pt x="16427" y="35383"/>
                    <a:pt x="16584" y="35383"/>
                  </a:cubicBezTo>
                  <a:cubicBezTo>
                    <a:pt x="17141" y="35383"/>
                    <a:pt x="17737" y="35341"/>
                    <a:pt x="18363" y="35289"/>
                  </a:cubicBezTo>
                  <a:cubicBezTo>
                    <a:pt x="18730" y="35255"/>
                    <a:pt x="19115" y="35222"/>
                    <a:pt x="19532" y="35155"/>
                  </a:cubicBezTo>
                  <a:cubicBezTo>
                    <a:pt x="19950" y="35088"/>
                    <a:pt x="20351" y="35021"/>
                    <a:pt x="20702" y="34938"/>
                  </a:cubicBezTo>
                  <a:cubicBezTo>
                    <a:pt x="20852" y="34904"/>
                    <a:pt x="20969" y="34771"/>
                    <a:pt x="20986" y="34604"/>
                  </a:cubicBezTo>
                  <a:cubicBezTo>
                    <a:pt x="20986" y="34520"/>
                    <a:pt x="20969" y="34453"/>
                    <a:pt x="20902" y="34420"/>
                  </a:cubicBezTo>
                  <a:cubicBezTo>
                    <a:pt x="20869" y="34386"/>
                    <a:pt x="20802" y="34386"/>
                    <a:pt x="20735" y="34386"/>
                  </a:cubicBezTo>
                  <a:lnTo>
                    <a:pt x="20719" y="34386"/>
                  </a:lnTo>
                  <a:cubicBezTo>
                    <a:pt x="20151" y="34487"/>
                    <a:pt x="19566" y="34570"/>
                    <a:pt x="18981" y="34654"/>
                  </a:cubicBezTo>
                  <a:cubicBezTo>
                    <a:pt x="18430" y="34721"/>
                    <a:pt x="17811" y="34771"/>
                    <a:pt x="17260" y="34804"/>
                  </a:cubicBezTo>
                  <a:lnTo>
                    <a:pt x="17260" y="34804"/>
                  </a:lnTo>
                  <a:cubicBezTo>
                    <a:pt x="16671" y="34804"/>
                    <a:pt x="16114" y="34804"/>
                    <a:pt x="15623" y="34771"/>
                  </a:cubicBezTo>
                  <a:cubicBezTo>
                    <a:pt x="15806" y="34420"/>
                    <a:pt x="15973" y="34036"/>
                    <a:pt x="16107" y="33752"/>
                  </a:cubicBezTo>
                  <a:cubicBezTo>
                    <a:pt x="16291" y="33317"/>
                    <a:pt x="16458" y="32849"/>
                    <a:pt x="16625" y="32365"/>
                  </a:cubicBezTo>
                  <a:cubicBezTo>
                    <a:pt x="16926" y="31496"/>
                    <a:pt x="17143" y="30577"/>
                    <a:pt x="17344" y="29574"/>
                  </a:cubicBezTo>
                  <a:cubicBezTo>
                    <a:pt x="17644" y="27837"/>
                    <a:pt x="17728" y="26049"/>
                    <a:pt x="17611" y="24044"/>
                  </a:cubicBezTo>
                  <a:cubicBezTo>
                    <a:pt x="17477" y="22340"/>
                    <a:pt x="17193" y="20635"/>
                    <a:pt x="16709" y="18848"/>
                  </a:cubicBezTo>
                  <a:cubicBezTo>
                    <a:pt x="16508" y="18062"/>
                    <a:pt x="16257" y="17277"/>
                    <a:pt x="15940" y="16425"/>
                  </a:cubicBezTo>
                  <a:cubicBezTo>
                    <a:pt x="15673" y="15656"/>
                    <a:pt x="15372" y="14888"/>
                    <a:pt x="15038" y="14136"/>
                  </a:cubicBezTo>
                  <a:cubicBezTo>
                    <a:pt x="14637" y="13250"/>
                    <a:pt x="14186" y="12381"/>
                    <a:pt x="13684" y="11613"/>
                  </a:cubicBezTo>
                  <a:cubicBezTo>
                    <a:pt x="13166" y="10794"/>
                    <a:pt x="12582" y="10042"/>
                    <a:pt x="11930" y="9357"/>
                  </a:cubicBezTo>
                  <a:cubicBezTo>
                    <a:pt x="11429" y="8806"/>
                    <a:pt x="10877" y="8288"/>
                    <a:pt x="10292" y="7837"/>
                  </a:cubicBezTo>
                  <a:cubicBezTo>
                    <a:pt x="10159" y="7720"/>
                    <a:pt x="10025" y="7603"/>
                    <a:pt x="9875" y="7502"/>
                  </a:cubicBezTo>
                  <a:cubicBezTo>
                    <a:pt x="9541" y="7218"/>
                    <a:pt x="9173" y="6968"/>
                    <a:pt x="8739" y="6700"/>
                  </a:cubicBezTo>
                  <a:cubicBezTo>
                    <a:pt x="8605" y="6617"/>
                    <a:pt x="8505" y="6550"/>
                    <a:pt x="8371" y="6467"/>
                  </a:cubicBezTo>
                  <a:cubicBezTo>
                    <a:pt x="8287" y="6416"/>
                    <a:pt x="8187" y="6366"/>
                    <a:pt x="8104" y="6299"/>
                  </a:cubicBezTo>
                  <a:cubicBezTo>
                    <a:pt x="7903" y="6182"/>
                    <a:pt x="7703" y="6049"/>
                    <a:pt x="7502" y="5932"/>
                  </a:cubicBezTo>
                  <a:lnTo>
                    <a:pt x="7502" y="5949"/>
                  </a:lnTo>
                  <a:cubicBezTo>
                    <a:pt x="6750" y="5447"/>
                    <a:pt x="6099" y="4963"/>
                    <a:pt x="5564" y="4528"/>
                  </a:cubicBezTo>
                  <a:cubicBezTo>
                    <a:pt x="4745" y="3860"/>
                    <a:pt x="4060" y="3175"/>
                    <a:pt x="3492" y="2456"/>
                  </a:cubicBezTo>
                  <a:cubicBezTo>
                    <a:pt x="3358" y="2289"/>
                    <a:pt x="3241" y="2156"/>
                    <a:pt x="3141" y="1989"/>
                  </a:cubicBezTo>
                  <a:cubicBezTo>
                    <a:pt x="2807" y="1604"/>
                    <a:pt x="2473" y="1203"/>
                    <a:pt x="2172" y="769"/>
                  </a:cubicBezTo>
                  <a:cubicBezTo>
                    <a:pt x="2105" y="669"/>
                    <a:pt x="2055" y="585"/>
                    <a:pt x="1972" y="485"/>
                  </a:cubicBezTo>
                  <a:cubicBezTo>
                    <a:pt x="1838" y="318"/>
                    <a:pt x="1738" y="184"/>
                    <a:pt x="1654" y="67"/>
                  </a:cubicBezTo>
                  <a:lnTo>
                    <a:pt x="1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 rot="-2338065">
              <a:off x="8245483" y="4305027"/>
              <a:ext cx="835759" cy="1310421"/>
            </a:xfrm>
            <a:custGeom>
              <a:avLst/>
              <a:gdLst/>
              <a:ahLst/>
              <a:cxnLst/>
              <a:rect l="l" t="t" r="r" b="b"/>
              <a:pathLst>
                <a:path w="21305" h="33405" extrusionOk="0">
                  <a:moveTo>
                    <a:pt x="435" y="1"/>
                  </a:moveTo>
                  <a:cubicBezTo>
                    <a:pt x="422" y="1"/>
                    <a:pt x="408" y="8"/>
                    <a:pt x="385" y="8"/>
                  </a:cubicBezTo>
                  <a:cubicBezTo>
                    <a:pt x="369" y="25"/>
                    <a:pt x="352" y="58"/>
                    <a:pt x="369" y="92"/>
                  </a:cubicBezTo>
                  <a:cubicBezTo>
                    <a:pt x="469" y="393"/>
                    <a:pt x="586" y="677"/>
                    <a:pt x="669" y="977"/>
                  </a:cubicBezTo>
                  <a:cubicBezTo>
                    <a:pt x="803" y="1479"/>
                    <a:pt x="970" y="2030"/>
                    <a:pt x="1171" y="2682"/>
                  </a:cubicBezTo>
                  <a:cubicBezTo>
                    <a:pt x="1304" y="3233"/>
                    <a:pt x="1455" y="3834"/>
                    <a:pt x="1605" y="4436"/>
                  </a:cubicBezTo>
                  <a:lnTo>
                    <a:pt x="1806" y="5355"/>
                  </a:lnTo>
                  <a:lnTo>
                    <a:pt x="2023" y="6207"/>
                  </a:lnTo>
                  <a:lnTo>
                    <a:pt x="2006" y="6174"/>
                  </a:lnTo>
                  <a:lnTo>
                    <a:pt x="1939" y="6124"/>
                  </a:lnTo>
                  <a:cubicBezTo>
                    <a:pt x="1856" y="6073"/>
                    <a:pt x="1772" y="6007"/>
                    <a:pt x="1705" y="5923"/>
                  </a:cubicBezTo>
                  <a:cubicBezTo>
                    <a:pt x="1538" y="5756"/>
                    <a:pt x="1371" y="5589"/>
                    <a:pt x="1204" y="5372"/>
                  </a:cubicBezTo>
                  <a:cubicBezTo>
                    <a:pt x="1120" y="5271"/>
                    <a:pt x="1037" y="5171"/>
                    <a:pt x="970" y="5088"/>
                  </a:cubicBezTo>
                  <a:cubicBezTo>
                    <a:pt x="887" y="4987"/>
                    <a:pt x="803" y="4854"/>
                    <a:pt x="753" y="4753"/>
                  </a:cubicBezTo>
                  <a:cubicBezTo>
                    <a:pt x="603" y="4520"/>
                    <a:pt x="452" y="4269"/>
                    <a:pt x="335" y="4035"/>
                  </a:cubicBezTo>
                  <a:cubicBezTo>
                    <a:pt x="318" y="4027"/>
                    <a:pt x="306" y="4022"/>
                    <a:pt x="295" y="4022"/>
                  </a:cubicBezTo>
                  <a:cubicBezTo>
                    <a:pt x="285" y="4022"/>
                    <a:pt x="277" y="4027"/>
                    <a:pt x="268" y="4035"/>
                  </a:cubicBezTo>
                  <a:cubicBezTo>
                    <a:pt x="252" y="4035"/>
                    <a:pt x="252" y="4068"/>
                    <a:pt x="252" y="4085"/>
                  </a:cubicBezTo>
                  <a:lnTo>
                    <a:pt x="252" y="4119"/>
                  </a:lnTo>
                  <a:cubicBezTo>
                    <a:pt x="369" y="4352"/>
                    <a:pt x="519" y="4586"/>
                    <a:pt x="636" y="4820"/>
                  </a:cubicBezTo>
                  <a:cubicBezTo>
                    <a:pt x="803" y="5088"/>
                    <a:pt x="937" y="5288"/>
                    <a:pt x="1087" y="5505"/>
                  </a:cubicBezTo>
                  <a:cubicBezTo>
                    <a:pt x="1221" y="5706"/>
                    <a:pt x="1388" y="5923"/>
                    <a:pt x="1588" y="6107"/>
                  </a:cubicBezTo>
                  <a:lnTo>
                    <a:pt x="1856" y="6374"/>
                  </a:lnTo>
                  <a:lnTo>
                    <a:pt x="1872" y="6408"/>
                  </a:lnTo>
                  <a:lnTo>
                    <a:pt x="1939" y="6458"/>
                  </a:lnTo>
                  <a:cubicBezTo>
                    <a:pt x="2006" y="6525"/>
                    <a:pt x="2056" y="6575"/>
                    <a:pt x="2140" y="6608"/>
                  </a:cubicBezTo>
                  <a:cubicBezTo>
                    <a:pt x="2257" y="7093"/>
                    <a:pt x="2374" y="7544"/>
                    <a:pt x="2507" y="8028"/>
                  </a:cubicBezTo>
                  <a:cubicBezTo>
                    <a:pt x="2841" y="9365"/>
                    <a:pt x="3142" y="10468"/>
                    <a:pt x="3476" y="11470"/>
                  </a:cubicBezTo>
                  <a:cubicBezTo>
                    <a:pt x="3527" y="11621"/>
                    <a:pt x="3593" y="11788"/>
                    <a:pt x="3627" y="11938"/>
                  </a:cubicBezTo>
                  <a:lnTo>
                    <a:pt x="3527" y="11855"/>
                  </a:lnTo>
                  <a:lnTo>
                    <a:pt x="3460" y="11804"/>
                  </a:lnTo>
                  <a:lnTo>
                    <a:pt x="3393" y="11771"/>
                  </a:lnTo>
                  <a:cubicBezTo>
                    <a:pt x="3276" y="11687"/>
                    <a:pt x="3126" y="11621"/>
                    <a:pt x="3009" y="11537"/>
                  </a:cubicBezTo>
                  <a:cubicBezTo>
                    <a:pt x="2841" y="11437"/>
                    <a:pt x="2674" y="11337"/>
                    <a:pt x="2457" y="11186"/>
                  </a:cubicBezTo>
                  <a:cubicBezTo>
                    <a:pt x="2340" y="11086"/>
                    <a:pt x="2190" y="11002"/>
                    <a:pt x="2090" y="10885"/>
                  </a:cubicBezTo>
                  <a:cubicBezTo>
                    <a:pt x="2023" y="10852"/>
                    <a:pt x="1956" y="10785"/>
                    <a:pt x="1922" y="10752"/>
                  </a:cubicBezTo>
                  <a:cubicBezTo>
                    <a:pt x="1555" y="10434"/>
                    <a:pt x="1221" y="10083"/>
                    <a:pt x="937" y="9716"/>
                  </a:cubicBezTo>
                  <a:cubicBezTo>
                    <a:pt x="619" y="9332"/>
                    <a:pt x="352" y="8931"/>
                    <a:pt x="101" y="8496"/>
                  </a:cubicBezTo>
                  <a:cubicBezTo>
                    <a:pt x="76" y="8479"/>
                    <a:pt x="59" y="8471"/>
                    <a:pt x="47" y="8471"/>
                  </a:cubicBezTo>
                  <a:cubicBezTo>
                    <a:pt x="34" y="8471"/>
                    <a:pt x="26" y="8479"/>
                    <a:pt x="18" y="8496"/>
                  </a:cubicBezTo>
                  <a:cubicBezTo>
                    <a:pt x="1" y="8513"/>
                    <a:pt x="1" y="8513"/>
                    <a:pt x="1" y="8530"/>
                  </a:cubicBezTo>
                  <a:lnTo>
                    <a:pt x="1" y="8580"/>
                  </a:lnTo>
                  <a:cubicBezTo>
                    <a:pt x="202" y="8947"/>
                    <a:pt x="435" y="9332"/>
                    <a:pt x="703" y="9682"/>
                  </a:cubicBezTo>
                  <a:cubicBezTo>
                    <a:pt x="803" y="9833"/>
                    <a:pt x="937" y="10000"/>
                    <a:pt x="1120" y="10200"/>
                  </a:cubicBezTo>
                  <a:cubicBezTo>
                    <a:pt x="1271" y="10384"/>
                    <a:pt x="1438" y="10551"/>
                    <a:pt x="1588" y="10718"/>
                  </a:cubicBezTo>
                  <a:lnTo>
                    <a:pt x="2056" y="11203"/>
                  </a:lnTo>
                  <a:cubicBezTo>
                    <a:pt x="2207" y="11353"/>
                    <a:pt x="2340" y="11454"/>
                    <a:pt x="2440" y="11537"/>
                  </a:cubicBezTo>
                  <a:cubicBezTo>
                    <a:pt x="2474" y="11587"/>
                    <a:pt x="2524" y="11604"/>
                    <a:pt x="2591" y="11637"/>
                  </a:cubicBezTo>
                  <a:cubicBezTo>
                    <a:pt x="2758" y="11771"/>
                    <a:pt x="2942" y="11888"/>
                    <a:pt x="3126" y="12022"/>
                  </a:cubicBezTo>
                  <a:cubicBezTo>
                    <a:pt x="3359" y="12139"/>
                    <a:pt x="3543" y="12222"/>
                    <a:pt x="3710" y="12289"/>
                  </a:cubicBezTo>
                  <a:cubicBezTo>
                    <a:pt x="3727" y="12289"/>
                    <a:pt x="3760" y="12289"/>
                    <a:pt x="3760" y="12306"/>
                  </a:cubicBezTo>
                  <a:cubicBezTo>
                    <a:pt x="4028" y="13041"/>
                    <a:pt x="4312" y="13809"/>
                    <a:pt x="4696" y="14678"/>
                  </a:cubicBezTo>
                  <a:cubicBezTo>
                    <a:pt x="5114" y="15631"/>
                    <a:pt x="5565" y="16617"/>
                    <a:pt x="6050" y="17552"/>
                  </a:cubicBezTo>
                  <a:lnTo>
                    <a:pt x="5816" y="17469"/>
                  </a:lnTo>
                  <a:lnTo>
                    <a:pt x="5548" y="17385"/>
                  </a:lnTo>
                  <a:cubicBezTo>
                    <a:pt x="5214" y="17285"/>
                    <a:pt x="4863" y="17185"/>
                    <a:pt x="4512" y="17051"/>
                  </a:cubicBezTo>
                  <a:cubicBezTo>
                    <a:pt x="3760" y="16784"/>
                    <a:pt x="3109" y="16466"/>
                    <a:pt x="2524" y="16132"/>
                  </a:cubicBezTo>
                  <a:lnTo>
                    <a:pt x="2524" y="16149"/>
                  </a:lnTo>
                  <a:cubicBezTo>
                    <a:pt x="2173" y="15898"/>
                    <a:pt x="1839" y="15681"/>
                    <a:pt x="1588" y="15464"/>
                  </a:cubicBezTo>
                  <a:lnTo>
                    <a:pt x="1505" y="15380"/>
                  </a:lnTo>
                  <a:cubicBezTo>
                    <a:pt x="1187" y="15129"/>
                    <a:pt x="887" y="14812"/>
                    <a:pt x="603" y="14478"/>
                  </a:cubicBezTo>
                  <a:cubicBezTo>
                    <a:pt x="536" y="14394"/>
                    <a:pt x="469" y="14311"/>
                    <a:pt x="419" y="14210"/>
                  </a:cubicBezTo>
                  <a:cubicBezTo>
                    <a:pt x="402" y="14202"/>
                    <a:pt x="385" y="14198"/>
                    <a:pt x="371" y="14198"/>
                  </a:cubicBezTo>
                  <a:cubicBezTo>
                    <a:pt x="356" y="14198"/>
                    <a:pt x="344" y="14202"/>
                    <a:pt x="335" y="14210"/>
                  </a:cubicBezTo>
                  <a:cubicBezTo>
                    <a:pt x="302" y="14227"/>
                    <a:pt x="302" y="14227"/>
                    <a:pt x="302" y="14261"/>
                  </a:cubicBezTo>
                  <a:lnTo>
                    <a:pt x="302" y="14294"/>
                  </a:lnTo>
                  <a:cubicBezTo>
                    <a:pt x="452" y="14511"/>
                    <a:pt x="586" y="14678"/>
                    <a:pt x="719" y="14862"/>
                  </a:cubicBezTo>
                  <a:cubicBezTo>
                    <a:pt x="870" y="15029"/>
                    <a:pt x="1037" y="15196"/>
                    <a:pt x="1204" y="15380"/>
                  </a:cubicBezTo>
                  <a:cubicBezTo>
                    <a:pt x="1354" y="15530"/>
                    <a:pt x="1521" y="15647"/>
                    <a:pt x="1638" y="15781"/>
                  </a:cubicBezTo>
                  <a:cubicBezTo>
                    <a:pt x="1856" y="15948"/>
                    <a:pt x="2090" y="16115"/>
                    <a:pt x="2307" y="16282"/>
                  </a:cubicBezTo>
                  <a:cubicBezTo>
                    <a:pt x="3025" y="16767"/>
                    <a:pt x="3877" y="17185"/>
                    <a:pt x="4897" y="17602"/>
                  </a:cubicBezTo>
                  <a:cubicBezTo>
                    <a:pt x="5131" y="17686"/>
                    <a:pt x="5381" y="17786"/>
                    <a:pt x="5632" y="17870"/>
                  </a:cubicBezTo>
                  <a:cubicBezTo>
                    <a:pt x="5765" y="17903"/>
                    <a:pt x="5866" y="17953"/>
                    <a:pt x="5983" y="17970"/>
                  </a:cubicBezTo>
                  <a:cubicBezTo>
                    <a:pt x="6050" y="17987"/>
                    <a:pt x="6133" y="18020"/>
                    <a:pt x="6200" y="18020"/>
                  </a:cubicBezTo>
                  <a:cubicBezTo>
                    <a:pt x="6217" y="18020"/>
                    <a:pt x="6233" y="18020"/>
                    <a:pt x="6267" y="18037"/>
                  </a:cubicBezTo>
                  <a:cubicBezTo>
                    <a:pt x="6718" y="18889"/>
                    <a:pt x="7202" y="19741"/>
                    <a:pt x="7704" y="20576"/>
                  </a:cubicBezTo>
                  <a:cubicBezTo>
                    <a:pt x="8188" y="21378"/>
                    <a:pt x="8706" y="22164"/>
                    <a:pt x="9291" y="22982"/>
                  </a:cubicBezTo>
                  <a:lnTo>
                    <a:pt x="9274" y="22966"/>
                  </a:lnTo>
                  <a:lnTo>
                    <a:pt x="8740" y="22966"/>
                  </a:lnTo>
                  <a:cubicBezTo>
                    <a:pt x="8439" y="22966"/>
                    <a:pt x="8071" y="22949"/>
                    <a:pt x="7720" y="22916"/>
                  </a:cubicBezTo>
                  <a:cubicBezTo>
                    <a:pt x="7403" y="22899"/>
                    <a:pt x="7102" y="22865"/>
                    <a:pt x="6701" y="22799"/>
                  </a:cubicBezTo>
                  <a:cubicBezTo>
                    <a:pt x="6367" y="22749"/>
                    <a:pt x="6033" y="22698"/>
                    <a:pt x="5699" y="22615"/>
                  </a:cubicBezTo>
                  <a:cubicBezTo>
                    <a:pt x="4562" y="22364"/>
                    <a:pt x="3560" y="21963"/>
                    <a:pt x="2724" y="21462"/>
                  </a:cubicBezTo>
                  <a:cubicBezTo>
                    <a:pt x="2457" y="21295"/>
                    <a:pt x="2190" y="21111"/>
                    <a:pt x="1939" y="20894"/>
                  </a:cubicBezTo>
                  <a:cubicBezTo>
                    <a:pt x="1689" y="20693"/>
                    <a:pt x="1455" y="20459"/>
                    <a:pt x="1221" y="20226"/>
                  </a:cubicBezTo>
                  <a:cubicBezTo>
                    <a:pt x="1210" y="20226"/>
                    <a:pt x="1206" y="20218"/>
                    <a:pt x="1200" y="20218"/>
                  </a:cubicBezTo>
                  <a:cubicBezTo>
                    <a:pt x="1197" y="20218"/>
                    <a:pt x="1193" y="20220"/>
                    <a:pt x="1187" y="20226"/>
                  </a:cubicBezTo>
                  <a:cubicBezTo>
                    <a:pt x="1171" y="20226"/>
                    <a:pt x="1171" y="20242"/>
                    <a:pt x="1137" y="20242"/>
                  </a:cubicBezTo>
                  <a:cubicBezTo>
                    <a:pt x="1120" y="20276"/>
                    <a:pt x="1120" y="20309"/>
                    <a:pt x="1137" y="20326"/>
                  </a:cubicBezTo>
                  <a:cubicBezTo>
                    <a:pt x="1371" y="20610"/>
                    <a:pt x="1638" y="20860"/>
                    <a:pt x="1922" y="21061"/>
                  </a:cubicBezTo>
                  <a:cubicBezTo>
                    <a:pt x="1973" y="21128"/>
                    <a:pt x="2056" y="21195"/>
                    <a:pt x="2140" y="21228"/>
                  </a:cubicBezTo>
                  <a:cubicBezTo>
                    <a:pt x="2474" y="21479"/>
                    <a:pt x="2858" y="21713"/>
                    <a:pt x="3293" y="21947"/>
                  </a:cubicBezTo>
                  <a:cubicBezTo>
                    <a:pt x="4061" y="22331"/>
                    <a:pt x="4947" y="22648"/>
                    <a:pt x="5983" y="22882"/>
                  </a:cubicBezTo>
                  <a:cubicBezTo>
                    <a:pt x="6267" y="22949"/>
                    <a:pt x="6551" y="22999"/>
                    <a:pt x="6868" y="23049"/>
                  </a:cubicBezTo>
                  <a:cubicBezTo>
                    <a:pt x="7119" y="23083"/>
                    <a:pt x="7386" y="23133"/>
                    <a:pt x="7637" y="23166"/>
                  </a:cubicBezTo>
                  <a:lnTo>
                    <a:pt x="7704" y="23166"/>
                  </a:lnTo>
                  <a:lnTo>
                    <a:pt x="7787" y="23200"/>
                  </a:lnTo>
                  <a:cubicBezTo>
                    <a:pt x="8105" y="23233"/>
                    <a:pt x="8389" y="23283"/>
                    <a:pt x="8706" y="23300"/>
                  </a:cubicBezTo>
                  <a:cubicBezTo>
                    <a:pt x="8897" y="23313"/>
                    <a:pt x="9106" y="23345"/>
                    <a:pt x="9335" y="23345"/>
                  </a:cubicBezTo>
                  <a:cubicBezTo>
                    <a:pt x="9408" y="23345"/>
                    <a:pt x="9482" y="23341"/>
                    <a:pt x="9558" y="23333"/>
                  </a:cubicBezTo>
                  <a:cubicBezTo>
                    <a:pt x="10210" y="24236"/>
                    <a:pt x="10878" y="25088"/>
                    <a:pt x="11580" y="25906"/>
                  </a:cubicBezTo>
                  <a:cubicBezTo>
                    <a:pt x="12917" y="27477"/>
                    <a:pt x="14370" y="28897"/>
                    <a:pt x="15891" y="30134"/>
                  </a:cubicBezTo>
                  <a:cubicBezTo>
                    <a:pt x="16626" y="30735"/>
                    <a:pt x="17411" y="31320"/>
                    <a:pt x="18247" y="31888"/>
                  </a:cubicBezTo>
                  <a:cubicBezTo>
                    <a:pt x="19082" y="32439"/>
                    <a:pt x="19968" y="32941"/>
                    <a:pt x="20820" y="33392"/>
                  </a:cubicBezTo>
                  <a:cubicBezTo>
                    <a:pt x="20853" y="33400"/>
                    <a:pt x="20883" y="33404"/>
                    <a:pt x="20914" y="33404"/>
                  </a:cubicBezTo>
                  <a:cubicBezTo>
                    <a:pt x="20945" y="33404"/>
                    <a:pt x="20979" y="33400"/>
                    <a:pt x="21020" y="33392"/>
                  </a:cubicBezTo>
                  <a:cubicBezTo>
                    <a:pt x="21104" y="33358"/>
                    <a:pt x="21171" y="33308"/>
                    <a:pt x="21221" y="33225"/>
                  </a:cubicBezTo>
                  <a:cubicBezTo>
                    <a:pt x="21304" y="33091"/>
                    <a:pt x="21271" y="32941"/>
                    <a:pt x="21187" y="32857"/>
                  </a:cubicBezTo>
                  <a:cubicBezTo>
                    <a:pt x="21187" y="32857"/>
                    <a:pt x="21171" y="32840"/>
                    <a:pt x="21154" y="32840"/>
                  </a:cubicBezTo>
                  <a:cubicBezTo>
                    <a:pt x="20101" y="32306"/>
                    <a:pt x="19099" y="31688"/>
                    <a:pt x="18163" y="31053"/>
                  </a:cubicBezTo>
                  <a:cubicBezTo>
                    <a:pt x="17512" y="30602"/>
                    <a:pt x="16877" y="30100"/>
                    <a:pt x="16242" y="29599"/>
                  </a:cubicBezTo>
                  <a:cubicBezTo>
                    <a:pt x="15339" y="28881"/>
                    <a:pt x="14471" y="28079"/>
                    <a:pt x="13635" y="27226"/>
                  </a:cubicBezTo>
                  <a:cubicBezTo>
                    <a:pt x="12365" y="25957"/>
                    <a:pt x="11146" y="24536"/>
                    <a:pt x="9993" y="22999"/>
                  </a:cubicBezTo>
                  <a:cubicBezTo>
                    <a:pt x="10143" y="22749"/>
                    <a:pt x="10243" y="22481"/>
                    <a:pt x="10327" y="22281"/>
                  </a:cubicBezTo>
                  <a:cubicBezTo>
                    <a:pt x="10444" y="22030"/>
                    <a:pt x="10527" y="21779"/>
                    <a:pt x="10611" y="21445"/>
                  </a:cubicBezTo>
                  <a:lnTo>
                    <a:pt x="10795" y="20744"/>
                  </a:lnTo>
                  <a:lnTo>
                    <a:pt x="10828" y="20610"/>
                  </a:lnTo>
                  <a:cubicBezTo>
                    <a:pt x="10895" y="20326"/>
                    <a:pt x="10962" y="20058"/>
                    <a:pt x="11029" y="19808"/>
                  </a:cubicBezTo>
                  <a:cubicBezTo>
                    <a:pt x="11146" y="19240"/>
                    <a:pt x="11246" y="18722"/>
                    <a:pt x="11363" y="18204"/>
                  </a:cubicBezTo>
                  <a:cubicBezTo>
                    <a:pt x="11463" y="17602"/>
                    <a:pt x="11547" y="17101"/>
                    <a:pt x="11613" y="16566"/>
                  </a:cubicBezTo>
                  <a:cubicBezTo>
                    <a:pt x="11797" y="15046"/>
                    <a:pt x="11797" y="13726"/>
                    <a:pt x="11647" y="12523"/>
                  </a:cubicBezTo>
                  <a:cubicBezTo>
                    <a:pt x="11647" y="12506"/>
                    <a:pt x="11647" y="12506"/>
                    <a:pt x="11630" y="12506"/>
                  </a:cubicBezTo>
                  <a:cubicBezTo>
                    <a:pt x="11622" y="12490"/>
                    <a:pt x="11609" y="12481"/>
                    <a:pt x="11597" y="12481"/>
                  </a:cubicBezTo>
                  <a:cubicBezTo>
                    <a:pt x="11584" y="12481"/>
                    <a:pt x="11572" y="12490"/>
                    <a:pt x="11563" y="12506"/>
                  </a:cubicBezTo>
                  <a:cubicBezTo>
                    <a:pt x="11530" y="12523"/>
                    <a:pt x="11496" y="12540"/>
                    <a:pt x="11530" y="12590"/>
                  </a:cubicBezTo>
                  <a:cubicBezTo>
                    <a:pt x="11547" y="12790"/>
                    <a:pt x="11563" y="13024"/>
                    <a:pt x="11580" y="13275"/>
                  </a:cubicBezTo>
                  <a:cubicBezTo>
                    <a:pt x="11630" y="13943"/>
                    <a:pt x="11630" y="14645"/>
                    <a:pt x="11563" y="15380"/>
                  </a:cubicBezTo>
                  <a:cubicBezTo>
                    <a:pt x="11496" y="16065"/>
                    <a:pt x="11413" y="16784"/>
                    <a:pt x="11279" y="17569"/>
                  </a:cubicBezTo>
                  <a:cubicBezTo>
                    <a:pt x="11146" y="18287"/>
                    <a:pt x="10979" y="18989"/>
                    <a:pt x="10795" y="19724"/>
                  </a:cubicBezTo>
                  <a:cubicBezTo>
                    <a:pt x="10711" y="20058"/>
                    <a:pt x="10611" y="20409"/>
                    <a:pt x="10494" y="20794"/>
                  </a:cubicBezTo>
                  <a:lnTo>
                    <a:pt x="10310" y="21362"/>
                  </a:lnTo>
                  <a:cubicBezTo>
                    <a:pt x="10243" y="21562"/>
                    <a:pt x="10160" y="21746"/>
                    <a:pt x="10110" y="21913"/>
                  </a:cubicBezTo>
                  <a:cubicBezTo>
                    <a:pt x="10043" y="22080"/>
                    <a:pt x="9959" y="22247"/>
                    <a:pt x="9876" y="22414"/>
                  </a:cubicBezTo>
                  <a:lnTo>
                    <a:pt x="9742" y="22665"/>
                  </a:lnTo>
                  <a:lnTo>
                    <a:pt x="9692" y="22565"/>
                  </a:lnTo>
                  <a:lnTo>
                    <a:pt x="9659" y="22548"/>
                  </a:lnTo>
                  <a:lnTo>
                    <a:pt x="9642" y="22531"/>
                  </a:lnTo>
                  <a:cubicBezTo>
                    <a:pt x="8539" y="20994"/>
                    <a:pt x="7520" y="19357"/>
                    <a:pt x="6601" y="17636"/>
                  </a:cubicBezTo>
                  <a:cubicBezTo>
                    <a:pt x="6618" y="17619"/>
                    <a:pt x="6634" y="17602"/>
                    <a:pt x="6651" y="17552"/>
                  </a:cubicBezTo>
                  <a:lnTo>
                    <a:pt x="6684" y="17519"/>
                  </a:lnTo>
                  <a:lnTo>
                    <a:pt x="6684" y="17485"/>
                  </a:lnTo>
                  <a:cubicBezTo>
                    <a:pt x="6701" y="17452"/>
                    <a:pt x="6718" y="17435"/>
                    <a:pt x="6718" y="17385"/>
                  </a:cubicBezTo>
                  <a:cubicBezTo>
                    <a:pt x="6735" y="17318"/>
                    <a:pt x="6768" y="17285"/>
                    <a:pt x="6785" y="17218"/>
                  </a:cubicBezTo>
                  <a:lnTo>
                    <a:pt x="6902" y="16850"/>
                  </a:lnTo>
                  <a:cubicBezTo>
                    <a:pt x="6968" y="16617"/>
                    <a:pt x="7035" y="16383"/>
                    <a:pt x="7119" y="16115"/>
                  </a:cubicBezTo>
                  <a:cubicBezTo>
                    <a:pt x="7236" y="15597"/>
                    <a:pt x="7353" y="15096"/>
                    <a:pt x="7403" y="14561"/>
                  </a:cubicBezTo>
                  <a:cubicBezTo>
                    <a:pt x="7486" y="14027"/>
                    <a:pt x="7537" y="13509"/>
                    <a:pt x="7553" y="13007"/>
                  </a:cubicBezTo>
                  <a:cubicBezTo>
                    <a:pt x="7603" y="12473"/>
                    <a:pt x="7603" y="11955"/>
                    <a:pt x="7603" y="11437"/>
                  </a:cubicBezTo>
                  <a:cubicBezTo>
                    <a:pt x="7603" y="10769"/>
                    <a:pt x="7553" y="10083"/>
                    <a:pt x="7486" y="9365"/>
                  </a:cubicBezTo>
                  <a:cubicBezTo>
                    <a:pt x="7436" y="8713"/>
                    <a:pt x="7353" y="8095"/>
                    <a:pt x="7219" y="7494"/>
                  </a:cubicBezTo>
                  <a:cubicBezTo>
                    <a:pt x="7219" y="7494"/>
                    <a:pt x="7219" y="7460"/>
                    <a:pt x="7202" y="7460"/>
                  </a:cubicBezTo>
                  <a:cubicBezTo>
                    <a:pt x="7197" y="7455"/>
                    <a:pt x="7189" y="7453"/>
                    <a:pt x="7181" y="7453"/>
                  </a:cubicBezTo>
                  <a:cubicBezTo>
                    <a:pt x="7165" y="7453"/>
                    <a:pt x="7147" y="7460"/>
                    <a:pt x="7136" y="7460"/>
                  </a:cubicBezTo>
                  <a:cubicBezTo>
                    <a:pt x="7119" y="7494"/>
                    <a:pt x="7119" y="7510"/>
                    <a:pt x="7119" y="7527"/>
                  </a:cubicBezTo>
                  <a:cubicBezTo>
                    <a:pt x="7236" y="8162"/>
                    <a:pt x="7319" y="8830"/>
                    <a:pt x="7369" y="9582"/>
                  </a:cubicBezTo>
                  <a:cubicBezTo>
                    <a:pt x="7436" y="10368"/>
                    <a:pt x="7436" y="11186"/>
                    <a:pt x="7386" y="12022"/>
                  </a:cubicBezTo>
                  <a:cubicBezTo>
                    <a:pt x="7369" y="12456"/>
                    <a:pt x="7319" y="12891"/>
                    <a:pt x="7286" y="13308"/>
                  </a:cubicBezTo>
                  <a:cubicBezTo>
                    <a:pt x="7269" y="13542"/>
                    <a:pt x="7219" y="13759"/>
                    <a:pt x="7202" y="13943"/>
                  </a:cubicBezTo>
                  <a:cubicBezTo>
                    <a:pt x="7152" y="14144"/>
                    <a:pt x="7136" y="14378"/>
                    <a:pt x="7102" y="14595"/>
                  </a:cubicBezTo>
                  <a:cubicBezTo>
                    <a:pt x="6985" y="15129"/>
                    <a:pt x="6885" y="15614"/>
                    <a:pt x="6768" y="16065"/>
                  </a:cubicBezTo>
                  <a:cubicBezTo>
                    <a:pt x="6701" y="16299"/>
                    <a:pt x="6618" y="16550"/>
                    <a:pt x="6534" y="16800"/>
                  </a:cubicBezTo>
                  <a:cubicBezTo>
                    <a:pt x="6484" y="16934"/>
                    <a:pt x="6451" y="17034"/>
                    <a:pt x="6400" y="17151"/>
                  </a:cubicBezTo>
                  <a:lnTo>
                    <a:pt x="6367" y="17268"/>
                  </a:lnTo>
                  <a:cubicBezTo>
                    <a:pt x="6317" y="17134"/>
                    <a:pt x="6267" y="17034"/>
                    <a:pt x="6200" y="16901"/>
                  </a:cubicBezTo>
                  <a:cubicBezTo>
                    <a:pt x="5715" y="15965"/>
                    <a:pt x="5231" y="14962"/>
                    <a:pt x="4780" y="13943"/>
                  </a:cubicBezTo>
                  <a:cubicBezTo>
                    <a:pt x="4546" y="13392"/>
                    <a:pt x="4345" y="12891"/>
                    <a:pt x="4128" y="12389"/>
                  </a:cubicBezTo>
                  <a:cubicBezTo>
                    <a:pt x="4095" y="12272"/>
                    <a:pt x="4044" y="12172"/>
                    <a:pt x="4011" y="12038"/>
                  </a:cubicBezTo>
                  <a:cubicBezTo>
                    <a:pt x="4044" y="11938"/>
                    <a:pt x="4061" y="11855"/>
                    <a:pt x="4095" y="11771"/>
                  </a:cubicBezTo>
                  <a:cubicBezTo>
                    <a:pt x="4128" y="11637"/>
                    <a:pt x="4145" y="11520"/>
                    <a:pt x="4178" y="11420"/>
                  </a:cubicBezTo>
                  <a:cubicBezTo>
                    <a:pt x="4228" y="11186"/>
                    <a:pt x="4278" y="10952"/>
                    <a:pt x="4312" y="10685"/>
                  </a:cubicBezTo>
                  <a:cubicBezTo>
                    <a:pt x="4395" y="10184"/>
                    <a:pt x="4445" y="9682"/>
                    <a:pt x="4462" y="9181"/>
                  </a:cubicBezTo>
                  <a:cubicBezTo>
                    <a:pt x="4479" y="8880"/>
                    <a:pt x="4479" y="8630"/>
                    <a:pt x="4479" y="8413"/>
                  </a:cubicBezTo>
                  <a:cubicBezTo>
                    <a:pt x="4479" y="8162"/>
                    <a:pt x="4479" y="7928"/>
                    <a:pt x="4462" y="7661"/>
                  </a:cubicBezTo>
                  <a:cubicBezTo>
                    <a:pt x="4445" y="7176"/>
                    <a:pt x="4429" y="6692"/>
                    <a:pt x="4379" y="6190"/>
                  </a:cubicBezTo>
                  <a:cubicBezTo>
                    <a:pt x="4345" y="5656"/>
                    <a:pt x="4262" y="5088"/>
                    <a:pt x="4178" y="4503"/>
                  </a:cubicBezTo>
                  <a:cubicBezTo>
                    <a:pt x="4178" y="4503"/>
                    <a:pt x="4178" y="4486"/>
                    <a:pt x="4145" y="4486"/>
                  </a:cubicBezTo>
                  <a:cubicBezTo>
                    <a:pt x="4136" y="4469"/>
                    <a:pt x="4128" y="4461"/>
                    <a:pt x="4122" y="4461"/>
                  </a:cubicBezTo>
                  <a:cubicBezTo>
                    <a:pt x="4115" y="4461"/>
                    <a:pt x="4111" y="4469"/>
                    <a:pt x="4111" y="4486"/>
                  </a:cubicBezTo>
                  <a:cubicBezTo>
                    <a:pt x="4095" y="4503"/>
                    <a:pt x="4061" y="4520"/>
                    <a:pt x="4061" y="4570"/>
                  </a:cubicBezTo>
                  <a:cubicBezTo>
                    <a:pt x="4145" y="5154"/>
                    <a:pt x="4212" y="5756"/>
                    <a:pt x="4262" y="6374"/>
                  </a:cubicBezTo>
                  <a:cubicBezTo>
                    <a:pt x="4278" y="6742"/>
                    <a:pt x="4295" y="7043"/>
                    <a:pt x="4295" y="7360"/>
                  </a:cubicBezTo>
                  <a:cubicBezTo>
                    <a:pt x="4295" y="7694"/>
                    <a:pt x="4295" y="8028"/>
                    <a:pt x="4278" y="8413"/>
                  </a:cubicBezTo>
                  <a:cubicBezTo>
                    <a:pt x="4262" y="8747"/>
                    <a:pt x="4228" y="9098"/>
                    <a:pt x="4212" y="9449"/>
                  </a:cubicBezTo>
                  <a:cubicBezTo>
                    <a:pt x="4178" y="9833"/>
                    <a:pt x="4128" y="10167"/>
                    <a:pt x="4061" y="10468"/>
                  </a:cubicBezTo>
                  <a:cubicBezTo>
                    <a:pt x="4028" y="10718"/>
                    <a:pt x="3961" y="11002"/>
                    <a:pt x="3877" y="11286"/>
                  </a:cubicBezTo>
                  <a:cubicBezTo>
                    <a:pt x="3861" y="11387"/>
                    <a:pt x="3811" y="11520"/>
                    <a:pt x="3777" y="11621"/>
                  </a:cubicBezTo>
                  <a:lnTo>
                    <a:pt x="3643" y="11220"/>
                  </a:lnTo>
                  <a:lnTo>
                    <a:pt x="3593" y="11019"/>
                  </a:lnTo>
                  <a:cubicBezTo>
                    <a:pt x="3543" y="10919"/>
                    <a:pt x="3527" y="10802"/>
                    <a:pt x="3476" y="10702"/>
                  </a:cubicBezTo>
                  <a:cubicBezTo>
                    <a:pt x="3426" y="10518"/>
                    <a:pt x="3359" y="10334"/>
                    <a:pt x="3293" y="10117"/>
                  </a:cubicBezTo>
                  <a:lnTo>
                    <a:pt x="3293" y="10100"/>
                  </a:lnTo>
                  <a:cubicBezTo>
                    <a:pt x="2925" y="8864"/>
                    <a:pt x="2591" y="7611"/>
                    <a:pt x="2273" y="6424"/>
                  </a:cubicBezTo>
                  <a:lnTo>
                    <a:pt x="2290" y="6257"/>
                  </a:lnTo>
                  <a:lnTo>
                    <a:pt x="2340" y="6023"/>
                  </a:lnTo>
                  <a:lnTo>
                    <a:pt x="2390" y="5589"/>
                  </a:lnTo>
                  <a:lnTo>
                    <a:pt x="2424" y="5439"/>
                  </a:lnTo>
                  <a:cubicBezTo>
                    <a:pt x="2440" y="5238"/>
                    <a:pt x="2474" y="4937"/>
                    <a:pt x="2474" y="4670"/>
                  </a:cubicBezTo>
                  <a:cubicBezTo>
                    <a:pt x="2507" y="4336"/>
                    <a:pt x="2507" y="4035"/>
                    <a:pt x="2474" y="3784"/>
                  </a:cubicBezTo>
                  <a:cubicBezTo>
                    <a:pt x="2457" y="3500"/>
                    <a:pt x="2390" y="3200"/>
                    <a:pt x="2307" y="2982"/>
                  </a:cubicBezTo>
                  <a:cubicBezTo>
                    <a:pt x="2307" y="2982"/>
                    <a:pt x="2307" y="2949"/>
                    <a:pt x="2290" y="2949"/>
                  </a:cubicBezTo>
                  <a:lnTo>
                    <a:pt x="2257" y="2949"/>
                  </a:lnTo>
                  <a:cubicBezTo>
                    <a:pt x="2223" y="2949"/>
                    <a:pt x="2223" y="2982"/>
                    <a:pt x="2207" y="2999"/>
                  </a:cubicBezTo>
                  <a:lnTo>
                    <a:pt x="2207" y="3032"/>
                  </a:lnTo>
                  <a:cubicBezTo>
                    <a:pt x="2273" y="3266"/>
                    <a:pt x="2340" y="3517"/>
                    <a:pt x="2357" y="3784"/>
                  </a:cubicBezTo>
                  <a:cubicBezTo>
                    <a:pt x="2374" y="4068"/>
                    <a:pt x="2357" y="4336"/>
                    <a:pt x="2340" y="4653"/>
                  </a:cubicBezTo>
                  <a:cubicBezTo>
                    <a:pt x="2307" y="4937"/>
                    <a:pt x="2273" y="5238"/>
                    <a:pt x="2207" y="5522"/>
                  </a:cubicBezTo>
                  <a:lnTo>
                    <a:pt x="2207" y="5539"/>
                  </a:lnTo>
                  <a:cubicBezTo>
                    <a:pt x="2190" y="5622"/>
                    <a:pt x="2173" y="5706"/>
                    <a:pt x="2140" y="5823"/>
                  </a:cubicBezTo>
                  <a:lnTo>
                    <a:pt x="2123" y="5940"/>
                  </a:lnTo>
                  <a:cubicBezTo>
                    <a:pt x="2056" y="5622"/>
                    <a:pt x="1973" y="5338"/>
                    <a:pt x="1889" y="5071"/>
                  </a:cubicBezTo>
                  <a:cubicBezTo>
                    <a:pt x="1689" y="4269"/>
                    <a:pt x="1455" y="3417"/>
                    <a:pt x="1204" y="2565"/>
                  </a:cubicBezTo>
                  <a:cubicBezTo>
                    <a:pt x="1037" y="1696"/>
                    <a:pt x="770" y="860"/>
                    <a:pt x="452" y="8"/>
                  </a:cubicBezTo>
                  <a:cubicBezTo>
                    <a:pt x="447" y="3"/>
                    <a:pt x="441" y="1"/>
                    <a:pt x="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33"/>
          <p:cNvSpPr/>
          <p:nvPr/>
        </p:nvSpPr>
        <p:spPr>
          <a:xfrm rot="10800000" flipH="1">
            <a:off x="-1471649" y="-2360453"/>
            <a:ext cx="7786139" cy="4052094"/>
          </a:xfrm>
          <a:custGeom>
            <a:avLst/>
            <a:gdLst/>
            <a:ahLst/>
            <a:cxnLst/>
            <a:rect l="l" t="t" r="r" b="b"/>
            <a:pathLst>
              <a:path w="107037" h="61037" extrusionOk="0">
                <a:moveTo>
                  <a:pt x="6083" y="0"/>
                </a:moveTo>
                <a:cubicBezTo>
                  <a:pt x="5531" y="0"/>
                  <a:pt x="4963" y="33"/>
                  <a:pt x="4362" y="117"/>
                </a:cubicBezTo>
                <a:cubicBezTo>
                  <a:pt x="3961" y="167"/>
                  <a:pt x="3577" y="251"/>
                  <a:pt x="3125" y="351"/>
                </a:cubicBezTo>
                <a:cubicBezTo>
                  <a:pt x="3109" y="301"/>
                  <a:pt x="3075" y="267"/>
                  <a:pt x="3025" y="251"/>
                </a:cubicBezTo>
                <a:cubicBezTo>
                  <a:pt x="3008" y="217"/>
                  <a:pt x="2958" y="217"/>
                  <a:pt x="2925" y="217"/>
                </a:cubicBezTo>
                <a:cubicBezTo>
                  <a:pt x="2825" y="217"/>
                  <a:pt x="2741" y="284"/>
                  <a:pt x="2691" y="368"/>
                </a:cubicBezTo>
                <a:lnTo>
                  <a:pt x="2658" y="468"/>
                </a:lnTo>
                <a:cubicBezTo>
                  <a:pt x="2658" y="501"/>
                  <a:pt x="2624" y="501"/>
                  <a:pt x="2624" y="518"/>
                </a:cubicBezTo>
                <a:lnTo>
                  <a:pt x="2624" y="535"/>
                </a:lnTo>
                <a:cubicBezTo>
                  <a:pt x="2574" y="635"/>
                  <a:pt x="2524" y="769"/>
                  <a:pt x="2457" y="869"/>
                </a:cubicBezTo>
                <a:cubicBezTo>
                  <a:pt x="2407" y="1036"/>
                  <a:pt x="2323" y="1203"/>
                  <a:pt x="2257" y="1370"/>
                </a:cubicBezTo>
                <a:lnTo>
                  <a:pt x="2240" y="1420"/>
                </a:lnTo>
                <a:cubicBezTo>
                  <a:pt x="2106" y="1754"/>
                  <a:pt x="1989" y="2105"/>
                  <a:pt x="1856" y="2506"/>
                </a:cubicBezTo>
                <a:cubicBezTo>
                  <a:pt x="1655" y="3191"/>
                  <a:pt x="1455" y="3943"/>
                  <a:pt x="1271" y="4845"/>
                </a:cubicBezTo>
                <a:cubicBezTo>
                  <a:pt x="1120" y="5514"/>
                  <a:pt x="1020" y="6232"/>
                  <a:pt x="903" y="7135"/>
                </a:cubicBezTo>
                <a:cubicBezTo>
                  <a:pt x="786" y="7870"/>
                  <a:pt x="703" y="8655"/>
                  <a:pt x="602" y="9691"/>
                </a:cubicBezTo>
                <a:cubicBezTo>
                  <a:pt x="435" y="11529"/>
                  <a:pt x="352" y="13384"/>
                  <a:pt x="318" y="14954"/>
                </a:cubicBezTo>
                <a:cubicBezTo>
                  <a:pt x="285" y="15723"/>
                  <a:pt x="268" y="16491"/>
                  <a:pt x="235" y="17243"/>
                </a:cubicBezTo>
                <a:cubicBezTo>
                  <a:pt x="201" y="18229"/>
                  <a:pt x="168" y="19232"/>
                  <a:pt x="118" y="20217"/>
                </a:cubicBezTo>
                <a:cubicBezTo>
                  <a:pt x="1" y="23509"/>
                  <a:pt x="1" y="27001"/>
                  <a:pt x="151" y="30861"/>
                </a:cubicBezTo>
                <a:cubicBezTo>
                  <a:pt x="201" y="32515"/>
                  <a:pt x="285" y="34286"/>
                  <a:pt x="419" y="36274"/>
                </a:cubicBezTo>
                <a:cubicBezTo>
                  <a:pt x="452" y="37026"/>
                  <a:pt x="519" y="37811"/>
                  <a:pt x="586" y="38780"/>
                </a:cubicBezTo>
                <a:lnTo>
                  <a:pt x="653" y="39850"/>
                </a:lnTo>
                <a:lnTo>
                  <a:pt x="703" y="40719"/>
                </a:lnTo>
                <a:cubicBezTo>
                  <a:pt x="820" y="42356"/>
                  <a:pt x="937" y="43576"/>
                  <a:pt x="1070" y="44729"/>
                </a:cubicBezTo>
                <a:cubicBezTo>
                  <a:pt x="1254" y="46216"/>
                  <a:pt x="1488" y="47486"/>
                  <a:pt x="1772" y="48672"/>
                </a:cubicBezTo>
                <a:cubicBezTo>
                  <a:pt x="1939" y="49324"/>
                  <a:pt x="2123" y="49925"/>
                  <a:pt x="2340" y="50510"/>
                </a:cubicBezTo>
                <a:cubicBezTo>
                  <a:pt x="2541" y="51145"/>
                  <a:pt x="2825" y="51763"/>
                  <a:pt x="3159" y="52381"/>
                </a:cubicBezTo>
                <a:cubicBezTo>
                  <a:pt x="3410" y="52882"/>
                  <a:pt x="3710" y="53350"/>
                  <a:pt x="4044" y="53835"/>
                </a:cubicBezTo>
                <a:cubicBezTo>
                  <a:pt x="4412" y="54319"/>
                  <a:pt x="4830" y="54804"/>
                  <a:pt x="5331" y="55255"/>
                </a:cubicBezTo>
                <a:cubicBezTo>
                  <a:pt x="5582" y="55489"/>
                  <a:pt x="5832" y="55673"/>
                  <a:pt x="6033" y="55840"/>
                </a:cubicBezTo>
                <a:cubicBezTo>
                  <a:pt x="6250" y="55990"/>
                  <a:pt x="6450" y="56141"/>
                  <a:pt x="6701" y="56308"/>
                </a:cubicBezTo>
                <a:cubicBezTo>
                  <a:pt x="6952" y="56441"/>
                  <a:pt x="7219" y="56592"/>
                  <a:pt x="7503" y="56742"/>
                </a:cubicBezTo>
                <a:cubicBezTo>
                  <a:pt x="7770" y="56893"/>
                  <a:pt x="8054" y="57009"/>
                  <a:pt x="8455" y="57177"/>
                </a:cubicBezTo>
                <a:cubicBezTo>
                  <a:pt x="8923" y="57360"/>
                  <a:pt x="9441" y="57527"/>
                  <a:pt x="10126" y="57728"/>
                </a:cubicBezTo>
                <a:cubicBezTo>
                  <a:pt x="10694" y="57862"/>
                  <a:pt x="11296" y="58012"/>
                  <a:pt x="12098" y="58162"/>
                </a:cubicBezTo>
                <a:cubicBezTo>
                  <a:pt x="13401" y="58396"/>
                  <a:pt x="14805" y="58513"/>
                  <a:pt x="15908" y="58647"/>
                </a:cubicBezTo>
                <a:lnTo>
                  <a:pt x="16793" y="58730"/>
                </a:lnTo>
                <a:cubicBezTo>
                  <a:pt x="17194" y="58764"/>
                  <a:pt x="17562" y="58814"/>
                  <a:pt x="17963" y="58831"/>
                </a:cubicBezTo>
                <a:cubicBezTo>
                  <a:pt x="18815" y="58914"/>
                  <a:pt x="19717" y="58998"/>
                  <a:pt x="20736" y="59065"/>
                </a:cubicBezTo>
                <a:cubicBezTo>
                  <a:pt x="27386" y="59583"/>
                  <a:pt x="34120" y="59783"/>
                  <a:pt x="40670" y="59984"/>
                </a:cubicBezTo>
                <a:lnTo>
                  <a:pt x="42224" y="60017"/>
                </a:lnTo>
                <a:cubicBezTo>
                  <a:pt x="43844" y="60067"/>
                  <a:pt x="45716" y="60117"/>
                  <a:pt x="47604" y="60184"/>
                </a:cubicBezTo>
                <a:cubicBezTo>
                  <a:pt x="49492" y="60251"/>
                  <a:pt x="51380" y="60334"/>
                  <a:pt x="52984" y="60401"/>
                </a:cubicBezTo>
                <a:cubicBezTo>
                  <a:pt x="53836" y="60435"/>
                  <a:pt x="54722" y="60485"/>
                  <a:pt x="55574" y="60502"/>
                </a:cubicBezTo>
                <a:cubicBezTo>
                  <a:pt x="58247" y="60602"/>
                  <a:pt x="61021" y="60735"/>
                  <a:pt x="63744" y="60836"/>
                </a:cubicBezTo>
                <a:cubicBezTo>
                  <a:pt x="67704" y="60986"/>
                  <a:pt x="71179" y="61036"/>
                  <a:pt x="74354" y="61036"/>
                </a:cubicBezTo>
                <a:lnTo>
                  <a:pt x="74855" y="61036"/>
                </a:lnTo>
                <a:cubicBezTo>
                  <a:pt x="78481" y="61036"/>
                  <a:pt x="81823" y="60953"/>
                  <a:pt x="85114" y="60752"/>
                </a:cubicBezTo>
                <a:cubicBezTo>
                  <a:pt x="86368" y="60685"/>
                  <a:pt x="87637" y="60585"/>
                  <a:pt x="88707" y="60502"/>
                </a:cubicBezTo>
                <a:cubicBezTo>
                  <a:pt x="89826" y="60418"/>
                  <a:pt x="90812" y="60334"/>
                  <a:pt x="91714" y="60234"/>
                </a:cubicBezTo>
                <a:cubicBezTo>
                  <a:pt x="94087" y="59984"/>
                  <a:pt x="96109" y="59583"/>
                  <a:pt x="97913" y="59081"/>
                </a:cubicBezTo>
                <a:cubicBezTo>
                  <a:pt x="98932" y="58781"/>
                  <a:pt x="99918" y="58413"/>
                  <a:pt x="100820" y="57995"/>
                </a:cubicBezTo>
                <a:cubicBezTo>
                  <a:pt x="101706" y="57578"/>
                  <a:pt x="102541" y="57060"/>
                  <a:pt x="103293" y="56492"/>
                </a:cubicBezTo>
                <a:cubicBezTo>
                  <a:pt x="103611" y="56241"/>
                  <a:pt x="103945" y="55940"/>
                  <a:pt x="104296" y="55606"/>
                </a:cubicBezTo>
                <a:cubicBezTo>
                  <a:pt x="104630" y="55272"/>
                  <a:pt x="104947" y="54904"/>
                  <a:pt x="105265" y="54470"/>
                </a:cubicBezTo>
                <a:cubicBezTo>
                  <a:pt x="105516" y="54136"/>
                  <a:pt x="105716" y="53735"/>
                  <a:pt x="105950" y="53300"/>
                </a:cubicBezTo>
                <a:cubicBezTo>
                  <a:pt x="106184" y="52849"/>
                  <a:pt x="106351" y="52381"/>
                  <a:pt x="106518" y="51813"/>
                </a:cubicBezTo>
                <a:cubicBezTo>
                  <a:pt x="106635" y="51379"/>
                  <a:pt x="106752" y="50877"/>
                  <a:pt x="106852" y="50259"/>
                </a:cubicBezTo>
                <a:cubicBezTo>
                  <a:pt x="106936" y="49674"/>
                  <a:pt x="106969" y="49073"/>
                  <a:pt x="107003" y="48455"/>
                </a:cubicBezTo>
                <a:lnTo>
                  <a:pt x="107003" y="47586"/>
                </a:lnTo>
                <a:cubicBezTo>
                  <a:pt x="107036" y="47335"/>
                  <a:pt x="107019" y="47068"/>
                  <a:pt x="106986" y="46734"/>
                </a:cubicBezTo>
                <a:cubicBezTo>
                  <a:pt x="106919" y="46166"/>
                  <a:pt x="106836" y="45564"/>
                  <a:pt x="106685" y="44896"/>
                </a:cubicBezTo>
                <a:cubicBezTo>
                  <a:pt x="106451" y="43826"/>
                  <a:pt x="106084" y="42707"/>
                  <a:pt x="105582" y="41554"/>
                </a:cubicBezTo>
                <a:cubicBezTo>
                  <a:pt x="105148" y="40535"/>
                  <a:pt x="104580" y="39482"/>
                  <a:pt x="103845" y="38363"/>
                </a:cubicBezTo>
                <a:cubicBezTo>
                  <a:pt x="103227" y="37360"/>
                  <a:pt x="102475" y="36358"/>
                  <a:pt x="101572" y="35288"/>
                </a:cubicBezTo>
                <a:cubicBezTo>
                  <a:pt x="100820" y="34386"/>
                  <a:pt x="99952" y="33467"/>
                  <a:pt x="98983" y="32515"/>
                </a:cubicBezTo>
                <a:cubicBezTo>
                  <a:pt x="98097" y="31663"/>
                  <a:pt x="97161" y="30794"/>
                  <a:pt x="96075" y="29925"/>
                </a:cubicBezTo>
                <a:cubicBezTo>
                  <a:pt x="95156" y="29156"/>
                  <a:pt x="94170" y="28404"/>
                  <a:pt x="93068" y="27619"/>
                </a:cubicBezTo>
                <a:cubicBezTo>
                  <a:pt x="91146" y="26249"/>
                  <a:pt x="89091" y="24979"/>
                  <a:pt x="86986" y="23843"/>
                </a:cubicBezTo>
                <a:cubicBezTo>
                  <a:pt x="84363" y="22440"/>
                  <a:pt x="81472" y="21186"/>
                  <a:pt x="78381" y="20150"/>
                </a:cubicBezTo>
                <a:cubicBezTo>
                  <a:pt x="77094" y="19716"/>
                  <a:pt x="75758" y="19315"/>
                  <a:pt x="74304" y="18914"/>
                </a:cubicBezTo>
                <a:cubicBezTo>
                  <a:pt x="72884" y="18546"/>
                  <a:pt x="71413" y="18212"/>
                  <a:pt x="69859" y="17912"/>
                </a:cubicBezTo>
                <a:cubicBezTo>
                  <a:pt x="68423" y="17644"/>
                  <a:pt x="66919" y="17427"/>
                  <a:pt x="65398" y="17260"/>
                </a:cubicBezTo>
                <a:cubicBezTo>
                  <a:pt x="64697" y="17176"/>
                  <a:pt x="63978" y="17143"/>
                  <a:pt x="63159" y="17076"/>
                </a:cubicBezTo>
                <a:cubicBezTo>
                  <a:pt x="62407" y="17043"/>
                  <a:pt x="61656" y="16993"/>
                  <a:pt x="60937" y="16993"/>
                </a:cubicBezTo>
                <a:lnTo>
                  <a:pt x="60586" y="16993"/>
                </a:lnTo>
                <a:cubicBezTo>
                  <a:pt x="60018" y="16993"/>
                  <a:pt x="59467" y="17009"/>
                  <a:pt x="58832" y="17059"/>
                </a:cubicBezTo>
                <a:cubicBezTo>
                  <a:pt x="58163" y="17093"/>
                  <a:pt x="57462" y="17176"/>
                  <a:pt x="56660" y="17310"/>
                </a:cubicBezTo>
                <a:cubicBezTo>
                  <a:pt x="55390" y="17511"/>
                  <a:pt x="54036" y="17878"/>
                  <a:pt x="52633" y="18329"/>
                </a:cubicBezTo>
                <a:cubicBezTo>
                  <a:pt x="51380" y="18764"/>
                  <a:pt x="50077" y="19315"/>
                  <a:pt x="48656" y="20050"/>
                </a:cubicBezTo>
                <a:cubicBezTo>
                  <a:pt x="48122" y="20334"/>
                  <a:pt x="47537" y="20652"/>
                  <a:pt x="46818" y="21053"/>
                </a:cubicBezTo>
                <a:lnTo>
                  <a:pt x="45883" y="21604"/>
                </a:lnTo>
                <a:lnTo>
                  <a:pt x="45849" y="21638"/>
                </a:lnTo>
                <a:lnTo>
                  <a:pt x="44897" y="22189"/>
                </a:lnTo>
                <a:cubicBezTo>
                  <a:pt x="44696" y="22323"/>
                  <a:pt x="44479" y="22423"/>
                  <a:pt x="44279" y="22523"/>
                </a:cubicBezTo>
                <a:cubicBezTo>
                  <a:pt x="44045" y="22657"/>
                  <a:pt x="43794" y="22774"/>
                  <a:pt x="43477" y="22907"/>
                </a:cubicBezTo>
                <a:cubicBezTo>
                  <a:pt x="42975" y="23141"/>
                  <a:pt x="42457" y="23325"/>
                  <a:pt x="41923" y="23475"/>
                </a:cubicBezTo>
                <a:cubicBezTo>
                  <a:pt x="41839" y="23492"/>
                  <a:pt x="41756" y="23509"/>
                  <a:pt x="41639" y="23526"/>
                </a:cubicBezTo>
                <a:cubicBezTo>
                  <a:pt x="41472" y="23576"/>
                  <a:pt x="41338" y="23592"/>
                  <a:pt x="41171" y="23609"/>
                </a:cubicBezTo>
                <a:cubicBezTo>
                  <a:pt x="40887" y="23659"/>
                  <a:pt x="40586" y="23676"/>
                  <a:pt x="40202" y="23676"/>
                </a:cubicBezTo>
                <a:cubicBezTo>
                  <a:pt x="40118" y="23676"/>
                  <a:pt x="40018" y="23676"/>
                  <a:pt x="39934" y="23659"/>
                </a:cubicBezTo>
                <a:cubicBezTo>
                  <a:pt x="39767" y="23659"/>
                  <a:pt x="39617" y="23643"/>
                  <a:pt x="39433" y="23609"/>
                </a:cubicBezTo>
                <a:cubicBezTo>
                  <a:pt x="39066" y="23576"/>
                  <a:pt x="38698" y="23475"/>
                  <a:pt x="38447" y="23409"/>
                </a:cubicBezTo>
                <a:cubicBezTo>
                  <a:pt x="38280" y="23342"/>
                  <a:pt x="38113" y="23308"/>
                  <a:pt x="37946" y="23242"/>
                </a:cubicBezTo>
                <a:cubicBezTo>
                  <a:pt x="37695" y="23158"/>
                  <a:pt x="37445" y="23024"/>
                  <a:pt x="37211" y="22924"/>
                </a:cubicBezTo>
                <a:cubicBezTo>
                  <a:pt x="36827" y="22740"/>
                  <a:pt x="36442" y="22506"/>
                  <a:pt x="36108" y="22323"/>
                </a:cubicBezTo>
                <a:cubicBezTo>
                  <a:pt x="35858" y="22172"/>
                  <a:pt x="35607" y="22005"/>
                  <a:pt x="35356" y="21821"/>
                </a:cubicBezTo>
                <a:cubicBezTo>
                  <a:pt x="35122" y="21654"/>
                  <a:pt x="34905" y="21487"/>
                  <a:pt x="34604" y="21253"/>
                </a:cubicBezTo>
                <a:cubicBezTo>
                  <a:pt x="34153" y="20886"/>
                  <a:pt x="33669" y="20435"/>
                  <a:pt x="33151" y="19917"/>
                </a:cubicBezTo>
                <a:cubicBezTo>
                  <a:pt x="32332" y="19064"/>
                  <a:pt x="31513" y="18062"/>
                  <a:pt x="30644" y="16892"/>
                </a:cubicBezTo>
                <a:cubicBezTo>
                  <a:pt x="30026" y="16057"/>
                  <a:pt x="29425" y="15155"/>
                  <a:pt x="28857" y="14303"/>
                </a:cubicBezTo>
                <a:cubicBezTo>
                  <a:pt x="28706" y="14069"/>
                  <a:pt x="28556" y="13818"/>
                  <a:pt x="28389" y="13584"/>
                </a:cubicBezTo>
                <a:cubicBezTo>
                  <a:pt x="27704" y="12565"/>
                  <a:pt x="26952" y="11462"/>
                  <a:pt x="26083" y="10376"/>
                </a:cubicBezTo>
                <a:cubicBezTo>
                  <a:pt x="25715" y="9891"/>
                  <a:pt x="25314" y="9440"/>
                  <a:pt x="24897" y="8972"/>
                </a:cubicBezTo>
                <a:cubicBezTo>
                  <a:pt x="24546" y="8571"/>
                  <a:pt x="24128" y="8154"/>
                  <a:pt x="23627" y="7686"/>
                </a:cubicBezTo>
                <a:cubicBezTo>
                  <a:pt x="22725" y="6817"/>
                  <a:pt x="21722" y="5982"/>
                  <a:pt x="20569" y="5180"/>
                </a:cubicBezTo>
                <a:cubicBezTo>
                  <a:pt x="19533" y="4428"/>
                  <a:pt x="18380" y="3693"/>
                  <a:pt x="17144" y="3041"/>
                </a:cubicBezTo>
                <a:cubicBezTo>
                  <a:pt x="16609" y="2757"/>
                  <a:pt x="16024" y="2456"/>
                  <a:pt x="15323" y="2139"/>
                </a:cubicBezTo>
                <a:cubicBezTo>
                  <a:pt x="14704" y="1855"/>
                  <a:pt x="14036" y="1587"/>
                  <a:pt x="13301" y="1303"/>
                </a:cubicBezTo>
                <a:cubicBezTo>
                  <a:pt x="12065" y="852"/>
                  <a:pt x="10761" y="518"/>
                  <a:pt x="9441" y="267"/>
                </a:cubicBezTo>
                <a:cubicBezTo>
                  <a:pt x="8422" y="84"/>
                  <a:pt x="7369" y="0"/>
                  <a:pt x="63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3"/>
          <p:cNvSpPr txBox="1">
            <a:spLocks noGrp="1"/>
          </p:cNvSpPr>
          <p:nvPr>
            <p:ph type="title"/>
          </p:nvPr>
        </p:nvSpPr>
        <p:spPr>
          <a:xfrm>
            <a:off x="1050425" y="609400"/>
            <a:ext cx="3521700" cy="103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Francois One" panose="02000503040000020004"/>
              <a:buNone/>
              <a:defRPr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Francois One" panose="02000503040000020004"/>
              <a:buNone/>
              <a:defRPr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Francois One" panose="02000503040000020004"/>
              <a:buNone/>
              <a:defRPr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Francois One" panose="02000503040000020004"/>
              <a:buNone/>
              <a:defRPr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Francois One" panose="02000503040000020004"/>
              <a:buNone/>
              <a:defRPr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Francois One" panose="02000503040000020004"/>
              <a:buNone/>
              <a:defRPr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Francois One" panose="02000503040000020004"/>
              <a:buNone/>
              <a:defRPr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Francois One" panose="02000503040000020004"/>
              <a:buNone/>
              <a:defRPr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9pPr>
          </a:lstStyle>
          <a:p>
            <a:endParaRPr/>
          </a:p>
        </p:txBody>
      </p:sp>
      <p:sp>
        <p:nvSpPr>
          <p:cNvPr id="594" name="Google Shape;594;p33"/>
          <p:cNvSpPr txBox="1">
            <a:spLocks noGrp="1"/>
          </p:cNvSpPr>
          <p:nvPr>
            <p:ph type="subTitle" idx="1"/>
          </p:nvPr>
        </p:nvSpPr>
        <p:spPr>
          <a:xfrm>
            <a:off x="1238400" y="1691650"/>
            <a:ext cx="3838800" cy="10353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 panose="02000000000000000000"/>
              <a:buNone/>
              <a:defRPr sz="2100" b="1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 panose="02000000000000000000"/>
              <a:buNone/>
              <a:defRPr sz="2100" b="1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 panose="02000000000000000000"/>
              <a:buNone/>
              <a:defRPr sz="2100" b="1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 panose="02000000000000000000"/>
              <a:buNone/>
              <a:defRPr sz="2100" b="1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 panose="02000000000000000000"/>
              <a:buNone/>
              <a:defRPr sz="2100" b="1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 panose="02000000000000000000"/>
              <a:buNone/>
              <a:defRPr sz="2100" b="1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 panose="02000000000000000000"/>
              <a:buNone/>
              <a:defRPr sz="2100" b="1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 panose="02000000000000000000"/>
              <a:buNone/>
              <a:defRPr sz="2100" b="1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595" name="Google Shape;595;p33"/>
          <p:cNvSpPr txBox="1"/>
          <p:nvPr/>
        </p:nvSpPr>
        <p:spPr>
          <a:xfrm>
            <a:off x="1234440" y="3538700"/>
            <a:ext cx="44175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chivo Narrow"/>
              <a:buNone/>
            </a:pPr>
            <a:r>
              <a:rPr lang="en-GB" sz="1200"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</a:t>
            </a:r>
            <a:r>
              <a:rPr lang="en-GB" sz="1200" b="1">
                <a:solidFill>
                  <a:schemeClr val="accent4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2"/>
              </a:rPr>
              <a:t>Slidesgo</a:t>
            </a:r>
            <a:r>
              <a:rPr lang="en-GB" sz="1200"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and includes icons by </a:t>
            </a:r>
            <a:r>
              <a:rPr lang="en-GB" sz="1200" b="1">
                <a:solidFill>
                  <a:schemeClr val="accent4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3"/>
              </a:rPr>
              <a:t>Flaticon</a:t>
            </a:r>
            <a:r>
              <a:rPr lang="en-GB" sz="1200"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and infographics &amp; images by </a:t>
            </a:r>
            <a:r>
              <a:rPr lang="en-GB" sz="1200" b="1">
                <a:solidFill>
                  <a:schemeClr val="accent4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Freepik</a:t>
            </a:r>
            <a:r>
              <a:rPr lang="en-GB" sz="1200"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endParaRPr sz="1200">
              <a:solidFill>
                <a:schemeClr val="accent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/>
          <p:nvPr/>
        </p:nvSpPr>
        <p:spPr>
          <a:xfrm rot="10800000" flipH="1">
            <a:off x="5891063" y="3670254"/>
            <a:ext cx="4587468" cy="1875182"/>
          </a:xfrm>
          <a:custGeom>
            <a:avLst/>
            <a:gdLst/>
            <a:ahLst/>
            <a:cxnLst/>
            <a:rect l="l" t="t" r="r" b="b"/>
            <a:pathLst>
              <a:path w="35827" h="14645" extrusionOk="0">
                <a:moveTo>
                  <a:pt x="7549" y="0"/>
                </a:moveTo>
                <a:cubicBezTo>
                  <a:pt x="7287" y="0"/>
                  <a:pt x="7001" y="0"/>
                  <a:pt x="6728" y="12"/>
                </a:cubicBezTo>
                <a:cubicBezTo>
                  <a:pt x="5894" y="48"/>
                  <a:pt x="5168" y="119"/>
                  <a:pt x="4489" y="274"/>
                </a:cubicBezTo>
                <a:cubicBezTo>
                  <a:pt x="3739" y="417"/>
                  <a:pt x="3072" y="655"/>
                  <a:pt x="2525" y="988"/>
                </a:cubicBezTo>
                <a:cubicBezTo>
                  <a:pt x="2370" y="1072"/>
                  <a:pt x="2227" y="1179"/>
                  <a:pt x="2072" y="1298"/>
                </a:cubicBezTo>
                <a:cubicBezTo>
                  <a:pt x="1941" y="1405"/>
                  <a:pt x="1810" y="1536"/>
                  <a:pt x="1667" y="1703"/>
                </a:cubicBezTo>
                <a:cubicBezTo>
                  <a:pt x="1441" y="1965"/>
                  <a:pt x="1251" y="2274"/>
                  <a:pt x="1096" y="2667"/>
                </a:cubicBezTo>
                <a:cubicBezTo>
                  <a:pt x="953" y="2989"/>
                  <a:pt x="822" y="3346"/>
                  <a:pt x="715" y="3762"/>
                </a:cubicBezTo>
                <a:cubicBezTo>
                  <a:pt x="715" y="3524"/>
                  <a:pt x="703" y="3322"/>
                  <a:pt x="679" y="3108"/>
                </a:cubicBezTo>
                <a:cubicBezTo>
                  <a:pt x="679" y="3084"/>
                  <a:pt x="643" y="3072"/>
                  <a:pt x="620" y="3072"/>
                </a:cubicBezTo>
                <a:cubicBezTo>
                  <a:pt x="572" y="3084"/>
                  <a:pt x="560" y="3108"/>
                  <a:pt x="560" y="3143"/>
                </a:cubicBezTo>
                <a:lnTo>
                  <a:pt x="560" y="3155"/>
                </a:lnTo>
                <a:cubicBezTo>
                  <a:pt x="596" y="3477"/>
                  <a:pt x="596" y="3822"/>
                  <a:pt x="584" y="4251"/>
                </a:cubicBezTo>
                <a:lnTo>
                  <a:pt x="584" y="4286"/>
                </a:lnTo>
                <a:lnTo>
                  <a:pt x="584" y="4298"/>
                </a:lnTo>
                <a:cubicBezTo>
                  <a:pt x="536" y="4489"/>
                  <a:pt x="512" y="4691"/>
                  <a:pt x="465" y="4882"/>
                </a:cubicBezTo>
                <a:cubicBezTo>
                  <a:pt x="453" y="4953"/>
                  <a:pt x="465" y="5001"/>
                  <a:pt x="477" y="5048"/>
                </a:cubicBezTo>
                <a:cubicBezTo>
                  <a:pt x="477" y="5060"/>
                  <a:pt x="501" y="5060"/>
                  <a:pt x="512" y="5072"/>
                </a:cubicBezTo>
                <a:cubicBezTo>
                  <a:pt x="501" y="5227"/>
                  <a:pt x="477" y="5358"/>
                  <a:pt x="453" y="5501"/>
                </a:cubicBezTo>
                <a:lnTo>
                  <a:pt x="453" y="5489"/>
                </a:lnTo>
                <a:cubicBezTo>
                  <a:pt x="405" y="5763"/>
                  <a:pt x="382" y="6025"/>
                  <a:pt x="334" y="6299"/>
                </a:cubicBezTo>
                <a:cubicBezTo>
                  <a:pt x="262" y="6775"/>
                  <a:pt x="179" y="7263"/>
                  <a:pt x="143" y="7751"/>
                </a:cubicBezTo>
                <a:cubicBezTo>
                  <a:pt x="84" y="8358"/>
                  <a:pt x="1" y="9156"/>
                  <a:pt x="120" y="9930"/>
                </a:cubicBezTo>
                <a:cubicBezTo>
                  <a:pt x="167" y="10287"/>
                  <a:pt x="262" y="10597"/>
                  <a:pt x="358" y="10882"/>
                </a:cubicBezTo>
                <a:cubicBezTo>
                  <a:pt x="477" y="11156"/>
                  <a:pt x="632" y="11430"/>
                  <a:pt x="834" y="11680"/>
                </a:cubicBezTo>
                <a:cubicBezTo>
                  <a:pt x="1048" y="11918"/>
                  <a:pt x="1298" y="12133"/>
                  <a:pt x="1644" y="12323"/>
                </a:cubicBezTo>
                <a:cubicBezTo>
                  <a:pt x="1834" y="12442"/>
                  <a:pt x="2072" y="12549"/>
                  <a:pt x="2346" y="12633"/>
                </a:cubicBezTo>
                <a:cubicBezTo>
                  <a:pt x="2584" y="12704"/>
                  <a:pt x="2834" y="12764"/>
                  <a:pt x="3132" y="12811"/>
                </a:cubicBezTo>
                <a:cubicBezTo>
                  <a:pt x="3334" y="12847"/>
                  <a:pt x="3560" y="12859"/>
                  <a:pt x="3787" y="12859"/>
                </a:cubicBezTo>
                <a:cubicBezTo>
                  <a:pt x="4370" y="12859"/>
                  <a:pt x="5001" y="12764"/>
                  <a:pt x="5799" y="12561"/>
                </a:cubicBezTo>
                <a:cubicBezTo>
                  <a:pt x="6335" y="12430"/>
                  <a:pt x="6870" y="12252"/>
                  <a:pt x="7382" y="12085"/>
                </a:cubicBezTo>
                <a:cubicBezTo>
                  <a:pt x="7728" y="11978"/>
                  <a:pt x="8073" y="11859"/>
                  <a:pt x="8430" y="11752"/>
                </a:cubicBezTo>
                <a:cubicBezTo>
                  <a:pt x="9383" y="11478"/>
                  <a:pt x="10288" y="11240"/>
                  <a:pt x="11169" y="11025"/>
                </a:cubicBezTo>
                <a:cubicBezTo>
                  <a:pt x="12121" y="10799"/>
                  <a:pt x="12978" y="10644"/>
                  <a:pt x="13812" y="10525"/>
                </a:cubicBezTo>
                <a:lnTo>
                  <a:pt x="13847" y="10525"/>
                </a:lnTo>
                <a:cubicBezTo>
                  <a:pt x="14562" y="10430"/>
                  <a:pt x="15241" y="10370"/>
                  <a:pt x="15895" y="10359"/>
                </a:cubicBezTo>
                <a:lnTo>
                  <a:pt x="16169" y="10359"/>
                </a:lnTo>
                <a:cubicBezTo>
                  <a:pt x="16788" y="10359"/>
                  <a:pt x="17419" y="10406"/>
                  <a:pt x="18038" y="10478"/>
                </a:cubicBezTo>
                <a:lnTo>
                  <a:pt x="18015" y="10478"/>
                </a:lnTo>
                <a:cubicBezTo>
                  <a:pt x="18562" y="10549"/>
                  <a:pt x="19110" y="10668"/>
                  <a:pt x="19646" y="10823"/>
                </a:cubicBezTo>
                <a:cubicBezTo>
                  <a:pt x="20182" y="10966"/>
                  <a:pt x="20753" y="11168"/>
                  <a:pt x="21313" y="11394"/>
                </a:cubicBezTo>
                <a:cubicBezTo>
                  <a:pt x="21777" y="11597"/>
                  <a:pt x="22253" y="11835"/>
                  <a:pt x="22765" y="12109"/>
                </a:cubicBezTo>
                <a:cubicBezTo>
                  <a:pt x="23039" y="12275"/>
                  <a:pt x="23325" y="12430"/>
                  <a:pt x="23611" y="12561"/>
                </a:cubicBezTo>
                <a:cubicBezTo>
                  <a:pt x="24265" y="12906"/>
                  <a:pt x="24873" y="13180"/>
                  <a:pt x="25480" y="13454"/>
                </a:cubicBezTo>
                <a:cubicBezTo>
                  <a:pt x="27028" y="14121"/>
                  <a:pt x="28325" y="14478"/>
                  <a:pt x="29564" y="14621"/>
                </a:cubicBezTo>
                <a:cubicBezTo>
                  <a:pt x="29802" y="14645"/>
                  <a:pt x="30040" y="14645"/>
                  <a:pt x="30278" y="14645"/>
                </a:cubicBezTo>
                <a:cubicBezTo>
                  <a:pt x="30695" y="14645"/>
                  <a:pt x="31112" y="14597"/>
                  <a:pt x="31493" y="14526"/>
                </a:cubicBezTo>
                <a:cubicBezTo>
                  <a:pt x="32112" y="14407"/>
                  <a:pt x="32707" y="14133"/>
                  <a:pt x="33183" y="13776"/>
                </a:cubicBezTo>
                <a:cubicBezTo>
                  <a:pt x="33445" y="13585"/>
                  <a:pt x="33683" y="13359"/>
                  <a:pt x="33898" y="13109"/>
                </a:cubicBezTo>
                <a:cubicBezTo>
                  <a:pt x="34112" y="12859"/>
                  <a:pt x="34326" y="12549"/>
                  <a:pt x="34505" y="12216"/>
                </a:cubicBezTo>
                <a:cubicBezTo>
                  <a:pt x="34683" y="11894"/>
                  <a:pt x="34826" y="11537"/>
                  <a:pt x="34993" y="11061"/>
                </a:cubicBezTo>
                <a:cubicBezTo>
                  <a:pt x="35160" y="10585"/>
                  <a:pt x="35291" y="10108"/>
                  <a:pt x="35410" y="9573"/>
                </a:cubicBezTo>
                <a:cubicBezTo>
                  <a:pt x="35529" y="9061"/>
                  <a:pt x="35624" y="8525"/>
                  <a:pt x="35695" y="7989"/>
                </a:cubicBezTo>
                <a:cubicBezTo>
                  <a:pt x="35767" y="7441"/>
                  <a:pt x="35815" y="6906"/>
                  <a:pt x="35815" y="6394"/>
                </a:cubicBezTo>
                <a:cubicBezTo>
                  <a:pt x="35826" y="5882"/>
                  <a:pt x="35803" y="5358"/>
                  <a:pt x="35719" y="4870"/>
                </a:cubicBezTo>
                <a:cubicBezTo>
                  <a:pt x="35695" y="4608"/>
                  <a:pt x="35648" y="4394"/>
                  <a:pt x="35600" y="4191"/>
                </a:cubicBezTo>
                <a:cubicBezTo>
                  <a:pt x="35564" y="3989"/>
                  <a:pt x="35481" y="3774"/>
                  <a:pt x="35398" y="3572"/>
                </a:cubicBezTo>
                <a:cubicBezTo>
                  <a:pt x="35326" y="3393"/>
                  <a:pt x="35231" y="3227"/>
                  <a:pt x="35148" y="3060"/>
                </a:cubicBezTo>
                <a:cubicBezTo>
                  <a:pt x="35053" y="2917"/>
                  <a:pt x="34933" y="2762"/>
                  <a:pt x="34802" y="2584"/>
                </a:cubicBezTo>
                <a:cubicBezTo>
                  <a:pt x="34576" y="2334"/>
                  <a:pt x="34314" y="2096"/>
                  <a:pt x="33969" y="1869"/>
                </a:cubicBezTo>
                <a:cubicBezTo>
                  <a:pt x="33683" y="1691"/>
                  <a:pt x="33374" y="1536"/>
                  <a:pt x="32957" y="1369"/>
                </a:cubicBezTo>
                <a:cubicBezTo>
                  <a:pt x="32624" y="1238"/>
                  <a:pt x="32266" y="1131"/>
                  <a:pt x="31826" y="1024"/>
                </a:cubicBezTo>
                <a:cubicBezTo>
                  <a:pt x="31481" y="941"/>
                  <a:pt x="31112" y="881"/>
                  <a:pt x="30623" y="786"/>
                </a:cubicBezTo>
                <a:cubicBezTo>
                  <a:pt x="30147" y="714"/>
                  <a:pt x="29647" y="643"/>
                  <a:pt x="29087" y="560"/>
                </a:cubicBezTo>
                <a:cubicBezTo>
                  <a:pt x="28040" y="429"/>
                  <a:pt x="26909" y="345"/>
                  <a:pt x="25623" y="286"/>
                </a:cubicBezTo>
                <a:cubicBezTo>
                  <a:pt x="24468" y="226"/>
                  <a:pt x="23265" y="203"/>
                  <a:pt x="21789" y="203"/>
                </a:cubicBezTo>
                <a:cubicBezTo>
                  <a:pt x="20694" y="203"/>
                  <a:pt x="19610" y="226"/>
                  <a:pt x="18562" y="238"/>
                </a:cubicBezTo>
                <a:lnTo>
                  <a:pt x="18431" y="238"/>
                </a:lnTo>
                <a:cubicBezTo>
                  <a:pt x="17324" y="250"/>
                  <a:pt x="16181" y="262"/>
                  <a:pt x="15050" y="262"/>
                </a:cubicBezTo>
                <a:lnTo>
                  <a:pt x="14943" y="262"/>
                </a:lnTo>
                <a:cubicBezTo>
                  <a:pt x="14407" y="262"/>
                  <a:pt x="13859" y="262"/>
                  <a:pt x="13324" y="250"/>
                </a:cubicBezTo>
                <a:cubicBezTo>
                  <a:pt x="12907" y="250"/>
                  <a:pt x="12419" y="238"/>
                  <a:pt x="11907" y="203"/>
                </a:cubicBezTo>
                <a:cubicBezTo>
                  <a:pt x="11454" y="191"/>
                  <a:pt x="10990" y="167"/>
                  <a:pt x="10538" y="131"/>
                </a:cubicBezTo>
                <a:cubicBezTo>
                  <a:pt x="10168" y="107"/>
                  <a:pt x="9811" y="83"/>
                  <a:pt x="9442" y="72"/>
                </a:cubicBezTo>
                <a:cubicBezTo>
                  <a:pt x="8716" y="12"/>
                  <a:pt x="8121" y="0"/>
                  <a:pt x="75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7"/>
          <p:cNvGrpSpPr/>
          <p:nvPr/>
        </p:nvGrpSpPr>
        <p:grpSpPr>
          <a:xfrm rot="-2143674">
            <a:off x="7121190" y="3991237"/>
            <a:ext cx="2619081" cy="1559474"/>
            <a:chOff x="5376160" y="3445595"/>
            <a:chExt cx="1598262" cy="951650"/>
          </a:xfrm>
        </p:grpSpPr>
        <p:sp>
          <p:nvSpPr>
            <p:cNvPr id="105" name="Google Shape;105;p7"/>
            <p:cNvSpPr/>
            <p:nvPr/>
          </p:nvSpPr>
          <p:spPr>
            <a:xfrm>
              <a:off x="5376160" y="3455605"/>
              <a:ext cx="1509782" cy="941640"/>
            </a:xfrm>
            <a:custGeom>
              <a:avLst/>
              <a:gdLst/>
              <a:ahLst/>
              <a:cxnLst/>
              <a:rect l="l" t="t" r="r" b="b"/>
              <a:pathLst>
                <a:path w="43026" h="26835" extrusionOk="0">
                  <a:moveTo>
                    <a:pt x="1" y="0"/>
                  </a:moveTo>
                  <a:lnTo>
                    <a:pt x="1" y="0"/>
                  </a:lnTo>
                  <a:cubicBezTo>
                    <a:pt x="803" y="1086"/>
                    <a:pt x="1638" y="2256"/>
                    <a:pt x="2541" y="3593"/>
                  </a:cubicBezTo>
                  <a:cubicBezTo>
                    <a:pt x="2975" y="4244"/>
                    <a:pt x="3393" y="4913"/>
                    <a:pt x="3844" y="5614"/>
                  </a:cubicBezTo>
                  <a:cubicBezTo>
                    <a:pt x="4278" y="6333"/>
                    <a:pt x="4696" y="7018"/>
                    <a:pt x="5097" y="7703"/>
                  </a:cubicBezTo>
                  <a:cubicBezTo>
                    <a:pt x="5932" y="9090"/>
                    <a:pt x="6701" y="10443"/>
                    <a:pt x="7553" y="11947"/>
                  </a:cubicBezTo>
                  <a:cubicBezTo>
                    <a:pt x="8322" y="13300"/>
                    <a:pt x="9057" y="14487"/>
                    <a:pt x="9792" y="15573"/>
                  </a:cubicBezTo>
                  <a:cubicBezTo>
                    <a:pt x="11413" y="17995"/>
                    <a:pt x="13134" y="20051"/>
                    <a:pt x="14888" y="21671"/>
                  </a:cubicBezTo>
                  <a:cubicBezTo>
                    <a:pt x="15824" y="22540"/>
                    <a:pt x="16826" y="23325"/>
                    <a:pt x="17879" y="23994"/>
                  </a:cubicBezTo>
                  <a:cubicBezTo>
                    <a:pt x="18414" y="24345"/>
                    <a:pt x="18965" y="24662"/>
                    <a:pt x="19483" y="24929"/>
                  </a:cubicBezTo>
                  <a:cubicBezTo>
                    <a:pt x="19984" y="25214"/>
                    <a:pt x="20552" y="25431"/>
                    <a:pt x="21137" y="25665"/>
                  </a:cubicBezTo>
                  <a:cubicBezTo>
                    <a:pt x="22223" y="26082"/>
                    <a:pt x="23359" y="26400"/>
                    <a:pt x="24579" y="26600"/>
                  </a:cubicBezTo>
                  <a:cubicBezTo>
                    <a:pt x="25498" y="26751"/>
                    <a:pt x="26434" y="26834"/>
                    <a:pt x="27369" y="26834"/>
                  </a:cubicBezTo>
                  <a:cubicBezTo>
                    <a:pt x="27620" y="26834"/>
                    <a:pt x="27854" y="26834"/>
                    <a:pt x="28105" y="26818"/>
                  </a:cubicBezTo>
                  <a:cubicBezTo>
                    <a:pt x="30511" y="26717"/>
                    <a:pt x="32833" y="26149"/>
                    <a:pt x="35022" y="25130"/>
                  </a:cubicBezTo>
                  <a:cubicBezTo>
                    <a:pt x="35690" y="24813"/>
                    <a:pt x="36359" y="24428"/>
                    <a:pt x="37010" y="24044"/>
                  </a:cubicBezTo>
                  <a:cubicBezTo>
                    <a:pt x="37361" y="23810"/>
                    <a:pt x="37729" y="23559"/>
                    <a:pt x="38096" y="23309"/>
                  </a:cubicBezTo>
                  <a:cubicBezTo>
                    <a:pt x="38130" y="23292"/>
                    <a:pt x="38146" y="23259"/>
                    <a:pt x="38197" y="23225"/>
                  </a:cubicBezTo>
                  <a:cubicBezTo>
                    <a:pt x="38481" y="23008"/>
                    <a:pt x="38781" y="22757"/>
                    <a:pt x="39099" y="22507"/>
                  </a:cubicBezTo>
                  <a:cubicBezTo>
                    <a:pt x="39717" y="21989"/>
                    <a:pt x="40385" y="21371"/>
                    <a:pt x="41037" y="20702"/>
                  </a:cubicBezTo>
                  <a:cubicBezTo>
                    <a:pt x="41355" y="20368"/>
                    <a:pt x="41655" y="20034"/>
                    <a:pt x="41989" y="19650"/>
                  </a:cubicBezTo>
                  <a:cubicBezTo>
                    <a:pt x="42324" y="19249"/>
                    <a:pt x="42624" y="18898"/>
                    <a:pt x="42892" y="18547"/>
                  </a:cubicBezTo>
                  <a:cubicBezTo>
                    <a:pt x="42992" y="18396"/>
                    <a:pt x="43025" y="18146"/>
                    <a:pt x="42908" y="17995"/>
                  </a:cubicBezTo>
                  <a:cubicBezTo>
                    <a:pt x="42858" y="17912"/>
                    <a:pt x="42791" y="17878"/>
                    <a:pt x="42708" y="17878"/>
                  </a:cubicBezTo>
                  <a:cubicBezTo>
                    <a:pt x="42641" y="17878"/>
                    <a:pt x="42574" y="17912"/>
                    <a:pt x="42524" y="17979"/>
                  </a:cubicBezTo>
                  <a:lnTo>
                    <a:pt x="42491" y="17995"/>
                  </a:lnTo>
                  <a:cubicBezTo>
                    <a:pt x="42056" y="18547"/>
                    <a:pt x="41605" y="19082"/>
                    <a:pt x="41121" y="19616"/>
                  </a:cubicBezTo>
                  <a:cubicBezTo>
                    <a:pt x="40653" y="20134"/>
                    <a:pt x="40151" y="20635"/>
                    <a:pt x="39650" y="21120"/>
                  </a:cubicBezTo>
                  <a:lnTo>
                    <a:pt x="39700" y="21087"/>
                  </a:lnTo>
                  <a:lnTo>
                    <a:pt x="39700" y="21087"/>
                  </a:lnTo>
                  <a:cubicBezTo>
                    <a:pt x="39149" y="21571"/>
                    <a:pt x="38648" y="22006"/>
                    <a:pt x="38180" y="22373"/>
                  </a:cubicBezTo>
                  <a:cubicBezTo>
                    <a:pt x="38096" y="21872"/>
                    <a:pt x="37963" y="21387"/>
                    <a:pt x="37862" y="21036"/>
                  </a:cubicBezTo>
                  <a:cubicBezTo>
                    <a:pt x="37712" y="20468"/>
                    <a:pt x="37528" y="19884"/>
                    <a:pt x="37311" y="19299"/>
                  </a:cubicBezTo>
                  <a:cubicBezTo>
                    <a:pt x="36943" y="18229"/>
                    <a:pt x="36476" y="17160"/>
                    <a:pt x="35891" y="16057"/>
                  </a:cubicBezTo>
                  <a:cubicBezTo>
                    <a:pt x="34922" y="14152"/>
                    <a:pt x="33669" y="12365"/>
                    <a:pt x="32081" y="10560"/>
                  </a:cubicBezTo>
                  <a:cubicBezTo>
                    <a:pt x="30711" y="9040"/>
                    <a:pt x="29207" y="7636"/>
                    <a:pt x="27436" y="6283"/>
                  </a:cubicBezTo>
                  <a:cubicBezTo>
                    <a:pt x="26684" y="5715"/>
                    <a:pt x="25866" y="5163"/>
                    <a:pt x="24980" y="4545"/>
                  </a:cubicBezTo>
                  <a:cubicBezTo>
                    <a:pt x="24178" y="4027"/>
                    <a:pt x="23343" y="3543"/>
                    <a:pt x="22491" y="3075"/>
                  </a:cubicBezTo>
                  <a:cubicBezTo>
                    <a:pt x="21488" y="2523"/>
                    <a:pt x="20435" y="2072"/>
                    <a:pt x="19399" y="1705"/>
                  </a:cubicBezTo>
                  <a:cubicBezTo>
                    <a:pt x="18330" y="1354"/>
                    <a:pt x="17244" y="1086"/>
                    <a:pt x="16158" y="919"/>
                  </a:cubicBezTo>
                  <a:cubicBezTo>
                    <a:pt x="15306" y="786"/>
                    <a:pt x="14420" y="736"/>
                    <a:pt x="13568" y="736"/>
                  </a:cubicBezTo>
                  <a:cubicBezTo>
                    <a:pt x="13368" y="736"/>
                    <a:pt x="13150" y="736"/>
                    <a:pt x="12950" y="752"/>
                  </a:cubicBezTo>
                  <a:cubicBezTo>
                    <a:pt x="12449" y="769"/>
                    <a:pt x="11914" y="819"/>
                    <a:pt x="11329" y="869"/>
                  </a:cubicBezTo>
                  <a:cubicBezTo>
                    <a:pt x="11162" y="903"/>
                    <a:pt x="11028" y="919"/>
                    <a:pt x="10861" y="936"/>
                  </a:cubicBezTo>
                  <a:cubicBezTo>
                    <a:pt x="10728" y="953"/>
                    <a:pt x="10611" y="986"/>
                    <a:pt x="10494" y="986"/>
                  </a:cubicBezTo>
                  <a:cubicBezTo>
                    <a:pt x="10226" y="1020"/>
                    <a:pt x="9942" y="1036"/>
                    <a:pt x="9658" y="1086"/>
                  </a:cubicBezTo>
                  <a:lnTo>
                    <a:pt x="9692" y="1103"/>
                  </a:lnTo>
                  <a:cubicBezTo>
                    <a:pt x="8622" y="1203"/>
                    <a:pt x="7703" y="1270"/>
                    <a:pt x="6885" y="1270"/>
                  </a:cubicBezTo>
                  <a:cubicBezTo>
                    <a:pt x="5648" y="1270"/>
                    <a:pt x="4546" y="1153"/>
                    <a:pt x="3510" y="919"/>
                  </a:cubicBezTo>
                  <a:cubicBezTo>
                    <a:pt x="3276" y="853"/>
                    <a:pt x="3042" y="786"/>
                    <a:pt x="2841" y="736"/>
                  </a:cubicBezTo>
                  <a:cubicBezTo>
                    <a:pt x="2256" y="652"/>
                    <a:pt x="1672" y="502"/>
                    <a:pt x="1087" y="335"/>
                  </a:cubicBezTo>
                  <a:cubicBezTo>
                    <a:pt x="953" y="284"/>
                    <a:pt x="803" y="251"/>
                    <a:pt x="686" y="201"/>
                  </a:cubicBezTo>
                  <a:cubicBezTo>
                    <a:pt x="452" y="151"/>
                    <a:pt x="268" y="101"/>
                    <a:pt x="101" y="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5461727" y="3520619"/>
              <a:ext cx="1512695" cy="665517"/>
            </a:xfrm>
            <a:custGeom>
              <a:avLst/>
              <a:gdLst/>
              <a:ahLst/>
              <a:cxnLst/>
              <a:rect l="l" t="t" r="r" b="b"/>
              <a:pathLst>
                <a:path w="43109" h="18966" extrusionOk="0">
                  <a:moveTo>
                    <a:pt x="67" y="1"/>
                  </a:moveTo>
                  <a:cubicBezTo>
                    <a:pt x="51" y="1"/>
                    <a:pt x="17" y="34"/>
                    <a:pt x="17" y="51"/>
                  </a:cubicBezTo>
                  <a:cubicBezTo>
                    <a:pt x="1" y="84"/>
                    <a:pt x="17" y="135"/>
                    <a:pt x="51" y="135"/>
                  </a:cubicBezTo>
                  <a:cubicBezTo>
                    <a:pt x="351" y="335"/>
                    <a:pt x="652" y="552"/>
                    <a:pt x="970" y="736"/>
                  </a:cubicBezTo>
                  <a:cubicBezTo>
                    <a:pt x="1454" y="1087"/>
                    <a:pt x="2022" y="1505"/>
                    <a:pt x="2674" y="1989"/>
                  </a:cubicBezTo>
                  <a:cubicBezTo>
                    <a:pt x="3225" y="2407"/>
                    <a:pt x="3777" y="2841"/>
                    <a:pt x="4362" y="3326"/>
                  </a:cubicBezTo>
                  <a:lnTo>
                    <a:pt x="5230" y="4044"/>
                  </a:lnTo>
                  <a:lnTo>
                    <a:pt x="6032" y="4679"/>
                  </a:lnTo>
                  <a:lnTo>
                    <a:pt x="5982" y="4663"/>
                  </a:lnTo>
                  <a:lnTo>
                    <a:pt x="5899" y="4663"/>
                  </a:lnTo>
                  <a:cubicBezTo>
                    <a:pt x="5765" y="4663"/>
                    <a:pt x="5665" y="4663"/>
                    <a:pt x="5531" y="4646"/>
                  </a:cubicBezTo>
                  <a:cubicBezTo>
                    <a:pt x="5264" y="4612"/>
                    <a:pt x="4980" y="4579"/>
                    <a:pt x="4679" y="4512"/>
                  </a:cubicBezTo>
                  <a:cubicBezTo>
                    <a:pt x="4529" y="4479"/>
                    <a:pt x="4395" y="4462"/>
                    <a:pt x="4245" y="4412"/>
                  </a:cubicBezTo>
                  <a:cubicBezTo>
                    <a:pt x="4078" y="4362"/>
                    <a:pt x="3927" y="4328"/>
                    <a:pt x="3777" y="4262"/>
                  </a:cubicBezTo>
                  <a:cubicBezTo>
                    <a:pt x="3476" y="4161"/>
                    <a:pt x="3159" y="4028"/>
                    <a:pt x="2891" y="3911"/>
                  </a:cubicBezTo>
                  <a:cubicBezTo>
                    <a:pt x="2841" y="3911"/>
                    <a:pt x="2824" y="3927"/>
                    <a:pt x="2824" y="3944"/>
                  </a:cubicBezTo>
                  <a:lnTo>
                    <a:pt x="2824" y="4011"/>
                  </a:lnTo>
                  <a:cubicBezTo>
                    <a:pt x="2824" y="4028"/>
                    <a:pt x="2841" y="4028"/>
                    <a:pt x="2841" y="4061"/>
                  </a:cubicBezTo>
                  <a:cubicBezTo>
                    <a:pt x="3142" y="4178"/>
                    <a:pt x="3426" y="4278"/>
                    <a:pt x="3693" y="4412"/>
                  </a:cubicBezTo>
                  <a:cubicBezTo>
                    <a:pt x="4027" y="4546"/>
                    <a:pt x="4328" y="4646"/>
                    <a:pt x="4595" y="4729"/>
                  </a:cubicBezTo>
                  <a:cubicBezTo>
                    <a:pt x="4896" y="4813"/>
                    <a:pt x="5197" y="4880"/>
                    <a:pt x="5498" y="4913"/>
                  </a:cubicBezTo>
                  <a:cubicBezTo>
                    <a:pt x="5648" y="4930"/>
                    <a:pt x="5782" y="4963"/>
                    <a:pt x="5932" y="4963"/>
                  </a:cubicBezTo>
                  <a:lnTo>
                    <a:pt x="6066" y="4963"/>
                  </a:lnTo>
                  <a:cubicBezTo>
                    <a:pt x="6166" y="4963"/>
                    <a:pt x="6266" y="4963"/>
                    <a:pt x="6350" y="4930"/>
                  </a:cubicBezTo>
                  <a:cubicBezTo>
                    <a:pt x="6784" y="5298"/>
                    <a:pt x="7252" y="5665"/>
                    <a:pt x="7703" y="6016"/>
                  </a:cubicBezTo>
                  <a:cubicBezTo>
                    <a:pt x="9007" y="7052"/>
                    <a:pt x="10093" y="7837"/>
                    <a:pt x="11112" y="8556"/>
                  </a:cubicBezTo>
                  <a:cubicBezTo>
                    <a:pt x="11279" y="8656"/>
                    <a:pt x="11429" y="8756"/>
                    <a:pt x="11596" y="8856"/>
                  </a:cubicBezTo>
                  <a:lnTo>
                    <a:pt x="11446" y="8890"/>
                  </a:lnTo>
                  <a:lnTo>
                    <a:pt x="11362" y="8907"/>
                  </a:lnTo>
                  <a:lnTo>
                    <a:pt x="11279" y="8923"/>
                  </a:lnTo>
                  <a:cubicBezTo>
                    <a:pt x="11112" y="8973"/>
                    <a:pt x="10928" y="8990"/>
                    <a:pt x="10761" y="9007"/>
                  </a:cubicBezTo>
                  <a:cubicBezTo>
                    <a:pt x="10544" y="9024"/>
                    <a:pt x="10293" y="9074"/>
                    <a:pt x="10009" y="9090"/>
                  </a:cubicBezTo>
                  <a:cubicBezTo>
                    <a:pt x="9809" y="9107"/>
                    <a:pt x="9625" y="9107"/>
                    <a:pt x="9441" y="9107"/>
                  </a:cubicBezTo>
                  <a:lnTo>
                    <a:pt x="9174" y="9107"/>
                  </a:lnTo>
                  <a:cubicBezTo>
                    <a:pt x="8606" y="9090"/>
                    <a:pt x="8071" y="9024"/>
                    <a:pt x="7536" y="8907"/>
                  </a:cubicBezTo>
                  <a:cubicBezTo>
                    <a:pt x="6968" y="8773"/>
                    <a:pt x="6417" y="8606"/>
                    <a:pt x="5899" y="8389"/>
                  </a:cubicBezTo>
                  <a:cubicBezTo>
                    <a:pt x="5832" y="8389"/>
                    <a:pt x="5832" y="8405"/>
                    <a:pt x="5815" y="8439"/>
                  </a:cubicBezTo>
                  <a:lnTo>
                    <a:pt x="5815" y="8506"/>
                  </a:lnTo>
                  <a:cubicBezTo>
                    <a:pt x="5815" y="8522"/>
                    <a:pt x="5832" y="8556"/>
                    <a:pt x="5849" y="8556"/>
                  </a:cubicBezTo>
                  <a:cubicBezTo>
                    <a:pt x="6316" y="8739"/>
                    <a:pt x="6784" y="8923"/>
                    <a:pt x="7286" y="9057"/>
                  </a:cubicBezTo>
                  <a:cubicBezTo>
                    <a:pt x="7503" y="9107"/>
                    <a:pt x="7737" y="9157"/>
                    <a:pt x="8037" y="9241"/>
                  </a:cubicBezTo>
                  <a:cubicBezTo>
                    <a:pt x="8321" y="9291"/>
                    <a:pt x="8589" y="9341"/>
                    <a:pt x="8839" y="9391"/>
                  </a:cubicBezTo>
                  <a:cubicBezTo>
                    <a:pt x="9107" y="9425"/>
                    <a:pt x="9408" y="9441"/>
                    <a:pt x="9608" y="9475"/>
                  </a:cubicBezTo>
                  <a:cubicBezTo>
                    <a:pt x="9842" y="9491"/>
                    <a:pt x="10026" y="9491"/>
                    <a:pt x="10193" y="9491"/>
                  </a:cubicBezTo>
                  <a:lnTo>
                    <a:pt x="10410" y="9491"/>
                  </a:lnTo>
                  <a:cubicBezTo>
                    <a:pt x="10661" y="9491"/>
                    <a:pt x="10928" y="9475"/>
                    <a:pt x="11179" y="9425"/>
                  </a:cubicBezTo>
                  <a:cubicBezTo>
                    <a:pt x="11463" y="9391"/>
                    <a:pt x="11697" y="9324"/>
                    <a:pt x="11914" y="9224"/>
                  </a:cubicBezTo>
                  <a:cubicBezTo>
                    <a:pt x="11931" y="9191"/>
                    <a:pt x="11947" y="9191"/>
                    <a:pt x="11964" y="9191"/>
                  </a:cubicBezTo>
                  <a:cubicBezTo>
                    <a:pt x="12749" y="9692"/>
                    <a:pt x="13585" y="10193"/>
                    <a:pt x="14537" y="10728"/>
                  </a:cubicBezTo>
                  <a:cubicBezTo>
                    <a:pt x="15623" y="11329"/>
                    <a:pt x="16759" y="11897"/>
                    <a:pt x="17862" y="12415"/>
                  </a:cubicBezTo>
                  <a:lnTo>
                    <a:pt x="17595" y="12516"/>
                  </a:lnTo>
                  <a:lnTo>
                    <a:pt x="17294" y="12666"/>
                  </a:lnTo>
                  <a:cubicBezTo>
                    <a:pt x="16926" y="12833"/>
                    <a:pt x="16525" y="13000"/>
                    <a:pt x="16124" y="13167"/>
                  </a:cubicBezTo>
                  <a:cubicBezTo>
                    <a:pt x="15239" y="13501"/>
                    <a:pt x="14454" y="13702"/>
                    <a:pt x="13668" y="13819"/>
                  </a:cubicBezTo>
                  <a:lnTo>
                    <a:pt x="13685" y="13836"/>
                  </a:lnTo>
                  <a:cubicBezTo>
                    <a:pt x="13184" y="13902"/>
                    <a:pt x="12716" y="13919"/>
                    <a:pt x="12332" y="13919"/>
                  </a:cubicBezTo>
                  <a:lnTo>
                    <a:pt x="12198" y="13919"/>
                  </a:lnTo>
                  <a:cubicBezTo>
                    <a:pt x="11747" y="13919"/>
                    <a:pt x="11245" y="13852"/>
                    <a:pt x="10744" y="13752"/>
                  </a:cubicBezTo>
                  <a:cubicBezTo>
                    <a:pt x="10627" y="13735"/>
                    <a:pt x="10494" y="13685"/>
                    <a:pt x="10360" y="13652"/>
                  </a:cubicBezTo>
                  <a:cubicBezTo>
                    <a:pt x="10327" y="13652"/>
                    <a:pt x="10293" y="13669"/>
                    <a:pt x="10293" y="13702"/>
                  </a:cubicBezTo>
                  <a:lnTo>
                    <a:pt x="10293" y="13769"/>
                  </a:lnTo>
                  <a:cubicBezTo>
                    <a:pt x="10293" y="13785"/>
                    <a:pt x="10327" y="13785"/>
                    <a:pt x="10343" y="13819"/>
                  </a:cubicBezTo>
                  <a:cubicBezTo>
                    <a:pt x="10611" y="13902"/>
                    <a:pt x="10861" y="13953"/>
                    <a:pt x="11129" y="14019"/>
                  </a:cubicBezTo>
                  <a:cubicBezTo>
                    <a:pt x="11379" y="14070"/>
                    <a:pt x="11663" y="14103"/>
                    <a:pt x="11947" y="14120"/>
                  </a:cubicBezTo>
                  <a:cubicBezTo>
                    <a:pt x="12198" y="14153"/>
                    <a:pt x="12432" y="14153"/>
                    <a:pt x="12632" y="14153"/>
                  </a:cubicBezTo>
                  <a:cubicBezTo>
                    <a:pt x="12950" y="14153"/>
                    <a:pt x="13267" y="14120"/>
                    <a:pt x="13601" y="14103"/>
                  </a:cubicBezTo>
                  <a:cubicBezTo>
                    <a:pt x="14604" y="14003"/>
                    <a:pt x="15673" y="13752"/>
                    <a:pt x="16893" y="13334"/>
                  </a:cubicBezTo>
                  <a:cubicBezTo>
                    <a:pt x="17177" y="13251"/>
                    <a:pt x="17478" y="13151"/>
                    <a:pt x="17762" y="13017"/>
                  </a:cubicBezTo>
                  <a:cubicBezTo>
                    <a:pt x="17879" y="12950"/>
                    <a:pt x="18029" y="12917"/>
                    <a:pt x="18146" y="12850"/>
                  </a:cubicBezTo>
                  <a:cubicBezTo>
                    <a:pt x="18230" y="12816"/>
                    <a:pt x="18297" y="12766"/>
                    <a:pt x="18380" y="12750"/>
                  </a:cubicBezTo>
                  <a:cubicBezTo>
                    <a:pt x="18397" y="12733"/>
                    <a:pt x="18430" y="12733"/>
                    <a:pt x="18464" y="12699"/>
                  </a:cubicBezTo>
                  <a:cubicBezTo>
                    <a:pt x="19483" y="13167"/>
                    <a:pt x="20569" y="13602"/>
                    <a:pt x="21638" y="14019"/>
                  </a:cubicBezTo>
                  <a:cubicBezTo>
                    <a:pt x="22641" y="14387"/>
                    <a:pt x="23727" y="14755"/>
                    <a:pt x="24813" y="15089"/>
                  </a:cubicBezTo>
                  <a:lnTo>
                    <a:pt x="24779" y="15089"/>
                  </a:lnTo>
                  <a:cubicBezTo>
                    <a:pt x="24713" y="15139"/>
                    <a:pt x="24629" y="15206"/>
                    <a:pt x="24562" y="15256"/>
                  </a:cubicBezTo>
                  <a:lnTo>
                    <a:pt x="24529" y="15289"/>
                  </a:lnTo>
                  <a:lnTo>
                    <a:pt x="24479" y="15323"/>
                  </a:lnTo>
                  <a:lnTo>
                    <a:pt x="24429" y="15339"/>
                  </a:lnTo>
                  <a:lnTo>
                    <a:pt x="24312" y="15440"/>
                  </a:lnTo>
                  <a:cubicBezTo>
                    <a:pt x="24011" y="15690"/>
                    <a:pt x="23710" y="15941"/>
                    <a:pt x="23342" y="16208"/>
                  </a:cubicBezTo>
                  <a:cubicBezTo>
                    <a:pt x="23058" y="16425"/>
                    <a:pt x="22741" y="16659"/>
                    <a:pt x="22340" y="16910"/>
                  </a:cubicBezTo>
                  <a:cubicBezTo>
                    <a:pt x="22006" y="17110"/>
                    <a:pt x="21655" y="17328"/>
                    <a:pt x="21304" y="17511"/>
                  </a:cubicBezTo>
                  <a:cubicBezTo>
                    <a:pt x="20101" y="18163"/>
                    <a:pt x="18898" y="18547"/>
                    <a:pt x="17795" y="18714"/>
                  </a:cubicBezTo>
                  <a:cubicBezTo>
                    <a:pt x="17428" y="18781"/>
                    <a:pt x="17043" y="18798"/>
                    <a:pt x="16676" y="18798"/>
                  </a:cubicBezTo>
                  <a:cubicBezTo>
                    <a:pt x="16291" y="18798"/>
                    <a:pt x="15924" y="18781"/>
                    <a:pt x="15540" y="18714"/>
                  </a:cubicBezTo>
                  <a:cubicBezTo>
                    <a:pt x="15523" y="18714"/>
                    <a:pt x="15523" y="18714"/>
                    <a:pt x="15506" y="18748"/>
                  </a:cubicBezTo>
                  <a:cubicBezTo>
                    <a:pt x="15506" y="18765"/>
                    <a:pt x="15473" y="18781"/>
                    <a:pt x="15473" y="18781"/>
                  </a:cubicBezTo>
                  <a:cubicBezTo>
                    <a:pt x="15473" y="18831"/>
                    <a:pt x="15506" y="18848"/>
                    <a:pt x="15523" y="18865"/>
                  </a:cubicBezTo>
                  <a:cubicBezTo>
                    <a:pt x="15941" y="18932"/>
                    <a:pt x="16358" y="18965"/>
                    <a:pt x="16759" y="18965"/>
                  </a:cubicBezTo>
                  <a:lnTo>
                    <a:pt x="17093" y="18965"/>
                  </a:lnTo>
                  <a:cubicBezTo>
                    <a:pt x="17595" y="18948"/>
                    <a:pt x="18096" y="18882"/>
                    <a:pt x="18647" y="18765"/>
                  </a:cubicBezTo>
                  <a:cubicBezTo>
                    <a:pt x="19650" y="18531"/>
                    <a:pt x="20652" y="18130"/>
                    <a:pt x="21772" y="17578"/>
                  </a:cubicBezTo>
                  <a:cubicBezTo>
                    <a:pt x="22056" y="17411"/>
                    <a:pt x="22373" y="17244"/>
                    <a:pt x="22691" y="17044"/>
                  </a:cubicBezTo>
                  <a:cubicBezTo>
                    <a:pt x="22958" y="16893"/>
                    <a:pt x="23209" y="16743"/>
                    <a:pt x="23459" y="16576"/>
                  </a:cubicBezTo>
                  <a:lnTo>
                    <a:pt x="23476" y="16542"/>
                  </a:lnTo>
                  <a:lnTo>
                    <a:pt x="23493" y="16526"/>
                  </a:lnTo>
                  <a:lnTo>
                    <a:pt x="23526" y="16509"/>
                  </a:lnTo>
                  <a:lnTo>
                    <a:pt x="23610" y="16459"/>
                  </a:lnTo>
                  <a:cubicBezTo>
                    <a:pt x="23911" y="16275"/>
                    <a:pt x="24211" y="16058"/>
                    <a:pt x="24529" y="15857"/>
                  </a:cubicBezTo>
                  <a:cubicBezTo>
                    <a:pt x="24779" y="15690"/>
                    <a:pt x="25063" y="15473"/>
                    <a:pt x="25314" y="15222"/>
                  </a:cubicBezTo>
                  <a:cubicBezTo>
                    <a:pt x="26551" y="15590"/>
                    <a:pt x="27804" y="15874"/>
                    <a:pt x="29023" y="16108"/>
                  </a:cubicBezTo>
                  <a:cubicBezTo>
                    <a:pt x="31379" y="16542"/>
                    <a:pt x="33735" y="16776"/>
                    <a:pt x="36024" y="16776"/>
                  </a:cubicBezTo>
                  <a:cubicBezTo>
                    <a:pt x="37127" y="16776"/>
                    <a:pt x="38280" y="16709"/>
                    <a:pt x="39450" y="16592"/>
                  </a:cubicBezTo>
                  <a:cubicBezTo>
                    <a:pt x="40619" y="16459"/>
                    <a:pt x="41772" y="16275"/>
                    <a:pt x="42875" y="16024"/>
                  </a:cubicBezTo>
                  <a:cubicBezTo>
                    <a:pt x="42942" y="16008"/>
                    <a:pt x="43008" y="15941"/>
                    <a:pt x="43042" y="15857"/>
                  </a:cubicBezTo>
                  <a:cubicBezTo>
                    <a:pt x="43092" y="15774"/>
                    <a:pt x="43109" y="15674"/>
                    <a:pt x="43092" y="15573"/>
                  </a:cubicBezTo>
                  <a:cubicBezTo>
                    <a:pt x="43059" y="15373"/>
                    <a:pt x="42942" y="15256"/>
                    <a:pt x="42791" y="15256"/>
                  </a:cubicBezTo>
                  <a:lnTo>
                    <a:pt x="42758" y="15256"/>
                  </a:lnTo>
                  <a:cubicBezTo>
                    <a:pt x="41388" y="15540"/>
                    <a:pt x="40051" y="15757"/>
                    <a:pt x="38748" y="15857"/>
                  </a:cubicBezTo>
                  <a:cubicBezTo>
                    <a:pt x="37829" y="15941"/>
                    <a:pt x="36876" y="15958"/>
                    <a:pt x="35957" y="15958"/>
                  </a:cubicBezTo>
                  <a:cubicBezTo>
                    <a:pt x="34621" y="15958"/>
                    <a:pt x="33251" y="15874"/>
                    <a:pt x="31864" y="15740"/>
                  </a:cubicBezTo>
                  <a:cubicBezTo>
                    <a:pt x="29775" y="15506"/>
                    <a:pt x="27653" y="15089"/>
                    <a:pt x="25498" y="14521"/>
                  </a:cubicBezTo>
                  <a:cubicBezTo>
                    <a:pt x="25464" y="14170"/>
                    <a:pt x="25348" y="13819"/>
                    <a:pt x="25264" y="13568"/>
                  </a:cubicBezTo>
                  <a:cubicBezTo>
                    <a:pt x="25180" y="13251"/>
                    <a:pt x="25063" y="12933"/>
                    <a:pt x="24896" y="12532"/>
                  </a:cubicBezTo>
                  <a:cubicBezTo>
                    <a:pt x="24796" y="12265"/>
                    <a:pt x="24662" y="12014"/>
                    <a:pt x="24546" y="11730"/>
                  </a:cubicBezTo>
                  <a:lnTo>
                    <a:pt x="24462" y="11563"/>
                  </a:lnTo>
                  <a:cubicBezTo>
                    <a:pt x="24312" y="11246"/>
                    <a:pt x="24178" y="10945"/>
                    <a:pt x="24044" y="10644"/>
                  </a:cubicBezTo>
                  <a:cubicBezTo>
                    <a:pt x="23743" y="9993"/>
                    <a:pt x="23459" y="9408"/>
                    <a:pt x="23159" y="8840"/>
                  </a:cubicBezTo>
                  <a:cubicBezTo>
                    <a:pt x="22825" y="8171"/>
                    <a:pt x="22507" y="7637"/>
                    <a:pt x="22206" y="7085"/>
                  </a:cubicBezTo>
                  <a:cubicBezTo>
                    <a:pt x="21237" y="5498"/>
                    <a:pt x="20285" y="4228"/>
                    <a:pt x="19249" y="3176"/>
                  </a:cubicBezTo>
                  <a:cubicBezTo>
                    <a:pt x="19232" y="3176"/>
                    <a:pt x="19232" y="3159"/>
                    <a:pt x="19215" y="3159"/>
                  </a:cubicBezTo>
                  <a:cubicBezTo>
                    <a:pt x="19199" y="3159"/>
                    <a:pt x="19165" y="3176"/>
                    <a:pt x="19149" y="3209"/>
                  </a:cubicBezTo>
                  <a:cubicBezTo>
                    <a:pt x="19132" y="3242"/>
                    <a:pt x="19149" y="3293"/>
                    <a:pt x="19165" y="3326"/>
                  </a:cubicBezTo>
                  <a:cubicBezTo>
                    <a:pt x="19366" y="3510"/>
                    <a:pt x="19550" y="3727"/>
                    <a:pt x="19733" y="3927"/>
                  </a:cubicBezTo>
                  <a:cubicBezTo>
                    <a:pt x="20251" y="4546"/>
                    <a:pt x="20786" y="5231"/>
                    <a:pt x="21254" y="5983"/>
                  </a:cubicBezTo>
                  <a:cubicBezTo>
                    <a:pt x="21722" y="6684"/>
                    <a:pt x="22156" y="7436"/>
                    <a:pt x="22624" y="8305"/>
                  </a:cubicBezTo>
                  <a:cubicBezTo>
                    <a:pt x="23008" y="9074"/>
                    <a:pt x="23393" y="9892"/>
                    <a:pt x="23760" y="10728"/>
                  </a:cubicBezTo>
                  <a:cubicBezTo>
                    <a:pt x="23927" y="11112"/>
                    <a:pt x="24094" y="11530"/>
                    <a:pt x="24295" y="11981"/>
                  </a:cubicBezTo>
                  <a:lnTo>
                    <a:pt x="24546" y="12666"/>
                  </a:lnTo>
                  <a:cubicBezTo>
                    <a:pt x="24629" y="12917"/>
                    <a:pt x="24713" y="13151"/>
                    <a:pt x="24763" y="13368"/>
                  </a:cubicBezTo>
                  <a:cubicBezTo>
                    <a:pt x="24830" y="13585"/>
                    <a:pt x="24880" y="13819"/>
                    <a:pt x="24930" y="14036"/>
                  </a:cubicBezTo>
                  <a:cubicBezTo>
                    <a:pt x="24963" y="14153"/>
                    <a:pt x="24980" y="14270"/>
                    <a:pt x="24997" y="14370"/>
                  </a:cubicBezTo>
                  <a:lnTo>
                    <a:pt x="24880" y="14337"/>
                  </a:lnTo>
                  <a:lnTo>
                    <a:pt x="24846" y="14337"/>
                  </a:lnTo>
                  <a:lnTo>
                    <a:pt x="24813" y="14320"/>
                  </a:lnTo>
                  <a:cubicBezTo>
                    <a:pt x="22708" y="13702"/>
                    <a:pt x="20569" y="12933"/>
                    <a:pt x="18480" y="12031"/>
                  </a:cubicBezTo>
                  <a:cubicBezTo>
                    <a:pt x="18480" y="11998"/>
                    <a:pt x="18480" y="11948"/>
                    <a:pt x="18464" y="11914"/>
                  </a:cubicBezTo>
                  <a:lnTo>
                    <a:pt x="18447" y="11864"/>
                  </a:lnTo>
                  <a:lnTo>
                    <a:pt x="18447" y="11847"/>
                  </a:lnTo>
                  <a:cubicBezTo>
                    <a:pt x="18413" y="11797"/>
                    <a:pt x="18413" y="11764"/>
                    <a:pt x="18397" y="11697"/>
                  </a:cubicBezTo>
                  <a:cubicBezTo>
                    <a:pt x="18380" y="11647"/>
                    <a:pt x="18363" y="11547"/>
                    <a:pt x="18330" y="11496"/>
                  </a:cubicBezTo>
                  <a:cubicBezTo>
                    <a:pt x="18297" y="11346"/>
                    <a:pt x="18230" y="11179"/>
                    <a:pt x="18163" y="11029"/>
                  </a:cubicBezTo>
                  <a:cubicBezTo>
                    <a:pt x="18063" y="10761"/>
                    <a:pt x="17946" y="10494"/>
                    <a:pt x="17795" y="10176"/>
                  </a:cubicBezTo>
                  <a:cubicBezTo>
                    <a:pt x="17528" y="9592"/>
                    <a:pt x="17227" y="9007"/>
                    <a:pt x="16910" y="8455"/>
                  </a:cubicBezTo>
                  <a:cubicBezTo>
                    <a:pt x="16576" y="7871"/>
                    <a:pt x="16225" y="7336"/>
                    <a:pt x="15890" y="6835"/>
                  </a:cubicBezTo>
                  <a:cubicBezTo>
                    <a:pt x="15540" y="6317"/>
                    <a:pt x="15155" y="5782"/>
                    <a:pt x="14788" y="5281"/>
                  </a:cubicBezTo>
                  <a:cubicBezTo>
                    <a:pt x="14286" y="4646"/>
                    <a:pt x="13735" y="4011"/>
                    <a:pt x="13184" y="3409"/>
                  </a:cubicBezTo>
                  <a:cubicBezTo>
                    <a:pt x="12649" y="2841"/>
                    <a:pt x="12098" y="2307"/>
                    <a:pt x="11546" y="1822"/>
                  </a:cubicBezTo>
                  <a:lnTo>
                    <a:pt x="11530" y="1805"/>
                  </a:lnTo>
                  <a:cubicBezTo>
                    <a:pt x="11513" y="1805"/>
                    <a:pt x="11479" y="1822"/>
                    <a:pt x="11479" y="1856"/>
                  </a:cubicBezTo>
                  <a:cubicBezTo>
                    <a:pt x="11479" y="1906"/>
                    <a:pt x="11479" y="1922"/>
                    <a:pt x="11513" y="1939"/>
                  </a:cubicBezTo>
                  <a:cubicBezTo>
                    <a:pt x="12064" y="2440"/>
                    <a:pt x="12632" y="3025"/>
                    <a:pt x="13234" y="3694"/>
                  </a:cubicBezTo>
                  <a:cubicBezTo>
                    <a:pt x="13869" y="4412"/>
                    <a:pt x="14470" y="5197"/>
                    <a:pt x="15055" y="6033"/>
                  </a:cubicBezTo>
                  <a:cubicBezTo>
                    <a:pt x="15356" y="6484"/>
                    <a:pt x="15640" y="6918"/>
                    <a:pt x="15907" y="7353"/>
                  </a:cubicBezTo>
                  <a:cubicBezTo>
                    <a:pt x="16058" y="7587"/>
                    <a:pt x="16191" y="7837"/>
                    <a:pt x="16308" y="8021"/>
                  </a:cubicBezTo>
                  <a:cubicBezTo>
                    <a:pt x="16442" y="8255"/>
                    <a:pt x="16559" y="8489"/>
                    <a:pt x="16692" y="8739"/>
                  </a:cubicBezTo>
                  <a:cubicBezTo>
                    <a:pt x="16993" y="9341"/>
                    <a:pt x="17244" y="9876"/>
                    <a:pt x="17478" y="10410"/>
                  </a:cubicBezTo>
                  <a:cubicBezTo>
                    <a:pt x="17578" y="10678"/>
                    <a:pt x="17712" y="10962"/>
                    <a:pt x="17812" y="11279"/>
                  </a:cubicBezTo>
                  <a:cubicBezTo>
                    <a:pt x="17862" y="11430"/>
                    <a:pt x="17912" y="11547"/>
                    <a:pt x="17962" y="11697"/>
                  </a:cubicBezTo>
                  <a:lnTo>
                    <a:pt x="17996" y="11847"/>
                  </a:lnTo>
                  <a:cubicBezTo>
                    <a:pt x="17879" y="11764"/>
                    <a:pt x="17728" y="11697"/>
                    <a:pt x="17578" y="11630"/>
                  </a:cubicBezTo>
                  <a:cubicBezTo>
                    <a:pt x="16459" y="11112"/>
                    <a:pt x="15289" y="10527"/>
                    <a:pt x="14119" y="9909"/>
                  </a:cubicBezTo>
                  <a:cubicBezTo>
                    <a:pt x="13518" y="9575"/>
                    <a:pt x="12950" y="9257"/>
                    <a:pt x="12398" y="8923"/>
                  </a:cubicBezTo>
                  <a:cubicBezTo>
                    <a:pt x="12281" y="8840"/>
                    <a:pt x="12148" y="8773"/>
                    <a:pt x="12031" y="8689"/>
                  </a:cubicBezTo>
                  <a:cubicBezTo>
                    <a:pt x="11981" y="8572"/>
                    <a:pt x="11947" y="8455"/>
                    <a:pt x="11897" y="8372"/>
                  </a:cubicBezTo>
                  <a:cubicBezTo>
                    <a:pt x="11847" y="8238"/>
                    <a:pt x="11780" y="8105"/>
                    <a:pt x="11713" y="7954"/>
                  </a:cubicBezTo>
                  <a:cubicBezTo>
                    <a:pt x="11596" y="7704"/>
                    <a:pt x="11463" y="7436"/>
                    <a:pt x="11296" y="7152"/>
                  </a:cubicBezTo>
                  <a:cubicBezTo>
                    <a:pt x="11012" y="6601"/>
                    <a:pt x="10677" y="6083"/>
                    <a:pt x="10343" y="5582"/>
                  </a:cubicBezTo>
                  <a:cubicBezTo>
                    <a:pt x="10143" y="5314"/>
                    <a:pt x="9959" y="5064"/>
                    <a:pt x="9792" y="4830"/>
                  </a:cubicBezTo>
                  <a:cubicBezTo>
                    <a:pt x="9625" y="4596"/>
                    <a:pt x="9441" y="4362"/>
                    <a:pt x="9224" y="4111"/>
                  </a:cubicBezTo>
                  <a:cubicBezTo>
                    <a:pt x="8873" y="3677"/>
                    <a:pt x="8472" y="3226"/>
                    <a:pt x="8088" y="2775"/>
                  </a:cubicBezTo>
                  <a:cubicBezTo>
                    <a:pt x="7636" y="2307"/>
                    <a:pt x="7169" y="1822"/>
                    <a:pt x="6667" y="1321"/>
                  </a:cubicBezTo>
                  <a:lnTo>
                    <a:pt x="6634" y="1304"/>
                  </a:lnTo>
                  <a:cubicBezTo>
                    <a:pt x="6617" y="1304"/>
                    <a:pt x="6601" y="1321"/>
                    <a:pt x="6601" y="1338"/>
                  </a:cubicBezTo>
                  <a:cubicBezTo>
                    <a:pt x="6584" y="1388"/>
                    <a:pt x="6601" y="1421"/>
                    <a:pt x="6617" y="1438"/>
                  </a:cubicBezTo>
                  <a:cubicBezTo>
                    <a:pt x="7118" y="1939"/>
                    <a:pt x="7636" y="2474"/>
                    <a:pt x="8121" y="3025"/>
                  </a:cubicBezTo>
                  <a:cubicBezTo>
                    <a:pt x="8422" y="3343"/>
                    <a:pt x="8639" y="3660"/>
                    <a:pt x="8890" y="3944"/>
                  </a:cubicBezTo>
                  <a:cubicBezTo>
                    <a:pt x="9140" y="4262"/>
                    <a:pt x="9374" y="4579"/>
                    <a:pt x="9641" y="4947"/>
                  </a:cubicBezTo>
                  <a:cubicBezTo>
                    <a:pt x="9875" y="5281"/>
                    <a:pt x="10126" y="5648"/>
                    <a:pt x="10360" y="5999"/>
                  </a:cubicBezTo>
                  <a:cubicBezTo>
                    <a:pt x="10594" y="6367"/>
                    <a:pt x="10794" y="6751"/>
                    <a:pt x="10978" y="7102"/>
                  </a:cubicBezTo>
                  <a:cubicBezTo>
                    <a:pt x="11129" y="7369"/>
                    <a:pt x="11279" y="7687"/>
                    <a:pt x="11429" y="8021"/>
                  </a:cubicBezTo>
                  <a:cubicBezTo>
                    <a:pt x="11479" y="8155"/>
                    <a:pt x="11530" y="8272"/>
                    <a:pt x="11596" y="8422"/>
                  </a:cubicBezTo>
                  <a:lnTo>
                    <a:pt x="11195" y="8155"/>
                  </a:lnTo>
                  <a:lnTo>
                    <a:pt x="10978" y="8004"/>
                  </a:lnTo>
                  <a:cubicBezTo>
                    <a:pt x="10878" y="7937"/>
                    <a:pt x="10778" y="7854"/>
                    <a:pt x="10677" y="7787"/>
                  </a:cubicBezTo>
                  <a:cubicBezTo>
                    <a:pt x="10477" y="7670"/>
                    <a:pt x="10276" y="7520"/>
                    <a:pt x="10093" y="7369"/>
                  </a:cubicBezTo>
                  <a:lnTo>
                    <a:pt x="10059" y="7353"/>
                  </a:lnTo>
                  <a:cubicBezTo>
                    <a:pt x="8806" y="6484"/>
                    <a:pt x="7603" y="5531"/>
                    <a:pt x="6433" y="4646"/>
                  </a:cubicBezTo>
                  <a:lnTo>
                    <a:pt x="6333" y="4445"/>
                  </a:lnTo>
                  <a:lnTo>
                    <a:pt x="6199" y="4228"/>
                  </a:lnTo>
                  <a:cubicBezTo>
                    <a:pt x="6116" y="4061"/>
                    <a:pt x="6016" y="3911"/>
                    <a:pt x="5932" y="3760"/>
                  </a:cubicBezTo>
                  <a:lnTo>
                    <a:pt x="5832" y="3593"/>
                  </a:lnTo>
                  <a:cubicBezTo>
                    <a:pt x="5698" y="3359"/>
                    <a:pt x="5514" y="3075"/>
                    <a:pt x="5331" y="2808"/>
                  </a:cubicBezTo>
                  <a:cubicBezTo>
                    <a:pt x="5097" y="2474"/>
                    <a:pt x="4880" y="2190"/>
                    <a:pt x="4679" y="1939"/>
                  </a:cubicBezTo>
                  <a:cubicBezTo>
                    <a:pt x="4428" y="1672"/>
                    <a:pt x="4178" y="1471"/>
                    <a:pt x="3927" y="1304"/>
                  </a:cubicBezTo>
                  <a:lnTo>
                    <a:pt x="3910" y="1271"/>
                  </a:lnTo>
                  <a:cubicBezTo>
                    <a:pt x="3877" y="1271"/>
                    <a:pt x="3860" y="1304"/>
                    <a:pt x="3860" y="1321"/>
                  </a:cubicBezTo>
                  <a:lnTo>
                    <a:pt x="3860" y="1388"/>
                  </a:lnTo>
                  <a:cubicBezTo>
                    <a:pt x="3860" y="1404"/>
                    <a:pt x="3877" y="1421"/>
                    <a:pt x="3877" y="1421"/>
                  </a:cubicBezTo>
                  <a:cubicBezTo>
                    <a:pt x="4111" y="1572"/>
                    <a:pt x="4345" y="1772"/>
                    <a:pt x="4579" y="2056"/>
                  </a:cubicBezTo>
                  <a:cubicBezTo>
                    <a:pt x="4779" y="2307"/>
                    <a:pt x="4996" y="2574"/>
                    <a:pt x="5197" y="2892"/>
                  </a:cubicBezTo>
                  <a:cubicBezTo>
                    <a:pt x="5381" y="3176"/>
                    <a:pt x="5581" y="3493"/>
                    <a:pt x="5748" y="3827"/>
                  </a:cubicBezTo>
                  <a:lnTo>
                    <a:pt x="5765" y="3844"/>
                  </a:lnTo>
                  <a:cubicBezTo>
                    <a:pt x="5798" y="3927"/>
                    <a:pt x="5849" y="4028"/>
                    <a:pt x="5915" y="4145"/>
                  </a:cubicBezTo>
                  <a:lnTo>
                    <a:pt x="5999" y="4278"/>
                  </a:lnTo>
                  <a:cubicBezTo>
                    <a:pt x="5698" y="4028"/>
                    <a:pt x="5414" y="3827"/>
                    <a:pt x="5130" y="3610"/>
                  </a:cubicBezTo>
                  <a:cubicBezTo>
                    <a:pt x="4362" y="3008"/>
                    <a:pt x="3526" y="2390"/>
                    <a:pt x="2674" y="1772"/>
                  </a:cubicBezTo>
                  <a:cubicBezTo>
                    <a:pt x="1839" y="1171"/>
                    <a:pt x="1003" y="586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6301903" y="3451841"/>
              <a:ext cx="130219" cy="205452"/>
            </a:xfrm>
            <a:custGeom>
              <a:avLst/>
              <a:gdLst/>
              <a:ahLst/>
              <a:cxnLst/>
              <a:rect l="l" t="t" r="r" b="b"/>
              <a:pathLst>
                <a:path w="3711" h="5855" extrusionOk="0">
                  <a:moveTo>
                    <a:pt x="1654" y="1"/>
                  </a:moveTo>
                  <a:cubicBezTo>
                    <a:pt x="1316" y="1"/>
                    <a:pt x="1008" y="127"/>
                    <a:pt x="753" y="307"/>
                  </a:cubicBezTo>
                  <a:cubicBezTo>
                    <a:pt x="486" y="507"/>
                    <a:pt x="285" y="791"/>
                    <a:pt x="168" y="1142"/>
                  </a:cubicBezTo>
                  <a:cubicBezTo>
                    <a:pt x="34" y="1493"/>
                    <a:pt x="1" y="1861"/>
                    <a:pt x="34" y="2245"/>
                  </a:cubicBezTo>
                  <a:cubicBezTo>
                    <a:pt x="85" y="2613"/>
                    <a:pt x="218" y="3030"/>
                    <a:pt x="469" y="3465"/>
                  </a:cubicBezTo>
                  <a:cubicBezTo>
                    <a:pt x="686" y="3849"/>
                    <a:pt x="970" y="4217"/>
                    <a:pt x="1388" y="4668"/>
                  </a:cubicBezTo>
                  <a:lnTo>
                    <a:pt x="2207" y="5470"/>
                  </a:lnTo>
                  <a:lnTo>
                    <a:pt x="2457" y="5720"/>
                  </a:lnTo>
                  <a:cubicBezTo>
                    <a:pt x="2457" y="5787"/>
                    <a:pt x="2507" y="5837"/>
                    <a:pt x="2557" y="5837"/>
                  </a:cubicBezTo>
                  <a:cubicBezTo>
                    <a:pt x="2591" y="5837"/>
                    <a:pt x="2608" y="5854"/>
                    <a:pt x="2608" y="5854"/>
                  </a:cubicBezTo>
                  <a:cubicBezTo>
                    <a:pt x="2641" y="5854"/>
                    <a:pt x="2674" y="5854"/>
                    <a:pt x="2691" y="5837"/>
                  </a:cubicBezTo>
                  <a:cubicBezTo>
                    <a:pt x="2708" y="5804"/>
                    <a:pt x="2708" y="5770"/>
                    <a:pt x="2708" y="5754"/>
                  </a:cubicBezTo>
                  <a:cubicBezTo>
                    <a:pt x="2724" y="5637"/>
                    <a:pt x="2758" y="5537"/>
                    <a:pt x="2791" y="5453"/>
                  </a:cubicBezTo>
                  <a:cubicBezTo>
                    <a:pt x="2841" y="5353"/>
                    <a:pt x="2858" y="5269"/>
                    <a:pt x="2892" y="5169"/>
                  </a:cubicBezTo>
                  <a:lnTo>
                    <a:pt x="2958" y="5019"/>
                  </a:lnTo>
                  <a:cubicBezTo>
                    <a:pt x="3009" y="4885"/>
                    <a:pt x="3059" y="4751"/>
                    <a:pt x="3109" y="4601"/>
                  </a:cubicBezTo>
                  <a:cubicBezTo>
                    <a:pt x="3226" y="4250"/>
                    <a:pt x="3343" y="3949"/>
                    <a:pt x="3426" y="3682"/>
                  </a:cubicBezTo>
                  <a:cubicBezTo>
                    <a:pt x="3527" y="3331"/>
                    <a:pt x="3593" y="3014"/>
                    <a:pt x="3643" y="2713"/>
                  </a:cubicBezTo>
                  <a:cubicBezTo>
                    <a:pt x="3710" y="2362"/>
                    <a:pt x="3710" y="2044"/>
                    <a:pt x="3694" y="1777"/>
                  </a:cubicBezTo>
                  <a:cubicBezTo>
                    <a:pt x="3677" y="1627"/>
                    <a:pt x="3643" y="1493"/>
                    <a:pt x="3610" y="1343"/>
                  </a:cubicBezTo>
                  <a:cubicBezTo>
                    <a:pt x="3560" y="1209"/>
                    <a:pt x="3527" y="1075"/>
                    <a:pt x="3443" y="942"/>
                  </a:cubicBezTo>
                  <a:cubicBezTo>
                    <a:pt x="3376" y="825"/>
                    <a:pt x="3293" y="708"/>
                    <a:pt x="3192" y="608"/>
                  </a:cubicBezTo>
                  <a:cubicBezTo>
                    <a:pt x="3109" y="507"/>
                    <a:pt x="2975" y="424"/>
                    <a:pt x="2841" y="340"/>
                  </a:cubicBezTo>
                  <a:cubicBezTo>
                    <a:pt x="2708" y="257"/>
                    <a:pt x="2557" y="207"/>
                    <a:pt x="2374" y="156"/>
                  </a:cubicBezTo>
                  <a:cubicBezTo>
                    <a:pt x="2290" y="73"/>
                    <a:pt x="2207" y="73"/>
                    <a:pt x="2123" y="39"/>
                  </a:cubicBezTo>
                  <a:cubicBezTo>
                    <a:pt x="2006" y="23"/>
                    <a:pt x="1872" y="6"/>
                    <a:pt x="1772" y="6"/>
                  </a:cubicBezTo>
                  <a:cubicBezTo>
                    <a:pt x="1732" y="3"/>
                    <a:pt x="1693" y="1"/>
                    <a:pt x="1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6105501" y="3727620"/>
              <a:ext cx="252753" cy="168502"/>
            </a:xfrm>
            <a:custGeom>
              <a:avLst/>
              <a:gdLst/>
              <a:ahLst/>
              <a:cxnLst/>
              <a:rect l="l" t="t" r="r" b="b"/>
              <a:pathLst>
                <a:path w="7203" h="4802" extrusionOk="0">
                  <a:moveTo>
                    <a:pt x="1387" y="0"/>
                  </a:moveTo>
                  <a:cubicBezTo>
                    <a:pt x="953" y="17"/>
                    <a:pt x="535" y="251"/>
                    <a:pt x="301" y="585"/>
                  </a:cubicBezTo>
                  <a:cubicBezTo>
                    <a:pt x="101" y="869"/>
                    <a:pt x="1" y="1270"/>
                    <a:pt x="34" y="1754"/>
                  </a:cubicBezTo>
                  <a:cubicBezTo>
                    <a:pt x="51" y="1938"/>
                    <a:pt x="84" y="2139"/>
                    <a:pt x="134" y="2406"/>
                  </a:cubicBezTo>
                  <a:cubicBezTo>
                    <a:pt x="184" y="2590"/>
                    <a:pt x="268" y="2790"/>
                    <a:pt x="352" y="3008"/>
                  </a:cubicBezTo>
                  <a:cubicBezTo>
                    <a:pt x="435" y="3191"/>
                    <a:pt x="519" y="3358"/>
                    <a:pt x="619" y="3526"/>
                  </a:cubicBezTo>
                  <a:cubicBezTo>
                    <a:pt x="719" y="3709"/>
                    <a:pt x="869" y="3893"/>
                    <a:pt x="1037" y="4077"/>
                  </a:cubicBezTo>
                  <a:cubicBezTo>
                    <a:pt x="1187" y="4211"/>
                    <a:pt x="1354" y="4344"/>
                    <a:pt x="1538" y="4461"/>
                  </a:cubicBezTo>
                  <a:cubicBezTo>
                    <a:pt x="1705" y="4561"/>
                    <a:pt x="1872" y="4628"/>
                    <a:pt x="2089" y="4695"/>
                  </a:cubicBezTo>
                  <a:cubicBezTo>
                    <a:pt x="2173" y="4712"/>
                    <a:pt x="2223" y="4745"/>
                    <a:pt x="2306" y="4762"/>
                  </a:cubicBezTo>
                  <a:cubicBezTo>
                    <a:pt x="2472" y="4790"/>
                    <a:pt x="2643" y="4802"/>
                    <a:pt x="2821" y="4802"/>
                  </a:cubicBezTo>
                  <a:cubicBezTo>
                    <a:pt x="2967" y="4802"/>
                    <a:pt x="3118" y="4794"/>
                    <a:pt x="3276" y="4779"/>
                  </a:cubicBezTo>
                  <a:cubicBezTo>
                    <a:pt x="3677" y="4729"/>
                    <a:pt x="4061" y="4612"/>
                    <a:pt x="4512" y="4445"/>
                  </a:cubicBezTo>
                  <a:cubicBezTo>
                    <a:pt x="4880" y="4277"/>
                    <a:pt x="5281" y="4094"/>
                    <a:pt x="5698" y="3843"/>
                  </a:cubicBezTo>
                  <a:cubicBezTo>
                    <a:pt x="6183" y="3542"/>
                    <a:pt x="6651" y="3208"/>
                    <a:pt x="7135" y="2824"/>
                  </a:cubicBezTo>
                  <a:cubicBezTo>
                    <a:pt x="7185" y="2774"/>
                    <a:pt x="7202" y="2707"/>
                    <a:pt x="7152" y="2673"/>
                  </a:cubicBezTo>
                  <a:cubicBezTo>
                    <a:pt x="7152" y="2640"/>
                    <a:pt x="7135" y="2640"/>
                    <a:pt x="7118" y="2623"/>
                  </a:cubicBezTo>
                  <a:cubicBezTo>
                    <a:pt x="7118" y="2607"/>
                    <a:pt x="7102" y="2590"/>
                    <a:pt x="7068" y="2556"/>
                  </a:cubicBezTo>
                  <a:lnTo>
                    <a:pt x="6951" y="2506"/>
                  </a:lnTo>
                  <a:cubicBezTo>
                    <a:pt x="6918" y="2473"/>
                    <a:pt x="6885" y="2473"/>
                    <a:pt x="6868" y="2456"/>
                  </a:cubicBezTo>
                  <a:cubicBezTo>
                    <a:pt x="6801" y="2423"/>
                    <a:pt x="6717" y="2406"/>
                    <a:pt x="6651" y="2356"/>
                  </a:cubicBezTo>
                  <a:cubicBezTo>
                    <a:pt x="6567" y="2306"/>
                    <a:pt x="6467" y="2272"/>
                    <a:pt x="6383" y="2222"/>
                  </a:cubicBezTo>
                  <a:lnTo>
                    <a:pt x="6200" y="2139"/>
                  </a:lnTo>
                  <a:cubicBezTo>
                    <a:pt x="5899" y="2005"/>
                    <a:pt x="5615" y="1855"/>
                    <a:pt x="5347" y="1721"/>
                  </a:cubicBezTo>
                  <a:cubicBezTo>
                    <a:pt x="4796" y="1454"/>
                    <a:pt x="4345" y="1186"/>
                    <a:pt x="3894" y="936"/>
                  </a:cubicBezTo>
                  <a:cubicBezTo>
                    <a:pt x="3509" y="702"/>
                    <a:pt x="3108" y="468"/>
                    <a:pt x="2691" y="284"/>
                  </a:cubicBezTo>
                  <a:cubicBezTo>
                    <a:pt x="2423" y="167"/>
                    <a:pt x="2189" y="84"/>
                    <a:pt x="1939" y="33"/>
                  </a:cubicBezTo>
                  <a:cubicBezTo>
                    <a:pt x="1755" y="0"/>
                    <a:pt x="1555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6095535" y="3445595"/>
              <a:ext cx="197030" cy="219979"/>
            </a:xfrm>
            <a:custGeom>
              <a:avLst/>
              <a:gdLst/>
              <a:ahLst/>
              <a:cxnLst/>
              <a:rect l="l" t="t" r="r" b="b"/>
              <a:pathLst>
                <a:path w="5615" h="6269" extrusionOk="0">
                  <a:moveTo>
                    <a:pt x="1955" y="0"/>
                  </a:moveTo>
                  <a:cubicBezTo>
                    <a:pt x="1655" y="0"/>
                    <a:pt x="1371" y="67"/>
                    <a:pt x="1087" y="251"/>
                  </a:cubicBezTo>
                  <a:cubicBezTo>
                    <a:pt x="836" y="385"/>
                    <a:pt x="619" y="635"/>
                    <a:pt x="418" y="969"/>
                  </a:cubicBezTo>
                  <a:cubicBezTo>
                    <a:pt x="335" y="1120"/>
                    <a:pt x="251" y="1304"/>
                    <a:pt x="184" y="1521"/>
                  </a:cubicBezTo>
                  <a:cubicBezTo>
                    <a:pt x="134" y="1721"/>
                    <a:pt x="84" y="1938"/>
                    <a:pt x="51" y="2122"/>
                  </a:cubicBezTo>
                  <a:cubicBezTo>
                    <a:pt x="1" y="2473"/>
                    <a:pt x="17" y="2807"/>
                    <a:pt x="101" y="3141"/>
                  </a:cubicBezTo>
                  <a:cubicBezTo>
                    <a:pt x="184" y="3442"/>
                    <a:pt x="335" y="3710"/>
                    <a:pt x="519" y="3977"/>
                  </a:cubicBezTo>
                  <a:cubicBezTo>
                    <a:pt x="886" y="4445"/>
                    <a:pt x="1387" y="4846"/>
                    <a:pt x="2106" y="5213"/>
                  </a:cubicBezTo>
                  <a:cubicBezTo>
                    <a:pt x="2590" y="5464"/>
                    <a:pt x="3159" y="5681"/>
                    <a:pt x="3860" y="5882"/>
                  </a:cubicBezTo>
                  <a:cubicBezTo>
                    <a:pt x="4328" y="6015"/>
                    <a:pt x="4846" y="6132"/>
                    <a:pt x="5481" y="6266"/>
                  </a:cubicBezTo>
                  <a:cubicBezTo>
                    <a:pt x="5486" y="6268"/>
                    <a:pt x="5492" y="6269"/>
                    <a:pt x="5498" y="6269"/>
                  </a:cubicBezTo>
                  <a:cubicBezTo>
                    <a:pt x="5548" y="6269"/>
                    <a:pt x="5615" y="6209"/>
                    <a:pt x="5615" y="6149"/>
                  </a:cubicBezTo>
                  <a:cubicBezTo>
                    <a:pt x="5615" y="6132"/>
                    <a:pt x="5615" y="6099"/>
                    <a:pt x="5598" y="6065"/>
                  </a:cubicBezTo>
                  <a:cubicBezTo>
                    <a:pt x="5615" y="6032"/>
                    <a:pt x="5615" y="5982"/>
                    <a:pt x="5598" y="5948"/>
                  </a:cubicBezTo>
                  <a:cubicBezTo>
                    <a:pt x="5448" y="5531"/>
                    <a:pt x="5347" y="5080"/>
                    <a:pt x="5280" y="4662"/>
                  </a:cubicBezTo>
                  <a:lnTo>
                    <a:pt x="5230" y="4361"/>
                  </a:lnTo>
                  <a:cubicBezTo>
                    <a:pt x="5147" y="3910"/>
                    <a:pt x="5063" y="3476"/>
                    <a:pt x="4930" y="3058"/>
                  </a:cubicBezTo>
                  <a:cubicBezTo>
                    <a:pt x="4779" y="2473"/>
                    <a:pt x="4579" y="1989"/>
                    <a:pt x="4345" y="1554"/>
                  </a:cubicBezTo>
                  <a:cubicBezTo>
                    <a:pt x="4178" y="1237"/>
                    <a:pt x="3961" y="969"/>
                    <a:pt x="3676" y="719"/>
                  </a:cubicBezTo>
                  <a:cubicBezTo>
                    <a:pt x="3426" y="485"/>
                    <a:pt x="3142" y="301"/>
                    <a:pt x="2841" y="184"/>
                  </a:cubicBezTo>
                  <a:cubicBezTo>
                    <a:pt x="2707" y="100"/>
                    <a:pt x="2540" y="50"/>
                    <a:pt x="2373" y="34"/>
                  </a:cubicBezTo>
                  <a:cubicBezTo>
                    <a:pt x="2223" y="17"/>
                    <a:pt x="2072" y="0"/>
                    <a:pt x="1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6139504" y="3487809"/>
              <a:ext cx="510700" cy="437397"/>
            </a:xfrm>
            <a:custGeom>
              <a:avLst/>
              <a:gdLst/>
              <a:ahLst/>
              <a:cxnLst/>
              <a:rect l="l" t="t" r="r" b="b"/>
              <a:pathLst>
                <a:path w="14554" h="12465" extrusionOk="0">
                  <a:moveTo>
                    <a:pt x="6166" y="0"/>
                  </a:moveTo>
                  <a:cubicBezTo>
                    <a:pt x="6149" y="0"/>
                    <a:pt x="6133" y="0"/>
                    <a:pt x="6099" y="17"/>
                  </a:cubicBezTo>
                  <a:cubicBezTo>
                    <a:pt x="6099" y="50"/>
                    <a:pt x="6083" y="50"/>
                    <a:pt x="6083" y="67"/>
                  </a:cubicBezTo>
                  <a:cubicBezTo>
                    <a:pt x="6083" y="72"/>
                    <a:pt x="6084" y="78"/>
                    <a:pt x="6085" y="83"/>
                  </a:cubicBezTo>
                  <a:lnTo>
                    <a:pt x="6085" y="83"/>
                  </a:lnTo>
                  <a:cubicBezTo>
                    <a:pt x="6216" y="50"/>
                    <a:pt x="6183" y="17"/>
                    <a:pt x="6166" y="0"/>
                  </a:cubicBezTo>
                  <a:close/>
                  <a:moveTo>
                    <a:pt x="6085" y="83"/>
                  </a:moveTo>
                  <a:cubicBezTo>
                    <a:pt x="6084" y="83"/>
                    <a:pt x="6083" y="84"/>
                    <a:pt x="6083" y="84"/>
                  </a:cubicBezTo>
                  <a:cubicBezTo>
                    <a:pt x="6116" y="318"/>
                    <a:pt x="6149" y="568"/>
                    <a:pt x="6183" y="802"/>
                  </a:cubicBezTo>
                  <a:cubicBezTo>
                    <a:pt x="6215" y="1013"/>
                    <a:pt x="6252" y="1224"/>
                    <a:pt x="6290" y="1433"/>
                  </a:cubicBezTo>
                  <a:lnTo>
                    <a:pt x="6290" y="1433"/>
                  </a:lnTo>
                  <a:cubicBezTo>
                    <a:pt x="6216" y="998"/>
                    <a:pt x="6144" y="541"/>
                    <a:pt x="6085" y="83"/>
                  </a:cubicBezTo>
                  <a:close/>
                  <a:moveTo>
                    <a:pt x="17" y="67"/>
                  </a:moveTo>
                  <a:cubicBezTo>
                    <a:pt x="1" y="67"/>
                    <a:pt x="1" y="84"/>
                    <a:pt x="1" y="101"/>
                  </a:cubicBezTo>
                  <a:lnTo>
                    <a:pt x="1" y="151"/>
                  </a:lnTo>
                  <a:lnTo>
                    <a:pt x="84" y="268"/>
                  </a:lnTo>
                  <a:lnTo>
                    <a:pt x="134" y="334"/>
                  </a:lnTo>
                  <a:cubicBezTo>
                    <a:pt x="402" y="719"/>
                    <a:pt x="686" y="1103"/>
                    <a:pt x="987" y="1487"/>
                  </a:cubicBezTo>
                  <a:cubicBezTo>
                    <a:pt x="1321" y="1922"/>
                    <a:pt x="1655" y="2356"/>
                    <a:pt x="2006" y="2824"/>
                  </a:cubicBezTo>
                  <a:cubicBezTo>
                    <a:pt x="2390" y="3309"/>
                    <a:pt x="2741" y="3743"/>
                    <a:pt x="3092" y="4144"/>
                  </a:cubicBezTo>
                  <a:cubicBezTo>
                    <a:pt x="3276" y="4344"/>
                    <a:pt x="3476" y="4578"/>
                    <a:pt x="3660" y="4779"/>
                  </a:cubicBezTo>
                  <a:cubicBezTo>
                    <a:pt x="3827" y="4996"/>
                    <a:pt x="4027" y="5197"/>
                    <a:pt x="4245" y="5431"/>
                  </a:cubicBezTo>
                  <a:cubicBezTo>
                    <a:pt x="5013" y="6249"/>
                    <a:pt x="5832" y="7068"/>
                    <a:pt x="6701" y="7820"/>
                  </a:cubicBezTo>
                  <a:cubicBezTo>
                    <a:pt x="7336" y="8355"/>
                    <a:pt x="8004" y="8906"/>
                    <a:pt x="8672" y="9374"/>
                  </a:cubicBezTo>
                  <a:cubicBezTo>
                    <a:pt x="8372" y="9357"/>
                    <a:pt x="8088" y="9357"/>
                    <a:pt x="7854" y="9357"/>
                  </a:cubicBezTo>
                  <a:cubicBezTo>
                    <a:pt x="7536" y="9357"/>
                    <a:pt x="7252" y="9357"/>
                    <a:pt x="6935" y="9374"/>
                  </a:cubicBezTo>
                  <a:cubicBezTo>
                    <a:pt x="6617" y="9407"/>
                    <a:pt x="6333" y="9407"/>
                    <a:pt x="6016" y="9424"/>
                  </a:cubicBezTo>
                  <a:lnTo>
                    <a:pt x="5782" y="9424"/>
                  </a:lnTo>
                  <a:cubicBezTo>
                    <a:pt x="5732" y="9424"/>
                    <a:pt x="5648" y="9441"/>
                    <a:pt x="5581" y="9441"/>
                  </a:cubicBezTo>
                  <a:cubicBezTo>
                    <a:pt x="5481" y="9441"/>
                    <a:pt x="5364" y="9457"/>
                    <a:pt x="5247" y="9457"/>
                  </a:cubicBezTo>
                  <a:lnTo>
                    <a:pt x="5097" y="9457"/>
                  </a:lnTo>
                  <a:cubicBezTo>
                    <a:pt x="5013" y="9457"/>
                    <a:pt x="4930" y="9457"/>
                    <a:pt x="4846" y="9491"/>
                  </a:cubicBezTo>
                  <a:lnTo>
                    <a:pt x="4646" y="9491"/>
                  </a:lnTo>
                  <a:cubicBezTo>
                    <a:pt x="4479" y="9491"/>
                    <a:pt x="4328" y="9491"/>
                    <a:pt x="4161" y="9507"/>
                  </a:cubicBezTo>
                  <a:cubicBezTo>
                    <a:pt x="3951" y="9512"/>
                    <a:pt x="3755" y="9514"/>
                    <a:pt x="3569" y="9514"/>
                  </a:cubicBezTo>
                  <a:cubicBezTo>
                    <a:pt x="3120" y="9514"/>
                    <a:pt x="2730" y="9503"/>
                    <a:pt x="2340" y="9491"/>
                  </a:cubicBezTo>
                  <a:cubicBezTo>
                    <a:pt x="2022" y="9457"/>
                    <a:pt x="1722" y="9441"/>
                    <a:pt x="1354" y="9407"/>
                  </a:cubicBezTo>
                  <a:cubicBezTo>
                    <a:pt x="1070" y="9374"/>
                    <a:pt x="753" y="9324"/>
                    <a:pt x="469" y="9273"/>
                  </a:cubicBezTo>
                  <a:cubicBezTo>
                    <a:pt x="352" y="9257"/>
                    <a:pt x="235" y="9240"/>
                    <a:pt x="134" y="9207"/>
                  </a:cubicBezTo>
                  <a:cubicBezTo>
                    <a:pt x="84" y="9207"/>
                    <a:pt x="68" y="9240"/>
                    <a:pt x="68" y="9257"/>
                  </a:cubicBezTo>
                  <a:cubicBezTo>
                    <a:pt x="68" y="9273"/>
                    <a:pt x="68" y="9324"/>
                    <a:pt x="101" y="9324"/>
                  </a:cubicBezTo>
                  <a:lnTo>
                    <a:pt x="736" y="9441"/>
                  </a:lnTo>
                  <a:cubicBezTo>
                    <a:pt x="1137" y="9524"/>
                    <a:pt x="1504" y="9574"/>
                    <a:pt x="1889" y="9608"/>
                  </a:cubicBezTo>
                  <a:cubicBezTo>
                    <a:pt x="2407" y="9674"/>
                    <a:pt x="2992" y="9708"/>
                    <a:pt x="3677" y="9758"/>
                  </a:cubicBezTo>
                  <a:cubicBezTo>
                    <a:pt x="3911" y="9758"/>
                    <a:pt x="4144" y="9775"/>
                    <a:pt x="4395" y="9775"/>
                  </a:cubicBezTo>
                  <a:lnTo>
                    <a:pt x="5481" y="9775"/>
                  </a:lnTo>
                  <a:cubicBezTo>
                    <a:pt x="5581" y="9775"/>
                    <a:pt x="5682" y="9775"/>
                    <a:pt x="5782" y="9791"/>
                  </a:cubicBezTo>
                  <a:lnTo>
                    <a:pt x="5916" y="9791"/>
                  </a:lnTo>
                  <a:cubicBezTo>
                    <a:pt x="6083" y="9791"/>
                    <a:pt x="6233" y="9825"/>
                    <a:pt x="6400" y="9825"/>
                  </a:cubicBezTo>
                  <a:lnTo>
                    <a:pt x="6818" y="9842"/>
                  </a:lnTo>
                  <a:cubicBezTo>
                    <a:pt x="6985" y="9842"/>
                    <a:pt x="7152" y="9842"/>
                    <a:pt x="7319" y="9858"/>
                  </a:cubicBezTo>
                  <a:cubicBezTo>
                    <a:pt x="7570" y="9858"/>
                    <a:pt x="7837" y="9875"/>
                    <a:pt x="8088" y="9875"/>
                  </a:cubicBezTo>
                  <a:lnTo>
                    <a:pt x="8104" y="9875"/>
                  </a:lnTo>
                  <a:lnTo>
                    <a:pt x="8422" y="9908"/>
                  </a:lnTo>
                  <a:cubicBezTo>
                    <a:pt x="8606" y="9908"/>
                    <a:pt x="8773" y="9925"/>
                    <a:pt x="8957" y="9925"/>
                  </a:cubicBezTo>
                  <a:lnTo>
                    <a:pt x="9358" y="9925"/>
                  </a:lnTo>
                  <a:cubicBezTo>
                    <a:pt x="10076" y="10410"/>
                    <a:pt x="10794" y="10861"/>
                    <a:pt x="11530" y="11262"/>
                  </a:cubicBezTo>
                  <a:cubicBezTo>
                    <a:pt x="11780" y="11379"/>
                    <a:pt x="11997" y="11512"/>
                    <a:pt x="12198" y="11596"/>
                  </a:cubicBezTo>
                  <a:cubicBezTo>
                    <a:pt x="12415" y="11696"/>
                    <a:pt x="12616" y="11780"/>
                    <a:pt x="12850" y="11880"/>
                  </a:cubicBezTo>
                  <a:lnTo>
                    <a:pt x="12883" y="11913"/>
                  </a:lnTo>
                  <a:cubicBezTo>
                    <a:pt x="13384" y="12131"/>
                    <a:pt x="13835" y="12331"/>
                    <a:pt x="14287" y="12465"/>
                  </a:cubicBezTo>
                  <a:lnTo>
                    <a:pt x="14387" y="12465"/>
                  </a:lnTo>
                  <a:cubicBezTo>
                    <a:pt x="14454" y="12448"/>
                    <a:pt x="14504" y="12415"/>
                    <a:pt x="14520" y="12365"/>
                  </a:cubicBezTo>
                  <a:cubicBezTo>
                    <a:pt x="14537" y="12331"/>
                    <a:pt x="14554" y="12264"/>
                    <a:pt x="14537" y="12197"/>
                  </a:cubicBezTo>
                  <a:cubicBezTo>
                    <a:pt x="14520" y="12164"/>
                    <a:pt x="14504" y="12097"/>
                    <a:pt x="14437" y="12081"/>
                  </a:cubicBezTo>
                  <a:cubicBezTo>
                    <a:pt x="13886" y="11847"/>
                    <a:pt x="13418" y="11629"/>
                    <a:pt x="12967" y="11429"/>
                  </a:cubicBezTo>
                  <a:cubicBezTo>
                    <a:pt x="12766" y="11329"/>
                    <a:pt x="12549" y="11212"/>
                    <a:pt x="12365" y="11111"/>
                  </a:cubicBezTo>
                  <a:lnTo>
                    <a:pt x="12298" y="11078"/>
                  </a:lnTo>
                  <a:lnTo>
                    <a:pt x="12265" y="11045"/>
                  </a:lnTo>
                  <a:lnTo>
                    <a:pt x="11580" y="10677"/>
                  </a:lnTo>
                  <a:cubicBezTo>
                    <a:pt x="10962" y="10343"/>
                    <a:pt x="10360" y="9942"/>
                    <a:pt x="9759" y="9541"/>
                  </a:cubicBezTo>
                  <a:cubicBezTo>
                    <a:pt x="9742" y="9507"/>
                    <a:pt x="9692" y="9491"/>
                    <a:pt x="9625" y="9457"/>
                  </a:cubicBezTo>
                  <a:lnTo>
                    <a:pt x="9591" y="9441"/>
                  </a:lnTo>
                  <a:cubicBezTo>
                    <a:pt x="9591" y="9407"/>
                    <a:pt x="9591" y="9357"/>
                    <a:pt x="9541" y="9324"/>
                  </a:cubicBezTo>
                  <a:cubicBezTo>
                    <a:pt x="9408" y="9090"/>
                    <a:pt x="9207" y="8839"/>
                    <a:pt x="9040" y="8572"/>
                  </a:cubicBezTo>
                  <a:cubicBezTo>
                    <a:pt x="8906" y="8338"/>
                    <a:pt x="8739" y="8070"/>
                    <a:pt x="8572" y="7753"/>
                  </a:cubicBezTo>
                  <a:cubicBezTo>
                    <a:pt x="8439" y="7519"/>
                    <a:pt x="8288" y="7252"/>
                    <a:pt x="8121" y="6934"/>
                  </a:cubicBezTo>
                  <a:cubicBezTo>
                    <a:pt x="8088" y="6834"/>
                    <a:pt x="8021" y="6734"/>
                    <a:pt x="7987" y="6650"/>
                  </a:cubicBezTo>
                  <a:lnTo>
                    <a:pt x="7954" y="6600"/>
                  </a:lnTo>
                  <a:lnTo>
                    <a:pt x="7921" y="6517"/>
                  </a:lnTo>
                  <a:cubicBezTo>
                    <a:pt x="7854" y="6400"/>
                    <a:pt x="7787" y="6249"/>
                    <a:pt x="7737" y="6116"/>
                  </a:cubicBezTo>
                  <a:lnTo>
                    <a:pt x="7703" y="6099"/>
                  </a:lnTo>
                  <a:lnTo>
                    <a:pt x="7687" y="6082"/>
                  </a:lnTo>
                  <a:cubicBezTo>
                    <a:pt x="7670" y="6015"/>
                    <a:pt x="7653" y="5982"/>
                    <a:pt x="7620" y="5915"/>
                  </a:cubicBezTo>
                  <a:lnTo>
                    <a:pt x="7620" y="5915"/>
                  </a:lnTo>
                  <a:lnTo>
                    <a:pt x="7653" y="5948"/>
                  </a:lnTo>
                  <a:cubicBezTo>
                    <a:pt x="7453" y="5531"/>
                    <a:pt x="7286" y="5096"/>
                    <a:pt x="7152" y="4679"/>
                  </a:cubicBezTo>
                  <a:cubicBezTo>
                    <a:pt x="7068" y="4478"/>
                    <a:pt x="7002" y="4244"/>
                    <a:pt x="6918" y="4027"/>
                  </a:cubicBezTo>
                  <a:cubicBezTo>
                    <a:pt x="6851" y="3827"/>
                    <a:pt x="6784" y="3593"/>
                    <a:pt x="6734" y="3392"/>
                  </a:cubicBezTo>
                  <a:cubicBezTo>
                    <a:pt x="6667" y="3175"/>
                    <a:pt x="6601" y="2941"/>
                    <a:pt x="6567" y="2740"/>
                  </a:cubicBezTo>
                  <a:cubicBezTo>
                    <a:pt x="6500" y="2507"/>
                    <a:pt x="6450" y="2273"/>
                    <a:pt x="6417" y="2089"/>
                  </a:cubicBezTo>
                  <a:cubicBezTo>
                    <a:pt x="6374" y="1874"/>
                    <a:pt x="6331" y="1654"/>
                    <a:pt x="6290" y="1433"/>
                  </a:cubicBezTo>
                  <a:lnTo>
                    <a:pt x="6290" y="1433"/>
                  </a:lnTo>
                  <a:cubicBezTo>
                    <a:pt x="6299" y="1485"/>
                    <a:pt x="6308" y="1536"/>
                    <a:pt x="6317" y="1588"/>
                  </a:cubicBezTo>
                  <a:cubicBezTo>
                    <a:pt x="6417" y="2156"/>
                    <a:pt x="6550" y="2724"/>
                    <a:pt x="6634" y="3158"/>
                  </a:cubicBezTo>
                  <a:cubicBezTo>
                    <a:pt x="6684" y="3442"/>
                    <a:pt x="6751" y="3726"/>
                    <a:pt x="6818" y="3943"/>
                  </a:cubicBezTo>
                  <a:cubicBezTo>
                    <a:pt x="6851" y="4077"/>
                    <a:pt x="6885" y="4194"/>
                    <a:pt x="6918" y="4328"/>
                  </a:cubicBezTo>
                  <a:cubicBezTo>
                    <a:pt x="6935" y="4378"/>
                    <a:pt x="6968" y="4445"/>
                    <a:pt x="6985" y="4528"/>
                  </a:cubicBezTo>
                  <a:cubicBezTo>
                    <a:pt x="7002" y="4595"/>
                    <a:pt x="7018" y="4662"/>
                    <a:pt x="7052" y="4745"/>
                  </a:cubicBezTo>
                  <a:cubicBezTo>
                    <a:pt x="7185" y="5314"/>
                    <a:pt x="7352" y="5815"/>
                    <a:pt x="7553" y="6266"/>
                  </a:cubicBezTo>
                  <a:cubicBezTo>
                    <a:pt x="7653" y="6550"/>
                    <a:pt x="7770" y="6851"/>
                    <a:pt x="7921" y="7152"/>
                  </a:cubicBezTo>
                  <a:cubicBezTo>
                    <a:pt x="8038" y="7436"/>
                    <a:pt x="8188" y="7720"/>
                    <a:pt x="8338" y="8004"/>
                  </a:cubicBezTo>
                  <a:cubicBezTo>
                    <a:pt x="8455" y="8238"/>
                    <a:pt x="8606" y="8471"/>
                    <a:pt x="8756" y="8739"/>
                  </a:cubicBezTo>
                  <a:cubicBezTo>
                    <a:pt x="8038" y="8187"/>
                    <a:pt x="7336" y="7619"/>
                    <a:pt x="6651" y="7018"/>
                  </a:cubicBezTo>
                  <a:cubicBezTo>
                    <a:pt x="6166" y="6600"/>
                    <a:pt x="5732" y="6182"/>
                    <a:pt x="5364" y="5865"/>
                  </a:cubicBezTo>
                  <a:cubicBezTo>
                    <a:pt x="5097" y="5614"/>
                    <a:pt x="4830" y="5347"/>
                    <a:pt x="4562" y="5080"/>
                  </a:cubicBezTo>
                  <a:lnTo>
                    <a:pt x="4512" y="5063"/>
                  </a:lnTo>
                  <a:lnTo>
                    <a:pt x="4362" y="4913"/>
                  </a:lnTo>
                  <a:lnTo>
                    <a:pt x="4111" y="4679"/>
                  </a:lnTo>
                  <a:cubicBezTo>
                    <a:pt x="3860" y="4428"/>
                    <a:pt x="3610" y="4177"/>
                    <a:pt x="3409" y="3943"/>
                  </a:cubicBezTo>
                  <a:cubicBezTo>
                    <a:pt x="3142" y="3659"/>
                    <a:pt x="2858" y="3359"/>
                    <a:pt x="2674" y="3175"/>
                  </a:cubicBezTo>
                  <a:cubicBezTo>
                    <a:pt x="2190" y="2657"/>
                    <a:pt x="1738" y="2106"/>
                    <a:pt x="1321" y="1604"/>
                  </a:cubicBezTo>
                  <a:lnTo>
                    <a:pt x="1321" y="1621"/>
                  </a:lnTo>
                  <a:lnTo>
                    <a:pt x="1254" y="1571"/>
                  </a:lnTo>
                  <a:lnTo>
                    <a:pt x="1187" y="1504"/>
                  </a:lnTo>
                  <a:cubicBezTo>
                    <a:pt x="819" y="1019"/>
                    <a:pt x="435" y="568"/>
                    <a:pt x="101" y="84"/>
                  </a:cubicBezTo>
                  <a:cubicBezTo>
                    <a:pt x="101" y="67"/>
                    <a:pt x="84" y="67"/>
                    <a:pt x="68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7"/>
          <p:cNvSpPr/>
          <p:nvPr/>
        </p:nvSpPr>
        <p:spPr>
          <a:xfrm>
            <a:off x="5641584" y="-678863"/>
            <a:ext cx="4836941" cy="2113066"/>
          </a:xfrm>
          <a:custGeom>
            <a:avLst/>
            <a:gdLst/>
            <a:ahLst/>
            <a:cxnLst/>
            <a:rect l="l" t="t" r="r" b="b"/>
            <a:pathLst>
              <a:path w="35350" h="15443" extrusionOk="0">
                <a:moveTo>
                  <a:pt x="29683" y="0"/>
                </a:moveTo>
                <a:cubicBezTo>
                  <a:pt x="29385" y="0"/>
                  <a:pt x="29099" y="0"/>
                  <a:pt x="28802" y="24"/>
                </a:cubicBezTo>
                <a:lnTo>
                  <a:pt x="27278" y="24"/>
                </a:lnTo>
                <a:cubicBezTo>
                  <a:pt x="26682" y="24"/>
                  <a:pt x="26075" y="24"/>
                  <a:pt x="25480" y="36"/>
                </a:cubicBezTo>
                <a:cubicBezTo>
                  <a:pt x="24396" y="48"/>
                  <a:pt x="23206" y="72"/>
                  <a:pt x="21884" y="84"/>
                </a:cubicBezTo>
                <a:cubicBezTo>
                  <a:pt x="20039" y="108"/>
                  <a:pt x="18157" y="155"/>
                  <a:pt x="16359" y="191"/>
                </a:cubicBezTo>
                <a:cubicBezTo>
                  <a:pt x="13442" y="251"/>
                  <a:pt x="10430" y="322"/>
                  <a:pt x="7466" y="334"/>
                </a:cubicBezTo>
                <a:cubicBezTo>
                  <a:pt x="6870" y="334"/>
                  <a:pt x="6263" y="346"/>
                  <a:pt x="5668" y="346"/>
                </a:cubicBezTo>
                <a:lnTo>
                  <a:pt x="4727" y="346"/>
                </a:lnTo>
                <a:lnTo>
                  <a:pt x="4453" y="334"/>
                </a:lnTo>
                <a:cubicBezTo>
                  <a:pt x="4167" y="322"/>
                  <a:pt x="3882" y="298"/>
                  <a:pt x="3596" y="298"/>
                </a:cubicBezTo>
                <a:cubicBezTo>
                  <a:pt x="3417" y="298"/>
                  <a:pt x="3239" y="286"/>
                  <a:pt x="3048" y="286"/>
                </a:cubicBezTo>
                <a:cubicBezTo>
                  <a:pt x="2679" y="286"/>
                  <a:pt x="2334" y="298"/>
                  <a:pt x="2012" y="334"/>
                </a:cubicBezTo>
                <a:cubicBezTo>
                  <a:pt x="1727" y="346"/>
                  <a:pt x="1477" y="393"/>
                  <a:pt x="1239" y="441"/>
                </a:cubicBezTo>
                <a:cubicBezTo>
                  <a:pt x="1000" y="477"/>
                  <a:pt x="786" y="548"/>
                  <a:pt x="596" y="632"/>
                </a:cubicBezTo>
                <a:cubicBezTo>
                  <a:pt x="477" y="691"/>
                  <a:pt x="357" y="762"/>
                  <a:pt x="250" y="858"/>
                </a:cubicBezTo>
                <a:cubicBezTo>
                  <a:pt x="167" y="941"/>
                  <a:pt x="84" y="1060"/>
                  <a:pt x="48" y="1191"/>
                </a:cubicBezTo>
                <a:cubicBezTo>
                  <a:pt x="0" y="1346"/>
                  <a:pt x="12" y="1513"/>
                  <a:pt x="48" y="1608"/>
                </a:cubicBezTo>
                <a:cubicBezTo>
                  <a:pt x="60" y="1691"/>
                  <a:pt x="107" y="1763"/>
                  <a:pt x="131" y="1834"/>
                </a:cubicBezTo>
                <a:cubicBezTo>
                  <a:pt x="179" y="1905"/>
                  <a:pt x="227" y="1989"/>
                  <a:pt x="286" y="2060"/>
                </a:cubicBezTo>
                <a:lnTo>
                  <a:pt x="298" y="2072"/>
                </a:lnTo>
                <a:cubicBezTo>
                  <a:pt x="262" y="2120"/>
                  <a:pt x="250" y="2179"/>
                  <a:pt x="286" y="2227"/>
                </a:cubicBezTo>
                <a:cubicBezTo>
                  <a:pt x="691" y="2918"/>
                  <a:pt x="1179" y="3537"/>
                  <a:pt x="1727" y="4025"/>
                </a:cubicBezTo>
                <a:cubicBezTo>
                  <a:pt x="2239" y="4465"/>
                  <a:pt x="2810" y="4858"/>
                  <a:pt x="3465" y="5144"/>
                </a:cubicBezTo>
                <a:cubicBezTo>
                  <a:pt x="4858" y="5763"/>
                  <a:pt x="6382" y="5918"/>
                  <a:pt x="7573" y="5989"/>
                </a:cubicBezTo>
                <a:cubicBezTo>
                  <a:pt x="8382" y="6037"/>
                  <a:pt x="9216" y="6049"/>
                  <a:pt x="10002" y="6049"/>
                </a:cubicBezTo>
                <a:cubicBezTo>
                  <a:pt x="11287" y="6061"/>
                  <a:pt x="12597" y="6061"/>
                  <a:pt x="13871" y="6239"/>
                </a:cubicBezTo>
                <a:lnTo>
                  <a:pt x="13859" y="6239"/>
                </a:lnTo>
                <a:cubicBezTo>
                  <a:pt x="14859" y="6370"/>
                  <a:pt x="15717" y="6597"/>
                  <a:pt x="16490" y="6930"/>
                </a:cubicBezTo>
                <a:lnTo>
                  <a:pt x="16502" y="6930"/>
                </a:lnTo>
                <a:cubicBezTo>
                  <a:pt x="16518" y="6930"/>
                  <a:pt x="16524" y="6935"/>
                  <a:pt x="16529" y="6939"/>
                </a:cubicBezTo>
                <a:lnTo>
                  <a:pt x="16529" y="6939"/>
                </a:lnTo>
                <a:lnTo>
                  <a:pt x="16502" y="6930"/>
                </a:lnTo>
                <a:lnTo>
                  <a:pt x="16502" y="6930"/>
                </a:lnTo>
                <a:cubicBezTo>
                  <a:pt x="17205" y="7228"/>
                  <a:pt x="17907" y="7656"/>
                  <a:pt x="18669" y="8240"/>
                </a:cubicBezTo>
                <a:lnTo>
                  <a:pt x="18634" y="8204"/>
                </a:lnTo>
                <a:lnTo>
                  <a:pt x="18634" y="8204"/>
                </a:lnTo>
                <a:cubicBezTo>
                  <a:pt x="19598" y="8966"/>
                  <a:pt x="20491" y="9859"/>
                  <a:pt x="21348" y="10704"/>
                </a:cubicBezTo>
                <a:cubicBezTo>
                  <a:pt x="21824" y="11180"/>
                  <a:pt x="22325" y="11692"/>
                  <a:pt x="22836" y="12169"/>
                </a:cubicBezTo>
                <a:cubicBezTo>
                  <a:pt x="23634" y="12907"/>
                  <a:pt x="24396" y="13502"/>
                  <a:pt x="25158" y="13966"/>
                </a:cubicBezTo>
                <a:cubicBezTo>
                  <a:pt x="26015" y="14490"/>
                  <a:pt x="26944" y="14883"/>
                  <a:pt x="27897" y="15145"/>
                </a:cubicBezTo>
                <a:cubicBezTo>
                  <a:pt x="28635" y="15336"/>
                  <a:pt x="29397" y="15443"/>
                  <a:pt x="30183" y="15443"/>
                </a:cubicBezTo>
                <a:cubicBezTo>
                  <a:pt x="30409" y="15443"/>
                  <a:pt x="30647" y="15419"/>
                  <a:pt x="30885" y="15407"/>
                </a:cubicBezTo>
                <a:cubicBezTo>
                  <a:pt x="31135" y="15395"/>
                  <a:pt x="31385" y="15348"/>
                  <a:pt x="31599" y="15324"/>
                </a:cubicBezTo>
                <a:cubicBezTo>
                  <a:pt x="31826" y="15288"/>
                  <a:pt x="32028" y="15240"/>
                  <a:pt x="32242" y="15217"/>
                </a:cubicBezTo>
                <a:cubicBezTo>
                  <a:pt x="32683" y="15121"/>
                  <a:pt x="33076" y="14990"/>
                  <a:pt x="33433" y="14824"/>
                </a:cubicBezTo>
                <a:cubicBezTo>
                  <a:pt x="33814" y="14645"/>
                  <a:pt x="34147" y="14395"/>
                  <a:pt x="34397" y="14097"/>
                </a:cubicBezTo>
                <a:cubicBezTo>
                  <a:pt x="34600" y="13847"/>
                  <a:pt x="34767" y="13538"/>
                  <a:pt x="34921" y="13085"/>
                </a:cubicBezTo>
                <a:cubicBezTo>
                  <a:pt x="35017" y="12764"/>
                  <a:pt x="35112" y="12383"/>
                  <a:pt x="35183" y="11931"/>
                </a:cubicBezTo>
                <a:cubicBezTo>
                  <a:pt x="35243" y="11538"/>
                  <a:pt x="35279" y="11109"/>
                  <a:pt x="35302" y="10633"/>
                </a:cubicBezTo>
                <a:cubicBezTo>
                  <a:pt x="35350" y="9764"/>
                  <a:pt x="35314" y="8894"/>
                  <a:pt x="35279" y="8001"/>
                </a:cubicBezTo>
                <a:lnTo>
                  <a:pt x="35255" y="7716"/>
                </a:lnTo>
                <a:cubicBezTo>
                  <a:pt x="35243" y="7430"/>
                  <a:pt x="35231" y="7132"/>
                  <a:pt x="35231" y="6847"/>
                </a:cubicBezTo>
                <a:cubicBezTo>
                  <a:pt x="35231" y="6668"/>
                  <a:pt x="35231" y="6513"/>
                  <a:pt x="35219" y="6335"/>
                </a:cubicBezTo>
                <a:cubicBezTo>
                  <a:pt x="35219" y="6120"/>
                  <a:pt x="35219" y="5930"/>
                  <a:pt x="35195" y="5715"/>
                </a:cubicBezTo>
                <a:cubicBezTo>
                  <a:pt x="35171" y="5025"/>
                  <a:pt x="35124" y="4096"/>
                  <a:pt x="34886" y="3191"/>
                </a:cubicBezTo>
                <a:cubicBezTo>
                  <a:pt x="34647" y="2286"/>
                  <a:pt x="34231" y="1572"/>
                  <a:pt x="33683" y="1096"/>
                </a:cubicBezTo>
                <a:cubicBezTo>
                  <a:pt x="33135" y="620"/>
                  <a:pt x="32373" y="322"/>
                  <a:pt x="31373" y="167"/>
                </a:cubicBezTo>
                <a:cubicBezTo>
                  <a:pt x="30754" y="24"/>
                  <a:pt x="30135" y="0"/>
                  <a:pt x="29683" y="0"/>
                </a:cubicBezTo>
                <a:close/>
              </a:path>
            </a:pathLst>
          </a:custGeom>
          <a:solidFill>
            <a:srgbClr val="FEFE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subTitle" idx="1"/>
          </p:nvPr>
        </p:nvSpPr>
        <p:spPr>
          <a:xfrm>
            <a:off x="2815900" y="1434200"/>
            <a:ext cx="4793400" cy="226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4"/>
          <p:cNvSpPr/>
          <p:nvPr/>
        </p:nvSpPr>
        <p:spPr>
          <a:xfrm rot="5725801" flipH="1">
            <a:off x="-1772473" y="131170"/>
            <a:ext cx="6628308" cy="4726384"/>
          </a:xfrm>
          <a:custGeom>
            <a:avLst/>
            <a:gdLst/>
            <a:ahLst/>
            <a:cxnLst/>
            <a:rect l="l" t="t" r="r" b="b"/>
            <a:pathLst>
              <a:path w="107037" h="61037" extrusionOk="0">
                <a:moveTo>
                  <a:pt x="6083" y="0"/>
                </a:moveTo>
                <a:cubicBezTo>
                  <a:pt x="5531" y="0"/>
                  <a:pt x="4963" y="33"/>
                  <a:pt x="4362" y="117"/>
                </a:cubicBezTo>
                <a:cubicBezTo>
                  <a:pt x="3961" y="167"/>
                  <a:pt x="3577" y="251"/>
                  <a:pt x="3125" y="351"/>
                </a:cubicBezTo>
                <a:cubicBezTo>
                  <a:pt x="3109" y="301"/>
                  <a:pt x="3075" y="267"/>
                  <a:pt x="3025" y="251"/>
                </a:cubicBezTo>
                <a:cubicBezTo>
                  <a:pt x="3008" y="217"/>
                  <a:pt x="2958" y="217"/>
                  <a:pt x="2925" y="217"/>
                </a:cubicBezTo>
                <a:cubicBezTo>
                  <a:pt x="2825" y="217"/>
                  <a:pt x="2741" y="284"/>
                  <a:pt x="2691" y="368"/>
                </a:cubicBezTo>
                <a:lnTo>
                  <a:pt x="2658" y="468"/>
                </a:lnTo>
                <a:cubicBezTo>
                  <a:pt x="2658" y="501"/>
                  <a:pt x="2624" y="501"/>
                  <a:pt x="2624" y="518"/>
                </a:cubicBezTo>
                <a:lnTo>
                  <a:pt x="2624" y="535"/>
                </a:lnTo>
                <a:cubicBezTo>
                  <a:pt x="2574" y="635"/>
                  <a:pt x="2524" y="769"/>
                  <a:pt x="2457" y="869"/>
                </a:cubicBezTo>
                <a:cubicBezTo>
                  <a:pt x="2407" y="1036"/>
                  <a:pt x="2323" y="1203"/>
                  <a:pt x="2257" y="1370"/>
                </a:cubicBezTo>
                <a:lnTo>
                  <a:pt x="2240" y="1420"/>
                </a:lnTo>
                <a:cubicBezTo>
                  <a:pt x="2106" y="1754"/>
                  <a:pt x="1989" y="2105"/>
                  <a:pt x="1856" y="2506"/>
                </a:cubicBezTo>
                <a:cubicBezTo>
                  <a:pt x="1655" y="3191"/>
                  <a:pt x="1455" y="3943"/>
                  <a:pt x="1271" y="4845"/>
                </a:cubicBezTo>
                <a:cubicBezTo>
                  <a:pt x="1120" y="5514"/>
                  <a:pt x="1020" y="6232"/>
                  <a:pt x="903" y="7135"/>
                </a:cubicBezTo>
                <a:cubicBezTo>
                  <a:pt x="786" y="7870"/>
                  <a:pt x="703" y="8655"/>
                  <a:pt x="602" y="9691"/>
                </a:cubicBezTo>
                <a:cubicBezTo>
                  <a:pt x="435" y="11529"/>
                  <a:pt x="352" y="13384"/>
                  <a:pt x="318" y="14954"/>
                </a:cubicBezTo>
                <a:cubicBezTo>
                  <a:pt x="285" y="15723"/>
                  <a:pt x="268" y="16491"/>
                  <a:pt x="235" y="17243"/>
                </a:cubicBezTo>
                <a:cubicBezTo>
                  <a:pt x="201" y="18229"/>
                  <a:pt x="168" y="19232"/>
                  <a:pt x="118" y="20217"/>
                </a:cubicBezTo>
                <a:cubicBezTo>
                  <a:pt x="1" y="23509"/>
                  <a:pt x="1" y="27001"/>
                  <a:pt x="151" y="30861"/>
                </a:cubicBezTo>
                <a:cubicBezTo>
                  <a:pt x="201" y="32515"/>
                  <a:pt x="285" y="34286"/>
                  <a:pt x="419" y="36274"/>
                </a:cubicBezTo>
                <a:cubicBezTo>
                  <a:pt x="452" y="37026"/>
                  <a:pt x="519" y="37811"/>
                  <a:pt x="586" y="38780"/>
                </a:cubicBezTo>
                <a:lnTo>
                  <a:pt x="653" y="39850"/>
                </a:lnTo>
                <a:lnTo>
                  <a:pt x="703" y="40719"/>
                </a:lnTo>
                <a:cubicBezTo>
                  <a:pt x="820" y="42356"/>
                  <a:pt x="937" y="43576"/>
                  <a:pt x="1070" y="44729"/>
                </a:cubicBezTo>
                <a:cubicBezTo>
                  <a:pt x="1254" y="46216"/>
                  <a:pt x="1488" y="47486"/>
                  <a:pt x="1772" y="48672"/>
                </a:cubicBezTo>
                <a:cubicBezTo>
                  <a:pt x="1939" y="49324"/>
                  <a:pt x="2123" y="49925"/>
                  <a:pt x="2340" y="50510"/>
                </a:cubicBezTo>
                <a:cubicBezTo>
                  <a:pt x="2541" y="51145"/>
                  <a:pt x="2825" y="51763"/>
                  <a:pt x="3159" y="52381"/>
                </a:cubicBezTo>
                <a:cubicBezTo>
                  <a:pt x="3410" y="52882"/>
                  <a:pt x="3710" y="53350"/>
                  <a:pt x="4044" y="53835"/>
                </a:cubicBezTo>
                <a:cubicBezTo>
                  <a:pt x="4412" y="54319"/>
                  <a:pt x="4830" y="54804"/>
                  <a:pt x="5331" y="55255"/>
                </a:cubicBezTo>
                <a:cubicBezTo>
                  <a:pt x="5582" y="55489"/>
                  <a:pt x="5832" y="55673"/>
                  <a:pt x="6033" y="55840"/>
                </a:cubicBezTo>
                <a:cubicBezTo>
                  <a:pt x="6250" y="55990"/>
                  <a:pt x="6450" y="56141"/>
                  <a:pt x="6701" y="56308"/>
                </a:cubicBezTo>
                <a:cubicBezTo>
                  <a:pt x="6952" y="56441"/>
                  <a:pt x="7219" y="56592"/>
                  <a:pt x="7503" y="56742"/>
                </a:cubicBezTo>
                <a:cubicBezTo>
                  <a:pt x="7770" y="56893"/>
                  <a:pt x="8054" y="57009"/>
                  <a:pt x="8455" y="57177"/>
                </a:cubicBezTo>
                <a:cubicBezTo>
                  <a:pt x="8923" y="57360"/>
                  <a:pt x="9441" y="57527"/>
                  <a:pt x="10126" y="57728"/>
                </a:cubicBezTo>
                <a:cubicBezTo>
                  <a:pt x="10694" y="57862"/>
                  <a:pt x="11296" y="58012"/>
                  <a:pt x="12098" y="58162"/>
                </a:cubicBezTo>
                <a:cubicBezTo>
                  <a:pt x="13401" y="58396"/>
                  <a:pt x="14805" y="58513"/>
                  <a:pt x="15908" y="58647"/>
                </a:cubicBezTo>
                <a:lnTo>
                  <a:pt x="16793" y="58730"/>
                </a:lnTo>
                <a:cubicBezTo>
                  <a:pt x="17194" y="58764"/>
                  <a:pt x="17562" y="58814"/>
                  <a:pt x="17963" y="58831"/>
                </a:cubicBezTo>
                <a:cubicBezTo>
                  <a:pt x="18815" y="58914"/>
                  <a:pt x="19717" y="58998"/>
                  <a:pt x="20736" y="59065"/>
                </a:cubicBezTo>
                <a:cubicBezTo>
                  <a:pt x="27386" y="59583"/>
                  <a:pt x="34120" y="59783"/>
                  <a:pt x="40670" y="59984"/>
                </a:cubicBezTo>
                <a:lnTo>
                  <a:pt x="42224" y="60017"/>
                </a:lnTo>
                <a:cubicBezTo>
                  <a:pt x="43844" y="60067"/>
                  <a:pt x="45716" y="60117"/>
                  <a:pt x="47604" y="60184"/>
                </a:cubicBezTo>
                <a:cubicBezTo>
                  <a:pt x="49492" y="60251"/>
                  <a:pt x="51380" y="60334"/>
                  <a:pt x="52984" y="60401"/>
                </a:cubicBezTo>
                <a:cubicBezTo>
                  <a:pt x="53836" y="60435"/>
                  <a:pt x="54722" y="60485"/>
                  <a:pt x="55574" y="60502"/>
                </a:cubicBezTo>
                <a:cubicBezTo>
                  <a:pt x="58247" y="60602"/>
                  <a:pt x="61021" y="60735"/>
                  <a:pt x="63744" y="60836"/>
                </a:cubicBezTo>
                <a:cubicBezTo>
                  <a:pt x="67704" y="60986"/>
                  <a:pt x="71179" y="61036"/>
                  <a:pt x="74354" y="61036"/>
                </a:cubicBezTo>
                <a:lnTo>
                  <a:pt x="74855" y="61036"/>
                </a:lnTo>
                <a:cubicBezTo>
                  <a:pt x="78481" y="61036"/>
                  <a:pt x="81823" y="60953"/>
                  <a:pt x="85114" y="60752"/>
                </a:cubicBezTo>
                <a:cubicBezTo>
                  <a:pt x="86368" y="60685"/>
                  <a:pt x="87637" y="60585"/>
                  <a:pt x="88707" y="60502"/>
                </a:cubicBezTo>
                <a:cubicBezTo>
                  <a:pt x="89826" y="60418"/>
                  <a:pt x="90812" y="60334"/>
                  <a:pt x="91714" y="60234"/>
                </a:cubicBezTo>
                <a:cubicBezTo>
                  <a:pt x="94087" y="59984"/>
                  <a:pt x="96109" y="59583"/>
                  <a:pt x="97913" y="59081"/>
                </a:cubicBezTo>
                <a:cubicBezTo>
                  <a:pt x="98932" y="58781"/>
                  <a:pt x="99918" y="58413"/>
                  <a:pt x="100820" y="57995"/>
                </a:cubicBezTo>
                <a:cubicBezTo>
                  <a:pt x="101706" y="57578"/>
                  <a:pt x="102541" y="57060"/>
                  <a:pt x="103293" y="56492"/>
                </a:cubicBezTo>
                <a:cubicBezTo>
                  <a:pt x="103611" y="56241"/>
                  <a:pt x="103945" y="55940"/>
                  <a:pt x="104296" y="55606"/>
                </a:cubicBezTo>
                <a:cubicBezTo>
                  <a:pt x="104630" y="55272"/>
                  <a:pt x="104947" y="54904"/>
                  <a:pt x="105265" y="54470"/>
                </a:cubicBezTo>
                <a:cubicBezTo>
                  <a:pt x="105516" y="54136"/>
                  <a:pt x="105716" y="53735"/>
                  <a:pt x="105950" y="53300"/>
                </a:cubicBezTo>
                <a:cubicBezTo>
                  <a:pt x="106184" y="52849"/>
                  <a:pt x="106351" y="52381"/>
                  <a:pt x="106518" y="51813"/>
                </a:cubicBezTo>
                <a:cubicBezTo>
                  <a:pt x="106635" y="51379"/>
                  <a:pt x="106752" y="50877"/>
                  <a:pt x="106852" y="50259"/>
                </a:cubicBezTo>
                <a:cubicBezTo>
                  <a:pt x="106936" y="49674"/>
                  <a:pt x="106969" y="49073"/>
                  <a:pt x="107003" y="48455"/>
                </a:cubicBezTo>
                <a:lnTo>
                  <a:pt x="107003" y="47586"/>
                </a:lnTo>
                <a:cubicBezTo>
                  <a:pt x="107036" y="47335"/>
                  <a:pt x="107019" y="47068"/>
                  <a:pt x="106986" y="46734"/>
                </a:cubicBezTo>
                <a:cubicBezTo>
                  <a:pt x="106919" y="46166"/>
                  <a:pt x="106836" y="45564"/>
                  <a:pt x="106685" y="44896"/>
                </a:cubicBezTo>
                <a:cubicBezTo>
                  <a:pt x="106451" y="43826"/>
                  <a:pt x="106084" y="42707"/>
                  <a:pt x="105582" y="41554"/>
                </a:cubicBezTo>
                <a:cubicBezTo>
                  <a:pt x="105148" y="40535"/>
                  <a:pt x="104580" y="39482"/>
                  <a:pt x="103845" y="38363"/>
                </a:cubicBezTo>
                <a:cubicBezTo>
                  <a:pt x="103227" y="37360"/>
                  <a:pt x="102475" y="36358"/>
                  <a:pt x="101572" y="35288"/>
                </a:cubicBezTo>
                <a:cubicBezTo>
                  <a:pt x="100820" y="34386"/>
                  <a:pt x="99952" y="33467"/>
                  <a:pt x="98983" y="32515"/>
                </a:cubicBezTo>
                <a:cubicBezTo>
                  <a:pt x="98097" y="31663"/>
                  <a:pt x="97161" y="30794"/>
                  <a:pt x="96075" y="29925"/>
                </a:cubicBezTo>
                <a:cubicBezTo>
                  <a:pt x="95156" y="29156"/>
                  <a:pt x="94170" y="28404"/>
                  <a:pt x="93068" y="27619"/>
                </a:cubicBezTo>
                <a:cubicBezTo>
                  <a:pt x="91146" y="26249"/>
                  <a:pt x="89091" y="24979"/>
                  <a:pt x="86986" y="23843"/>
                </a:cubicBezTo>
                <a:cubicBezTo>
                  <a:pt x="84363" y="22440"/>
                  <a:pt x="81472" y="21186"/>
                  <a:pt x="78381" y="20150"/>
                </a:cubicBezTo>
                <a:cubicBezTo>
                  <a:pt x="77094" y="19716"/>
                  <a:pt x="75758" y="19315"/>
                  <a:pt x="74304" y="18914"/>
                </a:cubicBezTo>
                <a:cubicBezTo>
                  <a:pt x="72884" y="18546"/>
                  <a:pt x="71413" y="18212"/>
                  <a:pt x="69859" y="17912"/>
                </a:cubicBezTo>
                <a:cubicBezTo>
                  <a:pt x="68423" y="17644"/>
                  <a:pt x="66919" y="17427"/>
                  <a:pt x="65398" y="17260"/>
                </a:cubicBezTo>
                <a:cubicBezTo>
                  <a:pt x="64697" y="17176"/>
                  <a:pt x="63978" y="17143"/>
                  <a:pt x="63159" y="17076"/>
                </a:cubicBezTo>
                <a:cubicBezTo>
                  <a:pt x="62407" y="17043"/>
                  <a:pt x="61656" y="16993"/>
                  <a:pt x="60937" y="16993"/>
                </a:cubicBezTo>
                <a:lnTo>
                  <a:pt x="60586" y="16993"/>
                </a:lnTo>
                <a:cubicBezTo>
                  <a:pt x="60018" y="16993"/>
                  <a:pt x="59467" y="17009"/>
                  <a:pt x="58832" y="17059"/>
                </a:cubicBezTo>
                <a:cubicBezTo>
                  <a:pt x="58163" y="17093"/>
                  <a:pt x="57462" y="17176"/>
                  <a:pt x="56660" y="17310"/>
                </a:cubicBezTo>
                <a:cubicBezTo>
                  <a:pt x="55390" y="17511"/>
                  <a:pt x="54036" y="17878"/>
                  <a:pt x="52633" y="18329"/>
                </a:cubicBezTo>
                <a:cubicBezTo>
                  <a:pt x="51380" y="18764"/>
                  <a:pt x="50077" y="19315"/>
                  <a:pt x="48656" y="20050"/>
                </a:cubicBezTo>
                <a:cubicBezTo>
                  <a:pt x="48122" y="20334"/>
                  <a:pt x="47537" y="20652"/>
                  <a:pt x="46818" y="21053"/>
                </a:cubicBezTo>
                <a:lnTo>
                  <a:pt x="45883" y="21604"/>
                </a:lnTo>
                <a:lnTo>
                  <a:pt x="45849" y="21638"/>
                </a:lnTo>
                <a:lnTo>
                  <a:pt x="44897" y="22189"/>
                </a:lnTo>
                <a:cubicBezTo>
                  <a:pt x="44696" y="22323"/>
                  <a:pt x="44479" y="22423"/>
                  <a:pt x="44279" y="22523"/>
                </a:cubicBezTo>
                <a:cubicBezTo>
                  <a:pt x="44045" y="22657"/>
                  <a:pt x="43794" y="22774"/>
                  <a:pt x="43477" y="22907"/>
                </a:cubicBezTo>
                <a:cubicBezTo>
                  <a:pt x="42975" y="23141"/>
                  <a:pt x="42457" y="23325"/>
                  <a:pt x="41923" y="23475"/>
                </a:cubicBezTo>
                <a:cubicBezTo>
                  <a:pt x="41839" y="23492"/>
                  <a:pt x="41756" y="23509"/>
                  <a:pt x="41639" y="23526"/>
                </a:cubicBezTo>
                <a:cubicBezTo>
                  <a:pt x="41472" y="23576"/>
                  <a:pt x="41338" y="23592"/>
                  <a:pt x="41171" y="23609"/>
                </a:cubicBezTo>
                <a:cubicBezTo>
                  <a:pt x="40887" y="23659"/>
                  <a:pt x="40586" y="23676"/>
                  <a:pt x="40202" y="23676"/>
                </a:cubicBezTo>
                <a:cubicBezTo>
                  <a:pt x="40118" y="23676"/>
                  <a:pt x="40018" y="23676"/>
                  <a:pt x="39934" y="23659"/>
                </a:cubicBezTo>
                <a:cubicBezTo>
                  <a:pt x="39767" y="23659"/>
                  <a:pt x="39617" y="23643"/>
                  <a:pt x="39433" y="23609"/>
                </a:cubicBezTo>
                <a:cubicBezTo>
                  <a:pt x="39066" y="23576"/>
                  <a:pt x="38698" y="23475"/>
                  <a:pt x="38447" y="23409"/>
                </a:cubicBezTo>
                <a:cubicBezTo>
                  <a:pt x="38280" y="23342"/>
                  <a:pt x="38113" y="23308"/>
                  <a:pt x="37946" y="23242"/>
                </a:cubicBezTo>
                <a:cubicBezTo>
                  <a:pt x="37695" y="23158"/>
                  <a:pt x="37445" y="23024"/>
                  <a:pt x="37211" y="22924"/>
                </a:cubicBezTo>
                <a:cubicBezTo>
                  <a:pt x="36827" y="22740"/>
                  <a:pt x="36442" y="22506"/>
                  <a:pt x="36108" y="22323"/>
                </a:cubicBezTo>
                <a:cubicBezTo>
                  <a:pt x="35858" y="22172"/>
                  <a:pt x="35607" y="22005"/>
                  <a:pt x="35356" y="21821"/>
                </a:cubicBezTo>
                <a:cubicBezTo>
                  <a:pt x="35122" y="21654"/>
                  <a:pt x="34905" y="21487"/>
                  <a:pt x="34604" y="21253"/>
                </a:cubicBezTo>
                <a:cubicBezTo>
                  <a:pt x="34153" y="20886"/>
                  <a:pt x="33669" y="20435"/>
                  <a:pt x="33151" y="19917"/>
                </a:cubicBezTo>
                <a:cubicBezTo>
                  <a:pt x="32332" y="19064"/>
                  <a:pt x="31513" y="18062"/>
                  <a:pt x="30644" y="16892"/>
                </a:cubicBezTo>
                <a:cubicBezTo>
                  <a:pt x="30026" y="16057"/>
                  <a:pt x="29425" y="15155"/>
                  <a:pt x="28857" y="14303"/>
                </a:cubicBezTo>
                <a:cubicBezTo>
                  <a:pt x="28706" y="14069"/>
                  <a:pt x="28556" y="13818"/>
                  <a:pt x="28389" y="13584"/>
                </a:cubicBezTo>
                <a:cubicBezTo>
                  <a:pt x="27704" y="12565"/>
                  <a:pt x="26952" y="11462"/>
                  <a:pt x="26083" y="10376"/>
                </a:cubicBezTo>
                <a:cubicBezTo>
                  <a:pt x="25715" y="9891"/>
                  <a:pt x="25314" y="9440"/>
                  <a:pt x="24897" y="8972"/>
                </a:cubicBezTo>
                <a:cubicBezTo>
                  <a:pt x="24546" y="8571"/>
                  <a:pt x="24128" y="8154"/>
                  <a:pt x="23627" y="7686"/>
                </a:cubicBezTo>
                <a:cubicBezTo>
                  <a:pt x="22725" y="6817"/>
                  <a:pt x="21722" y="5982"/>
                  <a:pt x="20569" y="5180"/>
                </a:cubicBezTo>
                <a:cubicBezTo>
                  <a:pt x="19533" y="4428"/>
                  <a:pt x="18380" y="3693"/>
                  <a:pt x="17144" y="3041"/>
                </a:cubicBezTo>
                <a:cubicBezTo>
                  <a:pt x="16609" y="2757"/>
                  <a:pt x="16024" y="2456"/>
                  <a:pt x="15323" y="2139"/>
                </a:cubicBezTo>
                <a:cubicBezTo>
                  <a:pt x="14704" y="1855"/>
                  <a:pt x="14036" y="1587"/>
                  <a:pt x="13301" y="1303"/>
                </a:cubicBezTo>
                <a:cubicBezTo>
                  <a:pt x="12065" y="852"/>
                  <a:pt x="10761" y="518"/>
                  <a:pt x="9441" y="267"/>
                </a:cubicBezTo>
                <a:cubicBezTo>
                  <a:pt x="8422" y="84"/>
                  <a:pt x="7369" y="0"/>
                  <a:pt x="63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8" name="Google Shape;598;p34"/>
          <p:cNvGrpSpPr/>
          <p:nvPr/>
        </p:nvGrpSpPr>
        <p:grpSpPr>
          <a:xfrm>
            <a:off x="648956" y="4381938"/>
            <a:ext cx="1530515" cy="1471940"/>
            <a:chOff x="2707194" y="4375174"/>
            <a:chExt cx="1222651" cy="1175859"/>
          </a:xfrm>
        </p:grpSpPr>
        <p:sp>
          <p:nvSpPr>
            <p:cNvPr id="599" name="Google Shape;599;p34"/>
            <p:cNvSpPr/>
            <p:nvPr/>
          </p:nvSpPr>
          <p:spPr>
            <a:xfrm rot="-6215377">
              <a:off x="3042721" y="4769860"/>
              <a:ext cx="415161" cy="244415"/>
            </a:xfrm>
            <a:custGeom>
              <a:avLst/>
              <a:gdLst/>
              <a:ahLst/>
              <a:cxnLst/>
              <a:rect l="l" t="t" r="r" b="b"/>
              <a:pathLst>
                <a:path w="1882" h="1108" extrusionOk="0">
                  <a:moveTo>
                    <a:pt x="1060" y="1"/>
                  </a:moveTo>
                  <a:cubicBezTo>
                    <a:pt x="941" y="13"/>
                    <a:pt x="810" y="48"/>
                    <a:pt x="679" y="108"/>
                  </a:cubicBezTo>
                  <a:cubicBezTo>
                    <a:pt x="441" y="203"/>
                    <a:pt x="215" y="370"/>
                    <a:pt x="24" y="536"/>
                  </a:cubicBezTo>
                  <a:cubicBezTo>
                    <a:pt x="0" y="548"/>
                    <a:pt x="0" y="560"/>
                    <a:pt x="0" y="584"/>
                  </a:cubicBezTo>
                  <a:cubicBezTo>
                    <a:pt x="0" y="596"/>
                    <a:pt x="0" y="620"/>
                    <a:pt x="24" y="620"/>
                  </a:cubicBezTo>
                  <a:cubicBezTo>
                    <a:pt x="36" y="644"/>
                    <a:pt x="48" y="644"/>
                    <a:pt x="60" y="644"/>
                  </a:cubicBezTo>
                  <a:lnTo>
                    <a:pt x="72" y="644"/>
                  </a:lnTo>
                  <a:cubicBezTo>
                    <a:pt x="155" y="667"/>
                    <a:pt x="227" y="703"/>
                    <a:pt x="310" y="751"/>
                  </a:cubicBezTo>
                  <a:lnTo>
                    <a:pt x="357" y="763"/>
                  </a:lnTo>
                  <a:cubicBezTo>
                    <a:pt x="477" y="822"/>
                    <a:pt x="596" y="882"/>
                    <a:pt x="715" y="929"/>
                  </a:cubicBezTo>
                  <a:cubicBezTo>
                    <a:pt x="869" y="989"/>
                    <a:pt x="989" y="1025"/>
                    <a:pt x="1108" y="1060"/>
                  </a:cubicBezTo>
                  <a:cubicBezTo>
                    <a:pt x="1203" y="1084"/>
                    <a:pt x="1310" y="1108"/>
                    <a:pt x="1381" y="1108"/>
                  </a:cubicBezTo>
                  <a:lnTo>
                    <a:pt x="1465" y="1108"/>
                  </a:lnTo>
                  <a:cubicBezTo>
                    <a:pt x="1500" y="1108"/>
                    <a:pt x="1560" y="1084"/>
                    <a:pt x="1608" y="1072"/>
                  </a:cubicBezTo>
                  <a:cubicBezTo>
                    <a:pt x="1655" y="1060"/>
                    <a:pt x="1703" y="1025"/>
                    <a:pt x="1739" y="989"/>
                  </a:cubicBezTo>
                  <a:cubicBezTo>
                    <a:pt x="1774" y="953"/>
                    <a:pt x="1810" y="906"/>
                    <a:pt x="1834" y="846"/>
                  </a:cubicBezTo>
                  <a:cubicBezTo>
                    <a:pt x="1858" y="787"/>
                    <a:pt x="1881" y="715"/>
                    <a:pt x="1881" y="644"/>
                  </a:cubicBezTo>
                  <a:cubicBezTo>
                    <a:pt x="1881" y="584"/>
                    <a:pt x="1858" y="513"/>
                    <a:pt x="1834" y="453"/>
                  </a:cubicBezTo>
                  <a:cubicBezTo>
                    <a:pt x="1798" y="394"/>
                    <a:pt x="1762" y="334"/>
                    <a:pt x="1703" y="275"/>
                  </a:cubicBezTo>
                  <a:cubicBezTo>
                    <a:pt x="1655" y="227"/>
                    <a:pt x="1596" y="179"/>
                    <a:pt x="1536" y="132"/>
                  </a:cubicBezTo>
                  <a:cubicBezTo>
                    <a:pt x="1477" y="108"/>
                    <a:pt x="1405" y="72"/>
                    <a:pt x="1322" y="48"/>
                  </a:cubicBezTo>
                  <a:cubicBezTo>
                    <a:pt x="1250" y="13"/>
                    <a:pt x="1179" y="1"/>
                    <a:pt x="1108" y="1"/>
                  </a:cubicBezTo>
                  <a:close/>
                </a:path>
              </a:pathLst>
            </a:custGeom>
            <a:solidFill>
              <a:srgbClr val="FDB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 rot="-6215377">
              <a:off x="3471081" y="4876707"/>
              <a:ext cx="257656" cy="396843"/>
            </a:xfrm>
            <a:custGeom>
              <a:avLst/>
              <a:gdLst/>
              <a:ahLst/>
              <a:cxnLst/>
              <a:rect l="l" t="t" r="r" b="b"/>
              <a:pathLst>
                <a:path w="1168" h="1799" extrusionOk="0">
                  <a:moveTo>
                    <a:pt x="703" y="1"/>
                  </a:moveTo>
                  <a:cubicBezTo>
                    <a:pt x="679" y="1"/>
                    <a:pt x="668" y="13"/>
                    <a:pt x="644" y="13"/>
                  </a:cubicBezTo>
                  <a:cubicBezTo>
                    <a:pt x="632" y="25"/>
                    <a:pt x="620" y="60"/>
                    <a:pt x="584" y="84"/>
                  </a:cubicBezTo>
                  <a:lnTo>
                    <a:pt x="572" y="108"/>
                  </a:lnTo>
                  <a:cubicBezTo>
                    <a:pt x="560" y="132"/>
                    <a:pt x="525" y="168"/>
                    <a:pt x="513" y="179"/>
                  </a:cubicBezTo>
                  <a:cubicBezTo>
                    <a:pt x="465" y="239"/>
                    <a:pt x="406" y="310"/>
                    <a:pt x="370" y="370"/>
                  </a:cubicBezTo>
                  <a:cubicBezTo>
                    <a:pt x="275" y="489"/>
                    <a:pt x="179" y="620"/>
                    <a:pt x="108" y="787"/>
                  </a:cubicBezTo>
                  <a:cubicBezTo>
                    <a:pt x="36" y="941"/>
                    <a:pt x="1" y="1072"/>
                    <a:pt x="1" y="1203"/>
                  </a:cubicBezTo>
                  <a:cubicBezTo>
                    <a:pt x="1" y="1263"/>
                    <a:pt x="25" y="1334"/>
                    <a:pt x="36" y="1394"/>
                  </a:cubicBezTo>
                  <a:cubicBezTo>
                    <a:pt x="72" y="1453"/>
                    <a:pt x="96" y="1513"/>
                    <a:pt x="156" y="1596"/>
                  </a:cubicBezTo>
                  <a:cubicBezTo>
                    <a:pt x="203" y="1656"/>
                    <a:pt x="275" y="1692"/>
                    <a:pt x="346" y="1739"/>
                  </a:cubicBezTo>
                  <a:cubicBezTo>
                    <a:pt x="406" y="1775"/>
                    <a:pt x="477" y="1799"/>
                    <a:pt x="572" y="1799"/>
                  </a:cubicBezTo>
                  <a:lnTo>
                    <a:pt x="596" y="1799"/>
                  </a:lnTo>
                  <a:cubicBezTo>
                    <a:pt x="668" y="1799"/>
                    <a:pt x="715" y="1787"/>
                    <a:pt x="775" y="1775"/>
                  </a:cubicBezTo>
                  <a:cubicBezTo>
                    <a:pt x="846" y="1739"/>
                    <a:pt x="918" y="1715"/>
                    <a:pt x="977" y="1656"/>
                  </a:cubicBezTo>
                  <a:cubicBezTo>
                    <a:pt x="1013" y="1608"/>
                    <a:pt x="1060" y="1549"/>
                    <a:pt x="1108" y="1453"/>
                  </a:cubicBezTo>
                  <a:cubicBezTo>
                    <a:pt x="1144" y="1394"/>
                    <a:pt x="1156" y="1311"/>
                    <a:pt x="1168" y="1215"/>
                  </a:cubicBezTo>
                  <a:cubicBezTo>
                    <a:pt x="1168" y="1144"/>
                    <a:pt x="1168" y="1072"/>
                    <a:pt x="1156" y="965"/>
                  </a:cubicBezTo>
                  <a:cubicBezTo>
                    <a:pt x="1144" y="882"/>
                    <a:pt x="1120" y="799"/>
                    <a:pt x="1096" y="703"/>
                  </a:cubicBezTo>
                  <a:cubicBezTo>
                    <a:pt x="1037" y="501"/>
                    <a:pt x="941" y="310"/>
                    <a:pt x="858" y="132"/>
                  </a:cubicBezTo>
                  <a:lnTo>
                    <a:pt x="798" y="25"/>
                  </a:lnTo>
                  <a:cubicBezTo>
                    <a:pt x="763" y="13"/>
                    <a:pt x="751" y="1"/>
                    <a:pt x="727" y="1"/>
                  </a:cubicBezTo>
                  <a:close/>
                </a:path>
              </a:pathLst>
            </a:custGeom>
            <a:solidFill>
              <a:srgbClr val="FDB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1" name="Google Shape;601;p34"/>
            <p:cNvGrpSpPr/>
            <p:nvPr/>
          </p:nvGrpSpPr>
          <p:grpSpPr>
            <a:xfrm>
              <a:off x="2707194" y="4375174"/>
              <a:ext cx="1222651" cy="1175859"/>
              <a:chOff x="2707194" y="4375174"/>
              <a:chExt cx="1222651" cy="1175859"/>
            </a:xfrm>
          </p:grpSpPr>
          <p:sp>
            <p:nvSpPr>
              <p:cNvPr id="602" name="Google Shape;602;p34"/>
              <p:cNvSpPr/>
              <p:nvPr/>
            </p:nvSpPr>
            <p:spPr>
              <a:xfrm rot="-6215377">
                <a:off x="3446316" y="4387851"/>
                <a:ext cx="404573" cy="480888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180" extrusionOk="0">
                    <a:moveTo>
                      <a:pt x="131" y="1"/>
                    </a:moveTo>
                    <a:cubicBezTo>
                      <a:pt x="119" y="1"/>
                      <a:pt x="107" y="1"/>
                      <a:pt x="107" y="25"/>
                    </a:cubicBezTo>
                    <a:cubicBezTo>
                      <a:pt x="96" y="25"/>
                      <a:pt x="72" y="25"/>
                      <a:pt x="60" y="37"/>
                    </a:cubicBezTo>
                    <a:cubicBezTo>
                      <a:pt x="48" y="49"/>
                      <a:pt x="12" y="60"/>
                      <a:pt x="12" y="96"/>
                    </a:cubicBezTo>
                    <a:cubicBezTo>
                      <a:pt x="0" y="215"/>
                      <a:pt x="0" y="322"/>
                      <a:pt x="0" y="418"/>
                    </a:cubicBezTo>
                    <a:cubicBezTo>
                      <a:pt x="0" y="525"/>
                      <a:pt x="12" y="644"/>
                      <a:pt x="36" y="775"/>
                    </a:cubicBezTo>
                    <a:cubicBezTo>
                      <a:pt x="60" y="930"/>
                      <a:pt x="96" y="1096"/>
                      <a:pt x="167" y="1287"/>
                    </a:cubicBezTo>
                    <a:cubicBezTo>
                      <a:pt x="215" y="1430"/>
                      <a:pt x="286" y="1584"/>
                      <a:pt x="346" y="1703"/>
                    </a:cubicBezTo>
                    <a:cubicBezTo>
                      <a:pt x="417" y="1846"/>
                      <a:pt x="524" y="1953"/>
                      <a:pt x="631" y="2049"/>
                    </a:cubicBezTo>
                    <a:cubicBezTo>
                      <a:pt x="655" y="2061"/>
                      <a:pt x="691" y="2084"/>
                      <a:pt x="715" y="2096"/>
                    </a:cubicBezTo>
                    <a:cubicBezTo>
                      <a:pt x="750" y="2120"/>
                      <a:pt x="774" y="2132"/>
                      <a:pt x="822" y="2144"/>
                    </a:cubicBezTo>
                    <a:cubicBezTo>
                      <a:pt x="881" y="2168"/>
                      <a:pt x="941" y="2180"/>
                      <a:pt x="1000" y="2180"/>
                    </a:cubicBezTo>
                    <a:lnTo>
                      <a:pt x="1060" y="2180"/>
                    </a:lnTo>
                    <a:cubicBezTo>
                      <a:pt x="1227" y="2156"/>
                      <a:pt x="1370" y="2073"/>
                      <a:pt x="1524" y="1930"/>
                    </a:cubicBezTo>
                    <a:cubicBezTo>
                      <a:pt x="1584" y="1870"/>
                      <a:pt x="1620" y="1799"/>
                      <a:pt x="1679" y="1715"/>
                    </a:cubicBezTo>
                    <a:cubicBezTo>
                      <a:pt x="1727" y="1644"/>
                      <a:pt x="1774" y="1573"/>
                      <a:pt x="1786" y="1477"/>
                    </a:cubicBezTo>
                    <a:cubicBezTo>
                      <a:pt x="1834" y="1346"/>
                      <a:pt x="1834" y="1192"/>
                      <a:pt x="1822" y="1061"/>
                    </a:cubicBezTo>
                    <a:cubicBezTo>
                      <a:pt x="1798" y="989"/>
                      <a:pt x="1774" y="906"/>
                      <a:pt x="1739" y="834"/>
                    </a:cubicBezTo>
                    <a:cubicBezTo>
                      <a:pt x="1715" y="775"/>
                      <a:pt x="1655" y="703"/>
                      <a:pt x="1596" y="644"/>
                    </a:cubicBezTo>
                    <a:cubicBezTo>
                      <a:pt x="1489" y="537"/>
                      <a:pt x="1358" y="441"/>
                      <a:pt x="1167" y="346"/>
                    </a:cubicBezTo>
                    <a:cubicBezTo>
                      <a:pt x="893" y="215"/>
                      <a:pt x="596" y="144"/>
                      <a:pt x="298" y="49"/>
                    </a:cubicBezTo>
                    <a:lnTo>
                      <a:pt x="155" y="1"/>
                    </a:lnTo>
                    <a:close/>
                  </a:path>
                </a:pathLst>
              </a:custGeom>
              <a:solidFill>
                <a:srgbClr val="FDB4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4"/>
              <p:cNvSpPr/>
              <p:nvPr/>
            </p:nvSpPr>
            <p:spPr>
              <a:xfrm rot="-6215377">
                <a:off x="2913350" y="4512687"/>
                <a:ext cx="798778" cy="1052881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4773" extrusionOk="0">
                    <a:moveTo>
                      <a:pt x="84" y="0"/>
                    </a:moveTo>
                    <a:cubicBezTo>
                      <a:pt x="60" y="24"/>
                      <a:pt x="36" y="36"/>
                      <a:pt x="25" y="60"/>
                    </a:cubicBezTo>
                    <a:cubicBezTo>
                      <a:pt x="13" y="84"/>
                      <a:pt x="13" y="119"/>
                      <a:pt x="1" y="131"/>
                    </a:cubicBezTo>
                    <a:cubicBezTo>
                      <a:pt x="72" y="310"/>
                      <a:pt x="167" y="512"/>
                      <a:pt x="263" y="691"/>
                    </a:cubicBezTo>
                    <a:cubicBezTo>
                      <a:pt x="346" y="869"/>
                      <a:pt x="453" y="1048"/>
                      <a:pt x="560" y="1227"/>
                    </a:cubicBezTo>
                    <a:cubicBezTo>
                      <a:pt x="763" y="1548"/>
                      <a:pt x="977" y="1869"/>
                      <a:pt x="1215" y="2167"/>
                    </a:cubicBezTo>
                    <a:cubicBezTo>
                      <a:pt x="1215" y="2191"/>
                      <a:pt x="1227" y="2203"/>
                      <a:pt x="1227" y="2239"/>
                    </a:cubicBezTo>
                    <a:cubicBezTo>
                      <a:pt x="1239" y="2310"/>
                      <a:pt x="1275" y="2370"/>
                      <a:pt x="1287" y="2441"/>
                    </a:cubicBezTo>
                    <a:cubicBezTo>
                      <a:pt x="1334" y="2596"/>
                      <a:pt x="1358" y="2751"/>
                      <a:pt x="1394" y="2917"/>
                    </a:cubicBezTo>
                    <a:cubicBezTo>
                      <a:pt x="1394" y="2989"/>
                      <a:pt x="1406" y="3084"/>
                      <a:pt x="1406" y="3167"/>
                    </a:cubicBezTo>
                    <a:lnTo>
                      <a:pt x="1406" y="3429"/>
                    </a:lnTo>
                    <a:cubicBezTo>
                      <a:pt x="1394" y="3679"/>
                      <a:pt x="1358" y="3929"/>
                      <a:pt x="1322" y="4179"/>
                    </a:cubicBezTo>
                    <a:cubicBezTo>
                      <a:pt x="1322" y="4203"/>
                      <a:pt x="1334" y="4227"/>
                      <a:pt x="1346" y="4227"/>
                    </a:cubicBezTo>
                    <a:cubicBezTo>
                      <a:pt x="1382" y="4227"/>
                      <a:pt x="1394" y="4215"/>
                      <a:pt x="1394" y="4203"/>
                    </a:cubicBezTo>
                    <a:cubicBezTo>
                      <a:pt x="1441" y="4025"/>
                      <a:pt x="1465" y="3846"/>
                      <a:pt x="1477" y="3655"/>
                    </a:cubicBezTo>
                    <a:cubicBezTo>
                      <a:pt x="1501" y="3453"/>
                      <a:pt x="1513" y="3263"/>
                      <a:pt x="1513" y="3072"/>
                    </a:cubicBezTo>
                    <a:cubicBezTo>
                      <a:pt x="1513" y="2882"/>
                      <a:pt x="1501" y="2703"/>
                      <a:pt x="1465" y="2501"/>
                    </a:cubicBezTo>
                    <a:lnTo>
                      <a:pt x="1465" y="2489"/>
                    </a:lnTo>
                    <a:cubicBezTo>
                      <a:pt x="1513" y="2560"/>
                      <a:pt x="1572" y="2620"/>
                      <a:pt x="1632" y="2679"/>
                    </a:cubicBezTo>
                    <a:cubicBezTo>
                      <a:pt x="1763" y="2834"/>
                      <a:pt x="1918" y="2977"/>
                      <a:pt x="2061" y="3108"/>
                    </a:cubicBezTo>
                    <a:cubicBezTo>
                      <a:pt x="2156" y="3191"/>
                      <a:pt x="2227" y="3251"/>
                      <a:pt x="2299" y="3322"/>
                    </a:cubicBezTo>
                    <a:cubicBezTo>
                      <a:pt x="2394" y="3393"/>
                      <a:pt x="2465" y="3489"/>
                      <a:pt x="2549" y="3560"/>
                    </a:cubicBezTo>
                    <a:lnTo>
                      <a:pt x="2775" y="3786"/>
                    </a:lnTo>
                    <a:cubicBezTo>
                      <a:pt x="2846" y="3870"/>
                      <a:pt x="2930" y="3941"/>
                      <a:pt x="3001" y="4036"/>
                    </a:cubicBezTo>
                    <a:cubicBezTo>
                      <a:pt x="3108" y="4144"/>
                      <a:pt x="3192" y="4263"/>
                      <a:pt x="3287" y="4382"/>
                    </a:cubicBezTo>
                    <a:cubicBezTo>
                      <a:pt x="3370" y="4501"/>
                      <a:pt x="3465" y="4632"/>
                      <a:pt x="3549" y="4751"/>
                    </a:cubicBezTo>
                    <a:cubicBezTo>
                      <a:pt x="3549" y="4759"/>
                      <a:pt x="3566" y="4773"/>
                      <a:pt x="3580" y="4773"/>
                    </a:cubicBezTo>
                    <a:cubicBezTo>
                      <a:pt x="3587" y="4773"/>
                      <a:pt x="3593" y="4770"/>
                      <a:pt x="3596" y="4763"/>
                    </a:cubicBezTo>
                    <a:cubicBezTo>
                      <a:pt x="3608" y="4763"/>
                      <a:pt x="3620" y="4739"/>
                      <a:pt x="3608" y="4715"/>
                    </a:cubicBezTo>
                    <a:cubicBezTo>
                      <a:pt x="3465" y="4513"/>
                      <a:pt x="3323" y="4322"/>
                      <a:pt x="3180" y="4108"/>
                    </a:cubicBezTo>
                    <a:cubicBezTo>
                      <a:pt x="3049" y="3917"/>
                      <a:pt x="2894" y="3727"/>
                      <a:pt x="2727" y="3524"/>
                    </a:cubicBezTo>
                    <a:cubicBezTo>
                      <a:pt x="2656" y="3429"/>
                      <a:pt x="2584" y="3334"/>
                      <a:pt x="2489" y="3251"/>
                    </a:cubicBezTo>
                    <a:lnTo>
                      <a:pt x="2358" y="3120"/>
                    </a:lnTo>
                    <a:cubicBezTo>
                      <a:pt x="2334" y="3072"/>
                      <a:pt x="2287" y="3024"/>
                      <a:pt x="2239" y="2977"/>
                    </a:cubicBezTo>
                    <a:cubicBezTo>
                      <a:pt x="2168" y="2905"/>
                      <a:pt x="2072" y="2822"/>
                      <a:pt x="2001" y="2727"/>
                    </a:cubicBezTo>
                    <a:cubicBezTo>
                      <a:pt x="1930" y="2620"/>
                      <a:pt x="1834" y="2536"/>
                      <a:pt x="1763" y="2441"/>
                    </a:cubicBezTo>
                    <a:lnTo>
                      <a:pt x="1751" y="2429"/>
                    </a:lnTo>
                    <a:lnTo>
                      <a:pt x="1751" y="2429"/>
                    </a:lnTo>
                    <a:cubicBezTo>
                      <a:pt x="1882" y="2477"/>
                      <a:pt x="2025" y="2489"/>
                      <a:pt x="2156" y="2501"/>
                    </a:cubicBezTo>
                    <a:cubicBezTo>
                      <a:pt x="2248" y="2508"/>
                      <a:pt x="2339" y="2511"/>
                      <a:pt x="2430" y="2511"/>
                    </a:cubicBezTo>
                    <a:cubicBezTo>
                      <a:pt x="2632" y="2511"/>
                      <a:pt x="2831" y="2497"/>
                      <a:pt x="3037" y="2489"/>
                    </a:cubicBezTo>
                    <a:cubicBezTo>
                      <a:pt x="3049" y="2489"/>
                      <a:pt x="3049" y="2477"/>
                      <a:pt x="3061" y="2477"/>
                    </a:cubicBezTo>
                    <a:cubicBezTo>
                      <a:pt x="3073" y="2465"/>
                      <a:pt x="3073" y="2465"/>
                      <a:pt x="3073" y="2441"/>
                    </a:cubicBezTo>
                    <a:cubicBezTo>
                      <a:pt x="3073" y="2417"/>
                      <a:pt x="3061" y="2405"/>
                      <a:pt x="3049" y="2405"/>
                    </a:cubicBezTo>
                    <a:cubicBezTo>
                      <a:pt x="2918" y="2417"/>
                      <a:pt x="2775" y="2417"/>
                      <a:pt x="2644" y="2417"/>
                    </a:cubicBezTo>
                    <a:cubicBezTo>
                      <a:pt x="2501" y="2417"/>
                      <a:pt x="2346" y="2405"/>
                      <a:pt x="2215" y="2370"/>
                    </a:cubicBezTo>
                    <a:cubicBezTo>
                      <a:pt x="1989" y="2346"/>
                      <a:pt x="1787" y="2262"/>
                      <a:pt x="1572" y="2179"/>
                    </a:cubicBezTo>
                    <a:cubicBezTo>
                      <a:pt x="1501" y="2108"/>
                      <a:pt x="1441" y="2012"/>
                      <a:pt x="1358" y="1929"/>
                    </a:cubicBezTo>
                    <a:cubicBezTo>
                      <a:pt x="1215" y="1727"/>
                      <a:pt x="1084" y="1536"/>
                      <a:pt x="941" y="1346"/>
                    </a:cubicBezTo>
                    <a:cubicBezTo>
                      <a:pt x="810" y="1131"/>
                      <a:pt x="679" y="929"/>
                      <a:pt x="560" y="715"/>
                    </a:cubicBezTo>
                    <a:lnTo>
                      <a:pt x="203" y="48"/>
                    </a:lnTo>
                    <a:cubicBezTo>
                      <a:pt x="191" y="24"/>
                      <a:pt x="144" y="0"/>
                      <a:pt x="120" y="0"/>
                    </a:cubicBezTo>
                    <a:close/>
                  </a:path>
                </a:pathLst>
              </a:custGeom>
              <a:solidFill>
                <a:srgbClr val="FD7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4" name="Google Shape;604;p34"/>
          <p:cNvGrpSpPr/>
          <p:nvPr/>
        </p:nvGrpSpPr>
        <p:grpSpPr>
          <a:xfrm>
            <a:off x="-97965" y="4064594"/>
            <a:ext cx="1369020" cy="1583589"/>
            <a:chOff x="2249965" y="3219112"/>
            <a:chExt cx="495878" cy="573598"/>
          </a:xfrm>
        </p:grpSpPr>
        <p:sp>
          <p:nvSpPr>
            <p:cNvPr id="605" name="Google Shape;605;p34"/>
            <p:cNvSpPr/>
            <p:nvPr/>
          </p:nvSpPr>
          <p:spPr>
            <a:xfrm>
              <a:off x="2249965" y="3219112"/>
              <a:ext cx="482374" cy="542057"/>
            </a:xfrm>
            <a:custGeom>
              <a:avLst/>
              <a:gdLst/>
              <a:ahLst/>
              <a:cxnLst/>
              <a:rect l="l" t="t" r="r" b="b"/>
              <a:pathLst>
                <a:path w="5108" h="5740" extrusionOk="0">
                  <a:moveTo>
                    <a:pt x="1405" y="1"/>
                  </a:moveTo>
                  <a:cubicBezTo>
                    <a:pt x="1322" y="1"/>
                    <a:pt x="1250" y="25"/>
                    <a:pt x="1191" y="37"/>
                  </a:cubicBezTo>
                  <a:cubicBezTo>
                    <a:pt x="1072" y="60"/>
                    <a:pt x="965" y="144"/>
                    <a:pt x="846" y="263"/>
                  </a:cubicBezTo>
                  <a:cubicBezTo>
                    <a:pt x="762" y="346"/>
                    <a:pt x="691" y="453"/>
                    <a:pt x="643" y="584"/>
                  </a:cubicBezTo>
                  <a:cubicBezTo>
                    <a:pt x="596" y="691"/>
                    <a:pt x="572" y="822"/>
                    <a:pt x="572" y="953"/>
                  </a:cubicBezTo>
                  <a:cubicBezTo>
                    <a:pt x="572" y="1191"/>
                    <a:pt x="631" y="1453"/>
                    <a:pt x="750" y="1763"/>
                  </a:cubicBezTo>
                  <a:cubicBezTo>
                    <a:pt x="846" y="2001"/>
                    <a:pt x="988" y="2239"/>
                    <a:pt x="1179" y="2501"/>
                  </a:cubicBezTo>
                  <a:cubicBezTo>
                    <a:pt x="1215" y="2537"/>
                    <a:pt x="1227" y="2561"/>
                    <a:pt x="1250" y="2596"/>
                  </a:cubicBezTo>
                  <a:cubicBezTo>
                    <a:pt x="1215" y="2561"/>
                    <a:pt x="1143" y="2549"/>
                    <a:pt x="1096" y="2537"/>
                  </a:cubicBezTo>
                  <a:cubicBezTo>
                    <a:pt x="977" y="2501"/>
                    <a:pt x="857" y="2477"/>
                    <a:pt x="750" y="2477"/>
                  </a:cubicBezTo>
                  <a:cubicBezTo>
                    <a:pt x="619" y="2477"/>
                    <a:pt x="500" y="2501"/>
                    <a:pt x="393" y="2549"/>
                  </a:cubicBezTo>
                  <a:cubicBezTo>
                    <a:pt x="286" y="2596"/>
                    <a:pt x="203" y="2680"/>
                    <a:pt x="119" y="2787"/>
                  </a:cubicBezTo>
                  <a:cubicBezTo>
                    <a:pt x="48" y="2894"/>
                    <a:pt x="24" y="3025"/>
                    <a:pt x="0" y="3192"/>
                  </a:cubicBezTo>
                  <a:lnTo>
                    <a:pt x="0" y="3430"/>
                  </a:lnTo>
                  <a:cubicBezTo>
                    <a:pt x="0" y="3501"/>
                    <a:pt x="24" y="3561"/>
                    <a:pt x="48" y="3632"/>
                  </a:cubicBezTo>
                  <a:cubicBezTo>
                    <a:pt x="95" y="3787"/>
                    <a:pt x="155" y="3918"/>
                    <a:pt x="226" y="4049"/>
                  </a:cubicBezTo>
                  <a:cubicBezTo>
                    <a:pt x="298" y="4168"/>
                    <a:pt x="381" y="4287"/>
                    <a:pt x="476" y="4394"/>
                  </a:cubicBezTo>
                  <a:cubicBezTo>
                    <a:pt x="584" y="4513"/>
                    <a:pt x="703" y="4620"/>
                    <a:pt x="810" y="4704"/>
                  </a:cubicBezTo>
                  <a:cubicBezTo>
                    <a:pt x="1012" y="4882"/>
                    <a:pt x="1250" y="5049"/>
                    <a:pt x="1536" y="5216"/>
                  </a:cubicBezTo>
                  <a:cubicBezTo>
                    <a:pt x="1810" y="5359"/>
                    <a:pt x="2072" y="5478"/>
                    <a:pt x="2346" y="5573"/>
                  </a:cubicBezTo>
                  <a:cubicBezTo>
                    <a:pt x="2465" y="5621"/>
                    <a:pt x="2584" y="5644"/>
                    <a:pt x="2703" y="5680"/>
                  </a:cubicBezTo>
                  <a:cubicBezTo>
                    <a:pt x="2798" y="5704"/>
                    <a:pt x="2941" y="5716"/>
                    <a:pt x="3072" y="5740"/>
                  </a:cubicBezTo>
                  <a:cubicBezTo>
                    <a:pt x="3120" y="5740"/>
                    <a:pt x="3155" y="5716"/>
                    <a:pt x="3191" y="5704"/>
                  </a:cubicBezTo>
                  <a:lnTo>
                    <a:pt x="3394" y="5704"/>
                  </a:lnTo>
                  <a:cubicBezTo>
                    <a:pt x="3489" y="5704"/>
                    <a:pt x="3572" y="5704"/>
                    <a:pt x="3655" y="5692"/>
                  </a:cubicBezTo>
                  <a:cubicBezTo>
                    <a:pt x="3739" y="5668"/>
                    <a:pt x="3810" y="5656"/>
                    <a:pt x="3894" y="5644"/>
                  </a:cubicBezTo>
                  <a:cubicBezTo>
                    <a:pt x="4048" y="5597"/>
                    <a:pt x="4191" y="5549"/>
                    <a:pt x="4310" y="5478"/>
                  </a:cubicBezTo>
                  <a:cubicBezTo>
                    <a:pt x="4429" y="5406"/>
                    <a:pt x="4548" y="5311"/>
                    <a:pt x="4644" y="5204"/>
                  </a:cubicBezTo>
                  <a:cubicBezTo>
                    <a:pt x="4739" y="5109"/>
                    <a:pt x="4798" y="5001"/>
                    <a:pt x="4870" y="4859"/>
                  </a:cubicBezTo>
                  <a:cubicBezTo>
                    <a:pt x="4989" y="4632"/>
                    <a:pt x="5048" y="4359"/>
                    <a:pt x="5084" y="4049"/>
                  </a:cubicBezTo>
                  <a:cubicBezTo>
                    <a:pt x="5108" y="3787"/>
                    <a:pt x="5096" y="3489"/>
                    <a:pt x="5048" y="3144"/>
                  </a:cubicBezTo>
                  <a:cubicBezTo>
                    <a:pt x="5025" y="2870"/>
                    <a:pt x="4941" y="2596"/>
                    <a:pt x="4858" y="2275"/>
                  </a:cubicBezTo>
                  <a:cubicBezTo>
                    <a:pt x="4739" y="1930"/>
                    <a:pt x="4632" y="1656"/>
                    <a:pt x="4513" y="1418"/>
                  </a:cubicBezTo>
                  <a:cubicBezTo>
                    <a:pt x="4429" y="1251"/>
                    <a:pt x="4334" y="1120"/>
                    <a:pt x="4227" y="1013"/>
                  </a:cubicBezTo>
                  <a:cubicBezTo>
                    <a:pt x="4132" y="894"/>
                    <a:pt x="3989" y="787"/>
                    <a:pt x="3858" y="739"/>
                  </a:cubicBezTo>
                  <a:cubicBezTo>
                    <a:pt x="3751" y="679"/>
                    <a:pt x="3632" y="656"/>
                    <a:pt x="3501" y="656"/>
                  </a:cubicBezTo>
                  <a:lnTo>
                    <a:pt x="3394" y="656"/>
                  </a:lnTo>
                  <a:cubicBezTo>
                    <a:pt x="3251" y="679"/>
                    <a:pt x="3120" y="751"/>
                    <a:pt x="3013" y="870"/>
                  </a:cubicBezTo>
                  <a:cubicBezTo>
                    <a:pt x="2905" y="989"/>
                    <a:pt x="2834" y="1132"/>
                    <a:pt x="2786" y="1334"/>
                  </a:cubicBezTo>
                  <a:lnTo>
                    <a:pt x="2786" y="1358"/>
                  </a:lnTo>
                  <a:lnTo>
                    <a:pt x="2786" y="1370"/>
                  </a:lnTo>
                  <a:cubicBezTo>
                    <a:pt x="2762" y="1311"/>
                    <a:pt x="2727" y="1239"/>
                    <a:pt x="2679" y="1180"/>
                  </a:cubicBezTo>
                  <a:cubicBezTo>
                    <a:pt x="2524" y="882"/>
                    <a:pt x="2358" y="656"/>
                    <a:pt x="2191" y="465"/>
                  </a:cubicBezTo>
                  <a:cubicBezTo>
                    <a:pt x="2084" y="358"/>
                    <a:pt x="2000" y="263"/>
                    <a:pt x="1893" y="179"/>
                  </a:cubicBezTo>
                  <a:cubicBezTo>
                    <a:pt x="1846" y="156"/>
                    <a:pt x="1786" y="120"/>
                    <a:pt x="1727" y="96"/>
                  </a:cubicBezTo>
                  <a:cubicBezTo>
                    <a:pt x="1691" y="60"/>
                    <a:pt x="1631" y="48"/>
                    <a:pt x="1572" y="37"/>
                  </a:cubicBezTo>
                  <a:cubicBezTo>
                    <a:pt x="1512" y="1"/>
                    <a:pt x="1453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2297182" y="3264157"/>
              <a:ext cx="448661" cy="528553"/>
            </a:xfrm>
            <a:custGeom>
              <a:avLst/>
              <a:gdLst/>
              <a:ahLst/>
              <a:cxnLst/>
              <a:rect l="l" t="t" r="r" b="b"/>
              <a:pathLst>
                <a:path w="4751" h="5597" extrusionOk="0">
                  <a:moveTo>
                    <a:pt x="679" y="0"/>
                  </a:moveTo>
                  <a:cubicBezTo>
                    <a:pt x="667" y="0"/>
                    <a:pt x="655" y="36"/>
                    <a:pt x="667" y="48"/>
                  </a:cubicBezTo>
                  <a:cubicBezTo>
                    <a:pt x="810" y="417"/>
                    <a:pt x="965" y="798"/>
                    <a:pt x="1143" y="1155"/>
                  </a:cubicBezTo>
                  <a:cubicBezTo>
                    <a:pt x="1227" y="1334"/>
                    <a:pt x="1322" y="1488"/>
                    <a:pt x="1405" y="1667"/>
                  </a:cubicBezTo>
                  <a:cubicBezTo>
                    <a:pt x="1370" y="1643"/>
                    <a:pt x="1334" y="1607"/>
                    <a:pt x="1286" y="1584"/>
                  </a:cubicBezTo>
                  <a:cubicBezTo>
                    <a:pt x="1191" y="1488"/>
                    <a:pt x="1084" y="1405"/>
                    <a:pt x="989" y="1298"/>
                  </a:cubicBezTo>
                  <a:cubicBezTo>
                    <a:pt x="917" y="1215"/>
                    <a:pt x="846" y="1131"/>
                    <a:pt x="786" y="1048"/>
                  </a:cubicBezTo>
                  <a:lnTo>
                    <a:pt x="608" y="774"/>
                  </a:lnTo>
                  <a:cubicBezTo>
                    <a:pt x="608" y="762"/>
                    <a:pt x="584" y="762"/>
                    <a:pt x="572" y="762"/>
                  </a:cubicBezTo>
                  <a:lnTo>
                    <a:pt x="560" y="762"/>
                  </a:lnTo>
                  <a:cubicBezTo>
                    <a:pt x="536" y="762"/>
                    <a:pt x="536" y="798"/>
                    <a:pt x="548" y="810"/>
                  </a:cubicBezTo>
                  <a:cubicBezTo>
                    <a:pt x="608" y="917"/>
                    <a:pt x="667" y="1012"/>
                    <a:pt x="738" y="1107"/>
                  </a:cubicBezTo>
                  <a:cubicBezTo>
                    <a:pt x="810" y="1215"/>
                    <a:pt x="893" y="1298"/>
                    <a:pt x="977" y="1393"/>
                  </a:cubicBezTo>
                  <a:cubicBezTo>
                    <a:pt x="1143" y="1548"/>
                    <a:pt x="1322" y="1715"/>
                    <a:pt x="1512" y="1834"/>
                  </a:cubicBezTo>
                  <a:cubicBezTo>
                    <a:pt x="1584" y="1965"/>
                    <a:pt x="1655" y="2084"/>
                    <a:pt x="1739" y="2227"/>
                  </a:cubicBezTo>
                  <a:cubicBezTo>
                    <a:pt x="1941" y="2584"/>
                    <a:pt x="2167" y="2941"/>
                    <a:pt x="2417" y="3274"/>
                  </a:cubicBezTo>
                  <a:cubicBezTo>
                    <a:pt x="2477" y="3358"/>
                    <a:pt x="2536" y="3441"/>
                    <a:pt x="2596" y="3512"/>
                  </a:cubicBezTo>
                  <a:lnTo>
                    <a:pt x="2477" y="3512"/>
                  </a:lnTo>
                  <a:cubicBezTo>
                    <a:pt x="2405" y="3512"/>
                    <a:pt x="2310" y="3501"/>
                    <a:pt x="2239" y="3501"/>
                  </a:cubicBezTo>
                  <a:cubicBezTo>
                    <a:pt x="2167" y="3501"/>
                    <a:pt x="2084" y="3489"/>
                    <a:pt x="2001" y="3477"/>
                  </a:cubicBezTo>
                  <a:cubicBezTo>
                    <a:pt x="1929" y="3453"/>
                    <a:pt x="1846" y="3441"/>
                    <a:pt x="1762" y="3429"/>
                  </a:cubicBezTo>
                  <a:cubicBezTo>
                    <a:pt x="1679" y="3393"/>
                    <a:pt x="1608" y="3381"/>
                    <a:pt x="1512" y="3358"/>
                  </a:cubicBezTo>
                  <a:cubicBezTo>
                    <a:pt x="1203" y="3250"/>
                    <a:pt x="905" y="3120"/>
                    <a:pt x="619" y="2941"/>
                  </a:cubicBezTo>
                  <a:cubicBezTo>
                    <a:pt x="429" y="2822"/>
                    <a:pt x="227" y="2667"/>
                    <a:pt x="72" y="2524"/>
                  </a:cubicBezTo>
                  <a:cubicBezTo>
                    <a:pt x="48" y="2500"/>
                    <a:pt x="48" y="2500"/>
                    <a:pt x="36" y="2500"/>
                  </a:cubicBezTo>
                  <a:cubicBezTo>
                    <a:pt x="24" y="2500"/>
                    <a:pt x="12" y="2500"/>
                    <a:pt x="12" y="2524"/>
                  </a:cubicBezTo>
                  <a:cubicBezTo>
                    <a:pt x="0" y="2548"/>
                    <a:pt x="0" y="2560"/>
                    <a:pt x="12" y="2608"/>
                  </a:cubicBezTo>
                  <a:lnTo>
                    <a:pt x="274" y="2834"/>
                  </a:lnTo>
                  <a:lnTo>
                    <a:pt x="584" y="3048"/>
                  </a:lnTo>
                  <a:cubicBezTo>
                    <a:pt x="691" y="3131"/>
                    <a:pt x="810" y="3191"/>
                    <a:pt x="917" y="3250"/>
                  </a:cubicBezTo>
                  <a:cubicBezTo>
                    <a:pt x="1036" y="3322"/>
                    <a:pt x="1155" y="3370"/>
                    <a:pt x="1274" y="3429"/>
                  </a:cubicBezTo>
                  <a:cubicBezTo>
                    <a:pt x="1393" y="3465"/>
                    <a:pt x="1500" y="3512"/>
                    <a:pt x="1620" y="3560"/>
                  </a:cubicBezTo>
                  <a:cubicBezTo>
                    <a:pt x="1739" y="3608"/>
                    <a:pt x="1870" y="3643"/>
                    <a:pt x="1989" y="3679"/>
                  </a:cubicBezTo>
                  <a:cubicBezTo>
                    <a:pt x="2108" y="3703"/>
                    <a:pt x="2227" y="3739"/>
                    <a:pt x="2358" y="3751"/>
                  </a:cubicBezTo>
                  <a:cubicBezTo>
                    <a:pt x="2417" y="3751"/>
                    <a:pt x="2489" y="3762"/>
                    <a:pt x="2548" y="3762"/>
                  </a:cubicBezTo>
                  <a:lnTo>
                    <a:pt x="2643" y="3762"/>
                  </a:lnTo>
                  <a:cubicBezTo>
                    <a:pt x="2667" y="3762"/>
                    <a:pt x="2703" y="3751"/>
                    <a:pt x="2727" y="3751"/>
                  </a:cubicBezTo>
                  <a:cubicBezTo>
                    <a:pt x="2870" y="3929"/>
                    <a:pt x="3013" y="4108"/>
                    <a:pt x="3167" y="4286"/>
                  </a:cubicBezTo>
                  <a:cubicBezTo>
                    <a:pt x="3370" y="4524"/>
                    <a:pt x="3596" y="4751"/>
                    <a:pt x="3822" y="4977"/>
                  </a:cubicBezTo>
                  <a:cubicBezTo>
                    <a:pt x="3941" y="5072"/>
                    <a:pt x="4037" y="5179"/>
                    <a:pt x="4156" y="5286"/>
                  </a:cubicBezTo>
                  <a:cubicBezTo>
                    <a:pt x="4215" y="5334"/>
                    <a:pt x="4263" y="5370"/>
                    <a:pt x="4322" y="5417"/>
                  </a:cubicBezTo>
                  <a:cubicBezTo>
                    <a:pt x="4394" y="5477"/>
                    <a:pt x="4453" y="5525"/>
                    <a:pt x="4513" y="5572"/>
                  </a:cubicBezTo>
                  <a:cubicBezTo>
                    <a:pt x="4539" y="5588"/>
                    <a:pt x="4572" y="5597"/>
                    <a:pt x="4604" y="5597"/>
                  </a:cubicBezTo>
                  <a:cubicBezTo>
                    <a:pt x="4646" y="5597"/>
                    <a:pt x="4688" y="5582"/>
                    <a:pt x="4715" y="5548"/>
                  </a:cubicBezTo>
                  <a:cubicBezTo>
                    <a:pt x="4751" y="5489"/>
                    <a:pt x="4751" y="5406"/>
                    <a:pt x="4691" y="5358"/>
                  </a:cubicBezTo>
                  <a:cubicBezTo>
                    <a:pt x="4632" y="5310"/>
                    <a:pt x="4596" y="5275"/>
                    <a:pt x="4537" y="5227"/>
                  </a:cubicBezTo>
                  <a:cubicBezTo>
                    <a:pt x="4477" y="5179"/>
                    <a:pt x="4429" y="5132"/>
                    <a:pt x="4370" y="5096"/>
                  </a:cubicBezTo>
                  <a:cubicBezTo>
                    <a:pt x="4251" y="5001"/>
                    <a:pt x="4144" y="4917"/>
                    <a:pt x="4037" y="4810"/>
                  </a:cubicBezTo>
                  <a:cubicBezTo>
                    <a:pt x="3834" y="4620"/>
                    <a:pt x="3620" y="4405"/>
                    <a:pt x="3429" y="4203"/>
                  </a:cubicBezTo>
                  <a:cubicBezTo>
                    <a:pt x="3263" y="4024"/>
                    <a:pt x="3108" y="3822"/>
                    <a:pt x="2941" y="3631"/>
                  </a:cubicBezTo>
                  <a:cubicBezTo>
                    <a:pt x="2941" y="3631"/>
                    <a:pt x="2953" y="3620"/>
                    <a:pt x="2953" y="3608"/>
                  </a:cubicBezTo>
                  <a:cubicBezTo>
                    <a:pt x="2989" y="3501"/>
                    <a:pt x="3001" y="3393"/>
                    <a:pt x="3013" y="3286"/>
                  </a:cubicBezTo>
                  <a:cubicBezTo>
                    <a:pt x="3024" y="3167"/>
                    <a:pt x="3048" y="3072"/>
                    <a:pt x="3060" y="2953"/>
                  </a:cubicBezTo>
                  <a:cubicBezTo>
                    <a:pt x="3072" y="2846"/>
                    <a:pt x="3072" y="2727"/>
                    <a:pt x="3084" y="2608"/>
                  </a:cubicBezTo>
                  <a:cubicBezTo>
                    <a:pt x="3108" y="2488"/>
                    <a:pt x="3108" y="2358"/>
                    <a:pt x="3108" y="2238"/>
                  </a:cubicBezTo>
                  <a:cubicBezTo>
                    <a:pt x="3120" y="2000"/>
                    <a:pt x="3108" y="1774"/>
                    <a:pt x="3084" y="1536"/>
                  </a:cubicBezTo>
                  <a:cubicBezTo>
                    <a:pt x="3060" y="1310"/>
                    <a:pt x="3024" y="1107"/>
                    <a:pt x="2989" y="881"/>
                  </a:cubicBezTo>
                  <a:cubicBezTo>
                    <a:pt x="2989" y="869"/>
                    <a:pt x="2965" y="845"/>
                    <a:pt x="2953" y="845"/>
                  </a:cubicBezTo>
                  <a:lnTo>
                    <a:pt x="2941" y="845"/>
                  </a:lnTo>
                  <a:cubicBezTo>
                    <a:pt x="2929" y="845"/>
                    <a:pt x="2929" y="881"/>
                    <a:pt x="2929" y="893"/>
                  </a:cubicBezTo>
                  <a:lnTo>
                    <a:pt x="2929" y="905"/>
                  </a:lnTo>
                  <a:cubicBezTo>
                    <a:pt x="3013" y="1310"/>
                    <a:pt x="3013" y="1715"/>
                    <a:pt x="3001" y="2119"/>
                  </a:cubicBezTo>
                  <a:cubicBezTo>
                    <a:pt x="2989" y="2215"/>
                    <a:pt x="2989" y="2322"/>
                    <a:pt x="2965" y="2429"/>
                  </a:cubicBezTo>
                  <a:cubicBezTo>
                    <a:pt x="2953" y="2536"/>
                    <a:pt x="2941" y="2655"/>
                    <a:pt x="2929" y="2774"/>
                  </a:cubicBezTo>
                  <a:cubicBezTo>
                    <a:pt x="2905" y="2881"/>
                    <a:pt x="2894" y="2977"/>
                    <a:pt x="2870" y="3084"/>
                  </a:cubicBezTo>
                  <a:lnTo>
                    <a:pt x="2774" y="3393"/>
                  </a:lnTo>
                  <a:lnTo>
                    <a:pt x="2774" y="3417"/>
                  </a:lnTo>
                  <a:cubicBezTo>
                    <a:pt x="2572" y="3155"/>
                    <a:pt x="2370" y="2893"/>
                    <a:pt x="2179" y="2619"/>
                  </a:cubicBezTo>
                  <a:cubicBezTo>
                    <a:pt x="1989" y="2369"/>
                    <a:pt x="1810" y="2084"/>
                    <a:pt x="1643" y="1822"/>
                  </a:cubicBezTo>
                  <a:lnTo>
                    <a:pt x="1643" y="1810"/>
                  </a:lnTo>
                  <a:lnTo>
                    <a:pt x="1643" y="1655"/>
                  </a:lnTo>
                  <a:cubicBezTo>
                    <a:pt x="1643" y="1596"/>
                    <a:pt x="1631" y="1548"/>
                    <a:pt x="1631" y="1488"/>
                  </a:cubicBezTo>
                  <a:cubicBezTo>
                    <a:pt x="1631" y="1369"/>
                    <a:pt x="1620" y="1274"/>
                    <a:pt x="1584" y="1155"/>
                  </a:cubicBezTo>
                  <a:cubicBezTo>
                    <a:pt x="1536" y="941"/>
                    <a:pt x="1477" y="726"/>
                    <a:pt x="1405" y="524"/>
                  </a:cubicBezTo>
                  <a:cubicBezTo>
                    <a:pt x="1405" y="512"/>
                    <a:pt x="1393" y="500"/>
                    <a:pt x="1381" y="500"/>
                  </a:cubicBezTo>
                  <a:lnTo>
                    <a:pt x="1358" y="500"/>
                  </a:lnTo>
                  <a:cubicBezTo>
                    <a:pt x="1346" y="500"/>
                    <a:pt x="1346" y="524"/>
                    <a:pt x="1346" y="536"/>
                  </a:cubicBezTo>
                  <a:cubicBezTo>
                    <a:pt x="1393" y="655"/>
                    <a:pt x="1417" y="762"/>
                    <a:pt x="1453" y="881"/>
                  </a:cubicBezTo>
                  <a:cubicBezTo>
                    <a:pt x="1465" y="953"/>
                    <a:pt x="1465" y="1012"/>
                    <a:pt x="1477" y="1095"/>
                  </a:cubicBezTo>
                  <a:cubicBezTo>
                    <a:pt x="1500" y="1167"/>
                    <a:pt x="1512" y="1250"/>
                    <a:pt x="1512" y="1334"/>
                  </a:cubicBezTo>
                  <a:lnTo>
                    <a:pt x="1512" y="1584"/>
                  </a:lnTo>
                  <a:cubicBezTo>
                    <a:pt x="1381" y="1357"/>
                    <a:pt x="1239" y="1119"/>
                    <a:pt x="1119" y="881"/>
                  </a:cubicBezTo>
                  <a:cubicBezTo>
                    <a:pt x="989" y="619"/>
                    <a:pt x="846" y="333"/>
                    <a:pt x="727" y="36"/>
                  </a:cubicBezTo>
                  <a:cubicBezTo>
                    <a:pt x="727" y="24"/>
                    <a:pt x="703" y="0"/>
                    <a:pt x="6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34"/>
          <p:cNvGrpSpPr/>
          <p:nvPr/>
        </p:nvGrpSpPr>
        <p:grpSpPr>
          <a:xfrm rot="-6300060">
            <a:off x="8148791" y="-602173"/>
            <a:ext cx="1530464" cy="1471891"/>
            <a:chOff x="2707194" y="4375174"/>
            <a:chExt cx="1222651" cy="1175859"/>
          </a:xfrm>
        </p:grpSpPr>
        <p:sp>
          <p:nvSpPr>
            <p:cNvPr id="608" name="Google Shape;608;p34"/>
            <p:cNvSpPr/>
            <p:nvPr/>
          </p:nvSpPr>
          <p:spPr>
            <a:xfrm rot="-6215377">
              <a:off x="3042721" y="4769860"/>
              <a:ext cx="415161" cy="244415"/>
            </a:xfrm>
            <a:custGeom>
              <a:avLst/>
              <a:gdLst/>
              <a:ahLst/>
              <a:cxnLst/>
              <a:rect l="l" t="t" r="r" b="b"/>
              <a:pathLst>
                <a:path w="1882" h="1108" extrusionOk="0">
                  <a:moveTo>
                    <a:pt x="1060" y="1"/>
                  </a:moveTo>
                  <a:cubicBezTo>
                    <a:pt x="941" y="13"/>
                    <a:pt x="810" y="48"/>
                    <a:pt x="679" y="108"/>
                  </a:cubicBezTo>
                  <a:cubicBezTo>
                    <a:pt x="441" y="203"/>
                    <a:pt x="215" y="370"/>
                    <a:pt x="24" y="536"/>
                  </a:cubicBezTo>
                  <a:cubicBezTo>
                    <a:pt x="0" y="548"/>
                    <a:pt x="0" y="560"/>
                    <a:pt x="0" y="584"/>
                  </a:cubicBezTo>
                  <a:cubicBezTo>
                    <a:pt x="0" y="596"/>
                    <a:pt x="0" y="620"/>
                    <a:pt x="24" y="620"/>
                  </a:cubicBezTo>
                  <a:cubicBezTo>
                    <a:pt x="36" y="644"/>
                    <a:pt x="48" y="644"/>
                    <a:pt x="60" y="644"/>
                  </a:cubicBezTo>
                  <a:lnTo>
                    <a:pt x="72" y="644"/>
                  </a:lnTo>
                  <a:cubicBezTo>
                    <a:pt x="155" y="667"/>
                    <a:pt x="227" y="703"/>
                    <a:pt x="310" y="751"/>
                  </a:cubicBezTo>
                  <a:lnTo>
                    <a:pt x="357" y="763"/>
                  </a:lnTo>
                  <a:cubicBezTo>
                    <a:pt x="477" y="822"/>
                    <a:pt x="596" y="882"/>
                    <a:pt x="715" y="929"/>
                  </a:cubicBezTo>
                  <a:cubicBezTo>
                    <a:pt x="869" y="989"/>
                    <a:pt x="989" y="1025"/>
                    <a:pt x="1108" y="1060"/>
                  </a:cubicBezTo>
                  <a:cubicBezTo>
                    <a:pt x="1203" y="1084"/>
                    <a:pt x="1310" y="1108"/>
                    <a:pt x="1381" y="1108"/>
                  </a:cubicBezTo>
                  <a:lnTo>
                    <a:pt x="1465" y="1108"/>
                  </a:lnTo>
                  <a:cubicBezTo>
                    <a:pt x="1500" y="1108"/>
                    <a:pt x="1560" y="1084"/>
                    <a:pt x="1608" y="1072"/>
                  </a:cubicBezTo>
                  <a:cubicBezTo>
                    <a:pt x="1655" y="1060"/>
                    <a:pt x="1703" y="1025"/>
                    <a:pt x="1739" y="989"/>
                  </a:cubicBezTo>
                  <a:cubicBezTo>
                    <a:pt x="1774" y="953"/>
                    <a:pt x="1810" y="906"/>
                    <a:pt x="1834" y="846"/>
                  </a:cubicBezTo>
                  <a:cubicBezTo>
                    <a:pt x="1858" y="787"/>
                    <a:pt x="1881" y="715"/>
                    <a:pt x="1881" y="644"/>
                  </a:cubicBezTo>
                  <a:cubicBezTo>
                    <a:pt x="1881" y="584"/>
                    <a:pt x="1858" y="513"/>
                    <a:pt x="1834" y="453"/>
                  </a:cubicBezTo>
                  <a:cubicBezTo>
                    <a:pt x="1798" y="394"/>
                    <a:pt x="1762" y="334"/>
                    <a:pt x="1703" y="275"/>
                  </a:cubicBezTo>
                  <a:cubicBezTo>
                    <a:pt x="1655" y="227"/>
                    <a:pt x="1596" y="179"/>
                    <a:pt x="1536" y="132"/>
                  </a:cubicBezTo>
                  <a:cubicBezTo>
                    <a:pt x="1477" y="108"/>
                    <a:pt x="1405" y="72"/>
                    <a:pt x="1322" y="48"/>
                  </a:cubicBezTo>
                  <a:cubicBezTo>
                    <a:pt x="1250" y="13"/>
                    <a:pt x="1179" y="1"/>
                    <a:pt x="1108" y="1"/>
                  </a:cubicBezTo>
                  <a:close/>
                </a:path>
              </a:pathLst>
            </a:custGeom>
            <a:solidFill>
              <a:srgbClr val="FDB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 rot="-6215377">
              <a:off x="3471081" y="4876707"/>
              <a:ext cx="257656" cy="396843"/>
            </a:xfrm>
            <a:custGeom>
              <a:avLst/>
              <a:gdLst/>
              <a:ahLst/>
              <a:cxnLst/>
              <a:rect l="l" t="t" r="r" b="b"/>
              <a:pathLst>
                <a:path w="1168" h="1799" extrusionOk="0">
                  <a:moveTo>
                    <a:pt x="703" y="1"/>
                  </a:moveTo>
                  <a:cubicBezTo>
                    <a:pt x="679" y="1"/>
                    <a:pt x="668" y="13"/>
                    <a:pt x="644" y="13"/>
                  </a:cubicBezTo>
                  <a:cubicBezTo>
                    <a:pt x="632" y="25"/>
                    <a:pt x="620" y="60"/>
                    <a:pt x="584" y="84"/>
                  </a:cubicBezTo>
                  <a:lnTo>
                    <a:pt x="572" y="108"/>
                  </a:lnTo>
                  <a:cubicBezTo>
                    <a:pt x="560" y="132"/>
                    <a:pt x="525" y="168"/>
                    <a:pt x="513" y="179"/>
                  </a:cubicBezTo>
                  <a:cubicBezTo>
                    <a:pt x="465" y="239"/>
                    <a:pt x="406" y="310"/>
                    <a:pt x="370" y="370"/>
                  </a:cubicBezTo>
                  <a:cubicBezTo>
                    <a:pt x="275" y="489"/>
                    <a:pt x="179" y="620"/>
                    <a:pt x="108" y="787"/>
                  </a:cubicBezTo>
                  <a:cubicBezTo>
                    <a:pt x="36" y="941"/>
                    <a:pt x="1" y="1072"/>
                    <a:pt x="1" y="1203"/>
                  </a:cubicBezTo>
                  <a:cubicBezTo>
                    <a:pt x="1" y="1263"/>
                    <a:pt x="25" y="1334"/>
                    <a:pt x="36" y="1394"/>
                  </a:cubicBezTo>
                  <a:cubicBezTo>
                    <a:pt x="72" y="1453"/>
                    <a:pt x="96" y="1513"/>
                    <a:pt x="156" y="1596"/>
                  </a:cubicBezTo>
                  <a:cubicBezTo>
                    <a:pt x="203" y="1656"/>
                    <a:pt x="275" y="1692"/>
                    <a:pt x="346" y="1739"/>
                  </a:cubicBezTo>
                  <a:cubicBezTo>
                    <a:pt x="406" y="1775"/>
                    <a:pt x="477" y="1799"/>
                    <a:pt x="572" y="1799"/>
                  </a:cubicBezTo>
                  <a:lnTo>
                    <a:pt x="596" y="1799"/>
                  </a:lnTo>
                  <a:cubicBezTo>
                    <a:pt x="668" y="1799"/>
                    <a:pt x="715" y="1787"/>
                    <a:pt x="775" y="1775"/>
                  </a:cubicBezTo>
                  <a:cubicBezTo>
                    <a:pt x="846" y="1739"/>
                    <a:pt x="918" y="1715"/>
                    <a:pt x="977" y="1656"/>
                  </a:cubicBezTo>
                  <a:cubicBezTo>
                    <a:pt x="1013" y="1608"/>
                    <a:pt x="1060" y="1549"/>
                    <a:pt x="1108" y="1453"/>
                  </a:cubicBezTo>
                  <a:cubicBezTo>
                    <a:pt x="1144" y="1394"/>
                    <a:pt x="1156" y="1311"/>
                    <a:pt x="1168" y="1215"/>
                  </a:cubicBezTo>
                  <a:cubicBezTo>
                    <a:pt x="1168" y="1144"/>
                    <a:pt x="1168" y="1072"/>
                    <a:pt x="1156" y="965"/>
                  </a:cubicBezTo>
                  <a:cubicBezTo>
                    <a:pt x="1144" y="882"/>
                    <a:pt x="1120" y="799"/>
                    <a:pt x="1096" y="703"/>
                  </a:cubicBezTo>
                  <a:cubicBezTo>
                    <a:pt x="1037" y="501"/>
                    <a:pt x="941" y="310"/>
                    <a:pt x="858" y="132"/>
                  </a:cubicBezTo>
                  <a:lnTo>
                    <a:pt x="798" y="25"/>
                  </a:lnTo>
                  <a:cubicBezTo>
                    <a:pt x="763" y="13"/>
                    <a:pt x="751" y="1"/>
                    <a:pt x="727" y="1"/>
                  </a:cubicBezTo>
                  <a:close/>
                </a:path>
              </a:pathLst>
            </a:custGeom>
            <a:solidFill>
              <a:srgbClr val="FDB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0" name="Google Shape;610;p34"/>
            <p:cNvGrpSpPr/>
            <p:nvPr/>
          </p:nvGrpSpPr>
          <p:grpSpPr>
            <a:xfrm>
              <a:off x="2707194" y="4375174"/>
              <a:ext cx="1222651" cy="1175859"/>
              <a:chOff x="2707194" y="4375174"/>
              <a:chExt cx="1222651" cy="1175859"/>
            </a:xfrm>
          </p:grpSpPr>
          <p:sp>
            <p:nvSpPr>
              <p:cNvPr id="611" name="Google Shape;611;p34"/>
              <p:cNvSpPr/>
              <p:nvPr/>
            </p:nvSpPr>
            <p:spPr>
              <a:xfrm rot="-6215377">
                <a:off x="3446316" y="4387851"/>
                <a:ext cx="404573" cy="480888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180" extrusionOk="0">
                    <a:moveTo>
                      <a:pt x="131" y="1"/>
                    </a:moveTo>
                    <a:cubicBezTo>
                      <a:pt x="119" y="1"/>
                      <a:pt x="107" y="1"/>
                      <a:pt x="107" y="25"/>
                    </a:cubicBezTo>
                    <a:cubicBezTo>
                      <a:pt x="96" y="25"/>
                      <a:pt x="72" y="25"/>
                      <a:pt x="60" y="37"/>
                    </a:cubicBezTo>
                    <a:cubicBezTo>
                      <a:pt x="48" y="49"/>
                      <a:pt x="12" y="60"/>
                      <a:pt x="12" y="96"/>
                    </a:cubicBezTo>
                    <a:cubicBezTo>
                      <a:pt x="0" y="215"/>
                      <a:pt x="0" y="322"/>
                      <a:pt x="0" y="418"/>
                    </a:cubicBezTo>
                    <a:cubicBezTo>
                      <a:pt x="0" y="525"/>
                      <a:pt x="12" y="644"/>
                      <a:pt x="36" y="775"/>
                    </a:cubicBezTo>
                    <a:cubicBezTo>
                      <a:pt x="60" y="930"/>
                      <a:pt x="96" y="1096"/>
                      <a:pt x="167" y="1287"/>
                    </a:cubicBezTo>
                    <a:cubicBezTo>
                      <a:pt x="215" y="1430"/>
                      <a:pt x="286" y="1584"/>
                      <a:pt x="346" y="1703"/>
                    </a:cubicBezTo>
                    <a:cubicBezTo>
                      <a:pt x="417" y="1846"/>
                      <a:pt x="524" y="1953"/>
                      <a:pt x="631" y="2049"/>
                    </a:cubicBezTo>
                    <a:cubicBezTo>
                      <a:pt x="655" y="2061"/>
                      <a:pt x="691" y="2084"/>
                      <a:pt x="715" y="2096"/>
                    </a:cubicBezTo>
                    <a:cubicBezTo>
                      <a:pt x="750" y="2120"/>
                      <a:pt x="774" y="2132"/>
                      <a:pt x="822" y="2144"/>
                    </a:cubicBezTo>
                    <a:cubicBezTo>
                      <a:pt x="881" y="2168"/>
                      <a:pt x="941" y="2180"/>
                      <a:pt x="1000" y="2180"/>
                    </a:cubicBezTo>
                    <a:lnTo>
                      <a:pt x="1060" y="2180"/>
                    </a:lnTo>
                    <a:cubicBezTo>
                      <a:pt x="1227" y="2156"/>
                      <a:pt x="1370" y="2073"/>
                      <a:pt x="1524" y="1930"/>
                    </a:cubicBezTo>
                    <a:cubicBezTo>
                      <a:pt x="1584" y="1870"/>
                      <a:pt x="1620" y="1799"/>
                      <a:pt x="1679" y="1715"/>
                    </a:cubicBezTo>
                    <a:cubicBezTo>
                      <a:pt x="1727" y="1644"/>
                      <a:pt x="1774" y="1573"/>
                      <a:pt x="1786" y="1477"/>
                    </a:cubicBezTo>
                    <a:cubicBezTo>
                      <a:pt x="1834" y="1346"/>
                      <a:pt x="1834" y="1192"/>
                      <a:pt x="1822" y="1061"/>
                    </a:cubicBezTo>
                    <a:cubicBezTo>
                      <a:pt x="1798" y="989"/>
                      <a:pt x="1774" y="906"/>
                      <a:pt x="1739" y="834"/>
                    </a:cubicBezTo>
                    <a:cubicBezTo>
                      <a:pt x="1715" y="775"/>
                      <a:pt x="1655" y="703"/>
                      <a:pt x="1596" y="644"/>
                    </a:cubicBezTo>
                    <a:cubicBezTo>
                      <a:pt x="1489" y="537"/>
                      <a:pt x="1358" y="441"/>
                      <a:pt x="1167" y="346"/>
                    </a:cubicBezTo>
                    <a:cubicBezTo>
                      <a:pt x="893" y="215"/>
                      <a:pt x="596" y="144"/>
                      <a:pt x="298" y="49"/>
                    </a:cubicBezTo>
                    <a:lnTo>
                      <a:pt x="155" y="1"/>
                    </a:lnTo>
                    <a:close/>
                  </a:path>
                </a:pathLst>
              </a:custGeom>
              <a:solidFill>
                <a:srgbClr val="FDB4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4"/>
              <p:cNvSpPr/>
              <p:nvPr/>
            </p:nvSpPr>
            <p:spPr>
              <a:xfrm rot="-6215377">
                <a:off x="2913350" y="4512687"/>
                <a:ext cx="798778" cy="1052881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4773" extrusionOk="0">
                    <a:moveTo>
                      <a:pt x="84" y="0"/>
                    </a:moveTo>
                    <a:cubicBezTo>
                      <a:pt x="60" y="24"/>
                      <a:pt x="36" y="36"/>
                      <a:pt x="25" y="60"/>
                    </a:cubicBezTo>
                    <a:cubicBezTo>
                      <a:pt x="13" y="84"/>
                      <a:pt x="13" y="119"/>
                      <a:pt x="1" y="131"/>
                    </a:cubicBezTo>
                    <a:cubicBezTo>
                      <a:pt x="72" y="310"/>
                      <a:pt x="167" y="512"/>
                      <a:pt x="263" y="691"/>
                    </a:cubicBezTo>
                    <a:cubicBezTo>
                      <a:pt x="346" y="869"/>
                      <a:pt x="453" y="1048"/>
                      <a:pt x="560" y="1227"/>
                    </a:cubicBezTo>
                    <a:cubicBezTo>
                      <a:pt x="763" y="1548"/>
                      <a:pt x="977" y="1869"/>
                      <a:pt x="1215" y="2167"/>
                    </a:cubicBezTo>
                    <a:cubicBezTo>
                      <a:pt x="1215" y="2191"/>
                      <a:pt x="1227" y="2203"/>
                      <a:pt x="1227" y="2239"/>
                    </a:cubicBezTo>
                    <a:cubicBezTo>
                      <a:pt x="1239" y="2310"/>
                      <a:pt x="1275" y="2370"/>
                      <a:pt x="1287" y="2441"/>
                    </a:cubicBezTo>
                    <a:cubicBezTo>
                      <a:pt x="1334" y="2596"/>
                      <a:pt x="1358" y="2751"/>
                      <a:pt x="1394" y="2917"/>
                    </a:cubicBezTo>
                    <a:cubicBezTo>
                      <a:pt x="1394" y="2989"/>
                      <a:pt x="1406" y="3084"/>
                      <a:pt x="1406" y="3167"/>
                    </a:cubicBezTo>
                    <a:lnTo>
                      <a:pt x="1406" y="3429"/>
                    </a:lnTo>
                    <a:cubicBezTo>
                      <a:pt x="1394" y="3679"/>
                      <a:pt x="1358" y="3929"/>
                      <a:pt x="1322" y="4179"/>
                    </a:cubicBezTo>
                    <a:cubicBezTo>
                      <a:pt x="1322" y="4203"/>
                      <a:pt x="1334" y="4227"/>
                      <a:pt x="1346" y="4227"/>
                    </a:cubicBezTo>
                    <a:cubicBezTo>
                      <a:pt x="1382" y="4227"/>
                      <a:pt x="1394" y="4215"/>
                      <a:pt x="1394" y="4203"/>
                    </a:cubicBezTo>
                    <a:cubicBezTo>
                      <a:pt x="1441" y="4025"/>
                      <a:pt x="1465" y="3846"/>
                      <a:pt x="1477" y="3655"/>
                    </a:cubicBezTo>
                    <a:cubicBezTo>
                      <a:pt x="1501" y="3453"/>
                      <a:pt x="1513" y="3263"/>
                      <a:pt x="1513" y="3072"/>
                    </a:cubicBezTo>
                    <a:cubicBezTo>
                      <a:pt x="1513" y="2882"/>
                      <a:pt x="1501" y="2703"/>
                      <a:pt x="1465" y="2501"/>
                    </a:cubicBezTo>
                    <a:lnTo>
                      <a:pt x="1465" y="2489"/>
                    </a:lnTo>
                    <a:cubicBezTo>
                      <a:pt x="1513" y="2560"/>
                      <a:pt x="1572" y="2620"/>
                      <a:pt x="1632" y="2679"/>
                    </a:cubicBezTo>
                    <a:cubicBezTo>
                      <a:pt x="1763" y="2834"/>
                      <a:pt x="1918" y="2977"/>
                      <a:pt x="2061" y="3108"/>
                    </a:cubicBezTo>
                    <a:cubicBezTo>
                      <a:pt x="2156" y="3191"/>
                      <a:pt x="2227" y="3251"/>
                      <a:pt x="2299" y="3322"/>
                    </a:cubicBezTo>
                    <a:cubicBezTo>
                      <a:pt x="2394" y="3393"/>
                      <a:pt x="2465" y="3489"/>
                      <a:pt x="2549" y="3560"/>
                    </a:cubicBezTo>
                    <a:lnTo>
                      <a:pt x="2775" y="3786"/>
                    </a:lnTo>
                    <a:cubicBezTo>
                      <a:pt x="2846" y="3870"/>
                      <a:pt x="2930" y="3941"/>
                      <a:pt x="3001" y="4036"/>
                    </a:cubicBezTo>
                    <a:cubicBezTo>
                      <a:pt x="3108" y="4144"/>
                      <a:pt x="3192" y="4263"/>
                      <a:pt x="3287" y="4382"/>
                    </a:cubicBezTo>
                    <a:cubicBezTo>
                      <a:pt x="3370" y="4501"/>
                      <a:pt x="3465" y="4632"/>
                      <a:pt x="3549" y="4751"/>
                    </a:cubicBezTo>
                    <a:cubicBezTo>
                      <a:pt x="3549" y="4759"/>
                      <a:pt x="3566" y="4773"/>
                      <a:pt x="3580" y="4773"/>
                    </a:cubicBezTo>
                    <a:cubicBezTo>
                      <a:pt x="3587" y="4773"/>
                      <a:pt x="3593" y="4770"/>
                      <a:pt x="3596" y="4763"/>
                    </a:cubicBezTo>
                    <a:cubicBezTo>
                      <a:pt x="3608" y="4763"/>
                      <a:pt x="3620" y="4739"/>
                      <a:pt x="3608" y="4715"/>
                    </a:cubicBezTo>
                    <a:cubicBezTo>
                      <a:pt x="3465" y="4513"/>
                      <a:pt x="3323" y="4322"/>
                      <a:pt x="3180" y="4108"/>
                    </a:cubicBezTo>
                    <a:cubicBezTo>
                      <a:pt x="3049" y="3917"/>
                      <a:pt x="2894" y="3727"/>
                      <a:pt x="2727" y="3524"/>
                    </a:cubicBezTo>
                    <a:cubicBezTo>
                      <a:pt x="2656" y="3429"/>
                      <a:pt x="2584" y="3334"/>
                      <a:pt x="2489" y="3251"/>
                    </a:cubicBezTo>
                    <a:lnTo>
                      <a:pt x="2358" y="3120"/>
                    </a:lnTo>
                    <a:cubicBezTo>
                      <a:pt x="2334" y="3072"/>
                      <a:pt x="2287" y="3024"/>
                      <a:pt x="2239" y="2977"/>
                    </a:cubicBezTo>
                    <a:cubicBezTo>
                      <a:pt x="2168" y="2905"/>
                      <a:pt x="2072" y="2822"/>
                      <a:pt x="2001" y="2727"/>
                    </a:cubicBezTo>
                    <a:cubicBezTo>
                      <a:pt x="1930" y="2620"/>
                      <a:pt x="1834" y="2536"/>
                      <a:pt x="1763" y="2441"/>
                    </a:cubicBezTo>
                    <a:lnTo>
                      <a:pt x="1751" y="2429"/>
                    </a:lnTo>
                    <a:lnTo>
                      <a:pt x="1751" y="2429"/>
                    </a:lnTo>
                    <a:cubicBezTo>
                      <a:pt x="1882" y="2477"/>
                      <a:pt x="2025" y="2489"/>
                      <a:pt x="2156" y="2501"/>
                    </a:cubicBezTo>
                    <a:cubicBezTo>
                      <a:pt x="2248" y="2508"/>
                      <a:pt x="2339" y="2511"/>
                      <a:pt x="2430" y="2511"/>
                    </a:cubicBezTo>
                    <a:cubicBezTo>
                      <a:pt x="2632" y="2511"/>
                      <a:pt x="2831" y="2497"/>
                      <a:pt x="3037" y="2489"/>
                    </a:cubicBezTo>
                    <a:cubicBezTo>
                      <a:pt x="3049" y="2489"/>
                      <a:pt x="3049" y="2477"/>
                      <a:pt x="3061" y="2477"/>
                    </a:cubicBezTo>
                    <a:cubicBezTo>
                      <a:pt x="3073" y="2465"/>
                      <a:pt x="3073" y="2465"/>
                      <a:pt x="3073" y="2441"/>
                    </a:cubicBezTo>
                    <a:cubicBezTo>
                      <a:pt x="3073" y="2417"/>
                      <a:pt x="3061" y="2405"/>
                      <a:pt x="3049" y="2405"/>
                    </a:cubicBezTo>
                    <a:cubicBezTo>
                      <a:pt x="2918" y="2417"/>
                      <a:pt x="2775" y="2417"/>
                      <a:pt x="2644" y="2417"/>
                    </a:cubicBezTo>
                    <a:cubicBezTo>
                      <a:pt x="2501" y="2417"/>
                      <a:pt x="2346" y="2405"/>
                      <a:pt x="2215" y="2370"/>
                    </a:cubicBezTo>
                    <a:cubicBezTo>
                      <a:pt x="1989" y="2346"/>
                      <a:pt x="1787" y="2262"/>
                      <a:pt x="1572" y="2179"/>
                    </a:cubicBezTo>
                    <a:cubicBezTo>
                      <a:pt x="1501" y="2108"/>
                      <a:pt x="1441" y="2012"/>
                      <a:pt x="1358" y="1929"/>
                    </a:cubicBezTo>
                    <a:cubicBezTo>
                      <a:pt x="1215" y="1727"/>
                      <a:pt x="1084" y="1536"/>
                      <a:pt x="941" y="1346"/>
                    </a:cubicBezTo>
                    <a:cubicBezTo>
                      <a:pt x="810" y="1131"/>
                      <a:pt x="679" y="929"/>
                      <a:pt x="560" y="715"/>
                    </a:cubicBezTo>
                    <a:lnTo>
                      <a:pt x="203" y="48"/>
                    </a:lnTo>
                    <a:cubicBezTo>
                      <a:pt x="191" y="24"/>
                      <a:pt x="144" y="0"/>
                      <a:pt x="120" y="0"/>
                    </a:cubicBezTo>
                    <a:close/>
                  </a:path>
                </a:pathLst>
              </a:custGeom>
              <a:solidFill>
                <a:srgbClr val="FD7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3" name="Google Shape;613;p34"/>
          <p:cNvGrpSpPr/>
          <p:nvPr/>
        </p:nvGrpSpPr>
        <p:grpSpPr>
          <a:xfrm rot="-6299952">
            <a:off x="8191413" y="209278"/>
            <a:ext cx="1369000" cy="1583567"/>
            <a:chOff x="2249965" y="3219112"/>
            <a:chExt cx="495878" cy="573598"/>
          </a:xfrm>
        </p:grpSpPr>
        <p:sp>
          <p:nvSpPr>
            <p:cNvPr id="614" name="Google Shape;614;p34"/>
            <p:cNvSpPr/>
            <p:nvPr/>
          </p:nvSpPr>
          <p:spPr>
            <a:xfrm>
              <a:off x="2249965" y="3219112"/>
              <a:ext cx="482374" cy="542057"/>
            </a:xfrm>
            <a:custGeom>
              <a:avLst/>
              <a:gdLst/>
              <a:ahLst/>
              <a:cxnLst/>
              <a:rect l="l" t="t" r="r" b="b"/>
              <a:pathLst>
                <a:path w="5108" h="5740" extrusionOk="0">
                  <a:moveTo>
                    <a:pt x="1405" y="1"/>
                  </a:moveTo>
                  <a:cubicBezTo>
                    <a:pt x="1322" y="1"/>
                    <a:pt x="1250" y="25"/>
                    <a:pt x="1191" y="37"/>
                  </a:cubicBezTo>
                  <a:cubicBezTo>
                    <a:pt x="1072" y="60"/>
                    <a:pt x="965" y="144"/>
                    <a:pt x="846" y="263"/>
                  </a:cubicBezTo>
                  <a:cubicBezTo>
                    <a:pt x="762" y="346"/>
                    <a:pt x="691" y="453"/>
                    <a:pt x="643" y="584"/>
                  </a:cubicBezTo>
                  <a:cubicBezTo>
                    <a:pt x="596" y="691"/>
                    <a:pt x="572" y="822"/>
                    <a:pt x="572" y="953"/>
                  </a:cubicBezTo>
                  <a:cubicBezTo>
                    <a:pt x="572" y="1191"/>
                    <a:pt x="631" y="1453"/>
                    <a:pt x="750" y="1763"/>
                  </a:cubicBezTo>
                  <a:cubicBezTo>
                    <a:pt x="846" y="2001"/>
                    <a:pt x="988" y="2239"/>
                    <a:pt x="1179" y="2501"/>
                  </a:cubicBezTo>
                  <a:cubicBezTo>
                    <a:pt x="1215" y="2537"/>
                    <a:pt x="1227" y="2561"/>
                    <a:pt x="1250" y="2596"/>
                  </a:cubicBezTo>
                  <a:cubicBezTo>
                    <a:pt x="1215" y="2561"/>
                    <a:pt x="1143" y="2549"/>
                    <a:pt x="1096" y="2537"/>
                  </a:cubicBezTo>
                  <a:cubicBezTo>
                    <a:pt x="977" y="2501"/>
                    <a:pt x="857" y="2477"/>
                    <a:pt x="750" y="2477"/>
                  </a:cubicBezTo>
                  <a:cubicBezTo>
                    <a:pt x="619" y="2477"/>
                    <a:pt x="500" y="2501"/>
                    <a:pt x="393" y="2549"/>
                  </a:cubicBezTo>
                  <a:cubicBezTo>
                    <a:pt x="286" y="2596"/>
                    <a:pt x="203" y="2680"/>
                    <a:pt x="119" y="2787"/>
                  </a:cubicBezTo>
                  <a:cubicBezTo>
                    <a:pt x="48" y="2894"/>
                    <a:pt x="24" y="3025"/>
                    <a:pt x="0" y="3192"/>
                  </a:cubicBezTo>
                  <a:lnTo>
                    <a:pt x="0" y="3430"/>
                  </a:lnTo>
                  <a:cubicBezTo>
                    <a:pt x="0" y="3501"/>
                    <a:pt x="24" y="3561"/>
                    <a:pt x="48" y="3632"/>
                  </a:cubicBezTo>
                  <a:cubicBezTo>
                    <a:pt x="95" y="3787"/>
                    <a:pt x="155" y="3918"/>
                    <a:pt x="226" y="4049"/>
                  </a:cubicBezTo>
                  <a:cubicBezTo>
                    <a:pt x="298" y="4168"/>
                    <a:pt x="381" y="4287"/>
                    <a:pt x="476" y="4394"/>
                  </a:cubicBezTo>
                  <a:cubicBezTo>
                    <a:pt x="584" y="4513"/>
                    <a:pt x="703" y="4620"/>
                    <a:pt x="810" y="4704"/>
                  </a:cubicBezTo>
                  <a:cubicBezTo>
                    <a:pt x="1012" y="4882"/>
                    <a:pt x="1250" y="5049"/>
                    <a:pt x="1536" y="5216"/>
                  </a:cubicBezTo>
                  <a:cubicBezTo>
                    <a:pt x="1810" y="5359"/>
                    <a:pt x="2072" y="5478"/>
                    <a:pt x="2346" y="5573"/>
                  </a:cubicBezTo>
                  <a:cubicBezTo>
                    <a:pt x="2465" y="5621"/>
                    <a:pt x="2584" y="5644"/>
                    <a:pt x="2703" y="5680"/>
                  </a:cubicBezTo>
                  <a:cubicBezTo>
                    <a:pt x="2798" y="5704"/>
                    <a:pt x="2941" y="5716"/>
                    <a:pt x="3072" y="5740"/>
                  </a:cubicBezTo>
                  <a:cubicBezTo>
                    <a:pt x="3120" y="5740"/>
                    <a:pt x="3155" y="5716"/>
                    <a:pt x="3191" y="5704"/>
                  </a:cubicBezTo>
                  <a:lnTo>
                    <a:pt x="3394" y="5704"/>
                  </a:lnTo>
                  <a:cubicBezTo>
                    <a:pt x="3489" y="5704"/>
                    <a:pt x="3572" y="5704"/>
                    <a:pt x="3655" y="5692"/>
                  </a:cubicBezTo>
                  <a:cubicBezTo>
                    <a:pt x="3739" y="5668"/>
                    <a:pt x="3810" y="5656"/>
                    <a:pt x="3894" y="5644"/>
                  </a:cubicBezTo>
                  <a:cubicBezTo>
                    <a:pt x="4048" y="5597"/>
                    <a:pt x="4191" y="5549"/>
                    <a:pt x="4310" y="5478"/>
                  </a:cubicBezTo>
                  <a:cubicBezTo>
                    <a:pt x="4429" y="5406"/>
                    <a:pt x="4548" y="5311"/>
                    <a:pt x="4644" y="5204"/>
                  </a:cubicBezTo>
                  <a:cubicBezTo>
                    <a:pt x="4739" y="5109"/>
                    <a:pt x="4798" y="5001"/>
                    <a:pt x="4870" y="4859"/>
                  </a:cubicBezTo>
                  <a:cubicBezTo>
                    <a:pt x="4989" y="4632"/>
                    <a:pt x="5048" y="4359"/>
                    <a:pt x="5084" y="4049"/>
                  </a:cubicBezTo>
                  <a:cubicBezTo>
                    <a:pt x="5108" y="3787"/>
                    <a:pt x="5096" y="3489"/>
                    <a:pt x="5048" y="3144"/>
                  </a:cubicBezTo>
                  <a:cubicBezTo>
                    <a:pt x="5025" y="2870"/>
                    <a:pt x="4941" y="2596"/>
                    <a:pt x="4858" y="2275"/>
                  </a:cubicBezTo>
                  <a:cubicBezTo>
                    <a:pt x="4739" y="1930"/>
                    <a:pt x="4632" y="1656"/>
                    <a:pt x="4513" y="1418"/>
                  </a:cubicBezTo>
                  <a:cubicBezTo>
                    <a:pt x="4429" y="1251"/>
                    <a:pt x="4334" y="1120"/>
                    <a:pt x="4227" y="1013"/>
                  </a:cubicBezTo>
                  <a:cubicBezTo>
                    <a:pt x="4132" y="894"/>
                    <a:pt x="3989" y="787"/>
                    <a:pt x="3858" y="739"/>
                  </a:cubicBezTo>
                  <a:cubicBezTo>
                    <a:pt x="3751" y="679"/>
                    <a:pt x="3632" y="656"/>
                    <a:pt x="3501" y="656"/>
                  </a:cubicBezTo>
                  <a:lnTo>
                    <a:pt x="3394" y="656"/>
                  </a:lnTo>
                  <a:cubicBezTo>
                    <a:pt x="3251" y="679"/>
                    <a:pt x="3120" y="751"/>
                    <a:pt x="3013" y="870"/>
                  </a:cubicBezTo>
                  <a:cubicBezTo>
                    <a:pt x="2905" y="989"/>
                    <a:pt x="2834" y="1132"/>
                    <a:pt x="2786" y="1334"/>
                  </a:cubicBezTo>
                  <a:lnTo>
                    <a:pt x="2786" y="1358"/>
                  </a:lnTo>
                  <a:lnTo>
                    <a:pt x="2786" y="1370"/>
                  </a:lnTo>
                  <a:cubicBezTo>
                    <a:pt x="2762" y="1311"/>
                    <a:pt x="2727" y="1239"/>
                    <a:pt x="2679" y="1180"/>
                  </a:cubicBezTo>
                  <a:cubicBezTo>
                    <a:pt x="2524" y="882"/>
                    <a:pt x="2358" y="656"/>
                    <a:pt x="2191" y="465"/>
                  </a:cubicBezTo>
                  <a:cubicBezTo>
                    <a:pt x="2084" y="358"/>
                    <a:pt x="2000" y="263"/>
                    <a:pt x="1893" y="179"/>
                  </a:cubicBezTo>
                  <a:cubicBezTo>
                    <a:pt x="1846" y="156"/>
                    <a:pt x="1786" y="120"/>
                    <a:pt x="1727" y="96"/>
                  </a:cubicBezTo>
                  <a:cubicBezTo>
                    <a:pt x="1691" y="60"/>
                    <a:pt x="1631" y="48"/>
                    <a:pt x="1572" y="37"/>
                  </a:cubicBezTo>
                  <a:cubicBezTo>
                    <a:pt x="1512" y="1"/>
                    <a:pt x="1453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2297182" y="3264157"/>
              <a:ext cx="448661" cy="528553"/>
            </a:xfrm>
            <a:custGeom>
              <a:avLst/>
              <a:gdLst/>
              <a:ahLst/>
              <a:cxnLst/>
              <a:rect l="l" t="t" r="r" b="b"/>
              <a:pathLst>
                <a:path w="4751" h="5597" extrusionOk="0">
                  <a:moveTo>
                    <a:pt x="679" y="0"/>
                  </a:moveTo>
                  <a:cubicBezTo>
                    <a:pt x="667" y="0"/>
                    <a:pt x="655" y="36"/>
                    <a:pt x="667" y="48"/>
                  </a:cubicBezTo>
                  <a:cubicBezTo>
                    <a:pt x="810" y="417"/>
                    <a:pt x="965" y="798"/>
                    <a:pt x="1143" y="1155"/>
                  </a:cubicBezTo>
                  <a:cubicBezTo>
                    <a:pt x="1227" y="1334"/>
                    <a:pt x="1322" y="1488"/>
                    <a:pt x="1405" y="1667"/>
                  </a:cubicBezTo>
                  <a:cubicBezTo>
                    <a:pt x="1370" y="1643"/>
                    <a:pt x="1334" y="1607"/>
                    <a:pt x="1286" y="1584"/>
                  </a:cubicBezTo>
                  <a:cubicBezTo>
                    <a:pt x="1191" y="1488"/>
                    <a:pt x="1084" y="1405"/>
                    <a:pt x="989" y="1298"/>
                  </a:cubicBezTo>
                  <a:cubicBezTo>
                    <a:pt x="917" y="1215"/>
                    <a:pt x="846" y="1131"/>
                    <a:pt x="786" y="1048"/>
                  </a:cubicBezTo>
                  <a:lnTo>
                    <a:pt x="608" y="774"/>
                  </a:lnTo>
                  <a:cubicBezTo>
                    <a:pt x="608" y="762"/>
                    <a:pt x="584" y="762"/>
                    <a:pt x="572" y="762"/>
                  </a:cubicBezTo>
                  <a:lnTo>
                    <a:pt x="560" y="762"/>
                  </a:lnTo>
                  <a:cubicBezTo>
                    <a:pt x="536" y="762"/>
                    <a:pt x="536" y="798"/>
                    <a:pt x="548" y="810"/>
                  </a:cubicBezTo>
                  <a:cubicBezTo>
                    <a:pt x="608" y="917"/>
                    <a:pt x="667" y="1012"/>
                    <a:pt x="738" y="1107"/>
                  </a:cubicBezTo>
                  <a:cubicBezTo>
                    <a:pt x="810" y="1215"/>
                    <a:pt x="893" y="1298"/>
                    <a:pt x="977" y="1393"/>
                  </a:cubicBezTo>
                  <a:cubicBezTo>
                    <a:pt x="1143" y="1548"/>
                    <a:pt x="1322" y="1715"/>
                    <a:pt x="1512" y="1834"/>
                  </a:cubicBezTo>
                  <a:cubicBezTo>
                    <a:pt x="1584" y="1965"/>
                    <a:pt x="1655" y="2084"/>
                    <a:pt x="1739" y="2227"/>
                  </a:cubicBezTo>
                  <a:cubicBezTo>
                    <a:pt x="1941" y="2584"/>
                    <a:pt x="2167" y="2941"/>
                    <a:pt x="2417" y="3274"/>
                  </a:cubicBezTo>
                  <a:cubicBezTo>
                    <a:pt x="2477" y="3358"/>
                    <a:pt x="2536" y="3441"/>
                    <a:pt x="2596" y="3512"/>
                  </a:cubicBezTo>
                  <a:lnTo>
                    <a:pt x="2477" y="3512"/>
                  </a:lnTo>
                  <a:cubicBezTo>
                    <a:pt x="2405" y="3512"/>
                    <a:pt x="2310" y="3501"/>
                    <a:pt x="2239" y="3501"/>
                  </a:cubicBezTo>
                  <a:cubicBezTo>
                    <a:pt x="2167" y="3501"/>
                    <a:pt x="2084" y="3489"/>
                    <a:pt x="2001" y="3477"/>
                  </a:cubicBezTo>
                  <a:cubicBezTo>
                    <a:pt x="1929" y="3453"/>
                    <a:pt x="1846" y="3441"/>
                    <a:pt x="1762" y="3429"/>
                  </a:cubicBezTo>
                  <a:cubicBezTo>
                    <a:pt x="1679" y="3393"/>
                    <a:pt x="1608" y="3381"/>
                    <a:pt x="1512" y="3358"/>
                  </a:cubicBezTo>
                  <a:cubicBezTo>
                    <a:pt x="1203" y="3250"/>
                    <a:pt x="905" y="3120"/>
                    <a:pt x="619" y="2941"/>
                  </a:cubicBezTo>
                  <a:cubicBezTo>
                    <a:pt x="429" y="2822"/>
                    <a:pt x="227" y="2667"/>
                    <a:pt x="72" y="2524"/>
                  </a:cubicBezTo>
                  <a:cubicBezTo>
                    <a:pt x="48" y="2500"/>
                    <a:pt x="48" y="2500"/>
                    <a:pt x="36" y="2500"/>
                  </a:cubicBezTo>
                  <a:cubicBezTo>
                    <a:pt x="24" y="2500"/>
                    <a:pt x="12" y="2500"/>
                    <a:pt x="12" y="2524"/>
                  </a:cubicBezTo>
                  <a:cubicBezTo>
                    <a:pt x="0" y="2548"/>
                    <a:pt x="0" y="2560"/>
                    <a:pt x="12" y="2608"/>
                  </a:cubicBezTo>
                  <a:lnTo>
                    <a:pt x="274" y="2834"/>
                  </a:lnTo>
                  <a:lnTo>
                    <a:pt x="584" y="3048"/>
                  </a:lnTo>
                  <a:cubicBezTo>
                    <a:pt x="691" y="3131"/>
                    <a:pt x="810" y="3191"/>
                    <a:pt x="917" y="3250"/>
                  </a:cubicBezTo>
                  <a:cubicBezTo>
                    <a:pt x="1036" y="3322"/>
                    <a:pt x="1155" y="3370"/>
                    <a:pt x="1274" y="3429"/>
                  </a:cubicBezTo>
                  <a:cubicBezTo>
                    <a:pt x="1393" y="3465"/>
                    <a:pt x="1500" y="3512"/>
                    <a:pt x="1620" y="3560"/>
                  </a:cubicBezTo>
                  <a:cubicBezTo>
                    <a:pt x="1739" y="3608"/>
                    <a:pt x="1870" y="3643"/>
                    <a:pt x="1989" y="3679"/>
                  </a:cubicBezTo>
                  <a:cubicBezTo>
                    <a:pt x="2108" y="3703"/>
                    <a:pt x="2227" y="3739"/>
                    <a:pt x="2358" y="3751"/>
                  </a:cubicBezTo>
                  <a:cubicBezTo>
                    <a:pt x="2417" y="3751"/>
                    <a:pt x="2489" y="3762"/>
                    <a:pt x="2548" y="3762"/>
                  </a:cubicBezTo>
                  <a:lnTo>
                    <a:pt x="2643" y="3762"/>
                  </a:lnTo>
                  <a:cubicBezTo>
                    <a:pt x="2667" y="3762"/>
                    <a:pt x="2703" y="3751"/>
                    <a:pt x="2727" y="3751"/>
                  </a:cubicBezTo>
                  <a:cubicBezTo>
                    <a:pt x="2870" y="3929"/>
                    <a:pt x="3013" y="4108"/>
                    <a:pt x="3167" y="4286"/>
                  </a:cubicBezTo>
                  <a:cubicBezTo>
                    <a:pt x="3370" y="4524"/>
                    <a:pt x="3596" y="4751"/>
                    <a:pt x="3822" y="4977"/>
                  </a:cubicBezTo>
                  <a:cubicBezTo>
                    <a:pt x="3941" y="5072"/>
                    <a:pt x="4037" y="5179"/>
                    <a:pt x="4156" y="5286"/>
                  </a:cubicBezTo>
                  <a:cubicBezTo>
                    <a:pt x="4215" y="5334"/>
                    <a:pt x="4263" y="5370"/>
                    <a:pt x="4322" y="5417"/>
                  </a:cubicBezTo>
                  <a:cubicBezTo>
                    <a:pt x="4394" y="5477"/>
                    <a:pt x="4453" y="5525"/>
                    <a:pt x="4513" y="5572"/>
                  </a:cubicBezTo>
                  <a:cubicBezTo>
                    <a:pt x="4539" y="5588"/>
                    <a:pt x="4572" y="5597"/>
                    <a:pt x="4604" y="5597"/>
                  </a:cubicBezTo>
                  <a:cubicBezTo>
                    <a:pt x="4646" y="5597"/>
                    <a:pt x="4688" y="5582"/>
                    <a:pt x="4715" y="5548"/>
                  </a:cubicBezTo>
                  <a:cubicBezTo>
                    <a:pt x="4751" y="5489"/>
                    <a:pt x="4751" y="5406"/>
                    <a:pt x="4691" y="5358"/>
                  </a:cubicBezTo>
                  <a:cubicBezTo>
                    <a:pt x="4632" y="5310"/>
                    <a:pt x="4596" y="5275"/>
                    <a:pt x="4537" y="5227"/>
                  </a:cubicBezTo>
                  <a:cubicBezTo>
                    <a:pt x="4477" y="5179"/>
                    <a:pt x="4429" y="5132"/>
                    <a:pt x="4370" y="5096"/>
                  </a:cubicBezTo>
                  <a:cubicBezTo>
                    <a:pt x="4251" y="5001"/>
                    <a:pt x="4144" y="4917"/>
                    <a:pt x="4037" y="4810"/>
                  </a:cubicBezTo>
                  <a:cubicBezTo>
                    <a:pt x="3834" y="4620"/>
                    <a:pt x="3620" y="4405"/>
                    <a:pt x="3429" y="4203"/>
                  </a:cubicBezTo>
                  <a:cubicBezTo>
                    <a:pt x="3263" y="4024"/>
                    <a:pt x="3108" y="3822"/>
                    <a:pt x="2941" y="3631"/>
                  </a:cubicBezTo>
                  <a:cubicBezTo>
                    <a:pt x="2941" y="3631"/>
                    <a:pt x="2953" y="3620"/>
                    <a:pt x="2953" y="3608"/>
                  </a:cubicBezTo>
                  <a:cubicBezTo>
                    <a:pt x="2989" y="3501"/>
                    <a:pt x="3001" y="3393"/>
                    <a:pt x="3013" y="3286"/>
                  </a:cubicBezTo>
                  <a:cubicBezTo>
                    <a:pt x="3024" y="3167"/>
                    <a:pt x="3048" y="3072"/>
                    <a:pt x="3060" y="2953"/>
                  </a:cubicBezTo>
                  <a:cubicBezTo>
                    <a:pt x="3072" y="2846"/>
                    <a:pt x="3072" y="2727"/>
                    <a:pt x="3084" y="2608"/>
                  </a:cubicBezTo>
                  <a:cubicBezTo>
                    <a:pt x="3108" y="2488"/>
                    <a:pt x="3108" y="2358"/>
                    <a:pt x="3108" y="2238"/>
                  </a:cubicBezTo>
                  <a:cubicBezTo>
                    <a:pt x="3120" y="2000"/>
                    <a:pt x="3108" y="1774"/>
                    <a:pt x="3084" y="1536"/>
                  </a:cubicBezTo>
                  <a:cubicBezTo>
                    <a:pt x="3060" y="1310"/>
                    <a:pt x="3024" y="1107"/>
                    <a:pt x="2989" y="881"/>
                  </a:cubicBezTo>
                  <a:cubicBezTo>
                    <a:pt x="2989" y="869"/>
                    <a:pt x="2965" y="845"/>
                    <a:pt x="2953" y="845"/>
                  </a:cubicBezTo>
                  <a:lnTo>
                    <a:pt x="2941" y="845"/>
                  </a:lnTo>
                  <a:cubicBezTo>
                    <a:pt x="2929" y="845"/>
                    <a:pt x="2929" y="881"/>
                    <a:pt x="2929" y="893"/>
                  </a:cubicBezTo>
                  <a:lnTo>
                    <a:pt x="2929" y="905"/>
                  </a:lnTo>
                  <a:cubicBezTo>
                    <a:pt x="3013" y="1310"/>
                    <a:pt x="3013" y="1715"/>
                    <a:pt x="3001" y="2119"/>
                  </a:cubicBezTo>
                  <a:cubicBezTo>
                    <a:pt x="2989" y="2215"/>
                    <a:pt x="2989" y="2322"/>
                    <a:pt x="2965" y="2429"/>
                  </a:cubicBezTo>
                  <a:cubicBezTo>
                    <a:pt x="2953" y="2536"/>
                    <a:pt x="2941" y="2655"/>
                    <a:pt x="2929" y="2774"/>
                  </a:cubicBezTo>
                  <a:cubicBezTo>
                    <a:pt x="2905" y="2881"/>
                    <a:pt x="2894" y="2977"/>
                    <a:pt x="2870" y="3084"/>
                  </a:cubicBezTo>
                  <a:lnTo>
                    <a:pt x="2774" y="3393"/>
                  </a:lnTo>
                  <a:lnTo>
                    <a:pt x="2774" y="3417"/>
                  </a:lnTo>
                  <a:cubicBezTo>
                    <a:pt x="2572" y="3155"/>
                    <a:pt x="2370" y="2893"/>
                    <a:pt x="2179" y="2619"/>
                  </a:cubicBezTo>
                  <a:cubicBezTo>
                    <a:pt x="1989" y="2369"/>
                    <a:pt x="1810" y="2084"/>
                    <a:pt x="1643" y="1822"/>
                  </a:cubicBezTo>
                  <a:lnTo>
                    <a:pt x="1643" y="1810"/>
                  </a:lnTo>
                  <a:lnTo>
                    <a:pt x="1643" y="1655"/>
                  </a:lnTo>
                  <a:cubicBezTo>
                    <a:pt x="1643" y="1596"/>
                    <a:pt x="1631" y="1548"/>
                    <a:pt x="1631" y="1488"/>
                  </a:cubicBezTo>
                  <a:cubicBezTo>
                    <a:pt x="1631" y="1369"/>
                    <a:pt x="1620" y="1274"/>
                    <a:pt x="1584" y="1155"/>
                  </a:cubicBezTo>
                  <a:cubicBezTo>
                    <a:pt x="1536" y="941"/>
                    <a:pt x="1477" y="726"/>
                    <a:pt x="1405" y="524"/>
                  </a:cubicBezTo>
                  <a:cubicBezTo>
                    <a:pt x="1405" y="512"/>
                    <a:pt x="1393" y="500"/>
                    <a:pt x="1381" y="500"/>
                  </a:cubicBezTo>
                  <a:lnTo>
                    <a:pt x="1358" y="500"/>
                  </a:lnTo>
                  <a:cubicBezTo>
                    <a:pt x="1346" y="500"/>
                    <a:pt x="1346" y="524"/>
                    <a:pt x="1346" y="536"/>
                  </a:cubicBezTo>
                  <a:cubicBezTo>
                    <a:pt x="1393" y="655"/>
                    <a:pt x="1417" y="762"/>
                    <a:pt x="1453" y="881"/>
                  </a:cubicBezTo>
                  <a:cubicBezTo>
                    <a:pt x="1465" y="953"/>
                    <a:pt x="1465" y="1012"/>
                    <a:pt x="1477" y="1095"/>
                  </a:cubicBezTo>
                  <a:cubicBezTo>
                    <a:pt x="1500" y="1167"/>
                    <a:pt x="1512" y="1250"/>
                    <a:pt x="1512" y="1334"/>
                  </a:cubicBezTo>
                  <a:lnTo>
                    <a:pt x="1512" y="1584"/>
                  </a:lnTo>
                  <a:cubicBezTo>
                    <a:pt x="1381" y="1357"/>
                    <a:pt x="1239" y="1119"/>
                    <a:pt x="1119" y="881"/>
                  </a:cubicBezTo>
                  <a:cubicBezTo>
                    <a:pt x="989" y="619"/>
                    <a:pt x="846" y="333"/>
                    <a:pt x="727" y="36"/>
                  </a:cubicBezTo>
                  <a:cubicBezTo>
                    <a:pt x="727" y="24"/>
                    <a:pt x="703" y="0"/>
                    <a:pt x="6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5"/>
          <p:cNvSpPr/>
          <p:nvPr/>
        </p:nvSpPr>
        <p:spPr>
          <a:xfrm flipH="1">
            <a:off x="5291584" y="2453798"/>
            <a:ext cx="6278294" cy="3342732"/>
          </a:xfrm>
          <a:custGeom>
            <a:avLst/>
            <a:gdLst/>
            <a:ahLst/>
            <a:cxnLst/>
            <a:rect l="l" t="t" r="r" b="b"/>
            <a:pathLst>
              <a:path w="36720" h="19551" extrusionOk="0">
                <a:moveTo>
                  <a:pt x="1679" y="0"/>
                </a:moveTo>
                <a:cubicBezTo>
                  <a:pt x="1620" y="0"/>
                  <a:pt x="1560" y="24"/>
                  <a:pt x="1525" y="60"/>
                </a:cubicBezTo>
                <a:cubicBezTo>
                  <a:pt x="1477" y="96"/>
                  <a:pt x="1465" y="155"/>
                  <a:pt x="1465" y="215"/>
                </a:cubicBezTo>
                <a:lnTo>
                  <a:pt x="1465" y="441"/>
                </a:lnTo>
                <a:lnTo>
                  <a:pt x="1465" y="500"/>
                </a:lnTo>
                <a:lnTo>
                  <a:pt x="1465" y="679"/>
                </a:lnTo>
                <a:lnTo>
                  <a:pt x="1465" y="798"/>
                </a:lnTo>
                <a:cubicBezTo>
                  <a:pt x="1465" y="977"/>
                  <a:pt x="1441" y="1155"/>
                  <a:pt x="1429" y="1370"/>
                </a:cubicBezTo>
                <a:cubicBezTo>
                  <a:pt x="1394" y="1691"/>
                  <a:pt x="1370" y="2048"/>
                  <a:pt x="1310" y="2465"/>
                </a:cubicBezTo>
                <a:lnTo>
                  <a:pt x="1310" y="2501"/>
                </a:lnTo>
                <a:lnTo>
                  <a:pt x="1310" y="2513"/>
                </a:lnTo>
                <a:cubicBezTo>
                  <a:pt x="1203" y="3275"/>
                  <a:pt x="1072" y="4048"/>
                  <a:pt x="929" y="4775"/>
                </a:cubicBezTo>
                <a:lnTo>
                  <a:pt x="894" y="4953"/>
                </a:lnTo>
                <a:cubicBezTo>
                  <a:pt x="798" y="5430"/>
                  <a:pt x="739" y="5811"/>
                  <a:pt x="679" y="6156"/>
                </a:cubicBezTo>
                <a:cubicBezTo>
                  <a:pt x="644" y="6465"/>
                  <a:pt x="596" y="6799"/>
                  <a:pt x="548" y="7108"/>
                </a:cubicBezTo>
                <a:lnTo>
                  <a:pt x="536" y="7168"/>
                </a:lnTo>
                <a:lnTo>
                  <a:pt x="536" y="7144"/>
                </a:lnTo>
                <a:cubicBezTo>
                  <a:pt x="501" y="7394"/>
                  <a:pt x="465" y="7632"/>
                  <a:pt x="429" y="7882"/>
                </a:cubicBezTo>
                <a:cubicBezTo>
                  <a:pt x="382" y="8251"/>
                  <a:pt x="322" y="8632"/>
                  <a:pt x="286" y="9001"/>
                </a:cubicBezTo>
                <a:cubicBezTo>
                  <a:pt x="179" y="9847"/>
                  <a:pt x="108" y="10597"/>
                  <a:pt x="60" y="11275"/>
                </a:cubicBezTo>
                <a:cubicBezTo>
                  <a:pt x="1" y="12157"/>
                  <a:pt x="1" y="12930"/>
                  <a:pt x="48" y="13657"/>
                </a:cubicBezTo>
                <a:cubicBezTo>
                  <a:pt x="72" y="14050"/>
                  <a:pt x="120" y="14419"/>
                  <a:pt x="179" y="14800"/>
                </a:cubicBezTo>
                <a:cubicBezTo>
                  <a:pt x="239" y="15157"/>
                  <a:pt x="322" y="15514"/>
                  <a:pt x="429" y="15847"/>
                </a:cubicBezTo>
                <a:cubicBezTo>
                  <a:pt x="655" y="16526"/>
                  <a:pt x="965" y="17110"/>
                  <a:pt x="1394" y="17538"/>
                </a:cubicBezTo>
                <a:cubicBezTo>
                  <a:pt x="1608" y="17764"/>
                  <a:pt x="1870" y="17955"/>
                  <a:pt x="2227" y="18169"/>
                </a:cubicBezTo>
                <a:cubicBezTo>
                  <a:pt x="2560" y="18360"/>
                  <a:pt x="2930" y="18526"/>
                  <a:pt x="3406" y="18693"/>
                </a:cubicBezTo>
                <a:cubicBezTo>
                  <a:pt x="3799" y="18824"/>
                  <a:pt x="4215" y="18943"/>
                  <a:pt x="4727" y="19062"/>
                </a:cubicBezTo>
                <a:cubicBezTo>
                  <a:pt x="5144" y="19145"/>
                  <a:pt x="5608" y="19241"/>
                  <a:pt x="6120" y="19312"/>
                </a:cubicBezTo>
                <a:cubicBezTo>
                  <a:pt x="6966" y="19431"/>
                  <a:pt x="7847" y="19503"/>
                  <a:pt x="8740" y="19538"/>
                </a:cubicBezTo>
                <a:cubicBezTo>
                  <a:pt x="9002" y="19550"/>
                  <a:pt x="9276" y="19550"/>
                  <a:pt x="9538" y="19550"/>
                </a:cubicBezTo>
                <a:cubicBezTo>
                  <a:pt x="11502" y="19550"/>
                  <a:pt x="13502" y="19348"/>
                  <a:pt x="15419" y="19145"/>
                </a:cubicBezTo>
                <a:lnTo>
                  <a:pt x="16122" y="19074"/>
                </a:lnTo>
                <a:cubicBezTo>
                  <a:pt x="16669" y="19015"/>
                  <a:pt x="17312" y="18955"/>
                  <a:pt x="17979" y="18895"/>
                </a:cubicBezTo>
                <a:cubicBezTo>
                  <a:pt x="18539" y="18848"/>
                  <a:pt x="19158" y="18812"/>
                  <a:pt x="19848" y="18776"/>
                </a:cubicBezTo>
                <a:cubicBezTo>
                  <a:pt x="21003" y="18717"/>
                  <a:pt x="22170" y="18693"/>
                  <a:pt x="23301" y="18669"/>
                </a:cubicBezTo>
                <a:lnTo>
                  <a:pt x="23599" y="18669"/>
                </a:lnTo>
                <a:cubicBezTo>
                  <a:pt x="24873" y="18645"/>
                  <a:pt x="26099" y="18610"/>
                  <a:pt x="27361" y="18538"/>
                </a:cubicBezTo>
                <a:cubicBezTo>
                  <a:pt x="27992" y="18514"/>
                  <a:pt x="28623" y="18467"/>
                  <a:pt x="29230" y="18407"/>
                </a:cubicBezTo>
                <a:cubicBezTo>
                  <a:pt x="29445" y="18395"/>
                  <a:pt x="29647" y="18360"/>
                  <a:pt x="29861" y="18348"/>
                </a:cubicBezTo>
                <a:cubicBezTo>
                  <a:pt x="30123" y="18312"/>
                  <a:pt x="30397" y="18288"/>
                  <a:pt x="30659" y="18276"/>
                </a:cubicBezTo>
                <a:lnTo>
                  <a:pt x="31052" y="18241"/>
                </a:lnTo>
                <a:cubicBezTo>
                  <a:pt x="31683" y="18193"/>
                  <a:pt x="32362" y="18133"/>
                  <a:pt x="32993" y="18038"/>
                </a:cubicBezTo>
                <a:cubicBezTo>
                  <a:pt x="33826" y="17895"/>
                  <a:pt x="34457" y="17693"/>
                  <a:pt x="34957" y="17360"/>
                </a:cubicBezTo>
                <a:cubicBezTo>
                  <a:pt x="35243" y="17181"/>
                  <a:pt x="35493" y="16967"/>
                  <a:pt x="35696" y="16705"/>
                </a:cubicBezTo>
                <a:cubicBezTo>
                  <a:pt x="35791" y="16574"/>
                  <a:pt x="35886" y="16443"/>
                  <a:pt x="35969" y="16288"/>
                </a:cubicBezTo>
                <a:cubicBezTo>
                  <a:pt x="36065" y="16145"/>
                  <a:pt x="36136" y="15967"/>
                  <a:pt x="36208" y="15752"/>
                </a:cubicBezTo>
                <a:cubicBezTo>
                  <a:pt x="36327" y="15419"/>
                  <a:pt x="36374" y="15074"/>
                  <a:pt x="36422" y="14657"/>
                </a:cubicBezTo>
                <a:lnTo>
                  <a:pt x="36446" y="14371"/>
                </a:lnTo>
                <a:cubicBezTo>
                  <a:pt x="36469" y="14240"/>
                  <a:pt x="36481" y="14109"/>
                  <a:pt x="36493" y="13990"/>
                </a:cubicBezTo>
                <a:cubicBezTo>
                  <a:pt x="36600" y="12942"/>
                  <a:pt x="36719" y="11561"/>
                  <a:pt x="36684" y="10156"/>
                </a:cubicBezTo>
                <a:cubicBezTo>
                  <a:pt x="36672" y="9406"/>
                  <a:pt x="36612" y="8728"/>
                  <a:pt x="36505" y="8097"/>
                </a:cubicBezTo>
                <a:cubicBezTo>
                  <a:pt x="36386" y="7406"/>
                  <a:pt x="36208" y="6823"/>
                  <a:pt x="35957" y="6334"/>
                </a:cubicBezTo>
                <a:cubicBezTo>
                  <a:pt x="35707" y="5811"/>
                  <a:pt x="35326" y="5418"/>
                  <a:pt x="34910" y="5156"/>
                </a:cubicBezTo>
                <a:cubicBezTo>
                  <a:pt x="34695" y="5025"/>
                  <a:pt x="34410" y="4941"/>
                  <a:pt x="34112" y="4882"/>
                </a:cubicBezTo>
                <a:cubicBezTo>
                  <a:pt x="33922" y="4846"/>
                  <a:pt x="33719" y="4834"/>
                  <a:pt x="33517" y="4834"/>
                </a:cubicBezTo>
                <a:cubicBezTo>
                  <a:pt x="33279" y="4834"/>
                  <a:pt x="33040" y="4858"/>
                  <a:pt x="32862" y="4894"/>
                </a:cubicBezTo>
                <a:cubicBezTo>
                  <a:pt x="32421" y="4953"/>
                  <a:pt x="31921" y="5096"/>
                  <a:pt x="31338" y="5334"/>
                </a:cubicBezTo>
                <a:cubicBezTo>
                  <a:pt x="30743" y="5572"/>
                  <a:pt x="30183" y="5870"/>
                  <a:pt x="29766" y="6096"/>
                </a:cubicBezTo>
                <a:cubicBezTo>
                  <a:pt x="29457" y="6263"/>
                  <a:pt x="29159" y="6442"/>
                  <a:pt x="28861" y="6608"/>
                </a:cubicBezTo>
                <a:cubicBezTo>
                  <a:pt x="28683" y="6703"/>
                  <a:pt x="28480" y="6811"/>
                  <a:pt x="28302" y="6918"/>
                </a:cubicBezTo>
                <a:cubicBezTo>
                  <a:pt x="27873" y="7156"/>
                  <a:pt x="27409" y="7406"/>
                  <a:pt x="26933" y="7620"/>
                </a:cubicBezTo>
                <a:cubicBezTo>
                  <a:pt x="26730" y="7704"/>
                  <a:pt x="26504" y="7775"/>
                  <a:pt x="26302" y="7858"/>
                </a:cubicBezTo>
                <a:lnTo>
                  <a:pt x="26182" y="7894"/>
                </a:lnTo>
                <a:cubicBezTo>
                  <a:pt x="25837" y="8037"/>
                  <a:pt x="25504" y="8132"/>
                  <a:pt x="25206" y="8239"/>
                </a:cubicBezTo>
                <a:cubicBezTo>
                  <a:pt x="24516" y="8466"/>
                  <a:pt x="23885" y="8632"/>
                  <a:pt x="23277" y="8704"/>
                </a:cubicBezTo>
                <a:cubicBezTo>
                  <a:pt x="22992" y="8728"/>
                  <a:pt x="22694" y="8763"/>
                  <a:pt x="22408" y="8763"/>
                </a:cubicBezTo>
                <a:lnTo>
                  <a:pt x="22325" y="8763"/>
                </a:lnTo>
                <a:cubicBezTo>
                  <a:pt x="22039" y="8763"/>
                  <a:pt x="21741" y="8751"/>
                  <a:pt x="21420" y="8704"/>
                </a:cubicBezTo>
                <a:cubicBezTo>
                  <a:pt x="21063" y="8656"/>
                  <a:pt x="20717" y="8585"/>
                  <a:pt x="20384" y="8489"/>
                </a:cubicBezTo>
                <a:cubicBezTo>
                  <a:pt x="20086" y="8418"/>
                  <a:pt x="19789" y="8311"/>
                  <a:pt x="19479" y="8180"/>
                </a:cubicBezTo>
                <a:cubicBezTo>
                  <a:pt x="19158" y="8049"/>
                  <a:pt x="18836" y="7882"/>
                  <a:pt x="18527" y="7692"/>
                </a:cubicBezTo>
                <a:cubicBezTo>
                  <a:pt x="18229" y="7513"/>
                  <a:pt x="17931" y="7323"/>
                  <a:pt x="17622" y="7061"/>
                </a:cubicBezTo>
                <a:cubicBezTo>
                  <a:pt x="16931" y="6525"/>
                  <a:pt x="16312" y="5918"/>
                  <a:pt x="15729" y="5334"/>
                </a:cubicBezTo>
                <a:cubicBezTo>
                  <a:pt x="15550" y="5156"/>
                  <a:pt x="15383" y="4977"/>
                  <a:pt x="15205" y="4822"/>
                </a:cubicBezTo>
                <a:cubicBezTo>
                  <a:pt x="14764" y="4358"/>
                  <a:pt x="14300" y="3882"/>
                  <a:pt x="13824" y="3453"/>
                </a:cubicBezTo>
                <a:cubicBezTo>
                  <a:pt x="13657" y="3298"/>
                  <a:pt x="13502" y="3155"/>
                  <a:pt x="13324" y="3001"/>
                </a:cubicBezTo>
                <a:cubicBezTo>
                  <a:pt x="13145" y="2858"/>
                  <a:pt x="12943" y="2691"/>
                  <a:pt x="12705" y="2513"/>
                </a:cubicBezTo>
                <a:cubicBezTo>
                  <a:pt x="12324" y="2215"/>
                  <a:pt x="11895" y="1941"/>
                  <a:pt x="11431" y="1703"/>
                </a:cubicBezTo>
                <a:cubicBezTo>
                  <a:pt x="10609" y="1274"/>
                  <a:pt x="9704" y="929"/>
                  <a:pt x="8692" y="679"/>
                </a:cubicBezTo>
                <a:cubicBezTo>
                  <a:pt x="7692" y="429"/>
                  <a:pt x="6561" y="262"/>
                  <a:pt x="5251" y="191"/>
                </a:cubicBezTo>
                <a:cubicBezTo>
                  <a:pt x="4573" y="143"/>
                  <a:pt x="3823" y="131"/>
                  <a:pt x="2906" y="131"/>
                </a:cubicBezTo>
                <a:lnTo>
                  <a:pt x="1918" y="131"/>
                </a:lnTo>
                <a:cubicBezTo>
                  <a:pt x="1822" y="24"/>
                  <a:pt x="1739" y="0"/>
                  <a:pt x="1679" y="0"/>
                </a:cubicBezTo>
                <a:close/>
              </a:path>
            </a:pathLst>
          </a:custGeom>
          <a:solidFill>
            <a:srgbClr val="FEFE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" name="Google Shape;618;p35"/>
          <p:cNvGrpSpPr/>
          <p:nvPr/>
        </p:nvGrpSpPr>
        <p:grpSpPr>
          <a:xfrm>
            <a:off x="4131383" y="2295004"/>
            <a:ext cx="4299335" cy="3927979"/>
            <a:chOff x="4881245" y="803129"/>
            <a:chExt cx="4299335" cy="3927979"/>
          </a:xfrm>
        </p:grpSpPr>
        <p:sp>
          <p:nvSpPr>
            <p:cNvPr id="619" name="Google Shape;619;p35"/>
            <p:cNvSpPr/>
            <p:nvPr/>
          </p:nvSpPr>
          <p:spPr>
            <a:xfrm>
              <a:off x="7792415" y="817222"/>
              <a:ext cx="1277308" cy="3480545"/>
            </a:xfrm>
            <a:custGeom>
              <a:avLst/>
              <a:gdLst/>
              <a:ahLst/>
              <a:cxnLst/>
              <a:rect l="l" t="t" r="r" b="b"/>
              <a:pathLst>
                <a:path w="9335" h="25437" extrusionOk="0">
                  <a:moveTo>
                    <a:pt x="3789" y="0"/>
                  </a:moveTo>
                  <a:cubicBezTo>
                    <a:pt x="3706" y="0"/>
                    <a:pt x="3621" y="10"/>
                    <a:pt x="3537" y="17"/>
                  </a:cubicBezTo>
                  <a:cubicBezTo>
                    <a:pt x="3275" y="52"/>
                    <a:pt x="3025" y="112"/>
                    <a:pt x="2763" y="207"/>
                  </a:cubicBezTo>
                  <a:cubicBezTo>
                    <a:pt x="2298" y="374"/>
                    <a:pt x="1846" y="671"/>
                    <a:pt x="1477" y="1041"/>
                  </a:cubicBezTo>
                  <a:cubicBezTo>
                    <a:pt x="1120" y="1386"/>
                    <a:pt x="822" y="1814"/>
                    <a:pt x="572" y="2326"/>
                  </a:cubicBezTo>
                  <a:cubicBezTo>
                    <a:pt x="346" y="2791"/>
                    <a:pt x="179" y="3291"/>
                    <a:pt x="96" y="3839"/>
                  </a:cubicBezTo>
                  <a:cubicBezTo>
                    <a:pt x="0" y="4398"/>
                    <a:pt x="0" y="4970"/>
                    <a:pt x="96" y="5565"/>
                  </a:cubicBezTo>
                  <a:cubicBezTo>
                    <a:pt x="179" y="6148"/>
                    <a:pt x="358" y="6756"/>
                    <a:pt x="655" y="7399"/>
                  </a:cubicBezTo>
                  <a:cubicBezTo>
                    <a:pt x="893" y="7922"/>
                    <a:pt x="1191" y="8446"/>
                    <a:pt x="1644" y="9101"/>
                  </a:cubicBezTo>
                  <a:cubicBezTo>
                    <a:pt x="1965" y="9589"/>
                    <a:pt x="2334" y="10077"/>
                    <a:pt x="2679" y="10554"/>
                  </a:cubicBezTo>
                  <a:lnTo>
                    <a:pt x="2798" y="10708"/>
                  </a:lnTo>
                  <a:lnTo>
                    <a:pt x="2846" y="10768"/>
                  </a:lnTo>
                  <a:cubicBezTo>
                    <a:pt x="3168" y="11197"/>
                    <a:pt x="3501" y="11637"/>
                    <a:pt x="3799" y="12090"/>
                  </a:cubicBezTo>
                  <a:cubicBezTo>
                    <a:pt x="4061" y="12506"/>
                    <a:pt x="4299" y="12923"/>
                    <a:pt x="4513" y="13340"/>
                  </a:cubicBezTo>
                  <a:cubicBezTo>
                    <a:pt x="4715" y="13756"/>
                    <a:pt x="4894" y="14197"/>
                    <a:pt x="5061" y="14661"/>
                  </a:cubicBezTo>
                  <a:cubicBezTo>
                    <a:pt x="5180" y="15007"/>
                    <a:pt x="5275" y="15364"/>
                    <a:pt x="5358" y="15721"/>
                  </a:cubicBezTo>
                  <a:lnTo>
                    <a:pt x="5454" y="16126"/>
                  </a:lnTo>
                  <a:cubicBezTo>
                    <a:pt x="5537" y="16566"/>
                    <a:pt x="5585" y="17019"/>
                    <a:pt x="5608" y="17459"/>
                  </a:cubicBezTo>
                  <a:cubicBezTo>
                    <a:pt x="5632" y="17685"/>
                    <a:pt x="5632" y="17924"/>
                    <a:pt x="5644" y="18150"/>
                  </a:cubicBezTo>
                  <a:cubicBezTo>
                    <a:pt x="5644" y="18364"/>
                    <a:pt x="5644" y="18602"/>
                    <a:pt x="5632" y="18828"/>
                  </a:cubicBezTo>
                  <a:cubicBezTo>
                    <a:pt x="5596" y="19305"/>
                    <a:pt x="5549" y="19769"/>
                    <a:pt x="5477" y="20233"/>
                  </a:cubicBezTo>
                  <a:cubicBezTo>
                    <a:pt x="5418" y="20626"/>
                    <a:pt x="5334" y="21043"/>
                    <a:pt x="5227" y="21448"/>
                  </a:cubicBezTo>
                  <a:cubicBezTo>
                    <a:pt x="5132" y="21805"/>
                    <a:pt x="5037" y="22162"/>
                    <a:pt x="4894" y="22508"/>
                  </a:cubicBezTo>
                  <a:cubicBezTo>
                    <a:pt x="4763" y="22865"/>
                    <a:pt x="4620" y="23222"/>
                    <a:pt x="4453" y="23567"/>
                  </a:cubicBezTo>
                  <a:cubicBezTo>
                    <a:pt x="4180" y="24103"/>
                    <a:pt x="3870" y="24603"/>
                    <a:pt x="3465" y="25055"/>
                  </a:cubicBezTo>
                  <a:cubicBezTo>
                    <a:pt x="3560" y="25032"/>
                    <a:pt x="3632" y="25008"/>
                    <a:pt x="3727" y="24996"/>
                  </a:cubicBezTo>
                  <a:lnTo>
                    <a:pt x="3739" y="24996"/>
                  </a:lnTo>
                  <a:cubicBezTo>
                    <a:pt x="4263" y="24817"/>
                    <a:pt x="4775" y="24484"/>
                    <a:pt x="5275" y="24020"/>
                  </a:cubicBezTo>
                  <a:cubicBezTo>
                    <a:pt x="5811" y="23520"/>
                    <a:pt x="6251" y="22936"/>
                    <a:pt x="6597" y="22269"/>
                  </a:cubicBezTo>
                  <a:cubicBezTo>
                    <a:pt x="6775" y="21912"/>
                    <a:pt x="6906" y="21555"/>
                    <a:pt x="7001" y="21210"/>
                  </a:cubicBezTo>
                  <a:cubicBezTo>
                    <a:pt x="7097" y="21603"/>
                    <a:pt x="7192" y="22019"/>
                    <a:pt x="7251" y="22436"/>
                  </a:cubicBezTo>
                  <a:cubicBezTo>
                    <a:pt x="7299" y="22627"/>
                    <a:pt x="7323" y="22817"/>
                    <a:pt x="7359" y="23031"/>
                  </a:cubicBezTo>
                  <a:cubicBezTo>
                    <a:pt x="7370" y="23210"/>
                    <a:pt x="7394" y="23365"/>
                    <a:pt x="7418" y="23543"/>
                  </a:cubicBezTo>
                  <a:cubicBezTo>
                    <a:pt x="7430" y="23710"/>
                    <a:pt x="7442" y="23865"/>
                    <a:pt x="7454" y="24020"/>
                  </a:cubicBezTo>
                  <a:cubicBezTo>
                    <a:pt x="7478" y="24353"/>
                    <a:pt x="7490" y="24674"/>
                    <a:pt x="7478" y="25020"/>
                  </a:cubicBezTo>
                  <a:cubicBezTo>
                    <a:pt x="7454" y="25151"/>
                    <a:pt x="7442" y="25305"/>
                    <a:pt x="7430" y="25436"/>
                  </a:cubicBezTo>
                  <a:cubicBezTo>
                    <a:pt x="7537" y="25317"/>
                    <a:pt x="7620" y="25198"/>
                    <a:pt x="7716" y="25067"/>
                  </a:cubicBezTo>
                  <a:cubicBezTo>
                    <a:pt x="7835" y="24889"/>
                    <a:pt x="7954" y="24710"/>
                    <a:pt x="8049" y="24532"/>
                  </a:cubicBezTo>
                  <a:lnTo>
                    <a:pt x="8049" y="24543"/>
                  </a:lnTo>
                  <a:cubicBezTo>
                    <a:pt x="8454" y="23865"/>
                    <a:pt x="8752" y="23115"/>
                    <a:pt x="8942" y="22353"/>
                  </a:cubicBezTo>
                  <a:lnTo>
                    <a:pt x="8942" y="22377"/>
                  </a:lnTo>
                  <a:lnTo>
                    <a:pt x="9121" y="21615"/>
                  </a:lnTo>
                  <a:cubicBezTo>
                    <a:pt x="9156" y="21484"/>
                    <a:pt x="9168" y="21365"/>
                    <a:pt x="9180" y="21222"/>
                  </a:cubicBezTo>
                  <a:lnTo>
                    <a:pt x="9228" y="20829"/>
                  </a:lnTo>
                  <a:cubicBezTo>
                    <a:pt x="9299" y="20210"/>
                    <a:pt x="9335" y="19602"/>
                    <a:pt x="9335" y="19007"/>
                  </a:cubicBezTo>
                  <a:cubicBezTo>
                    <a:pt x="9335" y="18745"/>
                    <a:pt x="9323" y="18471"/>
                    <a:pt x="9299" y="18186"/>
                  </a:cubicBezTo>
                  <a:cubicBezTo>
                    <a:pt x="9287" y="17995"/>
                    <a:pt x="9264" y="17816"/>
                    <a:pt x="9240" y="17638"/>
                  </a:cubicBezTo>
                  <a:cubicBezTo>
                    <a:pt x="9144" y="16935"/>
                    <a:pt x="8966" y="16209"/>
                    <a:pt x="8704" y="15483"/>
                  </a:cubicBezTo>
                  <a:cubicBezTo>
                    <a:pt x="8466" y="14792"/>
                    <a:pt x="8168" y="14102"/>
                    <a:pt x="7799" y="13411"/>
                  </a:cubicBezTo>
                  <a:cubicBezTo>
                    <a:pt x="7490" y="12828"/>
                    <a:pt x="7085" y="12221"/>
                    <a:pt x="6597" y="11566"/>
                  </a:cubicBezTo>
                  <a:cubicBezTo>
                    <a:pt x="6144" y="10970"/>
                    <a:pt x="5644" y="10387"/>
                    <a:pt x="5215" y="9887"/>
                  </a:cubicBezTo>
                  <a:lnTo>
                    <a:pt x="5168" y="9827"/>
                  </a:lnTo>
                  <a:cubicBezTo>
                    <a:pt x="4882" y="9494"/>
                    <a:pt x="4596" y="9161"/>
                    <a:pt x="4322" y="8827"/>
                  </a:cubicBezTo>
                  <a:cubicBezTo>
                    <a:pt x="4168" y="8637"/>
                    <a:pt x="4001" y="8422"/>
                    <a:pt x="3858" y="8208"/>
                  </a:cubicBezTo>
                  <a:lnTo>
                    <a:pt x="3846" y="8184"/>
                  </a:lnTo>
                  <a:cubicBezTo>
                    <a:pt x="3441" y="7565"/>
                    <a:pt x="3096" y="6863"/>
                    <a:pt x="2858" y="6136"/>
                  </a:cubicBezTo>
                  <a:lnTo>
                    <a:pt x="2858" y="6160"/>
                  </a:lnTo>
                  <a:cubicBezTo>
                    <a:pt x="2632" y="5482"/>
                    <a:pt x="2501" y="4815"/>
                    <a:pt x="2453" y="4172"/>
                  </a:cubicBezTo>
                  <a:cubicBezTo>
                    <a:pt x="2429" y="3684"/>
                    <a:pt x="2453" y="3219"/>
                    <a:pt x="2548" y="2803"/>
                  </a:cubicBezTo>
                  <a:cubicBezTo>
                    <a:pt x="2620" y="2446"/>
                    <a:pt x="2739" y="2136"/>
                    <a:pt x="2870" y="1850"/>
                  </a:cubicBezTo>
                  <a:lnTo>
                    <a:pt x="2870" y="1838"/>
                  </a:lnTo>
                  <a:cubicBezTo>
                    <a:pt x="3013" y="1576"/>
                    <a:pt x="3168" y="1338"/>
                    <a:pt x="3370" y="1136"/>
                  </a:cubicBezTo>
                  <a:cubicBezTo>
                    <a:pt x="3560" y="922"/>
                    <a:pt x="3763" y="743"/>
                    <a:pt x="4001" y="576"/>
                  </a:cubicBezTo>
                  <a:cubicBezTo>
                    <a:pt x="4156" y="481"/>
                    <a:pt x="4334" y="386"/>
                    <a:pt x="4513" y="302"/>
                  </a:cubicBezTo>
                  <a:cubicBezTo>
                    <a:pt x="4537" y="279"/>
                    <a:pt x="4561" y="267"/>
                    <a:pt x="4572" y="243"/>
                  </a:cubicBezTo>
                  <a:cubicBezTo>
                    <a:pt x="4584" y="207"/>
                    <a:pt x="4584" y="183"/>
                    <a:pt x="4572" y="148"/>
                  </a:cubicBezTo>
                  <a:cubicBezTo>
                    <a:pt x="4561" y="112"/>
                    <a:pt x="4513" y="88"/>
                    <a:pt x="4465" y="88"/>
                  </a:cubicBezTo>
                  <a:lnTo>
                    <a:pt x="4442" y="88"/>
                  </a:lnTo>
                  <a:cubicBezTo>
                    <a:pt x="4418" y="64"/>
                    <a:pt x="4394" y="52"/>
                    <a:pt x="4358" y="52"/>
                  </a:cubicBezTo>
                  <a:cubicBezTo>
                    <a:pt x="4227" y="29"/>
                    <a:pt x="4108" y="29"/>
                    <a:pt x="3989" y="29"/>
                  </a:cubicBezTo>
                  <a:cubicBezTo>
                    <a:pt x="3924" y="7"/>
                    <a:pt x="3857" y="0"/>
                    <a:pt x="3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7792415" y="815717"/>
              <a:ext cx="635439" cy="798814"/>
            </a:xfrm>
            <a:custGeom>
              <a:avLst/>
              <a:gdLst/>
              <a:ahLst/>
              <a:cxnLst/>
              <a:rect l="l" t="t" r="r" b="b"/>
              <a:pathLst>
                <a:path w="4644" h="5838" extrusionOk="0">
                  <a:moveTo>
                    <a:pt x="3942" y="1"/>
                  </a:moveTo>
                  <a:cubicBezTo>
                    <a:pt x="3795" y="1"/>
                    <a:pt x="3662" y="18"/>
                    <a:pt x="3537" y="28"/>
                  </a:cubicBezTo>
                  <a:cubicBezTo>
                    <a:pt x="3275" y="63"/>
                    <a:pt x="3025" y="135"/>
                    <a:pt x="2763" y="218"/>
                  </a:cubicBezTo>
                  <a:cubicBezTo>
                    <a:pt x="2298" y="385"/>
                    <a:pt x="1846" y="682"/>
                    <a:pt x="1477" y="1052"/>
                  </a:cubicBezTo>
                  <a:cubicBezTo>
                    <a:pt x="1120" y="1397"/>
                    <a:pt x="822" y="1825"/>
                    <a:pt x="572" y="2337"/>
                  </a:cubicBezTo>
                  <a:cubicBezTo>
                    <a:pt x="346" y="2802"/>
                    <a:pt x="179" y="3302"/>
                    <a:pt x="96" y="3850"/>
                  </a:cubicBezTo>
                  <a:cubicBezTo>
                    <a:pt x="0" y="4409"/>
                    <a:pt x="0" y="4981"/>
                    <a:pt x="96" y="5576"/>
                  </a:cubicBezTo>
                  <a:cubicBezTo>
                    <a:pt x="108" y="5671"/>
                    <a:pt x="120" y="5743"/>
                    <a:pt x="131" y="5838"/>
                  </a:cubicBezTo>
                  <a:cubicBezTo>
                    <a:pt x="155" y="5516"/>
                    <a:pt x="191" y="5207"/>
                    <a:pt x="274" y="4909"/>
                  </a:cubicBezTo>
                  <a:cubicBezTo>
                    <a:pt x="417" y="4266"/>
                    <a:pt x="667" y="3659"/>
                    <a:pt x="1013" y="3111"/>
                  </a:cubicBezTo>
                  <a:cubicBezTo>
                    <a:pt x="1191" y="2838"/>
                    <a:pt x="1382" y="2576"/>
                    <a:pt x="1596" y="2337"/>
                  </a:cubicBezTo>
                  <a:cubicBezTo>
                    <a:pt x="1822" y="2099"/>
                    <a:pt x="2060" y="1873"/>
                    <a:pt x="2310" y="1671"/>
                  </a:cubicBezTo>
                  <a:cubicBezTo>
                    <a:pt x="2572" y="1456"/>
                    <a:pt x="2846" y="1278"/>
                    <a:pt x="3144" y="1135"/>
                  </a:cubicBezTo>
                  <a:cubicBezTo>
                    <a:pt x="3287" y="1052"/>
                    <a:pt x="3429" y="980"/>
                    <a:pt x="3584" y="921"/>
                  </a:cubicBezTo>
                  <a:cubicBezTo>
                    <a:pt x="3739" y="790"/>
                    <a:pt x="3882" y="659"/>
                    <a:pt x="4061" y="552"/>
                  </a:cubicBezTo>
                  <a:cubicBezTo>
                    <a:pt x="4215" y="444"/>
                    <a:pt x="4382" y="361"/>
                    <a:pt x="4572" y="266"/>
                  </a:cubicBezTo>
                  <a:cubicBezTo>
                    <a:pt x="4596" y="254"/>
                    <a:pt x="4620" y="242"/>
                    <a:pt x="4632" y="206"/>
                  </a:cubicBezTo>
                  <a:cubicBezTo>
                    <a:pt x="4644" y="182"/>
                    <a:pt x="4644" y="147"/>
                    <a:pt x="4632" y="123"/>
                  </a:cubicBezTo>
                  <a:cubicBezTo>
                    <a:pt x="4620" y="75"/>
                    <a:pt x="4572" y="63"/>
                    <a:pt x="4525" y="63"/>
                  </a:cubicBezTo>
                  <a:lnTo>
                    <a:pt x="4501" y="63"/>
                  </a:lnTo>
                  <a:cubicBezTo>
                    <a:pt x="4477" y="28"/>
                    <a:pt x="4453" y="16"/>
                    <a:pt x="4418" y="16"/>
                  </a:cubicBezTo>
                  <a:cubicBezTo>
                    <a:pt x="4287" y="4"/>
                    <a:pt x="4168" y="4"/>
                    <a:pt x="4049" y="4"/>
                  </a:cubicBezTo>
                  <a:cubicBezTo>
                    <a:pt x="4012" y="2"/>
                    <a:pt x="3977" y="1"/>
                    <a:pt x="3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4881245" y="803129"/>
              <a:ext cx="4299335" cy="3927979"/>
            </a:xfrm>
            <a:custGeom>
              <a:avLst/>
              <a:gdLst/>
              <a:ahLst/>
              <a:cxnLst/>
              <a:rect l="l" t="t" r="r" b="b"/>
              <a:pathLst>
                <a:path w="31421" h="28707" extrusionOk="0">
                  <a:moveTo>
                    <a:pt x="24009" y="309"/>
                  </a:moveTo>
                  <a:cubicBezTo>
                    <a:pt x="24007" y="310"/>
                    <a:pt x="24005" y="310"/>
                    <a:pt x="24003" y="310"/>
                  </a:cubicBezTo>
                  <a:cubicBezTo>
                    <a:pt x="24005" y="310"/>
                    <a:pt x="24007" y="310"/>
                    <a:pt x="24009" y="309"/>
                  </a:cubicBezTo>
                  <a:close/>
                  <a:moveTo>
                    <a:pt x="25539" y="1"/>
                  </a:moveTo>
                  <a:cubicBezTo>
                    <a:pt x="25444" y="1"/>
                    <a:pt x="25360" y="12"/>
                    <a:pt x="25253" y="36"/>
                  </a:cubicBezTo>
                  <a:lnTo>
                    <a:pt x="25229" y="36"/>
                  </a:lnTo>
                  <a:cubicBezTo>
                    <a:pt x="25170" y="48"/>
                    <a:pt x="25110" y="48"/>
                    <a:pt x="25039" y="60"/>
                  </a:cubicBezTo>
                  <a:lnTo>
                    <a:pt x="24551" y="155"/>
                  </a:lnTo>
                  <a:cubicBezTo>
                    <a:pt x="24420" y="179"/>
                    <a:pt x="24289" y="227"/>
                    <a:pt x="24146" y="251"/>
                  </a:cubicBezTo>
                  <a:cubicBezTo>
                    <a:pt x="24122" y="274"/>
                    <a:pt x="24086" y="286"/>
                    <a:pt x="24051" y="298"/>
                  </a:cubicBezTo>
                  <a:cubicBezTo>
                    <a:pt x="24031" y="298"/>
                    <a:pt x="24019" y="307"/>
                    <a:pt x="24009" y="309"/>
                  </a:cubicBezTo>
                  <a:lnTo>
                    <a:pt x="24009" y="309"/>
                  </a:lnTo>
                  <a:cubicBezTo>
                    <a:pt x="24091" y="298"/>
                    <a:pt x="24183" y="298"/>
                    <a:pt x="24265" y="286"/>
                  </a:cubicBezTo>
                  <a:lnTo>
                    <a:pt x="24586" y="286"/>
                  </a:lnTo>
                  <a:cubicBezTo>
                    <a:pt x="24658" y="286"/>
                    <a:pt x="24729" y="286"/>
                    <a:pt x="24825" y="298"/>
                  </a:cubicBezTo>
                  <a:cubicBezTo>
                    <a:pt x="24896" y="298"/>
                    <a:pt x="24967" y="310"/>
                    <a:pt x="25039" y="334"/>
                  </a:cubicBezTo>
                  <a:cubicBezTo>
                    <a:pt x="25134" y="346"/>
                    <a:pt x="25217" y="358"/>
                    <a:pt x="25325" y="393"/>
                  </a:cubicBezTo>
                  <a:lnTo>
                    <a:pt x="25337" y="393"/>
                  </a:lnTo>
                  <a:cubicBezTo>
                    <a:pt x="25432" y="405"/>
                    <a:pt x="25515" y="429"/>
                    <a:pt x="25610" y="465"/>
                  </a:cubicBezTo>
                  <a:cubicBezTo>
                    <a:pt x="25658" y="477"/>
                    <a:pt x="25718" y="489"/>
                    <a:pt x="25753" y="524"/>
                  </a:cubicBezTo>
                  <a:cubicBezTo>
                    <a:pt x="25813" y="536"/>
                    <a:pt x="25860" y="572"/>
                    <a:pt x="25908" y="584"/>
                  </a:cubicBezTo>
                  <a:cubicBezTo>
                    <a:pt x="26075" y="667"/>
                    <a:pt x="26218" y="751"/>
                    <a:pt x="26349" y="846"/>
                  </a:cubicBezTo>
                  <a:cubicBezTo>
                    <a:pt x="26634" y="1048"/>
                    <a:pt x="26884" y="1263"/>
                    <a:pt x="27111" y="1525"/>
                  </a:cubicBezTo>
                  <a:cubicBezTo>
                    <a:pt x="27301" y="1739"/>
                    <a:pt x="27468" y="2001"/>
                    <a:pt x="27587" y="2263"/>
                  </a:cubicBezTo>
                  <a:cubicBezTo>
                    <a:pt x="27718" y="2537"/>
                    <a:pt x="27813" y="2834"/>
                    <a:pt x="27873" y="3156"/>
                  </a:cubicBezTo>
                  <a:cubicBezTo>
                    <a:pt x="27896" y="3346"/>
                    <a:pt x="27932" y="3561"/>
                    <a:pt x="27932" y="3763"/>
                  </a:cubicBezTo>
                  <a:cubicBezTo>
                    <a:pt x="27944" y="3977"/>
                    <a:pt x="27932" y="4180"/>
                    <a:pt x="27920" y="4418"/>
                  </a:cubicBezTo>
                  <a:cubicBezTo>
                    <a:pt x="27873" y="4977"/>
                    <a:pt x="27753" y="5513"/>
                    <a:pt x="27587" y="6013"/>
                  </a:cubicBezTo>
                  <a:cubicBezTo>
                    <a:pt x="27396" y="6549"/>
                    <a:pt x="27146" y="7061"/>
                    <a:pt x="26813" y="7549"/>
                  </a:cubicBezTo>
                  <a:cubicBezTo>
                    <a:pt x="26408" y="8144"/>
                    <a:pt x="25896" y="8728"/>
                    <a:pt x="25277" y="9264"/>
                  </a:cubicBezTo>
                  <a:cubicBezTo>
                    <a:pt x="24384" y="10038"/>
                    <a:pt x="23312" y="10704"/>
                    <a:pt x="22003" y="11323"/>
                  </a:cubicBezTo>
                  <a:cubicBezTo>
                    <a:pt x="21384" y="11621"/>
                    <a:pt x="20729" y="11907"/>
                    <a:pt x="20062" y="12145"/>
                  </a:cubicBezTo>
                  <a:cubicBezTo>
                    <a:pt x="19348" y="12395"/>
                    <a:pt x="18574" y="12657"/>
                    <a:pt x="17633" y="12919"/>
                  </a:cubicBezTo>
                  <a:cubicBezTo>
                    <a:pt x="16847" y="13145"/>
                    <a:pt x="16038" y="13347"/>
                    <a:pt x="15252" y="13550"/>
                  </a:cubicBezTo>
                  <a:cubicBezTo>
                    <a:pt x="14407" y="13752"/>
                    <a:pt x="13537" y="13979"/>
                    <a:pt x="12680" y="14229"/>
                  </a:cubicBezTo>
                  <a:cubicBezTo>
                    <a:pt x="11799" y="14479"/>
                    <a:pt x="11025" y="14741"/>
                    <a:pt x="10311" y="15002"/>
                  </a:cubicBezTo>
                  <a:cubicBezTo>
                    <a:pt x="9823" y="15181"/>
                    <a:pt x="9299" y="15407"/>
                    <a:pt x="8775" y="15633"/>
                  </a:cubicBezTo>
                  <a:cubicBezTo>
                    <a:pt x="7584" y="16169"/>
                    <a:pt x="6465" y="16765"/>
                    <a:pt x="5441" y="17396"/>
                  </a:cubicBezTo>
                  <a:cubicBezTo>
                    <a:pt x="4239" y="18158"/>
                    <a:pt x="3250" y="18943"/>
                    <a:pt x="2417" y="19801"/>
                  </a:cubicBezTo>
                  <a:cubicBezTo>
                    <a:pt x="1976" y="20241"/>
                    <a:pt x="1584" y="20717"/>
                    <a:pt x="1274" y="21194"/>
                  </a:cubicBezTo>
                  <a:cubicBezTo>
                    <a:pt x="929" y="21706"/>
                    <a:pt x="667" y="22206"/>
                    <a:pt x="488" y="22730"/>
                  </a:cubicBezTo>
                  <a:cubicBezTo>
                    <a:pt x="476" y="22777"/>
                    <a:pt x="452" y="22837"/>
                    <a:pt x="441" y="22872"/>
                  </a:cubicBezTo>
                  <a:cubicBezTo>
                    <a:pt x="429" y="22896"/>
                    <a:pt x="405" y="22908"/>
                    <a:pt x="405" y="22920"/>
                  </a:cubicBezTo>
                  <a:cubicBezTo>
                    <a:pt x="369" y="23015"/>
                    <a:pt x="345" y="23087"/>
                    <a:pt x="310" y="23170"/>
                  </a:cubicBezTo>
                  <a:cubicBezTo>
                    <a:pt x="262" y="23313"/>
                    <a:pt x="202" y="23444"/>
                    <a:pt x="179" y="23575"/>
                  </a:cubicBezTo>
                  <a:cubicBezTo>
                    <a:pt x="143" y="23682"/>
                    <a:pt x="119" y="23789"/>
                    <a:pt x="107" y="23884"/>
                  </a:cubicBezTo>
                  <a:cubicBezTo>
                    <a:pt x="83" y="23980"/>
                    <a:pt x="71" y="24051"/>
                    <a:pt x="60" y="24146"/>
                  </a:cubicBezTo>
                  <a:cubicBezTo>
                    <a:pt x="12" y="24456"/>
                    <a:pt x="0" y="24766"/>
                    <a:pt x="12" y="25075"/>
                  </a:cubicBezTo>
                  <a:cubicBezTo>
                    <a:pt x="24" y="25694"/>
                    <a:pt x="143" y="26254"/>
                    <a:pt x="381" y="26778"/>
                  </a:cubicBezTo>
                  <a:cubicBezTo>
                    <a:pt x="607" y="27278"/>
                    <a:pt x="941" y="27730"/>
                    <a:pt x="1357" y="28052"/>
                  </a:cubicBezTo>
                  <a:cubicBezTo>
                    <a:pt x="1774" y="28397"/>
                    <a:pt x="2286" y="28611"/>
                    <a:pt x="2858" y="28683"/>
                  </a:cubicBezTo>
                  <a:cubicBezTo>
                    <a:pt x="3024" y="28695"/>
                    <a:pt x="3179" y="28707"/>
                    <a:pt x="3358" y="28707"/>
                  </a:cubicBezTo>
                  <a:cubicBezTo>
                    <a:pt x="3762" y="28707"/>
                    <a:pt x="4191" y="28647"/>
                    <a:pt x="4632" y="28528"/>
                  </a:cubicBezTo>
                  <a:cubicBezTo>
                    <a:pt x="4643" y="28552"/>
                    <a:pt x="4655" y="28564"/>
                    <a:pt x="4691" y="28564"/>
                  </a:cubicBezTo>
                  <a:lnTo>
                    <a:pt x="4715" y="28564"/>
                  </a:lnTo>
                  <a:cubicBezTo>
                    <a:pt x="4763" y="28564"/>
                    <a:pt x="4810" y="28528"/>
                    <a:pt x="4822" y="28468"/>
                  </a:cubicBezTo>
                  <a:cubicBezTo>
                    <a:pt x="4893" y="28135"/>
                    <a:pt x="5001" y="27778"/>
                    <a:pt x="5120" y="27433"/>
                  </a:cubicBezTo>
                  <a:cubicBezTo>
                    <a:pt x="5286" y="26980"/>
                    <a:pt x="5477" y="26528"/>
                    <a:pt x="5703" y="26087"/>
                  </a:cubicBezTo>
                  <a:cubicBezTo>
                    <a:pt x="5906" y="25694"/>
                    <a:pt x="6144" y="25278"/>
                    <a:pt x="6429" y="24837"/>
                  </a:cubicBezTo>
                  <a:cubicBezTo>
                    <a:pt x="7203" y="23694"/>
                    <a:pt x="8168" y="22622"/>
                    <a:pt x="9406" y="21551"/>
                  </a:cubicBezTo>
                  <a:lnTo>
                    <a:pt x="9406" y="21551"/>
                  </a:lnTo>
                  <a:lnTo>
                    <a:pt x="9370" y="21563"/>
                  </a:lnTo>
                  <a:cubicBezTo>
                    <a:pt x="10287" y="20777"/>
                    <a:pt x="11323" y="20015"/>
                    <a:pt x="12466" y="19301"/>
                  </a:cubicBezTo>
                  <a:cubicBezTo>
                    <a:pt x="13502" y="18646"/>
                    <a:pt x="14633" y="18039"/>
                    <a:pt x="15800" y="17479"/>
                  </a:cubicBezTo>
                  <a:lnTo>
                    <a:pt x="15788" y="17479"/>
                  </a:lnTo>
                  <a:cubicBezTo>
                    <a:pt x="16966" y="16919"/>
                    <a:pt x="18169" y="16419"/>
                    <a:pt x="19348" y="15931"/>
                  </a:cubicBezTo>
                  <a:cubicBezTo>
                    <a:pt x="21038" y="15217"/>
                    <a:pt x="22800" y="14479"/>
                    <a:pt x="24432" y="13586"/>
                  </a:cubicBezTo>
                  <a:cubicBezTo>
                    <a:pt x="25146" y="13205"/>
                    <a:pt x="25837" y="12788"/>
                    <a:pt x="26456" y="12359"/>
                  </a:cubicBezTo>
                  <a:cubicBezTo>
                    <a:pt x="27111" y="11907"/>
                    <a:pt x="27682" y="11442"/>
                    <a:pt x="28182" y="10990"/>
                  </a:cubicBezTo>
                  <a:cubicBezTo>
                    <a:pt x="28682" y="10526"/>
                    <a:pt x="29135" y="10014"/>
                    <a:pt x="29551" y="9466"/>
                  </a:cubicBezTo>
                  <a:cubicBezTo>
                    <a:pt x="30004" y="8906"/>
                    <a:pt x="30373" y="8287"/>
                    <a:pt x="30671" y="7692"/>
                  </a:cubicBezTo>
                  <a:cubicBezTo>
                    <a:pt x="30980" y="7061"/>
                    <a:pt x="31206" y="6418"/>
                    <a:pt x="31325" y="5775"/>
                  </a:cubicBezTo>
                  <a:cubicBezTo>
                    <a:pt x="31385" y="5466"/>
                    <a:pt x="31421" y="5132"/>
                    <a:pt x="31421" y="4811"/>
                  </a:cubicBezTo>
                  <a:cubicBezTo>
                    <a:pt x="31385" y="4501"/>
                    <a:pt x="31361" y="4168"/>
                    <a:pt x="31278" y="3846"/>
                  </a:cubicBezTo>
                  <a:cubicBezTo>
                    <a:pt x="31206" y="3525"/>
                    <a:pt x="31099" y="3215"/>
                    <a:pt x="30956" y="2918"/>
                  </a:cubicBezTo>
                  <a:cubicBezTo>
                    <a:pt x="30801" y="2608"/>
                    <a:pt x="30611" y="2310"/>
                    <a:pt x="30373" y="2025"/>
                  </a:cubicBezTo>
                  <a:cubicBezTo>
                    <a:pt x="29944" y="1489"/>
                    <a:pt x="29373" y="1036"/>
                    <a:pt x="28718" y="703"/>
                  </a:cubicBezTo>
                  <a:cubicBezTo>
                    <a:pt x="28361" y="524"/>
                    <a:pt x="27980" y="370"/>
                    <a:pt x="27563" y="274"/>
                  </a:cubicBezTo>
                  <a:cubicBezTo>
                    <a:pt x="27277" y="179"/>
                    <a:pt x="26991" y="120"/>
                    <a:pt x="26718" y="72"/>
                  </a:cubicBezTo>
                  <a:cubicBezTo>
                    <a:pt x="26456" y="36"/>
                    <a:pt x="26194" y="12"/>
                    <a:pt x="25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5558958" y="2422496"/>
              <a:ext cx="2370443" cy="1014731"/>
            </a:xfrm>
            <a:custGeom>
              <a:avLst/>
              <a:gdLst/>
              <a:ahLst/>
              <a:cxnLst/>
              <a:rect l="l" t="t" r="r" b="b"/>
              <a:pathLst>
                <a:path w="17324" h="7416" extrusionOk="0">
                  <a:moveTo>
                    <a:pt x="17264" y="0"/>
                  </a:moveTo>
                  <a:cubicBezTo>
                    <a:pt x="17062" y="119"/>
                    <a:pt x="16847" y="227"/>
                    <a:pt x="16645" y="322"/>
                  </a:cubicBezTo>
                  <a:cubicBezTo>
                    <a:pt x="16204" y="536"/>
                    <a:pt x="15764" y="715"/>
                    <a:pt x="15311" y="881"/>
                  </a:cubicBezTo>
                  <a:cubicBezTo>
                    <a:pt x="14859" y="1036"/>
                    <a:pt x="14395" y="1191"/>
                    <a:pt x="13918" y="1322"/>
                  </a:cubicBezTo>
                  <a:cubicBezTo>
                    <a:pt x="13442" y="1453"/>
                    <a:pt x="12966" y="1572"/>
                    <a:pt x="12490" y="1715"/>
                  </a:cubicBezTo>
                  <a:cubicBezTo>
                    <a:pt x="12013" y="1834"/>
                    <a:pt x="11549" y="1953"/>
                    <a:pt x="11073" y="2084"/>
                  </a:cubicBezTo>
                  <a:cubicBezTo>
                    <a:pt x="10597" y="2203"/>
                    <a:pt x="10132" y="2346"/>
                    <a:pt x="9680" y="2489"/>
                  </a:cubicBezTo>
                  <a:cubicBezTo>
                    <a:pt x="9168" y="2632"/>
                    <a:pt x="8668" y="2786"/>
                    <a:pt x="8168" y="2941"/>
                  </a:cubicBezTo>
                  <a:cubicBezTo>
                    <a:pt x="7668" y="3108"/>
                    <a:pt x="7179" y="3275"/>
                    <a:pt x="6679" y="3453"/>
                  </a:cubicBezTo>
                  <a:cubicBezTo>
                    <a:pt x="6429" y="3537"/>
                    <a:pt x="6191" y="3632"/>
                    <a:pt x="5941" y="3715"/>
                  </a:cubicBezTo>
                  <a:cubicBezTo>
                    <a:pt x="5703" y="3810"/>
                    <a:pt x="5453" y="3918"/>
                    <a:pt x="5215" y="4013"/>
                  </a:cubicBezTo>
                  <a:cubicBezTo>
                    <a:pt x="4751" y="4215"/>
                    <a:pt x="4286" y="4418"/>
                    <a:pt x="3846" y="4644"/>
                  </a:cubicBezTo>
                  <a:cubicBezTo>
                    <a:pt x="3393" y="4870"/>
                    <a:pt x="2977" y="5108"/>
                    <a:pt x="2548" y="5346"/>
                  </a:cubicBezTo>
                  <a:cubicBezTo>
                    <a:pt x="2119" y="5584"/>
                    <a:pt x="1691" y="5846"/>
                    <a:pt x="1274" y="6120"/>
                  </a:cubicBezTo>
                  <a:cubicBezTo>
                    <a:pt x="845" y="6394"/>
                    <a:pt x="441" y="6715"/>
                    <a:pt x="60" y="7049"/>
                  </a:cubicBezTo>
                  <a:cubicBezTo>
                    <a:pt x="24" y="7085"/>
                    <a:pt x="12" y="7108"/>
                    <a:pt x="12" y="7156"/>
                  </a:cubicBezTo>
                  <a:cubicBezTo>
                    <a:pt x="0" y="7216"/>
                    <a:pt x="12" y="7275"/>
                    <a:pt x="48" y="7323"/>
                  </a:cubicBezTo>
                  <a:cubicBezTo>
                    <a:pt x="71" y="7370"/>
                    <a:pt x="119" y="7394"/>
                    <a:pt x="179" y="7406"/>
                  </a:cubicBezTo>
                  <a:cubicBezTo>
                    <a:pt x="196" y="7413"/>
                    <a:pt x="213" y="7416"/>
                    <a:pt x="231" y="7416"/>
                  </a:cubicBezTo>
                  <a:cubicBezTo>
                    <a:pt x="272" y="7416"/>
                    <a:pt x="312" y="7399"/>
                    <a:pt x="345" y="7382"/>
                  </a:cubicBezTo>
                  <a:cubicBezTo>
                    <a:pt x="679" y="7132"/>
                    <a:pt x="1024" y="6858"/>
                    <a:pt x="1369" y="6608"/>
                  </a:cubicBezTo>
                  <a:cubicBezTo>
                    <a:pt x="1726" y="6358"/>
                    <a:pt x="2096" y="6120"/>
                    <a:pt x="2465" y="5882"/>
                  </a:cubicBezTo>
                  <a:cubicBezTo>
                    <a:pt x="2846" y="5656"/>
                    <a:pt x="3203" y="5430"/>
                    <a:pt x="3584" y="5239"/>
                  </a:cubicBezTo>
                  <a:cubicBezTo>
                    <a:pt x="3953" y="5025"/>
                    <a:pt x="4346" y="4834"/>
                    <a:pt x="4715" y="4656"/>
                  </a:cubicBezTo>
                  <a:cubicBezTo>
                    <a:pt x="5191" y="4429"/>
                    <a:pt x="5667" y="4227"/>
                    <a:pt x="6167" y="4013"/>
                  </a:cubicBezTo>
                  <a:cubicBezTo>
                    <a:pt x="6656" y="3810"/>
                    <a:pt x="7144" y="3620"/>
                    <a:pt x="7632" y="3441"/>
                  </a:cubicBezTo>
                  <a:cubicBezTo>
                    <a:pt x="8120" y="3263"/>
                    <a:pt x="8620" y="3084"/>
                    <a:pt x="9120" y="2917"/>
                  </a:cubicBezTo>
                  <a:cubicBezTo>
                    <a:pt x="9596" y="2751"/>
                    <a:pt x="10097" y="2584"/>
                    <a:pt x="10573" y="2441"/>
                  </a:cubicBezTo>
                  <a:cubicBezTo>
                    <a:pt x="11025" y="2286"/>
                    <a:pt x="11490" y="2167"/>
                    <a:pt x="11954" y="2036"/>
                  </a:cubicBezTo>
                  <a:cubicBezTo>
                    <a:pt x="12430" y="1905"/>
                    <a:pt x="12883" y="1774"/>
                    <a:pt x="13371" y="1620"/>
                  </a:cubicBezTo>
                  <a:cubicBezTo>
                    <a:pt x="14299" y="1334"/>
                    <a:pt x="15228" y="1036"/>
                    <a:pt x="16121" y="655"/>
                  </a:cubicBezTo>
                  <a:cubicBezTo>
                    <a:pt x="16526" y="477"/>
                    <a:pt x="16907" y="286"/>
                    <a:pt x="17300" y="72"/>
                  </a:cubicBezTo>
                  <a:cubicBezTo>
                    <a:pt x="17324" y="60"/>
                    <a:pt x="17312" y="12"/>
                    <a:pt x="17276" y="12"/>
                  </a:cubicBezTo>
                  <a:cubicBezTo>
                    <a:pt x="17276" y="0"/>
                    <a:pt x="17264" y="0"/>
                    <a:pt x="17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5453053" y="3481414"/>
              <a:ext cx="61984" cy="58837"/>
            </a:xfrm>
            <a:custGeom>
              <a:avLst/>
              <a:gdLst/>
              <a:ahLst/>
              <a:cxnLst/>
              <a:rect l="l" t="t" r="r" b="b"/>
              <a:pathLst>
                <a:path w="453" h="430" extrusionOk="0">
                  <a:moveTo>
                    <a:pt x="226" y="0"/>
                  </a:moveTo>
                  <a:cubicBezTo>
                    <a:pt x="107" y="0"/>
                    <a:pt x="0" y="119"/>
                    <a:pt x="12" y="227"/>
                  </a:cubicBezTo>
                  <a:cubicBezTo>
                    <a:pt x="12" y="346"/>
                    <a:pt x="119" y="429"/>
                    <a:pt x="238" y="429"/>
                  </a:cubicBezTo>
                  <a:cubicBezTo>
                    <a:pt x="357" y="429"/>
                    <a:pt x="453" y="310"/>
                    <a:pt x="453" y="203"/>
                  </a:cubicBezTo>
                  <a:cubicBezTo>
                    <a:pt x="453" y="84"/>
                    <a:pt x="345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4" name="Google Shape;624;p35"/>
          <p:cNvSpPr/>
          <p:nvPr/>
        </p:nvSpPr>
        <p:spPr>
          <a:xfrm rot="10800000" flipH="1">
            <a:off x="-3813244" y="-2013169"/>
            <a:ext cx="11564277" cy="4052094"/>
          </a:xfrm>
          <a:custGeom>
            <a:avLst/>
            <a:gdLst/>
            <a:ahLst/>
            <a:cxnLst/>
            <a:rect l="l" t="t" r="r" b="b"/>
            <a:pathLst>
              <a:path w="107037" h="61037" extrusionOk="0">
                <a:moveTo>
                  <a:pt x="6083" y="0"/>
                </a:moveTo>
                <a:cubicBezTo>
                  <a:pt x="5531" y="0"/>
                  <a:pt x="4963" y="33"/>
                  <a:pt x="4362" y="117"/>
                </a:cubicBezTo>
                <a:cubicBezTo>
                  <a:pt x="3961" y="167"/>
                  <a:pt x="3577" y="251"/>
                  <a:pt x="3125" y="351"/>
                </a:cubicBezTo>
                <a:cubicBezTo>
                  <a:pt x="3109" y="301"/>
                  <a:pt x="3075" y="267"/>
                  <a:pt x="3025" y="251"/>
                </a:cubicBezTo>
                <a:cubicBezTo>
                  <a:pt x="3008" y="217"/>
                  <a:pt x="2958" y="217"/>
                  <a:pt x="2925" y="217"/>
                </a:cubicBezTo>
                <a:cubicBezTo>
                  <a:pt x="2825" y="217"/>
                  <a:pt x="2741" y="284"/>
                  <a:pt x="2691" y="368"/>
                </a:cubicBezTo>
                <a:lnTo>
                  <a:pt x="2658" y="468"/>
                </a:lnTo>
                <a:cubicBezTo>
                  <a:pt x="2658" y="501"/>
                  <a:pt x="2624" y="501"/>
                  <a:pt x="2624" y="518"/>
                </a:cubicBezTo>
                <a:lnTo>
                  <a:pt x="2624" y="535"/>
                </a:lnTo>
                <a:cubicBezTo>
                  <a:pt x="2574" y="635"/>
                  <a:pt x="2524" y="769"/>
                  <a:pt x="2457" y="869"/>
                </a:cubicBezTo>
                <a:cubicBezTo>
                  <a:pt x="2407" y="1036"/>
                  <a:pt x="2323" y="1203"/>
                  <a:pt x="2257" y="1370"/>
                </a:cubicBezTo>
                <a:lnTo>
                  <a:pt x="2240" y="1420"/>
                </a:lnTo>
                <a:cubicBezTo>
                  <a:pt x="2106" y="1754"/>
                  <a:pt x="1989" y="2105"/>
                  <a:pt x="1856" y="2506"/>
                </a:cubicBezTo>
                <a:cubicBezTo>
                  <a:pt x="1655" y="3191"/>
                  <a:pt x="1455" y="3943"/>
                  <a:pt x="1271" y="4845"/>
                </a:cubicBezTo>
                <a:cubicBezTo>
                  <a:pt x="1120" y="5514"/>
                  <a:pt x="1020" y="6232"/>
                  <a:pt x="903" y="7135"/>
                </a:cubicBezTo>
                <a:cubicBezTo>
                  <a:pt x="786" y="7870"/>
                  <a:pt x="703" y="8655"/>
                  <a:pt x="602" y="9691"/>
                </a:cubicBezTo>
                <a:cubicBezTo>
                  <a:pt x="435" y="11529"/>
                  <a:pt x="352" y="13384"/>
                  <a:pt x="318" y="14954"/>
                </a:cubicBezTo>
                <a:cubicBezTo>
                  <a:pt x="285" y="15723"/>
                  <a:pt x="268" y="16491"/>
                  <a:pt x="235" y="17243"/>
                </a:cubicBezTo>
                <a:cubicBezTo>
                  <a:pt x="201" y="18229"/>
                  <a:pt x="168" y="19232"/>
                  <a:pt x="118" y="20217"/>
                </a:cubicBezTo>
                <a:cubicBezTo>
                  <a:pt x="1" y="23509"/>
                  <a:pt x="1" y="27001"/>
                  <a:pt x="151" y="30861"/>
                </a:cubicBezTo>
                <a:cubicBezTo>
                  <a:pt x="201" y="32515"/>
                  <a:pt x="285" y="34286"/>
                  <a:pt x="419" y="36274"/>
                </a:cubicBezTo>
                <a:cubicBezTo>
                  <a:pt x="452" y="37026"/>
                  <a:pt x="519" y="37811"/>
                  <a:pt x="586" y="38780"/>
                </a:cubicBezTo>
                <a:lnTo>
                  <a:pt x="653" y="39850"/>
                </a:lnTo>
                <a:lnTo>
                  <a:pt x="703" y="40719"/>
                </a:lnTo>
                <a:cubicBezTo>
                  <a:pt x="820" y="42356"/>
                  <a:pt x="937" y="43576"/>
                  <a:pt x="1070" y="44729"/>
                </a:cubicBezTo>
                <a:cubicBezTo>
                  <a:pt x="1254" y="46216"/>
                  <a:pt x="1488" y="47486"/>
                  <a:pt x="1772" y="48672"/>
                </a:cubicBezTo>
                <a:cubicBezTo>
                  <a:pt x="1939" y="49324"/>
                  <a:pt x="2123" y="49925"/>
                  <a:pt x="2340" y="50510"/>
                </a:cubicBezTo>
                <a:cubicBezTo>
                  <a:pt x="2541" y="51145"/>
                  <a:pt x="2825" y="51763"/>
                  <a:pt x="3159" y="52381"/>
                </a:cubicBezTo>
                <a:cubicBezTo>
                  <a:pt x="3410" y="52882"/>
                  <a:pt x="3710" y="53350"/>
                  <a:pt x="4044" y="53835"/>
                </a:cubicBezTo>
                <a:cubicBezTo>
                  <a:pt x="4412" y="54319"/>
                  <a:pt x="4830" y="54804"/>
                  <a:pt x="5331" y="55255"/>
                </a:cubicBezTo>
                <a:cubicBezTo>
                  <a:pt x="5582" y="55489"/>
                  <a:pt x="5832" y="55673"/>
                  <a:pt x="6033" y="55840"/>
                </a:cubicBezTo>
                <a:cubicBezTo>
                  <a:pt x="6250" y="55990"/>
                  <a:pt x="6450" y="56141"/>
                  <a:pt x="6701" y="56308"/>
                </a:cubicBezTo>
                <a:cubicBezTo>
                  <a:pt x="6952" y="56441"/>
                  <a:pt x="7219" y="56592"/>
                  <a:pt x="7503" y="56742"/>
                </a:cubicBezTo>
                <a:cubicBezTo>
                  <a:pt x="7770" y="56893"/>
                  <a:pt x="8054" y="57009"/>
                  <a:pt x="8455" y="57177"/>
                </a:cubicBezTo>
                <a:cubicBezTo>
                  <a:pt x="8923" y="57360"/>
                  <a:pt x="9441" y="57527"/>
                  <a:pt x="10126" y="57728"/>
                </a:cubicBezTo>
                <a:cubicBezTo>
                  <a:pt x="10694" y="57862"/>
                  <a:pt x="11296" y="58012"/>
                  <a:pt x="12098" y="58162"/>
                </a:cubicBezTo>
                <a:cubicBezTo>
                  <a:pt x="13401" y="58396"/>
                  <a:pt x="14805" y="58513"/>
                  <a:pt x="15908" y="58647"/>
                </a:cubicBezTo>
                <a:lnTo>
                  <a:pt x="16793" y="58730"/>
                </a:lnTo>
                <a:cubicBezTo>
                  <a:pt x="17194" y="58764"/>
                  <a:pt x="17562" y="58814"/>
                  <a:pt x="17963" y="58831"/>
                </a:cubicBezTo>
                <a:cubicBezTo>
                  <a:pt x="18815" y="58914"/>
                  <a:pt x="19717" y="58998"/>
                  <a:pt x="20736" y="59065"/>
                </a:cubicBezTo>
                <a:cubicBezTo>
                  <a:pt x="27386" y="59583"/>
                  <a:pt x="34120" y="59783"/>
                  <a:pt x="40670" y="59984"/>
                </a:cubicBezTo>
                <a:lnTo>
                  <a:pt x="42224" y="60017"/>
                </a:lnTo>
                <a:cubicBezTo>
                  <a:pt x="43844" y="60067"/>
                  <a:pt x="45716" y="60117"/>
                  <a:pt x="47604" y="60184"/>
                </a:cubicBezTo>
                <a:cubicBezTo>
                  <a:pt x="49492" y="60251"/>
                  <a:pt x="51380" y="60334"/>
                  <a:pt x="52984" y="60401"/>
                </a:cubicBezTo>
                <a:cubicBezTo>
                  <a:pt x="53836" y="60435"/>
                  <a:pt x="54722" y="60485"/>
                  <a:pt x="55574" y="60502"/>
                </a:cubicBezTo>
                <a:cubicBezTo>
                  <a:pt x="58247" y="60602"/>
                  <a:pt x="61021" y="60735"/>
                  <a:pt x="63744" y="60836"/>
                </a:cubicBezTo>
                <a:cubicBezTo>
                  <a:pt x="67704" y="60986"/>
                  <a:pt x="71179" y="61036"/>
                  <a:pt x="74354" y="61036"/>
                </a:cubicBezTo>
                <a:lnTo>
                  <a:pt x="74855" y="61036"/>
                </a:lnTo>
                <a:cubicBezTo>
                  <a:pt x="78481" y="61036"/>
                  <a:pt x="81823" y="60953"/>
                  <a:pt x="85114" y="60752"/>
                </a:cubicBezTo>
                <a:cubicBezTo>
                  <a:pt x="86368" y="60685"/>
                  <a:pt x="87637" y="60585"/>
                  <a:pt x="88707" y="60502"/>
                </a:cubicBezTo>
                <a:cubicBezTo>
                  <a:pt x="89826" y="60418"/>
                  <a:pt x="90812" y="60334"/>
                  <a:pt x="91714" y="60234"/>
                </a:cubicBezTo>
                <a:cubicBezTo>
                  <a:pt x="94087" y="59984"/>
                  <a:pt x="96109" y="59583"/>
                  <a:pt x="97913" y="59081"/>
                </a:cubicBezTo>
                <a:cubicBezTo>
                  <a:pt x="98932" y="58781"/>
                  <a:pt x="99918" y="58413"/>
                  <a:pt x="100820" y="57995"/>
                </a:cubicBezTo>
                <a:cubicBezTo>
                  <a:pt x="101706" y="57578"/>
                  <a:pt x="102541" y="57060"/>
                  <a:pt x="103293" y="56492"/>
                </a:cubicBezTo>
                <a:cubicBezTo>
                  <a:pt x="103611" y="56241"/>
                  <a:pt x="103945" y="55940"/>
                  <a:pt x="104296" y="55606"/>
                </a:cubicBezTo>
                <a:cubicBezTo>
                  <a:pt x="104630" y="55272"/>
                  <a:pt x="104947" y="54904"/>
                  <a:pt x="105265" y="54470"/>
                </a:cubicBezTo>
                <a:cubicBezTo>
                  <a:pt x="105516" y="54136"/>
                  <a:pt x="105716" y="53735"/>
                  <a:pt x="105950" y="53300"/>
                </a:cubicBezTo>
                <a:cubicBezTo>
                  <a:pt x="106184" y="52849"/>
                  <a:pt x="106351" y="52381"/>
                  <a:pt x="106518" y="51813"/>
                </a:cubicBezTo>
                <a:cubicBezTo>
                  <a:pt x="106635" y="51379"/>
                  <a:pt x="106752" y="50877"/>
                  <a:pt x="106852" y="50259"/>
                </a:cubicBezTo>
                <a:cubicBezTo>
                  <a:pt x="106936" y="49674"/>
                  <a:pt x="106969" y="49073"/>
                  <a:pt x="107003" y="48455"/>
                </a:cubicBezTo>
                <a:lnTo>
                  <a:pt x="107003" y="47586"/>
                </a:lnTo>
                <a:cubicBezTo>
                  <a:pt x="107036" y="47335"/>
                  <a:pt x="107019" y="47068"/>
                  <a:pt x="106986" y="46734"/>
                </a:cubicBezTo>
                <a:cubicBezTo>
                  <a:pt x="106919" y="46166"/>
                  <a:pt x="106836" y="45564"/>
                  <a:pt x="106685" y="44896"/>
                </a:cubicBezTo>
                <a:cubicBezTo>
                  <a:pt x="106451" y="43826"/>
                  <a:pt x="106084" y="42707"/>
                  <a:pt x="105582" y="41554"/>
                </a:cubicBezTo>
                <a:cubicBezTo>
                  <a:pt x="105148" y="40535"/>
                  <a:pt x="104580" y="39482"/>
                  <a:pt x="103845" y="38363"/>
                </a:cubicBezTo>
                <a:cubicBezTo>
                  <a:pt x="103227" y="37360"/>
                  <a:pt x="102475" y="36358"/>
                  <a:pt x="101572" y="35288"/>
                </a:cubicBezTo>
                <a:cubicBezTo>
                  <a:pt x="100820" y="34386"/>
                  <a:pt x="99952" y="33467"/>
                  <a:pt x="98983" y="32515"/>
                </a:cubicBezTo>
                <a:cubicBezTo>
                  <a:pt x="98097" y="31663"/>
                  <a:pt x="97161" y="30794"/>
                  <a:pt x="96075" y="29925"/>
                </a:cubicBezTo>
                <a:cubicBezTo>
                  <a:pt x="95156" y="29156"/>
                  <a:pt x="94170" y="28404"/>
                  <a:pt x="93068" y="27619"/>
                </a:cubicBezTo>
                <a:cubicBezTo>
                  <a:pt x="91146" y="26249"/>
                  <a:pt x="89091" y="24979"/>
                  <a:pt x="86986" y="23843"/>
                </a:cubicBezTo>
                <a:cubicBezTo>
                  <a:pt x="84363" y="22440"/>
                  <a:pt x="81472" y="21186"/>
                  <a:pt x="78381" y="20150"/>
                </a:cubicBezTo>
                <a:cubicBezTo>
                  <a:pt x="77094" y="19716"/>
                  <a:pt x="75758" y="19315"/>
                  <a:pt x="74304" y="18914"/>
                </a:cubicBezTo>
                <a:cubicBezTo>
                  <a:pt x="72884" y="18546"/>
                  <a:pt x="71413" y="18212"/>
                  <a:pt x="69859" y="17912"/>
                </a:cubicBezTo>
                <a:cubicBezTo>
                  <a:pt x="68423" y="17644"/>
                  <a:pt x="66919" y="17427"/>
                  <a:pt x="65398" y="17260"/>
                </a:cubicBezTo>
                <a:cubicBezTo>
                  <a:pt x="64697" y="17176"/>
                  <a:pt x="63978" y="17143"/>
                  <a:pt x="63159" y="17076"/>
                </a:cubicBezTo>
                <a:cubicBezTo>
                  <a:pt x="62407" y="17043"/>
                  <a:pt x="61656" y="16993"/>
                  <a:pt x="60937" y="16993"/>
                </a:cubicBezTo>
                <a:lnTo>
                  <a:pt x="60586" y="16993"/>
                </a:lnTo>
                <a:cubicBezTo>
                  <a:pt x="60018" y="16993"/>
                  <a:pt x="59467" y="17009"/>
                  <a:pt x="58832" y="17059"/>
                </a:cubicBezTo>
                <a:cubicBezTo>
                  <a:pt x="58163" y="17093"/>
                  <a:pt x="57462" y="17176"/>
                  <a:pt x="56660" y="17310"/>
                </a:cubicBezTo>
                <a:cubicBezTo>
                  <a:pt x="55390" y="17511"/>
                  <a:pt x="54036" y="17878"/>
                  <a:pt x="52633" y="18329"/>
                </a:cubicBezTo>
                <a:cubicBezTo>
                  <a:pt x="51380" y="18764"/>
                  <a:pt x="50077" y="19315"/>
                  <a:pt x="48656" y="20050"/>
                </a:cubicBezTo>
                <a:cubicBezTo>
                  <a:pt x="48122" y="20334"/>
                  <a:pt x="47537" y="20652"/>
                  <a:pt x="46818" y="21053"/>
                </a:cubicBezTo>
                <a:lnTo>
                  <a:pt x="45883" y="21604"/>
                </a:lnTo>
                <a:lnTo>
                  <a:pt x="45849" y="21638"/>
                </a:lnTo>
                <a:lnTo>
                  <a:pt x="44897" y="22189"/>
                </a:lnTo>
                <a:cubicBezTo>
                  <a:pt x="44696" y="22323"/>
                  <a:pt x="44479" y="22423"/>
                  <a:pt x="44279" y="22523"/>
                </a:cubicBezTo>
                <a:cubicBezTo>
                  <a:pt x="44045" y="22657"/>
                  <a:pt x="43794" y="22774"/>
                  <a:pt x="43477" y="22907"/>
                </a:cubicBezTo>
                <a:cubicBezTo>
                  <a:pt x="42975" y="23141"/>
                  <a:pt x="42457" y="23325"/>
                  <a:pt x="41923" y="23475"/>
                </a:cubicBezTo>
                <a:cubicBezTo>
                  <a:pt x="41839" y="23492"/>
                  <a:pt x="41756" y="23509"/>
                  <a:pt x="41639" y="23526"/>
                </a:cubicBezTo>
                <a:cubicBezTo>
                  <a:pt x="41472" y="23576"/>
                  <a:pt x="41338" y="23592"/>
                  <a:pt x="41171" y="23609"/>
                </a:cubicBezTo>
                <a:cubicBezTo>
                  <a:pt x="40887" y="23659"/>
                  <a:pt x="40586" y="23676"/>
                  <a:pt x="40202" y="23676"/>
                </a:cubicBezTo>
                <a:cubicBezTo>
                  <a:pt x="40118" y="23676"/>
                  <a:pt x="40018" y="23676"/>
                  <a:pt x="39934" y="23659"/>
                </a:cubicBezTo>
                <a:cubicBezTo>
                  <a:pt x="39767" y="23659"/>
                  <a:pt x="39617" y="23643"/>
                  <a:pt x="39433" y="23609"/>
                </a:cubicBezTo>
                <a:cubicBezTo>
                  <a:pt x="39066" y="23576"/>
                  <a:pt x="38698" y="23475"/>
                  <a:pt x="38447" y="23409"/>
                </a:cubicBezTo>
                <a:cubicBezTo>
                  <a:pt x="38280" y="23342"/>
                  <a:pt x="38113" y="23308"/>
                  <a:pt x="37946" y="23242"/>
                </a:cubicBezTo>
                <a:cubicBezTo>
                  <a:pt x="37695" y="23158"/>
                  <a:pt x="37445" y="23024"/>
                  <a:pt x="37211" y="22924"/>
                </a:cubicBezTo>
                <a:cubicBezTo>
                  <a:pt x="36827" y="22740"/>
                  <a:pt x="36442" y="22506"/>
                  <a:pt x="36108" y="22323"/>
                </a:cubicBezTo>
                <a:cubicBezTo>
                  <a:pt x="35858" y="22172"/>
                  <a:pt x="35607" y="22005"/>
                  <a:pt x="35356" y="21821"/>
                </a:cubicBezTo>
                <a:cubicBezTo>
                  <a:pt x="35122" y="21654"/>
                  <a:pt x="34905" y="21487"/>
                  <a:pt x="34604" y="21253"/>
                </a:cubicBezTo>
                <a:cubicBezTo>
                  <a:pt x="34153" y="20886"/>
                  <a:pt x="33669" y="20435"/>
                  <a:pt x="33151" y="19917"/>
                </a:cubicBezTo>
                <a:cubicBezTo>
                  <a:pt x="32332" y="19064"/>
                  <a:pt x="31513" y="18062"/>
                  <a:pt x="30644" y="16892"/>
                </a:cubicBezTo>
                <a:cubicBezTo>
                  <a:pt x="30026" y="16057"/>
                  <a:pt x="29425" y="15155"/>
                  <a:pt x="28857" y="14303"/>
                </a:cubicBezTo>
                <a:cubicBezTo>
                  <a:pt x="28706" y="14069"/>
                  <a:pt x="28556" y="13818"/>
                  <a:pt x="28389" y="13584"/>
                </a:cubicBezTo>
                <a:cubicBezTo>
                  <a:pt x="27704" y="12565"/>
                  <a:pt x="26952" y="11462"/>
                  <a:pt x="26083" y="10376"/>
                </a:cubicBezTo>
                <a:cubicBezTo>
                  <a:pt x="25715" y="9891"/>
                  <a:pt x="25314" y="9440"/>
                  <a:pt x="24897" y="8972"/>
                </a:cubicBezTo>
                <a:cubicBezTo>
                  <a:pt x="24546" y="8571"/>
                  <a:pt x="24128" y="8154"/>
                  <a:pt x="23627" y="7686"/>
                </a:cubicBezTo>
                <a:cubicBezTo>
                  <a:pt x="22725" y="6817"/>
                  <a:pt x="21722" y="5982"/>
                  <a:pt x="20569" y="5180"/>
                </a:cubicBezTo>
                <a:cubicBezTo>
                  <a:pt x="19533" y="4428"/>
                  <a:pt x="18380" y="3693"/>
                  <a:pt x="17144" y="3041"/>
                </a:cubicBezTo>
                <a:cubicBezTo>
                  <a:pt x="16609" y="2757"/>
                  <a:pt x="16024" y="2456"/>
                  <a:pt x="15323" y="2139"/>
                </a:cubicBezTo>
                <a:cubicBezTo>
                  <a:pt x="14704" y="1855"/>
                  <a:pt x="14036" y="1587"/>
                  <a:pt x="13301" y="1303"/>
                </a:cubicBezTo>
                <a:cubicBezTo>
                  <a:pt x="12065" y="852"/>
                  <a:pt x="10761" y="518"/>
                  <a:pt x="9441" y="267"/>
                </a:cubicBezTo>
                <a:cubicBezTo>
                  <a:pt x="8422" y="84"/>
                  <a:pt x="7369" y="0"/>
                  <a:pt x="63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8" name="Google Shape;628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9" name="Google Shape;629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30" name="Google Shape;630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3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34" name="Google Shape;634;p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5" name="Google Shape;635;p3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36" name="Google Shape;636;p3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7" name="Google Shape;637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38" name="Google Shape;638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39" name="Google Shape;639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3" name="Google Shape;643;p3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4" name="Google Shape;644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45" name="Google Shape;645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46" name="Google Shape;646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685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378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863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613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910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/>
          <p:nvPr/>
        </p:nvSpPr>
        <p:spPr>
          <a:xfrm>
            <a:off x="-378362" y="2961437"/>
            <a:ext cx="7786139" cy="4052094"/>
          </a:xfrm>
          <a:custGeom>
            <a:avLst/>
            <a:gdLst/>
            <a:ahLst/>
            <a:cxnLst/>
            <a:rect l="l" t="t" r="r" b="b"/>
            <a:pathLst>
              <a:path w="107037" h="61037" extrusionOk="0">
                <a:moveTo>
                  <a:pt x="6083" y="0"/>
                </a:moveTo>
                <a:cubicBezTo>
                  <a:pt x="5531" y="0"/>
                  <a:pt x="4963" y="33"/>
                  <a:pt x="4362" y="117"/>
                </a:cubicBezTo>
                <a:cubicBezTo>
                  <a:pt x="3961" y="167"/>
                  <a:pt x="3577" y="251"/>
                  <a:pt x="3125" y="351"/>
                </a:cubicBezTo>
                <a:cubicBezTo>
                  <a:pt x="3109" y="301"/>
                  <a:pt x="3075" y="267"/>
                  <a:pt x="3025" y="251"/>
                </a:cubicBezTo>
                <a:cubicBezTo>
                  <a:pt x="3008" y="217"/>
                  <a:pt x="2958" y="217"/>
                  <a:pt x="2925" y="217"/>
                </a:cubicBezTo>
                <a:cubicBezTo>
                  <a:pt x="2825" y="217"/>
                  <a:pt x="2741" y="284"/>
                  <a:pt x="2691" y="368"/>
                </a:cubicBezTo>
                <a:lnTo>
                  <a:pt x="2658" y="468"/>
                </a:lnTo>
                <a:cubicBezTo>
                  <a:pt x="2658" y="501"/>
                  <a:pt x="2624" y="501"/>
                  <a:pt x="2624" y="518"/>
                </a:cubicBezTo>
                <a:lnTo>
                  <a:pt x="2624" y="535"/>
                </a:lnTo>
                <a:cubicBezTo>
                  <a:pt x="2574" y="635"/>
                  <a:pt x="2524" y="769"/>
                  <a:pt x="2457" y="869"/>
                </a:cubicBezTo>
                <a:cubicBezTo>
                  <a:pt x="2407" y="1036"/>
                  <a:pt x="2323" y="1203"/>
                  <a:pt x="2257" y="1370"/>
                </a:cubicBezTo>
                <a:lnTo>
                  <a:pt x="2240" y="1420"/>
                </a:lnTo>
                <a:cubicBezTo>
                  <a:pt x="2106" y="1754"/>
                  <a:pt x="1989" y="2105"/>
                  <a:pt x="1856" y="2506"/>
                </a:cubicBezTo>
                <a:cubicBezTo>
                  <a:pt x="1655" y="3191"/>
                  <a:pt x="1455" y="3943"/>
                  <a:pt x="1271" y="4845"/>
                </a:cubicBezTo>
                <a:cubicBezTo>
                  <a:pt x="1120" y="5514"/>
                  <a:pt x="1020" y="6232"/>
                  <a:pt x="903" y="7135"/>
                </a:cubicBezTo>
                <a:cubicBezTo>
                  <a:pt x="786" y="7870"/>
                  <a:pt x="703" y="8655"/>
                  <a:pt x="602" y="9691"/>
                </a:cubicBezTo>
                <a:cubicBezTo>
                  <a:pt x="435" y="11529"/>
                  <a:pt x="352" y="13384"/>
                  <a:pt x="318" y="14954"/>
                </a:cubicBezTo>
                <a:cubicBezTo>
                  <a:pt x="285" y="15723"/>
                  <a:pt x="268" y="16491"/>
                  <a:pt x="235" y="17243"/>
                </a:cubicBezTo>
                <a:cubicBezTo>
                  <a:pt x="201" y="18229"/>
                  <a:pt x="168" y="19232"/>
                  <a:pt x="118" y="20217"/>
                </a:cubicBezTo>
                <a:cubicBezTo>
                  <a:pt x="1" y="23509"/>
                  <a:pt x="1" y="27001"/>
                  <a:pt x="151" y="30861"/>
                </a:cubicBezTo>
                <a:cubicBezTo>
                  <a:pt x="201" y="32515"/>
                  <a:pt x="285" y="34286"/>
                  <a:pt x="419" y="36274"/>
                </a:cubicBezTo>
                <a:cubicBezTo>
                  <a:pt x="452" y="37026"/>
                  <a:pt x="519" y="37811"/>
                  <a:pt x="586" y="38780"/>
                </a:cubicBezTo>
                <a:lnTo>
                  <a:pt x="653" y="39850"/>
                </a:lnTo>
                <a:lnTo>
                  <a:pt x="703" y="40719"/>
                </a:lnTo>
                <a:cubicBezTo>
                  <a:pt x="820" y="42356"/>
                  <a:pt x="937" y="43576"/>
                  <a:pt x="1070" y="44729"/>
                </a:cubicBezTo>
                <a:cubicBezTo>
                  <a:pt x="1254" y="46216"/>
                  <a:pt x="1488" y="47486"/>
                  <a:pt x="1772" y="48672"/>
                </a:cubicBezTo>
                <a:cubicBezTo>
                  <a:pt x="1939" y="49324"/>
                  <a:pt x="2123" y="49925"/>
                  <a:pt x="2340" y="50510"/>
                </a:cubicBezTo>
                <a:cubicBezTo>
                  <a:pt x="2541" y="51145"/>
                  <a:pt x="2825" y="51763"/>
                  <a:pt x="3159" y="52381"/>
                </a:cubicBezTo>
                <a:cubicBezTo>
                  <a:pt x="3410" y="52882"/>
                  <a:pt x="3710" y="53350"/>
                  <a:pt x="4044" y="53835"/>
                </a:cubicBezTo>
                <a:cubicBezTo>
                  <a:pt x="4412" y="54319"/>
                  <a:pt x="4830" y="54804"/>
                  <a:pt x="5331" y="55255"/>
                </a:cubicBezTo>
                <a:cubicBezTo>
                  <a:pt x="5582" y="55489"/>
                  <a:pt x="5832" y="55673"/>
                  <a:pt x="6033" y="55840"/>
                </a:cubicBezTo>
                <a:cubicBezTo>
                  <a:pt x="6250" y="55990"/>
                  <a:pt x="6450" y="56141"/>
                  <a:pt x="6701" y="56308"/>
                </a:cubicBezTo>
                <a:cubicBezTo>
                  <a:pt x="6952" y="56441"/>
                  <a:pt x="7219" y="56592"/>
                  <a:pt x="7503" y="56742"/>
                </a:cubicBezTo>
                <a:cubicBezTo>
                  <a:pt x="7770" y="56893"/>
                  <a:pt x="8054" y="57009"/>
                  <a:pt x="8455" y="57177"/>
                </a:cubicBezTo>
                <a:cubicBezTo>
                  <a:pt x="8923" y="57360"/>
                  <a:pt x="9441" y="57527"/>
                  <a:pt x="10126" y="57728"/>
                </a:cubicBezTo>
                <a:cubicBezTo>
                  <a:pt x="10694" y="57862"/>
                  <a:pt x="11296" y="58012"/>
                  <a:pt x="12098" y="58162"/>
                </a:cubicBezTo>
                <a:cubicBezTo>
                  <a:pt x="13401" y="58396"/>
                  <a:pt x="14805" y="58513"/>
                  <a:pt x="15908" y="58647"/>
                </a:cubicBezTo>
                <a:lnTo>
                  <a:pt x="16793" y="58730"/>
                </a:lnTo>
                <a:cubicBezTo>
                  <a:pt x="17194" y="58764"/>
                  <a:pt x="17562" y="58814"/>
                  <a:pt x="17963" y="58831"/>
                </a:cubicBezTo>
                <a:cubicBezTo>
                  <a:pt x="18815" y="58914"/>
                  <a:pt x="19717" y="58998"/>
                  <a:pt x="20736" y="59065"/>
                </a:cubicBezTo>
                <a:cubicBezTo>
                  <a:pt x="27386" y="59583"/>
                  <a:pt x="34120" y="59783"/>
                  <a:pt x="40670" y="59984"/>
                </a:cubicBezTo>
                <a:lnTo>
                  <a:pt x="42224" y="60017"/>
                </a:lnTo>
                <a:cubicBezTo>
                  <a:pt x="43844" y="60067"/>
                  <a:pt x="45716" y="60117"/>
                  <a:pt x="47604" y="60184"/>
                </a:cubicBezTo>
                <a:cubicBezTo>
                  <a:pt x="49492" y="60251"/>
                  <a:pt x="51380" y="60334"/>
                  <a:pt x="52984" y="60401"/>
                </a:cubicBezTo>
                <a:cubicBezTo>
                  <a:pt x="53836" y="60435"/>
                  <a:pt x="54722" y="60485"/>
                  <a:pt x="55574" y="60502"/>
                </a:cubicBezTo>
                <a:cubicBezTo>
                  <a:pt x="58247" y="60602"/>
                  <a:pt x="61021" y="60735"/>
                  <a:pt x="63744" y="60836"/>
                </a:cubicBezTo>
                <a:cubicBezTo>
                  <a:pt x="67704" y="60986"/>
                  <a:pt x="71179" y="61036"/>
                  <a:pt x="74354" y="61036"/>
                </a:cubicBezTo>
                <a:lnTo>
                  <a:pt x="74855" y="61036"/>
                </a:lnTo>
                <a:cubicBezTo>
                  <a:pt x="78481" y="61036"/>
                  <a:pt x="81823" y="60953"/>
                  <a:pt x="85114" y="60752"/>
                </a:cubicBezTo>
                <a:cubicBezTo>
                  <a:pt x="86368" y="60685"/>
                  <a:pt x="87637" y="60585"/>
                  <a:pt x="88707" y="60502"/>
                </a:cubicBezTo>
                <a:cubicBezTo>
                  <a:pt x="89826" y="60418"/>
                  <a:pt x="90812" y="60334"/>
                  <a:pt x="91714" y="60234"/>
                </a:cubicBezTo>
                <a:cubicBezTo>
                  <a:pt x="94087" y="59984"/>
                  <a:pt x="96109" y="59583"/>
                  <a:pt x="97913" y="59081"/>
                </a:cubicBezTo>
                <a:cubicBezTo>
                  <a:pt x="98932" y="58781"/>
                  <a:pt x="99918" y="58413"/>
                  <a:pt x="100820" y="57995"/>
                </a:cubicBezTo>
                <a:cubicBezTo>
                  <a:pt x="101706" y="57578"/>
                  <a:pt x="102541" y="57060"/>
                  <a:pt x="103293" y="56492"/>
                </a:cubicBezTo>
                <a:cubicBezTo>
                  <a:pt x="103611" y="56241"/>
                  <a:pt x="103945" y="55940"/>
                  <a:pt x="104296" y="55606"/>
                </a:cubicBezTo>
                <a:cubicBezTo>
                  <a:pt x="104630" y="55272"/>
                  <a:pt x="104947" y="54904"/>
                  <a:pt x="105265" y="54470"/>
                </a:cubicBezTo>
                <a:cubicBezTo>
                  <a:pt x="105516" y="54136"/>
                  <a:pt x="105716" y="53735"/>
                  <a:pt x="105950" y="53300"/>
                </a:cubicBezTo>
                <a:cubicBezTo>
                  <a:pt x="106184" y="52849"/>
                  <a:pt x="106351" y="52381"/>
                  <a:pt x="106518" y="51813"/>
                </a:cubicBezTo>
                <a:cubicBezTo>
                  <a:pt x="106635" y="51379"/>
                  <a:pt x="106752" y="50877"/>
                  <a:pt x="106852" y="50259"/>
                </a:cubicBezTo>
                <a:cubicBezTo>
                  <a:pt x="106936" y="49674"/>
                  <a:pt x="106969" y="49073"/>
                  <a:pt x="107003" y="48455"/>
                </a:cubicBezTo>
                <a:lnTo>
                  <a:pt x="107003" y="47586"/>
                </a:lnTo>
                <a:cubicBezTo>
                  <a:pt x="107036" y="47335"/>
                  <a:pt x="107019" y="47068"/>
                  <a:pt x="106986" y="46734"/>
                </a:cubicBezTo>
                <a:cubicBezTo>
                  <a:pt x="106919" y="46166"/>
                  <a:pt x="106836" y="45564"/>
                  <a:pt x="106685" y="44896"/>
                </a:cubicBezTo>
                <a:cubicBezTo>
                  <a:pt x="106451" y="43826"/>
                  <a:pt x="106084" y="42707"/>
                  <a:pt x="105582" y="41554"/>
                </a:cubicBezTo>
                <a:cubicBezTo>
                  <a:pt x="105148" y="40535"/>
                  <a:pt x="104580" y="39482"/>
                  <a:pt x="103845" y="38363"/>
                </a:cubicBezTo>
                <a:cubicBezTo>
                  <a:pt x="103227" y="37360"/>
                  <a:pt x="102475" y="36358"/>
                  <a:pt x="101572" y="35288"/>
                </a:cubicBezTo>
                <a:cubicBezTo>
                  <a:pt x="100820" y="34386"/>
                  <a:pt x="99952" y="33467"/>
                  <a:pt x="98983" y="32515"/>
                </a:cubicBezTo>
                <a:cubicBezTo>
                  <a:pt x="98097" y="31663"/>
                  <a:pt x="97161" y="30794"/>
                  <a:pt x="96075" y="29925"/>
                </a:cubicBezTo>
                <a:cubicBezTo>
                  <a:pt x="95156" y="29156"/>
                  <a:pt x="94170" y="28404"/>
                  <a:pt x="93068" y="27619"/>
                </a:cubicBezTo>
                <a:cubicBezTo>
                  <a:pt x="91146" y="26249"/>
                  <a:pt x="89091" y="24979"/>
                  <a:pt x="86986" y="23843"/>
                </a:cubicBezTo>
                <a:cubicBezTo>
                  <a:pt x="84363" y="22440"/>
                  <a:pt x="81472" y="21186"/>
                  <a:pt x="78381" y="20150"/>
                </a:cubicBezTo>
                <a:cubicBezTo>
                  <a:pt x="77094" y="19716"/>
                  <a:pt x="75758" y="19315"/>
                  <a:pt x="74304" y="18914"/>
                </a:cubicBezTo>
                <a:cubicBezTo>
                  <a:pt x="72884" y="18546"/>
                  <a:pt x="71413" y="18212"/>
                  <a:pt x="69859" y="17912"/>
                </a:cubicBezTo>
                <a:cubicBezTo>
                  <a:pt x="68423" y="17644"/>
                  <a:pt x="66919" y="17427"/>
                  <a:pt x="65398" y="17260"/>
                </a:cubicBezTo>
                <a:cubicBezTo>
                  <a:pt x="64697" y="17176"/>
                  <a:pt x="63978" y="17143"/>
                  <a:pt x="63159" y="17076"/>
                </a:cubicBezTo>
                <a:cubicBezTo>
                  <a:pt x="62407" y="17043"/>
                  <a:pt x="61656" y="16993"/>
                  <a:pt x="60937" y="16993"/>
                </a:cubicBezTo>
                <a:lnTo>
                  <a:pt x="60586" y="16993"/>
                </a:lnTo>
                <a:cubicBezTo>
                  <a:pt x="60018" y="16993"/>
                  <a:pt x="59467" y="17009"/>
                  <a:pt x="58832" y="17059"/>
                </a:cubicBezTo>
                <a:cubicBezTo>
                  <a:pt x="58163" y="17093"/>
                  <a:pt x="57462" y="17176"/>
                  <a:pt x="56660" y="17310"/>
                </a:cubicBezTo>
                <a:cubicBezTo>
                  <a:pt x="55390" y="17511"/>
                  <a:pt x="54036" y="17878"/>
                  <a:pt x="52633" y="18329"/>
                </a:cubicBezTo>
                <a:cubicBezTo>
                  <a:pt x="51380" y="18764"/>
                  <a:pt x="50077" y="19315"/>
                  <a:pt x="48656" y="20050"/>
                </a:cubicBezTo>
                <a:cubicBezTo>
                  <a:pt x="48122" y="20334"/>
                  <a:pt x="47537" y="20652"/>
                  <a:pt x="46818" y="21053"/>
                </a:cubicBezTo>
                <a:lnTo>
                  <a:pt x="45883" y="21604"/>
                </a:lnTo>
                <a:lnTo>
                  <a:pt x="45849" y="21638"/>
                </a:lnTo>
                <a:lnTo>
                  <a:pt x="44897" y="22189"/>
                </a:lnTo>
                <a:cubicBezTo>
                  <a:pt x="44696" y="22323"/>
                  <a:pt x="44479" y="22423"/>
                  <a:pt x="44279" y="22523"/>
                </a:cubicBezTo>
                <a:cubicBezTo>
                  <a:pt x="44045" y="22657"/>
                  <a:pt x="43794" y="22774"/>
                  <a:pt x="43477" y="22907"/>
                </a:cubicBezTo>
                <a:cubicBezTo>
                  <a:pt x="42975" y="23141"/>
                  <a:pt x="42457" y="23325"/>
                  <a:pt x="41923" y="23475"/>
                </a:cubicBezTo>
                <a:cubicBezTo>
                  <a:pt x="41839" y="23492"/>
                  <a:pt x="41756" y="23509"/>
                  <a:pt x="41639" y="23526"/>
                </a:cubicBezTo>
                <a:cubicBezTo>
                  <a:pt x="41472" y="23576"/>
                  <a:pt x="41338" y="23592"/>
                  <a:pt x="41171" y="23609"/>
                </a:cubicBezTo>
                <a:cubicBezTo>
                  <a:pt x="40887" y="23659"/>
                  <a:pt x="40586" y="23676"/>
                  <a:pt x="40202" y="23676"/>
                </a:cubicBezTo>
                <a:cubicBezTo>
                  <a:pt x="40118" y="23676"/>
                  <a:pt x="40018" y="23676"/>
                  <a:pt x="39934" y="23659"/>
                </a:cubicBezTo>
                <a:cubicBezTo>
                  <a:pt x="39767" y="23659"/>
                  <a:pt x="39617" y="23643"/>
                  <a:pt x="39433" y="23609"/>
                </a:cubicBezTo>
                <a:cubicBezTo>
                  <a:pt x="39066" y="23576"/>
                  <a:pt x="38698" y="23475"/>
                  <a:pt x="38447" y="23409"/>
                </a:cubicBezTo>
                <a:cubicBezTo>
                  <a:pt x="38280" y="23342"/>
                  <a:pt x="38113" y="23308"/>
                  <a:pt x="37946" y="23242"/>
                </a:cubicBezTo>
                <a:cubicBezTo>
                  <a:pt x="37695" y="23158"/>
                  <a:pt x="37445" y="23024"/>
                  <a:pt x="37211" y="22924"/>
                </a:cubicBezTo>
                <a:cubicBezTo>
                  <a:pt x="36827" y="22740"/>
                  <a:pt x="36442" y="22506"/>
                  <a:pt x="36108" y="22323"/>
                </a:cubicBezTo>
                <a:cubicBezTo>
                  <a:pt x="35858" y="22172"/>
                  <a:pt x="35607" y="22005"/>
                  <a:pt x="35356" y="21821"/>
                </a:cubicBezTo>
                <a:cubicBezTo>
                  <a:pt x="35122" y="21654"/>
                  <a:pt x="34905" y="21487"/>
                  <a:pt x="34604" y="21253"/>
                </a:cubicBezTo>
                <a:cubicBezTo>
                  <a:pt x="34153" y="20886"/>
                  <a:pt x="33669" y="20435"/>
                  <a:pt x="33151" y="19917"/>
                </a:cubicBezTo>
                <a:cubicBezTo>
                  <a:pt x="32332" y="19064"/>
                  <a:pt x="31513" y="18062"/>
                  <a:pt x="30644" y="16892"/>
                </a:cubicBezTo>
                <a:cubicBezTo>
                  <a:pt x="30026" y="16057"/>
                  <a:pt x="29425" y="15155"/>
                  <a:pt x="28857" y="14303"/>
                </a:cubicBezTo>
                <a:cubicBezTo>
                  <a:pt x="28706" y="14069"/>
                  <a:pt x="28556" y="13818"/>
                  <a:pt x="28389" y="13584"/>
                </a:cubicBezTo>
                <a:cubicBezTo>
                  <a:pt x="27704" y="12565"/>
                  <a:pt x="26952" y="11462"/>
                  <a:pt x="26083" y="10376"/>
                </a:cubicBezTo>
                <a:cubicBezTo>
                  <a:pt x="25715" y="9891"/>
                  <a:pt x="25314" y="9440"/>
                  <a:pt x="24897" y="8972"/>
                </a:cubicBezTo>
                <a:cubicBezTo>
                  <a:pt x="24546" y="8571"/>
                  <a:pt x="24128" y="8154"/>
                  <a:pt x="23627" y="7686"/>
                </a:cubicBezTo>
                <a:cubicBezTo>
                  <a:pt x="22725" y="6817"/>
                  <a:pt x="21722" y="5982"/>
                  <a:pt x="20569" y="5180"/>
                </a:cubicBezTo>
                <a:cubicBezTo>
                  <a:pt x="19533" y="4428"/>
                  <a:pt x="18380" y="3693"/>
                  <a:pt x="17144" y="3041"/>
                </a:cubicBezTo>
                <a:cubicBezTo>
                  <a:pt x="16609" y="2757"/>
                  <a:pt x="16024" y="2456"/>
                  <a:pt x="15323" y="2139"/>
                </a:cubicBezTo>
                <a:cubicBezTo>
                  <a:pt x="14704" y="1855"/>
                  <a:pt x="14036" y="1587"/>
                  <a:pt x="13301" y="1303"/>
                </a:cubicBezTo>
                <a:cubicBezTo>
                  <a:pt x="12065" y="852"/>
                  <a:pt x="10761" y="518"/>
                  <a:pt x="9441" y="267"/>
                </a:cubicBezTo>
                <a:cubicBezTo>
                  <a:pt x="8422" y="84"/>
                  <a:pt x="7369" y="0"/>
                  <a:pt x="63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116;p8"/>
          <p:cNvGrpSpPr/>
          <p:nvPr/>
        </p:nvGrpSpPr>
        <p:grpSpPr>
          <a:xfrm>
            <a:off x="6457877" y="-114680"/>
            <a:ext cx="2027200" cy="1487110"/>
            <a:chOff x="1219103" y="3865150"/>
            <a:chExt cx="2341418" cy="1717812"/>
          </a:xfrm>
        </p:grpSpPr>
        <p:sp>
          <p:nvSpPr>
            <p:cNvPr id="117" name="Google Shape;117;p8"/>
            <p:cNvSpPr/>
            <p:nvPr/>
          </p:nvSpPr>
          <p:spPr>
            <a:xfrm>
              <a:off x="2645244" y="3865150"/>
              <a:ext cx="915277" cy="424543"/>
            </a:xfrm>
            <a:custGeom>
              <a:avLst/>
              <a:gdLst/>
              <a:ahLst/>
              <a:cxnLst/>
              <a:rect l="l" t="t" r="r" b="b"/>
              <a:pathLst>
                <a:path w="3775" h="1751" extrusionOk="0">
                  <a:moveTo>
                    <a:pt x="1691" y="1"/>
                  </a:moveTo>
                  <a:cubicBezTo>
                    <a:pt x="1524" y="1"/>
                    <a:pt x="1334" y="13"/>
                    <a:pt x="1143" y="60"/>
                  </a:cubicBezTo>
                  <a:cubicBezTo>
                    <a:pt x="834" y="120"/>
                    <a:pt x="500" y="203"/>
                    <a:pt x="84" y="358"/>
                  </a:cubicBezTo>
                  <a:cubicBezTo>
                    <a:pt x="72" y="358"/>
                    <a:pt x="72" y="370"/>
                    <a:pt x="72" y="370"/>
                  </a:cubicBezTo>
                  <a:cubicBezTo>
                    <a:pt x="60" y="370"/>
                    <a:pt x="36" y="370"/>
                    <a:pt x="24" y="382"/>
                  </a:cubicBezTo>
                  <a:cubicBezTo>
                    <a:pt x="12" y="405"/>
                    <a:pt x="0" y="417"/>
                    <a:pt x="0" y="429"/>
                  </a:cubicBezTo>
                  <a:cubicBezTo>
                    <a:pt x="0" y="441"/>
                    <a:pt x="0" y="465"/>
                    <a:pt x="12" y="477"/>
                  </a:cubicBezTo>
                  <a:cubicBezTo>
                    <a:pt x="24" y="489"/>
                    <a:pt x="36" y="489"/>
                    <a:pt x="60" y="501"/>
                  </a:cubicBezTo>
                  <a:cubicBezTo>
                    <a:pt x="84" y="501"/>
                    <a:pt x="96" y="525"/>
                    <a:pt x="131" y="525"/>
                  </a:cubicBezTo>
                  <a:cubicBezTo>
                    <a:pt x="203" y="548"/>
                    <a:pt x="322" y="584"/>
                    <a:pt x="429" y="608"/>
                  </a:cubicBezTo>
                  <a:cubicBezTo>
                    <a:pt x="453" y="620"/>
                    <a:pt x="477" y="620"/>
                    <a:pt x="500" y="644"/>
                  </a:cubicBezTo>
                  <a:cubicBezTo>
                    <a:pt x="560" y="667"/>
                    <a:pt x="631" y="703"/>
                    <a:pt x="691" y="739"/>
                  </a:cubicBezTo>
                  <a:cubicBezTo>
                    <a:pt x="798" y="798"/>
                    <a:pt x="905" y="858"/>
                    <a:pt x="1012" y="906"/>
                  </a:cubicBezTo>
                  <a:lnTo>
                    <a:pt x="1251" y="1037"/>
                  </a:lnTo>
                  <a:cubicBezTo>
                    <a:pt x="1489" y="1179"/>
                    <a:pt x="1703" y="1275"/>
                    <a:pt x="1917" y="1382"/>
                  </a:cubicBezTo>
                  <a:cubicBezTo>
                    <a:pt x="2167" y="1501"/>
                    <a:pt x="2394" y="1596"/>
                    <a:pt x="2596" y="1656"/>
                  </a:cubicBezTo>
                  <a:cubicBezTo>
                    <a:pt x="2822" y="1727"/>
                    <a:pt x="3001" y="1751"/>
                    <a:pt x="3167" y="1751"/>
                  </a:cubicBezTo>
                  <a:lnTo>
                    <a:pt x="3215" y="1751"/>
                  </a:lnTo>
                  <a:cubicBezTo>
                    <a:pt x="3298" y="1751"/>
                    <a:pt x="3370" y="1739"/>
                    <a:pt x="3453" y="1715"/>
                  </a:cubicBezTo>
                  <a:cubicBezTo>
                    <a:pt x="3525" y="1679"/>
                    <a:pt x="3584" y="1632"/>
                    <a:pt x="3644" y="1572"/>
                  </a:cubicBezTo>
                  <a:cubicBezTo>
                    <a:pt x="3691" y="1513"/>
                    <a:pt x="3727" y="1441"/>
                    <a:pt x="3751" y="1334"/>
                  </a:cubicBezTo>
                  <a:cubicBezTo>
                    <a:pt x="3775" y="1239"/>
                    <a:pt x="3775" y="1120"/>
                    <a:pt x="3751" y="1001"/>
                  </a:cubicBezTo>
                  <a:cubicBezTo>
                    <a:pt x="3691" y="786"/>
                    <a:pt x="3537" y="596"/>
                    <a:pt x="3275" y="429"/>
                  </a:cubicBezTo>
                  <a:cubicBezTo>
                    <a:pt x="3108" y="322"/>
                    <a:pt x="2917" y="239"/>
                    <a:pt x="2679" y="167"/>
                  </a:cubicBezTo>
                  <a:cubicBezTo>
                    <a:pt x="2477" y="108"/>
                    <a:pt x="2275" y="60"/>
                    <a:pt x="2096" y="24"/>
                  </a:cubicBezTo>
                  <a:cubicBezTo>
                    <a:pt x="1989" y="1"/>
                    <a:pt x="1905" y="1"/>
                    <a:pt x="1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2139960" y="3928674"/>
              <a:ext cx="1354125" cy="223788"/>
            </a:xfrm>
            <a:custGeom>
              <a:avLst/>
              <a:gdLst/>
              <a:ahLst/>
              <a:cxnLst/>
              <a:rect l="l" t="t" r="r" b="b"/>
              <a:pathLst>
                <a:path w="5585" h="923" extrusionOk="0">
                  <a:moveTo>
                    <a:pt x="2108" y="1"/>
                  </a:moveTo>
                  <a:cubicBezTo>
                    <a:pt x="1715" y="24"/>
                    <a:pt x="1311" y="84"/>
                    <a:pt x="918" y="167"/>
                  </a:cubicBezTo>
                  <a:cubicBezTo>
                    <a:pt x="775" y="203"/>
                    <a:pt x="644" y="239"/>
                    <a:pt x="501" y="298"/>
                  </a:cubicBezTo>
                  <a:cubicBezTo>
                    <a:pt x="429" y="334"/>
                    <a:pt x="358" y="358"/>
                    <a:pt x="298" y="394"/>
                  </a:cubicBezTo>
                  <a:cubicBezTo>
                    <a:pt x="227" y="417"/>
                    <a:pt x="168" y="453"/>
                    <a:pt x="84" y="501"/>
                  </a:cubicBezTo>
                  <a:cubicBezTo>
                    <a:pt x="60" y="513"/>
                    <a:pt x="25" y="524"/>
                    <a:pt x="13" y="560"/>
                  </a:cubicBezTo>
                  <a:cubicBezTo>
                    <a:pt x="1" y="584"/>
                    <a:pt x="1" y="608"/>
                    <a:pt x="13" y="644"/>
                  </a:cubicBezTo>
                  <a:cubicBezTo>
                    <a:pt x="41" y="690"/>
                    <a:pt x="91" y="722"/>
                    <a:pt x="140" y="722"/>
                  </a:cubicBezTo>
                  <a:cubicBezTo>
                    <a:pt x="153" y="722"/>
                    <a:pt x="167" y="720"/>
                    <a:pt x="179" y="715"/>
                  </a:cubicBezTo>
                  <a:cubicBezTo>
                    <a:pt x="239" y="691"/>
                    <a:pt x="310" y="679"/>
                    <a:pt x="370" y="644"/>
                  </a:cubicBezTo>
                  <a:cubicBezTo>
                    <a:pt x="441" y="620"/>
                    <a:pt x="525" y="596"/>
                    <a:pt x="596" y="572"/>
                  </a:cubicBezTo>
                  <a:cubicBezTo>
                    <a:pt x="727" y="524"/>
                    <a:pt x="882" y="477"/>
                    <a:pt x="1013" y="453"/>
                  </a:cubicBezTo>
                  <a:cubicBezTo>
                    <a:pt x="1596" y="298"/>
                    <a:pt x="2203" y="239"/>
                    <a:pt x="2811" y="239"/>
                  </a:cubicBezTo>
                  <a:cubicBezTo>
                    <a:pt x="3382" y="263"/>
                    <a:pt x="3954" y="334"/>
                    <a:pt x="4513" y="501"/>
                  </a:cubicBezTo>
                  <a:lnTo>
                    <a:pt x="4525" y="501"/>
                  </a:lnTo>
                  <a:cubicBezTo>
                    <a:pt x="4692" y="536"/>
                    <a:pt x="4847" y="596"/>
                    <a:pt x="5013" y="679"/>
                  </a:cubicBezTo>
                  <a:cubicBezTo>
                    <a:pt x="5192" y="751"/>
                    <a:pt x="5359" y="822"/>
                    <a:pt x="5525" y="917"/>
                  </a:cubicBezTo>
                  <a:cubicBezTo>
                    <a:pt x="5529" y="921"/>
                    <a:pt x="5533" y="922"/>
                    <a:pt x="5537" y="922"/>
                  </a:cubicBezTo>
                  <a:cubicBezTo>
                    <a:pt x="5548" y="922"/>
                    <a:pt x="5561" y="911"/>
                    <a:pt x="5561" y="894"/>
                  </a:cubicBezTo>
                  <a:cubicBezTo>
                    <a:pt x="5585" y="882"/>
                    <a:pt x="5561" y="858"/>
                    <a:pt x="5549" y="858"/>
                  </a:cubicBezTo>
                  <a:cubicBezTo>
                    <a:pt x="5382" y="763"/>
                    <a:pt x="5204" y="679"/>
                    <a:pt x="5025" y="584"/>
                  </a:cubicBezTo>
                  <a:cubicBezTo>
                    <a:pt x="4847" y="513"/>
                    <a:pt x="4668" y="429"/>
                    <a:pt x="4478" y="382"/>
                  </a:cubicBezTo>
                  <a:cubicBezTo>
                    <a:pt x="4299" y="322"/>
                    <a:pt x="4108" y="263"/>
                    <a:pt x="3906" y="215"/>
                  </a:cubicBezTo>
                  <a:cubicBezTo>
                    <a:pt x="3716" y="167"/>
                    <a:pt x="3525" y="120"/>
                    <a:pt x="3311" y="96"/>
                  </a:cubicBezTo>
                  <a:cubicBezTo>
                    <a:pt x="3001" y="48"/>
                    <a:pt x="2680" y="13"/>
                    <a:pt x="2346" y="13"/>
                  </a:cubicBezTo>
                  <a:cubicBezTo>
                    <a:pt x="2275" y="1"/>
                    <a:pt x="2192" y="1"/>
                    <a:pt x="2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1738692" y="4009413"/>
              <a:ext cx="1596583" cy="1573549"/>
            </a:xfrm>
            <a:custGeom>
              <a:avLst/>
              <a:gdLst/>
              <a:ahLst/>
              <a:cxnLst/>
              <a:rect l="l" t="t" r="r" b="b"/>
              <a:pathLst>
                <a:path w="6585" h="6490" extrusionOk="0">
                  <a:moveTo>
                    <a:pt x="2418" y="1"/>
                  </a:moveTo>
                  <a:cubicBezTo>
                    <a:pt x="2299" y="1"/>
                    <a:pt x="2156" y="13"/>
                    <a:pt x="2013" y="25"/>
                  </a:cubicBezTo>
                  <a:lnTo>
                    <a:pt x="1953" y="25"/>
                  </a:lnTo>
                  <a:cubicBezTo>
                    <a:pt x="1918" y="49"/>
                    <a:pt x="1894" y="61"/>
                    <a:pt x="1858" y="84"/>
                  </a:cubicBezTo>
                  <a:cubicBezTo>
                    <a:pt x="1834" y="120"/>
                    <a:pt x="1823" y="144"/>
                    <a:pt x="1823" y="180"/>
                  </a:cubicBezTo>
                  <a:cubicBezTo>
                    <a:pt x="1787" y="180"/>
                    <a:pt x="1763" y="191"/>
                    <a:pt x="1727" y="191"/>
                  </a:cubicBezTo>
                  <a:cubicBezTo>
                    <a:pt x="1584" y="227"/>
                    <a:pt x="1418" y="287"/>
                    <a:pt x="1239" y="370"/>
                  </a:cubicBezTo>
                  <a:cubicBezTo>
                    <a:pt x="1108" y="430"/>
                    <a:pt x="965" y="525"/>
                    <a:pt x="822" y="644"/>
                  </a:cubicBezTo>
                  <a:cubicBezTo>
                    <a:pt x="703" y="727"/>
                    <a:pt x="608" y="834"/>
                    <a:pt x="513" y="942"/>
                  </a:cubicBezTo>
                  <a:cubicBezTo>
                    <a:pt x="406" y="1061"/>
                    <a:pt x="310" y="1192"/>
                    <a:pt x="251" y="1323"/>
                  </a:cubicBezTo>
                  <a:cubicBezTo>
                    <a:pt x="191" y="1454"/>
                    <a:pt x="132" y="1608"/>
                    <a:pt x="96" y="1751"/>
                  </a:cubicBezTo>
                  <a:cubicBezTo>
                    <a:pt x="48" y="1894"/>
                    <a:pt x="37" y="2049"/>
                    <a:pt x="13" y="2227"/>
                  </a:cubicBezTo>
                  <a:cubicBezTo>
                    <a:pt x="1" y="2382"/>
                    <a:pt x="1" y="2525"/>
                    <a:pt x="37" y="2692"/>
                  </a:cubicBezTo>
                  <a:cubicBezTo>
                    <a:pt x="48" y="2870"/>
                    <a:pt x="72" y="3037"/>
                    <a:pt x="120" y="3216"/>
                  </a:cubicBezTo>
                  <a:cubicBezTo>
                    <a:pt x="168" y="3382"/>
                    <a:pt x="227" y="3537"/>
                    <a:pt x="310" y="3740"/>
                  </a:cubicBezTo>
                  <a:cubicBezTo>
                    <a:pt x="453" y="4013"/>
                    <a:pt x="608" y="4335"/>
                    <a:pt x="822" y="4633"/>
                  </a:cubicBezTo>
                  <a:cubicBezTo>
                    <a:pt x="1025" y="4942"/>
                    <a:pt x="1263" y="5240"/>
                    <a:pt x="1525" y="5502"/>
                  </a:cubicBezTo>
                  <a:cubicBezTo>
                    <a:pt x="1656" y="5645"/>
                    <a:pt x="1787" y="5764"/>
                    <a:pt x="1918" y="5859"/>
                  </a:cubicBezTo>
                  <a:cubicBezTo>
                    <a:pt x="2096" y="6002"/>
                    <a:pt x="2239" y="6085"/>
                    <a:pt x="2382" y="6180"/>
                  </a:cubicBezTo>
                  <a:cubicBezTo>
                    <a:pt x="2632" y="6311"/>
                    <a:pt x="2870" y="6395"/>
                    <a:pt x="3132" y="6442"/>
                  </a:cubicBezTo>
                  <a:cubicBezTo>
                    <a:pt x="3251" y="6454"/>
                    <a:pt x="3370" y="6478"/>
                    <a:pt x="3513" y="6490"/>
                  </a:cubicBezTo>
                  <a:lnTo>
                    <a:pt x="3561" y="6490"/>
                  </a:lnTo>
                  <a:cubicBezTo>
                    <a:pt x="3680" y="6490"/>
                    <a:pt x="3799" y="6478"/>
                    <a:pt x="3906" y="6454"/>
                  </a:cubicBezTo>
                  <a:cubicBezTo>
                    <a:pt x="4168" y="6418"/>
                    <a:pt x="4442" y="6335"/>
                    <a:pt x="4704" y="6264"/>
                  </a:cubicBezTo>
                  <a:cubicBezTo>
                    <a:pt x="4954" y="6192"/>
                    <a:pt x="5216" y="6121"/>
                    <a:pt x="5466" y="6085"/>
                  </a:cubicBezTo>
                  <a:lnTo>
                    <a:pt x="5478" y="6085"/>
                  </a:lnTo>
                  <a:cubicBezTo>
                    <a:pt x="5573" y="6073"/>
                    <a:pt x="5668" y="6073"/>
                    <a:pt x="5763" y="6073"/>
                  </a:cubicBezTo>
                  <a:cubicBezTo>
                    <a:pt x="5823" y="6073"/>
                    <a:pt x="5883" y="6073"/>
                    <a:pt x="5942" y="6085"/>
                  </a:cubicBezTo>
                  <a:cubicBezTo>
                    <a:pt x="6061" y="6085"/>
                    <a:pt x="6180" y="6097"/>
                    <a:pt x="6299" y="6133"/>
                  </a:cubicBezTo>
                  <a:cubicBezTo>
                    <a:pt x="6371" y="6145"/>
                    <a:pt x="6466" y="6180"/>
                    <a:pt x="6537" y="6192"/>
                  </a:cubicBezTo>
                  <a:lnTo>
                    <a:pt x="6561" y="6192"/>
                  </a:lnTo>
                  <a:cubicBezTo>
                    <a:pt x="6537" y="6145"/>
                    <a:pt x="6525" y="6085"/>
                    <a:pt x="6490" y="6037"/>
                  </a:cubicBezTo>
                  <a:lnTo>
                    <a:pt x="6442" y="5906"/>
                  </a:lnTo>
                  <a:cubicBezTo>
                    <a:pt x="6442" y="5895"/>
                    <a:pt x="6430" y="5883"/>
                    <a:pt x="6430" y="5859"/>
                  </a:cubicBezTo>
                  <a:cubicBezTo>
                    <a:pt x="6406" y="5787"/>
                    <a:pt x="6371" y="5716"/>
                    <a:pt x="6371" y="5621"/>
                  </a:cubicBezTo>
                  <a:cubicBezTo>
                    <a:pt x="6359" y="5490"/>
                    <a:pt x="6359" y="5359"/>
                    <a:pt x="6371" y="5192"/>
                  </a:cubicBezTo>
                  <a:cubicBezTo>
                    <a:pt x="6383" y="5121"/>
                    <a:pt x="6383" y="5061"/>
                    <a:pt x="6406" y="4990"/>
                  </a:cubicBezTo>
                  <a:lnTo>
                    <a:pt x="6418" y="4906"/>
                  </a:lnTo>
                  <a:cubicBezTo>
                    <a:pt x="6430" y="4811"/>
                    <a:pt x="6466" y="4716"/>
                    <a:pt x="6478" y="4609"/>
                  </a:cubicBezTo>
                  <a:cubicBezTo>
                    <a:pt x="6525" y="4418"/>
                    <a:pt x="6549" y="4228"/>
                    <a:pt x="6561" y="4037"/>
                  </a:cubicBezTo>
                  <a:cubicBezTo>
                    <a:pt x="6585" y="3882"/>
                    <a:pt x="6561" y="3704"/>
                    <a:pt x="6549" y="3525"/>
                  </a:cubicBezTo>
                  <a:cubicBezTo>
                    <a:pt x="6525" y="3335"/>
                    <a:pt x="6490" y="3168"/>
                    <a:pt x="6442" y="3001"/>
                  </a:cubicBezTo>
                  <a:cubicBezTo>
                    <a:pt x="6252" y="2347"/>
                    <a:pt x="5847" y="1727"/>
                    <a:pt x="5299" y="1204"/>
                  </a:cubicBezTo>
                  <a:cubicBezTo>
                    <a:pt x="5097" y="1001"/>
                    <a:pt x="4835" y="823"/>
                    <a:pt x="4573" y="644"/>
                  </a:cubicBezTo>
                  <a:cubicBezTo>
                    <a:pt x="4335" y="489"/>
                    <a:pt x="4061" y="358"/>
                    <a:pt x="3751" y="239"/>
                  </a:cubicBezTo>
                  <a:cubicBezTo>
                    <a:pt x="3489" y="132"/>
                    <a:pt x="3204" y="61"/>
                    <a:pt x="2918" y="25"/>
                  </a:cubicBezTo>
                  <a:cubicBezTo>
                    <a:pt x="2751" y="13"/>
                    <a:pt x="2620" y="1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1689715" y="4099123"/>
              <a:ext cx="3152" cy="2909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0"/>
                  </a:moveTo>
                  <a:cubicBezTo>
                    <a:pt x="0" y="12"/>
                    <a:pt x="0" y="12"/>
                    <a:pt x="12" y="12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A8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1219103" y="3879698"/>
              <a:ext cx="1977726" cy="1526755"/>
            </a:xfrm>
            <a:custGeom>
              <a:avLst/>
              <a:gdLst/>
              <a:ahLst/>
              <a:cxnLst/>
              <a:rect l="l" t="t" r="r" b="b"/>
              <a:pathLst>
                <a:path w="8157" h="6297" extrusionOk="0">
                  <a:moveTo>
                    <a:pt x="1920" y="913"/>
                  </a:moveTo>
                  <a:cubicBezTo>
                    <a:pt x="1924" y="917"/>
                    <a:pt x="1930" y="917"/>
                    <a:pt x="1930" y="917"/>
                  </a:cubicBezTo>
                  <a:cubicBezTo>
                    <a:pt x="1926" y="916"/>
                    <a:pt x="1923" y="914"/>
                    <a:pt x="1920" y="913"/>
                  </a:cubicBezTo>
                  <a:close/>
                  <a:moveTo>
                    <a:pt x="191" y="0"/>
                  </a:moveTo>
                  <a:cubicBezTo>
                    <a:pt x="144" y="0"/>
                    <a:pt x="84" y="24"/>
                    <a:pt x="60" y="60"/>
                  </a:cubicBezTo>
                  <a:cubicBezTo>
                    <a:pt x="13" y="84"/>
                    <a:pt x="1" y="143"/>
                    <a:pt x="1" y="203"/>
                  </a:cubicBezTo>
                  <a:cubicBezTo>
                    <a:pt x="1" y="262"/>
                    <a:pt x="13" y="310"/>
                    <a:pt x="60" y="357"/>
                  </a:cubicBezTo>
                  <a:cubicBezTo>
                    <a:pt x="72" y="369"/>
                    <a:pt x="84" y="381"/>
                    <a:pt x="108" y="381"/>
                  </a:cubicBezTo>
                  <a:cubicBezTo>
                    <a:pt x="132" y="405"/>
                    <a:pt x="167" y="417"/>
                    <a:pt x="203" y="417"/>
                  </a:cubicBezTo>
                  <a:cubicBezTo>
                    <a:pt x="501" y="465"/>
                    <a:pt x="798" y="536"/>
                    <a:pt x="1084" y="607"/>
                  </a:cubicBezTo>
                  <a:cubicBezTo>
                    <a:pt x="1367" y="702"/>
                    <a:pt x="1649" y="796"/>
                    <a:pt x="1920" y="913"/>
                  </a:cubicBezTo>
                  <a:lnTo>
                    <a:pt x="1920" y="913"/>
                  </a:lnTo>
                  <a:cubicBezTo>
                    <a:pt x="1919" y="911"/>
                    <a:pt x="1918" y="909"/>
                    <a:pt x="1918" y="905"/>
                  </a:cubicBezTo>
                  <a:cubicBezTo>
                    <a:pt x="1930" y="905"/>
                    <a:pt x="1953" y="917"/>
                    <a:pt x="1953" y="917"/>
                  </a:cubicBezTo>
                  <a:cubicBezTo>
                    <a:pt x="2513" y="1179"/>
                    <a:pt x="3049" y="1512"/>
                    <a:pt x="3561" y="1893"/>
                  </a:cubicBezTo>
                  <a:cubicBezTo>
                    <a:pt x="3513" y="2131"/>
                    <a:pt x="3513" y="2370"/>
                    <a:pt x="3513" y="2608"/>
                  </a:cubicBezTo>
                  <a:cubicBezTo>
                    <a:pt x="3513" y="2739"/>
                    <a:pt x="3525" y="2870"/>
                    <a:pt x="3537" y="3001"/>
                  </a:cubicBezTo>
                  <a:lnTo>
                    <a:pt x="3585" y="3405"/>
                  </a:lnTo>
                  <a:cubicBezTo>
                    <a:pt x="3620" y="3679"/>
                    <a:pt x="3656" y="3929"/>
                    <a:pt x="3715" y="4191"/>
                  </a:cubicBezTo>
                  <a:cubicBezTo>
                    <a:pt x="3775" y="4465"/>
                    <a:pt x="3835" y="4727"/>
                    <a:pt x="3882" y="5001"/>
                  </a:cubicBezTo>
                  <a:cubicBezTo>
                    <a:pt x="3882" y="5013"/>
                    <a:pt x="3894" y="5025"/>
                    <a:pt x="3930" y="5025"/>
                  </a:cubicBezTo>
                  <a:cubicBezTo>
                    <a:pt x="3942" y="5025"/>
                    <a:pt x="3954" y="5013"/>
                    <a:pt x="3954" y="4977"/>
                  </a:cubicBezTo>
                  <a:cubicBezTo>
                    <a:pt x="3894" y="4667"/>
                    <a:pt x="3858" y="4346"/>
                    <a:pt x="3799" y="4036"/>
                  </a:cubicBezTo>
                  <a:cubicBezTo>
                    <a:pt x="3763" y="3870"/>
                    <a:pt x="3751" y="3703"/>
                    <a:pt x="3739" y="3560"/>
                  </a:cubicBezTo>
                  <a:cubicBezTo>
                    <a:pt x="3715" y="3405"/>
                    <a:pt x="3704" y="3239"/>
                    <a:pt x="3704" y="3096"/>
                  </a:cubicBezTo>
                  <a:cubicBezTo>
                    <a:pt x="3704" y="2989"/>
                    <a:pt x="3704" y="2882"/>
                    <a:pt x="3715" y="2774"/>
                  </a:cubicBezTo>
                  <a:cubicBezTo>
                    <a:pt x="3715" y="2679"/>
                    <a:pt x="3739" y="2572"/>
                    <a:pt x="3751" y="2465"/>
                  </a:cubicBezTo>
                  <a:cubicBezTo>
                    <a:pt x="3763" y="2334"/>
                    <a:pt x="3787" y="2215"/>
                    <a:pt x="3811" y="2084"/>
                  </a:cubicBezTo>
                  <a:cubicBezTo>
                    <a:pt x="3882" y="2143"/>
                    <a:pt x="3942" y="2179"/>
                    <a:pt x="4013" y="2239"/>
                  </a:cubicBezTo>
                  <a:cubicBezTo>
                    <a:pt x="4287" y="2465"/>
                    <a:pt x="4537" y="2691"/>
                    <a:pt x="4775" y="2917"/>
                  </a:cubicBezTo>
                  <a:lnTo>
                    <a:pt x="4787" y="2929"/>
                  </a:lnTo>
                  <a:cubicBezTo>
                    <a:pt x="4763" y="3179"/>
                    <a:pt x="4763" y="3453"/>
                    <a:pt x="4787" y="3703"/>
                  </a:cubicBezTo>
                  <a:cubicBezTo>
                    <a:pt x="4811" y="3846"/>
                    <a:pt x="4823" y="4001"/>
                    <a:pt x="4847" y="4144"/>
                  </a:cubicBezTo>
                  <a:lnTo>
                    <a:pt x="4942" y="4596"/>
                  </a:lnTo>
                  <a:cubicBezTo>
                    <a:pt x="5013" y="4894"/>
                    <a:pt x="5109" y="5179"/>
                    <a:pt x="5204" y="5477"/>
                  </a:cubicBezTo>
                  <a:cubicBezTo>
                    <a:pt x="5251" y="5608"/>
                    <a:pt x="5311" y="5751"/>
                    <a:pt x="5370" y="5894"/>
                  </a:cubicBezTo>
                  <a:cubicBezTo>
                    <a:pt x="5430" y="6025"/>
                    <a:pt x="5478" y="6156"/>
                    <a:pt x="5537" y="6275"/>
                  </a:cubicBezTo>
                  <a:cubicBezTo>
                    <a:pt x="5545" y="6283"/>
                    <a:pt x="5559" y="6297"/>
                    <a:pt x="5571" y="6297"/>
                  </a:cubicBezTo>
                  <a:cubicBezTo>
                    <a:pt x="5576" y="6297"/>
                    <a:pt x="5581" y="6294"/>
                    <a:pt x="5585" y="6287"/>
                  </a:cubicBezTo>
                  <a:cubicBezTo>
                    <a:pt x="5597" y="6275"/>
                    <a:pt x="5609" y="6263"/>
                    <a:pt x="5597" y="6251"/>
                  </a:cubicBezTo>
                  <a:lnTo>
                    <a:pt x="5418" y="5799"/>
                  </a:lnTo>
                  <a:cubicBezTo>
                    <a:pt x="5359" y="5656"/>
                    <a:pt x="5311" y="5489"/>
                    <a:pt x="5263" y="5334"/>
                  </a:cubicBezTo>
                  <a:lnTo>
                    <a:pt x="5263" y="5322"/>
                  </a:lnTo>
                  <a:cubicBezTo>
                    <a:pt x="5109" y="4763"/>
                    <a:pt x="5001" y="4167"/>
                    <a:pt x="4989" y="3572"/>
                  </a:cubicBezTo>
                  <a:cubicBezTo>
                    <a:pt x="4989" y="3417"/>
                    <a:pt x="5001" y="3274"/>
                    <a:pt x="5013" y="3120"/>
                  </a:cubicBezTo>
                  <a:cubicBezTo>
                    <a:pt x="5192" y="3286"/>
                    <a:pt x="5370" y="3465"/>
                    <a:pt x="5537" y="3632"/>
                  </a:cubicBezTo>
                  <a:cubicBezTo>
                    <a:pt x="5775" y="3870"/>
                    <a:pt x="6025" y="4120"/>
                    <a:pt x="6263" y="4370"/>
                  </a:cubicBezTo>
                  <a:cubicBezTo>
                    <a:pt x="6275" y="4501"/>
                    <a:pt x="6299" y="4656"/>
                    <a:pt x="6311" y="4787"/>
                  </a:cubicBezTo>
                  <a:cubicBezTo>
                    <a:pt x="6335" y="4953"/>
                    <a:pt x="6371" y="5120"/>
                    <a:pt x="6430" y="5275"/>
                  </a:cubicBezTo>
                  <a:cubicBezTo>
                    <a:pt x="6537" y="5608"/>
                    <a:pt x="6668" y="5918"/>
                    <a:pt x="6835" y="6215"/>
                  </a:cubicBezTo>
                  <a:cubicBezTo>
                    <a:pt x="6843" y="6223"/>
                    <a:pt x="6851" y="6237"/>
                    <a:pt x="6860" y="6237"/>
                  </a:cubicBezTo>
                  <a:cubicBezTo>
                    <a:pt x="6863" y="6237"/>
                    <a:pt x="6867" y="6235"/>
                    <a:pt x="6871" y="6227"/>
                  </a:cubicBezTo>
                  <a:cubicBezTo>
                    <a:pt x="6894" y="6215"/>
                    <a:pt x="6906" y="6203"/>
                    <a:pt x="6894" y="6191"/>
                  </a:cubicBezTo>
                  <a:cubicBezTo>
                    <a:pt x="6811" y="6049"/>
                    <a:pt x="6752" y="5918"/>
                    <a:pt x="6716" y="5787"/>
                  </a:cubicBezTo>
                  <a:cubicBezTo>
                    <a:pt x="6656" y="5656"/>
                    <a:pt x="6621" y="5513"/>
                    <a:pt x="6573" y="5382"/>
                  </a:cubicBezTo>
                  <a:cubicBezTo>
                    <a:pt x="6537" y="5203"/>
                    <a:pt x="6490" y="5025"/>
                    <a:pt x="6454" y="4846"/>
                  </a:cubicBezTo>
                  <a:cubicBezTo>
                    <a:pt x="6442" y="4739"/>
                    <a:pt x="6430" y="4656"/>
                    <a:pt x="6430" y="4548"/>
                  </a:cubicBezTo>
                  <a:lnTo>
                    <a:pt x="6430" y="4548"/>
                  </a:lnTo>
                  <a:cubicBezTo>
                    <a:pt x="6621" y="4763"/>
                    <a:pt x="6811" y="4953"/>
                    <a:pt x="7014" y="5156"/>
                  </a:cubicBezTo>
                  <a:cubicBezTo>
                    <a:pt x="7168" y="5322"/>
                    <a:pt x="7335" y="5489"/>
                    <a:pt x="7502" y="5668"/>
                  </a:cubicBezTo>
                  <a:cubicBezTo>
                    <a:pt x="7668" y="5834"/>
                    <a:pt x="7847" y="5989"/>
                    <a:pt x="8002" y="6156"/>
                  </a:cubicBezTo>
                  <a:cubicBezTo>
                    <a:pt x="8014" y="6162"/>
                    <a:pt x="8026" y="6165"/>
                    <a:pt x="8036" y="6165"/>
                  </a:cubicBezTo>
                  <a:cubicBezTo>
                    <a:pt x="8046" y="6165"/>
                    <a:pt x="8055" y="6162"/>
                    <a:pt x="8061" y="6156"/>
                  </a:cubicBezTo>
                  <a:cubicBezTo>
                    <a:pt x="8085" y="6144"/>
                    <a:pt x="8085" y="6108"/>
                    <a:pt x="8061" y="6096"/>
                  </a:cubicBezTo>
                  <a:cubicBezTo>
                    <a:pt x="7823" y="5858"/>
                    <a:pt x="7585" y="5620"/>
                    <a:pt x="7371" y="5370"/>
                  </a:cubicBezTo>
                  <a:cubicBezTo>
                    <a:pt x="7133" y="5120"/>
                    <a:pt x="6906" y="4846"/>
                    <a:pt x="6680" y="4596"/>
                  </a:cubicBezTo>
                  <a:cubicBezTo>
                    <a:pt x="6597" y="4501"/>
                    <a:pt x="6513" y="4406"/>
                    <a:pt x="6430" y="4310"/>
                  </a:cubicBezTo>
                  <a:lnTo>
                    <a:pt x="6490" y="4310"/>
                  </a:lnTo>
                  <a:cubicBezTo>
                    <a:pt x="6656" y="4346"/>
                    <a:pt x="6811" y="4370"/>
                    <a:pt x="6966" y="4417"/>
                  </a:cubicBezTo>
                  <a:cubicBezTo>
                    <a:pt x="7133" y="4465"/>
                    <a:pt x="7287" y="4525"/>
                    <a:pt x="7442" y="4596"/>
                  </a:cubicBezTo>
                  <a:cubicBezTo>
                    <a:pt x="7668" y="4703"/>
                    <a:pt x="7883" y="4822"/>
                    <a:pt x="8097" y="4953"/>
                  </a:cubicBezTo>
                  <a:cubicBezTo>
                    <a:pt x="8100" y="4957"/>
                    <a:pt x="8106" y="4958"/>
                    <a:pt x="8112" y="4958"/>
                  </a:cubicBezTo>
                  <a:cubicBezTo>
                    <a:pt x="8127" y="4958"/>
                    <a:pt x="8145" y="4950"/>
                    <a:pt x="8145" y="4941"/>
                  </a:cubicBezTo>
                  <a:cubicBezTo>
                    <a:pt x="8157" y="4906"/>
                    <a:pt x="8157" y="4882"/>
                    <a:pt x="8145" y="4870"/>
                  </a:cubicBezTo>
                  <a:cubicBezTo>
                    <a:pt x="7990" y="4775"/>
                    <a:pt x="7847" y="4691"/>
                    <a:pt x="7692" y="4608"/>
                  </a:cubicBezTo>
                  <a:lnTo>
                    <a:pt x="7252" y="4394"/>
                  </a:lnTo>
                  <a:cubicBezTo>
                    <a:pt x="7097" y="4334"/>
                    <a:pt x="6954" y="4275"/>
                    <a:pt x="6787" y="4215"/>
                  </a:cubicBezTo>
                  <a:cubicBezTo>
                    <a:pt x="6621" y="4167"/>
                    <a:pt x="6442" y="4120"/>
                    <a:pt x="6263" y="4108"/>
                  </a:cubicBezTo>
                  <a:cubicBezTo>
                    <a:pt x="5942" y="3739"/>
                    <a:pt x="5609" y="3346"/>
                    <a:pt x="5275" y="2989"/>
                  </a:cubicBezTo>
                  <a:cubicBezTo>
                    <a:pt x="5180" y="2905"/>
                    <a:pt x="5085" y="2798"/>
                    <a:pt x="5001" y="2703"/>
                  </a:cubicBezTo>
                  <a:lnTo>
                    <a:pt x="5013" y="2703"/>
                  </a:lnTo>
                  <a:cubicBezTo>
                    <a:pt x="5168" y="2691"/>
                    <a:pt x="5311" y="2691"/>
                    <a:pt x="5466" y="2691"/>
                  </a:cubicBezTo>
                  <a:cubicBezTo>
                    <a:pt x="5609" y="2691"/>
                    <a:pt x="5751" y="2703"/>
                    <a:pt x="5882" y="2727"/>
                  </a:cubicBezTo>
                  <a:cubicBezTo>
                    <a:pt x="6109" y="2751"/>
                    <a:pt x="6311" y="2810"/>
                    <a:pt x="6513" y="2882"/>
                  </a:cubicBezTo>
                  <a:cubicBezTo>
                    <a:pt x="6728" y="2941"/>
                    <a:pt x="6918" y="3036"/>
                    <a:pt x="7133" y="3120"/>
                  </a:cubicBezTo>
                  <a:cubicBezTo>
                    <a:pt x="7264" y="3179"/>
                    <a:pt x="7406" y="3263"/>
                    <a:pt x="7549" y="3334"/>
                  </a:cubicBezTo>
                  <a:cubicBezTo>
                    <a:pt x="7553" y="3337"/>
                    <a:pt x="7557" y="3339"/>
                    <a:pt x="7562" y="3339"/>
                  </a:cubicBezTo>
                  <a:cubicBezTo>
                    <a:pt x="7573" y="3339"/>
                    <a:pt x="7585" y="3330"/>
                    <a:pt x="7585" y="3322"/>
                  </a:cubicBezTo>
                  <a:cubicBezTo>
                    <a:pt x="7609" y="3298"/>
                    <a:pt x="7585" y="3274"/>
                    <a:pt x="7573" y="3274"/>
                  </a:cubicBezTo>
                  <a:cubicBezTo>
                    <a:pt x="7371" y="3155"/>
                    <a:pt x="7144" y="3048"/>
                    <a:pt x="6918" y="2941"/>
                  </a:cubicBezTo>
                  <a:cubicBezTo>
                    <a:pt x="6811" y="2905"/>
                    <a:pt x="6692" y="2846"/>
                    <a:pt x="6597" y="2798"/>
                  </a:cubicBezTo>
                  <a:lnTo>
                    <a:pt x="6240" y="2667"/>
                  </a:lnTo>
                  <a:cubicBezTo>
                    <a:pt x="6001" y="2584"/>
                    <a:pt x="5763" y="2524"/>
                    <a:pt x="5525" y="2501"/>
                  </a:cubicBezTo>
                  <a:cubicBezTo>
                    <a:pt x="5430" y="2489"/>
                    <a:pt x="5359" y="2489"/>
                    <a:pt x="5263" y="2489"/>
                  </a:cubicBezTo>
                  <a:cubicBezTo>
                    <a:pt x="5120" y="2489"/>
                    <a:pt x="4966" y="2501"/>
                    <a:pt x="4823" y="2548"/>
                  </a:cubicBezTo>
                  <a:cubicBezTo>
                    <a:pt x="4466" y="2191"/>
                    <a:pt x="4096" y="1858"/>
                    <a:pt x="3704" y="1548"/>
                  </a:cubicBezTo>
                  <a:cubicBezTo>
                    <a:pt x="3442" y="1334"/>
                    <a:pt x="3156" y="1131"/>
                    <a:pt x="2858" y="953"/>
                  </a:cubicBezTo>
                  <a:cubicBezTo>
                    <a:pt x="2561" y="762"/>
                    <a:pt x="2251" y="607"/>
                    <a:pt x="1918" y="465"/>
                  </a:cubicBezTo>
                  <a:cubicBezTo>
                    <a:pt x="1656" y="334"/>
                    <a:pt x="1382" y="250"/>
                    <a:pt x="1120" y="179"/>
                  </a:cubicBezTo>
                  <a:cubicBezTo>
                    <a:pt x="965" y="131"/>
                    <a:pt x="834" y="107"/>
                    <a:pt x="679" y="72"/>
                  </a:cubicBezTo>
                  <a:cubicBezTo>
                    <a:pt x="525" y="48"/>
                    <a:pt x="370" y="24"/>
                    <a:pt x="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3008925" y="1678225"/>
            <a:ext cx="4262700" cy="16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671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024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1193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820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928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9700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/>
          <p:nvPr/>
        </p:nvSpPr>
        <p:spPr>
          <a:xfrm>
            <a:off x="-389997" y="3654182"/>
            <a:ext cx="5024398" cy="2675163"/>
          </a:xfrm>
          <a:custGeom>
            <a:avLst/>
            <a:gdLst/>
            <a:ahLst/>
            <a:cxnLst/>
            <a:rect l="l" t="t" r="r" b="b"/>
            <a:pathLst>
              <a:path w="36720" h="19551" extrusionOk="0">
                <a:moveTo>
                  <a:pt x="1679" y="0"/>
                </a:moveTo>
                <a:cubicBezTo>
                  <a:pt x="1620" y="0"/>
                  <a:pt x="1560" y="24"/>
                  <a:pt x="1525" y="60"/>
                </a:cubicBezTo>
                <a:cubicBezTo>
                  <a:pt x="1477" y="96"/>
                  <a:pt x="1465" y="155"/>
                  <a:pt x="1465" y="215"/>
                </a:cubicBezTo>
                <a:lnTo>
                  <a:pt x="1465" y="441"/>
                </a:lnTo>
                <a:lnTo>
                  <a:pt x="1465" y="500"/>
                </a:lnTo>
                <a:lnTo>
                  <a:pt x="1465" y="679"/>
                </a:lnTo>
                <a:lnTo>
                  <a:pt x="1465" y="798"/>
                </a:lnTo>
                <a:cubicBezTo>
                  <a:pt x="1465" y="977"/>
                  <a:pt x="1441" y="1155"/>
                  <a:pt x="1429" y="1370"/>
                </a:cubicBezTo>
                <a:cubicBezTo>
                  <a:pt x="1394" y="1691"/>
                  <a:pt x="1370" y="2048"/>
                  <a:pt x="1310" y="2465"/>
                </a:cubicBezTo>
                <a:lnTo>
                  <a:pt x="1310" y="2501"/>
                </a:lnTo>
                <a:lnTo>
                  <a:pt x="1310" y="2513"/>
                </a:lnTo>
                <a:cubicBezTo>
                  <a:pt x="1203" y="3275"/>
                  <a:pt x="1072" y="4048"/>
                  <a:pt x="929" y="4775"/>
                </a:cubicBezTo>
                <a:lnTo>
                  <a:pt x="894" y="4953"/>
                </a:lnTo>
                <a:cubicBezTo>
                  <a:pt x="798" y="5430"/>
                  <a:pt x="739" y="5811"/>
                  <a:pt x="679" y="6156"/>
                </a:cubicBezTo>
                <a:cubicBezTo>
                  <a:pt x="644" y="6465"/>
                  <a:pt x="596" y="6799"/>
                  <a:pt x="548" y="7108"/>
                </a:cubicBezTo>
                <a:lnTo>
                  <a:pt x="536" y="7168"/>
                </a:lnTo>
                <a:lnTo>
                  <a:pt x="536" y="7144"/>
                </a:lnTo>
                <a:cubicBezTo>
                  <a:pt x="501" y="7394"/>
                  <a:pt x="465" y="7632"/>
                  <a:pt x="429" y="7882"/>
                </a:cubicBezTo>
                <a:cubicBezTo>
                  <a:pt x="382" y="8251"/>
                  <a:pt x="322" y="8632"/>
                  <a:pt x="286" y="9001"/>
                </a:cubicBezTo>
                <a:cubicBezTo>
                  <a:pt x="179" y="9847"/>
                  <a:pt x="108" y="10597"/>
                  <a:pt x="60" y="11275"/>
                </a:cubicBezTo>
                <a:cubicBezTo>
                  <a:pt x="1" y="12157"/>
                  <a:pt x="1" y="12930"/>
                  <a:pt x="48" y="13657"/>
                </a:cubicBezTo>
                <a:cubicBezTo>
                  <a:pt x="72" y="14050"/>
                  <a:pt x="120" y="14419"/>
                  <a:pt x="179" y="14800"/>
                </a:cubicBezTo>
                <a:cubicBezTo>
                  <a:pt x="239" y="15157"/>
                  <a:pt x="322" y="15514"/>
                  <a:pt x="429" y="15847"/>
                </a:cubicBezTo>
                <a:cubicBezTo>
                  <a:pt x="655" y="16526"/>
                  <a:pt x="965" y="17110"/>
                  <a:pt x="1394" y="17538"/>
                </a:cubicBezTo>
                <a:cubicBezTo>
                  <a:pt x="1608" y="17764"/>
                  <a:pt x="1870" y="17955"/>
                  <a:pt x="2227" y="18169"/>
                </a:cubicBezTo>
                <a:cubicBezTo>
                  <a:pt x="2560" y="18360"/>
                  <a:pt x="2930" y="18526"/>
                  <a:pt x="3406" y="18693"/>
                </a:cubicBezTo>
                <a:cubicBezTo>
                  <a:pt x="3799" y="18824"/>
                  <a:pt x="4215" y="18943"/>
                  <a:pt x="4727" y="19062"/>
                </a:cubicBezTo>
                <a:cubicBezTo>
                  <a:pt x="5144" y="19145"/>
                  <a:pt x="5608" y="19241"/>
                  <a:pt x="6120" y="19312"/>
                </a:cubicBezTo>
                <a:cubicBezTo>
                  <a:pt x="6966" y="19431"/>
                  <a:pt x="7847" y="19503"/>
                  <a:pt x="8740" y="19538"/>
                </a:cubicBezTo>
                <a:cubicBezTo>
                  <a:pt x="9002" y="19550"/>
                  <a:pt x="9276" y="19550"/>
                  <a:pt x="9538" y="19550"/>
                </a:cubicBezTo>
                <a:cubicBezTo>
                  <a:pt x="11502" y="19550"/>
                  <a:pt x="13502" y="19348"/>
                  <a:pt x="15419" y="19145"/>
                </a:cubicBezTo>
                <a:lnTo>
                  <a:pt x="16122" y="19074"/>
                </a:lnTo>
                <a:cubicBezTo>
                  <a:pt x="16669" y="19015"/>
                  <a:pt x="17312" y="18955"/>
                  <a:pt x="17979" y="18895"/>
                </a:cubicBezTo>
                <a:cubicBezTo>
                  <a:pt x="18539" y="18848"/>
                  <a:pt x="19158" y="18812"/>
                  <a:pt x="19848" y="18776"/>
                </a:cubicBezTo>
                <a:cubicBezTo>
                  <a:pt x="21003" y="18717"/>
                  <a:pt x="22170" y="18693"/>
                  <a:pt x="23301" y="18669"/>
                </a:cubicBezTo>
                <a:lnTo>
                  <a:pt x="23599" y="18669"/>
                </a:lnTo>
                <a:cubicBezTo>
                  <a:pt x="24873" y="18645"/>
                  <a:pt x="26099" y="18610"/>
                  <a:pt x="27361" y="18538"/>
                </a:cubicBezTo>
                <a:cubicBezTo>
                  <a:pt x="27992" y="18514"/>
                  <a:pt x="28623" y="18467"/>
                  <a:pt x="29230" y="18407"/>
                </a:cubicBezTo>
                <a:cubicBezTo>
                  <a:pt x="29445" y="18395"/>
                  <a:pt x="29647" y="18360"/>
                  <a:pt x="29861" y="18348"/>
                </a:cubicBezTo>
                <a:cubicBezTo>
                  <a:pt x="30123" y="18312"/>
                  <a:pt x="30397" y="18288"/>
                  <a:pt x="30659" y="18276"/>
                </a:cubicBezTo>
                <a:lnTo>
                  <a:pt x="31052" y="18241"/>
                </a:lnTo>
                <a:cubicBezTo>
                  <a:pt x="31683" y="18193"/>
                  <a:pt x="32362" y="18133"/>
                  <a:pt x="32993" y="18038"/>
                </a:cubicBezTo>
                <a:cubicBezTo>
                  <a:pt x="33826" y="17895"/>
                  <a:pt x="34457" y="17693"/>
                  <a:pt x="34957" y="17360"/>
                </a:cubicBezTo>
                <a:cubicBezTo>
                  <a:pt x="35243" y="17181"/>
                  <a:pt x="35493" y="16967"/>
                  <a:pt x="35696" y="16705"/>
                </a:cubicBezTo>
                <a:cubicBezTo>
                  <a:pt x="35791" y="16574"/>
                  <a:pt x="35886" y="16443"/>
                  <a:pt x="35969" y="16288"/>
                </a:cubicBezTo>
                <a:cubicBezTo>
                  <a:pt x="36065" y="16145"/>
                  <a:pt x="36136" y="15967"/>
                  <a:pt x="36208" y="15752"/>
                </a:cubicBezTo>
                <a:cubicBezTo>
                  <a:pt x="36327" y="15419"/>
                  <a:pt x="36374" y="15074"/>
                  <a:pt x="36422" y="14657"/>
                </a:cubicBezTo>
                <a:lnTo>
                  <a:pt x="36446" y="14371"/>
                </a:lnTo>
                <a:cubicBezTo>
                  <a:pt x="36469" y="14240"/>
                  <a:pt x="36481" y="14109"/>
                  <a:pt x="36493" y="13990"/>
                </a:cubicBezTo>
                <a:cubicBezTo>
                  <a:pt x="36600" y="12942"/>
                  <a:pt x="36719" y="11561"/>
                  <a:pt x="36684" y="10156"/>
                </a:cubicBezTo>
                <a:cubicBezTo>
                  <a:pt x="36672" y="9406"/>
                  <a:pt x="36612" y="8728"/>
                  <a:pt x="36505" y="8097"/>
                </a:cubicBezTo>
                <a:cubicBezTo>
                  <a:pt x="36386" y="7406"/>
                  <a:pt x="36208" y="6823"/>
                  <a:pt x="35957" y="6334"/>
                </a:cubicBezTo>
                <a:cubicBezTo>
                  <a:pt x="35707" y="5811"/>
                  <a:pt x="35326" y="5418"/>
                  <a:pt x="34910" y="5156"/>
                </a:cubicBezTo>
                <a:cubicBezTo>
                  <a:pt x="34695" y="5025"/>
                  <a:pt x="34410" y="4941"/>
                  <a:pt x="34112" y="4882"/>
                </a:cubicBezTo>
                <a:cubicBezTo>
                  <a:pt x="33922" y="4846"/>
                  <a:pt x="33719" y="4834"/>
                  <a:pt x="33517" y="4834"/>
                </a:cubicBezTo>
                <a:cubicBezTo>
                  <a:pt x="33279" y="4834"/>
                  <a:pt x="33040" y="4858"/>
                  <a:pt x="32862" y="4894"/>
                </a:cubicBezTo>
                <a:cubicBezTo>
                  <a:pt x="32421" y="4953"/>
                  <a:pt x="31921" y="5096"/>
                  <a:pt x="31338" y="5334"/>
                </a:cubicBezTo>
                <a:cubicBezTo>
                  <a:pt x="30743" y="5572"/>
                  <a:pt x="30183" y="5870"/>
                  <a:pt x="29766" y="6096"/>
                </a:cubicBezTo>
                <a:cubicBezTo>
                  <a:pt x="29457" y="6263"/>
                  <a:pt x="29159" y="6442"/>
                  <a:pt x="28861" y="6608"/>
                </a:cubicBezTo>
                <a:cubicBezTo>
                  <a:pt x="28683" y="6703"/>
                  <a:pt x="28480" y="6811"/>
                  <a:pt x="28302" y="6918"/>
                </a:cubicBezTo>
                <a:cubicBezTo>
                  <a:pt x="27873" y="7156"/>
                  <a:pt x="27409" y="7406"/>
                  <a:pt x="26933" y="7620"/>
                </a:cubicBezTo>
                <a:cubicBezTo>
                  <a:pt x="26730" y="7704"/>
                  <a:pt x="26504" y="7775"/>
                  <a:pt x="26302" y="7858"/>
                </a:cubicBezTo>
                <a:lnTo>
                  <a:pt x="26182" y="7894"/>
                </a:lnTo>
                <a:cubicBezTo>
                  <a:pt x="25837" y="8037"/>
                  <a:pt x="25504" y="8132"/>
                  <a:pt x="25206" y="8239"/>
                </a:cubicBezTo>
                <a:cubicBezTo>
                  <a:pt x="24516" y="8466"/>
                  <a:pt x="23885" y="8632"/>
                  <a:pt x="23277" y="8704"/>
                </a:cubicBezTo>
                <a:cubicBezTo>
                  <a:pt x="22992" y="8728"/>
                  <a:pt x="22694" y="8763"/>
                  <a:pt x="22408" y="8763"/>
                </a:cubicBezTo>
                <a:lnTo>
                  <a:pt x="22325" y="8763"/>
                </a:lnTo>
                <a:cubicBezTo>
                  <a:pt x="22039" y="8763"/>
                  <a:pt x="21741" y="8751"/>
                  <a:pt x="21420" y="8704"/>
                </a:cubicBezTo>
                <a:cubicBezTo>
                  <a:pt x="21063" y="8656"/>
                  <a:pt x="20717" y="8585"/>
                  <a:pt x="20384" y="8489"/>
                </a:cubicBezTo>
                <a:cubicBezTo>
                  <a:pt x="20086" y="8418"/>
                  <a:pt x="19789" y="8311"/>
                  <a:pt x="19479" y="8180"/>
                </a:cubicBezTo>
                <a:cubicBezTo>
                  <a:pt x="19158" y="8049"/>
                  <a:pt x="18836" y="7882"/>
                  <a:pt x="18527" y="7692"/>
                </a:cubicBezTo>
                <a:cubicBezTo>
                  <a:pt x="18229" y="7513"/>
                  <a:pt x="17931" y="7323"/>
                  <a:pt x="17622" y="7061"/>
                </a:cubicBezTo>
                <a:cubicBezTo>
                  <a:pt x="16931" y="6525"/>
                  <a:pt x="16312" y="5918"/>
                  <a:pt x="15729" y="5334"/>
                </a:cubicBezTo>
                <a:cubicBezTo>
                  <a:pt x="15550" y="5156"/>
                  <a:pt x="15383" y="4977"/>
                  <a:pt x="15205" y="4822"/>
                </a:cubicBezTo>
                <a:cubicBezTo>
                  <a:pt x="14764" y="4358"/>
                  <a:pt x="14300" y="3882"/>
                  <a:pt x="13824" y="3453"/>
                </a:cubicBezTo>
                <a:cubicBezTo>
                  <a:pt x="13657" y="3298"/>
                  <a:pt x="13502" y="3155"/>
                  <a:pt x="13324" y="3001"/>
                </a:cubicBezTo>
                <a:cubicBezTo>
                  <a:pt x="13145" y="2858"/>
                  <a:pt x="12943" y="2691"/>
                  <a:pt x="12705" y="2513"/>
                </a:cubicBezTo>
                <a:cubicBezTo>
                  <a:pt x="12324" y="2215"/>
                  <a:pt x="11895" y="1941"/>
                  <a:pt x="11431" y="1703"/>
                </a:cubicBezTo>
                <a:cubicBezTo>
                  <a:pt x="10609" y="1274"/>
                  <a:pt x="9704" y="929"/>
                  <a:pt x="8692" y="679"/>
                </a:cubicBezTo>
                <a:cubicBezTo>
                  <a:pt x="7692" y="429"/>
                  <a:pt x="6561" y="262"/>
                  <a:pt x="5251" y="191"/>
                </a:cubicBezTo>
                <a:cubicBezTo>
                  <a:pt x="4573" y="143"/>
                  <a:pt x="3823" y="131"/>
                  <a:pt x="2906" y="131"/>
                </a:cubicBezTo>
                <a:lnTo>
                  <a:pt x="1918" y="131"/>
                </a:lnTo>
                <a:cubicBezTo>
                  <a:pt x="1822" y="24"/>
                  <a:pt x="1739" y="0"/>
                  <a:pt x="1679" y="0"/>
                </a:cubicBezTo>
                <a:close/>
              </a:path>
            </a:pathLst>
          </a:custGeom>
          <a:solidFill>
            <a:srgbClr val="FEFE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9"/>
          <p:cNvGrpSpPr/>
          <p:nvPr/>
        </p:nvGrpSpPr>
        <p:grpSpPr>
          <a:xfrm>
            <a:off x="-274509" y="3478042"/>
            <a:ext cx="2044581" cy="2200227"/>
            <a:chOff x="-274509" y="3478042"/>
            <a:chExt cx="2044581" cy="2200227"/>
          </a:xfrm>
        </p:grpSpPr>
        <p:grpSp>
          <p:nvGrpSpPr>
            <p:cNvPr id="126" name="Google Shape;126;p9"/>
            <p:cNvGrpSpPr/>
            <p:nvPr/>
          </p:nvGrpSpPr>
          <p:grpSpPr>
            <a:xfrm>
              <a:off x="-61258" y="4546479"/>
              <a:ext cx="1831330" cy="643648"/>
              <a:chOff x="5597954" y="3215829"/>
              <a:chExt cx="1831330" cy="643648"/>
            </a:xfrm>
          </p:grpSpPr>
          <p:sp>
            <p:nvSpPr>
              <p:cNvPr id="127" name="Google Shape;127;p9"/>
              <p:cNvSpPr/>
              <p:nvPr/>
            </p:nvSpPr>
            <p:spPr>
              <a:xfrm>
                <a:off x="5892821" y="3215829"/>
                <a:ext cx="1536464" cy="643648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4704" extrusionOk="0">
                    <a:moveTo>
                      <a:pt x="5478" y="1"/>
                    </a:moveTo>
                    <a:cubicBezTo>
                      <a:pt x="5287" y="48"/>
                      <a:pt x="5109" y="60"/>
                      <a:pt x="4930" y="84"/>
                    </a:cubicBezTo>
                    <a:cubicBezTo>
                      <a:pt x="4513" y="108"/>
                      <a:pt x="4108" y="203"/>
                      <a:pt x="3704" y="346"/>
                    </a:cubicBezTo>
                    <a:cubicBezTo>
                      <a:pt x="3346" y="477"/>
                      <a:pt x="2977" y="644"/>
                      <a:pt x="2632" y="870"/>
                    </a:cubicBezTo>
                    <a:cubicBezTo>
                      <a:pt x="2013" y="1251"/>
                      <a:pt x="1430" y="1787"/>
                      <a:pt x="870" y="2489"/>
                    </a:cubicBezTo>
                    <a:cubicBezTo>
                      <a:pt x="679" y="2715"/>
                      <a:pt x="513" y="2942"/>
                      <a:pt x="322" y="3192"/>
                    </a:cubicBezTo>
                    <a:cubicBezTo>
                      <a:pt x="287" y="3263"/>
                      <a:pt x="227" y="3358"/>
                      <a:pt x="179" y="3430"/>
                    </a:cubicBezTo>
                    <a:lnTo>
                      <a:pt x="167" y="3442"/>
                    </a:lnTo>
                    <a:lnTo>
                      <a:pt x="72" y="3573"/>
                    </a:lnTo>
                    <a:cubicBezTo>
                      <a:pt x="48" y="3608"/>
                      <a:pt x="25" y="3656"/>
                      <a:pt x="1" y="3680"/>
                    </a:cubicBezTo>
                    <a:lnTo>
                      <a:pt x="84" y="3727"/>
                    </a:lnTo>
                    <a:cubicBezTo>
                      <a:pt x="108" y="3739"/>
                      <a:pt x="132" y="3751"/>
                      <a:pt x="144" y="3751"/>
                    </a:cubicBezTo>
                    <a:cubicBezTo>
                      <a:pt x="287" y="3811"/>
                      <a:pt x="418" y="3870"/>
                      <a:pt x="560" y="3954"/>
                    </a:cubicBezTo>
                    <a:cubicBezTo>
                      <a:pt x="965" y="4108"/>
                      <a:pt x="1394" y="4263"/>
                      <a:pt x="1846" y="4382"/>
                    </a:cubicBezTo>
                    <a:cubicBezTo>
                      <a:pt x="2275" y="4501"/>
                      <a:pt x="2739" y="4585"/>
                      <a:pt x="3180" y="4632"/>
                    </a:cubicBezTo>
                    <a:cubicBezTo>
                      <a:pt x="3585" y="4680"/>
                      <a:pt x="3989" y="4704"/>
                      <a:pt x="4370" y="4704"/>
                    </a:cubicBezTo>
                    <a:lnTo>
                      <a:pt x="4537" y="4704"/>
                    </a:lnTo>
                    <a:cubicBezTo>
                      <a:pt x="4990" y="4692"/>
                      <a:pt x="5418" y="4644"/>
                      <a:pt x="5847" y="4573"/>
                    </a:cubicBezTo>
                    <a:cubicBezTo>
                      <a:pt x="6061" y="4525"/>
                      <a:pt x="6275" y="4466"/>
                      <a:pt x="6478" y="4406"/>
                    </a:cubicBezTo>
                    <a:cubicBezTo>
                      <a:pt x="6668" y="4346"/>
                      <a:pt x="6859" y="4275"/>
                      <a:pt x="7085" y="4168"/>
                    </a:cubicBezTo>
                    <a:cubicBezTo>
                      <a:pt x="7871" y="3811"/>
                      <a:pt x="8573" y="3275"/>
                      <a:pt x="9204" y="2739"/>
                    </a:cubicBezTo>
                    <a:lnTo>
                      <a:pt x="9514" y="2477"/>
                    </a:lnTo>
                    <a:cubicBezTo>
                      <a:pt x="9526" y="2465"/>
                      <a:pt x="9538" y="2441"/>
                      <a:pt x="9573" y="2430"/>
                    </a:cubicBezTo>
                    <a:cubicBezTo>
                      <a:pt x="9764" y="2251"/>
                      <a:pt x="9954" y="2072"/>
                      <a:pt x="10145" y="1882"/>
                    </a:cubicBezTo>
                    <a:cubicBezTo>
                      <a:pt x="10490" y="1572"/>
                      <a:pt x="10835" y="1251"/>
                      <a:pt x="11228" y="989"/>
                    </a:cubicBezTo>
                    <a:lnTo>
                      <a:pt x="11205" y="989"/>
                    </a:lnTo>
                    <a:cubicBezTo>
                      <a:pt x="11121" y="989"/>
                      <a:pt x="11038" y="977"/>
                      <a:pt x="10955" y="953"/>
                    </a:cubicBezTo>
                    <a:cubicBezTo>
                      <a:pt x="10181" y="870"/>
                      <a:pt x="9419" y="691"/>
                      <a:pt x="8680" y="513"/>
                    </a:cubicBezTo>
                    <a:cubicBezTo>
                      <a:pt x="8419" y="453"/>
                      <a:pt x="8192" y="394"/>
                      <a:pt x="7930" y="334"/>
                    </a:cubicBezTo>
                    <a:cubicBezTo>
                      <a:pt x="7204" y="167"/>
                      <a:pt x="6335" y="1"/>
                      <a:pt x="54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9"/>
              <p:cNvSpPr/>
              <p:nvPr/>
            </p:nvSpPr>
            <p:spPr>
              <a:xfrm>
                <a:off x="5597954" y="3300526"/>
                <a:ext cx="1767844" cy="493819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3609" extrusionOk="0">
                    <a:moveTo>
                      <a:pt x="8276" y="1"/>
                    </a:moveTo>
                    <a:cubicBezTo>
                      <a:pt x="8061" y="132"/>
                      <a:pt x="7859" y="275"/>
                      <a:pt x="7656" y="429"/>
                    </a:cubicBezTo>
                    <a:cubicBezTo>
                      <a:pt x="7454" y="596"/>
                      <a:pt x="7240" y="763"/>
                      <a:pt x="7049" y="953"/>
                    </a:cubicBezTo>
                    <a:cubicBezTo>
                      <a:pt x="6966" y="1037"/>
                      <a:pt x="6859" y="1132"/>
                      <a:pt x="6764" y="1215"/>
                    </a:cubicBezTo>
                    <a:cubicBezTo>
                      <a:pt x="6680" y="1322"/>
                      <a:pt x="6573" y="1406"/>
                      <a:pt x="6490" y="1525"/>
                    </a:cubicBezTo>
                    <a:cubicBezTo>
                      <a:pt x="6394" y="1632"/>
                      <a:pt x="6323" y="1739"/>
                      <a:pt x="6252" y="1858"/>
                    </a:cubicBezTo>
                    <a:cubicBezTo>
                      <a:pt x="6168" y="1965"/>
                      <a:pt x="6109" y="2084"/>
                      <a:pt x="6073" y="2192"/>
                    </a:cubicBezTo>
                    <a:cubicBezTo>
                      <a:pt x="5394" y="2346"/>
                      <a:pt x="4728" y="2477"/>
                      <a:pt x="4061" y="2596"/>
                    </a:cubicBezTo>
                    <a:cubicBezTo>
                      <a:pt x="4108" y="2525"/>
                      <a:pt x="4132" y="2442"/>
                      <a:pt x="4180" y="2358"/>
                    </a:cubicBezTo>
                    <a:cubicBezTo>
                      <a:pt x="4239" y="2227"/>
                      <a:pt x="4311" y="2108"/>
                      <a:pt x="4370" y="1989"/>
                    </a:cubicBezTo>
                    <a:lnTo>
                      <a:pt x="4597" y="1632"/>
                    </a:lnTo>
                    <a:cubicBezTo>
                      <a:pt x="4668" y="1513"/>
                      <a:pt x="4763" y="1406"/>
                      <a:pt x="4847" y="1287"/>
                    </a:cubicBezTo>
                    <a:cubicBezTo>
                      <a:pt x="5132" y="930"/>
                      <a:pt x="5454" y="608"/>
                      <a:pt x="5811" y="310"/>
                    </a:cubicBezTo>
                    <a:cubicBezTo>
                      <a:pt x="5835" y="298"/>
                      <a:pt x="5835" y="263"/>
                      <a:pt x="5811" y="251"/>
                    </a:cubicBezTo>
                    <a:cubicBezTo>
                      <a:pt x="5799" y="239"/>
                      <a:pt x="5799" y="239"/>
                      <a:pt x="5787" y="239"/>
                    </a:cubicBezTo>
                    <a:cubicBezTo>
                      <a:pt x="5775" y="239"/>
                      <a:pt x="5775" y="239"/>
                      <a:pt x="5751" y="251"/>
                    </a:cubicBezTo>
                    <a:cubicBezTo>
                      <a:pt x="5561" y="418"/>
                      <a:pt x="5370" y="596"/>
                      <a:pt x="5192" y="775"/>
                    </a:cubicBezTo>
                    <a:cubicBezTo>
                      <a:pt x="5001" y="953"/>
                      <a:pt x="4823" y="1144"/>
                      <a:pt x="4656" y="1346"/>
                    </a:cubicBezTo>
                    <a:cubicBezTo>
                      <a:pt x="4585" y="1441"/>
                      <a:pt x="4501" y="1525"/>
                      <a:pt x="4430" y="1632"/>
                    </a:cubicBezTo>
                    <a:cubicBezTo>
                      <a:pt x="4358" y="1739"/>
                      <a:pt x="4263" y="1846"/>
                      <a:pt x="4192" y="1942"/>
                    </a:cubicBezTo>
                    <a:cubicBezTo>
                      <a:pt x="4120" y="2049"/>
                      <a:pt x="4049" y="2168"/>
                      <a:pt x="3989" y="2275"/>
                    </a:cubicBezTo>
                    <a:cubicBezTo>
                      <a:pt x="3906" y="2394"/>
                      <a:pt x="3846" y="2513"/>
                      <a:pt x="3811" y="2632"/>
                    </a:cubicBezTo>
                    <a:cubicBezTo>
                      <a:pt x="3358" y="2704"/>
                      <a:pt x="2918" y="2775"/>
                      <a:pt x="2477" y="2835"/>
                    </a:cubicBezTo>
                    <a:cubicBezTo>
                      <a:pt x="2120" y="2882"/>
                      <a:pt x="1751" y="2930"/>
                      <a:pt x="1382" y="2954"/>
                    </a:cubicBezTo>
                    <a:lnTo>
                      <a:pt x="798" y="3001"/>
                    </a:lnTo>
                    <a:cubicBezTo>
                      <a:pt x="596" y="3013"/>
                      <a:pt x="394" y="3037"/>
                      <a:pt x="191" y="3049"/>
                    </a:cubicBezTo>
                    <a:cubicBezTo>
                      <a:pt x="132" y="3049"/>
                      <a:pt x="84" y="3061"/>
                      <a:pt x="60" y="3108"/>
                    </a:cubicBezTo>
                    <a:cubicBezTo>
                      <a:pt x="25" y="3132"/>
                      <a:pt x="1" y="3192"/>
                      <a:pt x="1" y="3239"/>
                    </a:cubicBezTo>
                    <a:cubicBezTo>
                      <a:pt x="1" y="3346"/>
                      <a:pt x="84" y="3430"/>
                      <a:pt x="191" y="3430"/>
                    </a:cubicBezTo>
                    <a:cubicBezTo>
                      <a:pt x="453" y="3430"/>
                      <a:pt x="727" y="3418"/>
                      <a:pt x="989" y="3382"/>
                    </a:cubicBezTo>
                    <a:cubicBezTo>
                      <a:pt x="1263" y="3370"/>
                      <a:pt x="1525" y="3346"/>
                      <a:pt x="1787" y="3311"/>
                    </a:cubicBezTo>
                    <a:cubicBezTo>
                      <a:pt x="2322" y="3251"/>
                      <a:pt x="2858" y="3180"/>
                      <a:pt x="3370" y="3085"/>
                    </a:cubicBezTo>
                    <a:cubicBezTo>
                      <a:pt x="3632" y="3049"/>
                      <a:pt x="3870" y="3001"/>
                      <a:pt x="4108" y="2954"/>
                    </a:cubicBezTo>
                    <a:cubicBezTo>
                      <a:pt x="4144" y="2989"/>
                      <a:pt x="4204" y="3013"/>
                      <a:pt x="4251" y="3049"/>
                    </a:cubicBezTo>
                    <a:cubicBezTo>
                      <a:pt x="4323" y="3073"/>
                      <a:pt x="4406" y="3120"/>
                      <a:pt x="4478" y="3144"/>
                    </a:cubicBezTo>
                    <a:cubicBezTo>
                      <a:pt x="4620" y="3204"/>
                      <a:pt x="4787" y="3263"/>
                      <a:pt x="4942" y="3335"/>
                    </a:cubicBezTo>
                    <a:cubicBezTo>
                      <a:pt x="5085" y="3382"/>
                      <a:pt x="5240" y="3430"/>
                      <a:pt x="5394" y="3477"/>
                    </a:cubicBezTo>
                    <a:cubicBezTo>
                      <a:pt x="5561" y="3525"/>
                      <a:pt x="5740" y="3573"/>
                      <a:pt x="5906" y="3608"/>
                    </a:cubicBezTo>
                    <a:cubicBezTo>
                      <a:pt x="5930" y="3608"/>
                      <a:pt x="5954" y="3597"/>
                      <a:pt x="5954" y="3585"/>
                    </a:cubicBezTo>
                    <a:cubicBezTo>
                      <a:pt x="5954" y="3549"/>
                      <a:pt x="5930" y="3537"/>
                      <a:pt x="5918" y="3537"/>
                    </a:cubicBezTo>
                    <a:cubicBezTo>
                      <a:pt x="5751" y="3489"/>
                      <a:pt x="5609" y="3442"/>
                      <a:pt x="5442" y="3406"/>
                    </a:cubicBezTo>
                    <a:cubicBezTo>
                      <a:pt x="5323" y="3358"/>
                      <a:pt x="5216" y="3335"/>
                      <a:pt x="5120" y="3287"/>
                    </a:cubicBezTo>
                    <a:cubicBezTo>
                      <a:pt x="5001" y="3239"/>
                      <a:pt x="4894" y="3180"/>
                      <a:pt x="4775" y="3132"/>
                    </a:cubicBezTo>
                    <a:cubicBezTo>
                      <a:pt x="4656" y="3073"/>
                      <a:pt x="4549" y="3037"/>
                      <a:pt x="4442" y="2977"/>
                    </a:cubicBezTo>
                    <a:cubicBezTo>
                      <a:pt x="4430" y="2954"/>
                      <a:pt x="4406" y="2942"/>
                      <a:pt x="4382" y="2942"/>
                    </a:cubicBezTo>
                    <a:cubicBezTo>
                      <a:pt x="4561" y="2894"/>
                      <a:pt x="4739" y="2870"/>
                      <a:pt x="4918" y="2823"/>
                    </a:cubicBezTo>
                    <a:cubicBezTo>
                      <a:pt x="5370" y="2715"/>
                      <a:pt x="5811" y="2596"/>
                      <a:pt x="6263" y="2489"/>
                    </a:cubicBezTo>
                    <a:cubicBezTo>
                      <a:pt x="6394" y="2584"/>
                      <a:pt x="6549" y="2680"/>
                      <a:pt x="6704" y="2751"/>
                    </a:cubicBezTo>
                    <a:cubicBezTo>
                      <a:pt x="6883" y="2823"/>
                      <a:pt x="7061" y="2894"/>
                      <a:pt x="7240" y="2954"/>
                    </a:cubicBezTo>
                    <a:cubicBezTo>
                      <a:pt x="7418" y="3013"/>
                      <a:pt x="7597" y="3061"/>
                      <a:pt x="7776" y="3120"/>
                    </a:cubicBezTo>
                    <a:lnTo>
                      <a:pt x="8359" y="3251"/>
                    </a:lnTo>
                    <a:cubicBezTo>
                      <a:pt x="8395" y="3251"/>
                      <a:pt x="8407" y="3239"/>
                      <a:pt x="8407" y="3227"/>
                    </a:cubicBezTo>
                    <a:cubicBezTo>
                      <a:pt x="8407" y="3192"/>
                      <a:pt x="8395" y="3180"/>
                      <a:pt x="8371" y="3180"/>
                    </a:cubicBezTo>
                    <a:cubicBezTo>
                      <a:pt x="8097" y="3120"/>
                      <a:pt x="7811" y="3037"/>
                      <a:pt x="7537" y="2942"/>
                    </a:cubicBezTo>
                    <a:cubicBezTo>
                      <a:pt x="7442" y="2906"/>
                      <a:pt x="7347" y="2870"/>
                      <a:pt x="7264" y="2835"/>
                    </a:cubicBezTo>
                    <a:cubicBezTo>
                      <a:pt x="7156" y="2787"/>
                      <a:pt x="7049" y="2751"/>
                      <a:pt x="6930" y="2692"/>
                    </a:cubicBezTo>
                    <a:cubicBezTo>
                      <a:pt x="6823" y="2632"/>
                      <a:pt x="6728" y="2584"/>
                      <a:pt x="6621" y="2525"/>
                    </a:cubicBezTo>
                    <a:cubicBezTo>
                      <a:pt x="6573" y="2489"/>
                      <a:pt x="6549" y="2477"/>
                      <a:pt x="6502" y="2454"/>
                    </a:cubicBezTo>
                    <a:cubicBezTo>
                      <a:pt x="7228" y="2251"/>
                      <a:pt x="7942" y="2049"/>
                      <a:pt x="8669" y="1822"/>
                    </a:cubicBezTo>
                    <a:cubicBezTo>
                      <a:pt x="8907" y="1942"/>
                      <a:pt x="9169" y="2013"/>
                      <a:pt x="9431" y="2073"/>
                    </a:cubicBezTo>
                    <a:cubicBezTo>
                      <a:pt x="9561" y="2108"/>
                      <a:pt x="9704" y="2120"/>
                      <a:pt x="9835" y="2156"/>
                    </a:cubicBezTo>
                    <a:cubicBezTo>
                      <a:pt x="9966" y="2168"/>
                      <a:pt x="10121" y="2192"/>
                      <a:pt x="10252" y="2215"/>
                    </a:cubicBezTo>
                    <a:cubicBezTo>
                      <a:pt x="10276" y="2215"/>
                      <a:pt x="10300" y="2192"/>
                      <a:pt x="10300" y="2180"/>
                    </a:cubicBezTo>
                    <a:cubicBezTo>
                      <a:pt x="10300" y="2168"/>
                      <a:pt x="10276" y="2132"/>
                      <a:pt x="10264" y="2132"/>
                    </a:cubicBezTo>
                    <a:cubicBezTo>
                      <a:pt x="10121" y="2120"/>
                      <a:pt x="9966" y="2096"/>
                      <a:pt x="9823" y="2061"/>
                    </a:cubicBezTo>
                    <a:cubicBezTo>
                      <a:pt x="9669" y="2037"/>
                      <a:pt x="9538" y="1989"/>
                      <a:pt x="9407" y="1942"/>
                    </a:cubicBezTo>
                    <a:cubicBezTo>
                      <a:pt x="9240" y="1882"/>
                      <a:pt x="9085" y="1822"/>
                      <a:pt x="8942" y="1751"/>
                    </a:cubicBezTo>
                    <a:cubicBezTo>
                      <a:pt x="9133" y="1692"/>
                      <a:pt x="9311" y="1632"/>
                      <a:pt x="9502" y="1584"/>
                    </a:cubicBezTo>
                    <a:cubicBezTo>
                      <a:pt x="9966" y="1453"/>
                      <a:pt x="10431" y="1299"/>
                      <a:pt x="10871" y="1168"/>
                    </a:cubicBezTo>
                    <a:cubicBezTo>
                      <a:pt x="10871" y="1191"/>
                      <a:pt x="10895" y="1191"/>
                      <a:pt x="10895" y="1191"/>
                    </a:cubicBezTo>
                    <a:cubicBezTo>
                      <a:pt x="11038" y="1227"/>
                      <a:pt x="11193" y="1287"/>
                      <a:pt x="11336" y="1322"/>
                    </a:cubicBezTo>
                    <a:cubicBezTo>
                      <a:pt x="11502" y="1358"/>
                      <a:pt x="11681" y="1394"/>
                      <a:pt x="11859" y="1406"/>
                    </a:cubicBezTo>
                    <a:cubicBezTo>
                      <a:pt x="11883" y="1406"/>
                      <a:pt x="11907" y="1394"/>
                      <a:pt x="11907" y="1382"/>
                    </a:cubicBezTo>
                    <a:cubicBezTo>
                      <a:pt x="11907" y="1358"/>
                      <a:pt x="11883" y="1334"/>
                      <a:pt x="11871" y="1334"/>
                    </a:cubicBezTo>
                    <a:cubicBezTo>
                      <a:pt x="11633" y="1299"/>
                      <a:pt x="11407" y="1263"/>
                      <a:pt x="11193" y="1191"/>
                    </a:cubicBezTo>
                    <a:cubicBezTo>
                      <a:pt x="11145" y="1168"/>
                      <a:pt x="11109" y="1156"/>
                      <a:pt x="11074" y="1144"/>
                    </a:cubicBezTo>
                    <a:cubicBezTo>
                      <a:pt x="11050" y="1132"/>
                      <a:pt x="11026" y="1132"/>
                      <a:pt x="11014" y="1108"/>
                    </a:cubicBezTo>
                    <a:lnTo>
                      <a:pt x="12526" y="668"/>
                    </a:lnTo>
                    <a:lnTo>
                      <a:pt x="12836" y="572"/>
                    </a:lnTo>
                    <a:cubicBezTo>
                      <a:pt x="12919" y="560"/>
                      <a:pt x="12907" y="489"/>
                      <a:pt x="12860" y="489"/>
                    </a:cubicBezTo>
                    <a:cubicBezTo>
                      <a:pt x="12336" y="620"/>
                      <a:pt x="11812" y="751"/>
                      <a:pt x="11312" y="894"/>
                    </a:cubicBezTo>
                    <a:cubicBezTo>
                      <a:pt x="11205" y="918"/>
                      <a:pt x="11121" y="953"/>
                      <a:pt x="11014" y="965"/>
                    </a:cubicBezTo>
                    <a:cubicBezTo>
                      <a:pt x="11038" y="930"/>
                      <a:pt x="11074" y="906"/>
                      <a:pt x="11097" y="858"/>
                    </a:cubicBezTo>
                    <a:lnTo>
                      <a:pt x="11264" y="691"/>
                    </a:lnTo>
                    <a:cubicBezTo>
                      <a:pt x="11371" y="596"/>
                      <a:pt x="11490" y="501"/>
                      <a:pt x="11609" y="418"/>
                    </a:cubicBezTo>
                    <a:cubicBezTo>
                      <a:pt x="11621" y="394"/>
                      <a:pt x="11621" y="370"/>
                      <a:pt x="11609" y="358"/>
                    </a:cubicBezTo>
                    <a:cubicBezTo>
                      <a:pt x="11597" y="334"/>
                      <a:pt x="11597" y="334"/>
                      <a:pt x="11574" y="334"/>
                    </a:cubicBezTo>
                    <a:cubicBezTo>
                      <a:pt x="11562" y="334"/>
                      <a:pt x="11562" y="334"/>
                      <a:pt x="11550" y="358"/>
                    </a:cubicBezTo>
                    <a:cubicBezTo>
                      <a:pt x="11431" y="453"/>
                      <a:pt x="11288" y="549"/>
                      <a:pt x="11169" y="668"/>
                    </a:cubicBezTo>
                    <a:cubicBezTo>
                      <a:pt x="11062" y="775"/>
                      <a:pt x="10955" y="894"/>
                      <a:pt x="10859" y="1013"/>
                    </a:cubicBezTo>
                    <a:cubicBezTo>
                      <a:pt x="10490" y="1108"/>
                      <a:pt x="10133" y="1203"/>
                      <a:pt x="9764" y="1311"/>
                    </a:cubicBezTo>
                    <a:cubicBezTo>
                      <a:pt x="9431" y="1394"/>
                      <a:pt x="9109" y="1489"/>
                      <a:pt x="8776" y="1561"/>
                    </a:cubicBezTo>
                    <a:lnTo>
                      <a:pt x="9050" y="1203"/>
                    </a:lnTo>
                    <a:cubicBezTo>
                      <a:pt x="9109" y="1132"/>
                      <a:pt x="9180" y="1049"/>
                      <a:pt x="9240" y="977"/>
                    </a:cubicBezTo>
                    <a:cubicBezTo>
                      <a:pt x="9311" y="894"/>
                      <a:pt x="9407" y="810"/>
                      <a:pt x="9478" y="727"/>
                    </a:cubicBezTo>
                    <a:cubicBezTo>
                      <a:pt x="9645" y="560"/>
                      <a:pt x="9823" y="418"/>
                      <a:pt x="10014" y="275"/>
                    </a:cubicBezTo>
                    <a:cubicBezTo>
                      <a:pt x="10026" y="263"/>
                      <a:pt x="10026" y="251"/>
                      <a:pt x="10026" y="239"/>
                    </a:cubicBezTo>
                    <a:cubicBezTo>
                      <a:pt x="10026" y="215"/>
                      <a:pt x="10014" y="215"/>
                      <a:pt x="10002" y="215"/>
                    </a:cubicBezTo>
                    <a:lnTo>
                      <a:pt x="9966" y="215"/>
                    </a:lnTo>
                    <a:cubicBezTo>
                      <a:pt x="9835" y="310"/>
                      <a:pt x="9716" y="418"/>
                      <a:pt x="9597" y="501"/>
                    </a:cubicBezTo>
                    <a:cubicBezTo>
                      <a:pt x="9466" y="608"/>
                      <a:pt x="9323" y="727"/>
                      <a:pt x="9204" y="846"/>
                    </a:cubicBezTo>
                    <a:cubicBezTo>
                      <a:pt x="9085" y="965"/>
                      <a:pt x="8966" y="1084"/>
                      <a:pt x="8871" y="1203"/>
                    </a:cubicBezTo>
                    <a:cubicBezTo>
                      <a:pt x="8764" y="1322"/>
                      <a:pt x="8657" y="1465"/>
                      <a:pt x="8585" y="1620"/>
                    </a:cubicBezTo>
                    <a:cubicBezTo>
                      <a:pt x="7954" y="1787"/>
                      <a:pt x="7323" y="1942"/>
                      <a:pt x="6692" y="2096"/>
                    </a:cubicBezTo>
                    <a:lnTo>
                      <a:pt x="6287" y="2180"/>
                    </a:lnTo>
                    <a:cubicBezTo>
                      <a:pt x="6311" y="2156"/>
                      <a:pt x="6323" y="2120"/>
                      <a:pt x="6335" y="2108"/>
                    </a:cubicBezTo>
                    <a:cubicBezTo>
                      <a:pt x="6383" y="2037"/>
                      <a:pt x="6430" y="1965"/>
                      <a:pt x="6466" y="1870"/>
                    </a:cubicBezTo>
                    <a:cubicBezTo>
                      <a:pt x="6513" y="1799"/>
                      <a:pt x="6561" y="1739"/>
                      <a:pt x="6609" y="1668"/>
                    </a:cubicBezTo>
                    <a:cubicBezTo>
                      <a:pt x="6644" y="1584"/>
                      <a:pt x="6704" y="1513"/>
                      <a:pt x="6764" y="1441"/>
                    </a:cubicBezTo>
                    <a:cubicBezTo>
                      <a:pt x="7145" y="977"/>
                      <a:pt x="7597" y="608"/>
                      <a:pt x="8073" y="251"/>
                    </a:cubicBezTo>
                    <a:cubicBezTo>
                      <a:pt x="8157" y="191"/>
                      <a:pt x="8228" y="144"/>
                      <a:pt x="8311" y="84"/>
                    </a:cubicBezTo>
                    <a:cubicBezTo>
                      <a:pt x="8335" y="72"/>
                      <a:pt x="8347" y="60"/>
                      <a:pt x="8335" y="25"/>
                    </a:cubicBezTo>
                    <a:cubicBezTo>
                      <a:pt x="8335" y="13"/>
                      <a:pt x="8299" y="1"/>
                      <a:pt x="8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9"/>
            <p:cNvGrpSpPr/>
            <p:nvPr/>
          </p:nvGrpSpPr>
          <p:grpSpPr>
            <a:xfrm>
              <a:off x="-148182" y="3478042"/>
              <a:ext cx="858745" cy="1564104"/>
              <a:chOff x="4889318" y="2163480"/>
              <a:chExt cx="858745" cy="1564104"/>
            </a:xfrm>
          </p:grpSpPr>
          <p:sp>
            <p:nvSpPr>
              <p:cNvPr id="130" name="Google Shape;130;p9"/>
              <p:cNvSpPr/>
              <p:nvPr/>
            </p:nvSpPr>
            <p:spPr>
              <a:xfrm>
                <a:off x="4889318" y="2163480"/>
                <a:ext cx="858745" cy="1564104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11431" extrusionOk="0">
                    <a:moveTo>
                      <a:pt x="6049" y="0"/>
                    </a:moveTo>
                    <a:cubicBezTo>
                      <a:pt x="6013" y="12"/>
                      <a:pt x="6013" y="12"/>
                      <a:pt x="6001" y="36"/>
                    </a:cubicBezTo>
                    <a:cubicBezTo>
                      <a:pt x="5966" y="60"/>
                      <a:pt x="5942" y="96"/>
                      <a:pt x="5906" y="107"/>
                    </a:cubicBezTo>
                    <a:lnTo>
                      <a:pt x="5894" y="119"/>
                    </a:lnTo>
                    <a:lnTo>
                      <a:pt x="5787" y="227"/>
                    </a:lnTo>
                    <a:cubicBezTo>
                      <a:pt x="5716" y="298"/>
                      <a:pt x="5620" y="369"/>
                      <a:pt x="5549" y="453"/>
                    </a:cubicBezTo>
                    <a:cubicBezTo>
                      <a:pt x="5382" y="596"/>
                      <a:pt x="5215" y="727"/>
                      <a:pt x="5073" y="846"/>
                    </a:cubicBezTo>
                    <a:cubicBezTo>
                      <a:pt x="4739" y="1119"/>
                      <a:pt x="4382" y="1370"/>
                      <a:pt x="4084" y="1596"/>
                    </a:cubicBezTo>
                    <a:lnTo>
                      <a:pt x="3870" y="1762"/>
                    </a:lnTo>
                    <a:cubicBezTo>
                      <a:pt x="3287" y="2179"/>
                      <a:pt x="2679" y="2620"/>
                      <a:pt x="2144" y="3108"/>
                    </a:cubicBezTo>
                    <a:cubicBezTo>
                      <a:pt x="1822" y="3394"/>
                      <a:pt x="1548" y="3703"/>
                      <a:pt x="1286" y="4025"/>
                    </a:cubicBezTo>
                    <a:cubicBezTo>
                      <a:pt x="1048" y="4322"/>
                      <a:pt x="846" y="4644"/>
                      <a:pt x="679" y="5001"/>
                    </a:cubicBezTo>
                    <a:cubicBezTo>
                      <a:pt x="513" y="5346"/>
                      <a:pt x="382" y="5703"/>
                      <a:pt x="274" y="6072"/>
                    </a:cubicBezTo>
                    <a:cubicBezTo>
                      <a:pt x="179" y="6430"/>
                      <a:pt x="96" y="6799"/>
                      <a:pt x="72" y="7204"/>
                    </a:cubicBezTo>
                    <a:cubicBezTo>
                      <a:pt x="1" y="7954"/>
                      <a:pt x="24" y="8728"/>
                      <a:pt x="179" y="9525"/>
                    </a:cubicBezTo>
                    <a:cubicBezTo>
                      <a:pt x="274" y="10121"/>
                      <a:pt x="453" y="10716"/>
                      <a:pt x="691" y="11264"/>
                    </a:cubicBezTo>
                    <a:cubicBezTo>
                      <a:pt x="727" y="11323"/>
                      <a:pt x="751" y="11371"/>
                      <a:pt x="786" y="11430"/>
                    </a:cubicBezTo>
                    <a:cubicBezTo>
                      <a:pt x="870" y="11406"/>
                      <a:pt x="953" y="11371"/>
                      <a:pt x="1036" y="11359"/>
                    </a:cubicBezTo>
                    <a:cubicBezTo>
                      <a:pt x="1215" y="11299"/>
                      <a:pt x="1394" y="11228"/>
                      <a:pt x="1572" y="11145"/>
                    </a:cubicBezTo>
                    <a:cubicBezTo>
                      <a:pt x="1739" y="11073"/>
                      <a:pt x="1917" y="11002"/>
                      <a:pt x="2084" y="10930"/>
                    </a:cubicBezTo>
                    <a:cubicBezTo>
                      <a:pt x="2406" y="10764"/>
                      <a:pt x="2739" y="10585"/>
                      <a:pt x="3060" y="10394"/>
                    </a:cubicBezTo>
                    <a:cubicBezTo>
                      <a:pt x="3715" y="9990"/>
                      <a:pt x="4287" y="9513"/>
                      <a:pt x="4763" y="8989"/>
                    </a:cubicBezTo>
                    <a:cubicBezTo>
                      <a:pt x="5263" y="8430"/>
                      <a:pt x="5656" y="7799"/>
                      <a:pt x="5906" y="7144"/>
                    </a:cubicBezTo>
                    <a:cubicBezTo>
                      <a:pt x="6037" y="6823"/>
                      <a:pt x="6132" y="6442"/>
                      <a:pt x="6192" y="6061"/>
                    </a:cubicBezTo>
                    <a:cubicBezTo>
                      <a:pt x="6251" y="5656"/>
                      <a:pt x="6275" y="5227"/>
                      <a:pt x="6251" y="4763"/>
                    </a:cubicBezTo>
                    <a:cubicBezTo>
                      <a:pt x="6216" y="4298"/>
                      <a:pt x="6144" y="3822"/>
                      <a:pt x="6073" y="3382"/>
                    </a:cubicBezTo>
                    <a:cubicBezTo>
                      <a:pt x="6013" y="3036"/>
                      <a:pt x="5954" y="2667"/>
                      <a:pt x="5918" y="2310"/>
                    </a:cubicBezTo>
                    <a:lnTo>
                      <a:pt x="5870" y="2036"/>
                    </a:lnTo>
                    <a:cubicBezTo>
                      <a:pt x="5847" y="1774"/>
                      <a:pt x="5811" y="1500"/>
                      <a:pt x="5835" y="1239"/>
                    </a:cubicBezTo>
                    <a:cubicBezTo>
                      <a:pt x="5835" y="965"/>
                      <a:pt x="5858" y="703"/>
                      <a:pt x="5918" y="429"/>
                    </a:cubicBezTo>
                    <a:cubicBezTo>
                      <a:pt x="5954" y="298"/>
                      <a:pt x="5989" y="167"/>
                      <a:pt x="6037" y="36"/>
                    </a:cubicBezTo>
                    <a:cubicBezTo>
                      <a:pt x="6037" y="12"/>
                      <a:pt x="6049" y="0"/>
                      <a:pt x="6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9"/>
              <p:cNvSpPr/>
              <p:nvPr/>
            </p:nvSpPr>
            <p:spPr>
              <a:xfrm>
                <a:off x="4889318" y="2169911"/>
                <a:ext cx="817970" cy="1547821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11312" extrusionOk="0">
                    <a:moveTo>
                      <a:pt x="5977" y="1"/>
                    </a:moveTo>
                    <a:lnTo>
                      <a:pt x="5977" y="1"/>
                    </a:lnTo>
                    <a:cubicBezTo>
                      <a:pt x="5954" y="13"/>
                      <a:pt x="5942" y="49"/>
                      <a:pt x="5906" y="60"/>
                    </a:cubicBezTo>
                    <a:lnTo>
                      <a:pt x="5894" y="72"/>
                    </a:lnTo>
                    <a:lnTo>
                      <a:pt x="5787" y="180"/>
                    </a:lnTo>
                    <a:cubicBezTo>
                      <a:pt x="5716" y="251"/>
                      <a:pt x="5620" y="322"/>
                      <a:pt x="5549" y="406"/>
                    </a:cubicBezTo>
                    <a:cubicBezTo>
                      <a:pt x="5382" y="549"/>
                      <a:pt x="5215" y="680"/>
                      <a:pt x="5073" y="799"/>
                    </a:cubicBezTo>
                    <a:cubicBezTo>
                      <a:pt x="4727" y="1072"/>
                      <a:pt x="4382" y="1334"/>
                      <a:pt x="4084" y="1549"/>
                    </a:cubicBezTo>
                    <a:lnTo>
                      <a:pt x="3870" y="1715"/>
                    </a:lnTo>
                    <a:lnTo>
                      <a:pt x="3846" y="1727"/>
                    </a:lnTo>
                    <a:cubicBezTo>
                      <a:pt x="3275" y="2144"/>
                      <a:pt x="2679" y="2573"/>
                      <a:pt x="2144" y="3061"/>
                    </a:cubicBezTo>
                    <a:cubicBezTo>
                      <a:pt x="1822" y="3347"/>
                      <a:pt x="1548" y="3656"/>
                      <a:pt x="1286" y="3978"/>
                    </a:cubicBezTo>
                    <a:cubicBezTo>
                      <a:pt x="1048" y="4275"/>
                      <a:pt x="846" y="4597"/>
                      <a:pt x="679" y="4954"/>
                    </a:cubicBezTo>
                    <a:cubicBezTo>
                      <a:pt x="513" y="5299"/>
                      <a:pt x="382" y="5656"/>
                      <a:pt x="274" y="6025"/>
                    </a:cubicBezTo>
                    <a:cubicBezTo>
                      <a:pt x="179" y="6383"/>
                      <a:pt x="96" y="6776"/>
                      <a:pt x="72" y="7157"/>
                    </a:cubicBezTo>
                    <a:cubicBezTo>
                      <a:pt x="1" y="7907"/>
                      <a:pt x="24" y="8681"/>
                      <a:pt x="179" y="9478"/>
                    </a:cubicBezTo>
                    <a:cubicBezTo>
                      <a:pt x="274" y="10074"/>
                      <a:pt x="453" y="10669"/>
                      <a:pt x="691" y="11217"/>
                    </a:cubicBezTo>
                    <a:lnTo>
                      <a:pt x="739" y="11312"/>
                    </a:lnTo>
                    <a:cubicBezTo>
                      <a:pt x="834" y="10955"/>
                      <a:pt x="917" y="10609"/>
                      <a:pt x="1024" y="10252"/>
                    </a:cubicBezTo>
                    <a:cubicBezTo>
                      <a:pt x="1286" y="9300"/>
                      <a:pt x="1620" y="8359"/>
                      <a:pt x="1977" y="7442"/>
                    </a:cubicBezTo>
                    <a:cubicBezTo>
                      <a:pt x="2060" y="7216"/>
                      <a:pt x="2156" y="6978"/>
                      <a:pt x="2239" y="6752"/>
                    </a:cubicBezTo>
                    <a:cubicBezTo>
                      <a:pt x="2334" y="6537"/>
                      <a:pt x="2418" y="6323"/>
                      <a:pt x="2513" y="6097"/>
                    </a:cubicBezTo>
                    <a:cubicBezTo>
                      <a:pt x="2703" y="5668"/>
                      <a:pt x="2918" y="5240"/>
                      <a:pt x="3120" y="4811"/>
                    </a:cubicBezTo>
                    <a:cubicBezTo>
                      <a:pt x="3989" y="3156"/>
                      <a:pt x="5013" y="1596"/>
                      <a:pt x="5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" name="Google Shape;132;p9"/>
            <p:cNvSpPr/>
            <p:nvPr/>
          </p:nvSpPr>
          <p:spPr>
            <a:xfrm>
              <a:off x="-149824" y="3536605"/>
              <a:ext cx="800045" cy="1771949"/>
            </a:xfrm>
            <a:custGeom>
              <a:avLst/>
              <a:gdLst/>
              <a:ahLst/>
              <a:cxnLst/>
              <a:rect l="l" t="t" r="r" b="b"/>
              <a:pathLst>
                <a:path w="5847" h="12950" extrusionOk="0">
                  <a:moveTo>
                    <a:pt x="5787" y="1"/>
                  </a:moveTo>
                  <a:cubicBezTo>
                    <a:pt x="5775" y="1"/>
                    <a:pt x="5751" y="1"/>
                    <a:pt x="5751" y="25"/>
                  </a:cubicBezTo>
                  <a:cubicBezTo>
                    <a:pt x="5501" y="418"/>
                    <a:pt x="5239" y="822"/>
                    <a:pt x="4966" y="1215"/>
                  </a:cubicBezTo>
                  <a:cubicBezTo>
                    <a:pt x="4835" y="1418"/>
                    <a:pt x="4680" y="1608"/>
                    <a:pt x="4549" y="1823"/>
                  </a:cubicBezTo>
                  <a:cubicBezTo>
                    <a:pt x="4549" y="1775"/>
                    <a:pt x="4537" y="1727"/>
                    <a:pt x="4537" y="1704"/>
                  </a:cubicBezTo>
                  <a:cubicBezTo>
                    <a:pt x="4537" y="1608"/>
                    <a:pt x="4537" y="1525"/>
                    <a:pt x="4549" y="1430"/>
                  </a:cubicBezTo>
                  <a:lnTo>
                    <a:pt x="4549" y="1453"/>
                  </a:lnTo>
                  <a:cubicBezTo>
                    <a:pt x="4561" y="1334"/>
                    <a:pt x="4596" y="1192"/>
                    <a:pt x="4620" y="1072"/>
                  </a:cubicBezTo>
                  <a:cubicBezTo>
                    <a:pt x="4620" y="1061"/>
                    <a:pt x="4620" y="1037"/>
                    <a:pt x="4596" y="1037"/>
                  </a:cubicBezTo>
                  <a:lnTo>
                    <a:pt x="4585" y="1037"/>
                  </a:lnTo>
                  <a:cubicBezTo>
                    <a:pt x="4561" y="1037"/>
                    <a:pt x="4549" y="1049"/>
                    <a:pt x="4537" y="1061"/>
                  </a:cubicBezTo>
                  <a:cubicBezTo>
                    <a:pt x="4501" y="1156"/>
                    <a:pt x="4489" y="1227"/>
                    <a:pt x="4477" y="1311"/>
                  </a:cubicBezTo>
                  <a:cubicBezTo>
                    <a:pt x="4465" y="1394"/>
                    <a:pt x="4442" y="1477"/>
                    <a:pt x="4442" y="1549"/>
                  </a:cubicBezTo>
                  <a:cubicBezTo>
                    <a:pt x="4430" y="1692"/>
                    <a:pt x="4430" y="1811"/>
                    <a:pt x="4442" y="1942"/>
                  </a:cubicBezTo>
                  <a:cubicBezTo>
                    <a:pt x="4346" y="2085"/>
                    <a:pt x="4239" y="2239"/>
                    <a:pt x="4132" y="2406"/>
                  </a:cubicBezTo>
                  <a:cubicBezTo>
                    <a:pt x="4001" y="2596"/>
                    <a:pt x="3882" y="2799"/>
                    <a:pt x="3751" y="3001"/>
                  </a:cubicBezTo>
                  <a:cubicBezTo>
                    <a:pt x="3644" y="3156"/>
                    <a:pt x="3537" y="3335"/>
                    <a:pt x="3430" y="3501"/>
                  </a:cubicBezTo>
                  <a:cubicBezTo>
                    <a:pt x="3430" y="3489"/>
                    <a:pt x="3418" y="3478"/>
                    <a:pt x="3418" y="3442"/>
                  </a:cubicBezTo>
                  <a:cubicBezTo>
                    <a:pt x="3382" y="3323"/>
                    <a:pt x="3370" y="3216"/>
                    <a:pt x="3358" y="3097"/>
                  </a:cubicBezTo>
                  <a:cubicBezTo>
                    <a:pt x="3346" y="2977"/>
                    <a:pt x="3322" y="2858"/>
                    <a:pt x="3322" y="2727"/>
                  </a:cubicBezTo>
                  <a:cubicBezTo>
                    <a:pt x="3322" y="2596"/>
                    <a:pt x="3322" y="2466"/>
                    <a:pt x="3346" y="2346"/>
                  </a:cubicBezTo>
                  <a:lnTo>
                    <a:pt x="3346" y="2323"/>
                  </a:lnTo>
                  <a:cubicBezTo>
                    <a:pt x="3358" y="2263"/>
                    <a:pt x="3358" y="2192"/>
                    <a:pt x="3370" y="2132"/>
                  </a:cubicBezTo>
                  <a:cubicBezTo>
                    <a:pt x="3370" y="2120"/>
                    <a:pt x="3370" y="2085"/>
                    <a:pt x="3346" y="2085"/>
                  </a:cubicBezTo>
                  <a:lnTo>
                    <a:pt x="3322" y="2085"/>
                  </a:lnTo>
                  <a:cubicBezTo>
                    <a:pt x="3311" y="2085"/>
                    <a:pt x="3299" y="2108"/>
                    <a:pt x="3287" y="2120"/>
                  </a:cubicBezTo>
                  <a:cubicBezTo>
                    <a:pt x="3251" y="2239"/>
                    <a:pt x="3239" y="2370"/>
                    <a:pt x="3227" y="2501"/>
                  </a:cubicBezTo>
                  <a:cubicBezTo>
                    <a:pt x="3203" y="2656"/>
                    <a:pt x="3203" y="2799"/>
                    <a:pt x="3203" y="2942"/>
                  </a:cubicBezTo>
                  <a:cubicBezTo>
                    <a:pt x="3203" y="3085"/>
                    <a:pt x="3227" y="3239"/>
                    <a:pt x="3239" y="3370"/>
                  </a:cubicBezTo>
                  <a:lnTo>
                    <a:pt x="3287" y="3680"/>
                  </a:lnTo>
                  <a:cubicBezTo>
                    <a:pt x="3061" y="4073"/>
                    <a:pt x="2858" y="4454"/>
                    <a:pt x="2656" y="4859"/>
                  </a:cubicBezTo>
                  <a:lnTo>
                    <a:pt x="2299" y="5621"/>
                  </a:lnTo>
                  <a:cubicBezTo>
                    <a:pt x="2275" y="5525"/>
                    <a:pt x="2239" y="5418"/>
                    <a:pt x="2227" y="5323"/>
                  </a:cubicBezTo>
                  <a:cubicBezTo>
                    <a:pt x="2168" y="5085"/>
                    <a:pt x="2120" y="4847"/>
                    <a:pt x="2072" y="4609"/>
                  </a:cubicBezTo>
                  <a:cubicBezTo>
                    <a:pt x="2049" y="4430"/>
                    <a:pt x="2037" y="4251"/>
                    <a:pt x="2037" y="4073"/>
                  </a:cubicBezTo>
                  <a:cubicBezTo>
                    <a:pt x="2037" y="3870"/>
                    <a:pt x="2049" y="3680"/>
                    <a:pt x="2060" y="3489"/>
                  </a:cubicBezTo>
                  <a:cubicBezTo>
                    <a:pt x="2060" y="3478"/>
                    <a:pt x="2060" y="3454"/>
                    <a:pt x="2084" y="3430"/>
                  </a:cubicBezTo>
                  <a:cubicBezTo>
                    <a:pt x="2084" y="3418"/>
                    <a:pt x="2084" y="3382"/>
                    <a:pt x="2049" y="3382"/>
                  </a:cubicBezTo>
                  <a:lnTo>
                    <a:pt x="2037" y="3382"/>
                  </a:lnTo>
                  <a:cubicBezTo>
                    <a:pt x="2013" y="3382"/>
                    <a:pt x="2001" y="3394"/>
                    <a:pt x="1989" y="3418"/>
                  </a:cubicBezTo>
                  <a:cubicBezTo>
                    <a:pt x="1977" y="3513"/>
                    <a:pt x="1965" y="3609"/>
                    <a:pt x="1941" y="3716"/>
                  </a:cubicBezTo>
                  <a:cubicBezTo>
                    <a:pt x="1929" y="3835"/>
                    <a:pt x="1929" y="3954"/>
                    <a:pt x="1918" y="4049"/>
                  </a:cubicBezTo>
                  <a:cubicBezTo>
                    <a:pt x="1906" y="4275"/>
                    <a:pt x="1918" y="4501"/>
                    <a:pt x="1941" y="4728"/>
                  </a:cubicBezTo>
                  <a:cubicBezTo>
                    <a:pt x="1965" y="4942"/>
                    <a:pt x="2001" y="5156"/>
                    <a:pt x="2049" y="5383"/>
                  </a:cubicBezTo>
                  <a:cubicBezTo>
                    <a:pt x="2060" y="5478"/>
                    <a:pt x="2096" y="5585"/>
                    <a:pt x="2120" y="5692"/>
                  </a:cubicBezTo>
                  <a:cubicBezTo>
                    <a:pt x="2144" y="5752"/>
                    <a:pt x="2156" y="5811"/>
                    <a:pt x="2179" y="5883"/>
                  </a:cubicBezTo>
                  <a:cubicBezTo>
                    <a:pt x="1941" y="6430"/>
                    <a:pt x="1727" y="6990"/>
                    <a:pt x="1513" y="7549"/>
                  </a:cubicBezTo>
                  <a:cubicBezTo>
                    <a:pt x="1465" y="7680"/>
                    <a:pt x="1429" y="7823"/>
                    <a:pt x="1370" y="7954"/>
                  </a:cubicBezTo>
                  <a:cubicBezTo>
                    <a:pt x="1370" y="7942"/>
                    <a:pt x="1346" y="7919"/>
                    <a:pt x="1346" y="7907"/>
                  </a:cubicBezTo>
                  <a:cubicBezTo>
                    <a:pt x="1310" y="7799"/>
                    <a:pt x="1251" y="7704"/>
                    <a:pt x="1203" y="7597"/>
                  </a:cubicBezTo>
                  <a:cubicBezTo>
                    <a:pt x="1167" y="7526"/>
                    <a:pt x="1144" y="7430"/>
                    <a:pt x="1108" y="7359"/>
                  </a:cubicBezTo>
                  <a:cubicBezTo>
                    <a:pt x="1084" y="7264"/>
                    <a:pt x="1048" y="7168"/>
                    <a:pt x="1025" y="7073"/>
                  </a:cubicBezTo>
                  <a:cubicBezTo>
                    <a:pt x="977" y="6895"/>
                    <a:pt x="929" y="6704"/>
                    <a:pt x="906" y="6526"/>
                  </a:cubicBezTo>
                  <a:cubicBezTo>
                    <a:pt x="870" y="6275"/>
                    <a:pt x="858" y="6014"/>
                    <a:pt x="858" y="5764"/>
                  </a:cubicBezTo>
                  <a:cubicBezTo>
                    <a:pt x="858" y="5740"/>
                    <a:pt x="846" y="5716"/>
                    <a:pt x="810" y="5716"/>
                  </a:cubicBezTo>
                  <a:cubicBezTo>
                    <a:pt x="786" y="5716"/>
                    <a:pt x="775" y="5740"/>
                    <a:pt x="775" y="5764"/>
                  </a:cubicBezTo>
                  <a:cubicBezTo>
                    <a:pt x="775" y="5990"/>
                    <a:pt x="775" y="6192"/>
                    <a:pt x="798" y="6418"/>
                  </a:cubicBezTo>
                  <a:cubicBezTo>
                    <a:pt x="810" y="6645"/>
                    <a:pt x="858" y="6871"/>
                    <a:pt x="906" y="7073"/>
                  </a:cubicBezTo>
                  <a:cubicBezTo>
                    <a:pt x="953" y="7288"/>
                    <a:pt x="1013" y="7490"/>
                    <a:pt x="1084" y="7704"/>
                  </a:cubicBezTo>
                  <a:cubicBezTo>
                    <a:pt x="1108" y="7799"/>
                    <a:pt x="1156" y="7907"/>
                    <a:pt x="1203" y="8002"/>
                  </a:cubicBezTo>
                  <a:cubicBezTo>
                    <a:pt x="1215" y="8038"/>
                    <a:pt x="1251" y="8097"/>
                    <a:pt x="1275" y="8145"/>
                  </a:cubicBezTo>
                  <a:cubicBezTo>
                    <a:pt x="1287" y="8157"/>
                    <a:pt x="1287" y="8180"/>
                    <a:pt x="1310" y="8192"/>
                  </a:cubicBezTo>
                  <a:cubicBezTo>
                    <a:pt x="1072" y="8907"/>
                    <a:pt x="846" y="9621"/>
                    <a:pt x="632" y="10336"/>
                  </a:cubicBezTo>
                  <a:cubicBezTo>
                    <a:pt x="513" y="10740"/>
                    <a:pt x="417" y="11121"/>
                    <a:pt x="310" y="11526"/>
                  </a:cubicBezTo>
                  <a:cubicBezTo>
                    <a:pt x="251" y="11717"/>
                    <a:pt x="203" y="11931"/>
                    <a:pt x="144" y="12121"/>
                  </a:cubicBezTo>
                  <a:cubicBezTo>
                    <a:pt x="84" y="12324"/>
                    <a:pt x="36" y="12538"/>
                    <a:pt x="1" y="12741"/>
                  </a:cubicBezTo>
                  <a:cubicBezTo>
                    <a:pt x="1" y="12776"/>
                    <a:pt x="1" y="12800"/>
                    <a:pt x="13" y="12836"/>
                  </a:cubicBezTo>
                  <a:cubicBezTo>
                    <a:pt x="24" y="12883"/>
                    <a:pt x="72" y="12919"/>
                    <a:pt x="120" y="12943"/>
                  </a:cubicBezTo>
                  <a:cubicBezTo>
                    <a:pt x="136" y="12947"/>
                    <a:pt x="153" y="12949"/>
                    <a:pt x="169" y="12949"/>
                  </a:cubicBezTo>
                  <a:cubicBezTo>
                    <a:pt x="250" y="12949"/>
                    <a:pt x="330" y="12903"/>
                    <a:pt x="370" y="12824"/>
                  </a:cubicBezTo>
                  <a:cubicBezTo>
                    <a:pt x="441" y="12586"/>
                    <a:pt x="513" y="12360"/>
                    <a:pt x="572" y="12121"/>
                  </a:cubicBezTo>
                  <a:lnTo>
                    <a:pt x="786" y="11419"/>
                  </a:lnTo>
                  <a:cubicBezTo>
                    <a:pt x="917" y="10943"/>
                    <a:pt x="1072" y="10478"/>
                    <a:pt x="1203" y="10002"/>
                  </a:cubicBezTo>
                  <a:cubicBezTo>
                    <a:pt x="1227" y="9931"/>
                    <a:pt x="1251" y="9859"/>
                    <a:pt x="1275" y="9788"/>
                  </a:cubicBezTo>
                  <a:lnTo>
                    <a:pt x="1310" y="9788"/>
                  </a:lnTo>
                  <a:cubicBezTo>
                    <a:pt x="1429" y="9752"/>
                    <a:pt x="1548" y="9740"/>
                    <a:pt x="1668" y="9704"/>
                  </a:cubicBezTo>
                  <a:cubicBezTo>
                    <a:pt x="1727" y="9693"/>
                    <a:pt x="1798" y="9681"/>
                    <a:pt x="1858" y="9645"/>
                  </a:cubicBezTo>
                  <a:cubicBezTo>
                    <a:pt x="1929" y="9633"/>
                    <a:pt x="2001" y="9609"/>
                    <a:pt x="2084" y="9585"/>
                  </a:cubicBezTo>
                  <a:cubicBezTo>
                    <a:pt x="2346" y="9502"/>
                    <a:pt x="2596" y="9395"/>
                    <a:pt x="2834" y="9276"/>
                  </a:cubicBezTo>
                  <a:cubicBezTo>
                    <a:pt x="2858" y="9264"/>
                    <a:pt x="2870" y="9252"/>
                    <a:pt x="2870" y="9228"/>
                  </a:cubicBezTo>
                  <a:cubicBezTo>
                    <a:pt x="2870" y="9216"/>
                    <a:pt x="2858" y="9204"/>
                    <a:pt x="2834" y="9204"/>
                  </a:cubicBezTo>
                  <a:lnTo>
                    <a:pt x="2822" y="9204"/>
                  </a:lnTo>
                  <a:cubicBezTo>
                    <a:pt x="2513" y="9347"/>
                    <a:pt x="2168" y="9466"/>
                    <a:pt x="1822" y="9526"/>
                  </a:cubicBezTo>
                  <a:cubicBezTo>
                    <a:pt x="1739" y="9550"/>
                    <a:pt x="1644" y="9562"/>
                    <a:pt x="1560" y="9562"/>
                  </a:cubicBezTo>
                  <a:cubicBezTo>
                    <a:pt x="1489" y="9574"/>
                    <a:pt x="1406" y="9574"/>
                    <a:pt x="1346" y="9574"/>
                  </a:cubicBezTo>
                  <a:cubicBezTo>
                    <a:pt x="1489" y="9145"/>
                    <a:pt x="1620" y="8728"/>
                    <a:pt x="1751" y="8300"/>
                  </a:cubicBezTo>
                  <a:cubicBezTo>
                    <a:pt x="1858" y="8276"/>
                    <a:pt x="1977" y="8252"/>
                    <a:pt x="2084" y="8240"/>
                  </a:cubicBezTo>
                  <a:cubicBezTo>
                    <a:pt x="2215" y="8204"/>
                    <a:pt x="2358" y="8157"/>
                    <a:pt x="2501" y="8121"/>
                  </a:cubicBezTo>
                  <a:cubicBezTo>
                    <a:pt x="2775" y="8026"/>
                    <a:pt x="3061" y="7942"/>
                    <a:pt x="3334" y="7823"/>
                  </a:cubicBezTo>
                  <a:cubicBezTo>
                    <a:pt x="3596" y="7704"/>
                    <a:pt x="3870" y="7585"/>
                    <a:pt x="4120" y="7430"/>
                  </a:cubicBezTo>
                  <a:cubicBezTo>
                    <a:pt x="4370" y="7288"/>
                    <a:pt x="4620" y="7121"/>
                    <a:pt x="4858" y="6942"/>
                  </a:cubicBezTo>
                  <a:cubicBezTo>
                    <a:pt x="4882" y="6930"/>
                    <a:pt x="4894" y="6895"/>
                    <a:pt x="4882" y="6883"/>
                  </a:cubicBezTo>
                  <a:cubicBezTo>
                    <a:pt x="4882" y="6871"/>
                    <a:pt x="4858" y="6871"/>
                    <a:pt x="4846" y="6871"/>
                  </a:cubicBezTo>
                  <a:lnTo>
                    <a:pt x="4835" y="6871"/>
                  </a:lnTo>
                  <a:cubicBezTo>
                    <a:pt x="4549" y="7073"/>
                    <a:pt x="4239" y="7264"/>
                    <a:pt x="3906" y="7418"/>
                  </a:cubicBezTo>
                  <a:cubicBezTo>
                    <a:pt x="3632" y="7549"/>
                    <a:pt x="3346" y="7669"/>
                    <a:pt x="3049" y="7764"/>
                  </a:cubicBezTo>
                  <a:cubicBezTo>
                    <a:pt x="2894" y="7799"/>
                    <a:pt x="2751" y="7847"/>
                    <a:pt x="2596" y="7883"/>
                  </a:cubicBezTo>
                  <a:cubicBezTo>
                    <a:pt x="2453" y="7919"/>
                    <a:pt x="2287" y="7954"/>
                    <a:pt x="2144" y="7966"/>
                  </a:cubicBezTo>
                  <a:cubicBezTo>
                    <a:pt x="2060" y="7978"/>
                    <a:pt x="1977" y="8002"/>
                    <a:pt x="1906" y="8014"/>
                  </a:cubicBezTo>
                  <a:cubicBezTo>
                    <a:pt x="1882" y="8014"/>
                    <a:pt x="1870" y="8014"/>
                    <a:pt x="1858" y="8026"/>
                  </a:cubicBezTo>
                  <a:cubicBezTo>
                    <a:pt x="1941" y="7740"/>
                    <a:pt x="2049" y="7466"/>
                    <a:pt x="2144" y="7180"/>
                  </a:cubicBezTo>
                  <a:cubicBezTo>
                    <a:pt x="2287" y="6764"/>
                    <a:pt x="2453" y="6335"/>
                    <a:pt x="2620" y="5918"/>
                  </a:cubicBezTo>
                  <a:cubicBezTo>
                    <a:pt x="2834" y="5894"/>
                    <a:pt x="3049" y="5859"/>
                    <a:pt x="3251" y="5799"/>
                  </a:cubicBezTo>
                  <a:cubicBezTo>
                    <a:pt x="3370" y="5764"/>
                    <a:pt x="3513" y="5716"/>
                    <a:pt x="3632" y="5680"/>
                  </a:cubicBezTo>
                  <a:cubicBezTo>
                    <a:pt x="3692" y="5644"/>
                    <a:pt x="3751" y="5633"/>
                    <a:pt x="3811" y="5597"/>
                  </a:cubicBezTo>
                  <a:cubicBezTo>
                    <a:pt x="3882" y="5573"/>
                    <a:pt x="3942" y="5537"/>
                    <a:pt x="4013" y="5514"/>
                  </a:cubicBezTo>
                  <a:cubicBezTo>
                    <a:pt x="4251" y="5406"/>
                    <a:pt x="4489" y="5275"/>
                    <a:pt x="4727" y="5156"/>
                  </a:cubicBezTo>
                  <a:cubicBezTo>
                    <a:pt x="4966" y="5025"/>
                    <a:pt x="5192" y="4882"/>
                    <a:pt x="5418" y="4752"/>
                  </a:cubicBezTo>
                  <a:cubicBezTo>
                    <a:pt x="5430" y="4740"/>
                    <a:pt x="5442" y="4728"/>
                    <a:pt x="5430" y="4692"/>
                  </a:cubicBezTo>
                  <a:cubicBezTo>
                    <a:pt x="5418" y="4680"/>
                    <a:pt x="5418" y="4680"/>
                    <a:pt x="5394" y="4680"/>
                  </a:cubicBezTo>
                  <a:lnTo>
                    <a:pt x="5370" y="4680"/>
                  </a:lnTo>
                  <a:cubicBezTo>
                    <a:pt x="5251" y="4752"/>
                    <a:pt x="5132" y="4811"/>
                    <a:pt x="5013" y="4882"/>
                  </a:cubicBezTo>
                  <a:cubicBezTo>
                    <a:pt x="4894" y="4942"/>
                    <a:pt x="4775" y="5025"/>
                    <a:pt x="4644" y="5085"/>
                  </a:cubicBezTo>
                  <a:cubicBezTo>
                    <a:pt x="4144" y="5323"/>
                    <a:pt x="3644" y="5502"/>
                    <a:pt x="3108" y="5597"/>
                  </a:cubicBezTo>
                  <a:lnTo>
                    <a:pt x="2799" y="5644"/>
                  </a:lnTo>
                  <a:cubicBezTo>
                    <a:pt x="2763" y="5644"/>
                    <a:pt x="2739" y="5644"/>
                    <a:pt x="2703" y="5656"/>
                  </a:cubicBezTo>
                  <a:cubicBezTo>
                    <a:pt x="2930" y="5097"/>
                    <a:pt x="3180" y="4549"/>
                    <a:pt x="3465" y="4013"/>
                  </a:cubicBezTo>
                  <a:cubicBezTo>
                    <a:pt x="3465" y="3990"/>
                    <a:pt x="3477" y="3990"/>
                    <a:pt x="3477" y="3978"/>
                  </a:cubicBezTo>
                  <a:cubicBezTo>
                    <a:pt x="3525" y="3906"/>
                    <a:pt x="3549" y="3835"/>
                    <a:pt x="3596" y="3751"/>
                  </a:cubicBezTo>
                  <a:cubicBezTo>
                    <a:pt x="3668" y="3739"/>
                    <a:pt x="3751" y="3716"/>
                    <a:pt x="3811" y="3680"/>
                  </a:cubicBezTo>
                  <a:cubicBezTo>
                    <a:pt x="3894" y="3656"/>
                    <a:pt x="3965" y="3609"/>
                    <a:pt x="4061" y="3573"/>
                  </a:cubicBezTo>
                  <a:cubicBezTo>
                    <a:pt x="4132" y="3549"/>
                    <a:pt x="4227" y="3501"/>
                    <a:pt x="4299" y="3454"/>
                  </a:cubicBezTo>
                  <a:cubicBezTo>
                    <a:pt x="4370" y="3418"/>
                    <a:pt x="4465" y="3370"/>
                    <a:pt x="4537" y="3323"/>
                  </a:cubicBezTo>
                  <a:cubicBezTo>
                    <a:pt x="4846" y="3144"/>
                    <a:pt x="5156" y="2966"/>
                    <a:pt x="5454" y="2775"/>
                  </a:cubicBezTo>
                  <a:cubicBezTo>
                    <a:pt x="5478" y="2763"/>
                    <a:pt x="5489" y="2739"/>
                    <a:pt x="5478" y="2716"/>
                  </a:cubicBezTo>
                  <a:cubicBezTo>
                    <a:pt x="5454" y="2704"/>
                    <a:pt x="5454" y="2704"/>
                    <a:pt x="5442" y="2704"/>
                  </a:cubicBezTo>
                  <a:lnTo>
                    <a:pt x="5418" y="2704"/>
                  </a:lnTo>
                  <a:cubicBezTo>
                    <a:pt x="5156" y="2847"/>
                    <a:pt x="4894" y="3001"/>
                    <a:pt x="4620" y="3120"/>
                  </a:cubicBezTo>
                  <a:cubicBezTo>
                    <a:pt x="4537" y="3156"/>
                    <a:pt x="4442" y="3192"/>
                    <a:pt x="4370" y="3239"/>
                  </a:cubicBezTo>
                  <a:cubicBezTo>
                    <a:pt x="4323" y="3251"/>
                    <a:pt x="4287" y="3263"/>
                    <a:pt x="4251" y="3275"/>
                  </a:cubicBezTo>
                  <a:cubicBezTo>
                    <a:pt x="4204" y="3299"/>
                    <a:pt x="4144" y="3323"/>
                    <a:pt x="4108" y="3335"/>
                  </a:cubicBezTo>
                  <a:cubicBezTo>
                    <a:pt x="4013" y="3370"/>
                    <a:pt x="3906" y="3418"/>
                    <a:pt x="3823" y="3442"/>
                  </a:cubicBezTo>
                  <a:cubicBezTo>
                    <a:pt x="3787" y="3454"/>
                    <a:pt x="3763" y="3454"/>
                    <a:pt x="3727" y="3478"/>
                  </a:cubicBezTo>
                  <a:cubicBezTo>
                    <a:pt x="3823" y="3311"/>
                    <a:pt x="3906" y="3144"/>
                    <a:pt x="4013" y="2977"/>
                  </a:cubicBezTo>
                  <a:cubicBezTo>
                    <a:pt x="4108" y="2823"/>
                    <a:pt x="4204" y="2656"/>
                    <a:pt x="4299" y="2489"/>
                  </a:cubicBezTo>
                  <a:cubicBezTo>
                    <a:pt x="4406" y="2311"/>
                    <a:pt x="4501" y="2144"/>
                    <a:pt x="4608" y="1965"/>
                  </a:cubicBezTo>
                  <a:cubicBezTo>
                    <a:pt x="4620" y="1954"/>
                    <a:pt x="4620" y="1942"/>
                    <a:pt x="4644" y="1930"/>
                  </a:cubicBezTo>
                  <a:cubicBezTo>
                    <a:pt x="4704" y="1894"/>
                    <a:pt x="4775" y="1870"/>
                    <a:pt x="4835" y="1834"/>
                  </a:cubicBezTo>
                  <a:cubicBezTo>
                    <a:pt x="4918" y="1787"/>
                    <a:pt x="5001" y="1727"/>
                    <a:pt x="5085" y="1692"/>
                  </a:cubicBezTo>
                  <a:cubicBezTo>
                    <a:pt x="5251" y="1573"/>
                    <a:pt x="5394" y="1453"/>
                    <a:pt x="5549" y="1299"/>
                  </a:cubicBezTo>
                  <a:cubicBezTo>
                    <a:pt x="5561" y="1287"/>
                    <a:pt x="5561" y="1251"/>
                    <a:pt x="5549" y="1239"/>
                  </a:cubicBezTo>
                  <a:cubicBezTo>
                    <a:pt x="5537" y="1239"/>
                    <a:pt x="5537" y="1227"/>
                    <a:pt x="5513" y="1227"/>
                  </a:cubicBezTo>
                  <a:cubicBezTo>
                    <a:pt x="5501" y="1227"/>
                    <a:pt x="5501" y="1227"/>
                    <a:pt x="5489" y="1239"/>
                  </a:cubicBezTo>
                  <a:lnTo>
                    <a:pt x="5394" y="1334"/>
                  </a:lnTo>
                  <a:cubicBezTo>
                    <a:pt x="5311" y="1406"/>
                    <a:pt x="5216" y="1477"/>
                    <a:pt x="5120" y="1537"/>
                  </a:cubicBezTo>
                  <a:cubicBezTo>
                    <a:pt x="5013" y="1596"/>
                    <a:pt x="4906" y="1656"/>
                    <a:pt x="4799" y="1704"/>
                  </a:cubicBezTo>
                  <a:lnTo>
                    <a:pt x="4823" y="1704"/>
                  </a:lnTo>
                  <a:cubicBezTo>
                    <a:pt x="4787" y="1715"/>
                    <a:pt x="4775" y="1727"/>
                    <a:pt x="4739" y="1727"/>
                  </a:cubicBezTo>
                  <a:cubicBezTo>
                    <a:pt x="4906" y="1584"/>
                    <a:pt x="5061" y="1334"/>
                    <a:pt x="5216" y="1072"/>
                  </a:cubicBezTo>
                  <a:cubicBezTo>
                    <a:pt x="5430" y="739"/>
                    <a:pt x="5620" y="406"/>
                    <a:pt x="5835" y="60"/>
                  </a:cubicBezTo>
                  <a:cubicBezTo>
                    <a:pt x="5847" y="49"/>
                    <a:pt x="5847" y="25"/>
                    <a:pt x="5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133;p9"/>
            <p:cNvGrpSpPr/>
            <p:nvPr/>
          </p:nvGrpSpPr>
          <p:grpSpPr>
            <a:xfrm rot="2968397">
              <a:off x="-11651" y="4445128"/>
              <a:ext cx="871736" cy="1093267"/>
              <a:chOff x="5640371" y="2489269"/>
              <a:chExt cx="871740" cy="1093271"/>
            </a:xfrm>
          </p:grpSpPr>
          <p:sp>
            <p:nvSpPr>
              <p:cNvPr id="134" name="Google Shape;134;p9"/>
              <p:cNvSpPr/>
              <p:nvPr/>
            </p:nvSpPr>
            <p:spPr>
              <a:xfrm>
                <a:off x="6013367" y="2930815"/>
                <a:ext cx="252725" cy="136967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001" extrusionOk="0">
                    <a:moveTo>
                      <a:pt x="1239" y="0"/>
                    </a:moveTo>
                    <a:cubicBezTo>
                      <a:pt x="1144" y="0"/>
                      <a:pt x="1061" y="24"/>
                      <a:pt x="977" y="36"/>
                    </a:cubicBezTo>
                    <a:cubicBezTo>
                      <a:pt x="858" y="60"/>
                      <a:pt x="763" y="143"/>
                      <a:pt x="620" y="238"/>
                    </a:cubicBezTo>
                    <a:cubicBezTo>
                      <a:pt x="489" y="345"/>
                      <a:pt x="382" y="464"/>
                      <a:pt x="299" y="572"/>
                    </a:cubicBezTo>
                    <a:lnTo>
                      <a:pt x="72" y="834"/>
                    </a:lnTo>
                    <a:lnTo>
                      <a:pt x="13" y="917"/>
                    </a:lnTo>
                    <a:cubicBezTo>
                      <a:pt x="1" y="929"/>
                      <a:pt x="13" y="953"/>
                      <a:pt x="13" y="953"/>
                    </a:cubicBezTo>
                    <a:cubicBezTo>
                      <a:pt x="13" y="988"/>
                      <a:pt x="48" y="1000"/>
                      <a:pt x="60" y="1000"/>
                    </a:cubicBezTo>
                    <a:lnTo>
                      <a:pt x="822" y="1000"/>
                    </a:lnTo>
                    <a:cubicBezTo>
                      <a:pt x="953" y="1000"/>
                      <a:pt x="1084" y="988"/>
                      <a:pt x="1191" y="953"/>
                    </a:cubicBezTo>
                    <a:cubicBezTo>
                      <a:pt x="1322" y="929"/>
                      <a:pt x="1430" y="893"/>
                      <a:pt x="1525" y="857"/>
                    </a:cubicBezTo>
                    <a:cubicBezTo>
                      <a:pt x="1632" y="810"/>
                      <a:pt x="1715" y="738"/>
                      <a:pt x="1775" y="655"/>
                    </a:cubicBezTo>
                    <a:cubicBezTo>
                      <a:pt x="1823" y="572"/>
                      <a:pt x="1846" y="464"/>
                      <a:pt x="1823" y="345"/>
                    </a:cubicBezTo>
                    <a:cubicBezTo>
                      <a:pt x="1823" y="322"/>
                      <a:pt x="1811" y="286"/>
                      <a:pt x="1799" y="262"/>
                    </a:cubicBezTo>
                    <a:cubicBezTo>
                      <a:pt x="1787" y="226"/>
                      <a:pt x="1763" y="214"/>
                      <a:pt x="1751" y="179"/>
                    </a:cubicBezTo>
                    <a:cubicBezTo>
                      <a:pt x="1727" y="143"/>
                      <a:pt x="1680" y="95"/>
                      <a:pt x="1620" y="60"/>
                    </a:cubicBezTo>
                    <a:cubicBezTo>
                      <a:pt x="1501" y="36"/>
                      <a:pt x="1382" y="0"/>
                      <a:pt x="1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9"/>
              <p:cNvSpPr/>
              <p:nvPr/>
            </p:nvSpPr>
            <p:spPr>
              <a:xfrm>
                <a:off x="6104632" y="2489269"/>
                <a:ext cx="407480" cy="376419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51" extrusionOk="0">
                    <a:moveTo>
                      <a:pt x="1834" y="1"/>
                    </a:moveTo>
                    <a:cubicBezTo>
                      <a:pt x="1787" y="1"/>
                      <a:pt x="1727" y="1"/>
                      <a:pt x="1667" y="12"/>
                    </a:cubicBezTo>
                    <a:cubicBezTo>
                      <a:pt x="1537" y="36"/>
                      <a:pt x="1406" y="72"/>
                      <a:pt x="1251" y="155"/>
                    </a:cubicBezTo>
                    <a:cubicBezTo>
                      <a:pt x="1144" y="215"/>
                      <a:pt x="1025" y="298"/>
                      <a:pt x="929" y="405"/>
                    </a:cubicBezTo>
                    <a:cubicBezTo>
                      <a:pt x="834" y="489"/>
                      <a:pt x="751" y="608"/>
                      <a:pt x="644" y="751"/>
                    </a:cubicBezTo>
                    <a:cubicBezTo>
                      <a:pt x="489" y="965"/>
                      <a:pt x="358" y="1239"/>
                      <a:pt x="239" y="1584"/>
                    </a:cubicBezTo>
                    <a:cubicBezTo>
                      <a:pt x="179" y="1763"/>
                      <a:pt x="120" y="1953"/>
                      <a:pt x="72" y="2156"/>
                    </a:cubicBezTo>
                    <a:cubicBezTo>
                      <a:pt x="36" y="2334"/>
                      <a:pt x="13" y="2513"/>
                      <a:pt x="1" y="2691"/>
                    </a:cubicBezTo>
                    <a:cubicBezTo>
                      <a:pt x="1" y="2715"/>
                      <a:pt x="1" y="2727"/>
                      <a:pt x="13" y="2727"/>
                    </a:cubicBezTo>
                    <a:cubicBezTo>
                      <a:pt x="36" y="2739"/>
                      <a:pt x="48" y="2739"/>
                      <a:pt x="60" y="2739"/>
                    </a:cubicBezTo>
                    <a:cubicBezTo>
                      <a:pt x="72" y="2739"/>
                      <a:pt x="96" y="2751"/>
                      <a:pt x="108" y="2751"/>
                    </a:cubicBezTo>
                    <a:lnTo>
                      <a:pt x="120" y="2751"/>
                    </a:lnTo>
                    <a:lnTo>
                      <a:pt x="298" y="2715"/>
                    </a:lnTo>
                    <a:cubicBezTo>
                      <a:pt x="394" y="2679"/>
                      <a:pt x="477" y="2668"/>
                      <a:pt x="584" y="2632"/>
                    </a:cubicBezTo>
                    <a:cubicBezTo>
                      <a:pt x="763" y="2596"/>
                      <a:pt x="917" y="2548"/>
                      <a:pt x="1084" y="2489"/>
                    </a:cubicBezTo>
                    <a:cubicBezTo>
                      <a:pt x="1251" y="2429"/>
                      <a:pt x="1417" y="2370"/>
                      <a:pt x="1596" y="2298"/>
                    </a:cubicBezTo>
                    <a:cubicBezTo>
                      <a:pt x="1751" y="2239"/>
                      <a:pt x="1918" y="2144"/>
                      <a:pt x="2072" y="2060"/>
                    </a:cubicBezTo>
                    <a:cubicBezTo>
                      <a:pt x="2215" y="1965"/>
                      <a:pt x="2346" y="1882"/>
                      <a:pt x="2489" y="1775"/>
                    </a:cubicBezTo>
                    <a:cubicBezTo>
                      <a:pt x="2620" y="1667"/>
                      <a:pt x="2739" y="1548"/>
                      <a:pt x="2822" y="1417"/>
                    </a:cubicBezTo>
                    <a:cubicBezTo>
                      <a:pt x="2918" y="1286"/>
                      <a:pt x="2965" y="1132"/>
                      <a:pt x="2977" y="965"/>
                    </a:cubicBezTo>
                    <a:cubicBezTo>
                      <a:pt x="2977" y="905"/>
                      <a:pt x="2977" y="834"/>
                      <a:pt x="2965" y="763"/>
                    </a:cubicBezTo>
                    <a:cubicBezTo>
                      <a:pt x="2941" y="703"/>
                      <a:pt x="2918" y="632"/>
                      <a:pt x="2882" y="548"/>
                    </a:cubicBezTo>
                    <a:cubicBezTo>
                      <a:pt x="2858" y="489"/>
                      <a:pt x="2810" y="453"/>
                      <a:pt x="2763" y="393"/>
                    </a:cubicBezTo>
                    <a:cubicBezTo>
                      <a:pt x="2703" y="334"/>
                      <a:pt x="2644" y="274"/>
                      <a:pt x="2584" y="227"/>
                    </a:cubicBezTo>
                    <a:cubicBezTo>
                      <a:pt x="2465" y="132"/>
                      <a:pt x="2334" y="72"/>
                      <a:pt x="2168" y="36"/>
                    </a:cubicBezTo>
                    <a:cubicBezTo>
                      <a:pt x="2108" y="12"/>
                      <a:pt x="2037" y="1"/>
                      <a:pt x="19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9"/>
              <p:cNvSpPr/>
              <p:nvPr/>
            </p:nvSpPr>
            <p:spPr>
              <a:xfrm>
                <a:off x="5772274" y="2564251"/>
                <a:ext cx="231516" cy="421984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3084" extrusionOk="0">
                    <a:moveTo>
                      <a:pt x="1108" y="0"/>
                    </a:moveTo>
                    <a:cubicBezTo>
                      <a:pt x="1048" y="0"/>
                      <a:pt x="1001" y="0"/>
                      <a:pt x="929" y="24"/>
                    </a:cubicBezTo>
                    <a:cubicBezTo>
                      <a:pt x="870" y="36"/>
                      <a:pt x="810" y="48"/>
                      <a:pt x="739" y="84"/>
                    </a:cubicBezTo>
                    <a:cubicBezTo>
                      <a:pt x="656" y="107"/>
                      <a:pt x="596" y="143"/>
                      <a:pt x="525" y="167"/>
                    </a:cubicBezTo>
                    <a:cubicBezTo>
                      <a:pt x="406" y="226"/>
                      <a:pt x="322" y="298"/>
                      <a:pt x="227" y="405"/>
                    </a:cubicBezTo>
                    <a:cubicBezTo>
                      <a:pt x="156" y="500"/>
                      <a:pt x="96" y="584"/>
                      <a:pt x="60" y="703"/>
                    </a:cubicBezTo>
                    <a:cubicBezTo>
                      <a:pt x="36" y="810"/>
                      <a:pt x="1" y="917"/>
                      <a:pt x="1" y="1048"/>
                    </a:cubicBezTo>
                    <a:cubicBezTo>
                      <a:pt x="1" y="1274"/>
                      <a:pt x="48" y="1512"/>
                      <a:pt x="144" y="1786"/>
                    </a:cubicBezTo>
                    <a:cubicBezTo>
                      <a:pt x="215" y="2012"/>
                      <a:pt x="334" y="2251"/>
                      <a:pt x="465" y="2501"/>
                    </a:cubicBezTo>
                    <a:cubicBezTo>
                      <a:pt x="584" y="2703"/>
                      <a:pt x="703" y="2893"/>
                      <a:pt x="834" y="3072"/>
                    </a:cubicBezTo>
                    <a:cubicBezTo>
                      <a:pt x="834" y="3084"/>
                      <a:pt x="858" y="3084"/>
                      <a:pt x="870" y="3084"/>
                    </a:cubicBezTo>
                    <a:cubicBezTo>
                      <a:pt x="882" y="3084"/>
                      <a:pt x="894" y="3084"/>
                      <a:pt x="894" y="3072"/>
                    </a:cubicBezTo>
                    <a:cubicBezTo>
                      <a:pt x="918" y="3060"/>
                      <a:pt x="929" y="3036"/>
                      <a:pt x="941" y="3036"/>
                    </a:cubicBezTo>
                    <a:cubicBezTo>
                      <a:pt x="1072" y="2834"/>
                      <a:pt x="1179" y="2596"/>
                      <a:pt x="1251" y="2429"/>
                    </a:cubicBezTo>
                    <a:lnTo>
                      <a:pt x="1394" y="2120"/>
                    </a:lnTo>
                    <a:cubicBezTo>
                      <a:pt x="1418" y="2060"/>
                      <a:pt x="1429" y="2012"/>
                      <a:pt x="1465" y="1953"/>
                    </a:cubicBezTo>
                    <a:cubicBezTo>
                      <a:pt x="1525" y="1774"/>
                      <a:pt x="1584" y="1584"/>
                      <a:pt x="1632" y="1358"/>
                    </a:cubicBezTo>
                    <a:cubicBezTo>
                      <a:pt x="1668" y="1119"/>
                      <a:pt x="1691" y="893"/>
                      <a:pt x="1656" y="691"/>
                    </a:cubicBezTo>
                    <a:cubicBezTo>
                      <a:pt x="1644" y="584"/>
                      <a:pt x="1632" y="488"/>
                      <a:pt x="1596" y="405"/>
                    </a:cubicBezTo>
                    <a:cubicBezTo>
                      <a:pt x="1572" y="310"/>
                      <a:pt x="1525" y="238"/>
                      <a:pt x="1465" y="179"/>
                    </a:cubicBezTo>
                    <a:cubicBezTo>
                      <a:pt x="1406" y="119"/>
                      <a:pt x="1310" y="72"/>
                      <a:pt x="1227" y="48"/>
                    </a:cubicBezTo>
                    <a:cubicBezTo>
                      <a:pt x="1215" y="0"/>
                      <a:pt x="1168" y="0"/>
                      <a:pt x="1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9"/>
              <p:cNvSpPr/>
              <p:nvPr/>
            </p:nvSpPr>
            <p:spPr>
              <a:xfrm>
                <a:off x="5640371" y="2943814"/>
                <a:ext cx="177742" cy="257514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882" extrusionOk="0">
                    <a:moveTo>
                      <a:pt x="750" y="0"/>
                    </a:moveTo>
                    <a:cubicBezTo>
                      <a:pt x="667" y="0"/>
                      <a:pt x="608" y="12"/>
                      <a:pt x="524" y="36"/>
                    </a:cubicBezTo>
                    <a:cubicBezTo>
                      <a:pt x="477" y="60"/>
                      <a:pt x="453" y="84"/>
                      <a:pt x="405" y="96"/>
                    </a:cubicBezTo>
                    <a:cubicBezTo>
                      <a:pt x="358" y="131"/>
                      <a:pt x="334" y="155"/>
                      <a:pt x="286" y="203"/>
                    </a:cubicBezTo>
                    <a:cubicBezTo>
                      <a:pt x="215" y="286"/>
                      <a:pt x="155" y="369"/>
                      <a:pt x="107" y="477"/>
                    </a:cubicBezTo>
                    <a:cubicBezTo>
                      <a:pt x="60" y="584"/>
                      <a:pt x="36" y="679"/>
                      <a:pt x="12" y="798"/>
                    </a:cubicBezTo>
                    <a:cubicBezTo>
                      <a:pt x="0" y="917"/>
                      <a:pt x="12" y="1024"/>
                      <a:pt x="48" y="1131"/>
                    </a:cubicBezTo>
                    <a:cubicBezTo>
                      <a:pt x="60" y="1179"/>
                      <a:pt x="96" y="1239"/>
                      <a:pt x="107" y="1274"/>
                    </a:cubicBezTo>
                    <a:cubicBezTo>
                      <a:pt x="131" y="1322"/>
                      <a:pt x="167" y="1370"/>
                      <a:pt x="215" y="1417"/>
                    </a:cubicBezTo>
                    <a:cubicBezTo>
                      <a:pt x="286" y="1489"/>
                      <a:pt x="369" y="1560"/>
                      <a:pt x="488" y="1620"/>
                    </a:cubicBezTo>
                    <a:cubicBezTo>
                      <a:pt x="596" y="1679"/>
                      <a:pt x="715" y="1715"/>
                      <a:pt x="822" y="1739"/>
                    </a:cubicBezTo>
                    <a:lnTo>
                      <a:pt x="953" y="1786"/>
                    </a:lnTo>
                    <a:cubicBezTo>
                      <a:pt x="1024" y="1810"/>
                      <a:pt x="1108" y="1822"/>
                      <a:pt x="1179" y="1858"/>
                    </a:cubicBezTo>
                    <a:cubicBezTo>
                      <a:pt x="1191" y="1870"/>
                      <a:pt x="1203" y="1882"/>
                      <a:pt x="1227" y="1882"/>
                    </a:cubicBezTo>
                    <a:cubicBezTo>
                      <a:pt x="1250" y="1882"/>
                      <a:pt x="1286" y="1870"/>
                      <a:pt x="1286" y="1846"/>
                    </a:cubicBezTo>
                    <a:cubicBezTo>
                      <a:pt x="1298" y="1774"/>
                      <a:pt x="1298" y="1691"/>
                      <a:pt x="1298" y="1632"/>
                    </a:cubicBezTo>
                    <a:lnTo>
                      <a:pt x="1298" y="1620"/>
                    </a:lnTo>
                    <a:lnTo>
                      <a:pt x="1298" y="1322"/>
                    </a:lnTo>
                    <a:cubicBezTo>
                      <a:pt x="1298" y="1072"/>
                      <a:pt x="1286" y="846"/>
                      <a:pt x="1239" y="631"/>
                    </a:cubicBezTo>
                    <a:cubicBezTo>
                      <a:pt x="1203" y="524"/>
                      <a:pt x="1191" y="429"/>
                      <a:pt x="1143" y="334"/>
                    </a:cubicBezTo>
                    <a:cubicBezTo>
                      <a:pt x="1108" y="250"/>
                      <a:pt x="1060" y="179"/>
                      <a:pt x="1000" y="119"/>
                    </a:cubicBezTo>
                    <a:cubicBezTo>
                      <a:pt x="941" y="60"/>
                      <a:pt x="869" y="12"/>
                      <a:pt x="786" y="12"/>
                    </a:cubicBezTo>
                    <a:cubicBezTo>
                      <a:pt x="786" y="0"/>
                      <a:pt x="762" y="0"/>
                      <a:pt x="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9"/>
              <p:cNvSpPr/>
              <p:nvPr/>
            </p:nvSpPr>
            <p:spPr>
              <a:xfrm>
                <a:off x="5695787" y="2562609"/>
                <a:ext cx="716442" cy="1019931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7454" extrusionOk="0">
                    <a:moveTo>
                      <a:pt x="5203" y="0"/>
                    </a:moveTo>
                    <a:cubicBezTo>
                      <a:pt x="4938" y="200"/>
                      <a:pt x="4681" y="411"/>
                      <a:pt x="4432" y="632"/>
                    </a:cubicBezTo>
                    <a:lnTo>
                      <a:pt x="4432" y="632"/>
                    </a:lnTo>
                    <a:cubicBezTo>
                      <a:pt x="4519" y="568"/>
                      <a:pt x="4607" y="501"/>
                      <a:pt x="4691" y="429"/>
                    </a:cubicBezTo>
                    <a:cubicBezTo>
                      <a:pt x="4846" y="298"/>
                      <a:pt x="5025" y="179"/>
                      <a:pt x="5191" y="48"/>
                    </a:cubicBezTo>
                    <a:cubicBezTo>
                      <a:pt x="5191" y="36"/>
                      <a:pt x="5203" y="36"/>
                      <a:pt x="5203" y="36"/>
                    </a:cubicBezTo>
                    <a:cubicBezTo>
                      <a:pt x="5221" y="36"/>
                      <a:pt x="5233" y="45"/>
                      <a:pt x="5234" y="45"/>
                    </a:cubicBezTo>
                    <a:cubicBezTo>
                      <a:pt x="5236" y="45"/>
                      <a:pt x="5227" y="36"/>
                      <a:pt x="5203" y="0"/>
                    </a:cubicBezTo>
                    <a:close/>
                    <a:moveTo>
                      <a:pt x="1381" y="405"/>
                    </a:moveTo>
                    <a:cubicBezTo>
                      <a:pt x="1369" y="405"/>
                      <a:pt x="1357" y="417"/>
                      <a:pt x="1357" y="429"/>
                    </a:cubicBezTo>
                    <a:cubicBezTo>
                      <a:pt x="1310" y="727"/>
                      <a:pt x="1274" y="1024"/>
                      <a:pt x="1262" y="1322"/>
                    </a:cubicBezTo>
                    <a:cubicBezTo>
                      <a:pt x="1250" y="1643"/>
                      <a:pt x="1250" y="1953"/>
                      <a:pt x="1262" y="2263"/>
                    </a:cubicBezTo>
                    <a:cubicBezTo>
                      <a:pt x="1274" y="2572"/>
                      <a:pt x="1334" y="2894"/>
                      <a:pt x="1417" y="3203"/>
                    </a:cubicBezTo>
                    <a:lnTo>
                      <a:pt x="1548" y="3644"/>
                    </a:lnTo>
                    <a:cubicBezTo>
                      <a:pt x="1572" y="3751"/>
                      <a:pt x="1631" y="3834"/>
                      <a:pt x="1679" y="3929"/>
                    </a:cubicBezTo>
                    <a:cubicBezTo>
                      <a:pt x="1488" y="4298"/>
                      <a:pt x="1334" y="4703"/>
                      <a:pt x="1203" y="5108"/>
                    </a:cubicBezTo>
                    <a:cubicBezTo>
                      <a:pt x="1155" y="5013"/>
                      <a:pt x="1107" y="4941"/>
                      <a:pt x="1048" y="4846"/>
                    </a:cubicBezTo>
                    <a:cubicBezTo>
                      <a:pt x="988" y="4763"/>
                      <a:pt x="953" y="4691"/>
                      <a:pt x="893" y="4596"/>
                    </a:cubicBezTo>
                    <a:lnTo>
                      <a:pt x="722" y="4346"/>
                    </a:lnTo>
                    <a:lnTo>
                      <a:pt x="722" y="4346"/>
                    </a:lnTo>
                    <a:cubicBezTo>
                      <a:pt x="723" y="4346"/>
                      <a:pt x="725" y="4346"/>
                      <a:pt x="726" y="4346"/>
                    </a:cubicBezTo>
                    <a:cubicBezTo>
                      <a:pt x="679" y="4287"/>
                      <a:pt x="655" y="4227"/>
                      <a:pt x="607" y="4179"/>
                    </a:cubicBezTo>
                    <a:lnTo>
                      <a:pt x="334" y="3775"/>
                    </a:lnTo>
                    <a:cubicBezTo>
                      <a:pt x="250" y="3644"/>
                      <a:pt x="155" y="3501"/>
                      <a:pt x="72" y="3358"/>
                    </a:cubicBezTo>
                    <a:cubicBezTo>
                      <a:pt x="72" y="3346"/>
                      <a:pt x="60" y="3346"/>
                      <a:pt x="36" y="3346"/>
                    </a:cubicBezTo>
                    <a:lnTo>
                      <a:pt x="24" y="3346"/>
                    </a:lnTo>
                    <a:cubicBezTo>
                      <a:pt x="12" y="3358"/>
                      <a:pt x="0" y="3382"/>
                      <a:pt x="12" y="3394"/>
                    </a:cubicBezTo>
                    <a:cubicBezTo>
                      <a:pt x="119" y="3560"/>
                      <a:pt x="214" y="3715"/>
                      <a:pt x="310" y="3882"/>
                    </a:cubicBezTo>
                    <a:cubicBezTo>
                      <a:pt x="369" y="3977"/>
                      <a:pt x="417" y="4048"/>
                      <a:pt x="453" y="4132"/>
                    </a:cubicBezTo>
                    <a:cubicBezTo>
                      <a:pt x="500" y="4227"/>
                      <a:pt x="560" y="4310"/>
                      <a:pt x="607" y="4394"/>
                    </a:cubicBezTo>
                    <a:lnTo>
                      <a:pt x="738" y="4656"/>
                    </a:lnTo>
                    <a:lnTo>
                      <a:pt x="869" y="4929"/>
                    </a:lnTo>
                    <a:lnTo>
                      <a:pt x="1012" y="5191"/>
                    </a:lnTo>
                    <a:lnTo>
                      <a:pt x="1096" y="5370"/>
                    </a:lnTo>
                    <a:cubicBezTo>
                      <a:pt x="1096" y="5382"/>
                      <a:pt x="1084" y="5418"/>
                      <a:pt x="1084" y="5430"/>
                    </a:cubicBezTo>
                    <a:cubicBezTo>
                      <a:pt x="988" y="5739"/>
                      <a:pt x="929" y="6072"/>
                      <a:pt x="905" y="6394"/>
                    </a:cubicBezTo>
                    <a:cubicBezTo>
                      <a:pt x="893" y="6549"/>
                      <a:pt x="869" y="6715"/>
                      <a:pt x="893" y="6858"/>
                    </a:cubicBezTo>
                    <a:lnTo>
                      <a:pt x="893" y="7096"/>
                    </a:lnTo>
                    <a:cubicBezTo>
                      <a:pt x="893" y="7192"/>
                      <a:pt x="905" y="7263"/>
                      <a:pt x="917" y="7346"/>
                    </a:cubicBezTo>
                    <a:cubicBezTo>
                      <a:pt x="917" y="7406"/>
                      <a:pt x="988" y="7454"/>
                      <a:pt x="1048" y="7454"/>
                    </a:cubicBezTo>
                    <a:cubicBezTo>
                      <a:pt x="1084" y="7454"/>
                      <a:pt x="1107" y="7442"/>
                      <a:pt x="1131" y="7406"/>
                    </a:cubicBezTo>
                    <a:cubicBezTo>
                      <a:pt x="1143" y="7382"/>
                      <a:pt x="1155" y="7346"/>
                      <a:pt x="1143" y="7323"/>
                    </a:cubicBezTo>
                    <a:lnTo>
                      <a:pt x="1143" y="7287"/>
                    </a:lnTo>
                    <a:lnTo>
                      <a:pt x="1143" y="7192"/>
                    </a:lnTo>
                    <a:lnTo>
                      <a:pt x="1143" y="7144"/>
                    </a:lnTo>
                    <a:cubicBezTo>
                      <a:pt x="1143" y="6894"/>
                      <a:pt x="1155" y="6656"/>
                      <a:pt x="1167" y="6394"/>
                    </a:cubicBezTo>
                    <a:cubicBezTo>
                      <a:pt x="1203" y="6132"/>
                      <a:pt x="1250" y="5882"/>
                      <a:pt x="1310" y="5608"/>
                    </a:cubicBezTo>
                    <a:cubicBezTo>
                      <a:pt x="1429" y="5144"/>
                      <a:pt x="1572" y="4703"/>
                      <a:pt x="1762" y="4275"/>
                    </a:cubicBezTo>
                    <a:lnTo>
                      <a:pt x="1798" y="4239"/>
                    </a:lnTo>
                    <a:cubicBezTo>
                      <a:pt x="1858" y="4179"/>
                      <a:pt x="1917" y="4108"/>
                      <a:pt x="1977" y="4048"/>
                    </a:cubicBezTo>
                    <a:cubicBezTo>
                      <a:pt x="2119" y="3894"/>
                      <a:pt x="2274" y="3763"/>
                      <a:pt x="2441" y="3644"/>
                    </a:cubicBezTo>
                    <a:cubicBezTo>
                      <a:pt x="2512" y="3584"/>
                      <a:pt x="2608" y="3525"/>
                      <a:pt x="2679" y="3465"/>
                    </a:cubicBezTo>
                    <a:lnTo>
                      <a:pt x="2810" y="3382"/>
                    </a:lnTo>
                    <a:lnTo>
                      <a:pt x="2941" y="3286"/>
                    </a:lnTo>
                    <a:lnTo>
                      <a:pt x="2929" y="3286"/>
                    </a:lnTo>
                    <a:cubicBezTo>
                      <a:pt x="3012" y="3239"/>
                      <a:pt x="3108" y="3179"/>
                      <a:pt x="3191" y="3144"/>
                    </a:cubicBezTo>
                    <a:cubicBezTo>
                      <a:pt x="3286" y="3096"/>
                      <a:pt x="3393" y="3036"/>
                      <a:pt x="3477" y="2989"/>
                    </a:cubicBezTo>
                    <a:cubicBezTo>
                      <a:pt x="3489" y="2977"/>
                      <a:pt x="3512" y="2965"/>
                      <a:pt x="3489" y="2941"/>
                    </a:cubicBezTo>
                    <a:cubicBezTo>
                      <a:pt x="3489" y="2929"/>
                      <a:pt x="3477" y="2917"/>
                      <a:pt x="3465" y="2917"/>
                    </a:cubicBezTo>
                    <a:lnTo>
                      <a:pt x="3453" y="2917"/>
                    </a:lnTo>
                    <a:cubicBezTo>
                      <a:pt x="3358" y="2965"/>
                      <a:pt x="3274" y="3001"/>
                      <a:pt x="3179" y="3036"/>
                    </a:cubicBezTo>
                    <a:lnTo>
                      <a:pt x="2917" y="3167"/>
                    </a:lnTo>
                    <a:lnTo>
                      <a:pt x="2643" y="3298"/>
                    </a:lnTo>
                    <a:cubicBezTo>
                      <a:pt x="2560" y="3346"/>
                      <a:pt x="2465" y="3405"/>
                      <a:pt x="2381" y="3453"/>
                    </a:cubicBezTo>
                    <a:cubicBezTo>
                      <a:pt x="2262" y="3525"/>
                      <a:pt x="2143" y="3620"/>
                      <a:pt x="2036" y="3703"/>
                    </a:cubicBezTo>
                    <a:lnTo>
                      <a:pt x="2167" y="3441"/>
                    </a:lnTo>
                    <a:cubicBezTo>
                      <a:pt x="2167" y="3441"/>
                      <a:pt x="2167" y="3417"/>
                      <a:pt x="2191" y="3417"/>
                    </a:cubicBezTo>
                    <a:cubicBezTo>
                      <a:pt x="2191" y="3417"/>
                      <a:pt x="2191" y="3405"/>
                      <a:pt x="2203" y="3405"/>
                    </a:cubicBezTo>
                    <a:cubicBezTo>
                      <a:pt x="2405" y="3025"/>
                      <a:pt x="2643" y="2644"/>
                      <a:pt x="2917" y="2286"/>
                    </a:cubicBezTo>
                    <a:cubicBezTo>
                      <a:pt x="3203" y="1917"/>
                      <a:pt x="3501" y="1560"/>
                      <a:pt x="3822" y="1215"/>
                    </a:cubicBezTo>
                    <a:cubicBezTo>
                      <a:pt x="4018" y="1013"/>
                      <a:pt x="4222" y="819"/>
                      <a:pt x="4432" y="632"/>
                    </a:cubicBezTo>
                    <a:lnTo>
                      <a:pt x="4432" y="632"/>
                    </a:lnTo>
                    <a:cubicBezTo>
                      <a:pt x="4347" y="695"/>
                      <a:pt x="4261" y="757"/>
                      <a:pt x="4179" y="822"/>
                    </a:cubicBezTo>
                    <a:cubicBezTo>
                      <a:pt x="4108" y="881"/>
                      <a:pt x="4036" y="953"/>
                      <a:pt x="3941" y="1012"/>
                    </a:cubicBezTo>
                    <a:cubicBezTo>
                      <a:pt x="3858" y="1084"/>
                      <a:pt x="3774" y="1167"/>
                      <a:pt x="3691" y="1239"/>
                    </a:cubicBezTo>
                    <a:cubicBezTo>
                      <a:pt x="3524" y="1381"/>
                      <a:pt x="3382" y="1536"/>
                      <a:pt x="3227" y="1679"/>
                    </a:cubicBezTo>
                    <a:cubicBezTo>
                      <a:pt x="3096" y="1834"/>
                      <a:pt x="2965" y="1977"/>
                      <a:pt x="2822" y="2143"/>
                    </a:cubicBezTo>
                    <a:cubicBezTo>
                      <a:pt x="2703" y="2298"/>
                      <a:pt x="2584" y="2441"/>
                      <a:pt x="2489" y="2608"/>
                    </a:cubicBezTo>
                    <a:cubicBezTo>
                      <a:pt x="2250" y="2929"/>
                      <a:pt x="2036" y="3275"/>
                      <a:pt x="1846" y="3632"/>
                    </a:cubicBezTo>
                    <a:cubicBezTo>
                      <a:pt x="1834" y="3679"/>
                      <a:pt x="1798" y="3727"/>
                      <a:pt x="1786" y="3751"/>
                    </a:cubicBezTo>
                    <a:cubicBezTo>
                      <a:pt x="1750" y="3703"/>
                      <a:pt x="1738" y="3667"/>
                      <a:pt x="1715" y="3608"/>
                    </a:cubicBezTo>
                    <a:cubicBezTo>
                      <a:pt x="1655" y="3489"/>
                      <a:pt x="1607" y="3346"/>
                      <a:pt x="1560" y="3215"/>
                    </a:cubicBezTo>
                    <a:cubicBezTo>
                      <a:pt x="1429" y="2798"/>
                      <a:pt x="1369" y="2382"/>
                      <a:pt x="1334" y="1953"/>
                    </a:cubicBezTo>
                    <a:cubicBezTo>
                      <a:pt x="1310" y="1441"/>
                      <a:pt x="1334" y="941"/>
                      <a:pt x="1417" y="441"/>
                    </a:cubicBezTo>
                    <a:cubicBezTo>
                      <a:pt x="1417" y="429"/>
                      <a:pt x="1393" y="405"/>
                      <a:pt x="1381" y="40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9" name="Google Shape;139;p9"/>
          <p:cNvGrpSpPr/>
          <p:nvPr/>
        </p:nvGrpSpPr>
        <p:grpSpPr>
          <a:xfrm>
            <a:off x="-196967" y="-124612"/>
            <a:ext cx="910200" cy="703260"/>
            <a:chOff x="5690861" y="3802277"/>
            <a:chExt cx="601228" cy="464536"/>
          </a:xfrm>
        </p:grpSpPr>
        <p:sp>
          <p:nvSpPr>
            <p:cNvPr id="140" name="Google Shape;140;p9"/>
            <p:cNvSpPr/>
            <p:nvPr/>
          </p:nvSpPr>
          <p:spPr>
            <a:xfrm>
              <a:off x="5962877" y="3802277"/>
              <a:ext cx="298289" cy="176100"/>
            </a:xfrm>
            <a:custGeom>
              <a:avLst/>
              <a:gdLst/>
              <a:ahLst/>
              <a:cxnLst/>
              <a:rect l="l" t="t" r="r" b="b"/>
              <a:pathLst>
                <a:path w="2180" h="1287" extrusionOk="0">
                  <a:moveTo>
                    <a:pt x="1346" y="1"/>
                  </a:moveTo>
                  <a:cubicBezTo>
                    <a:pt x="1191" y="1"/>
                    <a:pt x="989" y="84"/>
                    <a:pt x="810" y="203"/>
                  </a:cubicBezTo>
                  <a:cubicBezTo>
                    <a:pt x="656" y="299"/>
                    <a:pt x="501" y="441"/>
                    <a:pt x="358" y="608"/>
                  </a:cubicBezTo>
                  <a:cubicBezTo>
                    <a:pt x="215" y="763"/>
                    <a:pt x="96" y="930"/>
                    <a:pt x="13" y="1096"/>
                  </a:cubicBezTo>
                  <a:cubicBezTo>
                    <a:pt x="1" y="1108"/>
                    <a:pt x="1" y="1132"/>
                    <a:pt x="25" y="1156"/>
                  </a:cubicBezTo>
                  <a:lnTo>
                    <a:pt x="72" y="1156"/>
                  </a:lnTo>
                  <a:cubicBezTo>
                    <a:pt x="84" y="1168"/>
                    <a:pt x="96" y="1180"/>
                    <a:pt x="120" y="1180"/>
                  </a:cubicBezTo>
                  <a:cubicBezTo>
                    <a:pt x="215" y="1192"/>
                    <a:pt x="334" y="1215"/>
                    <a:pt x="441" y="1239"/>
                  </a:cubicBezTo>
                  <a:lnTo>
                    <a:pt x="453" y="1239"/>
                  </a:lnTo>
                  <a:cubicBezTo>
                    <a:pt x="560" y="1251"/>
                    <a:pt x="668" y="1287"/>
                    <a:pt x="775" y="1287"/>
                  </a:cubicBezTo>
                  <a:lnTo>
                    <a:pt x="1049" y="1287"/>
                  </a:lnTo>
                  <a:cubicBezTo>
                    <a:pt x="1287" y="1263"/>
                    <a:pt x="1513" y="1227"/>
                    <a:pt x="1727" y="1156"/>
                  </a:cubicBezTo>
                  <a:cubicBezTo>
                    <a:pt x="1822" y="1108"/>
                    <a:pt x="1918" y="1061"/>
                    <a:pt x="2001" y="1001"/>
                  </a:cubicBezTo>
                  <a:cubicBezTo>
                    <a:pt x="2084" y="942"/>
                    <a:pt x="2144" y="870"/>
                    <a:pt x="2168" y="799"/>
                  </a:cubicBezTo>
                  <a:cubicBezTo>
                    <a:pt x="2180" y="751"/>
                    <a:pt x="2180" y="715"/>
                    <a:pt x="2180" y="656"/>
                  </a:cubicBezTo>
                  <a:cubicBezTo>
                    <a:pt x="2180" y="620"/>
                    <a:pt x="2168" y="572"/>
                    <a:pt x="2156" y="513"/>
                  </a:cubicBezTo>
                  <a:cubicBezTo>
                    <a:pt x="2144" y="453"/>
                    <a:pt x="2096" y="406"/>
                    <a:pt x="2061" y="358"/>
                  </a:cubicBezTo>
                  <a:cubicBezTo>
                    <a:pt x="2025" y="299"/>
                    <a:pt x="1977" y="239"/>
                    <a:pt x="1906" y="180"/>
                  </a:cubicBezTo>
                  <a:cubicBezTo>
                    <a:pt x="1858" y="144"/>
                    <a:pt x="1811" y="108"/>
                    <a:pt x="1787" y="96"/>
                  </a:cubicBezTo>
                  <a:cubicBezTo>
                    <a:pt x="1739" y="60"/>
                    <a:pt x="1691" y="49"/>
                    <a:pt x="1644" y="13"/>
                  </a:cubicBezTo>
                  <a:cubicBezTo>
                    <a:pt x="1625" y="15"/>
                    <a:pt x="1606" y="16"/>
                    <a:pt x="1587" y="16"/>
                  </a:cubicBezTo>
                  <a:cubicBezTo>
                    <a:pt x="1511" y="16"/>
                    <a:pt x="1437" y="1"/>
                    <a:pt x="1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5990653" y="4043506"/>
              <a:ext cx="301436" cy="223307"/>
            </a:xfrm>
            <a:custGeom>
              <a:avLst/>
              <a:gdLst/>
              <a:ahLst/>
              <a:cxnLst/>
              <a:rect l="l" t="t" r="r" b="b"/>
              <a:pathLst>
                <a:path w="2203" h="1632" extrusionOk="0">
                  <a:moveTo>
                    <a:pt x="893" y="0"/>
                  </a:moveTo>
                  <a:cubicBezTo>
                    <a:pt x="810" y="0"/>
                    <a:pt x="715" y="0"/>
                    <a:pt x="631" y="12"/>
                  </a:cubicBezTo>
                  <a:cubicBezTo>
                    <a:pt x="453" y="24"/>
                    <a:pt x="286" y="72"/>
                    <a:pt x="131" y="131"/>
                  </a:cubicBezTo>
                  <a:cubicBezTo>
                    <a:pt x="119" y="119"/>
                    <a:pt x="107" y="119"/>
                    <a:pt x="95" y="119"/>
                  </a:cubicBezTo>
                  <a:lnTo>
                    <a:pt x="60" y="119"/>
                  </a:lnTo>
                  <a:cubicBezTo>
                    <a:pt x="48" y="131"/>
                    <a:pt x="12" y="143"/>
                    <a:pt x="12" y="155"/>
                  </a:cubicBezTo>
                  <a:cubicBezTo>
                    <a:pt x="0" y="191"/>
                    <a:pt x="0" y="214"/>
                    <a:pt x="36" y="250"/>
                  </a:cubicBezTo>
                  <a:cubicBezTo>
                    <a:pt x="72" y="310"/>
                    <a:pt x="107" y="381"/>
                    <a:pt x="155" y="441"/>
                  </a:cubicBezTo>
                  <a:cubicBezTo>
                    <a:pt x="214" y="560"/>
                    <a:pt x="286" y="679"/>
                    <a:pt x="357" y="798"/>
                  </a:cubicBezTo>
                  <a:cubicBezTo>
                    <a:pt x="429" y="905"/>
                    <a:pt x="512" y="988"/>
                    <a:pt x="631" y="1107"/>
                  </a:cubicBezTo>
                  <a:cubicBezTo>
                    <a:pt x="726" y="1215"/>
                    <a:pt x="846" y="1310"/>
                    <a:pt x="965" y="1393"/>
                  </a:cubicBezTo>
                  <a:cubicBezTo>
                    <a:pt x="1107" y="1488"/>
                    <a:pt x="1238" y="1560"/>
                    <a:pt x="1357" y="1584"/>
                  </a:cubicBezTo>
                  <a:cubicBezTo>
                    <a:pt x="1429" y="1607"/>
                    <a:pt x="1488" y="1619"/>
                    <a:pt x="1548" y="1631"/>
                  </a:cubicBezTo>
                  <a:lnTo>
                    <a:pt x="1643" y="1631"/>
                  </a:lnTo>
                  <a:cubicBezTo>
                    <a:pt x="1667" y="1631"/>
                    <a:pt x="1715" y="1619"/>
                    <a:pt x="1738" y="1619"/>
                  </a:cubicBezTo>
                  <a:cubicBezTo>
                    <a:pt x="1798" y="1607"/>
                    <a:pt x="1846" y="1572"/>
                    <a:pt x="1905" y="1548"/>
                  </a:cubicBezTo>
                  <a:cubicBezTo>
                    <a:pt x="1941" y="1524"/>
                    <a:pt x="1953" y="1500"/>
                    <a:pt x="1977" y="1488"/>
                  </a:cubicBezTo>
                  <a:cubicBezTo>
                    <a:pt x="2024" y="1453"/>
                    <a:pt x="2036" y="1405"/>
                    <a:pt x="2072" y="1381"/>
                  </a:cubicBezTo>
                  <a:cubicBezTo>
                    <a:pt x="2119" y="1310"/>
                    <a:pt x="2155" y="1226"/>
                    <a:pt x="2179" y="1155"/>
                  </a:cubicBezTo>
                  <a:cubicBezTo>
                    <a:pt x="2203" y="1084"/>
                    <a:pt x="2203" y="988"/>
                    <a:pt x="2203" y="905"/>
                  </a:cubicBezTo>
                  <a:cubicBezTo>
                    <a:pt x="2203" y="834"/>
                    <a:pt x="2191" y="750"/>
                    <a:pt x="2155" y="679"/>
                  </a:cubicBezTo>
                  <a:cubicBezTo>
                    <a:pt x="2131" y="607"/>
                    <a:pt x="2096" y="548"/>
                    <a:pt x="2036" y="453"/>
                  </a:cubicBezTo>
                  <a:cubicBezTo>
                    <a:pt x="1953" y="333"/>
                    <a:pt x="1834" y="238"/>
                    <a:pt x="1679" y="155"/>
                  </a:cubicBezTo>
                  <a:cubicBezTo>
                    <a:pt x="1619" y="131"/>
                    <a:pt x="1548" y="95"/>
                    <a:pt x="1477" y="72"/>
                  </a:cubicBezTo>
                  <a:cubicBezTo>
                    <a:pt x="1381" y="36"/>
                    <a:pt x="1298" y="24"/>
                    <a:pt x="1203" y="24"/>
                  </a:cubicBezTo>
                  <a:cubicBezTo>
                    <a:pt x="1107" y="0"/>
                    <a:pt x="1000" y="0"/>
                    <a:pt x="8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5811407" y="4012446"/>
              <a:ext cx="145177" cy="249441"/>
            </a:xfrm>
            <a:custGeom>
              <a:avLst/>
              <a:gdLst/>
              <a:ahLst/>
              <a:cxnLst/>
              <a:rect l="l" t="t" r="r" b="b"/>
              <a:pathLst>
                <a:path w="1061" h="1823" extrusionOk="0">
                  <a:moveTo>
                    <a:pt x="227" y="1"/>
                  </a:moveTo>
                  <a:cubicBezTo>
                    <a:pt x="191" y="1"/>
                    <a:pt x="167" y="13"/>
                    <a:pt x="167" y="48"/>
                  </a:cubicBezTo>
                  <a:cubicBezTo>
                    <a:pt x="167" y="60"/>
                    <a:pt x="167" y="72"/>
                    <a:pt x="155" y="84"/>
                  </a:cubicBezTo>
                  <a:lnTo>
                    <a:pt x="155" y="120"/>
                  </a:lnTo>
                  <a:cubicBezTo>
                    <a:pt x="155" y="156"/>
                    <a:pt x="131" y="179"/>
                    <a:pt x="131" y="215"/>
                  </a:cubicBezTo>
                  <a:cubicBezTo>
                    <a:pt x="120" y="251"/>
                    <a:pt x="120" y="287"/>
                    <a:pt x="108" y="322"/>
                  </a:cubicBezTo>
                  <a:lnTo>
                    <a:pt x="108" y="358"/>
                  </a:lnTo>
                  <a:cubicBezTo>
                    <a:pt x="84" y="394"/>
                    <a:pt x="84" y="429"/>
                    <a:pt x="72" y="465"/>
                  </a:cubicBezTo>
                  <a:cubicBezTo>
                    <a:pt x="60" y="549"/>
                    <a:pt x="24" y="644"/>
                    <a:pt x="24" y="751"/>
                  </a:cubicBezTo>
                  <a:cubicBezTo>
                    <a:pt x="0" y="1013"/>
                    <a:pt x="0" y="1227"/>
                    <a:pt x="24" y="1406"/>
                  </a:cubicBezTo>
                  <a:cubicBezTo>
                    <a:pt x="48" y="1501"/>
                    <a:pt x="84" y="1596"/>
                    <a:pt x="131" y="1656"/>
                  </a:cubicBezTo>
                  <a:lnTo>
                    <a:pt x="227" y="1739"/>
                  </a:lnTo>
                  <a:cubicBezTo>
                    <a:pt x="251" y="1775"/>
                    <a:pt x="298" y="1787"/>
                    <a:pt x="346" y="1799"/>
                  </a:cubicBezTo>
                  <a:cubicBezTo>
                    <a:pt x="370" y="1799"/>
                    <a:pt x="381" y="1823"/>
                    <a:pt x="417" y="1823"/>
                  </a:cubicBezTo>
                  <a:lnTo>
                    <a:pt x="477" y="1823"/>
                  </a:lnTo>
                  <a:cubicBezTo>
                    <a:pt x="536" y="1823"/>
                    <a:pt x="584" y="1799"/>
                    <a:pt x="655" y="1775"/>
                  </a:cubicBezTo>
                  <a:cubicBezTo>
                    <a:pt x="727" y="1739"/>
                    <a:pt x="786" y="1715"/>
                    <a:pt x="834" y="1668"/>
                  </a:cubicBezTo>
                  <a:cubicBezTo>
                    <a:pt x="870" y="1656"/>
                    <a:pt x="882" y="1620"/>
                    <a:pt x="905" y="1608"/>
                  </a:cubicBezTo>
                  <a:cubicBezTo>
                    <a:pt x="941" y="1584"/>
                    <a:pt x="953" y="1561"/>
                    <a:pt x="965" y="1537"/>
                  </a:cubicBezTo>
                  <a:cubicBezTo>
                    <a:pt x="1001" y="1489"/>
                    <a:pt x="1024" y="1430"/>
                    <a:pt x="1048" y="1358"/>
                  </a:cubicBezTo>
                  <a:cubicBezTo>
                    <a:pt x="1060" y="1299"/>
                    <a:pt x="1060" y="1239"/>
                    <a:pt x="1048" y="1168"/>
                  </a:cubicBezTo>
                  <a:cubicBezTo>
                    <a:pt x="1013" y="1001"/>
                    <a:pt x="941" y="834"/>
                    <a:pt x="870" y="727"/>
                  </a:cubicBezTo>
                  <a:cubicBezTo>
                    <a:pt x="727" y="513"/>
                    <a:pt x="548" y="299"/>
                    <a:pt x="381" y="108"/>
                  </a:cubicBezTo>
                  <a:lnTo>
                    <a:pt x="310" y="13"/>
                  </a:lnTo>
                  <a:cubicBezTo>
                    <a:pt x="310" y="13"/>
                    <a:pt x="298" y="1"/>
                    <a:pt x="286" y="1"/>
                  </a:cubicBezTo>
                  <a:cubicBezTo>
                    <a:pt x="274" y="5"/>
                    <a:pt x="265" y="6"/>
                    <a:pt x="258" y="6"/>
                  </a:cubicBezTo>
                  <a:cubicBezTo>
                    <a:pt x="243" y="6"/>
                    <a:pt x="235" y="1"/>
                    <a:pt x="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5690861" y="3826770"/>
              <a:ext cx="557309" cy="407480"/>
            </a:xfrm>
            <a:custGeom>
              <a:avLst/>
              <a:gdLst/>
              <a:ahLst/>
              <a:cxnLst/>
              <a:rect l="l" t="t" r="r" b="b"/>
              <a:pathLst>
                <a:path w="4073" h="2978" extrusionOk="0">
                  <a:moveTo>
                    <a:pt x="108" y="1"/>
                  </a:moveTo>
                  <a:cubicBezTo>
                    <a:pt x="84" y="1"/>
                    <a:pt x="48" y="12"/>
                    <a:pt x="36" y="36"/>
                  </a:cubicBezTo>
                  <a:cubicBezTo>
                    <a:pt x="24" y="48"/>
                    <a:pt x="0" y="72"/>
                    <a:pt x="0" y="108"/>
                  </a:cubicBezTo>
                  <a:cubicBezTo>
                    <a:pt x="0" y="132"/>
                    <a:pt x="24" y="167"/>
                    <a:pt x="36" y="179"/>
                  </a:cubicBezTo>
                  <a:cubicBezTo>
                    <a:pt x="96" y="251"/>
                    <a:pt x="155" y="334"/>
                    <a:pt x="227" y="393"/>
                  </a:cubicBezTo>
                  <a:cubicBezTo>
                    <a:pt x="286" y="465"/>
                    <a:pt x="358" y="524"/>
                    <a:pt x="441" y="596"/>
                  </a:cubicBezTo>
                  <a:cubicBezTo>
                    <a:pt x="524" y="691"/>
                    <a:pt x="620" y="763"/>
                    <a:pt x="703" y="846"/>
                  </a:cubicBezTo>
                  <a:cubicBezTo>
                    <a:pt x="751" y="905"/>
                    <a:pt x="774" y="989"/>
                    <a:pt x="822" y="1060"/>
                  </a:cubicBezTo>
                  <a:cubicBezTo>
                    <a:pt x="893" y="1191"/>
                    <a:pt x="965" y="1322"/>
                    <a:pt x="1024" y="1477"/>
                  </a:cubicBezTo>
                  <a:cubicBezTo>
                    <a:pt x="1060" y="1560"/>
                    <a:pt x="1084" y="1644"/>
                    <a:pt x="1120" y="1727"/>
                  </a:cubicBezTo>
                  <a:cubicBezTo>
                    <a:pt x="1155" y="1822"/>
                    <a:pt x="1179" y="1917"/>
                    <a:pt x="1191" y="2013"/>
                  </a:cubicBezTo>
                  <a:cubicBezTo>
                    <a:pt x="1227" y="2096"/>
                    <a:pt x="1239" y="2203"/>
                    <a:pt x="1251" y="2298"/>
                  </a:cubicBezTo>
                  <a:cubicBezTo>
                    <a:pt x="1262" y="2382"/>
                    <a:pt x="1286" y="2489"/>
                    <a:pt x="1298" y="2572"/>
                  </a:cubicBezTo>
                  <a:lnTo>
                    <a:pt x="1298" y="2560"/>
                  </a:lnTo>
                  <a:cubicBezTo>
                    <a:pt x="1310" y="2679"/>
                    <a:pt x="1322" y="2810"/>
                    <a:pt x="1322" y="2929"/>
                  </a:cubicBezTo>
                  <a:cubicBezTo>
                    <a:pt x="1322" y="2953"/>
                    <a:pt x="1346" y="2965"/>
                    <a:pt x="1358" y="2977"/>
                  </a:cubicBezTo>
                  <a:cubicBezTo>
                    <a:pt x="1370" y="2977"/>
                    <a:pt x="1405" y="2965"/>
                    <a:pt x="1393" y="2953"/>
                  </a:cubicBezTo>
                  <a:cubicBezTo>
                    <a:pt x="1393" y="2739"/>
                    <a:pt x="1370" y="2548"/>
                    <a:pt x="1346" y="2334"/>
                  </a:cubicBezTo>
                  <a:cubicBezTo>
                    <a:pt x="1334" y="2132"/>
                    <a:pt x="1298" y="1906"/>
                    <a:pt x="1251" y="1703"/>
                  </a:cubicBezTo>
                  <a:cubicBezTo>
                    <a:pt x="1239" y="1596"/>
                    <a:pt x="1215" y="1489"/>
                    <a:pt x="1179" y="1405"/>
                  </a:cubicBezTo>
                  <a:cubicBezTo>
                    <a:pt x="1167" y="1346"/>
                    <a:pt x="1155" y="1286"/>
                    <a:pt x="1120" y="1239"/>
                  </a:cubicBezTo>
                  <a:lnTo>
                    <a:pt x="1120" y="1239"/>
                  </a:lnTo>
                  <a:cubicBezTo>
                    <a:pt x="1346" y="1417"/>
                    <a:pt x="1584" y="1584"/>
                    <a:pt x="1822" y="1727"/>
                  </a:cubicBezTo>
                  <a:cubicBezTo>
                    <a:pt x="1905" y="1786"/>
                    <a:pt x="1989" y="1834"/>
                    <a:pt x="2072" y="1882"/>
                  </a:cubicBezTo>
                  <a:cubicBezTo>
                    <a:pt x="2167" y="1917"/>
                    <a:pt x="2251" y="1965"/>
                    <a:pt x="2346" y="2025"/>
                  </a:cubicBezTo>
                  <a:cubicBezTo>
                    <a:pt x="2525" y="2120"/>
                    <a:pt x="2703" y="2203"/>
                    <a:pt x="2882" y="2275"/>
                  </a:cubicBezTo>
                  <a:cubicBezTo>
                    <a:pt x="2965" y="2322"/>
                    <a:pt x="3060" y="2358"/>
                    <a:pt x="3144" y="2382"/>
                  </a:cubicBezTo>
                  <a:cubicBezTo>
                    <a:pt x="3239" y="2418"/>
                    <a:pt x="3322" y="2453"/>
                    <a:pt x="3418" y="2489"/>
                  </a:cubicBezTo>
                  <a:cubicBezTo>
                    <a:pt x="3608" y="2560"/>
                    <a:pt x="3799" y="2620"/>
                    <a:pt x="3989" y="2668"/>
                  </a:cubicBezTo>
                  <a:cubicBezTo>
                    <a:pt x="4013" y="2668"/>
                    <a:pt x="4037" y="2668"/>
                    <a:pt x="4037" y="2632"/>
                  </a:cubicBezTo>
                  <a:cubicBezTo>
                    <a:pt x="4072" y="2560"/>
                    <a:pt x="4049" y="2537"/>
                    <a:pt x="4025" y="2537"/>
                  </a:cubicBezTo>
                  <a:cubicBezTo>
                    <a:pt x="3775" y="2465"/>
                    <a:pt x="3537" y="2370"/>
                    <a:pt x="3298" y="2263"/>
                  </a:cubicBezTo>
                  <a:cubicBezTo>
                    <a:pt x="3215" y="2239"/>
                    <a:pt x="3132" y="2191"/>
                    <a:pt x="3060" y="2167"/>
                  </a:cubicBezTo>
                  <a:lnTo>
                    <a:pt x="2786" y="2025"/>
                  </a:lnTo>
                  <a:cubicBezTo>
                    <a:pt x="2608" y="1941"/>
                    <a:pt x="2441" y="1834"/>
                    <a:pt x="2263" y="1727"/>
                  </a:cubicBezTo>
                  <a:cubicBezTo>
                    <a:pt x="1941" y="1525"/>
                    <a:pt x="1643" y="1298"/>
                    <a:pt x="1346" y="1060"/>
                  </a:cubicBezTo>
                  <a:lnTo>
                    <a:pt x="1727" y="1060"/>
                  </a:lnTo>
                  <a:cubicBezTo>
                    <a:pt x="1965" y="1048"/>
                    <a:pt x="2191" y="1013"/>
                    <a:pt x="2429" y="977"/>
                  </a:cubicBezTo>
                  <a:cubicBezTo>
                    <a:pt x="2667" y="929"/>
                    <a:pt x="2894" y="870"/>
                    <a:pt x="3120" y="798"/>
                  </a:cubicBezTo>
                  <a:cubicBezTo>
                    <a:pt x="3322" y="715"/>
                    <a:pt x="3537" y="632"/>
                    <a:pt x="3727" y="536"/>
                  </a:cubicBezTo>
                  <a:cubicBezTo>
                    <a:pt x="3739" y="524"/>
                    <a:pt x="3751" y="513"/>
                    <a:pt x="3739" y="501"/>
                  </a:cubicBezTo>
                  <a:cubicBezTo>
                    <a:pt x="3739" y="477"/>
                    <a:pt x="3727" y="477"/>
                    <a:pt x="3715" y="477"/>
                  </a:cubicBezTo>
                  <a:lnTo>
                    <a:pt x="3691" y="477"/>
                  </a:lnTo>
                  <a:cubicBezTo>
                    <a:pt x="3596" y="536"/>
                    <a:pt x="3489" y="584"/>
                    <a:pt x="3382" y="632"/>
                  </a:cubicBezTo>
                  <a:cubicBezTo>
                    <a:pt x="3215" y="691"/>
                    <a:pt x="3037" y="751"/>
                    <a:pt x="2858" y="798"/>
                  </a:cubicBezTo>
                  <a:cubicBezTo>
                    <a:pt x="2775" y="810"/>
                    <a:pt x="2679" y="834"/>
                    <a:pt x="2596" y="858"/>
                  </a:cubicBezTo>
                  <a:cubicBezTo>
                    <a:pt x="2501" y="870"/>
                    <a:pt x="2405" y="882"/>
                    <a:pt x="2310" y="894"/>
                  </a:cubicBezTo>
                  <a:cubicBezTo>
                    <a:pt x="2108" y="929"/>
                    <a:pt x="1894" y="929"/>
                    <a:pt x="1691" y="941"/>
                  </a:cubicBezTo>
                  <a:lnTo>
                    <a:pt x="1155" y="941"/>
                  </a:lnTo>
                  <a:cubicBezTo>
                    <a:pt x="1012" y="834"/>
                    <a:pt x="893" y="715"/>
                    <a:pt x="762" y="608"/>
                  </a:cubicBezTo>
                  <a:lnTo>
                    <a:pt x="703" y="548"/>
                  </a:lnTo>
                  <a:cubicBezTo>
                    <a:pt x="620" y="465"/>
                    <a:pt x="524" y="393"/>
                    <a:pt x="453" y="298"/>
                  </a:cubicBezTo>
                  <a:lnTo>
                    <a:pt x="179" y="36"/>
                  </a:lnTo>
                  <a:cubicBezTo>
                    <a:pt x="167" y="12"/>
                    <a:pt x="143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1412600" y="1419040"/>
            <a:ext cx="4288500" cy="63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1"/>
          </p:nvPr>
        </p:nvSpPr>
        <p:spPr>
          <a:xfrm>
            <a:off x="1412600" y="2096961"/>
            <a:ext cx="4291500" cy="10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4756284" y="-486288"/>
            <a:ext cx="4836941" cy="2113066"/>
          </a:xfrm>
          <a:custGeom>
            <a:avLst/>
            <a:gdLst/>
            <a:ahLst/>
            <a:cxnLst/>
            <a:rect l="l" t="t" r="r" b="b"/>
            <a:pathLst>
              <a:path w="35350" h="15443" extrusionOk="0">
                <a:moveTo>
                  <a:pt x="29683" y="0"/>
                </a:moveTo>
                <a:cubicBezTo>
                  <a:pt x="29385" y="0"/>
                  <a:pt x="29099" y="0"/>
                  <a:pt x="28802" y="24"/>
                </a:cubicBezTo>
                <a:lnTo>
                  <a:pt x="27278" y="24"/>
                </a:lnTo>
                <a:cubicBezTo>
                  <a:pt x="26682" y="24"/>
                  <a:pt x="26075" y="24"/>
                  <a:pt x="25480" y="36"/>
                </a:cubicBezTo>
                <a:cubicBezTo>
                  <a:pt x="24396" y="48"/>
                  <a:pt x="23206" y="72"/>
                  <a:pt x="21884" y="84"/>
                </a:cubicBezTo>
                <a:cubicBezTo>
                  <a:pt x="20039" y="108"/>
                  <a:pt x="18157" y="155"/>
                  <a:pt x="16359" y="191"/>
                </a:cubicBezTo>
                <a:cubicBezTo>
                  <a:pt x="13442" y="251"/>
                  <a:pt x="10430" y="322"/>
                  <a:pt x="7466" y="334"/>
                </a:cubicBezTo>
                <a:cubicBezTo>
                  <a:pt x="6870" y="334"/>
                  <a:pt x="6263" y="346"/>
                  <a:pt x="5668" y="346"/>
                </a:cubicBezTo>
                <a:lnTo>
                  <a:pt x="4727" y="346"/>
                </a:lnTo>
                <a:lnTo>
                  <a:pt x="4453" y="334"/>
                </a:lnTo>
                <a:cubicBezTo>
                  <a:pt x="4167" y="322"/>
                  <a:pt x="3882" y="298"/>
                  <a:pt x="3596" y="298"/>
                </a:cubicBezTo>
                <a:cubicBezTo>
                  <a:pt x="3417" y="298"/>
                  <a:pt x="3239" y="286"/>
                  <a:pt x="3048" y="286"/>
                </a:cubicBezTo>
                <a:cubicBezTo>
                  <a:pt x="2679" y="286"/>
                  <a:pt x="2334" y="298"/>
                  <a:pt x="2012" y="334"/>
                </a:cubicBezTo>
                <a:cubicBezTo>
                  <a:pt x="1727" y="346"/>
                  <a:pt x="1477" y="393"/>
                  <a:pt x="1239" y="441"/>
                </a:cubicBezTo>
                <a:cubicBezTo>
                  <a:pt x="1000" y="477"/>
                  <a:pt x="786" y="548"/>
                  <a:pt x="596" y="632"/>
                </a:cubicBezTo>
                <a:cubicBezTo>
                  <a:pt x="477" y="691"/>
                  <a:pt x="357" y="762"/>
                  <a:pt x="250" y="858"/>
                </a:cubicBezTo>
                <a:cubicBezTo>
                  <a:pt x="167" y="941"/>
                  <a:pt x="84" y="1060"/>
                  <a:pt x="48" y="1191"/>
                </a:cubicBezTo>
                <a:cubicBezTo>
                  <a:pt x="0" y="1346"/>
                  <a:pt x="12" y="1513"/>
                  <a:pt x="48" y="1608"/>
                </a:cubicBezTo>
                <a:cubicBezTo>
                  <a:pt x="60" y="1691"/>
                  <a:pt x="107" y="1763"/>
                  <a:pt x="131" y="1834"/>
                </a:cubicBezTo>
                <a:cubicBezTo>
                  <a:pt x="179" y="1905"/>
                  <a:pt x="227" y="1989"/>
                  <a:pt x="286" y="2060"/>
                </a:cubicBezTo>
                <a:lnTo>
                  <a:pt x="298" y="2072"/>
                </a:lnTo>
                <a:cubicBezTo>
                  <a:pt x="262" y="2120"/>
                  <a:pt x="250" y="2179"/>
                  <a:pt x="286" y="2227"/>
                </a:cubicBezTo>
                <a:cubicBezTo>
                  <a:pt x="691" y="2918"/>
                  <a:pt x="1179" y="3537"/>
                  <a:pt x="1727" y="4025"/>
                </a:cubicBezTo>
                <a:cubicBezTo>
                  <a:pt x="2239" y="4465"/>
                  <a:pt x="2810" y="4858"/>
                  <a:pt x="3465" y="5144"/>
                </a:cubicBezTo>
                <a:cubicBezTo>
                  <a:pt x="4858" y="5763"/>
                  <a:pt x="6382" y="5918"/>
                  <a:pt x="7573" y="5989"/>
                </a:cubicBezTo>
                <a:cubicBezTo>
                  <a:pt x="8382" y="6037"/>
                  <a:pt x="9216" y="6049"/>
                  <a:pt x="10002" y="6049"/>
                </a:cubicBezTo>
                <a:cubicBezTo>
                  <a:pt x="11287" y="6061"/>
                  <a:pt x="12597" y="6061"/>
                  <a:pt x="13871" y="6239"/>
                </a:cubicBezTo>
                <a:lnTo>
                  <a:pt x="13859" y="6239"/>
                </a:lnTo>
                <a:cubicBezTo>
                  <a:pt x="14859" y="6370"/>
                  <a:pt x="15717" y="6597"/>
                  <a:pt x="16490" y="6930"/>
                </a:cubicBezTo>
                <a:lnTo>
                  <a:pt x="16502" y="6930"/>
                </a:lnTo>
                <a:cubicBezTo>
                  <a:pt x="16518" y="6930"/>
                  <a:pt x="16524" y="6935"/>
                  <a:pt x="16529" y="6939"/>
                </a:cubicBezTo>
                <a:lnTo>
                  <a:pt x="16529" y="6939"/>
                </a:lnTo>
                <a:lnTo>
                  <a:pt x="16502" y="6930"/>
                </a:lnTo>
                <a:lnTo>
                  <a:pt x="16502" y="6930"/>
                </a:lnTo>
                <a:cubicBezTo>
                  <a:pt x="17205" y="7228"/>
                  <a:pt x="17907" y="7656"/>
                  <a:pt x="18669" y="8240"/>
                </a:cubicBezTo>
                <a:lnTo>
                  <a:pt x="18634" y="8204"/>
                </a:lnTo>
                <a:lnTo>
                  <a:pt x="18634" y="8204"/>
                </a:lnTo>
                <a:cubicBezTo>
                  <a:pt x="19598" y="8966"/>
                  <a:pt x="20491" y="9859"/>
                  <a:pt x="21348" y="10704"/>
                </a:cubicBezTo>
                <a:cubicBezTo>
                  <a:pt x="21824" y="11180"/>
                  <a:pt x="22325" y="11692"/>
                  <a:pt x="22836" y="12169"/>
                </a:cubicBezTo>
                <a:cubicBezTo>
                  <a:pt x="23634" y="12907"/>
                  <a:pt x="24396" y="13502"/>
                  <a:pt x="25158" y="13966"/>
                </a:cubicBezTo>
                <a:cubicBezTo>
                  <a:pt x="26015" y="14490"/>
                  <a:pt x="26944" y="14883"/>
                  <a:pt x="27897" y="15145"/>
                </a:cubicBezTo>
                <a:cubicBezTo>
                  <a:pt x="28635" y="15336"/>
                  <a:pt x="29397" y="15443"/>
                  <a:pt x="30183" y="15443"/>
                </a:cubicBezTo>
                <a:cubicBezTo>
                  <a:pt x="30409" y="15443"/>
                  <a:pt x="30647" y="15419"/>
                  <a:pt x="30885" y="15407"/>
                </a:cubicBezTo>
                <a:cubicBezTo>
                  <a:pt x="31135" y="15395"/>
                  <a:pt x="31385" y="15348"/>
                  <a:pt x="31599" y="15324"/>
                </a:cubicBezTo>
                <a:cubicBezTo>
                  <a:pt x="31826" y="15288"/>
                  <a:pt x="32028" y="15240"/>
                  <a:pt x="32242" y="15217"/>
                </a:cubicBezTo>
                <a:cubicBezTo>
                  <a:pt x="32683" y="15121"/>
                  <a:pt x="33076" y="14990"/>
                  <a:pt x="33433" y="14824"/>
                </a:cubicBezTo>
                <a:cubicBezTo>
                  <a:pt x="33814" y="14645"/>
                  <a:pt x="34147" y="14395"/>
                  <a:pt x="34397" y="14097"/>
                </a:cubicBezTo>
                <a:cubicBezTo>
                  <a:pt x="34600" y="13847"/>
                  <a:pt x="34767" y="13538"/>
                  <a:pt x="34921" y="13085"/>
                </a:cubicBezTo>
                <a:cubicBezTo>
                  <a:pt x="35017" y="12764"/>
                  <a:pt x="35112" y="12383"/>
                  <a:pt x="35183" y="11931"/>
                </a:cubicBezTo>
                <a:cubicBezTo>
                  <a:pt x="35243" y="11538"/>
                  <a:pt x="35279" y="11109"/>
                  <a:pt x="35302" y="10633"/>
                </a:cubicBezTo>
                <a:cubicBezTo>
                  <a:pt x="35350" y="9764"/>
                  <a:pt x="35314" y="8894"/>
                  <a:pt x="35279" y="8001"/>
                </a:cubicBezTo>
                <a:lnTo>
                  <a:pt x="35255" y="7716"/>
                </a:lnTo>
                <a:cubicBezTo>
                  <a:pt x="35243" y="7430"/>
                  <a:pt x="35231" y="7132"/>
                  <a:pt x="35231" y="6847"/>
                </a:cubicBezTo>
                <a:cubicBezTo>
                  <a:pt x="35231" y="6668"/>
                  <a:pt x="35231" y="6513"/>
                  <a:pt x="35219" y="6335"/>
                </a:cubicBezTo>
                <a:cubicBezTo>
                  <a:pt x="35219" y="6120"/>
                  <a:pt x="35219" y="5930"/>
                  <a:pt x="35195" y="5715"/>
                </a:cubicBezTo>
                <a:cubicBezTo>
                  <a:pt x="35171" y="5025"/>
                  <a:pt x="35124" y="4096"/>
                  <a:pt x="34886" y="3191"/>
                </a:cubicBezTo>
                <a:cubicBezTo>
                  <a:pt x="34647" y="2286"/>
                  <a:pt x="34231" y="1572"/>
                  <a:pt x="33683" y="1096"/>
                </a:cubicBezTo>
                <a:cubicBezTo>
                  <a:pt x="33135" y="620"/>
                  <a:pt x="32373" y="322"/>
                  <a:pt x="31373" y="167"/>
                </a:cubicBezTo>
                <a:cubicBezTo>
                  <a:pt x="30754" y="24"/>
                  <a:pt x="30135" y="0"/>
                  <a:pt x="29683" y="0"/>
                </a:cubicBezTo>
                <a:close/>
              </a:path>
            </a:pathLst>
          </a:custGeom>
          <a:solidFill>
            <a:srgbClr val="FEFE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0"/>
          <p:cNvGrpSpPr/>
          <p:nvPr/>
        </p:nvGrpSpPr>
        <p:grpSpPr>
          <a:xfrm rot="10800000">
            <a:off x="-4159337" y="2773234"/>
            <a:ext cx="12992053" cy="3652382"/>
            <a:chOff x="2041279" y="-1502121"/>
            <a:chExt cx="9796451" cy="2988367"/>
          </a:xfrm>
        </p:grpSpPr>
        <p:sp>
          <p:nvSpPr>
            <p:cNvPr id="149" name="Google Shape;149;p10"/>
            <p:cNvSpPr/>
            <p:nvPr/>
          </p:nvSpPr>
          <p:spPr>
            <a:xfrm>
              <a:off x="7385454" y="-213238"/>
              <a:ext cx="540913" cy="722163"/>
            </a:xfrm>
            <a:custGeom>
              <a:avLst/>
              <a:gdLst/>
              <a:ahLst/>
              <a:cxnLst/>
              <a:rect l="l" t="t" r="r" b="b"/>
              <a:pathLst>
                <a:path w="7436" h="10878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34"/>
                    <a:pt x="101" y="84"/>
                    <a:pt x="151" y="118"/>
                  </a:cubicBezTo>
                  <a:cubicBezTo>
                    <a:pt x="385" y="352"/>
                    <a:pt x="569" y="602"/>
                    <a:pt x="736" y="853"/>
                  </a:cubicBezTo>
                  <a:cubicBezTo>
                    <a:pt x="886" y="1137"/>
                    <a:pt x="1036" y="1421"/>
                    <a:pt x="1204" y="1705"/>
                  </a:cubicBezTo>
                  <a:cubicBezTo>
                    <a:pt x="1371" y="2022"/>
                    <a:pt x="1538" y="2340"/>
                    <a:pt x="1671" y="2674"/>
                  </a:cubicBezTo>
                  <a:cubicBezTo>
                    <a:pt x="1889" y="3125"/>
                    <a:pt x="2072" y="3593"/>
                    <a:pt x="2256" y="4044"/>
                  </a:cubicBezTo>
                  <a:cubicBezTo>
                    <a:pt x="2340" y="4295"/>
                    <a:pt x="2423" y="4529"/>
                    <a:pt x="2524" y="4779"/>
                  </a:cubicBezTo>
                  <a:cubicBezTo>
                    <a:pt x="2607" y="5030"/>
                    <a:pt x="2724" y="5264"/>
                    <a:pt x="2808" y="5514"/>
                  </a:cubicBezTo>
                  <a:cubicBezTo>
                    <a:pt x="3025" y="6133"/>
                    <a:pt x="3275" y="6734"/>
                    <a:pt x="3509" y="7369"/>
                  </a:cubicBezTo>
                  <a:cubicBezTo>
                    <a:pt x="3660" y="7720"/>
                    <a:pt x="3777" y="8037"/>
                    <a:pt x="3944" y="8372"/>
                  </a:cubicBezTo>
                  <a:cubicBezTo>
                    <a:pt x="4161" y="8823"/>
                    <a:pt x="4445" y="9408"/>
                    <a:pt x="4846" y="9942"/>
                  </a:cubicBezTo>
                  <a:cubicBezTo>
                    <a:pt x="5097" y="10243"/>
                    <a:pt x="5481" y="10711"/>
                    <a:pt x="5999" y="10828"/>
                  </a:cubicBezTo>
                  <a:cubicBezTo>
                    <a:pt x="6082" y="10861"/>
                    <a:pt x="6166" y="10878"/>
                    <a:pt x="6266" y="10878"/>
                  </a:cubicBezTo>
                  <a:cubicBezTo>
                    <a:pt x="6400" y="10878"/>
                    <a:pt x="6500" y="10861"/>
                    <a:pt x="6617" y="10811"/>
                  </a:cubicBezTo>
                  <a:cubicBezTo>
                    <a:pt x="6701" y="10794"/>
                    <a:pt x="6768" y="10744"/>
                    <a:pt x="6868" y="10711"/>
                  </a:cubicBezTo>
                  <a:cubicBezTo>
                    <a:pt x="6951" y="10661"/>
                    <a:pt x="7018" y="10627"/>
                    <a:pt x="7085" y="10560"/>
                  </a:cubicBezTo>
                  <a:cubicBezTo>
                    <a:pt x="7185" y="10477"/>
                    <a:pt x="7269" y="10360"/>
                    <a:pt x="7336" y="10210"/>
                  </a:cubicBezTo>
                  <a:cubicBezTo>
                    <a:pt x="7402" y="10059"/>
                    <a:pt x="7419" y="9892"/>
                    <a:pt x="7436" y="9692"/>
                  </a:cubicBezTo>
                  <a:cubicBezTo>
                    <a:pt x="7436" y="9525"/>
                    <a:pt x="7436" y="9357"/>
                    <a:pt x="7402" y="9157"/>
                  </a:cubicBezTo>
                  <a:cubicBezTo>
                    <a:pt x="7369" y="8956"/>
                    <a:pt x="7319" y="8739"/>
                    <a:pt x="7252" y="8522"/>
                  </a:cubicBezTo>
                  <a:cubicBezTo>
                    <a:pt x="7118" y="8121"/>
                    <a:pt x="6951" y="7687"/>
                    <a:pt x="6701" y="7185"/>
                  </a:cubicBezTo>
                  <a:cubicBezTo>
                    <a:pt x="6483" y="6717"/>
                    <a:pt x="6233" y="6233"/>
                    <a:pt x="5932" y="5732"/>
                  </a:cubicBezTo>
                  <a:cubicBezTo>
                    <a:pt x="5448" y="4930"/>
                    <a:pt x="4930" y="4128"/>
                    <a:pt x="4345" y="3359"/>
                  </a:cubicBezTo>
                  <a:cubicBezTo>
                    <a:pt x="4194" y="3142"/>
                    <a:pt x="4011" y="2891"/>
                    <a:pt x="3810" y="2674"/>
                  </a:cubicBezTo>
                  <a:cubicBezTo>
                    <a:pt x="3660" y="2507"/>
                    <a:pt x="3509" y="2357"/>
                    <a:pt x="3359" y="2206"/>
                  </a:cubicBezTo>
                  <a:lnTo>
                    <a:pt x="3326" y="2173"/>
                  </a:lnTo>
                  <a:cubicBezTo>
                    <a:pt x="2991" y="1839"/>
                    <a:pt x="2657" y="1538"/>
                    <a:pt x="2340" y="1287"/>
                  </a:cubicBezTo>
                  <a:cubicBezTo>
                    <a:pt x="1972" y="970"/>
                    <a:pt x="1571" y="702"/>
                    <a:pt x="1187" y="502"/>
                  </a:cubicBezTo>
                  <a:cubicBezTo>
                    <a:pt x="819" y="285"/>
                    <a:pt x="402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2041279" y="-1502121"/>
              <a:ext cx="9796451" cy="2988367"/>
            </a:xfrm>
            <a:custGeom>
              <a:avLst/>
              <a:gdLst/>
              <a:ahLst/>
              <a:cxnLst/>
              <a:rect l="l" t="t" r="r" b="b"/>
              <a:pathLst>
                <a:path w="134673" h="45014" extrusionOk="0">
                  <a:moveTo>
                    <a:pt x="32917" y="0"/>
                  </a:moveTo>
                  <a:cubicBezTo>
                    <a:pt x="31781" y="0"/>
                    <a:pt x="30695" y="0"/>
                    <a:pt x="29659" y="17"/>
                  </a:cubicBezTo>
                  <a:cubicBezTo>
                    <a:pt x="27503" y="67"/>
                    <a:pt x="25331" y="167"/>
                    <a:pt x="23226" y="318"/>
                  </a:cubicBezTo>
                  <a:cubicBezTo>
                    <a:pt x="21204" y="468"/>
                    <a:pt x="19149" y="669"/>
                    <a:pt x="17111" y="936"/>
                  </a:cubicBezTo>
                  <a:cubicBezTo>
                    <a:pt x="15055" y="1220"/>
                    <a:pt x="12984" y="1588"/>
                    <a:pt x="10978" y="2022"/>
                  </a:cubicBezTo>
                  <a:cubicBezTo>
                    <a:pt x="9959" y="2256"/>
                    <a:pt x="9207" y="2440"/>
                    <a:pt x="8472" y="2674"/>
                  </a:cubicBezTo>
                  <a:cubicBezTo>
                    <a:pt x="7804" y="2891"/>
                    <a:pt x="7136" y="3142"/>
                    <a:pt x="6434" y="3442"/>
                  </a:cubicBezTo>
                  <a:cubicBezTo>
                    <a:pt x="5866" y="3693"/>
                    <a:pt x="5298" y="3994"/>
                    <a:pt x="4746" y="4328"/>
                  </a:cubicBezTo>
                  <a:cubicBezTo>
                    <a:pt x="4262" y="4612"/>
                    <a:pt x="3777" y="4946"/>
                    <a:pt x="3276" y="5364"/>
                  </a:cubicBezTo>
                  <a:cubicBezTo>
                    <a:pt x="2457" y="6032"/>
                    <a:pt x="1772" y="6851"/>
                    <a:pt x="1237" y="7770"/>
                  </a:cubicBezTo>
                  <a:cubicBezTo>
                    <a:pt x="1020" y="8121"/>
                    <a:pt x="820" y="8538"/>
                    <a:pt x="619" y="9023"/>
                  </a:cubicBezTo>
                  <a:cubicBezTo>
                    <a:pt x="435" y="9474"/>
                    <a:pt x="318" y="9942"/>
                    <a:pt x="185" y="10510"/>
                  </a:cubicBezTo>
                  <a:cubicBezTo>
                    <a:pt x="101" y="10928"/>
                    <a:pt x="34" y="11362"/>
                    <a:pt x="18" y="11863"/>
                  </a:cubicBezTo>
                  <a:cubicBezTo>
                    <a:pt x="1" y="12348"/>
                    <a:pt x="1" y="12866"/>
                    <a:pt x="68" y="13451"/>
                  </a:cubicBezTo>
                  <a:cubicBezTo>
                    <a:pt x="151" y="14420"/>
                    <a:pt x="369" y="15439"/>
                    <a:pt x="736" y="16492"/>
                  </a:cubicBezTo>
                  <a:cubicBezTo>
                    <a:pt x="870" y="16926"/>
                    <a:pt x="1037" y="17360"/>
                    <a:pt x="1288" y="17912"/>
                  </a:cubicBezTo>
                  <a:cubicBezTo>
                    <a:pt x="1505" y="18413"/>
                    <a:pt x="1772" y="18914"/>
                    <a:pt x="2106" y="19499"/>
                  </a:cubicBezTo>
                  <a:cubicBezTo>
                    <a:pt x="2658" y="20435"/>
                    <a:pt x="3276" y="21354"/>
                    <a:pt x="4078" y="22340"/>
                  </a:cubicBezTo>
                  <a:cubicBezTo>
                    <a:pt x="4796" y="23225"/>
                    <a:pt x="5665" y="24111"/>
                    <a:pt x="6601" y="24946"/>
                  </a:cubicBezTo>
                  <a:cubicBezTo>
                    <a:pt x="7470" y="25715"/>
                    <a:pt x="8439" y="26433"/>
                    <a:pt x="9475" y="27068"/>
                  </a:cubicBezTo>
                  <a:cubicBezTo>
                    <a:pt x="10444" y="27686"/>
                    <a:pt x="11513" y="28221"/>
                    <a:pt x="12649" y="28655"/>
                  </a:cubicBezTo>
                  <a:cubicBezTo>
                    <a:pt x="13151" y="28873"/>
                    <a:pt x="13702" y="29040"/>
                    <a:pt x="14287" y="29207"/>
                  </a:cubicBezTo>
                  <a:cubicBezTo>
                    <a:pt x="14905" y="29391"/>
                    <a:pt x="15607" y="29541"/>
                    <a:pt x="16492" y="29658"/>
                  </a:cubicBezTo>
                  <a:cubicBezTo>
                    <a:pt x="17311" y="29792"/>
                    <a:pt x="18163" y="29875"/>
                    <a:pt x="19082" y="29909"/>
                  </a:cubicBezTo>
                  <a:lnTo>
                    <a:pt x="19634" y="29909"/>
                  </a:lnTo>
                  <a:cubicBezTo>
                    <a:pt x="20335" y="29909"/>
                    <a:pt x="21070" y="29875"/>
                    <a:pt x="21872" y="29775"/>
                  </a:cubicBezTo>
                  <a:cubicBezTo>
                    <a:pt x="22574" y="29691"/>
                    <a:pt x="23326" y="29541"/>
                    <a:pt x="24145" y="29357"/>
                  </a:cubicBezTo>
                  <a:cubicBezTo>
                    <a:pt x="24913" y="29157"/>
                    <a:pt x="25732" y="28889"/>
                    <a:pt x="26634" y="28555"/>
                  </a:cubicBezTo>
                  <a:cubicBezTo>
                    <a:pt x="27988" y="28037"/>
                    <a:pt x="29408" y="27302"/>
                    <a:pt x="30979" y="26316"/>
                  </a:cubicBezTo>
                  <a:cubicBezTo>
                    <a:pt x="32599" y="25297"/>
                    <a:pt x="34153" y="24178"/>
                    <a:pt x="35540" y="23058"/>
                  </a:cubicBezTo>
                  <a:cubicBezTo>
                    <a:pt x="36342" y="22457"/>
                    <a:pt x="37127" y="21838"/>
                    <a:pt x="37913" y="21220"/>
                  </a:cubicBezTo>
                  <a:cubicBezTo>
                    <a:pt x="38665" y="20635"/>
                    <a:pt x="39433" y="20017"/>
                    <a:pt x="40185" y="19432"/>
                  </a:cubicBezTo>
                  <a:lnTo>
                    <a:pt x="40185" y="19432"/>
                  </a:lnTo>
                  <a:lnTo>
                    <a:pt x="40168" y="19449"/>
                  </a:lnTo>
                  <a:cubicBezTo>
                    <a:pt x="40452" y="19215"/>
                    <a:pt x="40753" y="19015"/>
                    <a:pt x="41037" y="18781"/>
                  </a:cubicBezTo>
                  <a:cubicBezTo>
                    <a:pt x="41371" y="18530"/>
                    <a:pt x="41706" y="18296"/>
                    <a:pt x="42006" y="18096"/>
                  </a:cubicBezTo>
                  <a:cubicBezTo>
                    <a:pt x="42591" y="17678"/>
                    <a:pt x="43226" y="17277"/>
                    <a:pt x="43961" y="16826"/>
                  </a:cubicBezTo>
                  <a:cubicBezTo>
                    <a:pt x="45214" y="16074"/>
                    <a:pt x="46601" y="15372"/>
                    <a:pt x="48038" y="14754"/>
                  </a:cubicBezTo>
                  <a:cubicBezTo>
                    <a:pt x="48640" y="14503"/>
                    <a:pt x="49291" y="14253"/>
                    <a:pt x="49909" y="14019"/>
                  </a:cubicBezTo>
                  <a:cubicBezTo>
                    <a:pt x="50494" y="13818"/>
                    <a:pt x="51129" y="13618"/>
                    <a:pt x="51864" y="13417"/>
                  </a:cubicBezTo>
                  <a:cubicBezTo>
                    <a:pt x="53067" y="13083"/>
                    <a:pt x="54387" y="12816"/>
                    <a:pt x="55741" y="12615"/>
                  </a:cubicBezTo>
                  <a:lnTo>
                    <a:pt x="55808" y="12615"/>
                  </a:lnTo>
                  <a:cubicBezTo>
                    <a:pt x="56342" y="12565"/>
                    <a:pt x="56927" y="12498"/>
                    <a:pt x="57512" y="12448"/>
                  </a:cubicBezTo>
                  <a:cubicBezTo>
                    <a:pt x="58063" y="12415"/>
                    <a:pt x="58631" y="12398"/>
                    <a:pt x="59300" y="12398"/>
                  </a:cubicBezTo>
                  <a:lnTo>
                    <a:pt x="59500" y="12398"/>
                  </a:lnTo>
                  <a:cubicBezTo>
                    <a:pt x="60603" y="12398"/>
                    <a:pt x="61773" y="12482"/>
                    <a:pt x="63009" y="12615"/>
                  </a:cubicBezTo>
                  <a:lnTo>
                    <a:pt x="63059" y="12615"/>
                  </a:lnTo>
                  <a:cubicBezTo>
                    <a:pt x="63577" y="12699"/>
                    <a:pt x="64078" y="12782"/>
                    <a:pt x="64563" y="12866"/>
                  </a:cubicBezTo>
                  <a:cubicBezTo>
                    <a:pt x="65098" y="12983"/>
                    <a:pt x="65649" y="13100"/>
                    <a:pt x="66317" y="13284"/>
                  </a:cubicBezTo>
                  <a:cubicBezTo>
                    <a:pt x="67353" y="13568"/>
                    <a:pt x="68423" y="13935"/>
                    <a:pt x="69575" y="14420"/>
                  </a:cubicBezTo>
                  <a:cubicBezTo>
                    <a:pt x="69960" y="14587"/>
                    <a:pt x="70377" y="14771"/>
                    <a:pt x="70795" y="14988"/>
                  </a:cubicBezTo>
                  <a:cubicBezTo>
                    <a:pt x="71246" y="15188"/>
                    <a:pt x="71697" y="15422"/>
                    <a:pt x="72282" y="15756"/>
                  </a:cubicBezTo>
                  <a:cubicBezTo>
                    <a:pt x="72717" y="15990"/>
                    <a:pt x="73185" y="16274"/>
                    <a:pt x="73753" y="16625"/>
                  </a:cubicBezTo>
                  <a:cubicBezTo>
                    <a:pt x="74187" y="16909"/>
                    <a:pt x="74638" y="17210"/>
                    <a:pt x="75089" y="17578"/>
                  </a:cubicBezTo>
                  <a:cubicBezTo>
                    <a:pt x="75373" y="17795"/>
                    <a:pt x="75641" y="18029"/>
                    <a:pt x="75941" y="18279"/>
                  </a:cubicBezTo>
                  <a:cubicBezTo>
                    <a:pt x="76309" y="18597"/>
                    <a:pt x="76643" y="18948"/>
                    <a:pt x="76927" y="19198"/>
                  </a:cubicBezTo>
                  <a:cubicBezTo>
                    <a:pt x="77428" y="19700"/>
                    <a:pt x="77930" y="20268"/>
                    <a:pt x="78481" y="21003"/>
                  </a:cubicBezTo>
                  <a:cubicBezTo>
                    <a:pt x="78765" y="21354"/>
                    <a:pt x="79016" y="21688"/>
                    <a:pt x="79233" y="22039"/>
                  </a:cubicBezTo>
                  <a:cubicBezTo>
                    <a:pt x="79484" y="22390"/>
                    <a:pt x="79734" y="22774"/>
                    <a:pt x="79951" y="23125"/>
                  </a:cubicBezTo>
                  <a:cubicBezTo>
                    <a:pt x="80520" y="23994"/>
                    <a:pt x="81021" y="24929"/>
                    <a:pt x="81372" y="25615"/>
                  </a:cubicBezTo>
                  <a:cubicBezTo>
                    <a:pt x="81806" y="26400"/>
                    <a:pt x="82207" y="27235"/>
                    <a:pt x="82608" y="27987"/>
                  </a:cubicBezTo>
                  <a:lnTo>
                    <a:pt x="82976" y="28739"/>
                  </a:lnTo>
                  <a:cubicBezTo>
                    <a:pt x="83293" y="29341"/>
                    <a:pt x="83611" y="29992"/>
                    <a:pt x="83911" y="30594"/>
                  </a:cubicBezTo>
                  <a:cubicBezTo>
                    <a:pt x="84296" y="31329"/>
                    <a:pt x="84730" y="32064"/>
                    <a:pt x="85215" y="32833"/>
                  </a:cubicBezTo>
                  <a:cubicBezTo>
                    <a:pt x="85666" y="33551"/>
                    <a:pt x="86150" y="34253"/>
                    <a:pt x="86668" y="34921"/>
                  </a:cubicBezTo>
                  <a:cubicBezTo>
                    <a:pt x="86919" y="35255"/>
                    <a:pt x="87170" y="35573"/>
                    <a:pt x="87454" y="35890"/>
                  </a:cubicBezTo>
                  <a:cubicBezTo>
                    <a:pt x="87671" y="36158"/>
                    <a:pt x="87921" y="36442"/>
                    <a:pt x="88256" y="36809"/>
                  </a:cubicBezTo>
                  <a:cubicBezTo>
                    <a:pt x="88807" y="37394"/>
                    <a:pt x="89425" y="37996"/>
                    <a:pt x="90160" y="38614"/>
                  </a:cubicBezTo>
                  <a:cubicBezTo>
                    <a:pt x="90712" y="39082"/>
                    <a:pt x="91297" y="39533"/>
                    <a:pt x="91982" y="40034"/>
                  </a:cubicBezTo>
                  <a:cubicBezTo>
                    <a:pt x="92650" y="40519"/>
                    <a:pt x="93419" y="41003"/>
                    <a:pt x="94304" y="41504"/>
                  </a:cubicBezTo>
                  <a:cubicBezTo>
                    <a:pt x="94989" y="41905"/>
                    <a:pt x="95741" y="42273"/>
                    <a:pt x="96610" y="42657"/>
                  </a:cubicBezTo>
                  <a:cubicBezTo>
                    <a:pt x="97195" y="42925"/>
                    <a:pt x="97830" y="43158"/>
                    <a:pt x="98531" y="43409"/>
                  </a:cubicBezTo>
                  <a:cubicBezTo>
                    <a:pt x="99818" y="43860"/>
                    <a:pt x="101188" y="44211"/>
                    <a:pt x="102742" y="44495"/>
                  </a:cubicBezTo>
                  <a:cubicBezTo>
                    <a:pt x="104095" y="44746"/>
                    <a:pt x="105516" y="44913"/>
                    <a:pt x="107086" y="44963"/>
                  </a:cubicBezTo>
                  <a:cubicBezTo>
                    <a:pt x="107604" y="44996"/>
                    <a:pt x="108172" y="45013"/>
                    <a:pt x="108707" y="45013"/>
                  </a:cubicBezTo>
                  <a:cubicBezTo>
                    <a:pt x="109425" y="45013"/>
                    <a:pt x="110177" y="44996"/>
                    <a:pt x="110946" y="44946"/>
                  </a:cubicBezTo>
                  <a:cubicBezTo>
                    <a:pt x="112199" y="44863"/>
                    <a:pt x="113536" y="44712"/>
                    <a:pt x="114889" y="44495"/>
                  </a:cubicBezTo>
                  <a:cubicBezTo>
                    <a:pt x="117613" y="44027"/>
                    <a:pt x="120253" y="43275"/>
                    <a:pt x="122792" y="42206"/>
                  </a:cubicBezTo>
                  <a:cubicBezTo>
                    <a:pt x="123895" y="41755"/>
                    <a:pt x="125015" y="41187"/>
                    <a:pt x="126101" y="40585"/>
                  </a:cubicBezTo>
                  <a:cubicBezTo>
                    <a:pt x="126652" y="40268"/>
                    <a:pt x="127187" y="39934"/>
                    <a:pt x="127805" y="39533"/>
                  </a:cubicBezTo>
                  <a:cubicBezTo>
                    <a:pt x="128306" y="39199"/>
                    <a:pt x="128807" y="38848"/>
                    <a:pt x="129275" y="38480"/>
                  </a:cubicBezTo>
                  <a:cubicBezTo>
                    <a:pt x="129810" y="38079"/>
                    <a:pt x="130311" y="37645"/>
                    <a:pt x="130779" y="37227"/>
                  </a:cubicBezTo>
                  <a:cubicBezTo>
                    <a:pt x="131230" y="36826"/>
                    <a:pt x="131681" y="36358"/>
                    <a:pt x="132166" y="35840"/>
                  </a:cubicBezTo>
                  <a:cubicBezTo>
                    <a:pt x="132984" y="34971"/>
                    <a:pt x="133736" y="33969"/>
                    <a:pt x="134421" y="32899"/>
                  </a:cubicBezTo>
                  <a:cubicBezTo>
                    <a:pt x="134438" y="32883"/>
                    <a:pt x="134438" y="32833"/>
                    <a:pt x="134438" y="32799"/>
                  </a:cubicBezTo>
                  <a:cubicBezTo>
                    <a:pt x="134438" y="32749"/>
                    <a:pt x="134421" y="32732"/>
                    <a:pt x="134371" y="32716"/>
                  </a:cubicBezTo>
                  <a:cubicBezTo>
                    <a:pt x="134355" y="32682"/>
                    <a:pt x="134338" y="32682"/>
                    <a:pt x="134321" y="32682"/>
                  </a:cubicBezTo>
                  <a:cubicBezTo>
                    <a:pt x="134271" y="32682"/>
                    <a:pt x="134238" y="32716"/>
                    <a:pt x="134188" y="32749"/>
                  </a:cubicBezTo>
                  <a:cubicBezTo>
                    <a:pt x="133910" y="33174"/>
                    <a:pt x="133616" y="33630"/>
                    <a:pt x="133291" y="34041"/>
                  </a:cubicBezTo>
                  <a:lnTo>
                    <a:pt x="133291" y="34041"/>
                  </a:lnTo>
                  <a:cubicBezTo>
                    <a:pt x="133364" y="33945"/>
                    <a:pt x="133427" y="33824"/>
                    <a:pt x="133502" y="33718"/>
                  </a:cubicBezTo>
                  <a:cubicBezTo>
                    <a:pt x="133603" y="33551"/>
                    <a:pt x="133686" y="33384"/>
                    <a:pt x="133770" y="33217"/>
                  </a:cubicBezTo>
                  <a:cubicBezTo>
                    <a:pt x="133837" y="33083"/>
                    <a:pt x="133903" y="32933"/>
                    <a:pt x="133954" y="32799"/>
                  </a:cubicBezTo>
                  <a:cubicBezTo>
                    <a:pt x="134020" y="32599"/>
                    <a:pt x="134104" y="32432"/>
                    <a:pt x="134171" y="32231"/>
                  </a:cubicBezTo>
                  <a:cubicBezTo>
                    <a:pt x="134238" y="32047"/>
                    <a:pt x="134271" y="31847"/>
                    <a:pt x="134338" y="31680"/>
                  </a:cubicBezTo>
                  <a:lnTo>
                    <a:pt x="134338" y="31663"/>
                  </a:lnTo>
                  <a:cubicBezTo>
                    <a:pt x="134438" y="31295"/>
                    <a:pt x="134505" y="30878"/>
                    <a:pt x="134572" y="30393"/>
                  </a:cubicBezTo>
                  <a:cubicBezTo>
                    <a:pt x="134605" y="29992"/>
                    <a:pt x="134655" y="29574"/>
                    <a:pt x="134672" y="29140"/>
                  </a:cubicBezTo>
                  <a:cubicBezTo>
                    <a:pt x="134622" y="28739"/>
                    <a:pt x="134622" y="28305"/>
                    <a:pt x="134622" y="27904"/>
                  </a:cubicBezTo>
                  <a:cubicBezTo>
                    <a:pt x="134622" y="27018"/>
                    <a:pt x="134572" y="26132"/>
                    <a:pt x="134505" y="25280"/>
                  </a:cubicBezTo>
                  <a:cubicBezTo>
                    <a:pt x="134488" y="25030"/>
                    <a:pt x="134455" y="24762"/>
                    <a:pt x="134438" y="24512"/>
                  </a:cubicBezTo>
                  <a:cubicBezTo>
                    <a:pt x="134405" y="24010"/>
                    <a:pt x="134355" y="23526"/>
                    <a:pt x="134338" y="23025"/>
                  </a:cubicBezTo>
                  <a:cubicBezTo>
                    <a:pt x="134321" y="22674"/>
                    <a:pt x="134288" y="22290"/>
                    <a:pt x="134271" y="21939"/>
                  </a:cubicBezTo>
                  <a:cubicBezTo>
                    <a:pt x="134238" y="21421"/>
                    <a:pt x="134204" y="20886"/>
                    <a:pt x="134171" y="20368"/>
                  </a:cubicBezTo>
                  <a:cubicBezTo>
                    <a:pt x="134020" y="18296"/>
                    <a:pt x="133837" y="16625"/>
                    <a:pt x="133603" y="15122"/>
                  </a:cubicBezTo>
                  <a:cubicBezTo>
                    <a:pt x="133486" y="14286"/>
                    <a:pt x="133285" y="13434"/>
                    <a:pt x="133085" y="12582"/>
                  </a:cubicBezTo>
                  <a:cubicBezTo>
                    <a:pt x="132868" y="11696"/>
                    <a:pt x="132583" y="10827"/>
                    <a:pt x="132249" y="9992"/>
                  </a:cubicBezTo>
                  <a:cubicBezTo>
                    <a:pt x="131982" y="9290"/>
                    <a:pt x="131648" y="8605"/>
                    <a:pt x="131247" y="7937"/>
                  </a:cubicBezTo>
                  <a:cubicBezTo>
                    <a:pt x="131063" y="7653"/>
                    <a:pt x="130863" y="7335"/>
                    <a:pt x="130595" y="6985"/>
                  </a:cubicBezTo>
                  <a:cubicBezTo>
                    <a:pt x="130395" y="6700"/>
                    <a:pt x="130161" y="6433"/>
                    <a:pt x="129843" y="6116"/>
                  </a:cubicBezTo>
                  <a:cubicBezTo>
                    <a:pt x="129426" y="5698"/>
                    <a:pt x="128908" y="5280"/>
                    <a:pt x="128256" y="4863"/>
                  </a:cubicBezTo>
                  <a:cubicBezTo>
                    <a:pt x="127721" y="4512"/>
                    <a:pt x="127070" y="4194"/>
                    <a:pt x="126251" y="3843"/>
                  </a:cubicBezTo>
                  <a:cubicBezTo>
                    <a:pt x="125633" y="3593"/>
                    <a:pt x="124964" y="3359"/>
                    <a:pt x="124096" y="3158"/>
                  </a:cubicBezTo>
                  <a:cubicBezTo>
                    <a:pt x="123394" y="2974"/>
                    <a:pt x="122592" y="2824"/>
                    <a:pt x="121639" y="2674"/>
                  </a:cubicBezTo>
                  <a:cubicBezTo>
                    <a:pt x="119969" y="2423"/>
                    <a:pt x="118281" y="2340"/>
                    <a:pt x="116994" y="2273"/>
                  </a:cubicBezTo>
                  <a:cubicBezTo>
                    <a:pt x="116326" y="2256"/>
                    <a:pt x="115641" y="2239"/>
                    <a:pt x="114973" y="2223"/>
                  </a:cubicBezTo>
                  <a:lnTo>
                    <a:pt x="114872" y="2223"/>
                  </a:lnTo>
                  <a:cubicBezTo>
                    <a:pt x="114304" y="2189"/>
                    <a:pt x="113736" y="2189"/>
                    <a:pt x="113185" y="2172"/>
                  </a:cubicBezTo>
                  <a:cubicBezTo>
                    <a:pt x="112700" y="2156"/>
                    <a:pt x="112232" y="2156"/>
                    <a:pt x="111765" y="2139"/>
                  </a:cubicBezTo>
                  <a:cubicBezTo>
                    <a:pt x="106635" y="2005"/>
                    <a:pt x="101689" y="1905"/>
                    <a:pt x="97512" y="1822"/>
                  </a:cubicBezTo>
                  <a:cubicBezTo>
                    <a:pt x="95089" y="1771"/>
                    <a:pt x="92667" y="1738"/>
                    <a:pt x="90227" y="1688"/>
                  </a:cubicBezTo>
                  <a:cubicBezTo>
                    <a:pt x="83276" y="1571"/>
                    <a:pt x="76092" y="1437"/>
                    <a:pt x="69007" y="1270"/>
                  </a:cubicBezTo>
                  <a:cubicBezTo>
                    <a:pt x="66668" y="1220"/>
                    <a:pt x="64279" y="1153"/>
                    <a:pt x="61890" y="1070"/>
                  </a:cubicBezTo>
                  <a:cubicBezTo>
                    <a:pt x="59400" y="986"/>
                    <a:pt x="57328" y="903"/>
                    <a:pt x="55340" y="819"/>
                  </a:cubicBezTo>
                  <a:cubicBezTo>
                    <a:pt x="53635" y="736"/>
                    <a:pt x="51898" y="652"/>
                    <a:pt x="50227" y="568"/>
                  </a:cubicBezTo>
                  <a:cubicBezTo>
                    <a:pt x="47737" y="435"/>
                    <a:pt x="45181" y="318"/>
                    <a:pt x="42641" y="218"/>
                  </a:cubicBezTo>
                  <a:cubicBezTo>
                    <a:pt x="39015" y="67"/>
                    <a:pt x="35841" y="0"/>
                    <a:pt x="32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0"/>
            <p:cNvSpPr/>
            <p:nvPr/>
          </p:nvSpPr>
          <p:spPr>
            <a:xfrm>
              <a:off x="4366614" y="249893"/>
              <a:ext cx="205425" cy="149770"/>
            </a:xfrm>
            <a:custGeom>
              <a:avLst/>
              <a:gdLst/>
              <a:ahLst/>
              <a:cxnLst/>
              <a:rect l="l" t="t" r="r" b="b"/>
              <a:pathLst>
                <a:path w="2824" h="2256" extrusionOk="0">
                  <a:moveTo>
                    <a:pt x="836" y="836"/>
                  </a:moveTo>
                  <a:cubicBezTo>
                    <a:pt x="836" y="836"/>
                    <a:pt x="836" y="836"/>
                    <a:pt x="836" y="836"/>
                  </a:cubicBezTo>
                  <a:lnTo>
                    <a:pt x="836" y="836"/>
                  </a:lnTo>
                  <a:cubicBezTo>
                    <a:pt x="830" y="841"/>
                    <a:pt x="826" y="843"/>
                    <a:pt x="824" y="843"/>
                  </a:cubicBezTo>
                  <a:cubicBezTo>
                    <a:pt x="821" y="843"/>
                    <a:pt x="824" y="836"/>
                    <a:pt x="836" y="836"/>
                  </a:cubicBezTo>
                  <a:close/>
                  <a:moveTo>
                    <a:pt x="2189" y="0"/>
                  </a:moveTo>
                  <a:cubicBezTo>
                    <a:pt x="1938" y="17"/>
                    <a:pt x="1688" y="100"/>
                    <a:pt x="1471" y="234"/>
                  </a:cubicBezTo>
                  <a:cubicBezTo>
                    <a:pt x="1237" y="334"/>
                    <a:pt x="1003" y="485"/>
                    <a:pt x="802" y="652"/>
                  </a:cubicBezTo>
                  <a:cubicBezTo>
                    <a:pt x="585" y="785"/>
                    <a:pt x="401" y="986"/>
                    <a:pt x="251" y="1186"/>
                  </a:cubicBezTo>
                  <a:cubicBezTo>
                    <a:pt x="184" y="1270"/>
                    <a:pt x="151" y="1354"/>
                    <a:pt x="134" y="1437"/>
                  </a:cubicBezTo>
                  <a:lnTo>
                    <a:pt x="67" y="1571"/>
                  </a:lnTo>
                  <a:cubicBezTo>
                    <a:pt x="17" y="1671"/>
                    <a:pt x="0" y="1788"/>
                    <a:pt x="50" y="1922"/>
                  </a:cubicBezTo>
                  <a:lnTo>
                    <a:pt x="50" y="1938"/>
                  </a:lnTo>
                  <a:cubicBezTo>
                    <a:pt x="67" y="1955"/>
                    <a:pt x="67" y="1988"/>
                    <a:pt x="84" y="2022"/>
                  </a:cubicBezTo>
                  <a:cubicBezTo>
                    <a:pt x="117" y="2089"/>
                    <a:pt x="151" y="2156"/>
                    <a:pt x="201" y="2172"/>
                  </a:cubicBezTo>
                  <a:cubicBezTo>
                    <a:pt x="251" y="2189"/>
                    <a:pt x="301" y="2239"/>
                    <a:pt x="368" y="2239"/>
                  </a:cubicBezTo>
                  <a:cubicBezTo>
                    <a:pt x="418" y="2256"/>
                    <a:pt x="485" y="2256"/>
                    <a:pt x="552" y="2256"/>
                  </a:cubicBezTo>
                  <a:cubicBezTo>
                    <a:pt x="652" y="2256"/>
                    <a:pt x="752" y="2239"/>
                    <a:pt x="869" y="2206"/>
                  </a:cubicBezTo>
                  <a:cubicBezTo>
                    <a:pt x="1070" y="2172"/>
                    <a:pt x="1287" y="2089"/>
                    <a:pt x="1437" y="2005"/>
                  </a:cubicBezTo>
                  <a:cubicBezTo>
                    <a:pt x="1738" y="1855"/>
                    <a:pt x="1988" y="1688"/>
                    <a:pt x="2239" y="1487"/>
                  </a:cubicBezTo>
                  <a:cubicBezTo>
                    <a:pt x="2440" y="1287"/>
                    <a:pt x="2640" y="1086"/>
                    <a:pt x="2740" y="836"/>
                  </a:cubicBezTo>
                  <a:cubicBezTo>
                    <a:pt x="2774" y="735"/>
                    <a:pt x="2824" y="602"/>
                    <a:pt x="2824" y="485"/>
                  </a:cubicBezTo>
                  <a:cubicBezTo>
                    <a:pt x="2824" y="435"/>
                    <a:pt x="2824" y="368"/>
                    <a:pt x="2807" y="334"/>
                  </a:cubicBezTo>
                  <a:cubicBezTo>
                    <a:pt x="2774" y="268"/>
                    <a:pt x="2757" y="234"/>
                    <a:pt x="2724" y="167"/>
                  </a:cubicBezTo>
                  <a:cubicBezTo>
                    <a:pt x="2607" y="34"/>
                    <a:pt x="2440" y="0"/>
                    <a:pt x="2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10"/>
          <p:cNvGrpSpPr/>
          <p:nvPr/>
        </p:nvGrpSpPr>
        <p:grpSpPr>
          <a:xfrm>
            <a:off x="2060511" y="4020743"/>
            <a:ext cx="1237377" cy="1416918"/>
            <a:chOff x="7969036" y="706168"/>
            <a:chExt cx="1237377" cy="1416918"/>
          </a:xfrm>
        </p:grpSpPr>
        <p:sp>
          <p:nvSpPr>
            <p:cNvPr id="153" name="Google Shape;153;p10"/>
            <p:cNvSpPr/>
            <p:nvPr/>
          </p:nvSpPr>
          <p:spPr>
            <a:xfrm>
              <a:off x="8634646" y="1226060"/>
              <a:ext cx="355329" cy="684753"/>
            </a:xfrm>
            <a:custGeom>
              <a:avLst/>
              <a:gdLst/>
              <a:ahLst/>
              <a:cxnLst/>
              <a:rect l="l" t="t" r="r" b="b"/>
              <a:pathLst>
                <a:path w="4362" h="8406" extrusionOk="0">
                  <a:moveTo>
                    <a:pt x="2674" y="1"/>
                  </a:moveTo>
                  <a:cubicBezTo>
                    <a:pt x="2523" y="1"/>
                    <a:pt x="2373" y="34"/>
                    <a:pt x="2206" y="51"/>
                  </a:cubicBezTo>
                  <a:cubicBezTo>
                    <a:pt x="1788" y="101"/>
                    <a:pt x="1454" y="218"/>
                    <a:pt x="1187" y="369"/>
                  </a:cubicBezTo>
                  <a:cubicBezTo>
                    <a:pt x="919" y="502"/>
                    <a:pt x="686" y="703"/>
                    <a:pt x="502" y="920"/>
                  </a:cubicBezTo>
                  <a:cubicBezTo>
                    <a:pt x="184" y="1338"/>
                    <a:pt x="17" y="1889"/>
                    <a:pt x="0" y="2624"/>
                  </a:cubicBezTo>
                  <a:cubicBezTo>
                    <a:pt x="0" y="2925"/>
                    <a:pt x="17" y="3242"/>
                    <a:pt x="84" y="3627"/>
                  </a:cubicBezTo>
                  <a:cubicBezTo>
                    <a:pt x="134" y="3961"/>
                    <a:pt x="218" y="4295"/>
                    <a:pt x="335" y="4663"/>
                  </a:cubicBezTo>
                  <a:cubicBezTo>
                    <a:pt x="518" y="5314"/>
                    <a:pt x="802" y="5983"/>
                    <a:pt x="1170" y="6651"/>
                  </a:cubicBezTo>
                  <a:cubicBezTo>
                    <a:pt x="1304" y="6935"/>
                    <a:pt x="1471" y="7219"/>
                    <a:pt x="1638" y="7486"/>
                  </a:cubicBezTo>
                  <a:cubicBezTo>
                    <a:pt x="1788" y="7720"/>
                    <a:pt x="1922" y="7887"/>
                    <a:pt x="2039" y="8054"/>
                  </a:cubicBezTo>
                  <a:cubicBezTo>
                    <a:pt x="2022" y="8088"/>
                    <a:pt x="2022" y="8138"/>
                    <a:pt x="2006" y="8188"/>
                  </a:cubicBezTo>
                  <a:cubicBezTo>
                    <a:pt x="2006" y="8238"/>
                    <a:pt x="2006" y="8272"/>
                    <a:pt x="2022" y="8322"/>
                  </a:cubicBezTo>
                  <a:cubicBezTo>
                    <a:pt x="2039" y="8355"/>
                    <a:pt x="2106" y="8389"/>
                    <a:pt x="2139" y="8405"/>
                  </a:cubicBezTo>
                  <a:lnTo>
                    <a:pt x="2173" y="8405"/>
                  </a:lnTo>
                  <a:cubicBezTo>
                    <a:pt x="2206" y="8405"/>
                    <a:pt x="2223" y="8389"/>
                    <a:pt x="2273" y="8355"/>
                  </a:cubicBezTo>
                  <a:cubicBezTo>
                    <a:pt x="2306" y="8338"/>
                    <a:pt x="2340" y="8305"/>
                    <a:pt x="2340" y="8255"/>
                  </a:cubicBezTo>
                  <a:cubicBezTo>
                    <a:pt x="2356" y="8188"/>
                    <a:pt x="2356" y="8138"/>
                    <a:pt x="2373" y="8071"/>
                  </a:cubicBezTo>
                  <a:lnTo>
                    <a:pt x="2373" y="8054"/>
                  </a:lnTo>
                  <a:cubicBezTo>
                    <a:pt x="2523" y="7520"/>
                    <a:pt x="2774" y="7019"/>
                    <a:pt x="3025" y="6551"/>
                  </a:cubicBezTo>
                  <a:lnTo>
                    <a:pt x="3092" y="6400"/>
                  </a:lnTo>
                  <a:cubicBezTo>
                    <a:pt x="3275" y="6049"/>
                    <a:pt x="3426" y="5715"/>
                    <a:pt x="3543" y="5398"/>
                  </a:cubicBezTo>
                  <a:cubicBezTo>
                    <a:pt x="3777" y="4846"/>
                    <a:pt x="3944" y="4295"/>
                    <a:pt x="4094" y="3744"/>
                  </a:cubicBezTo>
                  <a:cubicBezTo>
                    <a:pt x="4278" y="3059"/>
                    <a:pt x="4361" y="2474"/>
                    <a:pt x="4361" y="1922"/>
                  </a:cubicBezTo>
                  <a:cubicBezTo>
                    <a:pt x="4361" y="1638"/>
                    <a:pt x="4311" y="1354"/>
                    <a:pt x="4228" y="1137"/>
                  </a:cubicBezTo>
                  <a:cubicBezTo>
                    <a:pt x="4194" y="1037"/>
                    <a:pt x="4144" y="903"/>
                    <a:pt x="4061" y="786"/>
                  </a:cubicBezTo>
                  <a:cubicBezTo>
                    <a:pt x="4011" y="669"/>
                    <a:pt x="3944" y="586"/>
                    <a:pt x="3843" y="485"/>
                  </a:cubicBezTo>
                  <a:cubicBezTo>
                    <a:pt x="3593" y="151"/>
                    <a:pt x="3192" y="1"/>
                    <a:pt x="26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8132445" y="706168"/>
              <a:ext cx="417890" cy="756845"/>
            </a:xfrm>
            <a:custGeom>
              <a:avLst/>
              <a:gdLst/>
              <a:ahLst/>
              <a:cxnLst/>
              <a:rect l="l" t="t" r="r" b="b"/>
              <a:pathLst>
                <a:path w="5130" h="9291" extrusionOk="0">
                  <a:moveTo>
                    <a:pt x="1754" y="0"/>
                  </a:moveTo>
                  <a:cubicBezTo>
                    <a:pt x="1504" y="17"/>
                    <a:pt x="1270" y="67"/>
                    <a:pt x="1036" y="151"/>
                  </a:cubicBezTo>
                  <a:cubicBezTo>
                    <a:pt x="852" y="234"/>
                    <a:pt x="668" y="351"/>
                    <a:pt x="518" y="518"/>
                  </a:cubicBezTo>
                  <a:cubicBezTo>
                    <a:pt x="267" y="786"/>
                    <a:pt x="100" y="1203"/>
                    <a:pt x="33" y="1705"/>
                  </a:cubicBezTo>
                  <a:cubicBezTo>
                    <a:pt x="0" y="2172"/>
                    <a:pt x="17" y="2690"/>
                    <a:pt x="150" y="3325"/>
                  </a:cubicBezTo>
                  <a:cubicBezTo>
                    <a:pt x="251" y="3877"/>
                    <a:pt x="418" y="4461"/>
                    <a:pt x="652" y="5113"/>
                  </a:cubicBezTo>
                  <a:cubicBezTo>
                    <a:pt x="852" y="5698"/>
                    <a:pt x="1103" y="6283"/>
                    <a:pt x="1404" y="6851"/>
                  </a:cubicBezTo>
                  <a:cubicBezTo>
                    <a:pt x="1671" y="7369"/>
                    <a:pt x="1922" y="7837"/>
                    <a:pt x="2189" y="8221"/>
                  </a:cubicBezTo>
                  <a:cubicBezTo>
                    <a:pt x="2406" y="8522"/>
                    <a:pt x="2623" y="8872"/>
                    <a:pt x="2957" y="9173"/>
                  </a:cubicBezTo>
                  <a:cubicBezTo>
                    <a:pt x="2991" y="9190"/>
                    <a:pt x="3008" y="9190"/>
                    <a:pt x="3024" y="9190"/>
                  </a:cubicBezTo>
                  <a:cubicBezTo>
                    <a:pt x="3041" y="9223"/>
                    <a:pt x="3091" y="9257"/>
                    <a:pt x="3125" y="9273"/>
                  </a:cubicBezTo>
                  <a:cubicBezTo>
                    <a:pt x="3158" y="9273"/>
                    <a:pt x="3175" y="9290"/>
                    <a:pt x="3191" y="9290"/>
                  </a:cubicBezTo>
                  <a:cubicBezTo>
                    <a:pt x="3275" y="9290"/>
                    <a:pt x="3342" y="9257"/>
                    <a:pt x="3358" y="9190"/>
                  </a:cubicBezTo>
                  <a:cubicBezTo>
                    <a:pt x="3425" y="9023"/>
                    <a:pt x="3475" y="8839"/>
                    <a:pt x="3542" y="8672"/>
                  </a:cubicBezTo>
                  <a:cubicBezTo>
                    <a:pt x="3592" y="8538"/>
                    <a:pt x="3642" y="8388"/>
                    <a:pt x="3693" y="8271"/>
                  </a:cubicBezTo>
                  <a:cubicBezTo>
                    <a:pt x="3793" y="7954"/>
                    <a:pt x="3893" y="7669"/>
                    <a:pt x="4027" y="7352"/>
                  </a:cubicBezTo>
                  <a:lnTo>
                    <a:pt x="4110" y="7101"/>
                  </a:lnTo>
                  <a:cubicBezTo>
                    <a:pt x="4194" y="6867"/>
                    <a:pt x="4277" y="6634"/>
                    <a:pt x="4361" y="6383"/>
                  </a:cubicBezTo>
                  <a:cubicBezTo>
                    <a:pt x="4578" y="5798"/>
                    <a:pt x="4829" y="5030"/>
                    <a:pt x="4962" y="4211"/>
                  </a:cubicBezTo>
                  <a:cubicBezTo>
                    <a:pt x="5113" y="3375"/>
                    <a:pt x="5130" y="2690"/>
                    <a:pt x="4962" y="2089"/>
                  </a:cubicBezTo>
                  <a:cubicBezTo>
                    <a:pt x="4879" y="1755"/>
                    <a:pt x="4762" y="1454"/>
                    <a:pt x="4578" y="1187"/>
                  </a:cubicBezTo>
                  <a:cubicBezTo>
                    <a:pt x="4378" y="919"/>
                    <a:pt x="4110" y="685"/>
                    <a:pt x="3776" y="485"/>
                  </a:cubicBezTo>
                  <a:cubicBezTo>
                    <a:pt x="3459" y="284"/>
                    <a:pt x="3108" y="167"/>
                    <a:pt x="2657" y="84"/>
                  </a:cubicBezTo>
                  <a:cubicBezTo>
                    <a:pt x="2373" y="34"/>
                    <a:pt x="2122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7969036" y="1336359"/>
              <a:ext cx="573153" cy="400213"/>
            </a:xfrm>
            <a:custGeom>
              <a:avLst/>
              <a:gdLst/>
              <a:ahLst/>
              <a:cxnLst/>
              <a:rect l="l" t="t" r="r" b="b"/>
              <a:pathLst>
                <a:path w="7036" h="4913" extrusionOk="0">
                  <a:moveTo>
                    <a:pt x="1572" y="0"/>
                  </a:moveTo>
                  <a:cubicBezTo>
                    <a:pt x="1438" y="0"/>
                    <a:pt x="1304" y="34"/>
                    <a:pt x="1187" y="50"/>
                  </a:cubicBezTo>
                  <a:cubicBezTo>
                    <a:pt x="1004" y="101"/>
                    <a:pt x="836" y="151"/>
                    <a:pt x="686" y="268"/>
                  </a:cubicBezTo>
                  <a:cubicBezTo>
                    <a:pt x="569" y="351"/>
                    <a:pt x="435" y="468"/>
                    <a:pt x="335" y="619"/>
                  </a:cubicBezTo>
                  <a:cubicBezTo>
                    <a:pt x="168" y="869"/>
                    <a:pt x="68" y="1203"/>
                    <a:pt x="18" y="1571"/>
                  </a:cubicBezTo>
                  <a:cubicBezTo>
                    <a:pt x="1" y="1905"/>
                    <a:pt x="34" y="2289"/>
                    <a:pt x="151" y="2690"/>
                  </a:cubicBezTo>
                  <a:cubicBezTo>
                    <a:pt x="235" y="3041"/>
                    <a:pt x="369" y="3359"/>
                    <a:pt x="536" y="3643"/>
                  </a:cubicBezTo>
                  <a:cubicBezTo>
                    <a:pt x="736" y="3960"/>
                    <a:pt x="1004" y="4228"/>
                    <a:pt x="1354" y="4445"/>
                  </a:cubicBezTo>
                  <a:cubicBezTo>
                    <a:pt x="1689" y="4645"/>
                    <a:pt x="2073" y="4779"/>
                    <a:pt x="2524" y="4862"/>
                  </a:cubicBezTo>
                  <a:cubicBezTo>
                    <a:pt x="2775" y="4896"/>
                    <a:pt x="3025" y="4913"/>
                    <a:pt x="3326" y="4913"/>
                  </a:cubicBezTo>
                  <a:lnTo>
                    <a:pt x="3627" y="4913"/>
                  </a:lnTo>
                  <a:cubicBezTo>
                    <a:pt x="3994" y="4896"/>
                    <a:pt x="4362" y="4862"/>
                    <a:pt x="4796" y="4796"/>
                  </a:cubicBezTo>
                  <a:cubicBezTo>
                    <a:pt x="5298" y="4712"/>
                    <a:pt x="5832" y="4578"/>
                    <a:pt x="6300" y="4478"/>
                  </a:cubicBezTo>
                  <a:cubicBezTo>
                    <a:pt x="6517" y="4428"/>
                    <a:pt x="6718" y="4378"/>
                    <a:pt x="6935" y="4328"/>
                  </a:cubicBezTo>
                  <a:cubicBezTo>
                    <a:pt x="6968" y="4328"/>
                    <a:pt x="7002" y="4311"/>
                    <a:pt x="7019" y="4294"/>
                  </a:cubicBezTo>
                  <a:cubicBezTo>
                    <a:pt x="7035" y="4261"/>
                    <a:pt x="7035" y="4228"/>
                    <a:pt x="7035" y="4177"/>
                  </a:cubicBezTo>
                  <a:cubicBezTo>
                    <a:pt x="7035" y="4127"/>
                    <a:pt x="6968" y="4077"/>
                    <a:pt x="6935" y="4060"/>
                  </a:cubicBezTo>
                  <a:lnTo>
                    <a:pt x="6918" y="4044"/>
                  </a:lnTo>
                  <a:lnTo>
                    <a:pt x="6835" y="3960"/>
                  </a:lnTo>
                  <a:cubicBezTo>
                    <a:pt x="6785" y="3910"/>
                    <a:pt x="6751" y="3893"/>
                    <a:pt x="6701" y="3843"/>
                  </a:cubicBezTo>
                  <a:cubicBezTo>
                    <a:pt x="6534" y="3676"/>
                    <a:pt x="6384" y="3509"/>
                    <a:pt x="6217" y="3342"/>
                  </a:cubicBezTo>
                  <a:lnTo>
                    <a:pt x="6049" y="3175"/>
                  </a:lnTo>
                  <a:cubicBezTo>
                    <a:pt x="5715" y="2824"/>
                    <a:pt x="5448" y="2557"/>
                    <a:pt x="5197" y="2289"/>
                  </a:cubicBezTo>
                  <a:cubicBezTo>
                    <a:pt x="4863" y="1955"/>
                    <a:pt x="4546" y="1638"/>
                    <a:pt x="4245" y="1387"/>
                  </a:cubicBezTo>
                  <a:cubicBezTo>
                    <a:pt x="3877" y="1070"/>
                    <a:pt x="3543" y="819"/>
                    <a:pt x="3209" y="619"/>
                  </a:cubicBezTo>
                  <a:cubicBezTo>
                    <a:pt x="2841" y="385"/>
                    <a:pt x="2507" y="218"/>
                    <a:pt x="2190" y="134"/>
                  </a:cubicBezTo>
                  <a:cubicBezTo>
                    <a:pt x="1956" y="50"/>
                    <a:pt x="1755" y="0"/>
                    <a:pt x="1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8037137" y="817771"/>
              <a:ext cx="1169277" cy="1305315"/>
            </a:xfrm>
            <a:custGeom>
              <a:avLst/>
              <a:gdLst/>
              <a:ahLst/>
              <a:cxnLst/>
              <a:rect l="l" t="t" r="r" b="b"/>
              <a:pathLst>
                <a:path w="14354" h="16024" extrusionOk="0">
                  <a:moveTo>
                    <a:pt x="2982" y="5"/>
                  </a:moveTo>
                  <a:lnTo>
                    <a:pt x="2982" y="5"/>
                  </a:lnTo>
                  <a:cubicBezTo>
                    <a:pt x="2993" y="13"/>
                    <a:pt x="2999" y="15"/>
                    <a:pt x="3000" y="15"/>
                  </a:cubicBezTo>
                  <a:cubicBezTo>
                    <a:pt x="3001" y="15"/>
                    <a:pt x="2993" y="10"/>
                    <a:pt x="2982" y="5"/>
                  </a:cubicBezTo>
                  <a:close/>
                  <a:moveTo>
                    <a:pt x="2958" y="0"/>
                  </a:moveTo>
                  <a:cubicBezTo>
                    <a:pt x="2924" y="0"/>
                    <a:pt x="2908" y="34"/>
                    <a:pt x="2908" y="67"/>
                  </a:cubicBezTo>
                  <a:cubicBezTo>
                    <a:pt x="2941" y="1170"/>
                    <a:pt x="2958" y="2406"/>
                    <a:pt x="3108" y="3609"/>
                  </a:cubicBezTo>
                  <a:cubicBezTo>
                    <a:pt x="3175" y="4244"/>
                    <a:pt x="3275" y="4812"/>
                    <a:pt x="3376" y="5347"/>
                  </a:cubicBezTo>
                  <a:cubicBezTo>
                    <a:pt x="3509" y="5999"/>
                    <a:pt x="3660" y="6533"/>
                    <a:pt x="3843" y="7035"/>
                  </a:cubicBezTo>
                  <a:cubicBezTo>
                    <a:pt x="4027" y="7619"/>
                    <a:pt x="4278" y="8171"/>
                    <a:pt x="4545" y="8689"/>
                  </a:cubicBezTo>
                  <a:cubicBezTo>
                    <a:pt x="4796" y="9157"/>
                    <a:pt x="5097" y="9608"/>
                    <a:pt x="5414" y="10042"/>
                  </a:cubicBezTo>
                  <a:cubicBezTo>
                    <a:pt x="5447" y="10109"/>
                    <a:pt x="5514" y="10176"/>
                    <a:pt x="5548" y="10259"/>
                  </a:cubicBezTo>
                  <a:cubicBezTo>
                    <a:pt x="5381" y="10159"/>
                    <a:pt x="5180" y="10042"/>
                    <a:pt x="4946" y="9925"/>
                  </a:cubicBezTo>
                  <a:cubicBezTo>
                    <a:pt x="4679" y="9792"/>
                    <a:pt x="4428" y="9675"/>
                    <a:pt x="4178" y="9574"/>
                  </a:cubicBezTo>
                  <a:cubicBezTo>
                    <a:pt x="4010" y="9508"/>
                    <a:pt x="3843" y="9424"/>
                    <a:pt x="3676" y="9357"/>
                  </a:cubicBezTo>
                  <a:lnTo>
                    <a:pt x="3626" y="9340"/>
                  </a:lnTo>
                  <a:lnTo>
                    <a:pt x="3376" y="9240"/>
                  </a:lnTo>
                  <a:cubicBezTo>
                    <a:pt x="3108" y="9123"/>
                    <a:pt x="2858" y="9023"/>
                    <a:pt x="2590" y="8923"/>
                  </a:cubicBezTo>
                  <a:cubicBezTo>
                    <a:pt x="2022" y="8689"/>
                    <a:pt x="1487" y="8488"/>
                    <a:pt x="953" y="8321"/>
                  </a:cubicBezTo>
                  <a:lnTo>
                    <a:pt x="535" y="8171"/>
                  </a:lnTo>
                  <a:lnTo>
                    <a:pt x="201" y="8037"/>
                  </a:lnTo>
                  <a:lnTo>
                    <a:pt x="67" y="7987"/>
                  </a:lnTo>
                  <a:lnTo>
                    <a:pt x="34" y="7987"/>
                  </a:lnTo>
                  <a:cubicBezTo>
                    <a:pt x="17" y="7987"/>
                    <a:pt x="0" y="8004"/>
                    <a:pt x="0" y="8020"/>
                  </a:cubicBezTo>
                  <a:lnTo>
                    <a:pt x="0" y="8071"/>
                  </a:lnTo>
                  <a:cubicBezTo>
                    <a:pt x="0" y="8087"/>
                    <a:pt x="17" y="8087"/>
                    <a:pt x="17" y="8087"/>
                  </a:cubicBezTo>
                  <a:cubicBezTo>
                    <a:pt x="853" y="8371"/>
                    <a:pt x="1588" y="8672"/>
                    <a:pt x="2273" y="8973"/>
                  </a:cubicBezTo>
                  <a:cubicBezTo>
                    <a:pt x="2640" y="9123"/>
                    <a:pt x="3008" y="9307"/>
                    <a:pt x="3359" y="9457"/>
                  </a:cubicBezTo>
                  <a:cubicBezTo>
                    <a:pt x="3526" y="9541"/>
                    <a:pt x="3693" y="9658"/>
                    <a:pt x="3860" y="9741"/>
                  </a:cubicBezTo>
                  <a:cubicBezTo>
                    <a:pt x="4027" y="9842"/>
                    <a:pt x="4194" y="9925"/>
                    <a:pt x="4361" y="10025"/>
                  </a:cubicBezTo>
                  <a:lnTo>
                    <a:pt x="4378" y="10042"/>
                  </a:lnTo>
                  <a:cubicBezTo>
                    <a:pt x="4579" y="10159"/>
                    <a:pt x="4746" y="10276"/>
                    <a:pt x="4929" y="10410"/>
                  </a:cubicBezTo>
                  <a:lnTo>
                    <a:pt x="4963" y="10426"/>
                  </a:lnTo>
                  <a:lnTo>
                    <a:pt x="5598" y="10844"/>
                  </a:lnTo>
                  <a:cubicBezTo>
                    <a:pt x="5765" y="10944"/>
                    <a:pt x="5915" y="11061"/>
                    <a:pt x="6082" y="11162"/>
                  </a:cubicBezTo>
                  <a:lnTo>
                    <a:pt x="6216" y="11262"/>
                  </a:lnTo>
                  <a:lnTo>
                    <a:pt x="6784" y="11629"/>
                  </a:lnTo>
                  <a:cubicBezTo>
                    <a:pt x="7051" y="11914"/>
                    <a:pt x="7352" y="12181"/>
                    <a:pt x="7636" y="12415"/>
                  </a:cubicBezTo>
                  <a:cubicBezTo>
                    <a:pt x="8087" y="12782"/>
                    <a:pt x="8522" y="13100"/>
                    <a:pt x="8940" y="13401"/>
                  </a:cubicBezTo>
                  <a:cubicBezTo>
                    <a:pt x="9357" y="13685"/>
                    <a:pt x="9808" y="13985"/>
                    <a:pt x="10343" y="14286"/>
                  </a:cubicBezTo>
                  <a:cubicBezTo>
                    <a:pt x="10777" y="14537"/>
                    <a:pt x="11229" y="14787"/>
                    <a:pt x="11730" y="15071"/>
                  </a:cubicBezTo>
                  <a:cubicBezTo>
                    <a:pt x="12265" y="15339"/>
                    <a:pt x="12816" y="15606"/>
                    <a:pt x="13384" y="15840"/>
                  </a:cubicBezTo>
                  <a:cubicBezTo>
                    <a:pt x="13618" y="15924"/>
                    <a:pt x="13818" y="15990"/>
                    <a:pt x="14019" y="16024"/>
                  </a:cubicBezTo>
                  <a:lnTo>
                    <a:pt x="14052" y="16024"/>
                  </a:lnTo>
                  <a:cubicBezTo>
                    <a:pt x="14153" y="16024"/>
                    <a:pt x="14270" y="15957"/>
                    <a:pt x="14303" y="15857"/>
                  </a:cubicBezTo>
                  <a:cubicBezTo>
                    <a:pt x="14320" y="15790"/>
                    <a:pt x="14353" y="15706"/>
                    <a:pt x="14303" y="15623"/>
                  </a:cubicBezTo>
                  <a:cubicBezTo>
                    <a:pt x="14286" y="15573"/>
                    <a:pt x="14219" y="15506"/>
                    <a:pt x="14153" y="15489"/>
                  </a:cubicBezTo>
                  <a:cubicBezTo>
                    <a:pt x="14069" y="15439"/>
                    <a:pt x="13969" y="15422"/>
                    <a:pt x="13885" y="15372"/>
                  </a:cubicBezTo>
                  <a:lnTo>
                    <a:pt x="13869" y="15355"/>
                  </a:lnTo>
                  <a:cubicBezTo>
                    <a:pt x="13785" y="15305"/>
                    <a:pt x="13685" y="15289"/>
                    <a:pt x="13601" y="15255"/>
                  </a:cubicBezTo>
                  <a:cubicBezTo>
                    <a:pt x="13384" y="15172"/>
                    <a:pt x="13200" y="15088"/>
                    <a:pt x="12983" y="15005"/>
                  </a:cubicBezTo>
                  <a:cubicBezTo>
                    <a:pt x="12615" y="14838"/>
                    <a:pt x="12231" y="14637"/>
                    <a:pt x="11930" y="14470"/>
                  </a:cubicBezTo>
                  <a:cubicBezTo>
                    <a:pt x="11295" y="14136"/>
                    <a:pt x="10677" y="13802"/>
                    <a:pt x="10109" y="13451"/>
                  </a:cubicBezTo>
                  <a:cubicBezTo>
                    <a:pt x="10092" y="13401"/>
                    <a:pt x="10042" y="13300"/>
                    <a:pt x="10009" y="13250"/>
                  </a:cubicBezTo>
                  <a:lnTo>
                    <a:pt x="9942" y="13100"/>
                  </a:lnTo>
                  <a:cubicBezTo>
                    <a:pt x="9858" y="12883"/>
                    <a:pt x="9775" y="12699"/>
                    <a:pt x="9691" y="12515"/>
                  </a:cubicBezTo>
                  <a:cubicBezTo>
                    <a:pt x="9625" y="12331"/>
                    <a:pt x="9541" y="12114"/>
                    <a:pt x="9474" y="11930"/>
                  </a:cubicBezTo>
                  <a:cubicBezTo>
                    <a:pt x="9441" y="11780"/>
                    <a:pt x="9374" y="11579"/>
                    <a:pt x="9341" y="11396"/>
                  </a:cubicBezTo>
                  <a:cubicBezTo>
                    <a:pt x="9307" y="11262"/>
                    <a:pt x="9290" y="11128"/>
                    <a:pt x="9257" y="11011"/>
                  </a:cubicBezTo>
                  <a:cubicBezTo>
                    <a:pt x="9257" y="10944"/>
                    <a:pt x="9224" y="10911"/>
                    <a:pt x="9207" y="10844"/>
                  </a:cubicBezTo>
                  <a:lnTo>
                    <a:pt x="9207" y="10827"/>
                  </a:lnTo>
                  <a:cubicBezTo>
                    <a:pt x="9190" y="10761"/>
                    <a:pt x="9190" y="10694"/>
                    <a:pt x="9173" y="10610"/>
                  </a:cubicBezTo>
                  <a:cubicBezTo>
                    <a:pt x="9107" y="10310"/>
                    <a:pt x="9090" y="9992"/>
                    <a:pt x="9056" y="9775"/>
                  </a:cubicBezTo>
                  <a:cubicBezTo>
                    <a:pt x="9006" y="9223"/>
                    <a:pt x="9023" y="8655"/>
                    <a:pt x="9023" y="8171"/>
                  </a:cubicBezTo>
                  <a:cubicBezTo>
                    <a:pt x="9040" y="7636"/>
                    <a:pt x="9090" y="7068"/>
                    <a:pt x="9190" y="6400"/>
                  </a:cubicBezTo>
                  <a:cubicBezTo>
                    <a:pt x="9190" y="6350"/>
                    <a:pt x="9173" y="6316"/>
                    <a:pt x="9123" y="6299"/>
                  </a:cubicBezTo>
                  <a:cubicBezTo>
                    <a:pt x="9090" y="6299"/>
                    <a:pt x="9040" y="6316"/>
                    <a:pt x="9023" y="6350"/>
                  </a:cubicBezTo>
                  <a:lnTo>
                    <a:pt x="9006" y="6567"/>
                  </a:lnTo>
                  <a:cubicBezTo>
                    <a:pt x="8973" y="6767"/>
                    <a:pt x="8940" y="6951"/>
                    <a:pt x="8923" y="7168"/>
                  </a:cubicBezTo>
                  <a:cubicBezTo>
                    <a:pt x="8889" y="7402"/>
                    <a:pt x="8873" y="7636"/>
                    <a:pt x="8839" y="7837"/>
                  </a:cubicBezTo>
                  <a:lnTo>
                    <a:pt x="8806" y="7987"/>
                  </a:lnTo>
                  <a:cubicBezTo>
                    <a:pt x="8789" y="8254"/>
                    <a:pt x="8772" y="8522"/>
                    <a:pt x="8756" y="8822"/>
                  </a:cubicBezTo>
                  <a:cubicBezTo>
                    <a:pt x="8722" y="9073"/>
                    <a:pt x="8722" y="9324"/>
                    <a:pt x="8706" y="9658"/>
                  </a:cubicBezTo>
                  <a:lnTo>
                    <a:pt x="8706" y="10493"/>
                  </a:lnTo>
                  <a:cubicBezTo>
                    <a:pt x="8706" y="10610"/>
                    <a:pt x="8722" y="10761"/>
                    <a:pt x="8722" y="10894"/>
                  </a:cubicBezTo>
                  <a:cubicBezTo>
                    <a:pt x="8756" y="11011"/>
                    <a:pt x="8772" y="11162"/>
                    <a:pt x="8789" y="11279"/>
                  </a:cubicBezTo>
                  <a:lnTo>
                    <a:pt x="8789" y="11312"/>
                  </a:lnTo>
                  <a:cubicBezTo>
                    <a:pt x="8839" y="11613"/>
                    <a:pt x="8889" y="11914"/>
                    <a:pt x="8956" y="12164"/>
                  </a:cubicBezTo>
                  <a:cubicBezTo>
                    <a:pt x="9023" y="12398"/>
                    <a:pt x="9107" y="12615"/>
                    <a:pt x="9190" y="12866"/>
                  </a:cubicBezTo>
                  <a:cubicBezTo>
                    <a:pt x="8772" y="12582"/>
                    <a:pt x="8371" y="12315"/>
                    <a:pt x="8054" y="12031"/>
                  </a:cubicBezTo>
                  <a:cubicBezTo>
                    <a:pt x="7419" y="11529"/>
                    <a:pt x="6801" y="10995"/>
                    <a:pt x="6283" y="10426"/>
                  </a:cubicBezTo>
                  <a:cubicBezTo>
                    <a:pt x="5631" y="9741"/>
                    <a:pt x="5080" y="8939"/>
                    <a:pt x="4579" y="8020"/>
                  </a:cubicBezTo>
                  <a:lnTo>
                    <a:pt x="4579" y="8020"/>
                  </a:lnTo>
                  <a:lnTo>
                    <a:pt x="4595" y="8071"/>
                  </a:lnTo>
                  <a:cubicBezTo>
                    <a:pt x="4111" y="7135"/>
                    <a:pt x="3743" y="6149"/>
                    <a:pt x="3509" y="5096"/>
                  </a:cubicBezTo>
                  <a:cubicBezTo>
                    <a:pt x="3409" y="4662"/>
                    <a:pt x="3342" y="4261"/>
                    <a:pt x="3275" y="3860"/>
                  </a:cubicBezTo>
                  <a:cubicBezTo>
                    <a:pt x="3208" y="3492"/>
                    <a:pt x="3175" y="3091"/>
                    <a:pt x="3125" y="2607"/>
                  </a:cubicBezTo>
                  <a:cubicBezTo>
                    <a:pt x="3041" y="1739"/>
                    <a:pt x="3025" y="838"/>
                    <a:pt x="2975" y="3"/>
                  </a:cubicBezTo>
                  <a:lnTo>
                    <a:pt x="2975" y="3"/>
                  </a:lnTo>
                  <a:cubicBezTo>
                    <a:pt x="2977" y="4"/>
                    <a:pt x="2980" y="4"/>
                    <a:pt x="2982" y="5"/>
                  </a:cubicBezTo>
                  <a:lnTo>
                    <a:pt x="2982" y="5"/>
                  </a:lnTo>
                  <a:cubicBezTo>
                    <a:pt x="2980" y="4"/>
                    <a:pt x="2977" y="2"/>
                    <a:pt x="2975" y="0"/>
                  </a:cubicBezTo>
                  <a:lnTo>
                    <a:pt x="2975" y="0"/>
                  </a:lnTo>
                  <a:cubicBezTo>
                    <a:pt x="2975" y="1"/>
                    <a:pt x="2975" y="2"/>
                    <a:pt x="2975" y="3"/>
                  </a:cubicBezTo>
                  <a:lnTo>
                    <a:pt x="2975" y="3"/>
                  </a:lnTo>
                  <a:cubicBezTo>
                    <a:pt x="2969" y="1"/>
                    <a:pt x="2964" y="0"/>
                    <a:pt x="2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10"/>
          <p:cNvGrpSpPr/>
          <p:nvPr/>
        </p:nvGrpSpPr>
        <p:grpSpPr>
          <a:xfrm rot="-7635021">
            <a:off x="7235281" y="3372666"/>
            <a:ext cx="2044585" cy="2200232"/>
            <a:chOff x="-525484" y="-615407"/>
            <a:chExt cx="2044581" cy="2200227"/>
          </a:xfrm>
        </p:grpSpPr>
        <p:grpSp>
          <p:nvGrpSpPr>
            <p:cNvPr id="158" name="Google Shape;158;p10"/>
            <p:cNvGrpSpPr/>
            <p:nvPr/>
          </p:nvGrpSpPr>
          <p:grpSpPr>
            <a:xfrm rot="10800000" flipH="1">
              <a:off x="-312233" y="-127266"/>
              <a:ext cx="1831330" cy="643648"/>
              <a:chOff x="5597954" y="3215829"/>
              <a:chExt cx="1831330" cy="643648"/>
            </a:xfrm>
          </p:grpSpPr>
          <p:sp>
            <p:nvSpPr>
              <p:cNvPr id="159" name="Google Shape;159;p10"/>
              <p:cNvSpPr/>
              <p:nvPr/>
            </p:nvSpPr>
            <p:spPr>
              <a:xfrm>
                <a:off x="5892821" y="3215829"/>
                <a:ext cx="1536464" cy="643648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4704" extrusionOk="0">
                    <a:moveTo>
                      <a:pt x="5478" y="1"/>
                    </a:moveTo>
                    <a:cubicBezTo>
                      <a:pt x="5287" y="48"/>
                      <a:pt x="5109" y="60"/>
                      <a:pt x="4930" y="84"/>
                    </a:cubicBezTo>
                    <a:cubicBezTo>
                      <a:pt x="4513" y="108"/>
                      <a:pt x="4108" y="203"/>
                      <a:pt x="3704" y="346"/>
                    </a:cubicBezTo>
                    <a:cubicBezTo>
                      <a:pt x="3346" y="477"/>
                      <a:pt x="2977" y="644"/>
                      <a:pt x="2632" y="870"/>
                    </a:cubicBezTo>
                    <a:cubicBezTo>
                      <a:pt x="2013" y="1251"/>
                      <a:pt x="1430" y="1787"/>
                      <a:pt x="870" y="2489"/>
                    </a:cubicBezTo>
                    <a:cubicBezTo>
                      <a:pt x="679" y="2715"/>
                      <a:pt x="513" y="2942"/>
                      <a:pt x="322" y="3192"/>
                    </a:cubicBezTo>
                    <a:cubicBezTo>
                      <a:pt x="287" y="3263"/>
                      <a:pt x="227" y="3358"/>
                      <a:pt x="179" y="3430"/>
                    </a:cubicBezTo>
                    <a:lnTo>
                      <a:pt x="167" y="3442"/>
                    </a:lnTo>
                    <a:lnTo>
                      <a:pt x="72" y="3573"/>
                    </a:lnTo>
                    <a:cubicBezTo>
                      <a:pt x="48" y="3608"/>
                      <a:pt x="25" y="3656"/>
                      <a:pt x="1" y="3680"/>
                    </a:cubicBezTo>
                    <a:lnTo>
                      <a:pt x="84" y="3727"/>
                    </a:lnTo>
                    <a:cubicBezTo>
                      <a:pt x="108" y="3739"/>
                      <a:pt x="132" y="3751"/>
                      <a:pt x="144" y="3751"/>
                    </a:cubicBezTo>
                    <a:cubicBezTo>
                      <a:pt x="287" y="3811"/>
                      <a:pt x="418" y="3870"/>
                      <a:pt x="560" y="3954"/>
                    </a:cubicBezTo>
                    <a:cubicBezTo>
                      <a:pt x="965" y="4108"/>
                      <a:pt x="1394" y="4263"/>
                      <a:pt x="1846" y="4382"/>
                    </a:cubicBezTo>
                    <a:cubicBezTo>
                      <a:pt x="2275" y="4501"/>
                      <a:pt x="2739" y="4585"/>
                      <a:pt x="3180" y="4632"/>
                    </a:cubicBezTo>
                    <a:cubicBezTo>
                      <a:pt x="3585" y="4680"/>
                      <a:pt x="3989" y="4704"/>
                      <a:pt x="4370" y="4704"/>
                    </a:cubicBezTo>
                    <a:lnTo>
                      <a:pt x="4537" y="4704"/>
                    </a:lnTo>
                    <a:cubicBezTo>
                      <a:pt x="4990" y="4692"/>
                      <a:pt x="5418" y="4644"/>
                      <a:pt x="5847" y="4573"/>
                    </a:cubicBezTo>
                    <a:cubicBezTo>
                      <a:pt x="6061" y="4525"/>
                      <a:pt x="6275" y="4466"/>
                      <a:pt x="6478" y="4406"/>
                    </a:cubicBezTo>
                    <a:cubicBezTo>
                      <a:pt x="6668" y="4346"/>
                      <a:pt x="6859" y="4275"/>
                      <a:pt x="7085" y="4168"/>
                    </a:cubicBezTo>
                    <a:cubicBezTo>
                      <a:pt x="7871" y="3811"/>
                      <a:pt x="8573" y="3275"/>
                      <a:pt x="9204" y="2739"/>
                    </a:cubicBezTo>
                    <a:lnTo>
                      <a:pt x="9514" y="2477"/>
                    </a:lnTo>
                    <a:cubicBezTo>
                      <a:pt x="9526" y="2465"/>
                      <a:pt x="9538" y="2441"/>
                      <a:pt x="9573" y="2430"/>
                    </a:cubicBezTo>
                    <a:cubicBezTo>
                      <a:pt x="9764" y="2251"/>
                      <a:pt x="9954" y="2072"/>
                      <a:pt x="10145" y="1882"/>
                    </a:cubicBezTo>
                    <a:cubicBezTo>
                      <a:pt x="10490" y="1572"/>
                      <a:pt x="10835" y="1251"/>
                      <a:pt x="11228" y="989"/>
                    </a:cubicBezTo>
                    <a:lnTo>
                      <a:pt x="11205" y="989"/>
                    </a:lnTo>
                    <a:cubicBezTo>
                      <a:pt x="11121" y="989"/>
                      <a:pt x="11038" y="977"/>
                      <a:pt x="10955" y="953"/>
                    </a:cubicBezTo>
                    <a:cubicBezTo>
                      <a:pt x="10181" y="870"/>
                      <a:pt x="9419" y="691"/>
                      <a:pt x="8680" y="513"/>
                    </a:cubicBezTo>
                    <a:cubicBezTo>
                      <a:pt x="8419" y="453"/>
                      <a:pt x="8192" y="394"/>
                      <a:pt x="7930" y="334"/>
                    </a:cubicBezTo>
                    <a:cubicBezTo>
                      <a:pt x="7204" y="167"/>
                      <a:pt x="6335" y="1"/>
                      <a:pt x="54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0"/>
              <p:cNvSpPr/>
              <p:nvPr/>
            </p:nvSpPr>
            <p:spPr>
              <a:xfrm>
                <a:off x="5597954" y="3300526"/>
                <a:ext cx="1767844" cy="493819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3609" extrusionOk="0">
                    <a:moveTo>
                      <a:pt x="8276" y="1"/>
                    </a:moveTo>
                    <a:cubicBezTo>
                      <a:pt x="8061" y="132"/>
                      <a:pt x="7859" y="275"/>
                      <a:pt x="7656" y="429"/>
                    </a:cubicBezTo>
                    <a:cubicBezTo>
                      <a:pt x="7454" y="596"/>
                      <a:pt x="7240" y="763"/>
                      <a:pt x="7049" y="953"/>
                    </a:cubicBezTo>
                    <a:cubicBezTo>
                      <a:pt x="6966" y="1037"/>
                      <a:pt x="6859" y="1132"/>
                      <a:pt x="6764" y="1215"/>
                    </a:cubicBezTo>
                    <a:cubicBezTo>
                      <a:pt x="6680" y="1322"/>
                      <a:pt x="6573" y="1406"/>
                      <a:pt x="6490" y="1525"/>
                    </a:cubicBezTo>
                    <a:cubicBezTo>
                      <a:pt x="6394" y="1632"/>
                      <a:pt x="6323" y="1739"/>
                      <a:pt x="6252" y="1858"/>
                    </a:cubicBezTo>
                    <a:cubicBezTo>
                      <a:pt x="6168" y="1965"/>
                      <a:pt x="6109" y="2084"/>
                      <a:pt x="6073" y="2192"/>
                    </a:cubicBezTo>
                    <a:cubicBezTo>
                      <a:pt x="5394" y="2346"/>
                      <a:pt x="4728" y="2477"/>
                      <a:pt x="4061" y="2596"/>
                    </a:cubicBezTo>
                    <a:cubicBezTo>
                      <a:pt x="4108" y="2525"/>
                      <a:pt x="4132" y="2442"/>
                      <a:pt x="4180" y="2358"/>
                    </a:cubicBezTo>
                    <a:cubicBezTo>
                      <a:pt x="4239" y="2227"/>
                      <a:pt x="4311" y="2108"/>
                      <a:pt x="4370" y="1989"/>
                    </a:cubicBezTo>
                    <a:lnTo>
                      <a:pt x="4597" y="1632"/>
                    </a:lnTo>
                    <a:cubicBezTo>
                      <a:pt x="4668" y="1513"/>
                      <a:pt x="4763" y="1406"/>
                      <a:pt x="4847" y="1287"/>
                    </a:cubicBezTo>
                    <a:cubicBezTo>
                      <a:pt x="5132" y="930"/>
                      <a:pt x="5454" y="608"/>
                      <a:pt x="5811" y="310"/>
                    </a:cubicBezTo>
                    <a:cubicBezTo>
                      <a:pt x="5835" y="298"/>
                      <a:pt x="5835" y="263"/>
                      <a:pt x="5811" y="251"/>
                    </a:cubicBezTo>
                    <a:cubicBezTo>
                      <a:pt x="5799" y="239"/>
                      <a:pt x="5799" y="239"/>
                      <a:pt x="5787" y="239"/>
                    </a:cubicBezTo>
                    <a:cubicBezTo>
                      <a:pt x="5775" y="239"/>
                      <a:pt x="5775" y="239"/>
                      <a:pt x="5751" y="251"/>
                    </a:cubicBezTo>
                    <a:cubicBezTo>
                      <a:pt x="5561" y="418"/>
                      <a:pt x="5370" y="596"/>
                      <a:pt x="5192" y="775"/>
                    </a:cubicBezTo>
                    <a:cubicBezTo>
                      <a:pt x="5001" y="953"/>
                      <a:pt x="4823" y="1144"/>
                      <a:pt x="4656" y="1346"/>
                    </a:cubicBezTo>
                    <a:cubicBezTo>
                      <a:pt x="4585" y="1441"/>
                      <a:pt x="4501" y="1525"/>
                      <a:pt x="4430" y="1632"/>
                    </a:cubicBezTo>
                    <a:cubicBezTo>
                      <a:pt x="4358" y="1739"/>
                      <a:pt x="4263" y="1846"/>
                      <a:pt x="4192" y="1942"/>
                    </a:cubicBezTo>
                    <a:cubicBezTo>
                      <a:pt x="4120" y="2049"/>
                      <a:pt x="4049" y="2168"/>
                      <a:pt x="3989" y="2275"/>
                    </a:cubicBezTo>
                    <a:cubicBezTo>
                      <a:pt x="3906" y="2394"/>
                      <a:pt x="3846" y="2513"/>
                      <a:pt x="3811" y="2632"/>
                    </a:cubicBezTo>
                    <a:cubicBezTo>
                      <a:pt x="3358" y="2704"/>
                      <a:pt x="2918" y="2775"/>
                      <a:pt x="2477" y="2835"/>
                    </a:cubicBezTo>
                    <a:cubicBezTo>
                      <a:pt x="2120" y="2882"/>
                      <a:pt x="1751" y="2930"/>
                      <a:pt x="1382" y="2954"/>
                    </a:cubicBezTo>
                    <a:lnTo>
                      <a:pt x="798" y="3001"/>
                    </a:lnTo>
                    <a:cubicBezTo>
                      <a:pt x="596" y="3013"/>
                      <a:pt x="394" y="3037"/>
                      <a:pt x="191" y="3049"/>
                    </a:cubicBezTo>
                    <a:cubicBezTo>
                      <a:pt x="132" y="3049"/>
                      <a:pt x="84" y="3061"/>
                      <a:pt x="60" y="3108"/>
                    </a:cubicBezTo>
                    <a:cubicBezTo>
                      <a:pt x="25" y="3132"/>
                      <a:pt x="1" y="3192"/>
                      <a:pt x="1" y="3239"/>
                    </a:cubicBezTo>
                    <a:cubicBezTo>
                      <a:pt x="1" y="3346"/>
                      <a:pt x="84" y="3430"/>
                      <a:pt x="191" y="3430"/>
                    </a:cubicBezTo>
                    <a:cubicBezTo>
                      <a:pt x="453" y="3430"/>
                      <a:pt x="727" y="3418"/>
                      <a:pt x="989" y="3382"/>
                    </a:cubicBezTo>
                    <a:cubicBezTo>
                      <a:pt x="1263" y="3370"/>
                      <a:pt x="1525" y="3346"/>
                      <a:pt x="1787" y="3311"/>
                    </a:cubicBezTo>
                    <a:cubicBezTo>
                      <a:pt x="2322" y="3251"/>
                      <a:pt x="2858" y="3180"/>
                      <a:pt x="3370" y="3085"/>
                    </a:cubicBezTo>
                    <a:cubicBezTo>
                      <a:pt x="3632" y="3049"/>
                      <a:pt x="3870" y="3001"/>
                      <a:pt x="4108" y="2954"/>
                    </a:cubicBezTo>
                    <a:cubicBezTo>
                      <a:pt x="4144" y="2989"/>
                      <a:pt x="4204" y="3013"/>
                      <a:pt x="4251" y="3049"/>
                    </a:cubicBezTo>
                    <a:cubicBezTo>
                      <a:pt x="4323" y="3073"/>
                      <a:pt x="4406" y="3120"/>
                      <a:pt x="4478" y="3144"/>
                    </a:cubicBezTo>
                    <a:cubicBezTo>
                      <a:pt x="4620" y="3204"/>
                      <a:pt x="4787" y="3263"/>
                      <a:pt x="4942" y="3335"/>
                    </a:cubicBezTo>
                    <a:cubicBezTo>
                      <a:pt x="5085" y="3382"/>
                      <a:pt x="5240" y="3430"/>
                      <a:pt x="5394" y="3477"/>
                    </a:cubicBezTo>
                    <a:cubicBezTo>
                      <a:pt x="5561" y="3525"/>
                      <a:pt x="5740" y="3573"/>
                      <a:pt x="5906" y="3608"/>
                    </a:cubicBezTo>
                    <a:cubicBezTo>
                      <a:pt x="5930" y="3608"/>
                      <a:pt x="5954" y="3597"/>
                      <a:pt x="5954" y="3585"/>
                    </a:cubicBezTo>
                    <a:cubicBezTo>
                      <a:pt x="5954" y="3549"/>
                      <a:pt x="5930" y="3537"/>
                      <a:pt x="5918" y="3537"/>
                    </a:cubicBezTo>
                    <a:cubicBezTo>
                      <a:pt x="5751" y="3489"/>
                      <a:pt x="5609" y="3442"/>
                      <a:pt x="5442" y="3406"/>
                    </a:cubicBezTo>
                    <a:cubicBezTo>
                      <a:pt x="5323" y="3358"/>
                      <a:pt x="5216" y="3335"/>
                      <a:pt x="5120" y="3287"/>
                    </a:cubicBezTo>
                    <a:cubicBezTo>
                      <a:pt x="5001" y="3239"/>
                      <a:pt x="4894" y="3180"/>
                      <a:pt x="4775" y="3132"/>
                    </a:cubicBezTo>
                    <a:cubicBezTo>
                      <a:pt x="4656" y="3073"/>
                      <a:pt x="4549" y="3037"/>
                      <a:pt x="4442" y="2977"/>
                    </a:cubicBezTo>
                    <a:cubicBezTo>
                      <a:pt x="4430" y="2954"/>
                      <a:pt x="4406" y="2942"/>
                      <a:pt x="4382" y="2942"/>
                    </a:cubicBezTo>
                    <a:cubicBezTo>
                      <a:pt x="4561" y="2894"/>
                      <a:pt x="4739" y="2870"/>
                      <a:pt x="4918" y="2823"/>
                    </a:cubicBezTo>
                    <a:cubicBezTo>
                      <a:pt x="5370" y="2715"/>
                      <a:pt x="5811" y="2596"/>
                      <a:pt x="6263" y="2489"/>
                    </a:cubicBezTo>
                    <a:cubicBezTo>
                      <a:pt x="6394" y="2584"/>
                      <a:pt x="6549" y="2680"/>
                      <a:pt x="6704" y="2751"/>
                    </a:cubicBezTo>
                    <a:cubicBezTo>
                      <a:pt x="6883" y="2823"/>
                      <a:pt x="7061" y="2894"/>
                      <a:pt x="7240" y="2954"/>
                    </a:cubicBezTo>
                    <a:cubicBezTo>
                      <a:pt x="7418" y="3013"/>
                      <a:pt x="7597" y="3061"/>
                      <a:pt x="7776" y="3120"/>
                    </a:cubicBezTo>
                    <a:lnTo>
                      <a:pt x="8359" y="3251"/>
                    </a:lnTo>
                    <a:cubicBezTo>
                      <a:pt x="8395" y="3251"/>
                      <a:pt x="8407" y="3239"/>
                      <a:pt x="8407" y="3227"/>
                    </a:cubicBezTo>
                    <a:cubicBezTo>
                      <a:pt x="8407" y="3192"/>
                      <a:pt x="8395" y="3180"/>
                      <a:pt x="8371" y="3180"/>
                    </a:cubicBezTo>
                    <a:cubicBezTo>
                      <a:pt x="8097" y="3120"/>
                      <a:pt x="7811" y="3037"/>
                      <a:pt x="7537" y="2942"/>
                    </a:cubicBezTo>
                    <a:cubicBezTo>
                      <a:pt x="7442" y="2906"/>
                      <a:pt x="7347" y="2870"/>
                      <a:pt x="7264" y="2835"/>
                    </a:cubicBezTo>
                    <a:cubicBezTo>
                      <a:pt x="7156" y="2787"/>
                      <a:pt x="7049" y="2751"/>
                      <a:pt x="6930" y="2692"/>
                    </a:cubicBezTo>
                    <a:cubicBezTo>
                      <a:pt x="6823" y="2632"/>
                      <a:pt x="6728" y="2584"/>
                      <a:pt x="6621" y="2525"/>
                    </a:cubicBezTo>
                    <a:cubicBezTo>
                      <a:pt x="6573" y="2489"/>
                      <a:pt x="6549" y="2477"/>
                      <a:pt x="6502" y="2454"/>
                    </a:cubicBezTo>
                    <a:cubicBezTo>
                      <a:pt x="7228" y="2251"/>
                      <a:pt x="7942" y="2049"/>
                      <a:pt x="8669" y="1822"/>
                    </a:cubicBezTo>
                    <a:cubicBezTo>
                      <a:pt x="8907" y="1942"/>
                      <a:pt x="9169" y="2013"/>
                      <a:pt x="9431" y="2073"/>
                    </a:cubicBezTo>
                    <a:cubicBezTo>
                      <a:pt x="9561" y="2108"/>
                      <a:pt x="9704" y="2120"/>
                      <a:pt x="9835" y="2156"/>
                    </a:cubicBezTo>
                    <a:cubicBezTo>
                      <a:pt x="9966" y="2168"/>
                      <a:pt x="10121" y="2192"/>
                      <a:pt x="10252" y="2215"/>
                    </a:cubicBezTo>
                    <a:cubicBezTo>
                      <a:pt x="10276" y="2215"/>
                      <a:pt x="10300" y="2192"/>
                      <a:pt x="10300" y="2180"/>
                    </a:cubicBezTo>
                    <a:cubicBezTo>
                      <a:pt x="10300" y="2168"/>
                      <a:pt x="10276" y="2132"/>
                      <a:pt x="10264" y="2132"/>
                    </a:cubicBezTo>
                    <a:cubicBezTo>
                      <a:pt x="10121" y="2120"/>
                      <a:pt x="9966" y="2096"/>
                      <a:pt x="9823" y="2061"/>
                    </a:cubicBezTo>
                    <a:cubicBezTo>
                      <a:pt x="9669" y="2037"/>
                      <a:pt x="9538" y="1989"/>
                      <a:pt x="9407" y="1942"/>
                    </a:cubicBezTo>
                    <a:cubicBezTo>
                      <a:pt x="9240" y="1882"/>
                      <a:pt x="9085" y="1822"/>
                      <a:pt x="8942" y="1751"/>
                    </a:cubicBezTo>
                    <a:cubicBezTo>
                      <a:pt x="9133" y="1692"/>
                      <a:pt x="9311" y="1632"/>
                      <a:pt x="9502" y="1584"/>
                    </a:cubicBezTo>
                    <a:cubicBezTo>
                      <a:pt x="9966" y="1453"/>
                      <a:pt x="10431" y="1299"/>
                      <a:pt x="10871" y="1168"/>
                    </a:cubicBezTo>
                    <a:cubicBezTo>
                      <a:pt x="10871" y="1191"/>
                      <a:pt x="10895" y="1191"/>
                      <a:pt x="10895" y="1191"/>
                    </a:cubicBezTo>
                    <a:cubicBezTo>
                      <a:pt x="11038" y="1227"/>
                      <a:pt x="11193" y="1287"/>
                      <a:pt x="11336" y="1322"/>
                    </a:cubicBezTo>
                    <a:cubicBezTo>
                      <a:pt x="11502" y="1358"/>
                      <a:pt x="11681" y="1394"/>
                      <a:pt x="11859" y="1406"/>
                    </a:cubicBezTo>
                    <a:cubicBezTo>
                      <a:pt x="11883" y="1406"/>
                      <a:pt x="11907" y="1394"/>
                      <a:pt x="11907" y="1382"/>
                    </a:cubicBezTo>
                    <a:cubicBezTo>
                      <a:pt x="11907" y="1358"/>
                      <a:pt x="11883" y="1334"/>
                      <a:pt x="11871" y="1334"/>
                    </a:cubicBezTo>
                    <a:cubicBezTo>
                      <a:pt x="11633" y="1299"/>
                      <a:pt x="11407" y="1263"/>
                      <a:pt x="11193" y="1191"/>
                    </a:cubicBezTo>
                    <a:cubicBezTo>
                      <a:pt x="11145" y="1168"/>
                      <a:pt x="11109" y="1156"/>
                      <a:pt x="11074" y="1144"/>
                    </a:cubicBezTo>
                    <a:cubicBezTo>
                      <a:pt x="11050" y="1132"/>
                      <a:pt x="11026" y="1132"/>
                      <a:pt x="11014" y="1108"/>
                    </a:cubicBezTo>
                    <a:lnTo>
                      <a:pt x="12526" y="668"/>
                    </a:lnTo>
                    <a:lnTo>
                      <a:pt x="12836" y="572"/>
                    </a:lnTo>
                    <a:cubicBezTo>
                      <a:pt x="12919" y="560"/>
                      <a:pt x="12907" y="489"/>
                      <a:pt x="12860" y="489"/>
                    </a:cubicBezTo>
                    <a:cubicBezTo>
                      <a:pt x="12336" y="620"/>
                      <a:pt x="11812" y="751"/>
                      <a:pt x="11312" y="894"/>
                    </a:cubicBezTo>
                    <a:cubicBezTo>
                      <a:pt x="11205" y="918"/>
                      <a:pt x="11121" y="953"/>
                      <a:pt x="11014" y="965"/>
                    </a:cubicBezTo>
                    <a:cubicBezTo>
                      <a:pt x="11038" y="930"/>
                      <a:pt x="11074" y="906"/>
                      <a:pt x="11097" y="858"/>
                    </a:cubicBezTo>
                    <a:lnTo>
                      <a:pt x="11264" y="691"/>
                    </a:lnTo>
                    <a:cubicBezTo>
                      <a:pt x="11371" y="596"/>
                      <a:pt x="11490" y="501"/>
                      <a:pt x="11609" y="418"/>
                    </a:cubicBezTo>
                    <a:cubicBezTo>
                      <a:pt x="11621" y="394"/>
                      <a:pt x="11621" y="370"/>
                      <a:pt x="11609" y="358"/>
                    </a:cubicBezTo>
                    <a:cubicBezTo>
                      <a:pt x="11597" y="334"/>
                      <a:pt x="11597" y="334"/>
                      <a:pt x="11574" y="334"/>
                    </a:cubicBezTo>
                    <a:cubicBezTo>
                      <a:pt x="11562" y="334"/>
                      <a:pt x="11562" y="334"/>
                      <a:pt x="11550" y="358"/>
                    </a:cubicBezTo>
                    <a:cubicBezTo>
                      <a:pt x="11431" y="453"/>
                      <a:pt x="11288" y="549"/>
                      <a:pt x="11169" y="668"/>
                    </a:cubicBezTo>
                    <a:cubicBezTo>
                      <a:pt x="11062" y="775"/>
                      <a:pt x="10955" y="894"/>
                      <a:pt x="10859" y="1013"/>
                    </a:cubicBezTo>
                    <a:cubicBezTo>
                      <a:pt x="10490" y="1108"/>
                      <a:pt x="10133" y="1203"/>
                      <a:pt x="9764" y="1311"/>
                    </a:cubicBezTo>
                    <a:cubicBezTo>
                      <a:pt x="9431" y="1394"/>
                      <a:pt x="9109" y="1489"/>
                      <a:pt x="8776" y="1561"/>
                    </a:cubicBezTo>
                    <a:lnTo>
                      <a:pt x="9050" y="1203"/>
                    </a:lnTo>
                    <a:cubicBezTo>
                      <a:pt x="9109" y="1132"/>
                      <a:pt x="9180" y="1049"/>
                      <a:pt x="9240" y="977"/>
                    </a:cubicBezTo>
                    <a:cubicBezTo>
                      <a:pt x="9311" y="894"/>
                      <a:pt x="9407" y="810"/>
                      <a:pt x="9478" y="727"/>
                    </a:cubicBezTo>
                    <a:cubicBezTo>
                      <a:pt x="9645" y="560"/>
                      <a:pt x="9823" y="418"/>
                      <a:pt x="10014" y="275"/>
                    </a:cubicBezTo>
                    <a:cubicBezTo>
                      <a:pt x="10026" y="263"/>
                      <a:pt x="10026" y="251"/>
                      <a:pt x="10026" y="239"/>
                    </a:cubicBezTo>
                    <a:cubicBezTo>
                      <a:pt x="10026" y="215"/>
                      <a:pt x="10014" y="215"/>
                      <a:pt x="10002" y="215"/>
                    </a:cubicBezTo>
                    <a:lnTo>
                      <a:pt x="9966" y="215"/>
                    </a:lnTo>
                    <a:cubicBezTo>
                      <a:pt x="9835" y="310"/>
                      <a:pt x="9716" y="418"/>
                      <a:pt x="9597" y="501"/>
                    </a:cubicBezTo>
                    <a:cubicBezTo>
                      <a:pt x="9466" y="608"/>
                      <a:pt x="9323" y="727"/>
                      <a:pt x="9204" y="846"/>
                    </a:cubicBezTo>
                    <a:cubicBezTo>
                      <a:pt x="9085" y="965"/>
                      <a:pt x="8966" y="1084"/>
                      <a:pt x="8871" y="1203"/>
                    </a:cubicBezTo>
                    <a:cubicBezTo>
                      <a:pt x="8764" y="1322"/>
                      <a:pt x="8657" y="1465"/>
                      <a:pt x="8585" y="1620"/>
                    </a:cubicBezTo>
                    <a:cubicBezTo>
                      <a:pt x="7954" y="1787"/>
                      <a:pt x="7323" y="1942"/>
                      <a:pt x="6692" y="2096"/>
                    </a:cubicBezTo>
                    <a:lnTo>
                      <a:pt x="6287" y="2180"/>
                    </a:lnTo>
                    <a:cubicBezTo>
                      <a:pt x="6311" y="2156"/>
                      <a:pt x="6323" y="2120"/>
                      <a:pt x="6335" y="2108"/>
                    </a:cubicBezTo>
                    <a:cubicBezTo>
                      <a:pt x="6383" y="2037"/>
                      <a:pt x="6430" y="1965"/>
                      <a:pt x="6466" y="1870"/>
                    </a:cubicBezTo>
                    <a:cubicBezTo>
                      <a:pt x="6513" y="1799"/>
                      <a:pt x="6561" y="1739"/>
                      <a:pt x="6609" y="1668"/>
                    </a:cubicBezTo>
                    <a:cubicBezTo>
                      <a:pt x="6644" y="1584"/>
                      <a:pt x="6704" y="1513"/>
                      <a:pt x="6764" y="1441"/>
                    </a:cubicBezTo>
                    <a:cubicBezTo>
                      <a:pt x="7145" y="977"/>
                      <a:pt x="7597" y="608"/>
                      <a:pt x="8073" y="251"/>
                    </a:cubicBezTo>
                    <a:cubicBezTo>
                      <a:pt x="8157" y="191"/>
                      <a:pt x="8228" y="144"/>
                      <a:pt x="8311" y="84"/>
                    </a:cubicBezTo>
                    <a:cubicBezTo>
                      <a:pt x="8335" y="72"/>
                      <a:pt x="8347" y="60"/>
                      <a:pt x="8335" y="25"/>
                    </a:cubicBezTo>
                    <a:cubicBezTo>
                      <a:pt x="8335" y="13"/>
                      <a:pt x="8299" y="1"/>
                      <a:pt x="8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10"/>
            <p:cNvGrpSpPr/>
            <p:nvPr/>
          </p:nvGrpSpPr>
          <p:grpSpPr>
            <a:xfrm>
              <a:off x="-400799" y="-245691"/>
              <a:ext cx="860387" cy="1830511"/>
              <a:chOff x="-400799" y="-245691"/>
              <a:chExt cx="860387" cy="1830511"/>
            </a:xfrm>
          </p:grpSpPr>
          <p:grpSp>
            <p:nvGrpSpPr>
              <p:cNvPr id="162" name="Google Shape;162;p10"/>
              <p:cNvGrpSpPr/>
              <p:nvPr/>
            </p:nvGrpSpPr>
            <p:grpSpPr>
              <a:xfrm rot="10800000" flipH="1">
                <a:off x="-399157" y="20716"/>
                <a:ext cx="858745" cy="1564104"/>
                <a:chOff x="4889318" y="2163480"/>
                <a:chExt cx="858745" cy="1564104"/>
              </a:xfrm>
            </p:grpSpPr>
            <p:sp>
              <p:nvSpPr>
                <p:cNvPr id="163" name="Google Shape;163;p10"/>
                <p:cNvSpPr/>
                <p:nvPr/>
              </p:nvSpPr>
              <p:spPr>
                <a:xfrm>
                  <a:off x="4889318" y="2163480"/>
                  <a:ext cx="858745" cy="1564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6" h="11431" extrusionOk="0">
                      <a:moveTo>
                        <a:pt x="6049" y="0"/>
                      </a:moveTo>
                      <a:cubicBezTo>
                        <a:pt x="6013" y="12"/>
                        <a:pt x="6013" y="12"/>
                        <a:pt x="6001" y="36"/>
                      </a:cubicBezTo>
                      <a:cubicBezTo>
                        <a:pt x="5966" y="60"/>
                        <a:pt x="5942" y="96"/>
                        <a:pt x="5906" y="107"/>
                      </a:cubicBezTo>
                      <a:lnTo>
                        <a:pt x="5894" y="119"/>
                      </a:lnTo>
                      <a:lnTo>
                        <a:pt x="5787" y="227"/>
                      </a:lnTo>
                      <a:cubicBezTo>
                        <a:pt x="5716" y="298"/>
                        <a:pt x="5620" y="369"/>
                        <a:pt x="5549" y="453"/>
                      </a:cubicBezTo>
                      <a:cubicBezTo>
                        <a:pt x="5382" y="596"/>
                        <a:pt x="5215" y="727"/>
                        <a:pt x="5073" y="846"/>
                      </a:cubicBezTo>
                      <a:cubicBezTo>
                        <a:pt x="4739" y="1119"/>
                        <a:pt x="4382" y="1370"/>
                        <a:pt x="4084" y="1596"/>
                      </a:cubicBezTo>
                      <a:lnTo>
                        <a:pt x="3870" y="1762"/>
                      </a:lnTo>
                      <a:cubicBezTo>
                        <a:pt x="3287" y="2179"/>
                        <a:pt x="2679" y="2620"/>
                        <a:pt x="2144" y="3108"/>
                      </a:cubicBezTo>
                      <a:cubicBezTo>
                        <a:pt x="1822" y="3394"/>
                        <a:pt x="1548" y="3703"/>
                        <a:pt x="1286" y="4025"/>
                      </a:cubicBezTo>
                      <a:cubicBezTo>
                        <a:pt x="1048" y="4322"/>
                        <a:pt x="846" y="4644"/>
                        <a:pt x="679" y="5001"/>
                      </a:cubicBezTo>
                      <a:cubicBezTo>
                        <a:pt x="513" y="5346"/>
                        <a:pt x="382" y="5703"/>
                        <a:pt x="274" y="6072"/>
                      </a:cubicBezTo>
                      <a:cubicBezTo>
                        <a:pt x="179" y="6430"/>
                        <a:pt x="96" y="6799"/>
                        <a:pt x="72" y="7204"/>
                      </a:cubicBezTo>
                      <a:cubicBezTo>
                        <a:pt x="1" y="7954"/>
                        <a:pt x="24" y="8728"/>
                        <a:pt x="179" y="9525"/>
                      </a:cubicBezTo>
                      <a:cubicBezTo>
                        <a:pt x="274" y="10121"/>
                        <a:pt x="453" y="10716"/>
                        <a:pt x="691" y="11264"/>
                      </a:cubicBezTo>
                      <a:cubicBezTo>
                        <a:pt x="727" y="11323"/>
                        <a:pt x="751" y="11371"/>
                        <a:pt x="786" y="11430"/>
                      </a:cubicBezTo>
                      <a:cubicBezTo>
                        <a:pt x="870" y="11406"/>
                        <a:pt x="953" y="11371"/>
                        <a:pt x="1036" y="11359"/>
                      </a:cubicBezTo>
                      <a:cubicBezTo>
                        <a:pt x="1215" y="11299"/>
                        <a:pt x="1394" y="11228"/>
                        <a:pt x="1572" y="11145"/>
                      </a:cubicBezTo>
                      <a:cubicBezTo>
                        <a:pt x="1739" y="11073"/>
                        <a:pt x="1917" y="11002"/>
                        <a:pt x="2084" y="10930"/>
                      </a:cubicBezTo>
                      <a:cubicBezTo>
                        <a:pt x="2406" y="10764"/>
                        <a:pt x="2739" y="10585"/>
                        <a:pt x="3060" y="10394"/>
                      </a:cubicBezTo>
                      <a:cubicBezTo>
                        <a:pt x="3715" y="9990"/>
                        <a:pt x="4287" y="9513"/>
                        <a:pt x="4763" y="8989"/>
                      </a:cubicBezTo>
                      <a:cubicBezTo>
                        <a:pt x="5263" y="8430"/>
                        <a:pt x="5656" y="7799"/>
                        <a:pt x="5906" y="7144"/>
                      </a:cubicBezTo>
                      <a:cubicBezTo>
                        <a:pt x="6037" y="6823"/>
                        <a:pt x="6132" y="6442"/>
                        <a:pt x="6192" y="6061"/>
                      </a:cubicBezTo>
                      <a:cubicBezTo>
                        <a:pt x="6251" y="5656"/>
                        <a:pt x="6275" y="5227"/>
                        <a:pt x="6251" y="4763"/>
                      </a:cubicBezTo>
                      <a:cubicBezTo>
                        <a:pt x="6216" y="4298"/>
                        <a:pt x="6144" y="3822"/>
                        <a:pt x="6073" y="3382"/>
                      </a:cubicBezTo>
                      <a:cubicBezTo>
                        <a:pt x="6013" y="3036"/>
                        <a:pt x="5954" y="2667"/>
                        <a:pt x="5918" y="2310"/>
                      </a:cubicBezTo>
                      <a:lnTo>
                        <a:pt x="5870" y="2036"/>
                      </a:lnTo>
                      <a:cubicBezTo>
                        <a:pt x="5847" y="1774"/>
                        <a:pt x="5811" y="1500"/>
                        <a:pt x="5835" y="1239"/>
                      </a:cubicBezTo>
                      <a:cubicBezTo>
                        <a:pt x="5835" y="965"/>
                        <a:pt x="5858" y="703"/>
                        <a:pt x="5918" y="429"/>
                      </a:cubicBezTo>
                      <a:cubicBezTo>
                        <a:pt x="5954" y="298"/>
                        <a:pt x="5989" y="167"/>
                        <a:pt x="6037" y="36"/>
                      </a:cubicBezTo>
                      <a:cubicBezTo>
                        <a:pt x="6037" y="12"/>
                        <a:pt x="6049" y="0"/>
                        <a:pt x="60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10"/>
                <p:cNvSpPr/>
                <p:nvPr/>
              </p:nvSpPr>
              <p:spPr>
                <a:xfrm>
                  <a:off x="4889318" y="2169911"/>
                  <a:ext cx="817970" cy="1547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8" h="11312" extrusionOk="0">
                      <a:moveTo>
                        <a:pt x="5977" y="1"/>
                      </a:moveTo>
                      <a:lnTo>
                        <a:pt x="5977" y="1"/>
                      </a:lnTo>
                      <a:cubicBezTo>
                        <a:pt x="5954" y="13"/>
                        <a:pt x="5942" y="49"/>
                        <a:pt x="5906" y="60"/>
                      </a:cubicBezTo>
                      <a:lnTo>
                        <a:pt x="5894" y="72"/>
                      </a:lnTo>
                      <a:lnTo>
                        <a:pt x="5787" y="180"/>
                      </a:lnTo>
                      <a:cubicBezTo>
                        <a:pt x="5716" y="251"/>
                        <a:pt x="5620" y="322"/>
                        <a:pt x="5549" y="406"/>
                      </a:cubicBezTo>
                      <a:cubicBezTo>
                        <a:pt x="5382" y="549"/>
                        <a:pt x="5215" y="680"/>
                        <a:pt x="5073" y="799"/>
                      </a:cubicBezTo>
                      <a:cubicBezTo>
                        <a:pt x="4727" y="1072"/>
                        <a:pt x="4382" y="1334"/>
                        <a:pt x="4084" y="1549"/>
                      </a:cubicBezTo>
                      <a:lnTo>
                        <a:pt x="3870" y="1715"/>
                      </a:lnTo>
                      <a:lnTo>
                        <a:pt x="3846" y="1727"/>
                      </a:lnTo>
                      <a:cubicBezTo>
                        <a:pt x="3275" y="2144"/>
                        <a:pt x="2679" y="2573"/>
                        <a:pt x="2144" y="3061"/>
                      </a:cubicBezTo>
                      <a:cubicBezTo>
                        <a:pt x="1822" y="3347"/>
                        <a:pt x="1548" y="3656"/>
                        <a:pt x="1286" y="3978"/>
                      </a:cubicBezTo>
                      <a:cubicBezTo>
                        <a:pt x="1048" y="4275"/>
                        <a:pt x="846" y="4597"/>
                        <a:pt x="679" y="4954"/>
                      </a:cubicBezTo>
                      <a:cubicBezTo>
                        <a:pt x="513" y="5299"/>
                        <a:pt x="382" y="5656"/>
                        <a:pt x="274" y="6025"/>
                      </a:cubicBezTo>
                      <a:cubicBezTo>
                        <a:pt x="179" y="6383"/>
                        <a:pt x="96" y="6776"/>
                        <a:pt x="72" y="7157"/>
                      </a:cubicBezTo>
                      <a:cubicBezTo>
                        <a:pt x="1" y="7907"/>
                        <a:pt x="24" y="8681"/>
                        <a:pt x="179" y="9478"/>
                      </a:cubicBezTo>
                      <a:cubicBezTo>
                        <a:pt x="274" y="10074"/>
                        <a:pt x="453" y="10669"/>
                        <a:pt x="691" y="11217"/>
                      </a:cubicBezTo>
                      <a:lnTo>
                        <a:pt x="739" y="11312"/>
                      </a:lnTo>
                      <a:cubicBezTo>
                        <a:pt x="834" y="10955"/>
                        <a:pt x="917" y="10609"/>
                        <a:pt x="1024" y="10252"/>
                      </a:cubicBezTo>
                      <a:cubicBezTo>
                        <a:pt x="1286" y="9300"/>
                        <a:pt x="1620" y="8359"/>
                        <a:pt x="1977" y="7442"/>
                      </a:cubicBezTo>
                      <a:cubicBezTo>
                        <a:pt x="2060" y="7216"/>
                        <a:pt x="2156" y="6978"/>
                        <a:pt x="2239" y="6752"/>
                      </a:cubicBezTo>
                      <a:cubicBezTo>
                        <a:pt x="2334" y="6537"/>
                        <a:pt x="2418" y="6323"/>
                        <a:pt x="2513" y="6097"/>
                      </a:cubicBezTo>
                      <a:cubicBezTo>
                        <a:pt x="2703" y="5668"/>
                        <a:pt x="2918" y="5240"/>
                        <a:pt x="3120" y="4811"/>
                      </a:cubicBezTo>
                      <a:cubicBezTo>
                        <a:pt x="3989" y="3156"/>
                        <a:pt x="5013" y="1596"/>
                        <a:pt x="59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5" name="Google Shape;165;p10"/>
              <p:cNvSpPr/>
              <p:nvPr/>
            </p:nvSpPr>
            <p:spPr>
              <a:xfrm rot="10800000" flipH="1">
                <a:off x="-400799" y="-245691"/>
                <a:ext cx="800045" cy="1771949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12950" extrusionOk="0">
                    <a:moveTo>
                      <a:pt x="5787" y="1"/>
                    </a:moveTo>
                    <a:cubicBezTo>
                      <a:pt x="5775" y="1"/>
                      <a:pt x="5751" y="1"/>
                      <a:pt x="5751" y="25"/>
                    </a:cubicBezTo>
                    <a:cubicBezTo>
                      <a:pt x="5501" y="418"/>
                      <a:pt x="5239" y="822"/>
                      <a:pt x="4966" y="1215"/>
                    </a:cubicBezTo>
                    <a:cubicBezTo>
                      <a:pt x="4835" y="1418"/>
                      <a:pt x="4680" y="1608"/>
                      <a:pt x="4549" y="1823"/>
                    </a:cubicBezTo>
                    <a:cubicBezTo>
                      <a:pt x="4549" y="1775"/>
                      <a:pt x="4537" y="1727"/>
                      <a:pt x="4537" y="1704"/>
                    </a:cubicBezTo>
                    <a:cubicBezTo>
                      <a:pt x="4537" y="1608"/>
                      <a:pt x="4537" y="1525"/>
                      <a:pt x="4549" y="1430"/>
                    </a:cubicBezTo>
                    <a:lnTo>
                      <a:pt x="4549" y="1453"/>
                    </a:lnTo>
                    <a:cubicBezTo>
                      <a:pt x="4561" y="1334"/>
                      <a:pt x="4596" y="1192"/>
                      <a:pt x="4620" y="1072"/>
                    </a:cubicBezTo>
                    <a:cubicBezTo>
                      <a:pt x="4620" y="1061"/>
                      <a:pt x="4620" y="1037"/>
                      <a:pt x="4596" y="1037"/>
                    </a:cubicBezTo>
                    <a:lnTo>
                      <a:pt x="4585" y="1037"/>
                    </a:lnTo>
                    <a:cubicBezTo>
                      <a:pt x="4561" y="1037"/>
                      <a:pt x="4549" y="1049"/>
                      <a:pt x="4537" y="1061"/>
                    </a:cubicBezTo>
                    <a:cubicBezTo>
                      <a:pt x="4501" y="1156"/>
                      <a:pt x="4489" y="1227"/>
                      <a:pt x="4477" y="1311"/>
                    </a:cubicBezTo>
                    <a:cubicBezTo>
                      <a:pt x="4465" y="1394"/>
                      <a:pt x="4442" y="1477"/>
                      <a:pt x="4442" y="1549"/>
                    </a:cubicBezTo>
                    <a:cubicBezTo>
                      <a:pt x="4430" y="1692"/>
                      <a:pt x="4430" y="1811"/>
                      <a:pt x="4442" y="1942"/>
                    </a:cubicBezTo>
                    <a:cubicBezTo>
                      <a:pt x="4346" y="2085"/>
                      <a:pt x="4239" y="2239"/>
                      <a:pt x="4132" y="2406"/>
                    </a:cubicBezTo>
                    <a:cubicBezTo>
                      <a:pt x="4001" y="2596"/>
                      <a:pt x="3882" y="2799"/>
                      <a:pt x="3751" y="3001"/>
                    </a:cubicBezTo>
                    <a:cubicBezTo>
                      <a:pt x="3644" y="3156"/>
                      <a:pt x="3537" y="3335"/>
                      <a:pt x="3430" y="3501"/>
                    </a:cubicBezTo>
                    <a:cubicBezTo>
                      <a:pt x="3430" y="3489"/>
                      <a:pt x="3418" y="3478"/>
                      <a:pt x="3418" y="3442"/>
                    </a:cubicBezTo>
                    <a:cubicBezTo>
                      <a:pt x="3382" y="3323"/>
                      <a:pt x="3370" y="3216"/>
                      <a:pt x="3358" y="3097"/>
                    </a:cubicBezTo>
                    <a:cubicBezTo>
                      <a:pt x="3346" y="2977"/>
                      <a:pt x="3322" y="2858"/>
                      <a:pt x="3322" y="2727"/>
                    </a:cubicBezTo>
                    <a:cubicBezTo>
                      <a:pt x="3322" y="2596"/>
                      <a:pt x="3322" y="2466"/>
                      <a:pt x="3346" y="2346"/>
                    </a:cubicBezTo>
                    <a:lnTo>
                      <a:pt x="3346" y="2323"/>
                    </a:lnTo>
                    <a:cubicBezTo>
                      <a:pt x="3358" y="2263"/>
                      <a:pt x="3358" y="2192"/>
                      <a:pt x="3370" y="2132"/>
                    </a:cubicBezTo>
                    <a:cubicBezTo>
                      <a:pt x="3370" y="2120"/>
                      <a:pt x="3370" y="2085"/>
                      <a:pt x="3346" y="2085"/>
                    </a:cubicBezTo>
                    <a:lnTo>
                      <a:pt x="3322" y="2085"/>
                    </a:lnTo>
                    <a:cubicBezTo>
                      <a:pt x="3311" y="2085"/>
                      <a:pt x="3299" y="2108"/>
                      <a:pt x="3287" y="2120"/>
                    </a:cubicBezTo>
                    <a:cubicBezTo>
                      <a:pt x="3251" y="2239"/>
                      <a:pt x="3239" y="2370"/>
                      <a:pt x="3227" y="2501"/>
                    </a:cubicBezTo>
                    <a:cubicBezTo>
                      <a:pt x="3203" y="2656"/>
                      <a:pt x="3203" y="2799"/>
                      <a:pt x="3203" y="2942"/>
                    </a:cubicBezTo>
                    <a:cubicBezTo>
                      <a:pt x="3203" y="3085"/>
                      <a:pt x="3227" y="3239"/>
                      <a:pt x="3239" y="3370"/>
                    </a:cubicBezTo>
                    <a:lnTo>
                      <a:pt x="3287" y="3680"/>
                    </a:lnTo>
                    <a:cubicBezTo>
                      <a:pt x="3061" y="4073"/>
                      <a:pt x="2858" y="4454"/>
                      <a:pt x="2656" y="4859"/>
                    </a:cubicBezTo>
                    <a:lnTo>
                      <a:pt x="2299" y="5621"/>
                    </a:lnTo>
                    <a:cubicBezTo>
                      <a:pt x="2275" y="5525"/>
                      <a:pt x="2239" y="5418"/>
                      <a:pt x="2227" y="5323"/>
                    </a:cubicBezTo>
                    <a:cubicBezTo>
                      <a:pt x="2168" y="5085"/>
                      <a:pt x="2120" y="4847"/>
                      <a:pt x="2072" y="4609"/>
                    </a:cubicBezTo>
                    <a:cubicBezTo>
                      <a:pt x="2049" y="4430"/>
                      <a:pt x="2037" y="4251"/>
                      <a:pt x="2037" y="4073"/>
                    </a:cubicBezTo>
                    <a:cubicBezTo>
                      <a:pt x="2037" y="3870"/>
                      <a:pt x="2049" y="3680"/>
                      <a:pt x="2060" y="3489"/>
                    </a:cubicBezTo>
                    <a:cubicBezTo>
                      <a:pt x="2060" y="3478"/>
                      <a:pt x="2060" y="3454"/>
                      <a:pt x="2084" y="3430"/>
                    </a:cubicBezTo>
                    <a:cubicBezTo>
                      <a:pt x="2084" y="3418"/>
                      <a:pt x="2084" y="3382"/>
                      <a:pt x="2049" y="3382"/>
                    </a:cubicBezTo>
                    <a:lnTo>
                      <a:pt x="2037" y="3382"/>
                    </a:lnTo>
                    <a:cubicBezTo>
                      <a:pt x="2013" y="3382"/>
                      <a:pt x="2001" y="3394"/>
                      <a:pt x="1989" y="3418"/>
                    </a:cubicBezTo>
                    <a:cubicBezTo>
                      <a:pt x="1977" y="3513"/>
                      <a:pt x="1965" y="3609"/>
                      <a:pt x="1941" y="3716"/>
                    </a:cubicBezTo>
                    <a:cubicBezTo>
                      <a:pt x="1929" y="3835"/>
                      <a:pt x="1929" y="3954"/>
                      <a:pt x="1918" y="4049"/>
                    </a:cubicBezTo>
                    <a:cubicBezTo>
                      <a:pt x="1906" y="4275"/>
                      <a:pt x="1918" y="4501"/>
                      <a:pt x="1941" y="4728"/>
                    </a:cubicBezTo>
                    <a:cubicBezTo>
                      <a:pt x="1965" y="4942"/>
                      <a:pt x="2001" y="5156"/>
                      <a:pt x="2049" y="5383"/>
                    </a:cubicBezTo>
                    <a:cubicBezTo>
                      <a:pt x="2060" y="5478"/>
                      <a:pt x="2096" y="5585"/>
                      <a:pt x="2120" y="5692"/>
                    </a:cubicBezTo>
                    <a:cubicBezTo>
                      <a:pt x="2144" y="5752"/>
                      <a:pt x="2156" y="5811"/>
                      <a:pt x="2179" y="5883"/>
                    </a:cubicBezTo>
                    <a:cubicBezTo>
                      <a:pt x="1941" y="6430"/>
                      <a:pt x="1727" y="6990"/>
                      <a:pt x="1513" y="7549"/>
                    </a:cubicBezTo>
                    <a:cubicBezTo>
                      <a:pt x="1465" y="7680"/>
                      <a:pt x="1429" y="7823"/>
                      <a:pt x="1370" y="7954"/>
                    </a:cubicBezTo>
                    <a:cubicBezTo>
                      <a:pt x="1370" y="7942"/>
                      <a:pt x="1346" y="7919"/>
                      <a:pt x="1346" y="7907"/>
                    </a:cubicBezTo>
                    <a:cubicBezTo>
                      <a:pt x="1310" y="7799"/>
                      <a:pt x="1251" y="7704"/>
                      <a:pt x="1203" y="7597"/>
                    </a:cubicBezTo>
                    <a:cubicBezTo>
                      <a:pt x="1167" y="7526"/>
                      <a:pt x="1144" y="7430"/>
                      <a:pt x="1108" y="7359"/>
                    </a:cubicBezTo>
                    <a:cubicBezTo>
                      <a:pt x="1084" y="7264"/>
                      <a:pt x="1048" y="7168"/>
                      <a:pt x="1025" y="7073"/>
                    </a:cubicBezTo>
                    <a:cubicBezTo>
                      <a:pt x="977" y="6895"/>
                      <a:pt x="929" y="6704"/>
                      <a:pt x="906" y="6526"/>
                    </a:cubicBezTo>
                    <a:cubicBezTo>
                      <a:pt x="870" y="6275"/>
                      <a:pt x="858" y="6014"/>
                      <a:pt x="858" y="5764"/>
                    </a:cubicBezTo>
                    <a:cubicBezTo>
                      <a:pt x="858" y="5740"/>
                      <a:pt x="846" y="5716"/>
                      <a:pt x="810" y="5716"/>
                    </a:cubicBezTo>
                    <a:cubicBezTo>
                      <a:pt x="786" y="5716"/>
                      <a:pt x="775" y="5740"/>
                      <a:pt x="775" y="5764"/>
                    </a:cubicBezTo>
                    <a:cubicBezTo>
                      <a:pt x="775" y="5990"/>
                      <a:pt x="775" y="6192"/>
                      <a:pt x="798" y="6418"/>
                    </a:cubicBezTo>
                    <a:cubicBezTo>
                      <a:pt x="810" y="6645"/>
                      <a:pt x="858" y="6871"/>
                      <a:pt x="906" y="7073"/>
                    </a:cubicBezTo>
                    <a:cubicBezTo>
                      <a:pt x="953" y="7288"/>
                      <a:pt x="1013" y="7490"/>
                      <a:pt x="1084" y="7704"/>
                    </a:cubicBezTo>
                    <a:cubicBezTo>
                      <a:pt x="1108" y="7799"/>
                      <a:pt x="1156" y="7907"/>
                      <a:pt x="1203" y="8002"/>
                    </a:cubicBezTo>
                    <a:cubicBezTo>
                      <a:pt x="1215" y="8038"/>
                      <a:pt x="1251" y="8097"/>
                      <a:pt x="1275" y="8145"/>
                    </a:cubicBezTo>
                    <a:cubicBezTo>
                      <a:pt x="1287" y="8157"/>
                      <a:pt x="1287" y="8180"/>
                      <a:pt x="1310" y="8192"/>
                    </a:cubicBezTo>
                    <a:cubicBezTo>
                      <a:pt x="1072" y="8907"/>
                      <a:pt x="846" y="9621"/>
                      <a:pt x="632" y="10336"/>
                    </a:cubicBezTo>
                    <a:cubicBezTo>
                      <a:pt x="513" y="10740"/>
                      <a:pt x="417" y="11121"/>
                      <a:pt x="310" y="11526"/>
                    </a:cubicBezTo>
                    <a:cubicBezTo>
                      <a:pt x="251" y="11717"/>
                      <a:pt x="203" y="11931"/>
                      <a:pt x="144" y="12121"/>
                    </a:cubicBezTo>
                    <a:cubicBezTo>
                      <a:pt x="84" y="12324"/>
                      <a:pt x="36" y="12538"/>
                      <a:pt x="1" y="12741"/>
                    </a:cubicBezTo>
                    <a:cubicBezTo>
                      <a:pt x="1" y="12776"/>
                      <a:pt x="1" y="12800"/>
                      <a:pt x="13" y="12836"/>
                    </a:cubicBezTo>
                    <a:cubicBezTo>
                      <a:pt x="24" y="12883"/>
                      <a:pt x="72" y="12919"/>
                      <a:pt x="120" y="12943"/>
                    </a:cubicBezTo>
                    <a:cubicBezTo>
                      <a:pt x="136" y="12947"/>
                      <a:pt x="153" y="12949"/>
                      <a:pt x="169" y="12949"/>
                    </a:cubicBezTo>
                    <a:cubicBezTo>
                      <a:pt x="250" y="12949"/>
                      <a:pt x="330" y="12903"/>
                      <a:pt x="370" y="12824"/>
                    </a:cubicBezTo>
                    <a:cubicBezTo>
                      <a:pt x="441" y="12586"/>
                      <a:pt x="513" y="12360"/>
                      <a:pt x="572" y="12121"/>
                    </a:cubicBezTo>
                    <a:lnTo>
                      <a:pt x="786" y="11419"/>
                    </a:lnTo>
                    <a:cubicBezTo>
                      <a:pt x="917" y="10943"/>
                      <a:pt x="1072" y="10478"/>
                      <a:pt x="1203" y="10002"/>
                    </a:cubicBezTo>
                    <a:cubicBezTo>
                      <a:pt x="1227" y="9931"/>
                      <a:pt x="1251" y="9859"/>
                      <a:pt x="1275" y="9788"/>
                    </a:cubicBezTo>
                    <a:lnTo>
                      <a:pt x="1310" y="9788"/>
                    </a:lnTo>
                    <a:cubicBezTo>
                      <a:pt x="1429" y="9752"/>
                      <a:pt x="1548" y="9740"/>
                      <a:pt x="1668" y="9704"/>
                    </a:cubicBezTo>
                    <a:cubicBezTo>
                      <a:pt x="1727" y="9693"/>
                      <a:pt x="1798" y="9681"/>
                      <a:pt x="1858" y="9645"/>
                    </a:cubicBezTo>
                    <a:cubicBezTo>
                      <a:pt x="1929" y="9633"/>
                      <a:pt x="2001" y="9609"/>
                      <a:pt x="2084" y="9585"/>
                    </a:cubicBezTo>
                    <a:cubicBezTo>
                      <a:pt x="2346" y="9502"/>
                      <a:pt x="2596" y="9395"/>
                      <a:pt x="2834" y="9276"/>
                    </a:cubicBezTo>
                    <a:cubicBezTo>
                      <a:pt x="2858" y="9264"/>
                      <a:pt x="2870" y="9252"/>
                      <a:pt x="2870" y="9228"/>
                    </a:cubicBezTo>
                    <a:cubicBezTo>
                      <a:pt x="2870" y="9216"/>
                      <a:pt x="2858" y="9204"/>
                      <a:pt x="2834" y="9204"/>
                    </a:cubicBezTo>
                    <a:lnTo>
                      <a:pt x="2822" y="9204"/>
                    </a:lnTo>
                    <a:cubicBezTo>
                      <a:pt x="2513" y="9347"/>
                      <a:pt x="2168" y="9466"/>
                      <a:pt x="1822" y="9526"/>
                    </a:cubicBezTo>
                    <a:cubicBezTo>
                      <a:pt x="1739" y="9550"/>
                      <a:pt x="1644" y="9562"/>
                      <a:pt x="1560" y="9562"/>
                    </a:cubicBezTo>
                    <a:cubicBezTo>
                      <a:pt x="1489" y="9574"/>
                      <a:pt x="1406" y="9574"/>
                      <a:pt x="1346" y="9574"/>
                    </a:cubicBezTo>
                    <a:cubicBezTo>
                      <a:pt x="1489" y="9145"/>
                      <a:pt x="1620" y="8728"/>
                      <a:pt x="1751" y="8300"/>
                    </a:cubicBezTo>
                    <a:cubicBezTo>
                      <a:pt x="1858" y="8276"/>
                      <a:pt x="1977" y="8252"/>
                      <a:pt x="2084" y="8240"/>
                    </a:cubicBezTo>
                    <a:cubicBezTo>
                      <a:pt x="2215" y="8204"/>
                      <a:pt x="2358" y="8157"/>
                      <a:pt x="2501" y="8121"/>
                    </a:cubicBezTo>
                    <a:cubicBezTo>
                      <a:pt x="2775" y="8026"/>
                      <a:pt x="3061" y="7942"/>
                      <a:pt x="3334" y="7823"/>
                    </a:cubicBezTo>
                    <a:cubicBezTo>
                      <a:pt x="3596" y="7704"/>
                      <a:pt x="3870" y="7585"/>
                      <a:pt x="4120" y="7430"/>
                    </a:cubicBezTo>
                    <a:cubicBezTo>
                      <a:pt x="4370" y="7288"/>
                      <a:pt x="4620" y="7121"/>
                      <a:pt x="4858" y="6942"/>
                    </a:cubicBezTo>
                    <a:cubicBezTo>
                      <a:pt x="4882" y="6930"/>
                      <a:pt x="4894" y="6895"/>
                      <a:pt x="4882" y="6883"/>
                    </a:cubicBezTo>
                    <a:cubicBezTo>
                      <a:pt x="4882" y="6871"/>
                      <a:pt x="4858" y="6871"/>
                      <a:pt x="4846" y="6871"/>
                    </a:cubicBezTo>
                    <a:lnTo>
                      <a:pt x="4835" y="6871"/>
                    </a:lnTo>
                    <a:cubicBezTo>
                      <a:pt x="4549" y="7073"/>
                      <a:pt x="4239" y="7264"/>
                      <a:pt x="3906" y="7418"/>
                    </a:cubicBezTo>
                    <a:cubicBezTo>
                      <a:pt x="3632" y="7549"/>
                      <a:pt x="3346" y="7669"/>
                      <a:pt x="3049" y="7764"/>
                    </a:cubicBezTo>
                    <a:cubicBezTo>
                      <a:pt x="2894" y="7799"/>
                      <a:pt x="2751" y="7847"/>
                      <a:pt x="2596" y="7883"/>
                    </a:cubicBezTo>
                    <a:cubicBezTo>
                      <a:pt x="2453" y="7919"/>
                      <a:pt x="2287" y="7954"/>
                      <a:pt x="2144" y="7966"/>
                    </a:cubicBezTo>
                    <a:cubicBezTo>
                      <a:pt x="2060" y="7978"/>
                      <a:pt x="1977" y="8002"/>
                      <a:pt x="1906" y="8014"/>
                    </a:cubicBezTo>
                    <a:cubicBezTo>
                      <a:pt x="1882" y="8014"/>
                      <a:pt x="1870" y="8014"/>
                      <a:pt x="1858" y="8026"/>
                    </a:cubicBezTo>
                    <a:cubicBezTo>
                      <a:pt x="1941" y="7740"/>
                      <a:pt x="2049" y="7466"/>
                      <a:pt x="2144" y="7180"/>
                    </a:cubicBezTo>
                    <a:cubicBezTo>
                      <a:pt x="2287" y="6764"/>
                      <a:pt x="2453" y="6335"/>
                      <a:pt x="2620" y="5918"/>
                    </a:cubicBezTo>
                    <a:cubicBezTo>
                      <a:pt x="2834" y="5894"/>
                      <a:pt x="3049" y="5859"/>
                      <a:pt x="3251" y="5799"/>
                    </a:cubicBezTo>
                    <a:cubicBezTo>
                      <a:pt x="3370" y="5764"/>
                      <a:pt x="3513" y="5716"/>
                      <a:pt x="3632" y="5680"/>
                    </a:cubicBezTo>
                    <a:cubicBezTo>
                      <a:pt x="3692" y="5644"/>
                      <a:pt x="3751" y="5633"/>
                      <a:pt x="3811" y="5597"/>
                    </a:cubicBezTo>
                    <a:cubicBezTo>
                      <a:pt x="3882" y="5573"/>
                      <a:pt x="3942" y="5537"/>
                      <a:pt x="4013" y="5514"/>
                    </a:cubicBezTo>
                    <a:cubicBezTo>
                      <a:pt x="4251" y="5406"/>
                      <a:pt x="4489" y="5275"/>
                      <a:pt x="4727" y="5156"/>
                    </a:cubicBezTo>
                    <a:cubicBezTo>
                      <a:pt x="4966" y="5025"/>
                      <a:pt x="5192" y="4882"/>
                      <a:pt x="5418" y="4752"/>
                    </a:cubicBezTo>
                    <a:cubicBezTo>
                      <a:pt x="5430" y="4740"/>
                      <a:pt x="5442" y="4728"/>
                      <a:pt x="5430" y="4692"/>
                    </a:cubicBezTo>
                    <a:cubicBezTo>
                      <a:pt x="5418" y="4680"/>
                      <a:pt x="5418" y="4680"/>
                      <a:pt x="5394" y="4680"/>
                    </a:cubicBezTo>
                    <a:lnTo>
                      <a:pt x="5370" y="4680"/>
                    </a:lnTo>
                    <a:cubicBezTo>
                      <a:pt x="5251" y="4752"/>
                      <a:pt x="5132" y="4811"/>
                      <a:pt x="5013" y="4882"/>
                    </a:cubicBezTo>
                    <a:cubicBezTo>
                      <a:pt x="4894" y="4942"/>
                      <a:pt x="4775" y="5025"/>
                      <a:pt x="4644" y="5085"/>
                    </a:cubicBezTo>
                    <a:cubicBezTo>
                      <a:pt x="4144" y="5323"/>
                      <a:pt x="3644" y="5502"/>
                      <a:pt x="3108" y="5597"/>
                    </a:cubicBezTo>
                    <a:lnTo>
                      <a:pt x="2799" y="5644"/>
                    </a:lnTo>
                    <a:cubicBezTo>
                      <a:pt x="2763" y="5644"/>
                      <a:pt x="2739" y="5644"/>
                      <a:pt x="2703" y="5656"/>
                    </a:cubicBezTo>
                    <a:cubicBezTo>
                      <a:pt x="2930" y="5097"/>
                      <a:pt x="3180" y="4549"/>
                      <a:pt x="3465" y="4013"/>
                    </a:cubicBezTo>
                    <a:cubicBezTo>
                      <a:pt x="3465" y="3990"/>
                      <a:pt x="3477" y="3990"/>
                      <a:pt x="3477" y="3978"/>
                    </a:cubicBezTo>
                    <a:cubicBezTo>
                      <a:pt x="3525" y="3906"/>
                      <a:pt x="3549" y="3835"/>
                      <a:pt x="3596" y="3751"/>
                    </a:cubicBezTo>
                    <a:cubicBezTo>
                      <a:pt x="3668" y="3739"/>
                      <a:pt x="3751" y="3716"/>
                      <a:pt x="3811" y="3680"/>
                    </a:cubicBezTo>
                    <a:cubicBezTo>
                      <a:pt x="3894" y="3656"/>
                      <a:pt x="3965" y="3609"/>
                      <a:pt x="4061" y="3573"/>
                    </a:cubicBezTo>
                    <a:cubicBezTo>
                      <a:pt x="4132" y="3549"/>
                      <a:pt x="4227" y="3501"/>
                      <a:pt x="4299" y="3454"/>
                    </a:cubicBezTo>
                    <a:cubicBezTo>
                      <a:pt x="4370" y="3418"/>
                      <a:pt x="4465" y="3370"/>
                      <a:pt x="4537" y="3323"/>
                    </a:cubicBezTo>
                    <a:cubicBezTo>
                      <a:pt x="4846" y="3144"/>
                      <a:pt x="5156" y="2966"/>
                      <a:pt x="5454" y="2775"/>
                    </a:cubicBezTo>
                    <a:cubicBezTo>
                      <a:pt x="5478" y="2763"/>
                      <a:pt x="5489" y="2739"/>
                      <a:pt x="5478" y="2716"/>
                    </a:cubicBezTo>
                    <a:cubicBezTo>
                      <a:pt x="5454" y="2704"/>
                      <a:pt x="5454" y="2704"/>
                      <a:pt x="5442" y="2704"/>
                    </a:cubicBezTo>
                    <a:lnTo>
                      <a:pt x="5418" y="2704"/>
                    </a:lnTo>
                    <a:cubicBezTo>
                      <a:pt x="5156" y="2847"/>
                      <a:pt x="4894" y="3001"/>
                      <a:pt x="4620" y="3120"/>
                    </a:cubicBezTo>
                    <a:cubicBezTo>
                      <a:pt x="4537" y="3156"/>
                      <a:pt x="4442" y="3192"/>
                      <a:pt x="4370" y="3239"/>
                    </a:cubicBezTo>
                    <a:cubicBezTo>
                      <a:pt x="4323" y="3251"/>
                      <a:pt x="4287" y="3263"/>
                      <a:pt x="4251" y="3275"/>
                    </a:cubicBezTo>
                    <a:cubicBezTo>
                      <a:pt x="4204" y="3299"/>
                      <a:pt x="4144" y="3323"/>
                      <a:pt x="4108" y="3335"/>
                    </a:cubicBezTo>
                    <a:cubicBezTo>
                      <a:pt x="4013" y="3370"/>
                      <a:pt x="3906" y="3418"/>
                      <a:pt x="3823" y="3442"/>
                    </a:cubicBezTo>
                    <a:cubicBezTo>
                      <a:pt x="3787" y="3454"/>
                      <a:pt x="3763" y="3454"/>
                      <a:pt x="3727" y="3478"/>
                    </a:cubicBezTo>
                    <a:cubicBezTo>
                      <a:pt x="3823" y="3311"/>
                      <a:pt x="3906" y="3144"/>
                      <a:pt x="4013" y="2977"/>
                    </a:cubicBezTo>
                    <a:cubicBezTo>
                      <a:pt x="4108" y="2823"/>
                      <a:pt x="4204" y="2656"/>
                      <a:pt x="4299" y="2489"/>
                    </a:cubicBezTo>
                    <a:cubicBezTo>
                      <a:pt x="4406" y="2311"/>
                      <a:pt x="4501" y="2144"/>
                      <a:pt x="4608" y="1965"/>
                    </a:cubicBezTo>
                    <a:cubicBezTo>
                      <a:pt x="4620" y="1954"/>
                      <a:pt x="4620" y="1942"/>
                      <a:pt x="4644" y="1930"/>
                    </a:cubicBezTo>
                    <a:cubicBezTo>
                      <a:pt x="4704" y="1894"/>
                      <a:pt x="4775" y="1870"/>
                      <a:pt x="4835" y="1834"/>
                    </a:cubicBezTo>
                    <a:cubicBezTo>
                      <a:pt x="4918" y="1787"/>
                      <a:pt x="5001" y="1727"/>
                      <a:pt x="5085" y="1692"/>
                    </a:cubicBezTo>
                    <a:cubicBezTo>
                      <a:pt x="5251" y="1573"/>
                      <a:pt x="5394" y="1453"/>
                      <a:pt x="5549" y="1299"/>
                    </a:cubicBezTo>
                    <a:cubicBezTo>
                      <a:pt x="5561" y="1287"/>
                      <a:pt x="5561" y="1251"/>
                      <a:pt x="5549" y="1239"/>
                    </a:cubicBezTo>
                    <a:cubicBezTo>
                      <a:pt x="5537" y="1239"/>
                      <a:pt x="5537" y="1227"/>
                      <a:pt x="5513" y="1227"/>
                    </a:cubicBezTo>
                    <a:cubicBezTo>
                      <a:pt x="5501" y="1227"/>
                      <a:pt x="5501" y="1227"/>
                      <a:pt x="5489" y="1239"/>
                    </a:cubicBezTo>
                    <a:lnTo>
                      <a:pt x="5394" y="1334"/>
                    </a:lnTo>
                    <a:cubicBezTo>
                      <a:pt x="5311" y="1406"/>
                      <a:pt x="5216" y="1477"/>
                      <a:pt x="5120" y="1537"/>
                    </a:cubicBezTo>
                    <a:cubicBezTo>
                      <a:pt x="5013" y="1596"/>
                      <a:pt x="4906" y="1656"/>
                      <a:pt x="4799" y="1704"/>
                    </a:cubicBezTo>
                    <a:lnTo>
                      <a:pt x="4823" y="1704"/>
                    </a:lnTo>
                    <a:cubicBezTo>
                      <a:pt x="4787" y="1715"/>
                      <a:pt x="4775" y="1727"/>
                      <a:pt x="4739" y="1727"/>
                    </a:cubicBezTo>
                    <a:cubicBezTo>
                      <a:pt x="4906" y="1584"/>
                      <a:pt x="5061" y="1334"/>
                      <a:pt x="5216" y="1072"/>
                    </a:cubicBezTo>
                    <a:cubicBezTo>
                      <a:pt x="5430" y="739"/>
                      <a:pt x="5620" y="406"/>
                      <a:pt x="5835" y="60"/>
                    </a:cubicBezTo>
                    <a:cubicBezTo>
                      <a:pt x="5847" y="49"/>
                      <a:pt x="5847" y="25"/>
                      <a:pt x="58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" name="Google Shape;166;p10"/>
            <p:cNvGrpSpPr/>
            <p:nvPr/>
          </p:nvGrpSpPr>
          <p:grpSpPr>
            <a:xfrm rot="7831603" flipH="1">
              <a:off x="-262626" y="-475532"/>
              <a:ext cx="871736" cy="1093267"/>
              <a:chOff x="5640371" y="2489269"/>
              <a:chExt cx="871740" cy="1093271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6013367" y="2930815"/>
                <a:ext cx="252725" cy="136967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001" extrusionOk="0">
                    <a:moveTo>
                      <a:pt x="1239" y="0"/>
                    </a:moveTo>
                    <a:cubicBezTo>
                      <a:pt x="1144" y="0"/>
                      <a:pt x="1061" y="24"/>
                      <a:pt x="977" y="36"/>
                    </a:cubicBezTo>
                    <a:cubicBezTo>
                      <a:pt x="858" y="60"/>
                      <a:pt x="763" y="143"/>
                      <a:pt x="620" y="238"/>
                    </a:cubicBezTo>
                    <a:cubicBezTo>
                      <a:pt x="489" y="345"/>
                      <a:pt x="382" y="464"/>
                      <a:pt x="299" y="572"/>
                    </a:cubicBezTo>
                    <a:lnTo>
                      <a:pt x="72" y="834"/>
                    </a:lnTo>
                    <a:lnTo>
                      <a:pt x="13" y="917"/>
                    </a:lnTo>
                    <a:cubicBezTo>
                      <a:pt x="1" y="929"/>
                      <a:pt x="13" y="953"/>
                      <a:pt x="13" y="953"/>
                    </a:cubicBezTo>
                    <a:cubicBezTo>
                      <a:pt x="13" y="988"/>
                      <a:pt x="48" y="1000"/>
                      <a:pt x="60" y="1000"/>
                    </a:cubicBezTo>
                    <a:lnTo>
                      <a:pt x="822" y="1000"/>
                    </a:lnTo>
                    <a:cubicBezTo>
                      <a:pt x="953" y="1000"/>
                      <a:pt x="1084" y="988"/>
                      <a:pt x="1191" y="953"/>
                    </a:cubicBezTo>
                    <a:cubicBezTo>
                      <a:pt x="1322" y="929"/>
                      <a:pt x="1430" y="893"/>
                      <a:pt x="1525" y="857"/>
                    </a:cubicBezTo>
                    <a:cubicBezTo>
                      <a:pt x="1632" y="810"/>
                      <a:pt x="1715" y="738"/>
                      <a:pt x="1775" y="655"/>
                    </a:cubicBezTo>
                    <a:cubicBezTo>
                      <a:pt x="1823" y="572"/>
                      <a:pt x="1846" y="464"/>
                      <a:pt x="1823" y="345"/>
                    </a:cubicBezTo>
                    <a:cubicBezTo>
                      <a:pt x="1823" y="322"/>
                      <a:pt x="1811" y="286"/>
                      <a:pt x="1799" y="262"/>
                    </a:cubicBezTo>
                    <a:cubicBezTo>
                      <a:pt x="1787" y="226"/>
                      <a:pt x="1763" y="214"/>
                      <a:pt x="1751" y="179"/>
                    </a:cubicBezTo>
                    <a:cubicBezTo>
                      <a:pt x="1727" y="143"/>
                      <a:pt x="1680" y="95"/>
                      <a:pt x="1620" y="60"/>
                    </a:cubicBezTo>
                    <a:cubicBezTo>
                      <a:pt x="1501" y="36"/>
                      <a:pt x="1382" y="0"/>
                      <a:pt x="1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6104632" y="2489269"/>
                <a:ext cx="407480" cy="376419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51" extrusionOk="0">
                    <a:moveTo>
                      <a:pt x="1834" y="1"/>
                    </a:moveTo>
                    <a:cubicBezTo>
                      <a:pt x="1787" y="1"/>
                      <a:pt x="1727" y="1"/>
                      <a:pt x="1667" y="12"/>
                    </a:cubicBezTo>
                    <a:cubicBezTo>
                      <a:pt x="1537" y="36"/>
                      <a:pt x="1406" y="72"/>
                      <a:pt x="1251" y="155"/>
                    </a:cubicBezTo>
                    <a:cubicBezTo>
                      <a:pt x="1144" y="215"/>
                      <a:pt x="1025" y="298"/>
                      <a:pt x="929" y="405"/>
                    </a:cubicBezTo>
                    <a:cubicBezTo>
                      <a:pt x="834" y="489"/>
                      <a:pt x="751" y="608"/>
                      <a:pt x="644" y="751"/>
                    </a:cubicBezTo>
                    <a:cubicBezTo>
                      <a:pt x="489" y="965"/>
                      <a:pt x="358" y="1239"/>
                      <a:pt x="239" y="1584"/>
                    </a:cubicBezTo>
                    <a:cubicBezTo>
                      <a:pt x="179" y="1763"/>
                      <a:pt x="120" y="1953"/>
                      <a:pt x="72" y="2156"/>
                    </a:cubicBezTo>
                    <a:cubicBezTo>
                      <a:pt x="36" y="2334"/>
                      <a:pt x="13" y="2513"/>
                      <a:pt x="1" y="2691"/>
                    </a:cubicBezTo>
                    <a:cubicBezTo>
                      <a:pt x="1" y="2715"/>
                      <a:pt x="1" y="2727"/>
                      <a:pt x="13" y="2727"/>
                    </a:cubicBezTo>
                    <a:cubicBezTo>
                      <a:pt x="36" y="2739"/>
                      <a:pt x="48" y="2739"/>
                      <a:pt x="60" y="2739"/>
                    </a:cubicBezTo>
                    <a:cubicBezTo>
                      <a:pt x="72" y="2739"/>
                      <a:pt x="96" y="2751"/>
                      <a:pt x="108" y="2751"/>
                    </a:cubicBezTo>
                    <a:lnTo>
                      <a:pt x="120" y="2751"/>
                    </a:lnTo>
                    <a:lnTo>
                      <a:pt x="298" y="2715"/>
                    </a:lnTo>
                    <a:cubicBezTo>
                      <a:pt x="394" y="2679"/>
                      <a:pt x="477" y="2668"/>
                      <a:pt x="584" y="2632"/>
                    </a:cubicBezTo>
                    <a:cubicBezTo>
                      <a:pt x="763" y="2596"/>
                      <a:pt x="917" y="2548"/>
                      <a:pt x="1084" y="2489"/>
                    </a:cubicBezTo>
                    <a:cubicBezTo>
                      <a:pt x="1251" y="2429"/>
                      <a:pt x="1417" y="2370"/>
                      <a:pt x="1596" y="2298"/>
                    </a:cubicBezTo>
                    <a:cubicBezTo>
                      <a:pt x="1751" y="2239"/>
                      <a:pt x="1918" y="2144"/>
                      <a:pt x="2072" y="2060"/>
                    </a:cubicBezTo>
                    <a:cubicBezTo>
                      <a:pt x="2215" y="1965"/>
                      <a:pt x="2346" y="1882"/>
                      <a:pt x="2489" y="1775"/>
                    </a:cubicBezTo>
                    <a:cubicBezTo>
                      <a:pt x="2620" y="1667"/>
                      <a:pt x="2739" y="1548"/>
                      <a:pt x="2822" y="1417"/>
                    </a:cubicBezTo>
                    <a:cubicBezTo>
                      <a:pt x="2918" y="1286"/>
                      <a:pt x="2965" y="1132"/>
                      <a:pt x="2977" y="965"/>
                    </a:cubicBezTo>
                    <a:cubicBezTo>
                      <a:pt x="2977" y="905"/>
                      <a:pt x="2977" y="834"/>
                      <a:pt x="2965" y="763"/>
                    </a:cubicBezTo>
                    <a:cubicBezTo>
                      <a:pt x="2941" y="703"/>
                      <a:pt x="2918" y="632"/>
                      <a:pt x="2882" y="548"/>
                    </a:cubicBezTo>
                    <a:cubicBezTo>
                      <a:pt x="2858" y="489"/>
                      <a:pt x="2810" y="453"/>
                      <a:pt x="2763" y="393"/>
                    </a:cubicBezTo>
                    <a:cubicBezTo>
                      <a:pt x="2703" y="334"/>
                      <a:pt x="2644" y="274"/>
                      <a:pt x="2584" y="227"/>
                    </a:cubicBezTo>
                    <a:cubicBezTo>
                      <a:pt x="2465" y="132"/>
                      <a:pt x="2334" y="72"/>
                      <a:pt x="2168" y="36"/>
                    </a:cubicBezTo>
                    <a:cubicBezTo>
                      <a:pt x="2108" y="12"/>
                      <a:pt x="2037" y="1"/>
                      <a:pt x="19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0"/>
              <p:cNvSpPr/>
              <p:nvPr/>
            </p:nvSpPr>
            <p:spPr>
              <a:xfrm>
                <a:off x="5772274" y="2564251"/>
                <a:ext cx="231516" cy="421984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3084" extrusionOk="0">
                    <a:moveTo>
                      <a:pt x="1108" y="0"/>
                    </a:moveTo>
                    <a:cubicBezTo>
                      <a:pt x="1048" y="0"/>
                      <a:pt x="1001" y="0"/>
                      <a:pt x="929" y="24"/>
                    </a:cubicBezTo>
                    <a:cubicBezTo>
                      <a:pt x="870" y="36"/>
                      <a:pt x="810" y="48"/>
                      <a:pt x="739" y="84"/>
                    </a:cubicBezTo>
                    <a:cubicBezTo>
                      <a:pt x="656" y="107"/>
                      <a:pt x="596" y="143"/>
                      <a:pt x="525" y="167"/>
                    </a:cubicBezTo>
                    <a:cubicBezTo>
                      <a:pt x="406" y="226"/>
                      <a:pt x="322" y="298"/>
                      <a:pt x="227" y="405"/>
                    </a:cubicBezTo>
                    <a:cubicBezTo>
                      <a:pt x="156" y="500"/>
                      <a:pt x="96" y="584"/>
                      <a:pt x="60" y="703"/>
                    </a:cubicBezTo>
                    <a:cubicBezTo>
                      <a:pt x="36" y="810"/>
                      <a:pt x="1" y="917"/>
                      <a:pt x="1" y="1048"/>
                    </a:cubicBezTo>
                    <a:cubicBezTo>
                      <a:pt x="1" y="1274"/>
                      <a:pt x="48" y="1512"/>
                      <a:pt x="144" y="1786"/>
                    </a:cubicBezTo>
                    <a:cubicBezTo>
                      <a:pt x="215" y="2012"/>
                      <a:pt x="334" y="2251"/>
                      <a:pt x="465" y="2501"/>
                    </a:cubicBezTo>
                    <a:cubicBezTo>
                      <a:pt x="584" y="2703"/>
                      <a:pt x="703" y="2893"/>
                      <a:pt x="834" y="3072"/>
                    </a:cubicBezTo>
                    <a:cubicBezTo>
                      <a:pt x="834" y="3084"/>
                      <a:pt x="858" y="3084"/>
                      <a:pt x="870" y="3084"/>
                    </a:cubicBezTo>
                    <a:cubicBezTo>
                      <a:pt x="882" y="3084"/>
                      <a:pt x="894" y="3084"/>
                      <a:pt x="894" y="3072"/>
                    </a:cubicBezTo>
                    <a:cubicBezTo>
                      <a:pt x="918" y="3060"/>
                      <a:pt x="929" y="3036"/>
                      <a:pt x="941" y="3036"/>
                    </a:cubicBezTo>
                    <a:cubicBezTo>
                      <a:pt x="1072" y="2834"/>
                      <a:pt x="1179" y="2596"/>
                      <a:pt x="1251" y="2429"/>
                    </a:cubicBezTo>
                    <a:lnTo>
                      <a:pt x="1394" y="2120"/>
                    </a:lnTo>
                    <a:cubicBezTo>
                      <a:pt x="1418" y="2060"/>
                      <a:pt x="1429" y="2012"/>
                      <a:pt x="1465" y="1953"/>
                    </a:cubicBezTo>
                    <a:cubicBezTo>
                      <a:pt x="1525" y="1774"/>
                      <a:pt x="1584" y="1584"/>
                      <a:pt x="1632" y="1358"/>
                    </a:cubicBezTo>
                    <a:cubicBezTo>
                      <a:pt x="1668" y="1119"/>
                      <a:pt x="1691" y="893"/>
                      <a:pt x="1656" y="691"/>
                    </a:cubicBezTo>
                    <a:cubicBezTo>
                      <a:pt x="1644" y="584"/>
                      <a:pt x="1632" y="488"/>
                      <a:pt x="1596" y="405"/>
                    </a:cubicBezTo>
                    <a:cubicBezTo>
                      <a:pt x="1572" y="310"/>
                      <a:pt x="1525" y="238"/>
                      <a:pt x="1465" y="179"/>
                    </a:cubicBezTo>
                    <a:cubicBezTo>
                      <a:pt x="1406" y="119"/>
                      <a:pt x="1310" y="72"/>
                      <a:pt x="1227" y="48"/>
                    </a:cubicBezTo>
                    <a:cubicBezTo>
                      <a:pt x="1215" y="0"/>
                      <a:pt x="1168" y="0"/>
                      <a:pt x="1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5640371" y="2943814"/>
                <a:ext cx="177742" cy="257514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882" extrusionOk="0">
                    <a:moveTo>
                      <a:pt x="750" y="0"/>
                    </a:moveTo>
                    <a:cubicBezTo>
                      <a:pt x="667" y="0"/>
                      <a:pt x="608" y="12"/>
                      <a:pt x="524" y="36"/>
                    </a:cubicBezTo>
                    <a:cubicBezTo>
                      <a:pt x="477" y="60"/>
                      <a:pt x="453" y="84"/>
                      <a:pt x="405" y="96"/>
                    </a:cubicBezTo>
                    <a:cubicBezTo>
                      <a:pt x="358" y="131"/>
                      <a:pt x="334" y="155"/>
                      <a:pt x="286" y="203"/>
                    </a:cubicBezTo>
                    <a:cubicBezTo>
                      <a:pt x="215" y="286"/>
                      <a:pt x="155" y="369"/>
                      <a:pt x="107" y="477"/>
                    </a:cubicBezTo>
                    <a:cubicBezTo>
                      <a:pt x="60" y="584"/>
                      <a:pt x="36" y="679"/>
                      <a:pt x="12" y="798"/>
                    </a:cubicBezTo>
                    <a:cubicBezTo>
                      <a:pt x="0" y="917"/>
                      <a:pt x="12" y="1024"/>
                      <a:pt x="48" y="1131"/>
                    </a:cubicBezTo>
                    <a:cubicBezTo>
                      <a:pt x="60" y="1179"/>
                      <a:pt x="96" y="1239"/>
                      <a:pt x="107" y="1274"/>
                    </a:cubicBezTo>
                    <a:cubicBezTo>
                      <a:pt x="131" y="1322"/>
                      <a:pt x="167" y="1370"/>
                      <a:pt x="215" y="1417"/>
                    </a:cubicBezTo>
                    <a:cubicBezTo>
                      <a:pt x="286" y="1489"/>
                      <a:pt x="369" y="1560"/>
                      <a:pt x="488" y="1620"/>
                    </a:cubicBezTo>
                    <a:cubicBezTo>
                      <a:pt x="596" y="1679"/>
                      <a:pt x="715" y="1715"/>
                      <a:pt x="822" y="1739"/>
                    </a:cubicBezTo>
                    <a:lnTo>
                      <a:pt x="953" y="1786"/>
                    </a:lnTo>
                    <a:cubicBezTo>
                      <a:pt x="1024" y="1810"/>
                      <a:pt x="1108" y="1822"/>
                      <a:pt x="1179" y="1858"/>
                    </a:cubicBezTo>
                    <a:cubicBezTo>
                      <a:pt x="1191" y="1870"/>
                      <a:pt x="1203" y="1882"/>
                      <a:pt x="1227" y="1882"/>
                    </a:cubicBezTo>
                    <a:cubicBezTo>
                      <a:pt x="1250" y="1882"/>
                      <a:pt x="1286" y="1870"/>
                      <a:pt x="1286" y="1846"/>
                    </a:cubicBezTo>
                    <a:cubicBezTo>
                      <a:pt x="1298" y="1774"/>
                      <a:pt x="1298" y="1691"/>
                      <a:pt x="1298" y="1632"/>
                    </a:cubicBezTo>
                    <a:lnTo>
                      <a:pt x="1298" y="1620"/>
                    </a:lnTo>
                    <a:lnTo>
                      <a:pt x="1298" y="1322"/>
                    </a:lnTo>
                    <a:cubicBezTo>
                      <a:pt x="1298" y="1072"/>
                      <a:pt x="1286" y="846"/>
                      <a:pt x="1239" y="631"/>
                    </a:cubicBezTo>
                    <a:cubicBezTo>
                      <a:pt x="1203" y="524"/>
                      <a:pt x="1191" y="429"/>
                      <a:pt x="1143" y="334"/>
                    </a:cubicBezTo>
                    <a:cubicBezTo>
                      <a:pt x="1108" y="250"/>
                      <a:pt x="1060" y="179"/>
                      <a:pt x="1000" y="119"/>
                    </a:cubicBezTo>
                    <a:cubicBezTo>
                      <a:pt x="941" y="60"/>
                      <a:pt x="869" y="12"/>
                      <a:pt x="786" y="12"/>
                    </a:cubicBezTo>
                    <a:cubicBezTo>
                      <a:pt x="786" y="0"/>
                      <a:pt x="762" y="0"/>
                      <a:pt x="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5695787" y="2562609"/>
                <a:ext cx="716442" cy="1019931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7454" extrusionOk="0">
                    <a:moveTo>
                      <a:pt x="5203" y="0"/>
                    </a:moveTo>
                    <a:cubicBezTo>
                      <a:pt x="4938" y="200"/>
                      <a:pt x="4681" y="411"/>
                      <a:pt x="4432" y="632"/>
                    </a:cubicBezTo>
                    <a:lnTo>
                      <a:pt x="4432" y="632"/>
                    </a:lnTo>
                    <a:cubicBezTo>
                      <a:pt x="4519" y="568"/>
                      <a:pt x="4607" y="501"/>
                      <a:pt x="4691" y="429"/>
                    </a:cubicBezTo>
                    <a:cubicBezTo>
                      <a:pt x="4846" y="298"/>
                      <a:pt x="5025" y="179"/>
                      <a:pt x="5191" y="48"/>
                    </a:cubicBezTo>
                    <a:cubicBezTo>
                      <a:pt x="5191" y="36"/>
                      <a:pt x="5203" y="36"/>
                      <a:pt x="5203" y="36"/>
                    </a:cubicBezTo>
                    <a:cubicBezTo>
                      <a:pt x="5221" y="36"/>
                      <a:pt x="5233" y="45"/>
                      <a:pt x="5234" y="45"/>
                    </a:cubicBezTo>
                    <a:cubicBezTo>
                      <a:pt x="5236" y="45"/>
                      <a:pt x="5227" y="36"/>
                      <a:pt x="5203" y="0"/>
                    </a:cubicBezTo>
                    <a:close/>
                    <a:moveTo>
                      <a:pt x="1381" y="405"/>
                    </a:moveTo>
                    <a:cubicBezTo>
                      <a:pt x="1369" y="405"/>
                      <a:pt x="1357" y="417"/>
                      <a:pt x="1357" y="429"/>
                    </a:cubicBezTo>
                    <a:cubicBezTo>
                      <a:pt x="1310" y="727"/>
                      <a:pt x="1274" y="1024"/>
                      <a:pt x="1262" y="1322"/>
                    </a:cubicBezTo>
                    <a:cubicBezTo>
                      <a:pt x="1250" y="1643"/>
                      <a:pt x="1250" y="1953"/>
                      <a:pt x="1262" y="2263"/>
                    </a:cubicBezTo>
                    <a:cubicBezTo>
                      <a:pt x="1274" y="2572"/>
                      <a:pt x="1334" y="2894"/>
                      <a:pt x="1417" y="3203"/>
                    </a:cubicBezTo>
                    <a:lnTo>
                      <a:pt x="1548" y="3644"/>
                    </a:lnTo>
                    <a:cubicBezTo>
                      <a:pt x="1572" y="3751"/>
                      <a:pt x="1631" y="3834"/>
                      <a:pt x="1679" y="3929"/>
                    </a:cubicBezTo>
                    <a:cubicBezTo>
                      <a:pt x="1488" y="4298"/>
                      <a:pt x="1334" y="4703"/>
                      <a:pt x="1203" y="5108"/>
                    </a:cubicBezTo>
                    <a:cubicBezTo>
                      <a:pt x="1155" y="5013"/>
                      <a:pt x="1107" y="4941"/>
                      <a:pt x="1048" y="4846"/>
                    </a:cubicBezTo>
                    <a:cubicBezTo>
                      <a:pt x="988" y="4763"/>
                      <a:pt x="953" y="4691"/>
                      <a:pt x="893" y="4596"/>
                    </a:cubicBezTo>
                    <a:lnTo>
                      <a:pt x="722" y="4346"/>
                    </a:lnTo>
                    <a:lnTo>
                      <a:pt x="722" y="4346"/>
                    </a:lnTo>
                    <a:cubicBezTo>
                      <a:pt x="723" y="4346"/>
                      <a:pt x="725" y="4346"/>
                      <a:pt x="726" y="4346"/>
                    </a:cubicBezTo>
                    <a:cubicBezTo>
                      <a:pt x="679" y="4287"/>
                      <a:pt x="655" y="4227"/>
                      <a:pt x="607" y="4179"/>
                    </a:cubicBezTo>
                    <a:lnTo>
                      <a:pt x="334" y="3775"/>
                    </a:lnTo>
                    <a:cubicBezTo>
                      <a:pt x="250" y="3644"/>
                      <a:pt x="155" y="3501"/>
                      <a:pt x="72" y="3358"/>
                    </a:cubicBezTo>
                    <a:cubicBezTo>
                      <a:pt x="72" y="3346"/>
                      <a:pt x="60" y="3346"/>
                      <a:pt x="36" y="3346"/>
                    </a:cubicBezTo>
                    <a:lnTo>
                      <a:pt x="24" y="3346"/>
                    </a:lnTo>
                    <a:cubicBezTo>
                      <a:pt x="12" y="3358"/>
                      <a:pt x="0" y="3382"/>
                      <a:pt x="12" y="3394"/>
                    </a:cubicBezTo>
                    <a:cubicBezTo>
                      <a:pt x="119" y="3560"/>
                      <a:pt x="214" y="3715"/>
                      <a:pt x="310" y="3882"/>
                    </a:cubicBezTo>
                    <a:cubicBezTo>
                      <a:pt x="369" y="3977"/>
                      <a:pt x="417" y="4048"/>
                      <a:pt x="453" y="4132"/>
                    </a:cubicBezTo>
                    <a:cubicBezTo>
                      <a:pt x="500" y="4227"/>
                      <a:pt x="560" y="4310"/>
                      <a:pt x="607" y="4394"/>
                    </a:cubicBezTo>
                    <a:lnTo>
                      <a:pt x="738" y="4656"/>
                    </a:lnTo>
                    <a:lnTo>
                      <a:pt x="869" y="4929"/>
                    </a:lnTo>
                    <a:lnTo>
                      <a:pt x="1012" y="5191"/>
                    </a:lnTo>
                    <a:lnTo>
                      <a:pt x="1096" y="5370"/>
                    </a:lnTo>
                    <a:cubicBezTo>
                      <a:pt x="1096" y="5382"/>
                      <a:pt x="1084" y="5418"/>
                      <a:pt x="1084" y="5430"/>
                    </a:cubicBezTo>
                    <a:cubicBezTo>
                      <a:pt x="988" y="5739"/>
                      <a:pt x="929" y="6072"/>
                      <a:pt x="905" y="6394"/>
                    </a:cubicBezTo>
                    <a:cubicBezTo>
                      <a:pt x="893" y="6549"/>
                      <a:pt x="869" y="6715"/>
                      <a:pt x="893" y="6858"/>
                    </a:cubicBezTo>
                    <a:lnTo>
                      <a:pt x="893" y="7096"/>
                    </a:lnTo>
                    <a:cubicBezTo>
                      <a:pt x="893" y="7192"/>
                      <a:pt x="905" y="7263"/>
                      <a:pt x="917" y="7346"/>
                    </a:cubicBezTo>
                    <a:cubicBezTo>
                      <a:pt x="917" y="7406"/>
                      <a:pt x="988" y="7454"/>
                      <a:pt x="1048" y="7454"/>
                    </a:cubicBezTo>
                    <a:cubicBezTo>
                      <a:pt x="1084" y="7454"/>
                      <a:pt x="1107" y="7442"/>
                      <a:pt x="1131" y="7406"/>
                    </a:cubicBezTo>
                    <a:cubicBezTo>
                      <a:pt x="1143" y="7382"/>
                      <a:pt x="1155" y="7346"/>
                      <a:pt x="1143" y="7323"/>
                    </a:cubicBezTo>
                    <a:lnTo>
                      <a:pt x="1143" y="7287"/>
                    </a:lnTo>
                    <a:lnTo>
                      <a:pt x="1143" y="7192"/>
                    </a:lnTo>
                    <a:lnTo>
                      <a:pt x="1143" y="7144"/>
                    </a:lnTo>
                    <a:cubicBezTo>
                      <a:pt x="1143" y="6894"/>
                      <a:pt x="1155" y="6656"/>
                      <a:pt x="1167" y="6394"/>
                    </a:cubicBezTo>
                    <a:cubicBezTo>
                      <a:pt x="1203" y="6132"/>
                      <a:pt x="1250" y="5882"/>
                      <a:pt x="1310" y="5608"/>
                    </a:cubicBezTo>
                    <a:cubicBezTo>
                      <a:pt x="1429" y="5144"/>
                      <a:pt x="1572" y="4703"/>
                      <a:pt x="1762" y="4275"/>
                    </a:cubicBezTo>
                    <a:lnTo>
                      <a:pt x="1798" y="4239"/>
                    </a:lnTo>
                    <a:cubicBezTo>
                      <a:pt x="1858" y="4179"/>
                      <a:pt x="1917" y="4108"/>
                      <a:pt x="1977" y="4048"/>
                    </a:cubicBezTo>
                    <a:cubicBezTo>
                      <a:pt x="2119" y="3894"/>
                      <a:pt x="2274" y="3763"/>
                      <a:pt x="2441" y="3644"/>
                    </a:cubicBezTo>
                    <a:cubicBezTo>
                      <a:pt x="2512" y="3584"/>
                      <a:pt x="2608" y="3525"/>
                      <a:pt x="2679" y="3465"/>
                    </a:cubicBezTo>
                    <a:lnTo>
                      <a:pt x="2810" y="3382"/>
                    </a:lnTo>
                    <a:lnTo>
                      <a:pt x="2941" y="3286"/>
                    </a:lnTo>
                    <a:lnTo>
                      <a:pt x="2929" y="3286"/>
                    </a:lnTo>
                    <a:cubicBezTo>
                      <a:pt x="3012" y="3239"/>
                      <a:pt x="3108" y="3179"/>
                      <a:pt x="3191" y="3144"/>
                    </a:cubicBezTo>
                    <a:cubicBezTo>
                      <a:pt x="3286" y="3096"/>
                      <a:pt x="3393" y="3036"/>
                      <a:pt x="3477" y="2989"/>
                    </a:cubicBezTo>
                    <a:cubicBezTo>
                      <a:pt x="3489" y="2977"/>
                      <a:pt x="3512" y="2965"/>
                      <a:pt x="3489" y="2941"/>
                    </a:cubicBezTo>
                    <a:cubicBezTo>
                      <a:pt x="3489" y="2929"/>
                      <a:pt x="3477" y="2917"/>
                      <a:pt x="3465" y="2917"/>
                    </a:cubicBezTo>
                    <a:lnTo>
                      <a:pt x="3453" y="2917"/>
                    </a:lnTo>
                    <a:cubicBezTo>
                      <a:pt x="3358" y="2965"/>
                      <a:pt x="3274" y="3001"/>
                      <a:pt x="3179" y="3036"/>
                    </a:cubicBezTo>
                    <a:lnTo>
                      <a:pt x="2917" y="3167"/>
                    </a:lnTo>
                    <a:lnTo>
                      <a:pt x="2643" y="3298"/>
                    </a:lnTo>
                    <a:cubicBezTo>
                      <a:pt x="2560" y="3346"/>
                      <a:pt x="2465" y="3405"/>
                      <a:pt x="2381" y="3453"/>
                    </a:cubicBezTo>
                    <a:cubicBezTo>
                      <a:pt x="2262" y="3525"/>
                      <a:pt x="2143" y="3620"/>
                      <a:pt x="2036" y="3703"/>
                    </a:cubicBezTo>
                    <a:lnTo>
                      <a:pt x="2167" y="3441"/>
                    </a:lnTo>
                    <a:cubicBezTo>
                      <a:pt x="2167" y="3441"/>
                      <a:pt x="2167" y="3417"/>
                      <a:pt x="2191" y="3417"/>
                    </a:cubicBezTo>
                    <a:cubicBezTo>
                      <a:pt x="2191" y="3417"/>
                      <a:pt x="2191" y="3405"/>
                      <a:pt x="2203" y="3405"/>
                    </a:cubicBezTo>
                    <a:cubicBezTo>
                      <a:pt x="2405" y="3025"/>
                      <a:pt x="2643" y="2644"/>
                      <a:pt x="2917" y="2286"/>
                    </a:cubicBezTo>
                    <a:cubicBezTo>
                      <a:pt x="3203" y="1917"/>
                      <a:pt x="3501" y="1560"/>
                      <a:pt x="3822" y="1215"/>
                    </a:cubicBezTo>
                    <a:cubicBezTo>
                      <a:pt x="4018" y="1013"/>
                      <a:pt x="4222" y="819"/>
                      <a:pt x="4432" y="632"/>
                    </a:cubicBezTo>
                    <a:lnTo>
                      <a:pt x="4432" y="632"/>
                    </a:lnTo>
                    <a:cubicBezTo>
                      <a:pt x="4347" y="695"/>
                      <a:pt x="4261" y="757"/>
                      <a:pt x="4179" y="822"/>
                    </a:cubicBezTo>
                    <a:cubicBezTo>
                      <a:pt x="4108" y="881"/>
                      <a:pt x="4036" y="953"/>
                      <a:pt x="3941" y="1012"/>
                    </a:cubicBezTo>
                    <a:cubicBezTo>
                      <a:pt x="3858" y="1084"/>
                      <a:pt x="3774" y="1167"/>
                      <a:pt x="3691" y="1239"/>
                    </a:cubicBezTo>
                    <a:cubicBezTo>
                      <a:pt x="3524" y="1381"/>
                      <a:pt x="3382" y="1536"/>
                      <a:pt x="3227" y="1679"/>
                    </a:cubicBezTo>
                    <a:cubicBezTo>
                      <a:pt x="3096" y="1834"/>
                      <a:pt x="2965" y="1977"/>
                      <a:pt x="2822" y="2143"/>
                    </a:cubicBezTo>
                    <a:cubicBezTo>
                      <a:pt x="2703" y="2298"/>
                      <a:pt x="2584" y="2441"/>
                      <a:pt x="2489" y="2608"/>
                    </a:cubicBezTo>
                    <a:cubicBezTo>
                      <a:pt x="2250" y="2929"/>
                      <a:pt x="2036" y="3275"/>
                      <a:pt x="1846" y="3632"/>
                    </a:cubicBezTo>
                    <a:cubicBezTo>
                      <a:pt x="1834" y="3679"/>
                      <a:pt x="1798" y="3727"/>
                      <a:pt x="1786" y="3751"/>
                    </a:cubicBezTo>
                    <a:cubicBezTo>
                      <a:pt x="1750" y="3703"/>
                      <a:pt x="1738" y="3667"/>
                      <a:pt x="1715" y="3608"/>
                    </a:cubicBezTo>
                    <a:cubicBezTo>
                      <a:pt x="1655" y="3489"/>
                      <a:pt x="1607" y="3346"/>
                      <a:pt x="1560" y="3215"/>
                    </a:cubicBezTo>
                    <a:cubicBezTo>
                      <a:pt x="1429" y="2798"/>
                      <a:pt x="1369" y="2382"/>
                      <a:pt x="1334" y="1953"/>
                    </a:cubicBezTo>
                    <a:cubicBezTo>
                      <a:pt x="1310" y="1441"/>
                      <a:pt x="1334" y="941"/>
                      <a:pt x="1417" y="441"/>
                    </a:cubicBezTo>
                    <a:cubicBezTo>
                      <a:pt x="1417" y="429"/>
                      <a:pt x="1393" y="405"/>
                      <a:pt x="1381" y="40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2" name="Google Shape;172;p10"/>
          <p:cNvSpPr txBox="1">
            <a:spLocks noGrp="1"/>
          </p:cNvSpPr>
          <p:nvPr>
            <p:ph type="title"/>
          </p:nvPr>
        </p:nvSpPr>
        <p:spPr>
          <a:xfrm>
            <a:off x="713225" y="764050"/>
            <a:ext cx="4652400" cy="13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1"/>
          <p:cNvGrpSpPr/>
          <p:nvPr/>
        </p:nvGrpSpPr>
        <p:grpSpPr>
          <a:xfrm rot="10800000" flipH="1">
            <a:off x="-556462" y="2136159"/>
            <a:ext cx="12992053" cy="3652382"/>
            <a:chOff x="2041279" y="-1502121"/>
            <a:chExt cx="9796451" cy="2988367"/>
          </a:xfrm>
        </p:grpSpPr>
        <p:sp>
          <p:nvSpPr>
            <p:cNvPr id="175" name="Google Shape;175;p11"/>
            <p:cNvSpPr/>
            <p:nvPr/>
          </p:nvSpPr>
          <p:spPr>
            <a:xfrm>
              <a:off x="7385454" y="-213238"/>
              <a:ext cx="540913" cy="722163"/>
            </a:xfrm>
            <a:custGeom>
              <a:avLst/>
              <a:gdLst/>
              <a:ahLst/>
              <a:cxnLst/>
              <a:rect l="l" t="t" r="r" b="b"/>
              <a:pathLst>
                <a:path w="7436" h="10878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34"/>
                    <a:pt x="101" y="84"/>
                    <a:pt x="151" y="118"/>
                  </a:cubicBezTo>
                  <a:cubicBezTo>
                    <a:pt x="385" y="352"/>
                    <a:pt x="569" y="602"/>
                    <a:pt x="736" y="853"/>
                  </a:cubicBezTo>
                  <a:cubicBezTo>
                    <a:pt x="886" y="1137"/>
                    <a:pt x="1036" y="1421"/>
                    <a:pt x="1204" y="1705"/>
                  </a:cubicBezTo>
                  <a:cubicBezTo>
                    <a:pt x="1371" y="2022"/>
                    <a:pt x="1538" y="2340"/>
                    <a:pt x="1671" y="2674"/>
                  </a:cubicBezTo>
                  <a:cubicBezTo>
                    <a:pt x="1889" y="3125"/>
                    <a:pt x="2072" y="3593"/>
                    <a:pt x="2256" y="4044"/>
                  </a:cubicBezTo>
                  <a:cubicBezTo>
                    <a:pt x="2340" y="4295"/>
                    <a:pt x="2423" y="4529"/>
                    <a:pt x="2524" y="4779"/>
                  </a:cubicBezTo>
                  <a:cubicBezTo>
                    <a:pt x="2607" y="5030"/>
                    <a:pt x="2724" y="5264"/>
                    <a:pt x="2808" y="5514"/>
                  </a:cubicBezTo>
                  <a:cubicBezTo>
                    <a:pt x="3025" y="6133"/>
                    <a:pt x="3275" y="6734"/>
                    <a:pt x="3509" y="7369"/>
                  </a:cubicBezTo>
                  <a:cubicBezTo>
                    <a:pt x="3660" y="7720"/>
                    <a:pt x="3777" y="8037"/>
                    <a:pt x="3944" y="8372"/>
                  </a:cubicBezTo>
                  <a:cubicBezTo>
                    <a:pt x="4161" y="8823"/>
                    <a:pt x="4445" y="9408"/>
                    <a:pt x="4846" y="9942"/>
                  </a:cubicBezTo>
                  <a:cubicBezTo>
                    <a:pt x="5097" y="10243"/>
                    <a:pt x="5481" y="10711"/>
                    <a:pt x="5999" y="10828"/>
                  </a:cubicBezTo>
                  <a:cubicBezTo>
                    <a:pt x="6082" y="10861"/>
                    <a:pt x="6166" y="10878"/>
                    <a:pt x="6266" y="10878"/>
                  </a:cubicBezTo>
                  <a:cubicBezTo>
                    <a:pt x="6400" y="10878"/>
                    <a:pt x="6500" y="10861"/>
                    <a:pt x="6617" y="10811"/>
                  </a:cubicBezTo>
                  <a:cubicBezTo>
                    <a:pt x="6701" y="10794"/>
                    <a:pt x="6768" y="10744"/>
                    <a:pt x="6868" y="10711"/>
                  </a:cubicBezTo>
                  <a:cubicBezTo>
                    <a:pt x="6951" y="10661"/>
                    <a:pt x="7018" y="10627"/>
                    <a:pt x="7085" y="10560"/>
                  </a:cubicBezTo>
                  <a:cubicBezTo>
                    <a:pt x="7185" y="10477"/>
                    <a:pt x="7269" y="10360"/>
                    <a:pt x="7336" y="10210"/>
                  </a:cubicBezTo>
                  <a:cubicBezTo>
                    <a:pt x="7402" y="10059"/>
                    <a:pt x="7419" y="9892"/>
                    <a:pt x="7436" y="9692"/>
                  </a:cubicBezTo>
                  <a:cubicBezTo>
                    <a:pt x="7436" y="9525"/>
                    <a:pt x="7436" y="9357"/>
                    <a:pt x="7402" y="9157"/>
                  </a:cubicBezTo>
                  <a:cubicBezTo>
                    <a:pt x="7369" y="8956"/>
                    <a:pt x="7319" y="8739"/>
                    <a:pt x="7252" y="8522"/>
                  </a:cubicBezTo>
                  <a:cubicBezTo>
                    <a:pt x="7118" y="8121"/>
                    <a:pt x="6951" y="7687"/>
                    <a:pt x="6701" y="7185"/>
                  </a:cubicBezTo>
                  <a:cubicBezTo>
                    <a:pt x="6483" y="6717"/>
                    <a:pt x="6233" y="6233"/>
                    <a:pt x="5932" y="5732"/>
                  </a:cubicBezTo>
                  <a:cubicBezTo>
                    <a:pt x="5448" y="4930"/>
                    <a:pt x="4930" y="4128"/>
                    <a:pt x="4345" y="3359"/>
                  </a:cubicBezTo>
                  <a:cubicBezTo>
                    <a:pt x="4194" y="3142"/>
                    <a:pt x="4011" y="2891"/>
                    <a:pt x="3810" y="2674"/>
                  </a:cubicBezTo>
                  <a:cubicBezTo>
                    <a:pt x="3660" y="2507"/>
                    <a:pt x="3509" y="2357"/>
                    <a:pt x="3359" y="2206"/>
                  </a:cubicBezTo>
                  <a:lnTo>
                    <a:pt x="3326" y="2173"/>
                  </a:lnTo>
                  <a:cubicBezTo>
                    <a:pt x="2991" y="1839"/>
                    <a:pt x="2657" y="1538"/>
                    <a:pt x="2340" y="1287"/>
                  </a:cubicBezTo>
                  <a:cubicBezTo>
                    <a:pt x="1972" y="970"/>
                    <a:pt x="1571" y="702"/>
                    <a:pt x="1187" y="502"/>
                  </a:cubicBezTo>
                  <a:cubicBezTo>
                    <a:pt x="819" y="285"/>
                    <a:pt x="402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041279" y="-1502121"/>
              <a:ext cx="9796451" cy="2988367"/>
            </a:xfrm>
            <a:custGeom>
              <a:avLst/>
              <a:gdLst/>
              <a:ahLst/>
              <a:cxnLst/>
              <a:rect l="l" t="t" r="r" b="b"/>
              <a:pathLst>
                <a:path w="134673" h="45014" extrusionOk="0">
                  <a:moveTo>
                    <a:pt x="32917" y="0"/>
                  </a:moveTo>
                  <a:cubicBezTo>
                    <a:pt x="31781" y="0"/>
                    <a:pt x="30695" y="0"/>
                    <a:pt x="29659" y="17"/>
                  </a:cubicBezTo>
                  <a:cubicBezTo>
                    <a:pt x="27503" y="67"/>
                    <a:pt x="25331" y="167"/>
                    <a:pt x="23226" y="318"/>
                  </a:cubicBezTo>
                  <a:cubicBezTo>
                    <a:pt x="21204" y="468"/>
                    <a:pt x="19149" y="669"/>
                    <a:pt x="17111" y="936"/>
                  </a:cubicBezTo>
                  <a:cubicBezTo>
                    <a:pt x="15055" y="1220"/>
                    <a:pt x="12984" y="1588"/>
                    <a:pt x="10978" y="2022"/>
                  </a:cubicBezTo>
                  <a:cubicBezTo>
                    <a:pt x="9959" y="2256"/>
                    <a:pt x="9207" y="2440"/>
                    <a:pt x="8472" y="2674"/>
                  </a:cubicBezTo>
                  <a:cubicBezTo>
                    <a:pt x="7804" y="2891"/>
                    <a:pt x="7136" y="3142"/>
                    <a:pt x="6434" y="3442"/>
                  </a:cubicBezTo>
                  <a:cubicBezTo>
                    <a:pt x="5866" y="3693"/>
                    <a:pt x="5298" y="3994"/>
                    <a:pt x="4746" y="4328"/>
                  </a:cubicBezTo>
                  <a:cubicBezTo>
                    <a:pt x="4262" y="4612"/>
                    <a:pt x="3777" y="4946"/>
                    <a:pt x="3276" y="5364"/>
                  </a:cubicBezTo>
                  <a:cubicBezTo>
                    <a:pt x="2457" y="6032"/>
                    <a:pt x="1772" y="6851"/>
                    <a:pt x="1237" y="7770"/>
                  </a:cubicBezTo>
                  <a:cubicBezTo>
                    <a:pt x="1020" y="8121"/>
                    <a:pt x="820" y="8538"/>
                    <a:pt x="619" y="9023"/>
                  </a:cubicBezTo>
                  <a:cubicBezTo>
                    <a:pt x="435" y="9474"/>
                    <a:pt x="318" y="9942"/>
                    <a:pt x="185" y="10510"/>
                  </a:cubicBezTo>
                  <a:cubicBezTo>
                    <a:pt x="101" y="10928"/>
                    <a:pt x="34" y="11362"/>
                    <a:pt x="18" y="11863"/>
                  </a:cubicBezTo>
                  <a:cubicBezTo>
                    <a:pt x="1" y="12348"/>
                    <a:pt x="1" y="12866"/>
                    <a:pt x="68" y="13451"/>
                  </a:cubicBezTo>
                  <a:cubicBezTo>
                    <a:pt x="151" y="14420"/>
                    <a:pt x="369" y="15439"/>
                    <a:pt x="736" y="16492"/>
                  </a:cubicBezTo>
                  <a:cubicBezTo>
                    <a:pt x="870" y="16926"/>
                    <a:pt x="1037" y="17360"/>
                    <a:pt x="1288" y="17912"/>
                  </a:cubicBezTo>
                  <a:cubicBezTo>
                    <a:pt x="1505" y="18413"/>
                    <a:pt x="1772" y="18914"/>
                    <a:pt x="2106" y="19499"/>
                  </a:cubicBezTo>
                  <a:cubicBezTo>
                    <a:pt x="2658" y="20435"/>
                    <a:pt x="3276" y="21354"/>
                    <a:pt x="4078" y="22340"/>
                  </a:cubicBezTo>
                  <a:cubicBezTo>
                    <a:pt x="4796" y="23225"/>
                    <a:pt x="5665" y="24111"/>
                    <a:pt x="6601" y="24946"/>
                  </a:cubicBezTo>
                  <a:cubicBezTo>
                    <a:pt x="7470" y="25715"/>
                    <a:pt x="8439" y="26433"/>
                    <a:pt x="9475" y="27068"/>
                  </a:cubicBezTo>
                  <a:cubicBezTo>
                    <a:pt x="10444" y="27686"/>
                    <a:pt x="11513" y="28221"/>
                    <a:pt x="12649" y="28655"/>
                  </a:cubicBezTo>
                  <a:cubicBezTo>
                    <a:pt x="13151" y="28873"/>
                    <a:pt x="13702" y="29040"/>
                    <a:pt x="14287" y="29207"/>
                  </a:cubicBezTo>
                  <a:cubicBezTo>
                    <a:pt x="14905" y="29391"/>
                    <a:pt x="15607" y="29541"/>
                    <a:pt x="16492" y="29658"/>
                  </a:cubicBezTo>
                  <a:cubicBezTo>
                    <a:pt x="17311" y="29792"/>
                    <a:pt x="18163" y="29875"/>
                    <a:pt x="19082" y="29909"/>
                  </a:cubicBezTo>
                  <a:lnTo>
                    <a:pt x="19634" y="29909"/>
                  </a:lnTo>
                  <a:cubicBezTo>
                    <a:pt x="20335" y="29909"/>
                    <a:pt x="21070" y="29875"/>
                    <a:pt x="21872" y="29775"/>
                  </a:cubicBezTo>
                  <a:cubicBezTo>
                    <a:pt x="22574" y="29691"/>
                    <a:pt x="23326" y="29541"/>
                    <a:pt x="24145" y="29357"/>
                  </a:cubicBezTo>
                  <a:cubicBezTo>
                    <a:pt x="24913" y="29157"/>
                    <a:pt x="25732" y="28889"/>
                    <a:pt x="26634" y="28555"/>
                  </a:cubicBezTo>
                  <a:cubicBezTo>
                    <a:pt x="27988" y="28037"/>
                    <a:pt x="29408" y="27302"/>
                    <a:pt x="30979" y="26316"/>
                  </a:cubicBezTo>
                  <a:cubicBezTo>
                    <a:pt x="32599" y="25297"/>
                    <a:pt x="34153" y="24178"/>
                    <a:pt x="35540" y="23058"/>
                  </a:cubicBezTo>
                  <a:cubicBezTo>
                    <a:pt x="36342" y="22457"/>
                    <a:pt x="37127" y="21838"/>
                    <a:pt x="37913" y="21220"/>
                  </a:cubicBezTo>
                  <a:cubicBezTo>
                    <a:pt x="38665" y="20635"/>
                    <a:pt x="39433" y="20017"/>
                    <a:pt x="40185" y="19432"/>
                  </a:cubicBezTo>
                  <a:lnTo>
                    <a:pt x="40185" y="19432"/>
                  </a:lnTo>
                  <a:lnTo>
                    <a:pt x="40168" y="19449"/>
                  </a:lnTo>
                  <a:cubicBezTo>
                    <a:pt x="40452" y="19215"/>
                    <a:pt x="40753" y="19015"/>
                    <a:pt x="41037" y="18781"/>
                  </a:cubicBezTo>
                  <a:cubicBezTo>
                    <a:pt x="41371" y="18530"/>
                    <a:pt x="41706" y="18296"/>
                    <a:pt x="42006" y="18096"/>
                  </a:cubicBezTo>
                  <a:cubicBezTo>
                    <a:pt x="42591" y="17678"/>
                    <a:pt x="43226" y="17277"/>
                    <a:pt x="43961" y="16826"/>
                  </a:cubicBezTo>
                  <a:cubicBezTo>
                    <a:pt x="45214" y="16074"/>
                    <a:pt x="46601" y="15372"/>
                    <a:pt x="48038" y="14754"/>
                  </a:cubicBezTo>
                  <a:cubicBezTo>
                    <a:pt x="48640" y="14503"/>
                    <a:pt x="49291" y="14253"/>
                    <a:pt x="49909" y="14019"/>
                  </a:cubicBezTo>
                  <a:cubicBezTo>
                    <a:pt x="50494" y="13818"/>
                    <a:pt x="51129" y="13618"/>
                    <a:pt x="51864" y="13417"/>
                  </a:cubicBezTo>
                  <a:cubicBezTo>
                    <a:pt x="53067" y="13083"/>
                    <a:pt x="54387" y="12816"/>
                    <a:pt x="55741" y="12615"/>
                  </a:cubicBezTo>
                  <a:lnTo>
                    <a:pt x="55808" y="12615"/>
                  </a:lnTo>
                  <a:cubicBezTo>
                    <a:pt x="56342" y="12565"/>
                    <a:pt x="56927" y="12498"/>
                    <a:pt x="57512" y="12448"/>
                  </a:cubicBezTo>
                  <a:cubicBezTo>
                    <a:pt x="58063" y="12415"/>
                    <a:pt x="58631" y="12398"/>
                    <a:pt x="59300" y="12398"/>
                  </a:cubicBezTo>
                  <a:lnTo>
                    <a:pt x="59500" y="12398"/>
                  </a:lnTo>
                  <a:cubicBezTo>
                    <a:pt x="60603" y="12398"/>
                    <a:pt x="61773" y="12482"/>
                    <a:pt x="63009" y="12615"/>
                  </a:cubicBezTo>
                  <a:lnTo>
                    <a:pt x="63059" y="12615"/>
                  </a:lnTo>
                  <a:cubicBezTo>
                    <a:pt x="63577" y="12699"/>
                    <a:pt x="64078" y="12782"/>
                    <a:pt x="64563" y="12866"/>
                  </a:cubicBezTo>
                  <a:cubicBezTo>
                    <a:pt x="65098" y="12983"/>
                    <a:pt x="65649" y="13100"/>
                    <a:pt x="66317" y="13284"/>
                  </a:cubicBezTo>
                  <a:cubicBezTo>
                    <a:pt x="67353" y="13568"/>
                    <a:pt x="68423" y="13935"/>
                    <a:pt x="69575" y="14420"/>
                  </a:cubicBezTo>
                  <a:cubicBezTo>
                    <a:pt x="69960" y="14587"/>
                    <a:pt x="70377" y="14771"/>
                    <a:pt x="70795" y="14988"/>
                  </a:cubicBezTo>
                  <a:cubicBezTo>
                    <a:pt x="71246" y="15188"/>
                    <a:pt x="71697" y="15422"/>
                    <a:pt x="72282" y="15756"/>
                  </a:cubicBezTo>
                  <a:cubicBezTo>
                    <a:pt x="72717" y="15990"/>
                    <a:pt x="73185" y="16274"/>
                    <a:pt x="73753" y="16625"/>
                  </a:cubicBezTo>
                  <a:cubicBezTo>
                    <a:pt x="74187" y="16909"/>
                    <a:pt x="74638" y="17210"/>
                    <a:pt x="75089" y="17578"/>
                  </a:cubicBezTo>
                  <a:cubicBezTo>
                    <a:pt x="75373" y="17795"/>
                    <a:pt x="75641" y="18029"/>
                    <a:pt x="75941" y="18279"/>
                  </a:cubicBezTo>
                  <a:cubicBezTo>
                    <a:pt x="76309" y="18597"/>
                    <a:pt x="76643" y="18948"/>
                    <a:pt x="76927" y="19198"/>
                  </a:cubicBezTo>
                  <a:cubicBezTo>
                    <a:pt x="77428" y="19700"/>
                    <a:pt x="77930" y="20268"/>
                    <a:pt x="78481" y="21003"/>
                  </a:cubicBezTo>
                  <a:cubicBezTo>
                    <a:pt x="78765" y="21354"/>
                    <a:pt x="79016" y="21688"/>
                    <a:pt x="79233" y="22039"/>
                  </a:cubicBezTo>
                  <a:cubicBezTo>
                    <a:pt x="79484" y="22390"/>
                    <a:pt x="79734" y="22774"/>
                    <a:pt x="79951" y="23125"/>
                  </a:cubicBezTo>
                  <a:cubicBezTo>
                    <a:pt x="80520" y="23994"/>
                    <a:pt x="81021" y="24929"/>
                    <a:pt x="81372" y="25615"/>
                  </a:cubicBezTo>
                  <a:cubicBezTo>
                    <a:pt x="81806" y="26400"/>
                    <a:pt x="82207" y="27235"/>
                    <a:pt x="82608" y="27987"/>
                  </a:cubicBezTo>
                  <a:lnTo>
                    <a:pt x="82976" y="28739"/>
                  </a:lnTo>
                  <a:cubicBezTo>
                    <a:pt x="83293" y="29341"/>
                    <a:pt x="83611" y="29992"/>
                    <a:pt x="83911" y="30594"/>
                  </a:cubicBezTo>
                  <a:cubicBezTo>
                    <a:pt x="84296" y="31329"/>
                    <a:pt x="84730" y="32064"/>
                    <a:pt x="85215" y="32833"/>
                  </a:cubicBezTo>
                  <a:cubicBezTo>
                    <a:pt x="85666" y="33551"/>
                    <a:pt x="86150" y="34253"/>
                    <a:pt x="86668" y="34921"/>
                  </a:cubicBezTo>
                  <a:cubicBezTo>
                    <a:pt x="86919" y="35255"/>
                    <a:pt x="87170" y="35573"/>
                    <a:pt x="87454" y="35890"/>
                  </a:cubicBezTo>
                  <a:cubicBezTo>
                    <a:pt x="87671" y="36158"/>
                    <a:pt x="87921" y="36442"/>
                    <a:pt x="88256" y="36809"/>
                  </a:cubicBezTo>
                  <a:cubicBezTo>
                    <a:pt x="88807" y="37394"/>
                    <a:pt x="89425" y="37996"/>
                    <a:pt x="90160" y="38614"/>
                  </a:cubicBezTo>
                  <a:cubicBezTo>
                    <a:pt x="90712" y="39082"/>
                    <a:pt x="91297" y="39533"/>
                    <a:pt x="91982" y="40034"/>
                  </a:cubicBezTo>
                  <a:cubicBezTo>
                    <a:pt x="92650" y="40519"/>
                    <a:pt x="93419" y="41003"/>
                    <a:pt x="94304" y="41504"/>
                  </a:cubicBezTo>
                  <a:cubicBezTo>
                    <a:pt x="94989" y="41905"/>
                    <a:pt x="95741" y="42273"/>
                    <a:pt x="96610" y="42657"/>
                  </a:cubicBezTo>
                  <a:cubicBezTo>
                    <a:pt x="97195" y="42925"/>
                    <a:pt x="97830" y="43158"/>
                    <a:pt x="98531" y="43409"/>
                  </a:cubicBezTo>
                  <a:cubicBezTo>
                    <a:pt x="99818" y="43860"/>
                    <a:pt x="101188" y="44211"/>
                    <a:pt x="102742" y="44495"/>
                  </a:cubicBezTo>
                  <a:cubicBezTo>
                    <a:pt x="104095" y="44746"/>
                    <a:pt x="105516" y="44913"/>
                    <a:pt x="107086" y="44963"/>
                  </a:cubicBezTo>
                  <a:cubicBezTo>
                    <a:pt x="107604" y="44996"/>
                    <a:pt x="108172" y="45013"/>
                    <a:pt x="108707" y="45013"/>
                  </a:cubicBezTo>
                  <a:cubicBezTo>
                    <a:pt x="109425" y="45013"/>
                    <a:pt x="110177" y="44996"/>
                    <a:pt x="110946" y="44946"/>
                  </a:cubicBezTo>
                  <a:cubicBezTo>
                    <a:pt x="112199" y="44863"/>
                    <a:pt x="113536" y="44712"/>
                    <a:pt x="114889" y="44495"/>
                  </a:cubicBezTo>
                  <a:cubicBezTo>
                    <a:pt x="117613" y="44027"/>
                    <a:pt x="120253" y="43275"/>
                    <a:pt x="122792" y="42206"/>
                  </a:cubicBezTo>
                  <a:cubicBezTo>
                    <a:pt x="123895" y="41755"/>
                    <a:pt x="125015" y="41187"/>
                    <a:pt x="126101" y="40585"/>
                  </a:cubicBezTo>
                  <a:cubicBezTo>
                    <a:pt x="126652" y="40268"/>
                    <a:pt x="127187" y="39934"/>
                    <a:pt x="127805" y="39533"/>
                  </a:cubicBezTo>
                  <a:cubicBezTo>
                    <a:pt x="128306" y="39199"/>
                    <a:pt x="128807" y="38848"/>
                    <a:pt x="129275" y="38480"/>
                  </a:cubicBezTo>
                  <a:cubicBezTo>
                    <a:pt x="129810" y="38079"/>
                    <a:pt x="130311" y="37645"/>
                    <a:pt x="130779" y="37227"/>
                  </a:cubicBezTo>
                  <a:cubicBezTo>
                    <a:pt x="131230" y="36826"/>
                    <a:pt x="131681" y="36358"/>
                    <a:pt x="132166" y="35840"/>
                  </a:cubicBezTo>
                  <a:cubicBezTo>
                    <a:pt x="132984" y="34971"/>
                    <a:pt x="133736" y="33969"/>
                    <a:pt x="134421" y="32899"/>
                  </a:cubicBezTo>
                  <a:cubicBezTo>
                    <a:pt x="134438" y="32883"/>
                    <a:pt x="134438" y="32833"/>
                    <a:pt x="134438" y="32799"/>
                  </a:cubicBezTo>
                  <a:cubicBezTo>
                    <a:pt x="134438" y="32749"/>
                    <a:pt x="134421" y="32732"/>
                    <a:pt x="134371" y="32716"/>
                  </a:cubicBezTo>
                  <a:cubicBezTo>
                    <a:pt x="134355" y="32682"/>
                    <a:pt x="134338" y="32682"/>
                    <a:pt x="134321" y="32682"/>
                  </a:cubicBezTo>
                  <a:cubicBezTo>
                    <a:pt x="134271" y="32682"/>
                    <a:pt x="134238" y="32716"/>
                    <a:pt x="134188" y="32749"/>
                  </a:cubicBezTo>
                  <a:cubicBezTo>
                    <a:pt x="133910" y="33174"/>
                    <a:pt x="133616" y="33630"/>
                    <a:pt x="133291" y="34041"/>
                  </a:cubicBezTo>
                  <a:lnTo>
                    <a:pt x="133291" y="34041"/>
                  </a:lnTo>
                  <a:cubicBezTo>
                    <a:pt x="133364" y="33945"/>
                    <a:pt x="133427" y="33824"/>
                    <a:pt x="133502" y="33718"/>
                  </a:cubicBezTo>
                  <a:cubicBezTo>
                    <a:pt x="133603" y="33551"/>
                    <a:pt x="133686" y="33384"/>
                    <a:pt x="133770" y="33217"/>
                  </a:cubicBezTo>
                  <a:cubicBezTo>
                    <a:pt x="133837" y="33083"/>
                    <a:pt x="133903" y="32933"/>
                    <a:pt x="133954" y="32799"/>
                  </a:cubicBezTo>
                  <a:cubicBezTo>
                    <a:pt x="134020" y="32599"/>
                    <a:pt x="134104" y="32432"/>
                    <a:pt x="134171" y="32231"/>
                  </a:cubicBezTo>
                  <a:cubicBezTo>
                    <a:pt x="134238" y="32047"/>
                    <a:pt x="134271" y="31847"/>
                    <a:pt x="134338" y="31680"/>
                  </a:cubicBezTo>
                  <a:lnTo>
                    <a:pt x="134338" y="31663"/>
                  </a:lnTo>
                  <a:cubicBezTo>
                    <a:pt x="134438" y="31295"/>
                    <a:pt x="134505" y="30878"/>
                    <a:pt x="134572" y="30393"/>
                  </a:cubicBezTo>
                  <a:cubicBezTo>
                    <a:pt x="134605" y="29992"/>
                    <a:pt x="134655" y="29574"/>
                    <a:pt x="134672" y="29140"/>
                  </a:cubicBezTo>
                  <a:cubicBezTo>
                    <a:pt x="134622" y="28739"/>
                    <a:pt x="134622" y="28305"/>
                    <a:pt x="134622" y="27904"/>
                  </a:cubicBezTo>
                  <a:cubicBezTo>
                    <a:pt x="134622" y="27018"/>
                    <a:pt x="134572" y="26132"/>
                    <a:pt x="134505" y="25280"/>
                  </a:cubicBezTo>
                  <a:cubicBezTo>
                    <a:pt x="134488" y="25030"/>
                    <a:pt x="134455" y="24762"/>
                    <a:pt x="134438" y="24512"/>
                  </a:cubicBezTo>
                  <a:cubicBezTo>
                    <a:pt x="134405" y="24010"/>
                    <a:pt x="134355" y="23526"/>
                    <a:pt x="134338" y="23025"/>
                  </a:cubicBezTo>
                  <a:cubicBezTo>
                    <a:pt x="134321" y="22674"/>
                    <a:pt x="134288" y="22290"/>
                    <a:pt x="134271" y="21939"/>
                  </a:cubicBezTo>
                  <a:cubicBezTo>
                    <a:pt x="134238" y="21421"/>
                    <a:pt x="134204" y="20886"/>
                    <a:pt x="134171" y="20368"/>
                  </a:cubicBezTo>
                  <a:cubicBezTo>
                    <a:pt x="134020" y="18296"/>
                    <a:pt x="133837" y="16625"/>
                    <a:pt x="133603" y="15122"/>
                  </a:cubicBezTo>
                  <a:cubicBezTo>
                    <a:pt x="133486" y="14286"/>
                    <a:pt x="133285" y="13434"/>
                    <a:pt x="133085" y="12582"/>
                  </a:cubicBezTo>
                  <a:cubicBezTo>
                    <a:pt x="132868" y="11696"/>
                    <a:pt x="132583" y="10827"/>
                    <a:pt x="132249" y="9992"/>
                  </a:cubicBezTo>
                  <a:cubicBezTo>
                    <a:pt x="131982" y="9290"/>
                    <a:pt x="131648" y="8605"/>
                    <a:pt x="131247" y="7937"/>
                  </a:cubicBezTo>
                  <a:cubicBezTo>
                    <a:pt x="131063" y="7653"/>
                    <a:pt x="130863" y="7335"/>
                    <a:pt x="130595" y="6985"/>
                  </a:cubicBezTo>
                  <a:cubicBezTo>
                    <a:pt x="130395" y="6700"/>
                    <a:pt x="130161" y="6433"/>
                    <a:pt x="129843" y="6116"/>
                  </a:cubicBezTo>
                  <a:cubicBezTo>
                    <a:pt x="129426" y="5698"/>
                    <a:pt x="128908" y="5280"/>
                    <a:pt x="128256" y="4863"/>
                  </a:cubicBezTo>
                  <a:cubicBezTo>
                    <a:pt x="127721" y="4512"/>
                    <a:pt x="127070" y="4194"/>
                    <a:pt x="126251" y="3843"/>
                  </a:cubicBezTo>
                  <a:cubicBezTo>
                    <a:pt x="125633" y="3593"/>
                    <a:pt x="124964" y="3359"/>
                    <a:pt x="124096" y="3158"/>
                  </a:cubicBezTo>
                  <a:cubicBezTo>
                    <a:pt x="123394" y="2974"/>
                    <a:pt x="122592" y="2824"/>
                    <a:pt x="121639" y="2674"/>
                  </a:cubicBezTo>
                  <a:cubicBezTo>
                    <a:pt x="119969" y="2423"/>
                    <a:pt x="118281" y="2340"/>
                    <a:pt x="116994" y="2273"/>
                  </a:cubicBezTo>
                  <a:cubicBezTo>
                    <a:pt x="116326" y="2256"/>
                    <a:pt x="115641" y="2239"/>
                    <a:pt x="114973" y="2223"/>
                  </a:cubicBezTo>
                  <a:lnTo>
                    <a:pt x="114872" y="2223"/>
                  </a:lnTo>
                  <a:cubicBezTo>
                    <a:pt x="114304" y="2189"/>
                    <a:pt x="113736" y="2189"/>
                    <a:pt x="113185" y="2172"/>
                  </a:cubicBezTo>
                  <a:cubicBezTo>
                    <a:pt x="112700" y="2156"/>
                    <a:pt x="112232" y="2156"/>
                    <a:pt x="111765" y="2139"/>
                  </a:cubicBezTo>
                  <a:cubicBezTo>
                    <a:pt x="106635" y="2005"/>
                    <a:pt x="101689" y="1905"/>
                    <a:pt x="97512" y="1822"/>
                  </a:cubicBezTo>
                  <a:cubicBezTo>
                    <a:pt x="95089" y="1771"/>
                    <a:pt x="92667" y="1738"/>
                    <a:pt x="90227" y="1688"/>
                  </a:cubicBezTo>
                  <a:cubicBezTo>
                    <a:pt x="83276" y="1571"/>
                    <a:pt x="76092" y="1437"/>
                    <a:pt x="69007" y="1270"/>
                  </a:cubicBezTo>
                  <a:cubicBezTo>
                    <a:pt x="66668" y="1220"/>
                    <a:pt x="64279" y="1153"/>
                    <a:pt x="61890" y="1070"/>
                  </a:cubicBezTo>
                  <a:cubicBezTo>
                    <a:pt x="59400" y="986"/>
                    <a:pt x="57328" y="903"/>
                    <a:pt x="55340" y="819"/>
                  </a:cubicBezTo>
                  <a:cubicBezTo>
                    <a:pt x="53635" y="736"/>
                    <a:pt x="51898" y="652"/>
                    <a:pt x="50227" y="568"/>
                  </a:cubicBezTo>
                  <a:cubicBezTo>
                    <a:pt x="47737" y="435"/>
                    <a:pt x="45181" y="318"/>
                    <a:pt x="42641" y="218"/>
                  </a:cubicBezTo>
                  <a:cubicBezTo>
                    <a:pt x="39015" y="67"/>
                    <a:pt x="35841" y="0"/>
                    <a:pt x="32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4366614" y="249893"/>
              <a:ext cx="205425" cy="149770"/>
            </a:xfrm>
            <a:custGeom>
              <a:avLst/>
              <a:gdLst/>
              <a:ahLst/>
              <a:cxnLst/>
              <a:rect l="l" t="t" r="r" b="b"/>
              <a:pathLst>
                <a:path w="2824" h="2256" extrusionOk="0">
                  <a:moveTo>
                    <a:pt x="836" y="836"/>
                  </a:moveTo>
                  <a:cubicBezTo>
                    <a:pt x="836" y="836"/>
                    <a:pt x="836" y="836"/>
                    <a:pt x="836" y="836"/>
                  </a:cubicBezTo>
                  <a:lnTo>
                    <a:pt x="836" y="836"/>
                  </a:lnTo>
                  <a:cubicBezTo>
                    <a:pt x="830" y="841"/>
                    <a:pt x="826" y="843"/>
                    <a:pt x="824" y="843"/>
                  </a:cubicBezTo>
                  <a:cubicBezTo>
                    <a:pt x="821" y="843"/>
                    <a:pt x="824" y="836"/>
                    <a:pt x="836" y="836"/>
                  </a:cubicBezTo>
                  <a:close/>
                  <a:moveTo>
                    <a:pt x="2189" y="0"/>
                  </a:moveTo>
                  <a:cubicBezTo>
                    <a:pt x="1938" y="17"/>
                    <a:pt x="1688" y="100"/>
                    <a:pt x="1471" y="234"/>
                  </a:cubicBezTo>
                  <a:cubicBezTo>
                    <a:pt x="1237" y="334"/>
                    <a:pt x="1003" y="485"/>
                    <a:pt x="802" y="652"/>
                  </a:cubicBezTo>
                  <a:cubicBezTo>
                    <a:pt x="585" y="785"/>
                    <a:pt x="401" y="986"/>
                    <a:pt x="251" y="1186"/>
                  </a:cubicBezTo>
                  <a:cubicBezTo>
                    <a:pt x="184" y="1270"/>
                    <a:pt x="151" y="1354"/>
                    <a:pt x="134" y="1437"/>
                  </a:cubicBezTo>
                  <a:lnTo>
                    <a:pt x="67" y="1571"/>
                  </a:lnTo>
                  <a:cubicBezTo>
                    <a:pt x="17" y="1671"/>
                    <a:pt x="0" y="1788"/>
                    <a:pt x="50" y="1922"/>
                  </a:cubicBezTo>
                  <a:lnTo>
                    <a:pt x="50" y="1938"/>
                  </a:lnTo>
                  <a:cubicBezTo>
                    <a:pt x="67" y="1955"/>
                    <a:pt x="67" y="1988"/>
                    <a:pt x="84" y="2022"/>
                  </a:cubicBezTo>
                  <a:cubicBezTo>
                    <a:pt x="117" y="2089"/>
                    <a:pt x="151" y="2156"/>
                    <a:pt x="201" y="2172"/>
                  </a:cubicBezTo>
                  <a:cubicBezTo>
                    <a:pt x="251" y="2189"/>
                    <a:pt x="301" y="2239"/>
                    <a:pt x="368" y="2239"/>
                  </a:cubicBezTo>
                  <a:cubicBezTo>
                    <a:pt x="418" y="2256"/>
                    <a:pt x="485" y="2256"/>
                    <a:pt x="552" y="2256"/>
                  </a:cubicBezTo>
                  <a:cubicBezTo>
                    <a:pt x="652" y="2256"/>
                    <a:pt x="752" y="2239"/>
                    <a:pt x="869" y="2206"/>
                  </a:cubicBezTo>
                  <a:cubicBezTo>
                    <a:pt x="1070" y="2172"/>
                    <a:pt x="1287" y="2089"/>
                    <a:pt x="1437" y="2005"/>
                  </a:cubicBezTo>
                  <a:cubicBezTo>
                    <a:pt x="1738" y="1855"/>
                    <a:pt x="1988" y="1688"/>
                    <a:pt x="2239" y="1487"/>
                  </a:cubicBezTo>
                  <a:cubicBezTo>
                    <a:pt x="2440" y="1287"/>
                    <a:pt x="2640" y="1086"/>
                    <a:pt x="2740" y="836"/>
                  </a:cubicBezTo>
                  <a:cubicBezTo>
                    <a:pt x="2774" y="735"/>
                    <a:pt x="2824" y="602"/>
                    <a:pt x="2824" y="485"/>
                  </a:cubicBezTo>
                  <a:cubicBezTo>
                    <a:pt x="2824" y="435"/>
                    <a:pt x="2824" y="368"/>
                    <a:pt x="2807" y="334"/>
                  </a:cubicBezTo>
                  <a:cubicBezTo>
                    <a:pt x="2774" y="268"/>
                    <a:pt x="2757" y="234"/>
                    <a:pt x="2724" y="167"/>
                  </a:cubicBezTo>
                  <a:cubicBezTo>
                    <a:pt x="2607" y="34"/>
                    <a:pt x="2440" y="0"/>
                    <a:pt x="2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1"/>
          <p:cNvSpPr txBox="1">
            <a:spLocks noGrp="1"/>
          </p:cNvSpPr>
          <p:nvPr>
            <p:ph type="title" hasCustomPrompt="1"/>
          </p:nvPr>
        </p:nvSpPr>
        <p:spPr>
          <a:xfrm>
            <a:off x="1623450" y="1420750"/>
            <a:ext cx="5897100" cy="134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9" name="Google Shape;179;p11"/>
          <p:cNvSpPr txBox="1">
            <a:spLocks noGrp="1"/>
          </p:cNvSpPr>
          <p:nvPr>
            <p:ph type="subTitle" idx="1"/>
          </p:nvPr>
        </p:nvSpPr>
        <p:spPr>
          <a:xfrm>
            <a:off x="1623000" y="2827650"/>
            <a:ext cx="5898000" cy="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80" name="Google Shape;180;p11"/>
          <p:cNvGrpSpPr/>
          <p:nvPr/>
        </p:nvGrpSpPr>
        <p:grpSpPr>
          <a:xfrm>
            <a:off x="6916451" y="2230357"/>
            <a:ext cx="3548966" cy="3463989"/>
            <a:chOff x="6916451" y="2230357"/>
            <a:chExt cx="3548966" cy="3463989"/>
          </a:xfrm>
        </p:grpSpPr>
        <p:grpSp>
          <p:nvGrpSpPr>
            <p:cNvPr id="181" name="Google Shape;181;p11"/>
            <p:cNvGrpSpPr/>
            <p:nvPr/>
          </p:nvGrpSpPr>
          <p:grpSpPr>
            <a:xfrm rot="8513675">
              <a:off x="7823140" y="2534016"/>
              <a:ext cx="1970809" cy="2856670"/>
              <a:chOff x="-3425675" y="3963346"/>
              <a:chExt cx="1175192" cy="1703511"/>
            </a:xfrm>
          </p:grpSpPr>
          <p:sp>
            <p:nvSpPr>
              <p:cNvPr id="182" name="Google Shape;182;p11"/>
              <p:cNvSpPr/>
              <p:nvPr/>
            </p:nvSpPr>
            <p:spPr>
              <a:xfrm>
                <a:off x="-2677933" y="4630107"/>
                <a:ext cx="245609" cy="85490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526" extrusionOk="0">
                    <a:moveTo>
                      <a:pt x="238" y="1"/>
                    </a:moveTo>
                    <a:cubicBezTo>
                      <a:pt x="215" y="13"/>
                      <a:pt x="191" y="60"/>
                      <a:pt x="215" y="84"/>
                    </a:cubicBezTo>
                    <a:cubicBezTo>
                      <a:pt x="131" y="251"/>
                      <a:pt x="72" y="418"/>
                      <a:pt x="48" y="596"/>
                    </a:cubicBezTo>
                    <a:cubicBezTo>
                      <a:pt x="12" y="763"/>
                      <a:pt x="0" y="941"/>
                      <a:pt x="0" y="1132"/>
                    </a:cubicBezTo>
                    <a:cubicBezTo>
                      <a:pt x="0" y="1322"/>
                      <a:pt x="12" y="1513"/>
                      <a:pt x="36" y="1668"/>
                    </a:cubicBezTo>
                    <a:cubicBezTo>
                      <a:pt x="48" y="1787"/>
                      <a:pt x="60" y="1906"/>
                      <a:pt x="72" y="2037"/>
                    </a:cubicBezTo>
                    <a:lnTo>
                      <a:pt x="96" y="2215"/>
                    </a:lnTo>
                    <a:lnTo>
                      <a:pt x="96" y="2227"/>
                    </a:lnTo>
                    <a:lnTo>
                      <a:pt x="96" y="2251"/>
                    </a:lnTo>
                    <a:cubicBezTo>
                      <a:pt x="96" y="2275"/>
                      <a:pt x="96" y="2311"/>
                      <a:pt x="107" y="2334"/>
                    </a:cubicBezTo>
                    <a:cubicBezTo>
                      <a:pt x="131" y="2513"/>
                      <a:pt x="167" y="2704"/>
                      <a:pt x="179" y="2882"/>
                    </a:cubicBezTo>
                    <a:cubicBezTo>
                      <a:pt x="191" y="2977"/>
                      <a:pt x="215" y="3061"/>
                      <a:pt x="215" y="3144"/>
                    </a:cubicBezTo>
                    <a:cubicBezTo>
                      <a:pt x="227" y="3263"/>
                      <a:pt x="238" y="3358"/>
                      <a:pt x="238" y="3477"/>
                    </a:cubicBezTo>
                    <a:lnTo>
                      <a:pt x="238" y="3525"/>
                    </a:lnTo>
                    <a:cubicBezTo>
                      <a:pt x="286" y="3466"/>
                      <a:pt x="334" y="3394"/>
                      <a:pt x="369" y="3335"/>
                    </a:cubicBezTo>
                    <a:cubicBezTo>
                      <a:pt x="512" y="3144"/>
                      <a:pt x="655" y="2930"/>
                      <a:pt x="762" y="2727"/>
                    </a:cubicBezTo>
                    <a:cubicBezTo>
                      <a:pt x="834" y="2573"/>
                      <a:pt x="893" y="2430"/>
                      <a:pt x="941" y="2287"/>
                    </a:cubicBezTo>
                    <a:cubicBezTo>
                      <a:pt x="989" y="2132"/>
                      <a:pt x="1012" y="1965"/>
                      <a:pt x="1012" y="1775"/>
                    </a:cubicBezTo>
                    <a:cubicBezTo>
                      <a:pt x="1012" y="1608"/>
                      <a:pt x="1000" y="1441"/>
                      <a:pt x="953" y="1275"/>
                    </a:cubicBezTo>
                    <a:cubicBezTo>
                      <a:pt x="929" y="1144"/>
                      <a:pt x="869" y="1013"/>
                      <a:pt x="786" y="858"/>
                    </a:cubicBezTo>
                    <a:cubicBezTo>
                      <a:pt x="727" y="739"/>
                      <a:pt x="655" y="620"/>
                      <a:pt x="584" y="525"/>
                    </a:cubicBezTo>
                    <a:lnTo>
                      <a:pt x="548" y="477"/>
                    </a:lnTo>
                    <a:cubicBezTo>
                      <a:pt x="465" y="346"/>
                      <a:pt x="369" y="191"/>
                      <a:pt x="298" y="48"/>
                    </a:cubicBezTo>
                    <a:cubicBezTo>
                      <a:pt x="286" y="25"/>
                      <a:pt x="274" y="13"/>
                      <a:pt x="238" y="13"/>
                    </a:cubicBezTo>
                    <a:cubicBezTo>
                      <a:pt x="274" y="1"/>
                      <a:pt x="250" y="1"/>
                      <a:pt x="2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>
                <a:off x="-3342027" y="4887113"/>
                <a:ext cx="586262" cy="779743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216" extrusionOk="0">
                    <a:moveTo>
                      <a:pt x="2275" y="0"/>
                    </a:moveTo>
                    <a:cubicBezTo>
                      <a:pt x="2275" y="12"/>
                      <a:pt x="2263" y="12"/>
                      <a:pt x="2263" y="12"/>
                    </a:cubicBezTo>
                    <a:cubicBezTo>
                      <a:pt x="1525" y="191"/>
                      <a:pt x="906" y="596"/>
                      <a:pt x="549" y="1132"/>
                    </a:cubicBezTo>
                    <a:cubicBezTo>
                      <a:pt x="477" y="1251"/>
                      <a:pt x="406" y="1394"/>
                      <a:pt x="346" y="1584"/>
                    </a:cubicBezTo>
                    <a:cubicBezTo>
                      <a:pt x="287" y="1763"/>
                      <a:pt x="239" y="1941"/>
                      <a:pt x="191" y="2108"/>
                    </a:cubicBezTo>
                    <a:lnTo>
                      <a:pt x="156" y="2286"/>
                    </a:lnTo>
                    <a:cubicBezTo>
                      <a:pt x="132" y="2322"/>
                      <a:pt x="132" y="2358"/>
                      <a:pt x="120" y="2394"/>
                    </a:cubicBezTo>
                    <a:lnTo>
                      <a:pt x="72" y="2703"/>
                    </a:lnTo>
                    <a:cubicBezTo>
                      <a:pt x="60" y="2775"/>
                      <a:pt x="60" y="2858"/>
                      <a:pt x="48" y="2929"/>
                    </a:cubicBezTo>
                    <a:cubicBezTo>
                      <a:pt x="37" y="3013"/>
                      <a:pt x="13" y="3120"/>
                      <a:pt x="1" y="3215"/>
                    </a:cubicBezTo>
                    <a:lnTo>
                      <a:pt x="13" y="3215"/>
                    </a:lnTo>
                    <a:cubicBezTo>
                      <a:pt x="156" y="3120"/>
                      <a:pt x="287" y="3048"/>
                      <a:pt x="406" y="2953"/>
                    </a:cubicBezTo>
                    <a:cubicBezTo>
                      <a:pt x="537" y="2870"/>
                      <a:pt x="691" y="2775"/>
                      <a:pt x="822" y="2691"/>
                    </a:cubicBezTo>
                    <a:cubicBezTo>
                      <a:pt x="1132" y="2477"/>
                      <a:pt x="1370" y="2322"/>
                      <a:pt x="1584" y="2120"/>
                    </a:cubicBezTo>
                    <a:cubicBezTo>
                      <a:pt x="1823" y="1917"/>
                      <a:pt x="2013" y="1679"/>
                      <a:pt x="2144" y="1441"/>
                    </a:cubicBezTo>
                    <a:cubicBezTo>
                      <a:pt x="2215" y="1322"/>
                      <a:pt x="2275" y="1167"/>
                      <a:pt x="2323" y="1036"/>
                    </a:cubicBezTo>
                    <a:cubicBezTo>
                      <a:pt x="2370" y="905"/>
                      <a:pt x="2394" y="739"/>
                      <a:pt x="2394" y="572"/>
                    </a:cubicBezTo>
                    <a:cubicBezTo>
                      <a:pt x="2418" y="441"/>
                      <a:pt x="2394" y="298"/>
                      <a:pt x="2382" y="131"/>
                    </a:cubicBezTo>
                    <a:cubicBezTo>
                      <a:pt x="2382" y="108"/>
                      <a:pt x="2394" y="84"/>
                      <a:pt x="2382" y="72"/>
                    </a:cubicBezTo>
                    <a:cubicBezTo>
                      <a:pt x="2370" y="24"/>
                      <a:pt x="2323" y="0"/>
                      <a:pt x="2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>
                <a:off x="-3425675" y="4347400"/>
                <a:ext cx="837448" cy="43036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75" extrusionOk="0">
                    <a:moveTo>
                      <a:pt x="2739" y="0"/>
                    </a:moveTo>
                    <a:cubicBezTo>
                      <a:pt x="2584" y="48"/>
                      <a:pt x="2429" y="60"/>
                      <a:pt x="2298" y="83"/>
                    </a:cubicBezTo>
                    <a:cubicBezTo>
                      <a:pt x="2001" y="107"/>
                      <a:pt x="1715" y="202"/>
                      <a:pt x="1441" y="345"/>
                    </a:cubicBezTo>
                    <a:cubicBezTo>
                      <a:pt x="1203" y="476"/>
                      <a:pt x="965" y="655"/>
                      <a:pt x="739" y="881"/>
                    </a:cubicBezTo>
                    <a:cubicBezTo>
                      <a:pt x="632" y="988"/>
                      <a:pt x="524" y="1107"/>
                      <a:pt x="405" y="1238"/>
                    </a:cubicBezTo>
                    <a:cubicBezTo>
                      <a:pt x="298" y="1369"/>
                      <a:pt x="203" y="1512"/>
                      <a:pt x="96" y="1655"/>
                    </a:cubicBezTo>
                    <a:cubicBezTo>
                      <a:pt x="60" y="1703"/>
                      <a:pt x="36" y="1750"/>
                      <a:pt x="1" y="1774"/>
                    </a:cubicBezTo>
                    <a:cubicBezTo>
                      <a:pt x="36" y="1762"/>
                      <a:pt x="60" y="1762"/>
                      <a:pt x="96" y="1750"/>
                    </a:cubicBezTo>
                    <a:lnTo>
                      <a:pt x="108" y="1750"/>
                    </a:lnTo>
                    <a:cubicBezTo>
                      <a:pt x="179" y="1715"/>
                      <a:pt x="274" y="1703"/>
                      <a:pt x="346" y="1691"/>
                    </a:cubicBezTo>
                    <a:cubicBezTo>
                      <a:pt x="524" y="1655"/>
                      <a:pt x="703" y="1631"/>
                      <a:pt x="882" y="1607"/>
                    </a:cubicBezTo>
                    <a:cubicBezTo>
                      <a:pt x="1108" y="1595"/>
                      <a:pt x="1334" y="1584"/>
                      <a:pt x="1548" y="1548"/>
                    </a:cubicBezTo>
                    <a:cubicBezTo>
                      <a:pt x="1656" y="1536"/>
                      <a:pt x="1739" y="1524"/>
                      <a:pt x="1846" y="1488"/>
                    </a:cubicBezTo>
                    <a:cubicBezTo>
                      <a:pt x="1870" y="1488"/>
                      <a:pt x="1882" y="1488"/>
                      <a:pt x="1894" y="1476"/>
                    </a:cubicBezTo>
                    <a:lnTo>
                      <a:pt x="1941" y="1476"/>
                    </a:lnTo>
                    <a:cubicBezTo>
                      <a:pt x="2251" y="1393"/>
                      <a:pt x="2501" y="1274"/>
                      <a:pt x="2715" y="1119"/>
                    </a:cubicBezTo>
                    <a:cubicBezTo>
                      <a:pt x="2834" y="1036"/>
                      <a:pt x="2941" y="929"/>
                      <a:pt x="3037" y="810"/>
                    </a:cubicBezTo>
                    <a:cubicBezTo>
                      <a:pt x="3144" y="691"/>
                      <a:pt x="3239" y="536"/>
                      <a:pt x="3311" y="381"/>
                    </a:cubicBezTo>
                    <a:lnTo>
                      <a:pt x="3358" y="286"/>
                    </a:lnTo>
                    <a:lnTo>
                      <a:pt x="3370" y="286"/>
                    </a:lnTo>
                    <a:cubicBezTo>
                      <a:pt x="3394" y="226"/>
                      <a:pt x="3430" y="167"/>
                      <a:pt x="3453" y="95"/>
                    </a:cubicBezTo>
                    <a:lnTo>
                      <a:pt x="3430" y="60"/>
                    </a:lnTo>
                    <a:cubicBezTo>
                      <a:pt x="3418" y="48"/>
                      <a:pt x="3394" y="48"/>
                      <a:pt x="3370" y="48"/>
                    </a:cubicBezTo>
                    <a:cubicBezTo>
                      <a:pt x="3144" y="24"/>
                      <a:pt x="2941" y="0"/>
                      <a:pt x="2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>
                <a:off x="-3292808" y="3963346"/>
                <a:ext cx="1042325" cy="1555365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6415" extrusionOk="0">
                    <a:moveTo>
                      <a:pt x="4132" y="0"/>
                    </a:moveTo>
                    <a:cubicBezTo>
                      <a:pt x="4084" y="0"/>
                      <a:pt x="4060" y="12"/>
                      <a:pt x="4025" y="36"/>
                    </a:cubicBezTo>
                    <a:cubicBezTo>
                      <a:pt x="3906" y="143"/>
                      <a:pt x="3798" y="262"/>
                      <a:pt x="3691" y="381"/>
                    </a:cubicBezTo>
                    <a:lnTo>
                      <a:pt x="3382" y="786"/>
                    </a:lnTo>
                    <a:cubicBezTo>
                      <a:pt x="3239" y="1013"/>
                      <a:pt x="3096" y="1227"/>
                      <a:pt x="2977" y="1465"/>
                    </a:cubicBezTo>
                    <a:lnTo>
                      <a:pt x="2763" y="1691"/>
                    </a:lnTo>
                    <a:cubicBezTo>
                      <a:pt x="2643" y="1798"/>
                      <a:pt x="2501" y="1882"/>
                      <a:pt x="2370" y="1977"/>
                    </a:cubicBezTo>
                    <a:cubicBezTo>
                      <a:pt x="2227" y="2060"/>
                      <a:pt x="2072" y="2156"/>
                      <a:pt x="1905" y="2227"/>
                    </a:cubicBezTo>
                    <a:cubicBezTo>
                      <a:pt x="1834" y="2263"/>
                      <a:pt x="1774" y="2286"/>
                      <a:pt x="1703" y="2322"/>
                    </a:cubicBezTo>
                    <a:cubicBezTo>
                      <a:pt x="1631" y="2358"/>
                      <a:pt x="1536" y="2394"/>
                      <a:pt x="1453" y="2417"/>
                    </a:cubicBezTo>
                    <a:cubicBezTo>
                      <a:pt x="1286" y="2501"/>
                      <a:pt x="1119" y="2537"/>
                      <a:pt x="977" y="2596"/>
                    </a:cubicBezTo>
                    <a:cubicBezTo>
                      <a:pt x="655" y="2715"/>
                      <a:pt x="334" y="2822"/>
                      <a:pt x="36" y="2977"/>
                    </a:cubicBezTo>
                    <a:cubicBezTo>
                      <a:pt x="24" y="2989"/>
                      <a:pt x="0" y="3001"/>
                      <a:pt x="0" y="3013"/>
                    </a:cubicBezTo>
                    <a:cubicBezTo>
                      <a:pt x="0" y="3037"/>
                      <a:pt x="36" y="3048"/>
                      <a:pt x="48" y="3048"/>
                    </a:cubicBezTo>
                    <a:cubicBezTo>
                      <a:pt x="334" y="2929"/>
                      <a:pt x="619" y="2822"/>
                      <a:pt x="893" y="2739"/>
                    </a:cubicBezTo>
                    <a:lnTo>
                      <a:pt x="1346" y="2596"/>
                    </a:lnTo>
                    <a:cubicBezTo>
                      <a:pt x="1512" y="2560"/>
                      <a:pt x="1655" y="2513"/>
                      <a:pt x="1822" y="2453"/>
                    </a:cubicBezTo>
                    <a:cubicBezTo>
                      <a:pt x="1893" y="2417"/>
                      <a:pt x="1953" y="2394"/>
                      <a:pt x="2024" y="2358"/>
                    </a:cubicBezTo>
                    <a:lnTo>
                      <a:pt x="2251" y="2275"/>
                    </a:lnTo>
                    <a:cubicBezTo>
                      <a:pt x="2405" y="2203"/>
                      <a:pt x="2548" y="2120"/>
                      <a:pt x="2679" y="2036"/>
                    </a:cubicBezTo>
                    <a:cubicBezTo>
                      <a:pt x="2703" y="2036"/>
                      <a:pt x="2703" y="2013"/>
                      <a:pt x="2715" y="2013"/>
                    </a:cubicBezTo>
                    <a:lnTo>
                      <a:pt x="2489" y="2548"/>
                    </a:lnTo>
                    <a:cubicBezTo>
                      <a:pt x="2429" y="2703"/>
                      <a:pt x="2370" y="2870"/>
                      <a:pt x="2310" y="3013"/>
                    </a:cubicBezTo>
                    <a:lnTo>
                      <a:pt x="2131" y="3465"/>
                    </a:lnTo>
                    <a:cubicBezTo>
                      <a:pt x="2048" y="3668"/>
                      <a:pt x="1941" y="3858"/>
                      <a:pt x="1834" y="4061"/>
                    </a:cubicBezTo>
                    <a:cubicBezTo>
                      <a:pt x="1727" y="4263"/>
                      <a:pt x="1608" y="4477"/>
                      <a:pt x="1477" y="4668"/>
                    </a:cubicBezTo>
                    <a:cubicBezTo>
                      <a:pt x="1417" y="4763"/>
                      <a:pt x="1358" y="4858"/>
                      <a:pt x="1298" y="4953"/>
                    </a:cubicBezTo>
                    <a:cubicBezTo>
                      <a:pt x="1239" y="5037"/>
                      <a:pt x="1167" y="5132"/>
                      <a:pt x="1108" y="5227"/>
                    </a:cubicBezTo>
                    <a:cubicBezTo>
                      <a:pt x="977" y="5430"/>
                      <a:pt x="822" y="5608"/>
                      <a:pt x="679" y="5799"/>
                    </a:cubicBezTo>
                    <a:cubicBezTo>
                      <a:pt x="524" y="5977"/>
                      <a:pt x="381" y="6168"/>
                      <a:pt x="226" y="6346"/>
                    </a:cubicBezTo>
                    <a:cubicBezTo>
                      <a:pt x="215" y="6370"/>
                      <a:pt x="215" y="6382"/>
                      <a:pt x="226" y="6406"/>
                    </a:cubicBezTo>
                    <a:cubicBezTo>
                      <a:pt x="232" y="6412"/>
                      <a:pt x="244" y="6415"/>
                      <a:pt x="256" y="6415"/>
                    </a:cubicBezTo>
                    <a:cubicBezTo>
                      <a:pt x="268" y="6415"/>
                      <a:pt x="280" y="6412"/>
                      <a:pt x="286" y="6406"/>
                    </a:cubicBezTo>
                    <a:cubicBezTo>
                      <a:pt x="572" y="6085"/>
                      <a:pt x="858" y="5739"/>
                      <a:pt x="1131" y="5394"/>
                    </a:cubicBezTo>
                    <a:cubicBezTo>
                      <a:pt x="1274" y="5227"/>
                      <a:pt x="1405" y="5049"/>
                      <a:pt x="1524" y="4894"/>
                    </a:cubicBezTo>
                    <a:cubicBezTo>
                      <a:pt x="1655" y="4715"/>
                      <a:pt x="1774" y="4537"/>
                      <a:pt x="1893" y="4358"/>
                    </a:cubicBezTo>
                    <a:lnTo>
                      <a:pt x="2072" y="4084"/>
                    </a:lnTo>
                    <a:cubicBezTo>
                      <a:pt x="2131" y="3977"/>
                      <a:pt x="2191" y="3894"/>
                      <a:pt x="2251" y="3787"/>
                    </a:cubicBezTo>
                    <a:cubicBezTo>
                      <a:pt x="2358" y="3608"/>
                      <a:pt x="2441" y="3429"/>
                      <a:pt x="2536" y="3251"/>
                    </a:cubicBezTo>
                    <a:cubicBezTo>
                      <a:pt x="2608" y="3084"/>
                      <a:pt x="2679" y="2929"/>
                      <a:pt x="2774" y="2763"/>
                    </a:cubicBezTo>
                    <a:lnTo>
                      <a:pt x="2774" y="2775"/>
                    </a:lnTo>
                    <a:cubicBezTo>
                      <a:pt x="2774" y="2834"/>
                      <a:pt x="2763" y="2894"/>
                      <a:pt x="2763" y="2965"/>
                    </a:cubicBezTo>
                    <a:cubicBezTo>
                      <a:pt x="2763" y="3048"/>
                      <a:pt x="2763" y="3120"/>
                      <a:pt x="2774" y="3191"/>
                    </a:cubicBezTo>
                    <a:cubicBezTo>
                      <a:pt x="2786" y="3346"/>
                      <a:pt x="2798" y="3477"/>
                      <a:pt x="2822" y="3620"/>
                    </a:cubicBezTo>
                    <a:cubicBezTo>
                      <a:pt x="2858" y="3906"/>
                      <a:pt x="2905" y="4191"/>
                      <a:pt x="2953" y="4453"/>
                    </a:cubicBezTo>
                    <a:lnTo>
                      <a:pt x="3001" y="4858"/>
                    </a:lnTo>
                    <a:cubicBezTo>
                      <a:pt x="3013" y="4989"/>
                      <a:pt x="3013" y="5144"/>
                      <a:pt x="3001" y="5275"/>
                    </a:cubicBezTo>
                    <a:cubicBezTo>
                      <a:pt x="2977" y="5406"/>
                      <a:pt x="2965" y="5549"/>
                      <a:pt x="2941" y="5680"/>
                    </a:cubicBezTo>
                    <a:cubicBezTo>
                      <a:pt x="2941" y="5692"/>
                      <a:pt x="2953" y="5727"/>
                      <a:pt x="2965" y="5727"/>
                    </a:cubicBezTo>
                    <a:cubicBezTo>
                      <a:pt x="2977" y="5727"/>
                      <a:pt x="3013" y="5704"/>
                      <a:pt x="3013" y="5692"/>
                    </a:cubicBezTo>
                    <a:cubicBezTo>
                      <a:pt x="3036" y="5584"/>
                      <a:pt x="3060" y="5489"/>
                      <a:pt x="3072" y="5382"/>
                    </a:cubicBezTo>
                    <a:cubicBezTo>
                      <a:pt x="3084" y="5275"/>
                      <a:pt x="3084" y="5156"/>
                      <a:pt x="3084" y="5049"/>
                    </a:cubicBezTo>
                    <a:cubicBezTo>
                      <a:pt x="3084" y="4811"/>
                      <a:pt x="3072" y="4572"/>
                      <a:pt x="3036" y="4358"/>
                    </a:cubicBezTo>
                    <a:cubicBezTo>
                      <a:pt x="3013" y="4132"/>
                      <a:pt x="2977" y="3906"/>
                      <a:pt x="2953" y="3668"/>
                    </a:cubicBezTo>
                    <a:cubicBezTo>
                      <a:pt x="2941" y="3549"/>
                      <a:pt x="2917" y="3429"/>
                      <a:pt x="2917" y="3322"/>
                    </a:cubicBezTo>
                    <a:lnTo>
                      <a:pt x="2917" y="2965"/>
                    </a:lnTo>
                    <a:cubicBezTo>
                      <a:pt x="2941" y="2822"/>
                      <a:pt x="2953" y="2656"/>
                      <a:pt x="2977" y="2513"/>
                    </a:cubicBezTo>
                    <a:cubicBezTo>
                      <a:pt x="3001" y="2394"/>
                      <a:pt x="3013" y="2286"/>
                      <a:pt x="3024" y="2167"/>
                    </a:cubicBezTo>
                    <a:cubicBezTo>
                      <a:pt x="3263" y="1632"/>
                      <a:pt x="3536" y="1096"/>
                      <a:pt x="3906" y="632"/>
                    </a:cubicBezTo>
                    <a:cubicBezTo>
                      <a:pt x="4013" y="501"/>
                      <a:pt x="4132" y="381"/>
                      <a:pt x="4227" y="262"/>
                    </a:cubicBezTo>
                    <a:cubicBezTo>
                      <a:pt x="4275" y="191"/>
                      <a:pt x="4298" y="96"/>
                      <a:pt x="4239" y="36"/>
                    </a:cubicBezTo>
                    <a:cubicBezTo>
                      <a:pt x="4203" y="12"/>
                      <a:pt x="4179" y="0"/>
                      <a:pt x="41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" name="Google Shape;186;p11"/>
            <p:cNvGrpSpPr/>
            <p:nvPr/>
          </p:nvGrpSpPr>
          <p:grpSpPr>
            <a:xfrm rot="4390425">
              <a:off x="7335766" y="3866735"/>
              <a:ext cx="1239051" cy="1795916"/>
              <a:chOff x="-3425675" y="3963346"/>
              <a:chExt cx="1175192" cy="1703511"/>
            </a:xfrm>
          </p:grpSpPr>
          <p:sp>
            <p:nvSpPr>
              <p:cNvPr id="187" name="Google Shape;187;p11"/>
              <p:cNvSpPr/>
              <p:nvPr/>
            </p:nvSpPr>
            <p:spPr>
              <a:xfrm>
                <a:off x="-2677933" y="4630107"/>
                <a:ext cx="245609" cy="85490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526" extrusionOk="0">
                    <a:moveTo>
                      <a:pt x="238" y="1"/>
                    </a:moveTo>
                    <a:cubicBezTo>
                      <a:pt x="215" y="13"/>
                      <a:pt x="191" y="60"/>
                      <a:pt x="215" y="84"/>
                    </a:cubicBezTo>
                    <a:cubicBezTo>
                      <a:pt x="131" y="251"/>
                      <a:pt x="72" y="418"/>
                      <a:pt x="48" y="596"/>
                    </a:cubicBezTo>
                    <a:cubicBezTo>
                      <a:pt x="12" y="763"/>
                      <a:pt x="0" y="941"/>
                      <a:pt x="0" y="1132"/>
                    </a:cubicBezTo>
                    <a:cubicBezTo>
                      <a:pt x="0" y="1322"/>
                      <a:pt x="12" y="1513"/>
                      <a:pt x="36" y="1668"/>
                    </a:cubicBezTo>
                    <a:cubicBezTo>
                      <a:pt x="48" y="1787"/>
                      <a:pt x="60" y="1906"/>
                      <a:pt x="72" y="2037"/>
                    </a:cubicBezTo>
                    <a:lnTo>
                      <a:pt x="96" y="2215"/>
                    </a:lnTo>
                    <a:lnTo>
                      <a:pt x="96" y="2227"/>
                    </a:lnTo>
                    <a:lnTo>
                      <a:pt x="96" y="2251"/>
                    </a:lnTo>
                    <a:cubicBezTo>
                      <a:pt x="96" y="2275"/>
                      <a:pt x="96" y="2311"/>
                      <a:pt x="107" y="2334"/>
                    </a:cubicBezTo>
                    <a:cubicBezTo>
                      <a:pt x="131" y="2513"/>
                      <a:pt x="167" y="2704"/>
                      <a:pt x="179" y="2882"/>
                    </a:cubicBezTo>
                    <a:cubicBezTo>
                      <a:pt x="191" y="2977"/>
                      <a:pt x="215" y="3061"/>
                      <a:pt x="215" y="3144"/>
                    </a:cubicBezTo>
                    <a:cubicBezTo>
                      <a:pt x="227" y="3263"/>
                      <a:pt x="238" y="3358"/>
                      <a:pt x="238" y="3477"/>
                    </a:cubicBezTo>
                    <a:lnTo>
                      <a:pt x="238" y="3525"/>
                    </a:lnTo>
                    <a:cubicBezTo>
                      <a:pt x="286" y="3466"/>
                      <a:pt x="334" y="3394"/>
                      <a:pt x="369" y="3335"/>
                    </a:cubicBezTo>
                    <a:cubicBezTo>
                      <a:pt x="512" y="3144"/>
                      <a:pt x="655" y="2930"/>
                      <a:pt x="762" y="2727"/>
                    </a:cubicBezTo>
                    <a:cubicBezTo>
                      <a:pt x="834" y="2573"/>
                      <a:pt x="893" y="2430"/>
                      <a:pt x="941" y="2287"/>
                    </a:cubicBezTo>
                    <a:cubicBezTo>
                      <a:pt x="989" y="2132"/>
                      <a:pt x="1012" y="1965"/>
                      <a:pt x="1012" y="1775"/>
                    </a:cubicBezTo>
                    <a:cubicBezTo>
                      <a:pt x="1012" y="1608"/>
                      <a:pt x="1000" y="1441"/>
                      <a:pt x="953" y="1275"/>
                    </a:cubicBezTo>
                    <a:cubicBezTo>
                      <a:pt x="929" y="1144"/>
                      <a:pt x="869" y="1013"/>
                      <a:pt x="786" y="858"/>
                    </a:cubicBezTo>
                    <a:cubicBezTo>
                      <a:pt x="727" y="739"/>
                      <a:pt x="655" y="620"/>
                      <a:pt x="584" y="525"/>
                    </a:cubicBezTo>
                    <a:lnTo>
                      <a:pt x="548" y="477"/>
                    </a:lnTo>
                    <a:cubicBezTo>
                      <a:pt x="465" y="346"/>
                      <a:pt x="369" y="191"/>
                      <a:pt x="298" y="48"/>
                    </a:cubicBezTo>
                    <a:cubicBezTo>
                      <a:pt x="286" y="25"/>
                      <a:pt x="274" y="13"/>
                      <a:pt x="238" y="13"/>
                    </a:cubicBezTo>
                    <a:cubicBezTo>
                      <a:pt x="274" y="1"/>
                      <a:pt x="250" y="1"/>
                      <a:pt x="2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>
                <a:off x="-3342027" y="4887113"/>
                <a:ext cx="586262" cy="779743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216" extrusionOk="0">
                    <a:moveTo>
                      <a:pt x="2275" y="0"/>
                    </a:moveTo>
                    <a:cubicBezTo>
                      <a:pt x="2275" y="12"/>
                      <a:pt x="2263" y="12"/>
                      <a:pt x="2263" y="12"/>
                    </a:cubicBezTo>
                    <a:cubicBezTo>
                      <a:pt x="1525" y="191"/>
                      <a:pt x="906" y="596"/>
                      <a:pt x="549" y="1132"/>
                    </a:cubicBezTo>
                    <a:cubicBezTo>
                      <a:pt x="477" y="1251"/>
                      <a:pt x="406" y="1394"/>
                      <a:pt x="346" y="1584"/>
                    </a:cubicBezTo>
                    <a:cubicBezTo>
                      <a:pt x="287" y="1763"/>
                      <a:pt x="239" y="1941"/>
                      <a:pt x="191" y="2108"/>
                    </a:cubicBezTo>
                    <a:lnTo>
                      <a:pt x="156" y="2286"/>
                    </a:lnTo>
                    <a:cubicBezTo>
                      <a:pt x="132" y="2322"/>
                      <a:pt x="132" y="2358"/>
                      <a:pt x="120" y="2394"/>
                    </a:cubicBezTo>
                    <a:lnTo>
                      <a:pt x="72" y="2703"/>
                    </a:lnTo>
                    <a:cubicBezTo>
                      <a:pt x="60" y="2775"/>
                      <a:pt x="60" y="2858"/>
                      <a:pt x="48" y="2929"/>
                    </a:cubicBezTo>
                    <a:cubicBezTo>
                      <a:pt x="37" y="3013"/>
                      <a:pt x="13" y="3120"/>
                      <a:pt x="1" y="3215"/>
                    </a:cubicBezTo>
                    <a:lnTo>
                      <a:pt x="13" y="3215"/>
                    </a:lnTo>
                    <a:cubicBezTo>
                      <a:pt x="156" y="3120"/>
                      <a:pt x="287" y="3048"/>
                      <a:pt x="406" y="2953"/>
                    </a:cubicBezTo>
                    <a:cubicBezTo>
                      <a:pt x="537" y="2870"/>
                      <a:pt x="691" y="2775"/>
                      <a:pt x="822" y="2691"/>
                    </a:cubicBezTo>
                    <a:cubicBezTo>
                      <a:pt x="1132" y="2477"/>
                      <a:pt x="1370" y="2322"/>
                      <a:pt x="1584" y="2120"/>
                    </a:cubicBezTo>
                    <a:cubicBezTo>
                      <a:pt x="1823" y="1917"/>
                      <a:pt x="2013" y="1679"/>
                      <a:pt x="2144" y="1441"/>
                    </a:cubicBezTo>
                    <a:cubicBezTo>
                      <a:pt x="2215" y="1322"/>
                      <a:pt x="2275" y="1167"/>
                      <a:pt x="2323" y="1036"/>
                    </a:cubicBezTo>
                    <a:cubicBezTo>
                      <a:pt x="2370" y="905"/>
                      <a:pt x="2394" y="739"/>
                      <a:pt x="2394" y="572"/>
                    </a:cubicBezTo>
                    <a:cubicBezTo>
                      <a:pt x="2418" y="441"/>
                      <a:pt x="2394" y="298"/>
                      <a:pt x="2382" y="131"/>
                    </a:cubicBezTo>
                    <a:cubicBezTo>
                      <a:pt x="2382" y="108"/>
                      <a:pt x="2394" y="84"/>
                      <a:pt x="2382" y="72"/>
                    </a:cubicBezTo>
                    <a:cubicBezTo>
                      <a:pt x="2370" y="24"/>
                      <a:pt x="2323" y="0"/>
                      <a:pt x="2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-3425675" y="4347400"/>
                <a:ext cx="837448" cy="43036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75" extrusionOk="0">
                    <a:moveTo>
                      <a:pt x="2739" y="0"/>
                    </a:moveTo>
                    <a:cubicBezTo>
                      <a:pt x="2584" y="48"/>
                      <a:pt x="2429" y="60"/>
                      <a:pt x="2298" y="83"/>
                    </a:cubicBezTo>
                    <a:cubicBezTo>
                      <a:pt x="2001" y="107"/>
                      <a:pt x="1715" y="202"/>
                      <a:pt x="1441" y="345"/>
                    </a:cubicBezTo>
                    <a:cubicBezTo>
                      <a:pt x="1203" y="476"/>
                      <a:pt x="965" y="655"/>
                      <a:pt x="739" y="881"/>
                    </a:cubicBezTo>
                    <a:cubicBezTo>
                      <a:pt x="632" y="988"/>
                      <a:pt x="524" y="1107"/>
                      <a:pt x="405" y="1238"/>
                    </a:cubicBezTo>
                    <a:cubicBezTo>
                      <a:pt x="298" y="1369"/>
                      <a:pt x="203" y="1512"/>
                      <a:pt x="96" y="1655"/>
                    </a:cubicBezTo>
                    <a:cubicBezTo>
                      <a:pt x="60" y="1703"/>
                      <a:pt x="36" y="1750"/>
                      <a:pt x="1" y="1774"/>
                    </a:cubicBezTo>
                    <a:cubicBezTo>
                      <a:pt x="36" y="1762"/>
                      <a:pt x="60" y="1762"/>
                      <a:pt x="96" y="1750"/>
                    </a:cubicBezTo>
                    <a:lnTo>
                      <a:pt x="108" y="1750"/>
                    </a:lnTo>
                    <a:cubicBezTo>
                      <a:pt x="179" y="1715"/>
                      <a:pt x="274" y="1703"/>
                      <a:pt x="346" y="1691"/>
                    </a:cubicBezTo>
                    <a:cubicBezTo>
                      <a:pt x="524" y="1655"/>
                      <a:pt x="703" y="1631"/>
                      <a:pt x="882" y="1607"/>
                    </a:cubicBezTo>
                    <a:cubicBezTo>
                      <a:pt x="1108" y="1595"/>
                      <a:pt x="1334" y="1584"/>
                      <a:pt x="1548" y="1548"/>
                    </a:cubicBezTo>
                    <a:cubicBezTo>
                      <a:pt x="1656" y="1536"/>
                      <a:pt x="1739" y="1524"/>
                      <a:pt x="1846" y="1488"/>
                    </a:cubicBezTo>
                    <a:cubicBezTo>
                      <a:pt x="1870" y="1488"/>
                      <a:pt x="1882" y="1488"/>
                      <a:pt x="1894" y="1476"/>
                    </a:cubicBezTo>
                    <a:lnTo>
                      <a:pt x="1941" y="1476"/>
                    </a:lnTo>
                    <a:cubicBezTo>
                      <a:pt x="2251" y="1393"/>
                      <a:pt x="2501" y="1274"/>
                      <a:pt x="2715" y="1119"/>
                    </a:cubicBezTo>
                    <a:cubicBezTo>
                      <a:pt x="2834" y="1036"/>
                      <a:pt x="2941" y="929"/>
                      <a:pt x="3037" y="810"/>
                    </a:cubicBezTo>
                    <a:cubicBezTo>
                      <a:pt x="3144" y="691"/>
                      <a:pt x="3239" y="536"/>
                      <a:pt x="3311" y="381"/>
                    </a:cubicBezTo>
                    <a:lnTo>
                      <a:pt x="3358" y="286"/>
                    </a:lnTo>
                    <a:lnTo>
                      <a:pt x="3370" y="286"/>
                    </a:lnTo>
                    <a:cubicBezTo>
                      <a:pt x="3394" y="226"/>
                      <a:pt x="3430" y="167"/>
                      <a:pt x="3453" y="95"/>
                    </a:cubicBezTo>
                    <a:lnTo>
                      <a:pt x="3430" y="60"/>
                    </a:lnTo>
                    <a:cubicBezTo>
                      <a:pt x="3418" y="48"/>
                      <a:pt x="3394" y="48"/>
                      <a:pt x="3370" y="48"/>
                    </a:cubicBezTo>
                    <a:cubicBezTo>
                      <a:pt x="3144" y="24"/>
                      <a:pt x="2941" y="0"/>
                      <a:pt x="2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>
                <a:off x="-3292808" y="3963346"/>
                <a:ext cx="1042325" cy="1555365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6415" extrusionOk="0">
                    <a:moveTo>
                      <a:pt x="4132" y="0"/>
                    </a:moveTo>
                    <a:cubicBezTo>
                      <a:pt x="4084" y="0"/>
                      <a:pt x="4060" y="12"/>
                      <a:pt x="4025" y="36"/>
                    </a:cubicBezTo>
                    <a:cubicBezTo>
                      <a:pt x="3906" y="143"/>
                      <a:pt x="3798" y="262"/>
                      <a:pt x="3691" y="381"/>
                    </a:cubicBezTo>
                    <a:lnTo>
                      <a:pt x="3382" y="786"/>
                    </a:lnTo>
                    <a:cubicBezTo>
                      <a:pt x="3239" y="1013"/>
                      <a:pt x="3096" y="1227"/>
                      <a:pt x="2977" y="1465"/>
                    </a:cubicBezTo>
                    <a:lnTo>
                      <a:pt x="2763" y="1691"/>
                    </a:lnTo>
                    <a:cubicBezTo>
                      <a:pt x="2643" y="1798"/>
                      <a:pt x="2501" y="1882"/>
                      <a:pt x="2370" y="1977"/>
                    </a:cubicBezTo>
                    <a:cubicBezTo>
                      <a:pt x="2227" y="2060"/>
                      <a:pt x="2072" y="2156"/>
                      <a:pt x="1905" y="2227"/>
                    </a:cubicBezTo>
                    <a:cubicBezTo>
                      <a:pt x="1834" y="2263"/>
                      <a:pt x="1774" y="2286"/>
                      <a:pt x="1703" y="2322"/>
                    </a:cubicBezTo>
                    <a:cubicBezTo>
                      <a:pt x="1631" y="2358"/>
                      <a:pt x="1536" y="2394"/>
                      <a:pt x="1453" y="2417"/>
                    </a:cubicBezTo>
                    <a:cubicBezTo>
                      <a:pt x="1286" y="2501"/>
                      <a:pt x="1119" y="2537"/>
                      <a:pt x="977" y="2596"/>
                    </a:cubicBezTo>
                    <a:cubicBezTo>
                      <a:pt x="655" y="2715"/>
                      <a:pt x="334" y="2822"/>
                      <a:pt x="36" y="2977"/>
                    </a:cubicBezTo>
                    <a:cubicBezTo>
                      <a:pt x="24" y="2989"/>
                      <a:pt x="0" y="3001"/>
                      <a:pt x="0" y="3013"/>
                    </a:cubicBezTo>
                    <a:cubicBezTo>
                      <a:pt x="0" y="3037"/>
                      <a:pt x="36" y="3048"/>
                      <a:pt x="48" y="3048"/>
                    </a:cubicBezTo>
                    <a:cubicBezTo>
                      <a:pt x="334" y="2929"/>
                      <a:pt x="619" y="2822"/>
                      <a:pt x="893" y="2739"/>
                    </a:cubicBezTo>
                    <a:lnTo>
                      <a:pt x="1346" y="2596"/>
                    </a:lnTo>
                    <a:cubicBezTo>
                      <a:pt x="1512" y="2560"/>
                      <a:pt x="1655" y="2513"/>
                      <a:pt x="1822" y="2453"/>
                    </a:cubicBezTo>
                    <a:cubicBezTo>
                      <a:pt x="1893" y="2417"/>
                      <a:pt x="1953" y="2394"/>
                      <a:pt x="2024" y="2358"/>
                    </a:cubicBezTo>
                    <a:lnTo>
                      <a:pt x="2251" y="2275"/>
                    </a:lnTo>
                    <a:cubicBezTo>
                      <a:pt x="2405" y="2203"/>
                      <a:pt x="2548" y="2120"/>
                      <a:pt x="2679" y="2036"/>
                    </a:cubicBezTo>
                    <a:cubicBezTo>
                      <a:pt x="2703" y="2036"/>
                      <a:pt x="2703" y="2013"/>
                      <a:pt x="2715" y="2013"/>
                    </a:cubicBezTo>
                    <a:lnTo>
                      <a:pt x="2489" y="2548"/>
                    </a:lnTo>
                    <a:cubicBezTo>
                      <a:pt x="2429" y="2703"/>
                      <a:pt x="2370" y="2870"/>
                      <a:pt x="2310" y="3013"/>
                    </a:cubicBezTo>
                    <a:lnTo>
                      <a:pt x="2131" y="3465"/>
                    </a:lnTo>
                    <a:cubicBezTo>
                      <a:pt x="2048" y="3668"/>
                      <a:pt x="1941" y="3858"/>
                      <a:pt x="1834" y="4061"/>
                    </a:cubicBezTo>
                    <a:cubicBezTo>
                      <a:pt x="1727" y="4263"/>
                      <a:pt x="1608" y="4477"/>
                      <a:pt x="1477" y="4668"/>
                    </a:cubicBezTo>
                    <a:cubicBezTo>
                      <a:pt x="1417" y="4763"/>
                      <a:pt x="1358" y="4858"/>
                      <a:pt x="1298" y="4953"/>
                    </a:cubicBezTo>
                    <a:cubicBezTo>
                      <a:pt x="1239" y="5037"/>
                      <a:pt x="1167" y="5132"/>
                      <a:pt x="1108" y="5227"/>
                    </a:cubicBezTo>
                    <a:cubicBezTo>
                      <a:pt x="977" y="5430"/>
                      <a:pt x="822" y="5608"/>
                      <a:pt x="679" y="5799"/>
                    </a:cubicBezTo>
                    <a:cubicBezTo>
                      <a:pt x="524" y="5977"/>
                      <a:pt x="381" y="6168"/>
                      <a:pt x="226" y="6346"/>
                    </a:cubicBezTo>
                    <a:cubicBezTo>
                      <a:pt x="215" y="6370"/>
                      <a:pt x="215" y="6382"/>
                      <a:pt x="226" y="6406"/>
                    </a:cubicBezTo>
                    <a:cubicBezTo>
                      <a:pt x="232" y="6412"/>
                      <a:pt x="244" y="6415"/>
                      <a:pt x="256" y="6415"/>
                    </a:cubicBezTo>
                    <a:cubicBezTo>
                      <a:pt x="268" y="6415"/>
                      <a:pt x="280" y="6412"/>
                      <a:pt x="286" y="6406"/>
                    </a:cubicBezTo>
                    <a:cubicBezTo>
                      <a:pt x="572" y="6085"/>
                      <a:pt x="858" y="5739"/>
                      <a:pt x="1131" y="5394"/>
                    </a:cubicBezTo>
                    <a:cubicBezTo>
                      <a:pt x="1274" y="5227"/>
                      <a:pt x="1405" y="5049"/>
                      <a:pt x="1524" y="4894"/>
                    </a:cubicBezTo>
                    <a:cubicBezTo>
                      <a:pt x="1655" y="4715"/>
                      <a:pt x="1774" y="4537"/>
                      <a:pt x="1893" y="4358"/>
                    </a:cubicBezTo>
                    <a:lnTo>
                      <a:pt x="2072" y="4084"/>
                    </a:lnTo>
                    <a:cubicBezTo>
                      <a:pt x="2131" y="3977"/>
                      <a:pt x="2191" y="3894"/>
                      <a:pt x="2251" y="3787"/>
                    </a:cubicBezTo>
                    <a:cubicBezTo>
                      <a:pt x="2358" y="3608"/>
                      <a:pt x="2441" y="3429"/>
                      <a:pt x="2536" y="3251"/>
                    </a:cubicBezTo>
                    <a:cubicBezTo>
                      <a:pt x="2608" y="3084"/>
                      <a:pt x="2679" y="2929"/>
                      <a:pt x="2774" y="2763"/>
                    </a:cubicBezTo>
                    <a:lnTo>
                      <a:pt x="2774" y="2775"/>
                    </a:lnTo>
                    <a:cubicBezTo>
                      <a:pt x="2774" y="2834"/>
                      <a:pt x="2763" y="2894"/>
                      <a:pt x="2763" y="2965"/>
                    </a:cubicBezTo>
                    <a:cubicBezTo>
                      <a:pt x="2763" y="3048"/>
                      <a:pt x="2763" y="3120"/>
                      <a:pt x="2774" y="3191"/>
                    </a:cubicBezTo>
                    <a:cubicBezTo>
                      <a:pt x="2786" y="3346"/>
                      <a:pt x="2798" y="3477"/>
                      <a:pt x="2822" y="3620"/>
                    </a:cubicBezTo>
                    <a:cubicBezTo>
                      <a:pt x="2858" y="3906"/>
                      <a:pt x="2905" y="4191"/>
                      <a:pt x="2953" y="4453"/>
                    </a:cubicBezTo>
                    <a:lnTo>
                      <a:pt x="3001" y="4858"/>
                    </a:lnTo>
                    <a:cubicBezTo>
                      <a:pt x="3013" y="4989"/>
                      <a:pt x="3013" y="5144"/>
                      <a:pt x="3001" y="5275"/>
                    </a:cubicBezTo>
                    <a:cubicBezTo>
                      <a:pt x="2977" y="5406"/>
                      <a:pt x="2965" y="5549"/>
                      <a:pt x="2941" y="5680"/>
                    </a:cubicBezTo>
                    <a:cubicBezTo>
                      <a:pt x="2941" y="5692"/>
                      <a:pt x="2953" y="5727"/>
                      <a:pt x="2965" y="5727"/>
                    </a:cubicBezTo>
                    <a:cubicBezTo>
                      <a:pt x="2977" y="5727"/>
                      <a:pt x="3013" y="5704"/>
                      <a:pt x="3013" y="5692"/>
                    </a:cubicBezTo>
                    <a:cubicBezTo>
                      <a:pt x="3036" y="5584"/>
                      <a:pt x="3060" y="5489"/>
                      <a:pt x="3072" y="5382"/>
                    </a:cubicBezTo>
                    <a:cubicBezTo>
                      <a:pt x="3084" y="5275"/>
                      <a:pt x="3084" y="5156"/>
                      <a:pt x="3084" y="5049"/>
                    </a:cubicBezTo>
                    <a:cubicBezTo>
                      <a:pt x="3084" y="4811"/>
                      <a:pt x="3072" y="4572"/>
                      <a:pt x="3036" y="4358"/>
                    </a:cubicBezTo>
                    <a:cubicBezTo>
                      <a:pt x="3013" y="4132"/>
                      <a:pt x="2977" y="3906"/>
                      <a:pt x="2953" y="3668"/>
                    </a:cubicBezTo>
                    <a:cubicBezTo>
                      <a:pt x="2941" y="3549"/>
                      <a:pt x="2917" y="3429"/>
                      <a:pt x="2917" y="3322"/>
                    </a:cubicBezTo>
                    <a:lnTo>
                      <a:pt x="2917" y="2965"/>
                    </a:lnTo>
                    <a:cubicBezTo>
                      <a:pt x="2941" y="2822"/>
                      <a:pt x="2953" y="2656"/>
                      <a:pt x="2977" y="2513"/>
                    </a:cubicBezTo>
                    <a:cubicBezTo>
                      <a:pt x="3001" y="2394"/>
                      <a:pt x="3013" y="2286"/>
                      <a:pt x="3024" y="2167"/>
                    </a:cubicBezTo>
                    <a:cubicBezTo>
                      <a:pt x="3263" y="1632"/>
                      <a:pt x="3536" y="1096"/>
                      <a:pt x="3906" y="632"/>
                    </a:cubicBezTo>
                    <a:cubicBezTo>
                      <a:pt x="4013" y="501"/>
                      <a:pt x="4132" y="381"/>
                      <a:pt x="4227" y="262"/>
                    </a:cubicBezTo>
                    <a:cubicBezTo>
                      <a:pt x="4275" y="191"/>
                      <a:pt x="4298" y="96"/>
                      <a:pt x="4239" y="36"/>
                    </a:cubicBezTo>
                    <a:cubicBezTo>
                      <a:pt x="4203" y="12"/>
                      <a:pt x="4179" y="0"/>
                      <a:pt x="41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" name="Google Shape;191;p11"/>
          <p:cNvGrpSpPr/>
          <p:nvPr/>
        </p:nvGrpSpPr>
        <p:grpSpPr>
          <a:xfrm rot="4214802">
            <a:off x="-1078406" y="1952288"/>
            <a:ext cx="3190145" cy="3113433"/>
            <a:chOff x="6916451" y="2230357"/>
            <a:chExt cx="3548966" cy="3463989"/>
          </a:xfrm>
        </p:grpSpPr>
        <p:grpSp>
          <p:nvGrpSpPr>
            <p:cNvPr id="192" name="Google Shape;192;p11"/>
            <p:cNvGrpSpPr/>
            <p:nvPr/>
          </p:nvGrpSpPr>
          <p:grpSpPr>
            <a:xfrm rot="8513675">
              <a:off x="7823140" y="2534016"/>
              <a:ext cx="1970809" cy="2856670"/>
              <a:chOff x="-3425675" y="3963346"/>
              <a:chExt cx="1175192" cy="1703511"/>
            </a:xfrm>
          </p:grpSpPr>
          <p:sp>
            <p:nvSpPr>
              <p:cNvPr id="193" name="Google Shape;193;p11"/>
              <p:cNvSpPr/>
              <p:nvPr/>
            </p:nvSpPr>
            <p:spPr>
              <a:xfrm>
                <a:off x="-2677933" y="4630107"/>
                <a:ext cx="245609" cy="85490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526" extrusionOk="0">
                    <a:moveTo>
                      <a:pt x="238" y="1"/>
                    </a:moveTo>
                    <a:cubicBezTo>
                      <a:pt x="215" y="13"/>
                      <a:pt x="191" y="60"/>
                      <a:pt x="215" y="84"/>
                    </a:cubicBezTo>
                    <a:cubicBezTo>
                      <a:pt x="131" y="251"/>
                      <a:pt x="72" y="418"/>
                      <a:pt x="48" y="596"/>
                    </a:cubicBezTo>
                    <a:cubicBezTo>
                      <a:pt x="12" y="763"/>
                      <a:pt x="0" y="941"/>
                      <a:pt x="0" y="1132"/>
                    </a:cubicBezTo>
                    <a:cubicBezTo>
                      <a:pt x="0" y="1322"/>
                      <a:pt x="12" y="1513"/>
                      <a:pt x="36" y="1668"/>
                    </a:cubicBezTo>
                    <a:cubicBezTo>
                      <a:pt x="48" y="1787"/>
                      <a:pt x="60" y="1906"/>
                      <a:pt x="72" y="2037"/>
                    </a:cubicBezTo>
                    <a:lnTo>
                      <a:pt x="96" y="2215"/>
                    </a:lnTo>
                    <a:lnTo>
                      <a:pt x="96" y="2227"/>
                    </a:lnTo>
                    <a:lnTo>
                      <a:pt x="96" y="2251"/>
                    </a:lnTo>
                    <a:cubicBezTo>
                      <a:pt x="96" y="2275"/>
                      <a:pt x="96" y="2311"/>
                      <a:pt x="107" y="2334"/>
                    </a:cubicBezTo>
                    <a:cubicBezTo>
                      <a:pt x="131" y="2513"/>
                      <a:pt x="167" y="2704"/>
                      <a:pt x="179" y="2882"/>
                    </a:cubicBezTo>
                    <a:cubicBezTo>
                      <a:pt x="191" y="2977"/>
                      <a:pt x="215" y="3061"/>
                      <a:pt x="215" y="3144"/>
                    </a:cubicBezTo>
                    <a:cubicBezTo>
                      <a:pt x="227" y="3263"/>
                      <a:pt x="238" y="3358"/>
                      <a:pt x="238" y="3477"/>
                    </a:cubicBezTo>
                    <a:lnTo>
                      <a:pt x="238" y="3525"/>
                    </a:lnTo>
                    <a:cubicBezTo>
                      <a:pt x="286" y="3466"/>
                      <a:pt x="334" y="3394"/>
                      <a:pt x="369" y="3335"/>
                    </a:cubicBezTo>
                    <a:cubicBezTo>
                      <a:pt x="512" y="3144"/>
                      <a:pt x="655" y="2930"/>
                      <a:pt x="762" y="2727"/>
                    </a:cubicBezTo>
                    <a:cubicBezTo>
                      <a:pt x="834" y="2573"/>
                      <a:pt x="893" y="2430"/>
                      <a:pt x="941" y="2287"/>
                    </a:cubicBezTo>
                    <a:cubicBezTo>
                      <a:pt x="989" y="2132"/>
                      <a:pt x="1012" y="1965"/>
                      <a:pt x="1012" y="1775"/>
                    </a:cubicBezTo>
                    <a:cubicBezTo>
                      <a:pt x="1012" y="1608"/>
                      <a:pt x="1000" y="1441"/>
                      <a:pt x="953" y="1275"/>
                    </a:cubicBezTo>
                    <a:cubicBezTo>
                      <a:pt x="929" y="1144"/>
                      <a:pt x="869" y="1013"/>
                      <a:pt x="786" y="858"/>
                    </a:cubicBezTo>
                    <a:cubicBezTo>
                      <a:pt x="727" y="739"/>
                      <a:pt x="655" y="620"/>
                      <a:pt x="584" y="525"/>
                    </a:cubicBezTo>
                    <a:lnTo>
                      <a:pt x="548" y="477"/>
                    </a:lnTo>
                    <a:cubicBezTo>
                      <a:pt x="465" y="346"/>
                      <a:pt x="369" y="191"/>
                      <a:pt x="298" y="48"/>
                    </a:cubicBezTo>
                    <a:cubicBezTo>
                      <a:pt x="286" y="25"/>
                      <a:pt x="274" y="13"/>
                      <a:pt x="238" y="13"/>
                    </a:cubicBezTo>
                    <a:cubicBezTo>
                      <a:pt x="274" y="1"/>
                      <a:pt x="250" y="1"/>
                      <a:pt x="2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>
                <a:off x="-3342027" y="4887113"/>
                <a:ext cx="586262" cy="779743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216" extrusionOk="0">
                    <a:moveTo>
                      <a:pt x="2275" y="0"/>
                    </a:moveTo>
                    <a:cubicBezTo>
                      <a:pt x="2275" y="12"/>
                      <a:pt x="2263" y="12"/>
                      <a:pt x="2263" y="12"/>
                    </a:cubicBezTo>
                    <a:cubicBezTo>
                      <a:pt x="1525" y="191"/>
                      <a:pt x="906" y="596"/>
                      <a:pt x="549" y="1132"/>
                    </a:cubicBezTo>
                    <a:cubicBezTo>
                      <a:pt x="477" y="1251"/>
                      <a:pt x="406" y="1394"/>
                      <a:pt x="346" y="1584"/>
                    </a:cubicBezTo>
                    <a:cubicBezTo>
                      <a:pt x="287" y="1763"/>
                      <a:pt x="239" y="1941"/>
                      <a:pt x="191" y="2108"/>
                    </a:cubicBezTo>
                    <a:lnTo>
                      <a:pt x="156" y="2286"/>
                    </a:lnTo>
                    <a:cubicBezTo>
                      <a:pt x="132" y="2322"/>
                      <a:pt x="132" y="2358"/>
                      <a:pt x="120" y="2394"/>
                    </a:cubicBezTo>
                    <a:lnTo>
                      <a:pt x="72" y="2703"/>
                    </a:lnTo>
                    <a:cubicBezTo>
                      <a:pt x="60" y="2775"/>
                      <a:pt x="60" y="2858"/>
                      <a:pt x="48" y="2929"/>
                    </a:cubicBezTo>
                    <a:cubicBezTo>
                      <a:pt x="37" y="3013"/>
                      <a:pt x="13" y="3120"/>
                      <a:pt x="1" y="3215"/>
                    </a:cubicBezTo>
                    <a:lnTo>
                      <a:pt x="13" y="3215"/>
                    </a:lnTo>
                    <a:cubicBezTo>
                      <a:pt x="156" y="3120"/>
                      <a:pt x="287" y="3048"/>
                      <a:pt x="406" y="2953"/>
                    </a:cubicBezTo>
                    <a:cubicBezTo>
                      <a:pt x="537" y="2870"/>
                      <a:pt x="691" y="2775"/>
                      <a:pt x="822" y="2691"/>
                    </a:cubicBezTo>
                    <a:cubicBezTo>
                      <a:pt x="1132" y="2477"/>
                      <a:pt x="1370" y="2322"/>
                      <a:pt x="1584" y="2120"/>
                    </a:cubicBezTo>
                    <a:cubicBezTo>
                      <a:pt x="1823" y="1917"/>
                      <a:pt x="2013" y="1679"/>
                      <a:pt x="2144" y="1441"/>
                    </a:cubicBezTo>
                    <a:cubicBezTo>
                      <a:pt x="2215" y="1322"/>
                      <a:pt x="2275" y="1167"/>
                      <a:pt x="2323" y="1036"/>
                    </a:cubicBezTo>
                    <a:cubicBezTo>
                      <a:pt x="2370" y="905"/>
                      <a:pt x="2394" y="739"/>
                      <a:pt x="2394" y="572"/>
                    </a:cubicBezTo>
                    <a:cubicBezTo>
                      <a:pt x="2418" y="441"/>
                      <a:pt x="2394" y="298"/>
                      <a:pt x="2382" y="131"/>
                    </a:cubicBezTo>
                    <a:cubicBezTo>
                      <a:pt x="2382" y="108"/>
                      <a:pt x="2394" y="84"/>
                      <a:pt x="2382" y="72"/>
                    </a:cubicBezTo>
                    <a:cubicBezTo>
                      <a:pt x="2370" y="24"/>
                      <a:pt x="2323" y="0"/>
                      <a:pt x="2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-3425675" y="4347400"/>
                <a:ext cx="837448" cy="43036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75" extrusionOk="0">
                    <a:moveTo>
                      <a:pt x="2739" y="0"/>
                    </a:moveTo>
                    <a:cubicBezTo>
                      <a:pt x="2584" y="48"/>
                      <a:pt x="2429" y="60"/>
                      <a:pt x="2298" y="83"/>
                    </a:cubicBezTo>
                    <a:cubicBezTo>
                      <a:pt x="2001" y="107"/>
                      <a:pt x="1715" y="202"/>
                      <a:pt x="1441" y="345"/>
                    </a:cubicBezTo>
                    <a:cubicBezTo>
                      <a:pt x="1203" y="476"/>
                      <a:pt x="965" y="655"/>
                      <a:pt x="739" y="881"/>
                    </a:cubicBezTo>
                    <a:cubicBezTo>
                      <a:pt x="632" y="988"/>
                      <a:pt x="524" y="1107"/>
                      <a:pt x="405" y="1238"/>
                    </a:cubicBezTo>
                    <a:cubicBezTo>
                      <a:pt x="298" y="1369"/>
                      <a:pt x="203" y="1512"/>
                      <a:pt x="96" y="1655"/>
                    </a:cubicBezTo>
                    <a:cubicBezTo>
                      <a:pt x="60" y="1703"/>
                      <a:pt x="36" y="1750"/>
                      <a:pt x="1" y="1774"/>
                    </a:cubicBezTo>
                    <a:cubicBezTo>
                      <a:pt x="36" y="1762"/>
                      <a:pt x="60" y="1762"/>
                      <a:pt x="96" y="1750"/>
                    </a:cubicBezTo>
                    <a:lnTo>
                      <a:pt x="108" y="1750"/>
                    </a:lnTo>
                    <a:cubicBezTo>
                      <a:pt x="179" y="1715"/>
                      <a:pt x="274" y="1703"/>
                      <a:pt x="346" y="1691"/>
                    </a:cubicBezTo>
                    <a:cubicBezTo>
                      <a:pt x="524" y="1655"/>
                      <a:pt x="703" y="1631"/>
                      <a:pt x="882" y="1607"/>
                    </a:cubicBezTo>
                    <a:cubicBezTo>
                      <a:pt x="1108" y="1595"/>
                      <a:pt x="1334" y="1584"/>
                      <a:pt x="1548" y="1548"/>
                    </a:cubicBezTo>
                    <a:cubicBezTo>
                      <a:pt x="1656" y="1536"/>
                      <a:pt x="1739" y="1524"/>
                      <a:pt x="1846" y="1488"/>
                    </a:cubicBezTo>
                    <a:cubicBezTo>
                      <a:pt x="1870" y="1488"/>
                      <a:pt x="1882" y="1488"/>
                      <a:pt x="1894" y="1476"/>
                    </a:cubicBezTo>
                    <a:lnTo>
                      <a:pt x="1941" y="1476"/>
                    </a:lnTo>
                    <a:cubicBezTo>
                      <a:pt x="2251" y="1393"/>
                      <a:pt x="2501" y="1274"/>
                      <a:pt x="2715" y="1119"/>
                    </a:cubicBezTo>
                    <a:cubicBezTo>
                      <a:pt x="2834" y="1036"/>
                      <a:pt x="2941" y="929"/>
                      <a:pt x="3037" y="810"/>
                    </a:cubicBezTo>
                    <a:cubicBezTo>
                      <a:pt x="3144" y="691"/>
                      <a:pt x="3239" y="536"/>
                      <a:pt x="3311" y="381"/>
                    </a:cubicBezTo>
                    <a:lnTo>
                      <a:pt x="3358" y="286"/>
                    </a:lnTo>
                    <a:lnTo>
                      <a:pt x="3370" y="286"/>
                    </a:lnTo>
                    <a:cubicBezTo>
                      <a:pt x="3394" y="226"/>
                      <a:pt x="3430" y="167"/>
                      <a:pt x="3453" y="95"/>
                    </a:cubicBezTo>
                    <a:lnTo>
                      <a:pt x="3430" y="60"/>
                    </a:lnTo>
                    <a:cubicBezTo>
                      <a:pt x="3418" y="48"/>
                      <a:pt x="3394" y="48"/>
                      <a:pt x="3370" y="48"/>
                    </a:cubicBezTo>
                    <a:cubicBezTo>
                      <a:pt x="3144" y="24"/>
                      <a:pt x="2941" y="0"/>
                      <a:pt x="2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-3292808" y="3963346"/>
                <a:ext cx="1042325" cy="1555365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6415" extrusionOk="0">
                    <a:moveTo>
                      <a:pt x="4132" y="0"/>
                    </a:moveTo>
                    <a:cubicBezTo>
                      <a:pt x="4084" y="0"/>
                      <a:pt x="4060" y="12"/>
                      <a:pt x="4025" y="36"/>
                    </a:cubicBezTo>
                    <a:cubicBezTo>
                      <a:pt x="3906" y="143"/>
                      <a:pt x="3798" y="262"/>
                      <a:pt x="3691" y="381"/>
                    </a:cubicBezTo>
                    <a:lnTo>
                      <a:pt x="3382" y="786"/>
                    </a:lnTo>
                    <a:cubicBezTo>
                      <a:pt x="3239" y="1013"/>
                      <a:pt x="3096" y="1227"/>
                      <a:pt x="2977" y="1465"/>
                    </a:cubicBezTo>
                    <a:lnTo>
                      <a:pt x="2763" y="1691"/>
                    </a:lnTo>
                    <a:cubicBezTo>
                      <a:pt x="2643" y="1798"/>
                      <a:pt x="2501" y="1882"/>
                      <a:pt x="2370" y="1977"/>
                    </a:cubicBezTo>
                    <a:cubicBezTo>
                      <a:pt x="2227" y="2060"/>
                      <a:pt x="2072" y="2156"/>
                      <a:pt x="1905" y="2227"/>
                    </a:cubicBezTo>
                    <a:cubicBezTo>
                      <a:pt x="1834" y="2263"/>
                      <a:pt x="1774" y="2286"/>
                      <a:pt x="1703" y="2322"/>
                    </a:cubicBezTo>
                    <a:cubicBezTo>
                      <a:pt x="1631" y="2358"/>
                      <a:pt x="1536" y="2394"/>
                      <a:pt x="1453" y="2417"/>
                    </a:cubicBezTo>
                    <a:cubicBezTo>
                      <a:pt x="1286" y="2501"/>
                      <a:pt x="1119" y="2537"/>
                      <a:pt x="977" y="2596"/>
                    </a:cubicBezTo>
                    <a:cubicBezTo>
                      <a:pt x="655" y="2715"/>
                      <a:pt x="334" y="2822"/>
                      <a:pt x="36" y="2977"/>
                    </a:cubicBezTo>
                    <a:cubicBezTo>
                      <a:pt x="24" y="2989"/>
                      <a:pt x="0" y="3001"/>
                      <a:pt x="0" y="3013"/>
                    </a:cubicBezTo>
                    <a:cubicBezTo>
                      <a:pt x="0" y="3037"/>
                      <a:pt x="36" y="3048"/>
                      <a:pt x="48" y="3048"/>
                    </a:cubicBezTo>
                    <a:cubicBezTo>
                      <a:pt x="334" y="2929"/>
                      <a:pt x="619" y="2822"/>
                      <a:pt x="893" y="2739"/>
                    </a:cubicBezTo>
                    <a:lnTo>
                      <a:pt x="1346" y="2596"/>
                    </a:lnTo>
                    <a:cubicBezTo>
                      <a:pt x="1512" y="2560"/>
                      <a:pt x="1655" y="2513"/>
                      <a:pt x="1822" y="2453"/>
                    </a:cubicBezTo>
                    <a:cubicBezTo>
                      <a:pt x="1893" y="2417"/>
                      <a:pt x="1953" y="2394"/>
                      <a:pt x="2024" y="2358"/>
                    </a:cubicBezTo>
                    <a:lnTo>
                      <a:pt x="2251" y="2275"/>
                    </a:lnTo>
                    <a:cubicBezTo>
                      <a:pt x="2405" y="2203"/>
                      <a:pt x="2548" y="2120"/>
                      <a:pt x="2679" y="2036"/>
                    </a:cubicBezTo>
                    <a:cubicBezTo>
                      <a:pt x="2703" y="2036"/>
                      <a:pt x="2703" y="2013"/>
                      <a:pt x="2715" y="2013"/>
                    </a:cubicBezTo>
                    <a:lnTo>
                      <a:pt x="2489" y="2548"/>
                    </a:lnTo>
                    <a:cubicBezTo>
                      <a:pt x="2429" y="2703"/>
                      <a:pt x="2370" y="2870"/>
                      <a:pt x="2310" y="3013"/>
                    </a:cubicBezTo>
                    <a:lnTo>
                      <a:pt x="2131" y="3465"/>
                    </a:lnTo>
                    <a:cubicBezTo>
                      <a:pt x="2048" y="3668"/>
                      <a:pt x="1941" y="3858"/>
                      <a:pt x="1834" y="4061"/>
                    </a:cubicBezTo>
                    <a:cubicBezTo>
                      <a:pt x="1727" y="4263"/>
                      <a:pt x="1608" y="4477"/>
                      <a:pt x="1477" y="4668"/>
                    </a:cubicBezTo>
                    <a:cubicBezTo>
                      <a:pt x="1417" y="4763"/>
                      <a:pt x="1358" y="4858"/>
                      <a:pt x="1298" y="4953"/>
                    </a:cubicBezTo>
                    <a:cubicBezTo>
                      <a:pt x="1239" y="5037"/>
                      <a:pt x="1167" y="5132"/>
                      <a:pt x="1108" y="5227"/>
                    </a:cubicBezTo>
                    <a:cubicBezTo>
                      <a:pt x="977" y="5430"/>
                      <a:pt x="822" y="5608"/>
                      <a:pt x="679" y="5799"/>
                    </a:cubicBezTo>
                    <a:cubicBezTo>
                      <a:pt x="524" y="5977"/>
                      <a:pt x="381" y="6168"/>
                      <a:pt x="226" y="6346"/>
                    </a:cubicBezTo>
                    <a:cubicBezTo>
                      <a:pt x="215" y="6370"/>
                      <a:pt x="215" y="6382"/>
                      <a:pt x="226" y="6406"/>
                    </a:cubicBezTo>
                    <a:cubicBezTo>
                      <a:pt x="232" y="6412"/>
                      <a:pt x="244" y="6415"/>
                      <a:pt x="256" y="6415"/>
                    </a:cubicBezTo>
                    <a:cubicBezTo>
                      <a:pt x="268" y="6415"/>
                      <a:pt x="280" y="6412"/>
                      <a:pt x="286" y="6406"/>
                    </a:cubicBezTo>
                    <a:cubicBezTo>
                      <a:pt x="572" y="6085"/>
                      <a:pt x="858" y="5739"/>
                      <a:pt x="1131" y="5394"/>
                    </a:cubicBezTo>
                    <a:cubicBezTo>
                      <a:pt x="1274" y="5227"/>
                      <a:pt x="1405" y="5049"/>
                      <a:pt x="1524" y="4894"/>
                    </a:cubicBezTo>
                    <a:cubicBezTo>
                      <a:pt x="1655" y="4715"/>
                      <a:pt x="1774" y="4537"/>
                      <a:pt x="1893" y="4358"/>
                    </a:cubicBezTo>
                    <a:lnTo>
                      <a:pt x="2072" y="4084"/>
                    </a:lnTo>
                    <a:cubicBezTo>
                      <a:pt x="2131" y="3977"/>
                      <a:pt x="2191" y="3894"/>
                      <a:pt x="2251" y="3787"/>
                    </a:cubicBezTo>
                    <a:cubicBezTo>
                      <a:pt x="2358" y="3608"/>
                      <a:pt x="2441" y="3429"/>
                      <a:pt x="2536" y="3251"/>
                    </a:cubicBezTo>
                    <a:cubicBezTo>
                      <a:pt x="2608" y="3084"/>
                      <a:pt x="2679" y="2929"/>
                      <a:pt x="2774" y="2763"/>
                    </a:cubicBezTo>
                    <a:lnTo>
                      <a:pt x="2774" y="2775"/>
                    </a:lnTo>
                    <a:cubicBezTo>
                      <a:pt x="2774" y="2834"/>
                      <a:pt x="2763" y="2894"/>
                      <a:pt x="2763" y="2965"/>
                    </a:cubicBezTo>
                    <a:cubicBezTo>
                      <a:pt x="2763" y="3048"/>
                      <a:pt x="2763" y="3120"/>
                      <a:pt x="2774" y="3191"/>
                    </a:cubicBezTo>
                    <a:cubicBezTo>
                      <a:pt x="2786" y="3346"/>
                      <a:pt x="2798" y="3477"/>
                      <a:pt x="2822" y="3620"/>
                    </a:cubicBezTo>
                    <a:cubicBezTo>
                      <a:pt x="2858" y="3906"/>
                      <a:pt x="2905" y="4191"/>
                      <a:pt x="2953" y="4453"/>
                    </a:cubicBezTo>
                    <a:lnTo>
                      <a:pt x="3001" y="4858"/>
                    </a:lnTo>
                    <a:cubicBezTo>
                      <a:pt x="3013" y="4989"/>
                      <a:pt x="3013" y="5144"/>
                      <a:pt x="3001" y="5275"/>
                    </a:cubicBezTo>
                    <a:cubicBezTo>
                      <a:pt x="2977" y="5406"/>
                      <a:pt x="2965" y="5549"/>
                      <a:pt x="2941" y="5680"/>
                    </a:cubicBezTo>
                    <a:cubicBezTo>
                      <a:pt x="2941" y="5692"/>
                      <a:pt x="2953" y="5727"/>
                      <a:pt x="2965" y="5727"/>
                    </a:cubicBezTo>
                    <a:cubicBezTo>
                      <a:pt x="2977" y="5727"/>
                      <a:pt x="3013" y="5704"/>
                      <a:pt x="3013" y="5692"/>
                    </a:cubicBezTo>
                    <a:cubicBezTo>
                      <a:pt x="3036" y="5584"/>
                      <a:pt x="3060" y="5489"/>
                      <a:pt x="3072" y="5382"/>
                    </a:cubicBezTo>
                    <a:cubicBezTo>
                      <a:pt x="3084" y="5275"/>
                      <a:pt x="3084" y="5156"/>
                      <a:pt x="3084" y="5049"/>
                    </a:cubicBezTo>
                    <a:cubicBezTo>
                      <a:pt x="3084" y="4811"/>
                      <a:pt x="3072" y="4572"/>
                      <a:pt x="3036" y="4358"/>
                    </a:cubicBezTo>
                    <a:cubicBezTo>
                      <a:pt x="3013" y="4132"/>
                      <a:pt x="2977" y="3906"/>
                      <a:pt x="2953" y="3668"/>
                    </a:cubicBezTo>
                    <a:cubicBezTo>
                      <a:pt x="2941" y="3549"/>
                      <a:pt x="2917" y="3429"/>
                      <a:pt x="2917" y="3322"/>
                    </a:cubicBezTo>
                    <a:lnTo>
                      <a:pt x="2917" y="2965"/>
                    </a:lnTo>
                    <a:cubicBezTo>
                      <a:pt x="2941" y="2822"/>
                      <a:pt x="2953" y="2656"/>
                      <a:pt x="2977" y="2513"/>
                    </a:cubicBezTo>
                    <a:cubicBezTo>
                      <a:pt x="3001" y="2394"/>
                      <a:pt x="3013" y="2286"/>
                      <a:pt x="3024" y="2167"/>
                    </a:cubicBezTo>
                    <a:cubicBezTo>
                      <a:pt x="3263" y="1632"/>
                      <a:pt x="3536" y="1096"/>
                      <a:pt x="3906" y="632"/>
                    </a:cubicBezTo>
                    <a:cubicBezTo>
                      <a:pt x="4013" y="501"/>
                      <a:pt x="4132" y="381"/>
                      <a:pt x="4227" y="262"/>
                    </a:cubicBezTo>
                    <a:cubicBezTo>
                      <a:pt x="4275" y="191"/>
                      <a:pt x="4298" y="96"/>
                      <a:pt x="4239" y="36"/>
                    </a:cubicBezTo>
                    <a:cubicBezTo>
                      <a:pt x="4203" y="12"/>
                      <a:pt x="4179" y="0"/>
                      <a:pt x="41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11"/>
            <p:cNvGrpSpPr/>
            <p:nvPr/>
          </p:nvGrpSpPr>
          <p:grpSpPr>
            <a:xfrm rot="4390425">
              <a:off x="7335766" y="3866735"/>
              <a:ext cx="1239051" cy="1795916"/>
              <a:chOff x="-3425675" y="3963346"/>
              <a:chExt cx="1175192" cy="1703511"/>
            </a:xfrm>
          </p:grpSpPr>
          <p:sp>
            <p:nvSpPr>
              <p:cNvPr id="198" name="Google Shape;198;p11"/>
              <p:cNvSpPr/>
              <p:nvPr/>
            </p:nvSpPr>
            <p:spPr>
              <a:xfrm>
                <a:off x="-2677933" y="4630107"/>
                <a:ext cx="245609" cy="85490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526" extrusionOk="0">
                    <a:moveTo>
                      <a:pt x="238" y="1"/>
                    </a:moveTo>
                    <a:cubicBezTo>
                      <a:pt x="215" y="13"/>
                      <a:pt x="191" y="60"/>
                      <a:pt x="215" y="84"/>
                    </a:cubicBezTo>
                    <a:cubicBezTo>
                      <a:pt x="131" y="251"/>
                      <a:pt x="72" y="418"/>
                      <a:pt x="48" y="596"/>
                    </a:cubicBezTo>
                    <a:cubicBezTo>
                      <a:pt x="12" y="763"/>
                      <a:pt x="0" y="941"/>
                      <a:pt x="0" y="1132"/>
                    </a:cubicBezTo>
                    <a:cubicBezTo>
                      <a:pt x="0" y="1322"/>
                      <a:pt x="12" y="1513"/>
                      <a:pt x="36" y="1668"/>
                    </a:cubicBezTo>
                    <a:cubicBezTo>
                      <a:pt x="48" y="1787"/>
                      <a:pt x="60" y="1906"/>
                      <a:pt x="72" y="2037"/>
                    </a:cubicBezTo>
                    <a:lnTo>
                      <a:pt x="96" y="2215"/>
                    </a:lnTo>
                    <a:lnTo>
                      <a:pt x="96" y="2227"/>
                    </a:lnTo>
                    <a:lnTo>
                      <a:pt x="96" y="2251"/>
                    </a:lnTo>
                    <a:cubicBezTo>
                      <a:pt x="96" y="2275"/>
                      <a:pt x="96" y="2311"/>
                      <a:pt x="107" y="2334"/>
                    </a:cubicBezTo>
                    <a:cubicBezTo>
                      <a:pt x="131" y="2513"/>
                      <a:pt x="167" y="2704"/>
                      <a:pt x="179" y="2882"/>
                    </a:cubicBezTo>
                    <a:cubicBezTo>
                      <a:pt x="191" y="2977"/>
                      <a:pt x="215" y="3061"/>
                      <a:pt x="215" y="3144"/>
                    </a:cubicBezTo>
                    <a:cubicBezTo>
                      <a:pt x="227" y="3263"/>
                      <a:pt x="238" y="3358"/>
                      <a:pt x="238" y="3477"/>
                    </a:cubicBezTo>
                    <a:lnTo>
                      <a:pt x="238" y="3525"/>
                    </a:lnTo>
                    <a:cubicBezTo>
                      <a:pt x="286" y="3466"/>
                      <a:pt x="334" y="3394"/>
                      <a:pt x="369" y="3335"/>
                    </a:cubicBezTo>
                    <a:cubicBezTo>
                      <a:pt x="512" y="3144"/>
                      <a:pt x="655" y="2930"/>
                      <a:pt x="762" y="2727"/>
                    </a:cubicBezTo>
                    <a:cubicBezTo>
                      <a:pt x="834" y="2573"/>
                      <a:pt x="893" y="2430"/>
                      <a:pt x="941" y="2287"/>
                    </a:cubicBezTo>
                    <a:cubicBezTo>
                      <a:pt x="989" y="2132"/>
                      <a:pt x="1012" y="1965"/>
                      <a:pt x="1012" y="1775"/>
                    </a:cubicBezTo>
                    <a:cubicBezTo>
                      <a:pt x="1012" y="1608"/>
                      <a:pt x="1000" y="1441"/>
                      <a:pt x="953" y="1275"/>
                    </a:cubicBezTo>
                    <a:cubicBezTo>
                      <a:pt x="929" y="1144"/>
                      <a:pt x="869" y="1013"/>
                      <a:pt x="786" y="858"/>
                    </a:cubicBezTo>
                    <a:cubicBezTo>
                      <a:pt x="727" y="739"/>
                      <a:pt x="655" y="620"/>
                      <a:pt x="584" y="525"/>
                    </a:cubicBezTo>
                    <a:lnTo>
                      <a:pt x="548" y="477"/>
                    </a:lnTo>
                    <a:cubicBezTo>
                      <a:pt x="465" y="346"/>
                      <a:pt x="369" y="191"/>
                      <a:pt x="298" y="48"/>
                    </a:cubicBezTo>
                    <a:cubicBezTo>
                      <a:pt x="286" y="25"/>
                      <a:pt x="274" y="13"/>
                      <a:pt x="238" y="13"/>
                    </a:cubicBezTo>
                    <a:cubicBezTo>
                      <a:pt x="274" y="1"/>
                      <a:pt x="250" y="1"/>
                      <a:pt x="2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1"/>
              <p:cNvSpPr/>
              <p:nvPr/>
            </p:nvSpPr>
            <p:spPr>
              <a:xfrm>
                <a:off x="-3342027" y="4887113"/>
                <a:ext cx="586262" cy="779743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216" extrusionOk="0">
                    <a:moveTo>
                      <a:pt x="2275" y="0"/>
                    </a:moveTo>
                    <a:cubicBezTo>
                      <a:pt x="2275" y="12"/>
                      <a:pt x="2263" y="12"/>
                      <a:pt x="2263" y="12"/>
                    </a:cubicBezTo>
                    <a:cubicBezTo>
                      <a:pt x="1525" y="191"/>
                      <a:pt x="906" y="596"/>
                      <a:pt x="549" y="1132"/>
                    </a:cubicBezTo>
                    <a:cubicBezTo>
                      <a:pt x="477" y="1251"/>
                      <a:pt x="406" y="1394"/>
                      <a:pt x="346" y="1584"/>
                    </a:cubicBezTo>
                    <a:cubicBezTo>
                      <a:pt x="287" y="1763"/>
                      <a:pt x="239" y="1941"/>
                      <a:pt x="191" y="2108"/>
                    </a:cubicBezTo>
                    <a:lnTo>
                      <a:pt x="156" y="2286"/>
                    </a:lnTo>
                    <a:cubicBezTo>
                      <a:pt x="132" y="2322"/>
                      <a:pt x="132" y="2358"/>
                      <a:pt x="120" y="2394"/>
                    </a:cubicBezTo>
                    <a:lnTo>
                      <a:pt x="72" y="2703"/>
                    </a:lnTo>
                    <a:cubicBezTo>
                      <a:pt x="60" y="2775"/>
                      <a:pt x="60" y="2858"/>
                      <a:pt x="48" y="2929"/>
                    </a:cubicBezTo>
                    <a:cubicBezTo>
                      <a:pt x="37" y="3013"/>
                      <a:pt x="13" y="3120"/>
                      <a:pt x="1" y="3215"/>
                    </a:cubicBezTo>
                    <a:lnTo>
                      <a:pt x="13" y="3215"/>
                    </a:lnTo>
                    <a:cubicBezTo>
                      <a:pt x="156" y="3120"/>
                      <a:pt x="287" y="3048"/>
                      <a:pt x="406" y="2953"/>
                    </a:cubicBezTo>
                    <a:cubicBezTo>
                      <a:pt x="537" y="2870"/>
                      <a:pt x="691" y="2775"/>
                      <a:pt x="822" y="2691"/>
                    </a:cubicBezTo>
                    <a:cubicBezTo>
                      <a:pt x="1132" y="2477"/>
                      <a:pt x="1370" y="2322"/>
                      <a:pt x="1584" y="2120"/>
                    </a:cubicBezTo>
                    <a:cubicBezTo>
                      <a:pt x="1823" y="1917"/>
                      <a:pt x="2013" y="1679"/>
                      <a:pt x="2144" y="1441"/>
                    </a:cubicBezTo>
                    <a:cubicBezTo>
                      <a:pt x="2215" y="1322"/>
                      <a:pt x="2275" y="1167"/>
                      <a:pt x="2323" y="1036"/>
                    </a:cubicBezTo>
                    <a:cubicBezTo>
                      <a:pt x="2370" y="905"/>
                      <a:pt x="2394" y="739"/>
                      <a:pt x="2394" y="572"/>
                    </a:cubicBezTo>
                    <a:cubicBezTo>
                      <a:pt x="2418" y="441"/>
                      <a:pt x="2394" y="298"/>
                      <a:pt x="2382" y="131"/>
                    </a:cubicBezTo>
                    <a:cubicBezTo>
                      <a:pt x="2382" y="108"/>
                      <a:pt x="2394" y="84"/>
                      <a:pt x="2382" y="72"/>
                    </a:cubicBezTo>
                    <a:cubicBezTo>
                      <a:pt x="2370" y="24"/>
                      <a:pt x="2323" y="0"/>
                      <a:pt x="2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>
                <a:off x="-3425675" y="4347400"/>
                <a:ext cx="837448" cy="43036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75" extrusionOk="0">
                    <a:moveTo>
                      <a:pt x="2739" y="0"/>
                    </a:moveTo>
                    <a:cubicBezTo>
                      <a:pt x="2584" y="48"/>
                      <a:pt x="2429" y="60"/>
                      <a:pt x="2298" y="83"/>
                    </a:cubicBezTo>
                    <a:cubicBezTo>
                      <a:pt x="2001" y="107"/>
                      <a:pt x="1715" y="202"/>
                      <a:pt x="1441" y="345"/>
                    </a:cubicBezTo>
                    <a:cubicBezTo>
                      <a:pt x="1203" y="476"/>
                      <a:pt x="965" y="655"/>
                      <a:pt x="739" y="881"/>
                    </a:cubicBezTo>
                    <a:cubicBezTo>
                      <a:pt x="632" y="988"/>
                      <a:pt x="524" y="1107"/>
                      <a:pt x="405" y="1238"/>
                    </a:cubicBezTo>
                    <a:cubicBezTo>
                      <a:pt x="298" y="1369"/>
                      <a:pt x="203" y="1512"/>
                      <a:pt x="96" y="1655"/>
                    </a:cubicBezTo>
                    <a:cubicBezTo>
                      <a:pt x="60" y="1703"/>
                      <a:pt x="36" y="1750"/>
                      <a:pt x="1" y="1774"/>
                    </a:cubicBezTo>
                    <a:cubicBezTo>
                      <a:pt x="36" y="1762"/>
                      <a:pt x="60" y="1762"/>
                      <a:pt x="96" y="1750"/>
                    </a:cubicBezTo>
                    <a:lnTo>
                      <a:pt x="108" y="1750"/>
                    </a:lnTo>
                    <a:cubicBezTo>
                      <a:pt x="179" y="1715"/>
                      <a:pt x="274" y="1703"/>
                      <a:pt x="346" y="1691"/>
                    </a:cubicBezTo>
                    <a:cubicBezTo>
                      <a:pt x="524" y="1655"/>
                      <a:pt x="703" y="1631"/>
                      <a:pt x="882" y="1607"/>
                    </a:cubicBezTo>
                    <a:cubicBezTo>
                      <a:pt x="1108" y="1595"/>
                      <a:pt x="1334" y="1584"/>
                      <a:pt x="1548" y="1548"/>
                    </a:cubicBezTo>
                    <a:cubicBezTo>
                      <a:pt x="1656" y="1536"/>
                      <a:pt x="1739" y="1524"/>
                      <a:pt x="1846" y="1488"/>
                    </a:cubicBezTo>
                    <a:cubicBezTo>
                      <a:pt x="1870" y="1488"/>
                      <a:pt x="1882" y="1488"/>
                      <a:pt x="1894" y="1476"/>
                    </a:cubicBezTo>
                    <a:lnTo>
                      <a:pt x="1941" y="1476"/>
                    </a:lnTo>
                    <a:cubicBezTo>
                      <a:pt x="2251" y="1393"/>
                      <a:pt x="2501" y="1274"/>
                      <a:pt x="2715" y="1119"/>
                    </a:cubicBezTo>
                    <a:cubicBezTo>
                      <a:pt x="2834" y="1036"/>
                      <a:pt x="2941" y="929"/>
                      <a:pt x="3037" y="810"/>
                    </a:cubicBezTo>
                    <a:cubicBezTo>
                      <a:pt x="3144" y="691"/>
                      <a:pt x="3239" y="536"/>
                      <a:pt x="3311" y="381"/>
                    </a:cubicBezTo>
                    <a:lnTo>
                      <a:pt x="3358" y="286"/>
                    </a:lnTo>
                    <a:lnTo>
                      <a:pt x="3370" y="286"/>
                    </a:lnTo>
                    <a:cubicBezTo>
                      <a:pt x="3394" y="226"/>
                      <a:pt x="3430" y="167"/>
                      <a:pt x="3453" y="95"/>
                    </a:cubicBezTo>
                    <a:lnTo>
                      <a:pt x="3430" y="60"/>
                    </a:lnTo>
                    <a:cubicBezTo>
                      <a:pt x="3418" y="48"/>
                      <a:pt x="3394" y="48"/>
                      <a:pt x="3370" y="48"/>
                    </a:cubicBezTo>
                    <a:cubicBezTo>
                      <a:pt x="3144" y="24"/>
                      <a:pt x="2941" y="0"/>
                      <a:pt x="2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-3292808" y="3963346"/>
                <a:ext cx="1042325" cy="1555365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6415" extrusionOk="0">
                    <a:moveTo>
                      <a:pt x="4132" y="0"/>
                    </a:moveTo>
                    <a:cubicBezTo>
                      <a:pt x="4084" y="0"/>
                      <a:pt x="4060" y="12"/>
                      <a:pt x="4025" y="36"/>
                    </a:cubicBezTo>
                    <a:cubicBezTo>
                      <a:pt x="3906" y="143"/>
                      <a:pt x="3798" y="262"/>
                      <a:pt x="3691" y="381"/>
                    </a:cubicBezTo>
                    <a:lnTo>
                      <a:pt x="3382" y="786"/>
                    </a:lnTo>
                    <a:cubicBezTo>
                      <a:pt x="3239" y="1013"/>
                      <a:pt x="3096" y="1227"/>
                      <a:pt x="2977" y="1465"/>
                    </a:cubicBezTo>
                    <a:lnTo>
                      <a:pt x="2763" y="1691"/>
                    </a:lnTo>
                    <a:cubicBezTo>
                      <a:pt x="2643" y="1798"/>
                      <a:pt x="2501" y="1882"/>
                      <a:pt x="2370" y="1977"/>
                    </a:cubicBezTo>
                    <a:cubicBezTo>
                      <a:pt x="2227" y="2060"/>
                      <a:pt x="2072" y="2156"/>
                      <a:pt x="1905" y="2227"/>
                    </a:cubicBezTo>
                    <a:cubicBezTo>
                      <a:pt x="1834" y="2263"/>
                      <a:pt x="1774" y="2286"/>
                      <a:pt x="1703" y="2322"/>
                    </a:cubicBezTo>
                    <a:cubicBezTo>
                      <a:pt x="1631" y="2358"/>
                      <a:pt x="1536" y="2394"/>
                      <a:pt x="1453" y="2417"/>
                    </a:cubicBezTo>
                    <a:cubicBezTo>
                      <a:pt x="1286" y="2501"/>
                      <a:pt x="1119" y="2537"/>
                      <a:pt x="977" y="2596"/>
                    </a:cubicBezTo>
                    <a:cubicBezTo>
                      <a:pt x="655" y="2715"/>
                      <a:pt x="334" y="2822"/>
                      <a:pt x="36" y="2977"/>
                    </a:cubicBezTo>
                    <a:cubicBezTo>
                      <a:pt x="24" y="2989"/>
                      <a:pt x="0" y="3001"/>
                      <a:pt x="0" y="3013"/>
                    </a:cubicBezTo>
                    <a:cubicBezTo>
                      <a:pt x="0" y="3037"/>
                      <a:pt x="36" y="3048"/>
                      <a:pt x="48" y="3048"/>
                    </a:cubicBezTo>
                    <a:cubicBezTo>
                      <a:pt x="334" y="2929"/>
                      <a:pt x="619" y="2822"/>
                      <a:pt x="893" y="2739"/>
                    </a:cubicBezTo>
                    <a:lnTo>
                      <a:pt x="1346" y="2596"/>
                    </a:lnTo>
                    <a:cubicBezTo>
                      <a:pt x="1512" y="2560"/>
                      <a:pt x="1655" y="2513"/>
                      <a:pt x="1822" y="2453"/>
                    </a:cubicBezTo>
                    <a:cubicBezTo>
                      <a:pt x="1893" y="2417"/>
                      <a:pt x="1953" y="2394"/>
                      <a:pt x="2024" y="2358"/>
                    </a:cubicBezTo>
                    <a:lnTo>
                      <a:pt x="2251" y="2275"/>
                    </a:lnTo>
                    <a:cubicBezTo>
                      <a:pt x="2405" y="2203"/>
                      <a:pt x="2548" y="2120"/>
                      <a:pt x="2679" y="2036"/>
                    </a:cubicBezTo>
                    <a:cubicBezTo>
                      <a:pt x="2703" y="2036"/>
                      <a:pt x="2703" y="2013"/>
                      <a:pt x="2715" y="2013"/>
                    </a:cubicBezTo>
                    <a:lnTo>
                      <a:pt x="2489" y="2548"/>
                    </a:lnTo>
                    <a:cubicBezTo>
                      <a:pt x="2429" y="2703"/>
                      <a:pt x="2370" y="2870"/>
                      <a:pt x="2310" y="3013"/>
                    </a:cubicBezTo>
                    <a:lnTo>
                      <a:pt x="2131" y="3465"/>
                    </a:lnTo>
                    <a:cubicBezTo>
                      <a:pt x="2048" y="3668"/>
                      <a:pt x="1941" y="3858"/>
                      <a:pt x="1834" y="4061"/>
                    </a:cubicBezTo>
                    <a:cubicBezTo>
                      <a:pt x="1727" y="4263"/>
                      <a:pt x="1608" y="4477"/>
                      <a:pt x="1477" y="4668"/>
                    </a:cubicBezTo>
                    <a:cubicBezTo>
                      <a:pt x="1417" y="4763"/>
                      <a:pt x="1358" y="4858"/>
                      <a:pt x="1298" y="4953"/>
                    </a:cubicBezTo>
                    <a:cubicBezTo>
                      <a:pt x="1239" y="5037"/>
                      <a:pt x="1167" y="5132"/>
                      <a:pt x="1108" y="5227"/>
                    </a:cubicBezTo>
                    <a:cubicBezTo>
                      <a:pt x="977" y="5430"/>
                      <a:pt x="822" y="5608"/>
                      <a:pt x="679" y="5799"/>
                    </a:cubicBezTo>
                    <a:cubicBezTo>
                      <a:pt x="524" y="5977"/>
                      <a:pt x="381" y="6168"/>
                      <a:pt x="226" y="6346"/>
                    </a:cubicBezTo>
                    <a:cubicBezTo>
                      <a:pt x="215" y="6370"/>
                      <a:pt x="215" y="6382"/>
                      <a:pt x="226" y="6406"/>
                    </a:cubicBezTo>
                    <a:cubicBezTo>
                      <a:pt x="232" y="6412"/>
                      <a:pt x="244" y="6415"/>
                      <a:pt x="256" y="6415"/>
                    </a:cubicBezTo>
                    <a:cubicBezTo>
                      <a:pt x="268" y="6415"/>
                      <a:pt x="280" y="6412"/>
                      <a:pt x="286" y="6406"/>
                    </a:cubicBezTo>
                    <a:cubicBezTo>
                      <a:pt x="572" y="6085"/>
                      <a:pt x="858" y="5739"/>
                      <a:pt x="1131" y="5394"/>
                    </a:cubicBezTo>
                    <a:cubicBezTo>
                      <a:pt x="1274" y="5227"/>
                      <a:pt x="1405" y="5049"/>
                      <a:pt x="1524" y="4894"/>
                    </a:cubicBezTo>
                    <a:cubicBezTo>
                      <a:pt x="1655" y="4715"/>
                      <a:pt x="1774" y="4537"/>
                      <a:pt x="1893" y="4358"/>
                    </a:cubicBezTo>
                    <a:lnTo>
                      <a:pt x="2072" y="4084"/>
                    </a:lnTo>
                    <a:cubicBezTo>
                      <a:pt x="2131" y="3977"/>
                      <a:pt x="2191" y="3894"/>
                      <a:pt x="2251" y="3787"/>
                    </a:cubicBezTo>
                    <a:cubicBezTo>
                      <a:pt x="2358" y="3608"/>
                      <a:pt x="2441" y="3429"/>
                      <a:pt x="2536" y="3251"/>
                    </a:cubicBezTo>
                    <a:cubicBezTo>
                      <a:pt x="2608" y="3084"/>
                      <a:pt x="2679" y="2929"/>
                      <a:pt x="2774" y="2763"/>
                    </a:cubicBezTo>
                    <a:lnTo>
                      <a:pt x="2774" y="2775"/>
                    </a:lnTo>
                    <a:cubicBezTo>
                      <a:pt x="2774" y="2834"/>
                      <a:pt x="2763" y="2894"/>
                      <a:pt x="2763" y="2965"/>
                    </a:cubicBezTo>
                    <a:cubicBezTo>
                      <a:pt x="2763" y="3048"/>
                      <a:pt x="2763" y="3120"/>
                      <a:pt x="2774" y="3191"/>
                    </a:cubicBezTo>
                    <a:cubicBezTo>
                      <a:pt x="2786" y="3346"/>
                      <a:pt x="2798" y="3477"/>
                      <a:pt x="2822" y="3620"/>
                    </a:cubicBezTo>
                    <a:cubicBezTo>
                      <a:pt x="2858" y="3906"/>
                      <a:pt x="2905" y="4191"/>
                      <a:pt x="2953" y="4453"/>
                    </a:cubicBezTo>
                    <a:lnTo>
                      <a:pt x="3001" y="4858"/>
                    </a:lnTo>
                    <a:cubicBezTo>
                      <a:pt x="3013" y="4989"/>
                      <a:pt x="3013" y="5144"/>
                      <a:pt x="3001" y="5275"/>
                    </a:cubicBezTo>
                    <a:cubicBezTo>
                      <a:pt x="2977" y="5406"/>
                      <a:pt x="2965" y="5549"/>
                      <a:pt x="2941" y="5680"/>
                    </a:cubicBezTo>
                    <a:cubicBezTo>
                      <a:pt x="2941" y="5692"/>
                      <a:pt x="2953" y="5727"/>
                      <a:pt x="2965" y="5727"/>
                    </a:cubicBezTo>
                    <a:cubicBezTo>
                      <a:pt x="2977" y="5727"/>
                      <a:pt x="3013" y="5704"/>
                      <a:pt x="3013" y="5692"/>
                    </a:cubicBezTo>
                    <a:cubicBezTo>
                      <a:pt x="3036" y="5584"/>
                      <a:pt x="3060" y="5489"/>
                      <a:pt x="3072" y="5382"/>
                    </a:cubicBezTo>
                    <a:cubicBezTo>
                      <a:pt x="3084" y="5275"/>
                      <a:pt x="3084" y="5156"/>
                      <a:pt x="3084" y="5049"/>
                    </a:cubicBezTo>
                    <a:cubicBezTo>
                      <a:pt x="3084" y="4811"/>
                      <a:pt x="3072" y="4572"/>
                      <a:pt x="3036" y="4358"/>
                    </a:cubicBezTo>
                    <a:cubicBezTo>
                      <a:pt x="3013" y="4132"/>
                      <a:pt x="2977" y="3906"/>
                      <a:pt x="2953" y="3668"/>
                    </a:cubicBezTo>
                    <a:cubicBezTo>
                      <a:pt x="2941" y="3549"/>
                      <a:pt x="2917" y="3429"/>
                      <a:pt x="2917" y="3322"/>
                    </a:cubicBezTo>
                    <a:lnTo>
                      <a:pt x="2917" y="2965"/>
                    </a:lnTo>
                    <a:cubicBezTo>
                      <a:pt x="2941" y="2822"/>
                      <a:pt x="2953" y="2656"/>
                      <a:pt x="2977" y="2513"/>
                    </a:cubicBezTo>
                    <a:cubicBezTo>
                      <a:pt x="3001" y="2394"/>
                      <a:pt x="3013" y="2286"/>
                      <a:pt x="3024" y="2167"/>
                    </a:cubicBezTo>
                    <a:cubicBezTo>
                      <a:pt x="3263" y="1632"/>
                      <a:pt x="3536" y="1096"/>
                      <a:pt x="3906" y="632"/>
                    </a:cubicBezTo>
                    <a:cubicBezTo>
                      <a:pt x="4013" y="501"/>
                      <a:pt x="4132" y="381"/>
                      <a:pt x="4227" y="262"/>
                    </a:cubicBezTo>
                    <a:cubicBezTo>
                      <a:pt x="4275" y="191"/>
                      <a:pt x="4298" y="96"/>
                      <a:pt x="4239" y="36"/>
                    </a:cubicBezTo>
                    <a:cubicBezTo>
                      <a:pt x="4203" y="12"/>
                      <a:pt x="4179" y="0"/>
                      <a:pt x="41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2" name="Google Shape;202;p11"/>
          <p:cNvGrpSpPr/>
          <p:nvPr/>
        </p:nvGrpSpPr>
        <p:grpSpPr>
          <a:xfrm flipH="1">
            <a:off x="-3473587" y="-1422041"/>
            <a:ext cx="12992053" cy="3652382"/>
            <a:chOff x="2041279" y="-1502121"/>
            <a:chExt cx="9796451" cy="2988367"/>
          </a:xfrm>
        </p:grpSpPr>
        <p:sp>
          <p:nvSpPr>
            <p:cNvPr id="203" name="Google Shape;203;p11"/>
            <p:cNvSpPr/>
            <p:nvPr/>
          </p:nvSpPr>
          <p:spPr>
            <a:xfrm>
              <a:off x="7385454" y="-213238"/>
              <a:ext cx="540913" cy="722163"/>
            </a:xfrm>
            <a:custGeom>
              <a:avLst/>
              <a:gdLst/>
              <a:ahLst/>
              <a:cxnLst/>
              <a:rect l="l" t="t" r="r" b="b"/>
              <a:pathLst>
                <a:path w="7436" h="10878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34"/>
                    <a:pt x="101" y="84"/>
                    <a:pt x="151" y="118"/>
                  </a:cubicBezTo>
                  <a:cubicBezTo>
                    <a:pt x="385" y="352"/>
                    <a:pt x="569" y="602"/>
                    <a:pt x="736" y="853"/>
                  </a:cubicBezTo>
                  <a:cubicBezTo>
                    <a:pt x="886" y="1137"/>
                    <a:pt x="1036" y="1421"/>
                    <a:pt x="1204" y="1705"/>
                  </a:cubicBezTo>
                  <a:cubicBezTo>
                    <a:pt x="1371" y="2022"/>
                    <a:pt x="1538" y="2340"/>
                    <a:pt x="1671" y="2674"/>
                  </a:cubicBezTo>
                  <a:cubicBezTo>
                    <a:pt x="1889" y="3125"/>
                    <a:pt x="2072" y="3593"/>
                    <a:pt x="2256" y="4044"/>
                  </a:cubicBezTo>
                  <a:cubicBezTo>
                    <a:pt x="2340" y="4295"/>
                    <a:pt x="2423" y="4529"/>
                    <a:pt x="2524" y="4779"/>
                  </a:cubicBezTo>
                  <a:cubicBezTo>
                    <a:pt x="2607" y="5030"/>
                    <a:pt x="2724" y="5264"/>
                    <a:pt x="2808" y="5514"/>
                  </a:cubicBezTo>
                  <a:cubicBezTo>
                    <a:pt x="3025" y="6133"/>
                    <a:pt x="3275" y="6734"/>
                    <a:pt x="3509" y="7369"/>
                  </a:cubicBezTo>
                  <a:cubicBezTo>
                    <a:pt x="3660" y="7720"/>
                    <a:pt x="3777" y="8037"/>
                    <a:pt x="3944" y="8372"/>
                  </a:cubicBezTo>
                  <a:cubicBezTo>
                    <a:pt x="4161" y="8823"/>
                    <a:pt x="4445" y="9408"/>
                    <a:pt x="4846" y="9942"/>
                  </a:cubicBezTo>
                  <a:cubicBezTo>
                    <a:pt x="5097" y="10243"/>
                    <a:pt x="5481" y="10711"/>
                    <a:pt x="5999" y="10828"/>
                  </a:cubicBezTo>
                  <a:cubicBezTo>
                    <a:pt x="6082" y="10861"/>
                    <a:pt x="6166" y="10878"/>
                    <a:pt x="6266" y="10878"/>
                  </a:cubicBezTo>
                  <a:cubicBezTo>
                    <a:pt x="6400" y="10878"/>
                    <a:pt x="6500" y="10861"/>
                    <a:pt x="6617" y="10811"/>
                  </a:cubicBezTo>
                  <a:cubicBezTo>
                    <a:pt x="6701" y="10794"/>
                    <a:pt x="6768" y="10744"/>
                    <a:pt x="6868" y="10711"/>
                  </a:cubicBezTo>
                  <a:cubicBezTo>
                    <a:pt x="6951" y="10661"/>
                    <a:pt x="7018" y="10627"/>
                    <a:pt x="7085" y="10560"/>
                  </a:cubicBezTo>
                  <a:cubicBezTo>
                    <a:pt x="7185" y="10477"/>
                    <a:pt x="7269" y="10360"/>
                    <a:pt x="7336" y="10210"/>
                  </a:cubicBezTo>
                  <a:cubicBezTo>
                    <a:pt x="7402" y="10059"/>
                    <a:pt x="7419" y="9892"/>
                    <a:pt x="7436" y="9692"/>
                  </a:cubicBezTo>
                  <a:cubicBezTo>
                    <a:pt x="7436" y="9525"/>
                    <a:pt x="7436" y="9357"/>
                    <a:pt x="7402" y="9157"/>
                  </a:cubicBezTo>
                  <a:cubicBezTo>
                    <a:pt x="7369" y="8956"/>
                    <a:pt x="7319" y="8739"/>
                    <a:pt x="7252" y="8522"/>
                  </a:cubicBezTo>
                  <a:cubicBezTo>
                    <a:pt x="7118" y="8121"/>
                    <a:pt x="6951" y="7687"/>
                    <a:pt x="6701" y="7185"/>
                  </a:cubicBezTo>
                  <a:cubicBezTo>
                    <a:pt x="6483" y="6717"/>
                    <a:pt x="6233" y="6233"/>
                    <a:pt x="5932" y="5732"/>
                  </a:cubicBezTo>
                  <a:cubicBezTo>
                    <a:pt x="5448" y="4930"/>
                    <a:pt x="4930" y="4128"/>
                    <a:pt x="4345" y="3359"/>
                  </a:cubicBezTo>
                  <a:cubicBezTo>
                    <a:pt x="4194" y="3142"/>
                    <a:pt x="4011" y="2891"/>
                    <a:pt x="3810" y="2674"/>
                  </a:cubicBezTo>
                  <a:cubicBezTo>
                    <a:pt x="3660" y="2507"/>
                    <a:pt x="3509" y="2357"/>
                    <a:pt x="3359" y="2206"/>
                  </a:cubicBezTo>
                  <a:lnTo>
                    <a:pt x="3326" y="2173"/>
                  </a:lnTo>
                  <a:cubicBezTo>
                    <a:pt x="2991" y="1839"/>
                    <a:pt x="2657" y="1538"/>
                    <a:pt x="2340" y="1287"/>
                  </a:cubicBezTo>
                  <a:cubicBezTo>
                    <a:pt x="1972" y="970"/>
                    <a:pt x="1571" y="702"/>
                    <a:pt x="1187" y="502"/>
                  </a:cubicBezTo>
                  <a:cubicBezTo>
                    <a:pt x="819" y="285"/>
                    <a:pt x="402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2041279" y="-1502121"/>
              <a:ext cx="9796451" cy="2988367"/>
            </a:xfrm>
            <a:custGeom>
              <a:avLst/>
              <a:gdLst/>
              <a:ahLst/>
              <a:cxnLst/>
              <a:rect l="l" t="t" r="r" b="b"/>
              <a:pathLst>
                <a:path w="134673" h="45014" extrusionOk="0">
                  <a:moveTo>
                    <a:pt x="32917" y="0"/>
                  </a:moveTo>
                  <a:cubicBezTo>
                    <a:pt x="31781" y="0"/>
                    <a:pt x="30695" y="0"/>
                    <a:pt x="29659" y="17"/>
                  </a:cubicBezTo>
                  <a:cubicBezTo>
                    <a:pt x="27503" y="67"/>
                    <a:pt x="25331" y="167"/>
                    <a:pt x="23226" y="318"/>
                  </a:cubicBezTo>
                  <a:cubicBezTo>
                    <a:pt x="21204" y="468"/>
                    <a:pt x="19149" y="669"/>
                    <a:pt x="17111" y="936"/>
                  </a:cubicBezTo>
                  <a:cubicBezTo>
                    <a:pt x="15055" y="1220"/>
                    <a:pt x="12984" y="1588"/>
                    <a:pt x="10978" y="2022"/>
                  </a:cubicBezTo>
                  <a:cubicBezTo>
                    <a:pt x="9959" y="2256"/>
                    <a:pt x="9207" y="2440"/>
                    <a:pt x="8472" y="2674"/>
                  </a:cubicBezTo>
                  <a:cubicBezTo>
                    <a:pt x="7804" y="2891"/>
                    <a:pt x="7136" y="3142"/>
                    <a:pt x="6434" y="3442"/>
                  </a:cubicBezTo>
                  <a:cubicBezTo>
                    <a:pt x="5866" y="3693"/>
                    <a:pt x="5298" y="3994"/>
                    <a:pt x="4746" y="4328"/>
                  </a:cubicBezTo>
                  <a:cubicBezTo>
                    <a:pt x="4262" y="4612"/>
                    <a:pt x="3777" y="4946"/>
                    <a:pt x="3276" y="5364"/>
                  </a:cubicBezTo>
                  <a:cubicBezTo>
                    <a:pt x="2457" y="6032"/>
                    <a:pt x="1772" y="6851"/>
                    <a:pt x="1237" y="7770"/>
                  </a:cubicBezTo>
                  <a:cubicBezTo>
                    <a:pt x="1020" y="8121"/>
                    <a:pt x="820" y="8538"/>
                    <a:pt x="619" y="9023"/>
                  </a:cubicBezTo>
                  <a:cubicBezTo>
                    <a:pt x="435" y="9474"/>
                    <a:pt x="318" y="9942"/>
                    <a:pt x="185" y="10510"/>
                  </a:cubicBezTo>
                  <a:cubicBezTo>
                    <a:pt x="101" y="10928"/>
                    <a:pt x="34" y="11362"/>
                    <a:pt x="18" y="11863"/>
                  </a:cubicBezTo>
                  <a:cubicBezTo>
                    <a:pt x="1" y="12348"/>
                    <a:pt x="1" y="12866"/>
                    <a:pt x="68" y="13451"/>
                  </a:cubicBezTo>
                  <a:cubicBezTo>
                    <a:pt x="151" y="14420"/>
                    <a:pt x="369" y="15439"/>
                    <a:pt x="736" y="16492"/>
                  </a:cubicBezTo>
                  <a:cubicBezTo>
                    <a:pt x="870" y="16926"/>
                    <a:pt x="1037" y="17360"/>
                    <a:pt x="1288" y="17912"/>
                  </a:cubicBezTo>
                  <a:cubicBezTo>
                    <a:pt x="1505" y="18413"/>
                    <a:pt x="1772" y="18914"/>
                    <a:pt x="2106" y="19499"/>
                  </a:cubicBezTo>
                  <a:cubicBezTo>
                    <a:pt x="2658" y="20435"/>
                    <a:pt x="3276" y="21354"/>
                    <a:pt x="4078" y="22340"/>
                  </a:cubicBezTo>
                  <a:cubicBezTo>
                    <a:pt x="4796" y="23225"/>
                    <a:pt x="5665" y="24111"/>
                    <a:pt x="6601" y="24946"/>
                  </a:cubicBezTo>
                  <a:cubicBezTo>
                    <a:pt x="7470" y="25715"/>
                    <a:pt x="8439" y="26433"/>
                    <a:pt x="9475" y="27068"/>
                  </a:cubicBezTo>
                  <a:cubicBezTo>
                    <a:pt x="10444" y="27686"/>
                    <a:pt x="11513" y="28221"/>
                    <a:pt x="12649" y="28655"/>
                  </a:cubicBezTo>
                  <a:cubicBezTo>
                    <a:pt x="13151" y="28873"/>
                    <a:pt x="13702" y="29040"/>
                    <a:pt x="14287" y="29207"/>
                  </a:cubicBezTo>
                  <a:cubicBezTo>
                    <a:pt x="14905" y="29391"/>
                    <a:pt x="15607" y="29541"/>
                    <a:pt x="16492" y="29658"/>
                  </a:cubicBezTo>
                  <a:cubicBezTo>
                    <a:pt x="17311" y="29792"/>
                    <a:pt x="18163" y="29875"/>
                    <a:pt x="19082" y="29909"/>
                  </a:cubicBezTo>
                  <a:lnTo>
                    <a:pt x="19634" y="29909"/>
                  </a:lnTo>
                  <a:cubicBezTo>
                    <a:pt x="20335" y="29909"/>
                    <a:pt x="21070" y="29875"/>
                    <a:pt x="21872" y="29775"/>
                  </a:cubicBezTo>
                  <a:cubicBezTo>
                    <a:pt x="22574" y="29691"/>
                    <a:pt x="23326" y="29541"/>
                    <a:pt x="24145" y="29357"/>
                  </a:cubicBezTo>
                  <a:cubicBezTo>
                    <a:pt x="24913" y="29157"/>
                    <a:pt x="25732" y="28889"/>
                    <a:pt x="26634" y="28555"/>
                  </a:cubicBezTo>
                  <a:cubicBezTo>
                    <a:pt x="27988" y="28037"/>
                    <a:pt x="29408" y="27302"/>
                    <a:pt x="30979" y="26316"/>
                  </a:cubicBezTo>
                  <a:cubicBezTo>
                    <a:pt x="32599" y="25297"/>
                    <a:pt x="34153" y="24178"/>
                    <a:pt x="35540" y="23058"/>
                  </a:cubicBezTo>
                  <a:cubicBezTo>
                    <a:pt x="36342" y="22457"/>
                    <a:pt x="37127" y="21838"/>
                    <a:pt x="37913" y="21220"/>
                  </a:cubicBezTo>
                  <a:cubicBezTo>
                    <a:pt x="38665" y="20635"/>
                    <a:pt x="39433" y="20017"/>
                    <a:pt x="40185" y="19432"/>
                  </a:cubicBezTo>
                  <a:lnTo>
                    <a:pt x="40185" y="19432"/>
                  </a:lnTo>
                  <a:lnTo>
                    <a:pt x="40168" y="19449"/>
                  </a:lnTo>
                  <a:cubicBezTo>
                    <a:pt x="40452" y="19215"/>
                    <a:pt x="40753" y="19015"/>
                    <a:pt x="41037" y="18781"/>
                  </a:cubicBezTo>
                  <a:cubicBezTo>
                    <a:pt x="41371" y="18530"/>
                    <a:pt x="41706" y="18296"/>
                    <a:pt x="42006" y="18096"/>
                  </a:cubicBezTo>
                  <a:cubicBezTo>
                    <a:pt x="42591" y="17678"/>
                    <a:pt x="43226" y="17277"/>
                    <a:pt x="43961" y="16826"/>
                  </a:cubicBezTo>
                  <a:cubicBezTo>
                    <a:pt x="45214" y="16074"/>
                    <a:pt x="46601" y="15372"/>
                    <a:pt x="48038" y="14754"/>
                  </a:cubicBezTo>
                  <a:cubicBezTo>
                    <a:pt x="48640" y="14503"/>
                    <a:pt x="49291" y="14253"/>
                    <a:pt x="49909" y="14019"/>
                  </a:cubicBezTo>
                  <a:cubicBezTo>
                    <a:pt x="50494" y="13818"/>
                    <a:pt x="51129" y="13618"/>
                    <a:pt x="51864" y="13417"/>
                  </a:cubicBezTo>
                  <a:cubicBezTo>
                    <a:pt x="53067" y="13083"/>
                    <a:pt x="54387" y="12816"/>
                    <a:pt x="55741" y="12615"/>
                  </a:cubicBezTo>
                  <a:lnTo>
                    <a:pt x="55808" y="12615"/>
                  </a:lnTo>
                  <a:cubicBezTo>
                    <a:pt x="56342" y="12565"/>
                    <a:pt x="56927" y="12498"/>
                    <a:pt x="57512" y="12448"/>
                  </a:cubicBezTo>
                  <a:cubicBezTo>
                    <a:pt x="58063" y="12415"/>
                    <a:pt x="58631" y="12398"/>
                    <a:pt x="59300" y="12398"/>
                  </a:cubicBezTo>
                  <a:lnTo>
                    <a:pt x="59500" y="12398"/>
                  </a:lnTo>
                  <a:cubicBezTo>
                    <a:pt x="60603" y="12398"/>
                    <a:pt x="61773" y="12482"/>
                    <a:pt x="63009" y="12615"/>
                  </a:cubicBezTo>
                  <a:lnTo>
                    <a:pt x="63059" y="12615"/>
                  </a:lnTo>
                  <a:cubicBezTo>
                    <a:pt x="63577" y="12699"/>
                    <a:pt x="64078" y="12782"/>
                    <a:pt x="64563" y="12866"/>
                  </a:cubicBezTo>
                  <a:cubicBezTo>
                    <a:pt x="65098" y="12983"/>
                    <a:pt x="65649" y="13100"/>
                    <a:pt x="66317" y="13284"/>
                  </a:cubicBezTo>
                  <a:cubicBezTo>
                    <a:pt x="67353" y="13568"/>
                    <a:pt x="68423" y="13935"/>
                    <a:pt x="69575" y="14420"/>
                  </a:cubicBezTo>
                  <a:cubicBezTo>
                    <a:pt x="69960" y="14587"/>
                    <a:pt x="70377" y="14771"/>
                    <a:pt x="70795" y="14988"/>
                  </a:cubicBezTo>
                  <a:cubicBezTo>
                    <a:pt x="71246" y="15188"/>
                    <a:pt x="71697" y="15422"/>
                    <a:pt x="72282" y="15756"/>
                  </a:cubicBezTo>
                  <a:cubicBezTo>
                    <a:pt x="72717" y="15990"/>
                    <a:pt x="73185" y="16274"/>
                    <a:pt x="73753" y="16625"/>
                  </a:cubicBezTo>
                  <a:cubicBezTo>
                    <a:pt x="74187" y="16909"/>
                    <a:pt x="74638" y="17210"/>
                    <a:pt x="75089" y="17578"/>
                  </a:cubicBezTo>
                  <a:cubicBezTo>
                    <a:pt x="75373" y="17795"/>
                    <a:pt x="75641" y="18029"/>
                    <a:pt x="75941" y="18279"/>
                  </a:cubicBezTo>
                  <a:cubicBezTo>
                    <a:pt x="76309" y="18597"/>
                    <a:pt x="76643" y="18948"/>
                    <a:pt x="76927" y="19198"/>
                  </a:cubicBezTo>
                  <a:cubicBezTo>
                    <a:pt x="77428" y="19700"/>
                    <a:pt x="77930" y="20268"/>
                    <a:pt x="78481" y="21003"/>
                  </a:cubicBezTo>
                  <a:cubicBezTo>
                    <a:pt x="78765" y="21354"/>
                    <a:pt x="79016" y="21688"/>
                    <a:pt x="79233" y="22039"/>
                  </a:cubicBezTo>
                  <a:cubicBezTo>
                    <a:pt x="79484" y="22390"/>
                    <a:pt x="79734" y="22774"/>
                    <a:pt x="79951" y="23125"/>
                  </a:cubicBezTo>
                  <a:cubicBezTo>
                    <a:pt x="80520" y="23994"/>
                    <a:pt x="81021" y="24929"/>
                    <a:pt x="81372" y="25615"/>
                  </a:cubicBezTo>
                  <a:cubicBezTo>
                    <a:pt x="81806" y="26400"/>
                    <a:pt x="82207" y="27235"/>
                    <a:pt x="82608" y="27987"/>
                  </a:cubicBezTo>
                  <a:lnTo>
                    <a:pt x="82976" y="28739"/>
                  </a:lnTo>
                  <a:cubicBezTo>
                    <a:pt x="83293" y="29341"/>
                    <a:pt x="83611" y="29992"/>
                    <a:pt x="83911" y="30594"/>
                  </a:cubicBezTo>
                  <a:cubicBezTo>
                    <a:pt x="84296" y="31329"/>
                    <a:pt x="84730" y="32064"/>
                    <a:pt x="85215" y="32833"/>
                  </a:cubicBezTo>
                  <a:cubicBezTo>
                    <a:pt x="85666" y="33551"/>
                    <a:pt x="86150" y="34253"/>
                    <a:pt x="86668" y="34921"/>
                  </a:cubicBezTo>
                  <a:cubicBezTo>
                    <a:pt x="86919" y="35255"/>
                    <a:pt x="87170" y="35573"/>
                    <a:pt x="87454" y="35890"/>
                  </a:cubicBezTo>
                  <a:cubicBezTo>
                    <a:pt x="87671" y="36158"/>
                    <a:pt x="87921" y="36442"/>
                    <a:pt x="88256" y="36809"/>
                  </a:cubicBezTo>
                  <a:cubicBezTo>
                    <a:pt x="88807" y="37394"/>
                    <a:pt x="89425" y="37996"/>
                    <a:pt x="90160" y="38614"/>
                  </a:cubicBezTo>
                  <a:cubicBezTo>
                    <a:pt x="90712" y="39082"/>
                    <a:pt x="91297" y="39533"/>
                    <a:pt x="91982" y="40034"/>
                  </a:cubicBezTo>
                  <a:cubicBezTo>
                    <a:pt x="92650" y="40519"/>
                    <a:pt x="93419" y="41003"/>
                    <a:pt x="94304" y="41504"/>
                  </a:cubicBezTo>
                  <a:cubicBezTo>
                    <a:pt x="94989" y="41905"/>
                    <a:pt x="95741" y="42273"/>
                    <a:pt x="96610" y="42657"/>
                  </a:cubicBezTo>
                  <a:cubicBezTo>
                    <a:pt x="97195" y="42925"/>
                    <a:pt x="97830" y="43158"/>
                    <a:pt x="98531" y="43409"/>
                  </a:cubicBezTo>
                  <a:cubicBezTo>
                    <a:pt x="99818" y="43860"/>
                    <a:pt x="101188" y="44211"/>
                    <a:pt x="102742" y="44495"/>
                  </a:cubicBezTo>
                  <a:cubicBezTo>
                    <a:pt x="104095" y="44746"/>
                    <a:pt x="105516" y="44913"/>
                    <a:pt x="107086" y="44963"/>
                  </a:cubicBezTo>
                  <a:cubicBezTo>
                    <a:pt x="107604" y="44996"/>
                    <a:pt x="108172" y="45013"/>
                    <a:pt x="108707" y="45013"/>
                  </a:cubicBezTo>
                  <a:cubicBezTo>
                    <a:pt x="109425" y="45013"/>
                    <a:pt x="110177" y="44996"/>
                    <a:pt x="110946" y="44946"/>
                  </a:cubicBezTo>
                  <a:cubicBezTo>
                    <a:pt x="112199" y="44863"/>
                    <a:pt x="113536" y="44712"/>
                    <a:pt x="114889" y="44495"/>
                  </a:cubicBezTo>
                  <a:cubicBezTo>
                    <a:pt x="117613" y="44027"/>
                    <a:pt x="120253" y="43275"/>
                    <a:pt x="122792" y="42206"/>
                  </a:cubicBezTo>
                  <a:cubicBezTo>
                    <a:pt x="123895" y="41755"/>
                    <a:pt x="125015" y="41187"/>
                    <a:pt x="126101" y="40585"/>
                  </a:cubicBezTo>
                  <a:cubicBezTo>
                    <a:pt x="126652" y="40268"/>
                    <a:pt x="127187" y="39934"/>
                    <a:pt x="127805" y="39533"/>
                  </a:cubicBezTo>
                  <a:cubicBezTo>
                    <a:pt x="128306" y="39199"/>
                    <a:pt x="128807" y="38848"/>
                    <a:pt x="129275" y="38480"/>
                  </a:cubicBezTo>
                  <a:cubicBezTo>
                    <a:pt x="129810" y="38079"/>
                    <a:pt x="130311" y="37645"/>
                    <a:pt x="130779" y="37227"/>
                  </a:cubicBezTo>
                  <a:cubicBezTo>
                    <a:pt x="131230" y="36826"/>
                    <a:pt x="131681" y="36358"/>
                    <a:pt x="132166" y="35840"/>
                  </a:cubicBezTo>
                  <a:cubicBezTo>
                    <a:pt x="132984" y="34971"/>
                    <a:pt x="133736" y="33969"/>
                    <a:pt x="134421" y="32899"/>
                  </a:cubicBezTo>
                  <a:cubicBezTo>
                    <a:pt x="134438" y="32883"/>
                    <a:pt x="134438" y="32833"/>
                    <a:pt x="134438" y="32799"/>
                  </a:cubicBezTo>
                  <a:cubicBezTo>
                    <a:pt x="134438" y="32749"/>
                    <a:pt x="134421" y="32732"/>
                    <a:pt x="134371" y="32716"/>
                  </a:cubicBezTo>
                  <a:cubicBezTo>
                    <a:pt x="134355" y="32682"/>
                    <a:pt x="134338" y="32682"/>
                    <a:pt x="134321" y="32682"/>
                  </a:cubicBezTo>
                  <a:cubicBezTo>
                    <a:pt x="134271" y="32682"/>
                    <a:pt x="134238" y="32716"/>
                    <a:pt x="134188" y="32749"/>
                  </a:cubicBezTo>
                  <a:cubicBezTo>
                    <a:pt x="133910" y="33174"/>
                    <a:pt x="133616" y="33630"/>
                    <a:pt x="133291" y="34041"/>
                  </a:cubicBezTo>
                  <a:lnTo>
                    <a:pt x="133291" y="34041"/>
                  </a:lnTo>
                  <a:cubicBezTo>
                    <a:pt x="133364" y="33945"/>
                    <a:pt x="133427" y="33824"/>
                    <a:pt x="133502" y="33718"/>
                  </a:cubicBezTo>
                  <a:cubicBezTo>
                    <a:pt x="133603" y="33551"/>
                    <a:pt x="133686" y="33384"/>
                    <a:pt x="133770" y="33217"/>
                  </a:cubicBezTo>
                  <a:cubicBezTo>
                    <a:pt x="133837" y="33083"/>
                    <a:pt x="133903" y="32933"/>
                    <a:pt x="133954" y="32799"/>
                  </a:cubicBezTo>
                  <a:cubicBezTo>
                    <a:pt x="134020" y="32599"/>
                    <a:pt x="134104" y="32432"/>
                    <a:pt x="134171" y="32231"/>
                  </a:cubicBezTo>
                  <a:cubicBezTo>
                    <a:pt x="134238" y="32047"/>
                    <a:pt x="134271" y="31847"/>
                    <a:pt x="134338" y="31680"/>
                  </a:cubicBezTo>
                  <a:lnTo>
                    <a:pt x="134338" y="31663"/>
                  </a:lnTo>
                  <a:cubicBezTo>
                    <a:pt x="134438" y="31295"/>
                    <a:pt x="134505" y="30878"/>
                    <a:pt x="134572" y="30393"/>
                  </a:cubicBezTo>
                  <a:cubicBezTo>
                    <a:pt x="134605" y="29992"/>
                    <a:pt x="134655" y="29574"/>
                    <a:pt x="134672" y="29140"/>
                  </a:cubicBezTo>
                  <a:cubicBezTo>
                    <a:pt x="134622" y="28739"/>
                    <a:pt x="134622" y="28305"/>
                    <a:pt x="134622" y="27904"/>
                  </a:cubicBezTo>
                  <a:cubicBezTo>
                    <a:pt x="134622" y="27018"/>
                    <a:pt x="134572" y="26132"/>
                    <a:pt x="134505" y="25280"/>
                  </a:cubicBezTo>
                  <a:cubicBezTo>
                    <a:pt x="134488" y="25030"/>
                    <a:pt x="134455" y="24762"/>
                    <a:pt x="134438" y="24512"/>
                  </a:cubicBezTo>
                  <a:cubicBezTo>
                    <a:pt x="134405" y="24010"/>
                    <a:pt x="134355" y="23526"/>
                    <a:pt x="134338" y="23025"/>
                  </a:cubicBezTo>
                  <a:cubicBezTo>
                    <a:pt x="134321" y="22674"/>
                    <a:pt x="134288" y="22290"/>
                    <a:pt x="134271" y="21939"/>
                  </a:cubicBezTo>
                  <a:cubicBezTo>
                    <a:pt x="134238" y="21421"/>
                    <a:pt x="134204" y="20886"/>
                    <a:pt x="134171" y="20368"/>
                  </a:cubicBezTo>
                  <a:cubicBezTo>
                    <a:pt x="134020" y="18296"/>
                    <a:pt x="133837" y="16625"/>
                    <a:pt x="133603" y="15122"/>
                  </a:cubicBezTo>
                  <a:cubicBezTo>
                    <a:pt x="133486" y="14286"/>
                    <a:pt x="133285" y="13434"/>
                    <a:pt x="133085" y="12582"/>
                  </a:cubicBezTo>
                  <a:cubicBezTo>
                    <a:pt x="132868" y="11696"/>
                    <a:pt x="132583" y="10827"/>
                    <a:pt x="132249" y="9992"/>
                  </a:cubicBezTo>
                  <a:cubicBezTo>
                    <a:pt x="131982" y="9290"/>
                    <a:pt x="131648" y="8605"/>
                    <a:pt x="131247" y="7937"/>
                  </a:cubicBezTo>
                  <a:cubicBezTo>
                    <a:pt x="131063" y="7653"/>
                    <a:pt x="130863" y="7335"/>
                    <a:pt x="130595" y="6985"/>
                  </a:cubicBezTo>
                  <a:cubicBezTo>
                    <a:pt x="130395" y="6700"/>
                    <a:pt x="130161" y="6433"/>
                    <a:pt x="129843" y="6116"/>
                  </a:cubicBezTo>
                  <a:cubicBezTo>
                    <a:pt x="129426" y="5698"/>
                    <a:pt x="128908" y="5280"/>
                    <a:pt x="128256" y="4863"/>
                  </a:cubicBezTo>
                  <a:cubicBezTo>
                    <a:pt x="127721" y="4512"/>
                    <a:pt x="127070" y="4194"/>
                    <a:pt x="126251" y="3843"/>
                  </a:cubicBezTo>
                  <a:cubicBezTo>
                    <a:pt x="125633" y="3593"/>
                    <a:pt x="124964" y="3359"/>
                    <a:pt x="124096" y="3158"/>
                  </a:cubicBezTo>
                  <a:cubicBezTo>
                    <a:pt x="123394" y="2974"/>
                    <a:pt x="122592" y="2824"/>
                    <a:pt x="121639" y="2674"/>
                  </a:cubicBezTo>
                  <a:cubicBezTo>
                    <a:pt x="119969" y="2423"/>
                    <a:pt x="118281" y="2340"/>
                    <a:pt x="116994" y="2273"/>
                  </a:cubicBezTo>
                  <a:cubicBezTo>
                    <a:pt x="116326" y="2256"/>
                    <a:pt x="115641" y="2239"/>
                    <a:pt x="114973" y="2223"/>
                  </a:cubicBezTo>
                  <a:lnTo>
                    <a:pt x="114872" y="2223"/>
                  </a:lnTo>
                  <a:cubicBezTo>
                    <a:pt x="114304" y="2189"/>
                    <a:pt x="113736" y="2189"/>
                    <a:pt x="113185" y="2172"/>
                  </a:cubicBezTo>
                  <a:cubicBezTo>
                    <a:pt x="112700" y="2156"/>
                    <a:pt x="112232" y="2156"/>
                    <a:pt x="111765" y="2139"/>
                  </a:cubicBezTo>
                  <a:cubicBezTo>
                    <a:pt x="106635" y="2005"/>
                    <a:pt x="101689" y="1905"/>
                    <a:pt x="97512" y="1822"/>
                  </a:cubicBezTo>
                  <a:cubicBezTo>
                    <a:pt x="95089" y="1771"/>
                    <a:pt x="92667" y="1738"/>
                    <a:pt x="90227" y="1688"/>
                  </a:cubicBezTo>
                  <a:cubicBezTo>
                    <a:pt x="83276" y="1571"/>
                    <a:pt x="76092" y="1437"/>
                    <a:pt x="69007" y="1270"/>
                  </a:cubicBezTo>
                  <a:cubicBezTo>
                    <a:pt x="66668" y="1220"/>
                    <a:pt x="64279" y="1153"/>
                    <a:pt x="61890" y="1070"/>
                  </a:cubicBezTo>
                  <a:cubicBezTo>
                    <a:pt x="59400" y="986"/>
                    <a:pt x="57328" y="903"/>
                    <a:pt x="55340" y="819"/>
                  </a:cubicBezTo>
                  <a:cubicBezTo>
                    <a:pt x="53635" y="736"/>
                    <a:pt x="51898" y="652"/>
                    <a:pt x="50227" y="568"/>
                  </a:cubicBezTo>
                  <a:cubicBezTo>
                    <a:pt x="47737" y="435"/>
                    <a:pt x="45181" y="318"/>
                    <a:pt x="42641" y="218"/>
                  </a:cubicBezTo>
                  <a:cubicBezTo>
                    <a:pt x="39015" y="67"/>
                    <a:pt x="35841" y="0"/>
                    <a:pt x="32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4366614" y="249893"/>
              <a:ext cx="205425" cy="149770"/>
            </a:xfrm>
            <a:custGeom>
              <a:avLst/>
              <a:gdLst/>
              <a:ahLst/>
              <a:cxnLst/>
              <a:rect l="l" t="t" r="r" b="b"/>
              <a:pathLst>
                <a:path w="2824" h="2256" extrusionOk="0">
                  <a:moveTo>
                    <a:pt x="836" y="836"/>
                  </a:moveTo>
                  <a:cubicBezTo>
                    <a:pt x="836" y="836"/>
                    <a:pt x="836" y="836"/>
                    <a:pt x="836" y="836"/>
                  </a:cubicBezTo>
                  <a:lnTo>
                    <a:pt x="836" y="836"/>
                  </a:lnTo>
                  <a:cubicBezTo>
                    <a:pt x="830" y="841"/>
                    <a:pt x="826" y="843"/>
                    <a:pt x="824" y="843"/>
                  </a:cubicBezTo>
                  <a:cubicBezTo>
                    <a:pt x="821" y="843"/>
                    <a:pt x="824" y="836"/>
                    <a:pt x="836" y="836"/>
                  </a:cubicBezTo>
                  <a:close/>
                  <a:moveTo>
                    <a:pt x="2189" y="0"/>
                  </a:moveTo>
                  <a:cubicBezTo>
                    <a:pt x="1938" y="17"/>
                    <a:pt x="1688" y="100"/>
                    <a:pt x="1471" y="234"/>
                  </a:cubicBezTo>
                  <a:cubicBezTo>
                    <a:pt x="1237" y="334"/>
                    <a:pt x="1003" y="485"/>
                    <a:pt x="802" y="652"/>
                  </a:cubicBezTo>
                  <a:cubicBezTo>
                    <a:pt x="585" y="785"/>
                    <a:pt x="401" y="986"/>
                    <a:pt x="251" y="1186"/>
                  </a:cubicBezTo>
                  <a:cubicBezTo>
                    <a:pt x="184" y="1270"/>
                    <a:pt x="151" y="1354"/>
                    <a:pt x="134" y="1437"/>
                  </a:cubicBezTo>
                  <a:lnTo>
                    <a:pt x="67" y="1571"/>
                  </a:lnTo>
                  <a:cubicBezTo>
                    <a:pt x="17" y="1671"/>
                    <a:pt x="0" y="1788"/>
                    <a:pt x="50" y="1922"/>
                  </a:cubicBezTo>
                  <a:lnTo>
                    <a:pt x="50" y="1938"/>
                  </a:lnTo>
                  <a:cubicBezTo>
                    <a:pt x="67" y="1955"/>
                    <a:pt x="67" y="1988"/>
                    <a:pt x="84" y="2022"/>
                  </a:cubicBezTo>
                  <a:cubicBezTo>
                    <a:pt x="117" y="2089"/>
                    <a:pt x="151" y="2156"/>
                    <a:pt x="201" y="2172"/>
                  </a:cubicBezTo>
                  <a:cubicBezTo>
                    <a:pt x="251" y="2189"/>
                    <a:pt x="301" y="2239"/>
                    <a:pt x="368" y="2239"/>
                  </a:cubicBezTo>
                  <a:cubicBezTo>
                    <a:pt x="418" y="2256"/>
                    <a:pt x="485" y="2256"/>
                    <a:pt x="552" y="2256"/>
                  </a:cubicBezTo>
                  <a:cubicBezTo>
                    <a:pt x="652" y="2256"/>
                    <a:pt x="752" y="2239"/>
                    <a:pt x="869" y="2206"/>
                  </a:cubicBezTo>
                  <a:cubicBezTo>
                    <a:pt x="1070" y="2172"/>
                    <a:pt x="1287" y="2089"/>
                    <a:pt x="1437" y="2005"/>
                  </a:cubicBezTo>
                  <a:cubicBezTo>
                    <a:pt x="1738" y="1855"/>
                    <a:pt x="1988" y="1688"/>
                    <a:pt x="2239" y="1487"/>
                  </a:cubicBezTo>
                  <a:cubicBezTo>
                    <a:pt x="2440" y="1287"/>
                    <a:pt x="2640" y="1086"/>
                    <a:pt x="2740" y="836"/>
                  </a:cubicBezTo>
                  <a:cubicBezTo>
                    <a:pt x="2774" y="735"/>
                    <a:pt x="2824" y="602"/>
                    <a:pt x="2824" y="485"/>
                  </a:cubicBezTo>
                  <a:cubicBezTo>
                    <a:pt x="2824" y="435"/>
                    <a:pt x="2824" y="368"/>
                    <a:pt x="2807" y="334"/>
                  </a:cubicBezTo>
                  <a:cubicBezTo>
                    <a:pt x="2774" y="268"/>
                    <a:pt x="2757" y="234"/>
                    <a:pt x="2724" y="167"/>
                  </a:cubicBezTo>
                  <a:cubicBezTo>
                    <a:pt x="2607" y="34"/>
                    <a:pt x="2440" y="0"/>
                    <a:pt x="2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/>
          <p:nvPr/>
        </p:nvSpPr>
        <p:spPr>
          <a:xfrm flipH="1">
            <a:off x="3259013" y="2836299"/>
            <a:ext cx="7786139" cy="4052094"/>
          </a:xfrm>
          <a:custGeom>
            <a:avLst/>
            <a:gdLst/>
            <a:ahLst/>
            <a:cxnLst/>
            <a:rect l="l" t="t" r="r" b="b"/>
            <a:pathLst>
              <a:path w="107037" h="61037" extrusionOk="0">
                <a:moveTo>
                  <a:pt x="6083" y="0"/>
                </a:moveTo>
                <a:cubicBezTo>
                  <a:pt x="5531" y="0"/>
                  <a:pt x="4963" y="33"/>
                  <a:pt x="4362" y="117"/>
                </a:cubicBezTo>
                <a:cubicBezTo>
                  <a:pt x="3961" y="167"/>
                  <a:pt x="3577" y="251"/>
                  <a:pt x="3125" y="351"/>
                </a:cubicBezTo>
                <a:cubicBezTo>
                  <a:pt x="3109" y="301"/>
                  <a:pt x="3075" y="267"/>
                  <a:pt x="3025" y="251"/>
                </a:cubicBezTo>
                <a:cubicBezTo>
                  <a:pt x="3008" y="217"/>
                  <a:pt x="2958" y="217"/>
                  <a:pt x="2925" y="217"/>
                </a:cubicBezTo>
                <a:cubicBezTo>
                  <a:pt x="2825" y="217"/>
                  <a:pt x="2741" y="284"/>
                  <a:pt x="2691" y="368"/>
                </a:cubicBezTo>
                <a:lnTo>
                  <a:pt x="2658" y="468"/>
                </a:lnTo>
                <a:cubicBezTo>
                  <a:pt x="2658" y="501"/>
                  <a:pt x="2624" y="501"/>
                  <a:pt x="2624" y="518"/>
                </a:cubicBezTo>
                <a:lnTo>
                  <a:pt x="2624" y="535"/>
                </a:lnTo>
                <a:cubicBezTo>
                  <a:pt x="2574" y="635"/>
                  <a:pt x="2524" y="769"/>
                  <a:pt x="2457" y="869"/>
                </a:cubicBezTo>
                <a:cubicBezTo>
                  <a:pt x="2407" y="1036"/>
                  <a:pt x="2323" y="1203"/>
                  <a:pt x="2257" y="1370"/>
                </a:cubicBezTo>
                <a:lnTo>
                  <a:pt x="2240" y="1420"/>
                </a:lnTo>
                <a:cubicBezTo>
                  <a:pt x="2106" y="1754"/>
                  <a:pt x="1989" y="2105"/>
                  <a:pt x="1856" y="2506"/>
                </a:cubicBezTo>
                <a:cubicBezTo>
                  <a:pt x="1655" y="3191"/>
                  <a:pt x="1455" y="3943"/>
                  <a:pt x="1271" y="4845"/>
                </a:cubicBezTo>
                <a:cubicBezTo>
                  <a:pt x="1120" y="5514"/>
                  <a:pt x="1020" y="6232"/>
                  <a:pt x="903" y="7135"/>
                </a:cubicBezTo>
                <a:cubicBezTo>
                  <a:pt x="786" y="7870"/>
                  <a:pt x="703" y="8655"/>
                  <a:pt x="602" y="9691"/>
                </a:cubicBezTo>
                <a:cubicBezTo>
                  <a:pt x="435" y="11529"/>
                  <a:pt x="352" y="13384"/>
                  <a:pt x="318" y="14954"/>
                </a:cubicBezTo>
                <a:cubicBezTo>
                  <a:pt x="285" y="15723"/>
                  <a:pt x="268" y="16491"/>
                  <a:pt x="235" y="17243"/>
                </a:cubicBezTo>
                <a:cubicBezTo>
                  <a:pt x="201" y="18229"/>
                  <a:pt x="168" y="19232"/>
                  <a:pt x="118" y="20217"/>
                </a:cubicBezTo>
                <a:cubicBezTo>
                  <a:pt x="1" y="23509"/>
                  <a:pt x="1" y="27001"/>
                  <a:pt x="151" y="30861"/>
                </a:cubicBezTo>
                <a:cubicBezTo>
                  <a:pt x="201" y="32515"/>
                  <a:pt x="285" y="34286"/>
                  <a:pt x="419" y="36274"/>
                </a:cubicBezTo>
                <a:cubicBezTo>
                  <a:pt x="452" y="37026"/>
                  <a:pt x="519" y="37811"/>
                  <a:pt x="586" y="38780"/>
                </a:cubicBezTo>
                <a:lnTo>
                  <a:pt x="653" y="39850"/>
                </a:lnTo>
                <a:lnTo>
                  <a:pt x="703" y="40719"/>
                </a:lnTo>
                <a:cubicBezTo>
                  <a:pt x="820" y="42356"/>
                  <a:pt x="937" y="43576"/>
                  <a:pt x="1070" y="44729"/>
                </a:cubicBezTo>
                <a:cubicBezTo>
                  <a:pt x="1254" y="46216"/>
                  <a:pt x="1488" y="47486"/>
                  <a:pt x="1772" y="48672"/>
                </a:cubicBezTo>
                <a:cubicBezTo>
                  <a:pt x="1939" y="49324"/>
                  <a:pt x="2123" y="49925"/>
                  <a:pt x="2340" y="50510"/>
                </a:cubicBezTo>
                <a:cubicBezTo>
                  <a:pt x="2541" y="51145"/>
                  <a:pt x="2825" y="51763"/>
                  <a:pt x="3159" y="52381"/>
                </a:cubicBezTo>
                <a:cubicBezTo>
                  <a:pt x="3410" y="52882"/>
                  <a:pt x="3710" y="53350"/>
                  <a:pt x="4044" y="53835"/>
                </a:cubicBezTo>
                <a:cubicBezTo>
                  <a:pt x="4412" y="54319"/>
                  <a:pt x="4830" y="54804"/>
                  <a:pt x="5331" y="55255"/>
                </a:cubicBezTo>
                <a:cubicBezTo>
                  <a:pt x="5582" y="55489"/>
                  <a:pt x="5832" y="55673"/>
                  <a:pt x="6033" y="55840"/>
                </a:cubicBezTo>
                <a:cubicBezTo>
                  <a:pt x="6250" y="55990"/>
                  <a:pt x="6450" y="56141"/>
                  <a:pt x="6701" y="56308"/>
                </a:cubicBezTo>
                <a:cubicBezTo>
                  <a:pt x="6952" y="56441"/>
                  <a:pt x="7219" y="56592"/>
                  <a:pt x="7503" y="56742"/>
                </a:cubicBezTo>
                <a:cubicBezTo>
                  <a:pt x="7770" y="56893"/>
                  <a:pt x="8054" y="57009"/>
                  <a:pt x="8455" y="57177"/>
                </a:cubicBezTo>
                <a:cubicBezTo>
                  <a:pt x="8923" y="57360"/>
                  <a:pt x="9441" y="57527"/>
                  <a:pt x="10126" y="57728"/>
                </a:cubicBezTo>
                <a:cubicBezTo>
                  <a:pt x="10694" y="57862"/>
                  <a:pt x="11296" y="58012"/>
                  <a:pt x="12098" y="58162"/>
                </a:cubicBezTo>
                <a:cubicBezTo>
                  <a:pt x="13401" y="58396"/>
                  <a:pt x="14805" y="58513"/>
                  <a:pt x="15908" y="58647"/>
                </a:cubicBezTo>
                <a:lnTo>
                  <a:pt x="16793" y="58730"/>
                </a:lnTo>
                <a:cubicBezTo>
                  <a:pt x="17194" y="58764"/>
                  <a:pt x="17562" y="58814"/>
                  <a:pt x="17963" y="58831"/>
                </a:cubicBezTo>
                <a:cubicBezTo>
                  <a:pt x="18815" y="58914"/>
                  <a:pt x="19717" y="58998"/>
                  <a:pt x="20736" y="59065"/>
                </a:cubicBezTo>
                <a:cubicBezTo>
                  <a:pt x="27386" y="59583"/>
                  <a:pt x="34120" y="59783"/>
                  <a:pt x="40670" y="59984"/>
                </a:cubicBezTo>
                <a:lnTo>
                  <a:pt x="42224" y="60017"/>
                </a:lnTo>
                <a:cubicBezTo>
                  <a:pt x="43844" y="60067"/>
                  <a:pt x="45716" y="60117"/>
                  <a:pt x="47604" y="60184"/>
                </a:cubicBezTo>
                <a:cubicBezTo>
                  <a:pt x="49492" y="60251"/>
                  <a:pt x="51380" y="60334"/>
                  <a:pt x="52984" y="60401"/>
                </a:cubicBezTo>
                <a:cubicBezTo>
                  <a:pt x="53836" y="60435"/>
                  <a:pt x="54722" y="60485"/>
                  <a:pt x="55574" y="60502"/>
                </a:cubicBezTo>
                <a:cubicBezTo>
                  <a:pt x="58247" y="60602"/>
                  <a:pt x="61021" y="60735"/>
                  <a:pt x="63744" y="60836"/>
                </a:cubicBezTo>
                <a:cubicBezTo>
                  <a:pt x="67704" y="60986"/>
                  <a:pt x="71179" y="61036"/>
                  <a:pt x="74354" y="61036"/>
                </a:cubicBezTo>
                <a:lnTo>
                  <a:pt x="74855" y="61036"/>
                </a:lnTo>
                <a:cubicBezTo>
                  <a:pt x="78481" y="61036"/>
                  <a:pt x="81823" y="60953"/>
                  <a:pt x="85114" y="60752"/>
                </a:cubicBezTo>
                <a:cubicBezTo>
                  <a:pt x="86368" y="60685"/>
                  <a:pt x="87637" y="60585"/>
                  <a:pt x="88707" y="60502"/>
                </a:cubicBezTo>
                <a:cubicBezTo>
                  <a:pt x="89826" y="60418"/>
                  <a:pt x="90812" y="60334"/>
                  <a:pt x="91714" y="60234"/>
                </a:cubicBezTo>
                <a:cubicBezTo>
                  <a:pt x="94087" y="59984"/>
                  <a:pt x="96109" y="59583"/>
                  <a:pt x="97913" y="59081"/>
                </a:cubicBezTo>
                <a:cubicBezTo>
                  <a:pt x="98932" y="58781"/>
                  <a:pt x="99918" y="58413"/>
                  <a:pt x="100820" y="57995"/>
                </a:cubicBezTo>
                <a:cubicBezTo>
                  <a:pt x="101706" y="57578"/>
                  <a:pt x="102541" y="57060"/>
                  <a:pt x="103293" y="56492"/>
                </a:cubicBezTo>
                <a:cubicBezTo>
                  <a:pt x="103611" y="56241"/>
                  <a:pt x="103945" y="55940"/>
                  <a:pt x="104296" y="55606"/>
                </a:cubicBezTo>
                <a:cubicBezTo>
                  <a:pt x="104630" y="55272"/>
                  <a:pt x="104947" y="54904"/>
                  <a:pt x="105265" y="54470"/>
                </a:cubicBezTo>
                <a:cubicBezTo>
                  <a:pt x="105516" y="54136"/>
                  <a:pt x="105716" y="53735"/>
                  <a:pt x="105950" y="53300"/>
                </a:cubicBezTo>
                <a:cubicBezTo>
                  <a:pt x="106184" y="52849"/>
                  <a:pt x="106351" y="52381"/>
                  <a:pt x="106518" y="51813"/>
                </a:cubicBezTo>
                <a:cubicBezTo>
                  <a:pt x="106635" y="51379"/>
                  <a:pt x="106752" y="50877"/>
                  <a:pt x="106852" y="50259"/>
                </a:cubicBezTo>
                <a:cubicBezTo>
                  <a:pt x="106936" y="49674"/>
                  <a:pt x="106969" y="49073"/>
                  <a:pt x="107003" y="48455"/>
                </a:cubicBezTo>
                <a:lnTo>
                  <a:pt x="107003" y="47586"/>
                </a:lnTo>
                <a:cubicBezTo>
                  <a:pt x="107036" y="47335"/>
                  <a:pt x="107019" y="47068"/>
                  <a:pt x="106986" y="46734"/>
                </a:cubicBezTo>
                <a:cubicBezTo>
                  <a:pt x="106919" y="46166"/>
                  <a:pt x="106836" y="45564"/>
                  <a:pt x="106685" y="44896"/>
                </a:cubicBezTo>
                <a:cubicBezTo>
                  <a:pt x="106451" y="43826"/>
                  <a:pt x="106084" y="42707"/>
                  <a:pt x="105582" y="41554"/>
                </a:cubicBezTo>
                <a:cubicBezTo>
                  <a:pt x="105148" y="40535"/>
                  <a:pt x="104580" y="39482"/>
                  <a:pt x="103845" y="38363"/>
                </a:cubicBezTo>
                <a:cubicBezTo>
                  <a:pt x="103227" y="37360"/>
                  <a:pt x="102475" y="36358"/>
                  <a:pt x="101572" y="35288"/>
                </a:cubicBezTo>
                <a:cubicBezTo>
                  <a:pt x="100820" y="34386"/>
                  <a:pt x="99952" y="33467"/>
                  <a:pt x="98983" y="32515"/>
                </a:cubicBezTo>
                <a:cubicBezTo>
                  <a:pt x="98097" y="31663"/>
                  <a:pt x="97161" y="30794"/>
                  <a:pt x="96075" y="29925"/>
                </a:cubicBezTo>
                <a:cubicBezTo>
                  <a:pt x="95156" y="29156"/>
                  <a:pt x="94170" y="28404"/>
                  <a:pt x="93068" y="27619"/>
                </a:cubicBezTo>
                <a:cubicBezTo>
                  <a:pt x="91146" y="26249"/>
                  <a:pt x="89091" y="24979"/>
                  <a:pt x="86986" y="23843"/>
                </a:cubicBezTo>
                <a:cubicBezTo>
                  <a:pt x="84363" y="22440"/>
                  <a:pt x="81472" y="21186"/>
                  <a:pt x="78381" y="20150"/>
                </a:cubicBezTo>
                <a:cubicBezTo>
                  <a:pt x="77094" y="19716"/>
                  <a:pt x="75758" y="19315"/>
                  <a:pt x="74304" y="18914"/>
                </a:cubicBezTo>
                <a:cubicBezTo>
                  <a:pt x="72884" y="18546"/>
                  <a:pt x="71413" y="18212"/>
                  <a:pt x="69859" y="17912"/>
                </a:cubicBezTo>
                <a:cubicBezTo>
                  <a:pt x="68423" y="17644"/>
                  <a:pt x="66919" y="17427"/>
                  <a:pt x="65398" y="17260"/>
                </a:cubicBezTo>
                <a:cubicBezTo>
                  <a:pt x="64697" y="17176"/>
                  <a:pt x="63978" y="17143"/>
                  <a:pt x="63159" y="17076"/>
                </a:cubicBezTo>
                <a:cubicBezTo>
                  <a:pt x="62407" y="17043"/>
                  <a:pt x="61656" y="16993"/>
                  <a:pt x="60937" y="16993"/>
                </a:cubicBezTo>
                <a:lnTo>
                  <a:pt x="60586" y="16993"/>
                </a:lnTo>
                <a:cubicBezTo>
                  <a:pt x="60018" y="16993"/>
                  <a:pt x="59467" y="17009"/>
                  <a:pt x="58832" y="17059"/>
                </a:cubicBezTo>
                <a:cubicBezTo>
                  <a:pt x="58163" y="17093"/>
                  <a:pt x="57462" y="17176"/>
                  <a:pt x="56660" y="17310"/>
                </a:cubicBezTo>
                <a:cubicBezTo>
                  <a:pt x="55390" y="17511"/>
                  <a:pt x="54036" y="17878"/>
                  <a:pt x="52633" y="18329"/>
                </a:cubicBezTo>
                <a:cubicBezTo>
                  <a:pt x="51380" y="18764"/>
                  <a:pt x="50077" y="19315"/>
                  <a:pt x="48656" y="20050"/>
                </a:cubicBezTo>
                <a:cubicBezTo>
                  <a:pt x="48122" y="20334"/>
                  <a:pt x="47537" y="20652"/>
                  <a:pt x="46818" y="21053"/>
                </a:cubicBezTo>
                <a:lnTo>
                  <a:pt x="45883" y="21604"/>
                </a:lnTo>
                <a:lnTo>
                  <a:pt x="45849" y="21638"/>
                </a:lnTo>
                <a:lnTo>
                  <a:pt x="44897" y="22189"/>
                </a:lnTo>
                <a:cubicBezTo>
                  <a:pt x="44696" y="22323"/>
                  <a:pt x="44479" y="22423"/>
                  <a:pt x="44279" y="22523"/>
                </a:cubicBezTo>
                <a:cubicBezTo>
                  <a:pt x="44045" y="22657"/>
                  <a:pt x="43794" y="22774"/>
                  <a:pt x="43477" y="22907"/>
                </a:cubicBezTo>
                <a:cubicBezTo>
                  <a:pt x="42975" y="23141"/>
                  <a:pt x="42457" y="23325"/>
                  <a:pt x="41923" y="23475"/>
                </a:cubicBezTo>
                <a:cubicBezTo>
                  <a:pt x="41839" y="23492"/>
                  <a:pt x="41756" y="23509"/>
                  <a:pt x="41639" y="23526"/>
                </a:cubicBezTo>
                <a:cubicBezTo>
                  <a:pt x="41472" y="23576"/>
                  <a:pt x="41338" y="23592"/>
                  <a:pt x="41171" y="23609"/>
                </a:cubicBezTo>
                <a:cubicBezTo>
                  <a:pt x="40887" y="23659"/>
                  <a:pt x="40586" y="23676"/>
                  <a:pt x="40202" y="23676"/>
                </a:cubicBezTo>
                <a:cubicBezTo>
                  <a:pt x="40118" y="23676"/>
                  <a:pt x="40018" y="23676"/>
                  <a:pt x="39934" y="23659"/>
                </a:cubicBezTo>
                <a:cubicBezTo>
                  <a:pt x="39767" y="23659"/>
                  <a:pt x="39617" y="23643"/>
                  <a:pt x="39433" y="23609"/>
                </a:cubicBezTo>
                <a:cubicBezTo>
                  <a:pt x="39066" y="23576"/>
                  <a:pt x="38698" y="23475"/>
                  <a:pt x="38447" y="23409"/>
                </a:cubicBezTo>
                <a:cubicBezTo>
                  <a:pt x="38280" y="23342"/>
                  <a:pt x="38113" y="23308"/>
                  <a:pt x="37946" y="23242"/>
                </a:cubicBezTo>
                <a:cubicBezTo>
                  <a:pt x="37695" y="23158"/>
                  <a:pt x="37445" y="23024"/>
                  <a:pt x="37211" y="22924"/>
                </a:cubicBezTo>
                <a:cubicBezTo>
                  <a:pt x="36827" y="22740"/>
                  <a:pt x="36442" y="22506"/>
                  <a:pt x="36108" y="22323"/>
                </a:cubicBezTo>
                <a:cubicBezTo>
                  <a:pt x="35858" y="22172"/>
                  <a:pt x="35607" y="22005"/>
                  <a:pt x="35356" y="21821"/>
                </a:cubicBezTo>
                <a:cubicBezTo>
                  <a:pt x="35122" y="21654"/>
                  <a:pt x="34905" y="21487"/>
                  <a:pt x="34604" y="21253"/>
                </a:cubicBezTo>
                <a:cubicBezTo>
                  <a:pt x="34153" y="20886"/>
                  <a:pt x="33669" y="20435"/>
                  <a:pt x="33151" y="19917"/>
                </a:cubicBezTo>
                <a:cubicBezTo>
                  <a:pt x="32332" y="19064"/>
                  <a:pt x="31513" y="18062"/>
                  <a:pt x="30644" y="16892"/>
                </a:cubicBezTo>
                <a:cubicBezTo>
                  <a:pt x="30026" y="16057"/>
                  <a:pt x="29425" y="15155"/>
                  <a:pt x="28857" y="14303"/>
                </a:cubicBezTo>
                <a:cubicBezTo>
                  <a:pt x="28706" y="14069"/>
                  <a:pt x="28556" y="13818"/>
                  <a:pt x="28389" y="13584"/>
                </a:cubicBezTo>
                <a:cubicBezTo>
                  <a:pt x="27704" y="12565"/>
                  <a:pt x="26952" y="11462"/>
                  <a:pt x="26083" y="10376"/>
                </a:cubicBezTo>
                <a:cubicBezTo>
                  <a:pt x="25715" y="9891"/>
                  <a:pt x="25314" y="9440"/>
                  <a:pt x="24897" y="8972"/>
                </a:cubicBezTo>
                <a:cubicBezTo>
                  <a:pt x="24546" y="8571"/>
                  <a:pt x="24128" y="8154"/>
                  <a:pt x="23627" y="7686"/>
                </a:cubicBezTo>
                <a:cubicBezTo>
                  <a:pt x="22725" y="6817"/>
                  <a:pt x="21722" y="5982"/>
                  <a:pt x="20569" y="5180"/>
                </a:cubicBezTo>
                <a:cubicBezTo>
                  <a:pt x="19533" y="4428"/>
                  <a:pt x="18380" y="3693"/>
                  <a:pt x="17144" y="3041"/>
                </a:cubicBezTo>
                <a:cubicBezTo>
                  <a:pt x="16609" y="2757"/>
                  <a:pt x="16024" y="2456"/>
                  <a:pt x="15323" y="2139"/>
                </a:cubicBezTo>
                <a:cubicBezTo>
                  <a:pt x="14704" y="1855"/>
                  <a:pt x="14036" y="1587"/>
                  <a:pt x="13301" y="1303"/>
                </a:cubicBezTo>
                <a:cubicBezTo>
                  <a:pt x="12065" y="852"/>
                  <a:pt x="10761" y="518"/>
                  <a:pt x="9441" y="267"/>
                </a:cubicBezTo>
                <a:cubicBezTo>
                  <a:pt x="8422" y="84"/>
                  <a:pt x="7369" y="0"/>
                  <a:pt x="63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13"/>
          <p:cNvGrpSpPr/>
          <p:nvPr/>
        </p:nvGrpSpPr>
        <p:grpSpPr>
          <a:xfrm rot="-2878851" flipH="1">
            <a:off x="5964529" y="4558242"/>
            <a:ext cx="911354" cy="1054193"/>
            <a:chOff x="2247218" y="3272588"/>
            <a:chExt cx="626969" cy="725236"/>
          </a:xfrm>
        </p:grpSpPr>
        <p:sp>
          <p:nvSpPr>
            <p:cNvPr id="210" name="Google Shape;210;p13"/>
            <p:cNvSpPr/>
            <p:nvPr/>
          </p:nvSpPr>
          <p:spPr>
            <a:xfrm flipH="1">
              <a:off x="2264292" y="3272588"/>
              <a:ext cx="609895" cy="685356"/>
            </a:xfrm>
            <a:custGeom>
              <a:avLst/>
              <a:gdLst/>
              <a:ahLst/>
              <a:cxnLst/>
              <a:rect l="l" t="t" r="r" b="b"/>
              <a:pathLst>
                <a:path w="5108" h="5740" extrusionOk="0">
                  <a:moveTo>
                    <a:pt x="1405" y="1"/>
                  </a:moveTo>
                  <a:cubicBezTo>
                    <a:pt x="1322" y="1"/>
                    <a:pt x="1250" y="25"/>
                    <a:pt x="1191" y="37"/>
                  </a:cubicBezTo>
                  <a:cubicBezTo>
                    <a:pt x="1072" y="60"/>
                    <a:pt x="965" y="144"/>
                    <a:pt x="846" y="263"/>
                  </a:cubicBezTo>
                  <a:cubicBezTo>
                    <a:pt x="762" y="346"/>
                    <a:pt x="691" y="453"/>
                    <a:pt x="643" y="584"/>
                  </a:cubicBezTo>
                  <a:cubicBezTo>
                    <a:pt x="596" y="691"/>
                    <a:pt x="572" y="822"/>
                    <a:pt x="572" y="953"/>
                  </a:cubicBezTo>
                  <a:cubicBezTo>
                    <a:pt x="572" y="1191"/>
                    <a:pt x="631" y="1453"/>
                    <a:pt x="750" y="1763"/>
                  </a:cubicBezTo>
                  <a:cubicBezTo>
                    <a:pt x="846" y="2001"/>
                    <a:pt x="988" y="2239"/>
                    <a:pt x="1179" y="2501"/>
                  </a:cubicBezTo>
                  <a:cubicBezTo>
                    <a:pt x="1215" y="2537"/>
                    <a:pt x="1227" y="2561"/>
                    <a:pt x="1250" y="2596"/>
                  </a:cubicBezTo>
                  <a:cubicBezTo>
                    <a:pt x="1215" y="2561"/>
                    <a:pt x="1143" y="2549"/>
                    <a:pt x="1096" y="2537"/>
                  </a:cubicBezTo>
                  <a:cubicBezTo>
                    <a:pt x="977" y="2501"/>
                    <a:pt x="857" y="2477"/>
                    <a:pt x="750" y="2477"/>
                  </a:cubicBezTo>
                  <a:cubicBezTo>
                    <a:pt x="619" y="2477"/>
                    <a:pt x="500" y="2501"/>
                    <a:pt x="393" y="2549"/>
                  </a:cubicBezTo>
                  <a:cubicBezTo>
                    <a:pt x="286" y="2596"/>
                    <a:pt x="203" y="2680"/>
                    <a:pt x="119" y="2787"/>
                  </a:cubicBezTo>
                  <a:cubicBezTo>
                    <a:pt x="48" y="2894"/>
                    <a:pt x="24" y="3025"/>
                    <a:pt x="0" y="3192"/>
                  </a:cubicBezTo>
                  <a:lnTo>
                    <a:pt x="0" y="3430"/>
                  </a:lnTo>
                  <a:cubicBezTo>
                    <a:pt x="0" y="3501"/>
                    <a:pt x="24" y="3561"/>
                    <a:pt x="48" y="3632"/>
                  </a:cubicBezTo>
                  <a:cubicBezTo>
                    <a:pt x="95" y="3787"/>
                    <a:pt x="155" y="3918"/>
                    <a:pt x="226" y="4049"/>
                  </a:cubicBezTo>
                  <a:cubicBezTo>
                    <a:pt x="298" y="4168"/>
                    <a:pt x="381" y="4287"/>
                    <a:pt x="476" y="4394"/>
                  </a:cubicBezTo>
                  <a:cubicBezTo>
                    <a:pt x="584" y="4513"/>
                    <a:pt x="703" y="4620"/>
                    <a:pt x="810" y="4704"/>
                  </a:cubicBezTo>
                  <a:cubicBezTo>
                    <a:pt x="1012" y="4882"/>
                    <a:pt x="1250" y="5049"/>
                    <a:pt x="1536" y="5216"/>
                  </a:cubicBezTo>
                  <a:cubicBezTo>
                    <a:pt x="1810" y="5359"/>
                    <a:pt x="2072" y="5478"/>
                    <a:pt x="2346" y="5573"/>
                  </a:cubicBezTo>
                  <a:cubicBezTo>
                    <a:pt x="2465" y="5621"/>
                    <a:pt x="2584" y="5644"/>
                    <a:pt x="2703" y="5680"/>
                  </a:cubicBezTo>
                  <a:cubicBezTo>
                    <a:pt x="2798" y="5704"/>
                    <a:pt x="2941" y="5716"/>
                    <a:pt x="3072" y="5740"/>
                  </a:cubicBezTo>
                  <a:cubicBezTo>
                    <a:pt x="3120" y="5740"/>
                    <a:pt x="3155" y="5716"/>
                    <a:pt x="3191" y="5704"/>
                  </a:cubicBezTo>
                  <a:lnTo>
                    <a:pt x="3394" y="5704"/>
                  </a:lnTo>
                  <a:cubicBezTo>
                    <a:pt x="3489" y="5704"/>
                    <a:pt x="3572" y="5704"/>
                    <a:pt x="3655" y="5692"/>
                  </a:cubicBezTo>
                  <a:cubicBezTo>
                    <a:pt x="3739" y="5668"/>
                    <a:pt x="3810" y="5656"/>
                    <a:pt x="3894" y="5644"/>
                  </a:cubicBezTo>
                  <a:cubicBezTo>
                    <a:pt x="4048" y="5597"/>
                    <a:pt x="4191" y="5549"/>
                    <a:pt x="4310" y="5478"/>
                  </a:cubicBezTo>
                  <a:cubicBezTo>
                    <a:pt x="4429" y="5406"/>
                    <a:pt x="4548" y="5311"/>
                    <a:pt x="4644" y="5204"/>
                  </a:cubicBezTo>
                  <a:cubicBezTo>
                    <a:pt x="4739" y="5109"/>
                    <a:pt x="4798" y="5001"/>
                    <a:pt x="4870" y="4859"/>
                  </a:cubicBezTo>
                  <a:cubicBezTo>
                    <a:pt x="4989" y="4632"/>
                    <a:pt x="5048" y="4359"/>
                    <a:pt x="5084" y="4049"/>
                  </a:cubicBezTo>
                  <a:cubicBezTo>
                    <a:pt x="5108" y="3787"/>
                    <a:pt x="5096" y="3489"/>
                    <a:pt x="5048" y="3144"/>
                  </a:cubicBezTo>
                  <a:cubicBezTo>
                    <a:pt x="5025" y="2870"/>
                    <a:pt x="4941" y="2596"/>
                    <a:pt x="4858" y="2275"/>
                  </a:cubicBezTo>
                  <a:cubicBezTo>
                    <a:pt x="4739" y="1930"/>
                    <a:pt x="4632" y="1656"/>
                    <a:pt x="4513" y="1418"/>
                  </a:cubicBezTo>
                  <a:cubicBezTo>
                    <a:pt x="4429" y="1251"/>
                    <a:pt x="4334" y="1120"/>
                    <a:pt x="4227" y="1013"/>
                  </a:cubicBezTo>
                  <a:cubicBezTo>
                    <a:pt x="4132" y="894"/>
                    <a:pt x="3989" y="787"/>
                    <a:pt x="3858" y="739"/>
                  </a:cubicBezTo>
                  <a:cubicBezTo>
                    <a:pt x="3751" y="679"/>
                    <a:pt x="3632" y="656"/>
                    <a:pt x="3501" y="656"/>
                  </a:cubicBezTo>
                  <a:lnTo>
                    <a:pt x="3394" y="656"/>
                  </a:lnTo>
                  <a:cubicBezTo>
                    <a:pt x="3251" y="679"/>
                    <a:pt x="3120" y="751"/>
                    <a:pt x="3013" y="870"/>
                  </a:cubicBezTo>
                  <a:cubicBezTo>
                    <a:pt x="2905" y="989"/>
                    <a:pt x="2834" y="1132"/>
                    <a:pt x="2786" y="1334"/>
                  </a:cubicBezTo>
                  <a:lnTo>
                    <a:pt x="2786" y="1358"/>
                  </a:lnTo>
                  <a:lnTo>
                    <a:pt x="2786" y="1370"/>
                  </a:lnTo>
                  <a:cubicBezTo>
                    <a:pt x="2762" y="1311"/>
                    <a:pt x="2727" y="1239"/>
                    <a:pt x="2679" y="1180"/>
                  </a:cubicBezTo>
                  <a:cubicBezTo>
                    <a:pt x="2524" y="882"/>
                    <a:pt x="2358" y="656"/>
                    <a:pt x="2191" y="465"/>
                  </a:cubicBezTo>
                  <a:cubicBezTo>
                    <a:pt x="2084" y="358"/>
                    <a:pt x="2000" y="263"/>
                    <a:pt x="1893" y="179"/>
                  </a:cubicBezTo>
                  <a:cubicBezTo>
                    <a:pt x="1846" y="156"/>
                    <a:pt x="1786" y="120"/>
                    <a:pt x="1727" y="96"/>
                  </a:cubicBezTo>
                  <a:cubicBezTo>
                    <a:pt x="1691" y="60"/>
                    <a:pt x="1631" y="48"/>
                    <a:pt x="1572" y="37"/>
                  </a:cubicBezTo>
                  <a:cubicBezTo>
                    <a:pt x="1512" y="1"/>
                    <a:pt x="1453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 flipH="1">
              <a:off x="2247218" y="3329542"/>
              <a:ext cx="567269" cy="668282"/>
            </a:xfrm>
            <a:custGeom>
              <a:avLst/>
              <a:gdLst/>
              <a:ahLst/>
              <a:cxnLst/>
              <a:rect l="l" t="t" r="r" b="b"/>
              <a:pathLst>
                <a:path w="4751" h="5597" extrusionOk="0">
                  <a:moveTo>
                    <a:pt x="679" y="0"/>
                  </a:moveTo>
                  <a:cubicBezTo>
                    <a:pt x="667" y="0"/>
                    <a:pt x="655" y="36"/>
                    <a:pt x="667" y="48"/>
                  </a:cubicBezTo>
                  <a:cubicBezTo>
                    <a:pt x="810" y="417"/>
                    <a:pt x="965" y="798"/>
                    <a:pt x="1143" y="1155"/>
                  </a:cubicBezTo>
                  <a:cubicBezTo>
                    <a:pt x="1227" y="1334"/>
                    <a:pt x="1322" y="1488"/>
                    <a:pt x="1405" y="1667"/>
                  </a:cubicBezTo>
                  <a:cubicBezTo>
                    <a:pt x="1370" y="1643"/>
                    <a:pt x="1334" y="1607"/>
                    <a:pt x="1286" y="1584"/>
                  </a:cubicBezTo>
                  <a:cubicBezTo>
                    <a:pt x="1191" y="1488"/>
                    <a:pt x="1084" y="1405"/>
                    <a:pt x="989" y="1298"/>
                  </a:cubicBezTo>
                  <a:cubicBezTo>
                    <a:pt x="917" y="1215"/>
                    <a:pt x="846" y="1131"/>
                    <a:pt x="786" y="1048"/>
                  </a:cubicBezTo>
                  <a:lnTo>
                    <a:pt x="608" y="774"/>
                  </a:lnTo>
                  <a:cubicBezTo>
                    <a:pt x="608" y="762"/>
                    <a:pt x="584" y="762"/>
                    <a:pt x="572" y="762"/>
                  </a:cubicBezTo>
                  <a:lnTo>
                    <a:pt x="560" y="762"/>
                  </a:lnTo>
                  <a:cubicBezTo>
                    <a:pt x="536" y="762"/>
                    <a:pt x="536" y="798"/>
                    <a:pt x="548" y="810"/>
                  </a:cubicBezTo>
                  <a:cubicBezTo>
                    <a:pt x="608" y="917"/>
                    <a:pt x="667" y="1012"/>
                    <a:pt x="738" y="1107"/>
                  </a:cubicBezTo>
                  <a:cubicBezTo>
                    <a:pt x="810" y="1215"/>
                    <a:pt x="893" y="1298"/>
                    <a:pt x="977" y="1393"/>
                  </a:cubicBezTo>
                  <a:cubicBezTo>
                    <a:pt x="1143" y="1548"/>
                    <a:pt x="1322" y="1715"/>
                    <a:pt x="1512" y="1834"/>
                  </a:cubicBezTo>
                  <a:cubicBezTo>
                    <a:pt x="1584" y="1965"/>
                    <a:pt x="1655" y="2084"/>
                    <a:pt x="1739" y="2227"/>
                  </a:cubicBezTo>
                  <a:cubicBezTo>
                    <a:pt x="1941" y="2584"/>
                    <a:pt x="2167" y="2941"/>
                    <a:pt x="2417" y="3274"/>
                  </a:cubicBezTo>
                  <a:cubicBezTo>
                    <a:pt x="2477" y="3358"/>
                    <a:pt x="2536" y="3441"/>
                    <a:pt x="2596" y="3512"/>
                  </a:cubicBezTo>
                  <a:lnTo>
                    <a:pt x="2477" y="3512"/>
                  </a:lnTo>
                  <a:cubicBezTo>
                    <a:pt x="2405" y="3512"/>
                    <a:pt x="2310" y="3501"/>
                    <a:pt x="2239" y="3501"/>
                  </a:cubicBezTo>
                  <a:cubicBezTo>
                    <a:pt x="2167" y="3501"/>
                    <a:pt x="2084" y="3489"/>
                    <a:pt x="2001" y="3477"/>
                  </a:cubicBezTo>
                  <a:cubicBezTo>
                    <a:pt x="1929" y="3453"/>
                    <a:pt x="1846" y="3441"/>
                    <a:pt x="1762" y="3429"/>
                  </a:cubicBezTo>
                  <a:cubicBezTo>
                    <a:pt x="1679" y="3393"/>
                    <a:pt x="1608" y="3381"/>
                    <a:pt x="1512" y="3358"/>
                  </a:cubicBezTo>
                  <a:cubicBezTo>
                    <a:pt x="1203" y="3250"/>
                    <a:pt x="905" y="3120"/>
                    <a:pt x="619" y="2941"/>
                  </a:cubicBezTo>
                  <a:cubicBezTo>
                    <a:pt x="429" y="2822"/>
                    <a:pt x="227" y="2667"/>
                    <a:pt x="72" y="2524"/>
                  </a:cubicBezTo>
                  <a:cubicBezTo>
                    <a:pt x="48" y="2500"/>
                    <a:pt x="48" y="2500"/>
                    <a:pt x="36" y="2500"/>
                  </a:cubicBezTo>
                  <a:cubicBezTo>
                    <a:pt x="24" y="2500"/>
                    <a:pt x="12" y="2500"/>
                    <a:pt x="12" y="2524"/>
                  </a:cubicBezTo>
                  <a:cubicBezTo>
                    <a:pt x="0" y="2548"/>
                    <a:pt x="0" y="2560"/>
                    <a:pt x="12" y="2608"/>
                  </a:cubicBezTo>
                  <a:lnTo>
                    <a:pt x="274" y="2834"/>
                  </a:lnTo>
                  <a:lnTo>
                    <a:pt x="584" y="3048"/>
                  </a:lnTo>
                  <a:cubicBezTo>
                    <a:pt x="691" y="3131"/>
                    <a:pt x="810" y="3191"/>
                    <a:pt x="917" y="3250"/>
                  </a:cubicBezTo>
                  <a:cubicBezTo>
                    <a:pt x="1036" y="3322"/>
                    <a:pt x="1155" y="3370"/>
                    <a:pt x="1274" y="3429"/>
                  </a:cubicBezTo>
                  <a:cubicBezTo>
                    <a:pt x="1393" y="3465"/>
                    <a:pt x="1500" y="3512"/>
                    <a:pt x="1620" y="3560"/>
                  </a:cubicBezTo>
                  <a:cubicBezTo>
                    <a:pt x="1739" y="3608"/>
                    <a:pt x="1870" y="3643"/>
                    <a:pt x="1989" y="3679"/>
                  </a:cubicBezTo>
                  <a:cubicBezTo>
                    <a:pt x="2108" y="3703"/>
                    <a:pt x="2227" y="3739"/>
                    <a:pt x="2358" y="3751"/>
                  </a:cubicBezTo>
                  <a:cubicBezTo>
                    <a:pt x="2417" y="3751"/>
                    <a:pt x="2489" y="3762"/>
                    <a:pt x="2548" y="3762"/>
                  </a:cubicBezTo>
                  <a:lnTo>
                    <a:pt x="2643" y="3762"/>
                  </a:lnTo>
                  <a:cubicBezTo>
                    <a:pt x="2667" y="3762"/>
                    <a:pt x="2703" y="3751"/>
                    <a:pt x="2727" y="3751"/>
                  </a:cubicBezTo>
                  <a:cubicBezTo>
                    <a:pt x="2870" y="3929"/>
                    <a:pt x="3013" y="4108"/>
                    <a:pt x="3167" y="4286"/>
                  </a:cubicBezTo>
                  <a:cubicBezTo>
                    <a:pt x="3370" y="4524"/>
                    <a:pt x="3596" y="4751"/>
                    <a:pt x="3822" y="4977"/>
                  </a:cubicBezTo>
                  <a:cubicBezTo>
                    <a:pt x="3941" y="5072"/>
                    <a:pt x="4037" y="5179"/>
                    <a:pt x="4156" y="5286"/>
                  </a:cubicBezTo>
                  <a:cubicBezTo>
                    <a:pt x="4215" y="5334"/>
                    <a:pt x="4263" y="5370"/>
                    <a:pt x="4322" y="5417"/>
                  </a:cubicBezTo>
                  <a:cubicBezTo>
                    <a:pt x="4394" y="5477"/>
                    <a:pt x="4453" y="5525"/>
                    <a:pt x="4513" y="5572"/>
                  </a:cubicBezTo>
                  <a:cubicBezTo>
                    <a:pt x="4539" y="5588"/>
                    <a:pt x="4572" y="5597"/>
                    <a:pt x="4604" y="5597"/>
                  </a:cubicBezTo>
                  <a:cubicBezTo>
                    <a:pt x="4646" y="5597"/>
                    <a:pt x="4688" y="5582"/>
                    <a:pt x="4715" y="5548"/>
                  </a:cubicBezTo>
                  <a:cubicBezTo>
                    <a:pt x="4751" y="5489"/>
                    <a:pt x="4751" y="5406"/>
                    <a:pt x="4691" y="5358"/>
                  </a:cubicBezTo>
                  <a:cubicBezTo>
                    <a:pt x="4632" y="5310"/>
                    <a:pt x="4596" y="5275"/>
                    <a:pt x="4537" y="5227"/>
                  </a:cubicBezTo>
                  <a:cubicBezTo>
                    <a:pt x="4477" y="5179"/>
                    <a:pt x="4429" y="5132"/>
                    <a:pt x="4370" y="5096"/>
                  </a:cubicBezTo>
                  <a:cubicBezTo>
                    <a:pt x="4251" y="5001"/>
                    <a:pt x="4144" y="4917"/>
                    <a:pt x="4037" y="4810"/>
                  </a:cubicBezTo>
                  <a:cubicBezTo>
                    <a:pt x="3834" y="4620"/>
                    <a:pt x="3620" y="4405"/>
                    <a:pt x="3429" y="4203"/>
                  </a:cubicBezTo>
                  <a:cubicBezTo>
                    <a:pt x="3263" y="4024"/>
                    <a:pt x="3108" y="3822"/>
                    <a:pt x="2941" y="3631"/>
                  </a:cubicBezTo>
                  <a:cubicBezTo>
                    <a:pt x="2941" y="3631"/>
                    <a:pt x="2953" y="3620"/>
                    <a:pt x="2953" y="3608"/>
                  </a:cubicBezTo>
                  <a:cubicBezTo>
                    <a:pt x="2989" y="3501"/>
                    <a:pt x="3001" y="3393"/>
                    <a:pt x="3013" y="3286"/>
                  </a:cubicBezTo>
                  <a:cubicBezTo>
                    <a:pt x="3024" y="3167"/>
                    <a:pt x="3048" y="3072"/>
                    <a:pt x="3060" y="2953"/>
                  </a:cubicBezTo>
                  <a:cubicBezTo>
                    <a:pt x="3072" y="2846"/>
                    <a:pt x="3072" y="2727"/>
                    <a:pt x="3084" y="2608"/>
                  </a:cubicBezTo>
                  <a:cubicBezTo>
                    <a:pt x="3108" y="2488"/>
                    <a:pt x="3108" y="2358"/>
                    <a:pt x="3108" y="2238"/>
                  </a:cubicBezTo>
                  <a:cubicBezTo>
                    <a:pt x="3120" y="2000"/>
                    <a:pt x="3108" y="1774"/>
                    <a:pt x="3084" y="1536"/>
                  </a:cubicBezTo>
                  <a:cubicBezTo>
                    <a:pt x="3060" y="1310"/>
                    <a:pt x="3024" y="1107"/>
                    <a:pt x="2989" y="881"/>
                  </a:cubicBezTo>
                  <a:cubicBezTo>
                    <a:pt x="2989" y="869"/>
                    <a:pt x="2965" y="845"/>
                    <a:pt x="2953" y="845"/>
                  </a:cubicBezTo>
                  <a:lnTo>
                    <a:pt x="2941" y="845"/>
                  </a:lnTo>
                  <a:cubicBezTo>
                    <a:pt x="2929" y="845"/>
                    <a:pt x="2929" y="881"/>
                    <a:pt x="2929" y="893"/>
                  </a:cubicBezTo>
                  <a:lnTo>
                    <a:pt x="2929" y="905"/>
                  </a:lnTo>
                  <a:cubicBezTo>
                    <a:pt x="3013" y="1310"/>
                    <a:pt x="3013" y="1715"/>
                    <a:pt x="3001" y="2119"/>
                  </a:cubicBezTo>
                  <a:cubicBezTo>
                    <a:pt x="2989" y="2215"/>
                    <a:pt x="2989" y="2322"/>
                    <a:pt x="2965" y="2429"/>
                  </a:cubicBezTo>
                  <a:cubicBezTo>
                    <a:pt x="2953" y="2536"/>
                    <a:pt x="2941" y="2655"/>
                    <a:pt x="2929" y="2774"/>
                  </a:cubicBezTo>
                  <a:cubicBezTo>
                    <a:pt x="2905" y="2881"/>
                    <a:pt x="2894" y="2977"/>
                    <a:pt x="2870" y="3084"/>
                  </a:cubicBezTo>
                  <a:lnTo>
                    <a:pt x="2774" y="3393"/>
                  </a:lnTo>
                  <a:lnTo>
                    <a:pt x="2774" y="3417"/>
                  </a:lnTo>
                  <a:cubicBezTo>
                    <a:pt x="2572" y="3155"/>
                    <a:pt x="2370" y="2893"/>
                    <a:pt x="2179" y="2619"/>
                  </a:cubicBezTo>
                  <a:cubicBezTo>
                    <a:pt x="1989" y="2369"/>
                    <a:pt x="1810" y="2084"/>
                    <a:pt x="1643" y="1822"/>
                  </a:cubicBezTo>
                  <a:lnTo>
                    <a:pt x="1643" y="1810"/>
                  </a:lnTo>
                  <a:lnTo>
                    <a:pt x="1643" y="1655"/>
                  </a:lnTo>
                  <a:cubicBezTo>
                    <a:pt x="1643" y="1596"/>
                    <a:pt x="1631" y="1548"/>
                    <a:pt x="1631" y="1488"/>
                  </a:cubicBezTo>
                  <a:cubicBezTo>
                    <a:pt x="1631" y="1369"/>
                    <a:pt x="1620" y="1274"/>
                    <a:pt x="1584" y="1155"/>
                  </a:cubicBezTo>
                  <a:cubicBezTo>
                    <a:pt x="1536" y="941"/>
                    <a:pt x="1477" y="726"/>
                    <a:pt x="1405" y="524"/>
                  </a:cubicBezTo>
                  <a:cubicBezTo>
                    <a:pt x="1405" y="512"/>
                    <a:pt x="1393" y="500"/>
                    <a:pt x="1381" y="500"/>
                  </a:cubicBezTo>
                  <a:lnTo>
                    <a:pt x="1358" y="500"/>
                  </a:lnTo>
                  <a:cubicBezTo>
                    <a:pt x="1346" y="500"/>
                    <a:pt x="1346" y="524"/>
                    <a:pt x="1346" y="536"/>
                  </a:cubicBezTo>
                  <a:cubicBezTo>
                    <a:pt x="1393" y="655"/>
                    <a:pt x="1417" y="762"/>
                    <a:pt x="1453" y="881"/>
                  </a:cubicBezTo>
                  <a:cubicBezTo>
                    <a:pt x="1465" y="953"/>
                    <a:pt x="1465" y="1012"/>
                    <a:pt x="1477" y="1095"/>
                  </a:cubicBezTo>
                  <a:cubicBezTo>
                    <a:pt x="1500" y="1167"/>
                    <a:pt x="1512" y="1250"/>
                    <a:pt x="1512" y="1334"/>
                  </a:cubicBezTo>
                  <a:lnTo>
                    <a:pt x="1512" y="1584"/>
                  </a:lnTo>
                  <a:cubicBezTo>
                    <a:pt x="1381" y="1357"/>
                    <a:pt x="1239" y="1119"/>
                    <a:pt x="1119" y="881"/>
                  </a:cubicBezTo>
                  <a:cubicBezTo>
                    <a:pt x="989" y="619"/>
                    <a:pt x="846" y="333"/>
                    <a:pt x="727" y="36"/>
                  </a:cubicBezTo>
                  <a:cubicBezTo>
                    <a:pt x="727" y="24"/>
                    <a:pt x="703" y="0"/>
                    <a:pt x="6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13"/>
          <p:cNvGrpSpPr/>
          <p:nvPr/>
        </p:nvGrpSpPr>
        <p:grpSpPr>
          <a:xfrm>
            <a:off x="5547832" y="3808824"/>
            <a:ext cx="2250846" cy="1326119"/>
            <a:chOff x="5216157" y="3808824"/>
            <a:chExt cx="2250846" cy="1326119"/>
          </a:xfrm>
        </p:grpSpPr>
        <p:sp>
          <p:nvSpPr>
            <p:cNvPr id="213" name="Google Shape;213;p13"/>
            <p:cNvSpPr/>
            <p:nvPr/>
          </p:nvSpPr>
          <p:spPr>
            <a:xfrm>
              <a:off x="5216157" y="3808824"/>
              <a:ext cx="2126237" cy="1326119"/>
            </a:xfrm>
            <a:custGeom>
              <a:avLst/>
              <a:gdLst/>
              <a:ahLst/>
              <a:cxnLst/>
              <a:rect l="l" t="t" r="r" b="b"/>
              <a:pathLst>
                <a:path w="43026" h="26835" extrusionOk="0">
                  <a:moveTo>
                    <a:pt x="1" y="0"/>
                  </a:moveTo>
                  <a:lnTo>
                    <a:pt x="1" y="0"/>
                  </a:lnTo>
                  <a:cubicBezTo>
                    <a:pt x="803" y="1086"/>
                    <a:pt x="1638" y="2256"/>
                    <a:pt x="2541" y="3593"/>
                  </a:cubicBezTo>
                  <a:cubicBezTo>
                    <a:pt x="2975" y="4244"/>
                    <a:pt x="3393" y="4913"/>
                    <a:pt x="3844" y="5614"/>
                  </a:cubicBezTo>
                  <a:cubicBezTo>
                    <a:pt x="4278" y="6333"/>
                    <a:pt x="4696" y="7018"/>
                    <a:pt x="5097" y="7703"/>
                  </a:cubicBezTo>
                  <a:cubicBezTo>
                    <a:pt x="5932" y="9090"/>
                    <a:pt x="6701" y="10443"/>
                    <a:pt x="7553" y="11947"/>
                  </a:cubicBezTo>
                  <a:cubicBezTo>
                    <a:pt x="8322" y="13300"/>
                    <a:pt x="9057" y="14487"/>
                    <a:pt x="9792" y="15573"/>
                  </a:cubicBezTo>
                  <a:cubicBezTo>
                    <a:pt x="11413" y="17995"/>
                    <a:pt x="13134" y="20051"/>
                    <a:pt x="14888" y="21671"/>
                  </a:cubicBezTo>
                  <a:cubicBezTo>
                    <a:pt x="15824" y="22540"/>
                    <a:pt x="16826" y="23325"/>
                    <a:pt x="17879" y="23994"/>
                  </a:cubicBezTo>
                  <a:cubicBezTo>
                    <a:pt x="18414" y="24345"/>
                    <a:pt x="18965" y="24662"/>
                    <a:pt x="19483" y="24929"/>
                  </a:cubicBezTo>
                  <a:cubicBezTo>
                    <a:pt x="19984" y="25214"/>
                    <a:pt x="20552" y="25431"/>
                    <a:pt x="21137" y="25665"/>
                  </a:cubicBezTo>
                  <a:cubicBezTo>
                    <a:pt x="22223" y="26082"/>
                    <a:pt x="23359" y="26400"/>
                    <a:pt x="24579" y="26600"/>
                  </a:cubicBezTo>
                  <a:cubicBezTo>
                    <a:pt x="25498" y="26751"/>
                    <a:pt x="26434" y="26834"/>
                    <a:pt x="27369" y="26834"/>
                  </a:cubicBezTo>
                  <a:cubicBezTo>
                    <a:pt x="27620" y="26834"/>
                    <a:pt x="27854" y="26834"/>
                    <a:pt x="28105" y="26818"/>
                  </a:cubicBezTo>
                  <a:cubicBezTo>
                    <a:pt x="30511" y="26717"/>
                    <a:pt x="32833" y="26149"/>
                    <a:pt x="35022" y="25130"/>
                  </a:cubicBezTo>
                  <a:cubicBezTo>
                    <a:pt x="35690" y="24813"/>
                    <a:pt x="36359" y="24428"/>
                    <a:pt x="37010" y="24044"/>
                  </a:cubicBezTo>
                  <a:cubicBezTo>
                    <a:pt x="37361" y="23810"/>
                    <a:pt x="37729" y="23559"/>
                    <a:pt x="38096" y="23309"/>
                  </a:cubicBezTo>
                  <a:cubicBezTo>
                    <a:pt x="38130" y="23292"/>
                    <a:pt x="38146" y="23259"/>
                    <a:pt x="38197" y="23225"/>
                  </a:cubicBezTo>
                  <a:cubicBezTo>
                    <a:pt x="38481" y="23008"/>
                    <a:pt x="38781" y="22757"/>
                    <a:pt x="39099" y="22507"/>
                  </a:cubicBezTo>
                  <a:cubicBezTo>
                    <a:pt x="39717" y="21989"/>
                    <a:pt x="40385" y="21371"/>
                    <a:pt x="41037" y="20702"/>
                  </a:cubicBezTo>
                  <a:cubicBezTo>
                    <a:pt x="41355" y="20368"/>
                    <a:pt x="41655" y="20034"/>
                    <a:pt x="41989" y="19650"/>
                  </a:cubicBezTo>
                  <a:cubicBezTo>
                    <a:pt x="42324" y="19249"/>
                    <a:pt x="42624" y="18898"/>
                    <a:pt x="42892" y="18547"/>
                  </a:cubicBezTo>
                  <a:cubicBezTo>
                    <a:pt x="42992" y="18396"/>
                    <a:pt x="43025" y="18146"/>
                    <a:pt x="42908" y="17995"/>
                  </a:cubicBezTo>
                  <a:cubicBezTo>
                    <a:pt x="42858" y="17912"/>
                    <a:pt x="42791" y="17878"/>
                    <a:pt x="42708" y="17878"/>
                  </a:cubicBezTo>
                  <a:cubicBezTo>
                    <a:pt x="42641" y="17878"/>
                    <a:pt x="42574" y="17912"/>
                    <a:pt x="42524" y="17979"/>
                  </a:cubicBezTo>
                  <a:lnTo>
                    <a:pt x="42491" y="17995"/>
                  </a:lnTo>
                  <a:cubicBezTo>
                    <a:pt x="42056" y="18547"/>
                    <a:pt x="41605" y="19082"/>
                    <a:pt x="41121" y="19616"/>
                  </a:cubicBezTo>
                  <a:cubicBezTo>
                    <a:pt x="40653" y="20134"/>
                    <a:pt x="40151" y="20635"/>
                    <a:pt x="39650" y="21120"/>
                  </a:cubicBezTo>
                  <a:lnTo>
                    <a:pt x="39700" y="21087"/>
                  </a:lnTo>
                  <a:lnTo>
                    <a:pt x="39700" y="21087"/>
                  </a:lnTo>
                  <a:cubicBezTo>
                    <a:pt x="39149" y="21571"/>
                    <a:pt x="38648" y="22006"/>
                    <a:pt x="38180" y="22373"/>
                  </a:cubicBezTo>
                  <a:cubicBezTo>
                    <a:pt x="38096" y="21872"/>
                    <a:pt x="37963" y="21387"/>
                    <a:pt x="37862" y="21036"/>
                  </a:cubicBezTo>
                  <a:cubicBezTo>
                    <a:pt x="37712" y="20468"/>
                    <a:pt x="37528" y="19884"/>
                    <a:pt x="37311" y="19299"/>
                  </a:cubicBezTo>
                  <a:cubicBezTo>
                    <a:pt x="36943" y="18229"/>
                    <a:pt x="36476" y="17160"/>
                    <a:pt x="35891" y="16057"/>
                  </a:cubicBezTo>
                  <a:cubicBezTo>
                    <a:pt x="34922" y="14152"/>
                    <a:pt x="33669" y="12365"/>
                    <a:pt x="32081" y="10560"/>
                  </a:cubicBezTo>
                  <a:cubicBezTo>
                    <a:pt x="30711" y="9040"/>
                    <a:pt x="29207" y="7636"/>
                    <a:pt x="27436" y="6283"/>
                  </a:cubicBezTo>
                  <a:cubicBezTo>
                    <a:pt x="26684" y="5715"/>
                    <a:pt x="25866" y="5163"/>
                    <a:pt x="24980" y="4545"/>
                  </a:cubicBezTo>
                  <a:cubicBezTo>
                    <a:pt x="24178" y="4027"/>
                    <a:pt x="23343" y="3543"/>
                    <a:pt x="22491" y="3075"/>
                  </a:cubicBezTo>
                  <a:cubicBezTo>
                    <a:pt x="21488" y="2523"/>
                    <a:pt x="20435" y="2072"/>
                    <a:pt x="19399" y="1705"/>
                  </a:cubicBezTo>
                  <a:cubicBezTo>
                    <a:pt x="18330" y="1354"/>
                    <a:pt x="17244" y="1086"/>
                    <a:pt x="16158" y="919"/>
                  </a:cubicBezTo>
                  <a:cubicBezTo>
                    <a:pt x="15306" y="786"/>
                    <a:pt x="14420" y="736"/>
                    <a:pt x="13568" y="736"/>
                  </a:cubicBezTo>
                  <a:cubicBezTo>
                    <a:pt x="13368" y="736"/>
                    <a:pt x="13150" y="736"/>
                    <a:pt x="12950" y="752"/>
                  </a:cubicBezTo>
                  <a:cubicBezTo>
                    <a:pt x="12449" y="769"/>
                    <a:pt x="11914" y="819"/>
                    <a:pt x="11329" y="869"/>
                  </a:cubicBezTo>
                  <a:cubicBezTo>
                    <a:pt x="11162" y="903"/>
                    <a:pt x="11028" y="919"/>
                    <a:pt x="10861" y="936"/>
                  </a:cubicBezTo>
                  <a:cubicBezTo>
                    <a:pt x="10728" y="953"/>
                    <a:pt x="10611" y="986"/>
                    <a:pt x="10494" y="986"/>
                  </a:cubicBezTo>
                  <a:cubicBezTo>
                    <a:pt x="10226" y="1020"/>
                    <a:pt x="9942" y="1036"/>
                    <a:pt x="9658" y="1086"/>
                  </a:cubicBezTo>
                  <a:lnTo>
                    <a:pt x="9692" y="1103"/>
                  </a:lnTo>
                  <a:cubicBezTo>
                    <a:pt x="8622" y="1203"/>
                    <a:pt x="7703" y="1270"/>
                    <a:pt x="6885" y="1270"/>
                  </a:cubicBezTo>
                  <a:cubicBezTo>
                    <a:pt x="5648" y="1270"/>
                    <a:pt x="4546" y="1153"/>
                    <a:pt x="3510" y="919"/>
                  </a:cubicBezTo>
                  <a:cubicBezTo>
                    <a:pt x="3276" y="853"/>
                    <a:pt x="3042" y="786"/>
                    <a:pt x="2841" y="736"/>
                  </a:cubicBezTo>
                  <a:cubicBezTo>
                    <a:pt x="2256" y="652"/>
                    <a:pt x="1672" y="502"/>
                    <a:pt x="1087" y="335"/>
                  </a:cubicBezTo>
                  <a:cubicBezTo>
                    <a:pt x="953" y="284"/>
                    <a:pt x="803" y="251"/>
                    <a:pt x="686" y="201"/>
                  </a:cubicBezTo>
                  <a:cubicBezTo>
                    <a:pt x="452" y="151"/>
                    <a:pt x="268" y="101"/>
                    <a:pt x="101" y="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5336664" y="3900387"/>
              <a:ext cx="2130339" cy="937252"/>
            </a:xfrm>
            <a:custGeom>
              <a:avLst/>
              <a:gdLst/>
              <a:ahLst/>
              <a:cxnLst/>
              <a:rect l="l" t="t" r="r" b="b"/>
              <a:pathLst>
                <a:path w="43109" h="18966" extrusionOk="0">
                  <a:moveTo>
                    <a:pt x="67" y="1"/>
                  </a:moveTo>
                  <a:cubicBezTo>
                    <a:pt x="51" y="1"/>
                    <a:pt x="17" y="34"/>
                    <a:pt x="17" y="51"/>
                  </a:cubicBezTo>
                  <a:cubicBezTo>
                    <a:pt x="1" y="84"/>
                    <a:pt x="17" y="135"/>
                    <a:pt x="51" y="135"/>
                  </a:cubicBezTo>
                  <a:cubicBezTo>
                    <a:pt x="351" y="335"/>
                    <a:pt x="652" y="552"/>
                    <a:pt x="970" y="736"/>
                  </a:cubicBezTo>
                  <a:cubicBezTo>
                    <a:pt x="1454" y="1087"/>
                    <a:pt x="2022" y="1505"/>
                    <a:pt x="2674" y="1989"/>
                  </a:cubicBezTo>
                  <a:cubicBezTo>
                    <a:pt x="3225" y="2407"/>
                    <a:pt x="3777" y="2841"/>
                    <a:pt x="4362" y="3326"/>
                  </a:cubicBezTo>
                  <a:lnTo>
                    <a:pt x="5230" y="4044"/>
                  </a:lnTo>
                  <a:lnTo>
                    <a:pt x="6032" y="4679"/>
                  </a:lnTo>
                  <a:lnTo>
                    <a:pt x="5982" y="4663"/>
                  </a:lnTo>
                  <a:lnTo>
                    <a:pt x="5899" y="4663"/>
                  </a:lnTo>
                  <a:cubicBezTo>
                    <a:pt x="5765" y="4663"/>
                    <a:pt x="5665" y="4663"/>
                    <a:pt x="5531" y="4646"/>
                  </a:cubicBezTo>
                  <a:cubicBezTo>
                    <a:pt x="5264" y="4612"/>
                    <a:pt x="4980" y="4579"/>
                    <a:pt x="4679" y="4512"/>
                  </a:cubicBezTo>
                  <a:cubicBezTo>
                    <a:pt x="4529" y="4479"/>
                    <a:pt x="4395" y="4462"/>
                    <a:pt x="4245" y="4412"/>
                  </a:cubicBezTo>
                  <a:cubicBezTo>
                    <a:pt x="4078" y="4362"/>
                    <a:pt x="3927" y="4328"/>
                    <a:pt x="3777" y="4262"/>
                  </a:cubicBezTo>
                  <a:cubicBezTo>
                    <a:pt x="3476" y="4161"/>
                    <a:pt x="3159" y="4028"/>
                    <a:pt x="2891" y="3911"/>
                  </a:cubicBezTo>
                  <a:cubicBezTo>
                    <a:pt x="2841" y="3911"/>
                    <a:pt x="2824" y="3927"/>
                    <a:pt x="2824" y="3944"/>
                  </a:cubicBezTo>
                  <a:lnTo>
                    <a:pt x="2824" y="4011"/>
                  </a:lnTo>
                  <a:cubicBezTo>
                    <a:pt x="2824" y="4028"/>
                    <a:pt x="2841" y="4028"/>
                    <a:pt x="2841" y="4061"/>
                  </a:cubicBezTo>
                  <a:cubicBezTo>
                    <a:pt x="3142" y="4178"/>
                    <a:pt x="3426" y="4278"/>
                    <a:pt x="3693" y="4412"/>
                  </a:cubicBezTo>
                  <a:cubicBezTo>
                    <a:pt x="4027" y="4546"/>
                    <a:pt x="4328" y="4646"/>
                    <a:pt x="4595" y="4729"/>
                  </a:cubicBezTo>
                  <a:cubicBezTo>
                    <a:pt x="4896" y="4813"/>
                    <a:pt x="5197" y="4880"/>
                    <a:pt x="5498" y="4913"/>
                  </a:cubicBezTo>
                  <a:cubicBezTo>
                    <a:pt x="5648" y="4930"/>
                    <a:pt x="5782" y="4963"/>
                    <a:pt x="5932" y="4963"/>
                  </a:cubicBezTo>
                  <a:lnTo>
                    <a:pt x="6066" y="4963"/>
                  </a:lnTo>
                  <a:cubicBezTo>
                    <a:pt x="6166" y="4963"/>
                    <a:pt x="6266" y="4963"/>
                    <a:pt x="6350" y="4930"/>
                  </a:cubicBezTo>
                  <a:cubicBezTo>
                    <a:pt x="6784" y="5298"/>
                    <a:pt x="7252" y="5665"/>
                    <a:pt x="7703" y="6016"/>
                  </a:cubicBezTo>
                  <a:cubicBezTo>
                    <a:pt x="9007" y="7052"/>
                    <a:pt x="10093" y="7837"/>
                    <a:pt x="11112" y="8556"/>
                  </a:cubicBezTo>
                  <a:cubicBezTo>
                    <a:pt x="11279" y="8656"/>
                    <a:pt x="11429" y="8756"/>
                    <a:pt x="11596" y="8856"/>
                  </a:cubicBezTo>
                  <a:lnTo>
                    <a:pt x="11446" y="8890"/>
                  </a:lnTo>
                  <a:lnTo>
                    <a:pt x="11362" y="8907"/>
                  </a:lnTo>
                  <a:lnTo>
                    <a:pt x="11279" y="8923"/>
                  </a:lnTo>
                  <a:cubicBezTo>
                    <a:pt x="11112" y="8973"/>
                    <a:pt x="10928" y="8990"/>
                    <a:pt x="10761" y="9007"/>
                  </a:cubicBezTo>
                  <a:cubicBezTo>
                    <a:pt x="10544" y="9024"/>
                    <a:pt x="10293" y="9074"/>
                    <a:pt x="10009" y="9090"/>
                  </a:cubicBezTo>
                  <a:cubicBezTo>
                    <a:pt x="9809" y="9107"/>
                    <a:pt x="9625" y="9107"/>
                    <a:pt x="9441" y="9107"/>
                  </a:cubicBezTo>
                  <a:lnTo>
                    <a:pt x="9174" y="9107"/>
                  </a:lnTo>
                  <a:cubicBezTo>
                    <a:pt x="8606" y="9090"/>
                    <a:pt x="8071" y="9024"/>
                    <a:pt x="7536" y="8907"/>
                  </a:cubicBezTo>
                  <a:cubicBezTo>
                    <a:pt x="6968" y="8773"/>
                    <a:pt x="6417" y="8606"/>
                    <a:pt x="5899" y="8389"/>
                  </a:cubicBezTo>
                  <a:cubicBezTo>
                    <a:pt x="5832" y="8389"/>
                    <a:pt x="5832" y="8405"/>
                    <a:pt x="5815" y="8439"/>
                  </a:cubicBezTo>
                  <a:lnTo>
                    <a:pt x="5815" y="8506"/>
                  </a:lnTo>
                  <a:cubicBezTo>
                    <a:pt x="5815" y="8522"/>
                    <a:pt x="5832" y="8556"/>
                    <a:pt x="5849" y="8556"/>
                  </a:cubicBezTo>
                  <a:cubicBezTo>
                    <a:pt x="6316" y="8739"/>
                    <a:pt x="6784" y="8923"/>
                    <a:pt x="7286" y="9057"/>
                  </a:cubicBezTo>
                  <a:cubicBezTo>
                    <a:pt x="7503" y="9107"/>
                    <a:pt x="7737" y="9157"/>
                    <a:pt x="8037" y="9241"/>
                  </a:cubicBezTo>
                  <a:cubicBezTo>
                    <a:pt x="8321" y="9291"/>
                    <a:pt x="8589" y="9341"/>
                    <a:pt x="8839" y="9391"/>
                  </a:cubicBezTo>
                  <a:cubicBezTo>
                    <a:pt x="9107" y="9425"/>
                    <a:pt x="9408" y="9441"/>
                    <a:pt x="9608" y="9475"/>
                  </a:cubicBezTo>
                  <a:cubicBezTo>
                    <a:pt x="9842" y="9491"/>
                    <a:pt x="10026" y="9491"/>
                    <a:pt x="10193" y="9491"/>
                  </a:cubicBezTo>
                  <a:lnTo>
                    <a:pt x="10410" y="9491"/>
                  </a:lnTo>
                  <a:cubicBezTo>
                    <a:pt x="10661" y="9491"/>
                    <a:pt x="10928" y="9475"/>
                    <a:pt x="11179" y="9425"/>
                  </a:cubicBezTo>
                  <a:cubicBezTo>
                    <a:pt x="11463" y="9391"/>
                    <a:pt x="11697" y="9324"/>
                    <a:pt x="11914" y="9224"/>
                  </a:cubicBezTo>
                  <a:cubicBezTo>
                    <a:pt x="11931" y="9191"/>
                    <a:pt x="11947" y="9191"/>
                    <a:pt x="11964" y="9191"/>
                  </a:cubicBezTo>
                  <a:cubicBezTo>
                    <a:pt x="12749" y="9692"/>
                    <a:pt x="13585" y="10193"/>
                    <a:pt x="14537" y="10728"/>
                  </a:cubicBezTo>
                  <a:cubicBezTo>
                    <a:pt x="15623" y="11329"/>
                    <a:pt x="16759" y="11897"/>
                    <a:pt x="17862" y="12415"/>
                  </a:cubicBezTo>
                  <a:lnTo>
                    <a:pt x="17595" y="12516"/>
                  </a:lnTo>
                  <a:lnTo>
                    <a:pt x="17294" y="12666"/>
                  </a:lnTo>
                  <a:cubicBezTo>
                    <a:pt x="16926" y="12833"/>
                    <a:pt x="16525" y="13000"/>
                    <a:pt x="16124" y="13167"/>
                  </a:cubicBezTo>
                  <a:cubicBezTo>
                    <a:pt x="15239" y="13501"/>
                    <a:pt x="14454" y="13702"/>
                    <a:pt x="13668" y="13819"/>
                  </a:cubicBezTo>
                  <a:lnTo>
                    <a:pt x="13685" y="13836"/>
                  </a:lnTo>
                  <a:cubicBezTo>
                    <a:pt x="13184" y="13902"/>
                    <a:pt x="12716" y="13919"/>
                    <a:pt x="12332" y="13919"/>
                  </a:cubicBezTo>
                  <a:lnTo>
                    <a:pt x="12198" y="13919"/>
                  </a:lnTo>
                  <a:cubicBezTo>
                    <a:pt x="11747" y="13919"/>
                    <a:pt x="11245" y="13852"/>
                    <a:pt x="10744" y="13752"/>
                  </a:cubicBezTo>
                  <a:cubicBezTo>
                    <a:pt x="10627" y="13735"/>
                    <a:pt x="10494" y="13685"/>
                    <a:pt x="10360" y="13652"/>
                  </a:cubicBezTo>
                  <a:cubicBezTo>
                    <a:pt x="10327" y="13652"/>
                    <a:pt x="10293" y="13669"/>
                    <a:pt x="10293" y="13702"/>
                  </a:cubicBezTo>
                  <a:lnTo>
                    <a:pt x="10293" y="13769"/>
                  </a:lnTo>
                  <a:cubicBezTo>
                    <a:pt x="10293" y="13785"/>
                    <a:pt x="10327" y="13785"/>
                    <a:pt x="10343" y="13819"/>
                  </a:cubicBezTo>
                  <a:cubicBezTo>
                    <a:pt x="10611" y="13902"/>
                    <a:pt x="10861" y="13953"/>
                    <a:pt x="11129" y="14019"/>
                  </a:cubicBezTo>
                  <a:cubicBezTo>
                    <a:pt x="11379" y="14070"/>
                    <a:pt x="11663" y="14103"/>
                    <a:pt x="11947" y="14120"/>
                  </a:cubicBezTo>
                  <a:cubicBezTo>
                    <a:pt x="12198" y="14153"/>
                    <a:pt x="12432" y="14153"/>
                    <a:pt x="12632" y="14153"/>
                  </a:cubicBezTo>
                  <a:cubicBezTo>
                    <a:pt x="12950" y="14153"/>
                    <a:pt x="13267" y="14120"/>
                    <a:pt x="13601" y="14103"/>
                  </a:cubicBezTo>
                  <a:cubicBezTo>
                    <a:pt x="14604" y="14003"/>
                    <a:pt x="15673" y="13752"/>
                    <a:pt x="16893" y="13334"/>
                  </a:cubicBezTo>
                  <a:cubicBezTo>
                    <a:pt x="17177" y="13251"/>
                    <a:pt x="17478" y="13151"/>
                    <a:pt x="17762" y="13017"/>
                  </a:cubicBezTo>
                  <a:cubicBezTo>
                    <a:pt x="17879" y="12950"/>
                    <a:pt x="18029" y="12917"/>
                    <a:pt x="18146" y="12850"/>
                  </a:cubicBezTo>
                  <a:cubicBezTo>
                    <a:pt x="18230" y="12816"/>
                    <a:pt x="18297" y="12766"/>
                    <a:pt x="18380" y="12750"/>
                  </a:cubicBezTo>
                  <a:cubicBezTo>
                    <a:pt x="18397" y="12733"/>
                    <a:pt x="18430" y="12733"/>
                    <a:pt x="18464" y="12699"/>
                  </a:cubicBezTo>
                  <a:cubicBezTo>
                    <a:pt x="19483" y="13167"/>
                    <a:pt x="20569" y="13602"/>
                    <a:pt x="21638" y="14019"/>
                  </a:cubicBezTo>
                  <a:cubicBezTo>
                    <a:pt x="22641" y="14387"/>
                    <a:pt x="23727" y="14755"/>
                    <a:pt x="24813" y="15089"/>
                  </a:cubicBezTo>
                  <a:lnTo>
                    <a:pt x="24779" y="15089"/>
                  </a:lnTo>
                  <a:cubicBezTo>
                    <a:pt x="24713" y="15139"/>
                    <a:pt x="24629" y="15206"/>
                    <a:pt x="24562" y="15256"/>
                  </a:cubicBezTo>
                  <a:lnTo>
                    <a:pt x="24529" y="15289"/>
                  </a:lnTo>
                  <a:lnTo>
                    <a:pt x="24479" y="15323"/>
                  </a:lnTo>
                  <a:lnTo>
                    <a:pt x="24429" y="15339"/>
                  </a:lnTo>
                  <a:lnTo>
                    <a:pt x="24312" y="15440"/>
                  </a:lnTo>
                  <a:cubicBezTo>
                    <a:pt x="24011" y="15690"/>
                    <a:pt x="23710" y="15941"/>
                    <a:pt x="23342" y="16208"/>
                  </a:cubicBezTo>
                  <a:cubicBezTo>
                    <a:pt x="23058" y="16425"/>
                    <a:pt x="22741" y="16659"/>
                    <a:pt x="22340" y="16910"/>
                  </a:cubicBezTo>
                  <a:cubicBezTo>
                    <a:pt x="22006" y="17110"/>
                    <a:pt x="21655" y="17328"/>
                    <a:pt x="21304" y="17511"/>
                  </a:cubicBezTo>
                  <a:cubicBezTo>
                    <a:pt x="20101" y="18163"/>
                    <a:pt x="18898" y="18547"/>
                    <a:pt x="17795" y="18714"/>
                  </a:cubicBezTo>
                  <a:cubicBezTo>
                    <a:pt x="17428" y="18781"/>
                    <a:pt x="17043" y="18798"/>
                    <a:pt x="16676" y="18798"/>
                  </a:cubicBezTo>
                  <a:cubicBezTo>
                    <a:pt x="16291" y="18798"/>
                    <a:pt x="15924" y="18781"/>
                    <a:pt x="15540" y="18714"/>
                  </a:cubicBezTo>
                  <a:cubicBezTo>
                    <a:pt x="15523" y="18714"/>
                    <a:pt x="15523" y="18714"/>
                    <a:pt x="15506" y="18748"/>
                  </a:cubicBezTo>
                  <a:cubicBezTo>
                    <a:pt x="15506" y="18765"/>
                    <a:pt x="15473" y="18781"/>
                    <a:pt x="15473" y="18781"/>
                  </a:cubicBezTo>
                  <a:cubicBezTo>
                    <a:pt x="15473" y="18831"/>
                    <a:pt x="15506" y="18848"/>
                    <a:pt x="15523" y="18865"/>
                  </a:cubicBezTo>
                  <a:cubicBezTo>
                    <a:pt x="15941" y="18932"/>
                    <a:pt x="16358" y="18965"/>
                    <a:pt x="16759" y="18965"/>
                  </a:cubicBezTo>
                  <a:lnTo>
                    <a:pt x="17093" y="18965"/>
                  </a:lnTo>
                  <a:cubicBezTo>
                    <a:pt x="17595" y="18948"/>
                    <a:pt x="18096" y="18882"/>
                    <a:pt x="18647" y="18765"/>
                  </a:cubicBezTo>
                  <a:cubicBezTo>
                    <a:pt x="19650" y="18531"/>
                    <a:pt x="20652" y="18130"/>
                    <a:pt x="21772" y="17578"/>
                  </a:cubicBezTo>
                  <a:cubicBezTo>
                    <a:pt x="22056" y="17411"/>
                    <a:pt x="22373" y="17244"/>
                    <a:pt x="22691" y="17044"/>
                  </a:cubicBezTo>
                  <a:cubicBezTo>
                    <a:pt x="22958" y="16893"/>
                    <a:pt x="23209" y="16743"/>
                    <a:pt x="23459" y="16576"/>
                  </a:cubicBezTo>
                  <a:lnTo>
                    <a:pt x="23476" y="16542"/>
                  </a:lnTo>
                  <a:lnTo>
                    <a:pt x="23493" y="16526"/>
                  </a:lnTo>
                  <a:lnTo>
                    <a:pt x="23526" y="16509"/>
                  </a:lnTo>
                  <a:lnTo>
                    <a:pt x="23610" y="16459"/>
                  </a:lnTo>
                  <a:cubicBezTo>
                    <a:pt x="23911" y="16275"/>
                    <a:pt x="24211" y="16058"/>
                    <a:pt x="24529" y="15857"/>
                  </a:cubicBezTo>
                  <a:cubicBezTo>
                    <a:pt x="24779" y="15690"/>
                    <a:pt x="25063" y="15473"/>
                    <a:pt x="25314" y="15222"/>
                  </a:cubicBezTo>
                  <a:cubicBezTo>
                    <a:pt x="26551" y="15590"/>
                    <a:pt x="27804" y="15874"/>
                    <a:pt x="29023" y="16108"/>
                  </a:cubicBezTo>
                  <a:cubicBezTo>
                    <a:pt x="31379" y="16542"/>
                    <a:pt x="33735" y="16776"/>
                    <a:pt x="36024" y="16776"/>
                  </a:cubicBezTo>
                  <a:cubicBezTo>
                    <a:pt x="37127" y="16776"/>
                    <a:pt x="38280" y="16709"/>
                    <a:pt x="39450" y="16592"/>
                  </a:cubicBezTo>
                  <a:cubicBezTo>
                    <a:pt x="40619" y="16459"/>
                    <a:pt x="41772" y="16275"/>
                    <a:pt x="42875" y="16024"/>
                  </a:cubicBezTo>
                  <a:cubicBezTo>
                    <a:pt x="42942" y="16008"/>
                    <a:pt x="43008" y="15941"/>
                    <a:pt x="43042" y="15857"/>
                  </a:cubicBezTo>
                  <a:cubicBezTo>
                    <a:pt x="43092" y="15774"/>
                    <a:pt x="43109" y="15674"/>
                    <a:pt x="43092" y="15573"/>
                  </a:cubicBezTo>
                  <a:cubicBezTo>
                    <a:pt x="43059" y="15373"/>
                    <a:pt x="42942" y="15256"/>
                    <a:pt x="42791" y="15256"/>
                  </a:cubicBezTo>
                  <a:lnTo>
                    <a:pt x="42758" y="15256"/>
                  </a:lnTo>
                  <a:cubicBezTo>
                    <a:pt x="41388" y="15540"/>
                    <a:pt x="40051" y="15757"/>
                    <a:pt x="38748" y="15857"/>
                  </a:cubicBezTo>
                  <a:cubicBezTo>
                    <a:pt x="37829" y="15941"/>
                    <a:pt x="36876" y="15958"/>
                    <a:pt x="35957" y="15958"/>
                  </a:cubicBezTo>
                  <a:cubicBezTo>
                    <a:pt x="34621" y="15958"/>
                    <a:pt x="33251" y="15874"/>
                    <a:pt x="31864" y="15740"/>
                  </a:cubicBezTo>
                  <a:cubicBezTo>
                    <a:pt x="29775" y="15506"/>
                    <a:pt x="27653" y="15089"/>
                    <a:pt x="25498" y="14521"/>
                  </a:cubicBezTo>
                  <a:cubicBezTo>
                    <a:pt x="25464" y="14170"/>
                    <a:pt x="25348" y="13819"/>
                    <a:pt x="25264" y="13568"/>
                  </a:cubicBezTo>
                  <a:cubicBezTo>
                    <a:pt x="25180" y="13251"/>
                    <a:pt x="25063" y="12933"/>
                    <a:pt x="24896" y="12532"/>
                  </a:cubicBezTo>
                  <a:cubicBezTo>
                    <a:pt x="24796" y="12265"/>
                    <a:pt x="24662" y="12014"/>
                    <a:pt x="24546" y="11730"/>
                  </a:cubicBezTo>
                  <a:lnTo>
                    <a:pt x="24462" y="11563"/>
                  </a:lnTo>
                  <a:cubicBezTo>
                    <a:pt x="24312" y="11246"/>
                    <a:pt x="24178" y="10945"/>
                    <a:pt x="24044" y="10644"/>
                  </a:cubicBezTo>
                  <a:cubicBezTo>
                    <a:pt x="23743" y="9993"/>
                    <a:pt x="23459" y="9408"/>
                    <a:pt x="23159" y="8840"/>
                  </a:cubicBezTo>
                  <a:cubicBezTo>
                    <a:pt x="22825" y="8171"/>
                    <a:pt x="22507" y="7637"/>
                    <a:pt x="22206" y="7085"/>
                  </a:cubicBezTo>
                  <a:cubicBezTo>
                    <a:pt x="21237" y="5498"/>
                    <a:pt x="20285" y="4228"/>
                    <a:pt x="19249" y="3176"/>
                  </a:cubicBezTo>
                  <a:cubicBezTo>
                    <a:pt x="19232" y="3176"/>
                    <a:pt x="19232" y="3159"/>
                    <a:pt x="19215" y="3159"/>
                  </a:cubicBezTo>
                  <a:cubicBezTo>
                    <a:pt x="19199" y="3159"/>
                    <a:pt x="19165" y="3176"/>
                    <a:pt x="19149" y="3209"/>
                  </a:cubicBezTo>
                  <a:cubicBezTo>
                    <a:pt x="19132" y="3242"/>
                    <a:pt x="19149" y="3293"/>
                    <a:pt x="19165" y="3326"/>
                  </a:cubicBezTo>
                  <a:cubicBezTo>
                    <a:pt x="19366" y="3510"/>
                    <a:pt x="19550" y="3727"/>
                    <a:pt x="19733" y="3927"/>
                  </a:cubicBezTo>
                  <a:cubicBezTo>
                    <a:pt x="20251" y="4546"/>
                    <a:pt x="20786" y="5231"/>
                    <a:pt x="21254" y="5983"/>
                  </a:cubicBezTo>
                  <a:cubicBezTo>
                    <a:pt x="21722" y="6684"/>
                    <a:pt x="22156" y="7436"/>
                    <a:pt x="22624" y="8305"/>
                  </a:cubicBezTo>
                  <a:cubicBezTo>
                    <a:pt x="23008" y="9074"/>
                    <a:pt x="23393" y="9892"/>
                    <a:pt x="23760" y="10728"/>
                  </a:cubicBezTo>
                  <a:cubicBezTo>
                    <a:pt x="23927" y="11112"/>
                    <a:pt x="24094" y="11530"/>
                    <a:pt x="24295" y="11981"/>
                  </a:cubicBezTo>
                  <a:lnTo>
                    <a:pt x="24546" y="12666"/>
                  </a:lnTo>
                  <a:cubicBezTo>
                    <a:pt x="24629" y="12917"/>
                    <a:pt x="24713" y="13151"/>
                    <a:pt x="24763" y="13368"/>
                  </a:cubicBezTo>
                  <a:cubicBezTo>
                    <a:pt x="24830" y="13585"/>
                    <a:pt x="24880" y="13819"/>
                    <a:pt x="24930" y="14036"/>
                  </a:cubicBezTo>
                  <a:cubicBezTo>
                    <a:pt x="24963" y="14153"/>
                    <a:pt x="24980" y="14270"/>
                    <a:pt x="24997" y="14370"/>
                  </a:cubicBezTo>
                  <a:lnTo>
                    <a:pt x="24880" y="14337"/>
                  </a:lnTo>
                  <a:lnTo>
                    <a:pt x="24846" y="14337"/>
                  </a:lnTo>
                  <a:lnTo>
                    <a:pt x="24813" y="14320"/>
                  </a:lnTo>
                  <a:cubicBezTo>
                    <a:pt x="22708" y="13702"/>
                    <a:pt x="20569" y="12933"/>
                    <a:pt x="18480" y="12031"/>
                  </a:cubicBezTo>
                  <a:cubicBezTo>
                    <a:pt x="18480" y="11998"/>
                    <a:pt x="18480" y="11948"/>
                    <a:pt x="18464" y="11914"/>
                  </a:cubicBezTo>
                  <a:lnTo>
                    <a:pt x="18447" y="11864"/>
                  </a:lnTo>
                  <a:lnTo>
                    <a:pt x="18447" y="11847"/>
                  </a:lnTo>
                  <a:cubicBezTo>
                    <a:pt x="18413" y="11797"/>
                    <a:pt x="18413" y="11764"/>
                    <a:pt x="18397" y="11697"/>
                  </a:cubicBezTo>
                  <a:cubicBezTo>
                    <a:pt x="18380" y="11647"/>
                    <a:pt x="18363" y="11547"/>
                    <a:pt x="18330" y="11496"/>
                  </a:cubicBezTo>
                  <a:cubicBezTo>
                    <a:pt x="18297" y="11346"/>
                    <a:pt x="18230" y="11179"/>
                    <a:pt x="18163" y="11029"/>
                  </a:cubicBezTo>
                  <a:cubicBezTo>
                    <a:pt x="18063" y="10761"/>
                    <a:pt x="17946" y="10494"/>
                    <a:pt x="17795" y="10176"/>
                  </a:cubicBezTo>
                  <a:cubicBezTo>
                    <a:pt x="17528" y="9592"/>
                    <a:pt x="17227" y="9007"/>
                    <a:pt x="16910" y="8455"/>
                  </a:cubicBezTo>
                  <a:cubicBezTo>
                    <a:pt x="16576" y="7871"/>
                    <a:pt x="16225" y="7336"/>
                    <a:pt x="15890" y="6835"/>
                  </a:cubicBezTo>
                  <a:cubicBezTo>
                    <a:pt x="15540" y="6317"/>
                    <a:pt x="15155" y="5782"/>
                    <a:pt x="14788" y="5281"/>
                  </a:cubicBezTo>
                  <a:cubicBezTo>
                    <a:pt x="14286" y="4646"/>
                    <a:pt x="13735" y="4011"/>
                    <a:pt x="13184" y="3409"/>
                  </a:cubicBezTo>
                  <a:cubicBezTo>
                    <a:pt x="12649" y="2841"/>
                    <a:pt x="12098" y="2307"/>
                    <a:pt x="11546" y="1822"/>
                  </a:cubicBezTo>
                  <a:lnTo>
                    <a:pt x="11530" y="1805"/>
                  </a:lnTo>
                  <a:cubicBezTo>
                    <a:pt x="11513" y="1805"/>
                    <a:pt x="11479" y="1822"/>
                    <a:pt x="11479" y="1856"/>
                  </a:cubicBezTo>
                  <a:cubicBezTo>
                    <a:pt x="11479" y="1906"/>
                    <a:pt x="11479" y="1922"/>
                    <a:pt x="11513" y="1939"/>
                  </a:cubicBezTo>
                  <a:cubicBezTo>
                    <a:pt x="12064" y="2440"/>
                    <a:pt x="12632" y="3025"/>
                    <a:pt x="13234" y="3694"/>
                  </a:cubicBezTo>
                  <a:cubicBezTo>
                    <a:pt x="13869" y="4412"/>
                    <a:pt x="14470" y="5197"/>
                    <a:pt x="15055" y="6033"/>
                  </a:cubicBezTo>
                  <a:cubicBezTo>
                    <a:pt x="15356" y="6484"/>
                    <a:pt x="15640" y="6918"/>
                    <a:pt x="15907" y="7353"/>
                  </a:cubicBezTo>
                  <a:cubicBezTo>
                    <a:pt x="16058" y="7587"/>
                    <a:pt x="16191" y="7837"/>
                    <a:pt x="16308" y="8021"/>
                  </a:cubicBezTo>
                  <a:cubicBezTo>
                    <a:pt x="16442" y="8255"/>
                    <a:pt x="16559" y="8489"/>
                    <a:pt x="16692" y="8739"/>
                  </a:cubicBezTo>
                  <a:cubicBezTo>
                    <a:pt x="16993" y="9341"/>
                    <a:pt x="17244" y="9876"/>
                    <a:pt x="17478" y="10410"/>
                  </a:cubicBezTo>
                  <a:cubicBezTo>
                    <a:pt x="17578" y="10678"/>
                    <a:pt x="17712" y="10962"/>
                    <a:pt x="17812" y="11279"/>
                  </a:cubicBezTo>
                  <a:cubicBezTo>
                    <a:pt x="17862" y="11430"/>
                    <a:pt x="17912" y="11547"/>
                    <a:pt x="17962" y="11697"/>
                  </a:cubicBezTo>
                  <a:lnTo>
                    <a:pt x="17996" y="11847"/>
                  </a:lnTo>
                  <a:cubicBezTo>
                    <a:pt x="17879" y="11764"/>
                    <a:pt x="17728" y="11697"/>
                    <a:pt x="17578" y="11630"/>
                  </a:cubicBezTo>
                  <a:cubicBezTo>
                    <a:pt x="16459" y="11112"/>
                    <a:pt x="15289" y="10527"/>
                    <a:pt x="14119" y="9909"/>
                  </a:cubicBezTo>
                  <a:cubicBezTo>
                    <a:pt x="13518" y="9575"/>
                    <a:pt x="12950" y="9257"/>
                    <a:pt x="12398" y="8923"/>
                  </a:cubicBezTo>
                  <a:cubicBezTo>
                    <a:pt x="12281" y="8840"/>
                    <a:pt x="12148" y="8773"/>
                    <a:pt x="12031" y="8689"/>
                  </a:cubicBezTo>
                  <a:cubicBezTo>
                    <a:pt x="11981" y="8572"/>
                    <a:pt x="11947" y="8455"/>
                    <a:pt x="11897" y="8372"/>
                  </a:cubicBezTo>
                  <a:cubicBezTo>
                    <a:pt x="11847" y="8238"/>
                    <a:pt x="11780" y="8105"/>
                    <a:pt x="11713" y="7954"/>
                  </a:cubicBezTo>
                  <a:cubicBezTo>
                    <a:pt x="11596" y="7704"/>
                    <a:pt x="11463" y="7436"/>
                    <a:pt x="11296" y="7152"/>
                  </a:cubicBezTo>
                  <a:cubicBezTo>
                    <a:pt x="11012" y="6601"/>
                    <a:pt x="10677" y="6083"/>
                    <a:pt x="10343" y="5582"/>
                  </a:cubicBezTo>
                  <a:cubicBezTo>
                    <a:pt x="10143" y="5314"/>
                    <a:pt x="9959" y="5064"/>
                    <a:pt x="9792" y="4830"/>
                  </a:cubicBezTo>
                  <a:cubicBezTo>
                    <a:pt x="9625" y="4596"/>
                    <a:pt x="9441" y="4362"/>
                    <a:pt x="9224" y="4111"/>
                  </a:cubicBezTo>
                  <a:cubicBezTo>
                    <a:pt x="8873" y="3677"/>
                    <a:pt x="8472" y="3226"/>
                    <a:pt x="8088" y="2775"/>
                  </a:cubicBezTo>
                  <a:cubicBezTo>
                    <a:pt x="7636" y="2307"/>
                    <a:pt x="7169" y="1822"/>
                    <a:pt x="6667" y="1321"/>
                  </a:cubicBezTo>
                  <a:lnTo>
                    <a:pt x="6634" y="1304"/>
                  </a:lnTo>
                  <a:cubicBezTo>
                    <a:pt x="6617" y="1304"/>
                    <a:pt x="6601" y="1321"/>
                    <a:pt x="6601" y="1338"/>
                  </a:cubicBezTo>
                  <a:cubicBezTo>
                    <a:pt x="6584" y="1388"/>
                    <a:pt x="6601" y="1421"/>
                    <a:pt x="6617" y="1438"/>
                  </a:cubicBezTo>
                  <a:cubicBezTo>
                    <a:pt x="7118" y="1939"/>
                    <a:pt x="7636" y="2474"/>
                    <a:pt x="8121" y="3025"/>
                  </a:cubicBezTo>
                  <a:cubicBezTo>
                    <a:pt x="8422" y="3343"/>
                    <a:pt x="8639" y="3660"/>
                    <a:pt x="8890" y="3944"/>
                  </a:cubicBezTo>
                  <a:cubicBezTo>
                    <a:pt x="9140" y="4262"/>
                    <a:pt x="9374" y="4579"/>
                    <a:pt x="9641" y="4947"/>
                  </a:cubicBezTo>
                  <a:cubicBezTo>
                    <a:pt x="9875" y="5281"/>
                    <a:pt x="10126" y="5648"/>
                    <a:pt x="10360" y="5999"/>
                  </a:cubicBezTo>
                  <a:cubicBezTo>
                    <a:pt x="10594" y="6367"/>
                    <a:pt x="10794" y="6751"/>
                    <a:pt x="10978" y="7102"/>
                  </a:cubicBezTo>
                  <a:cubicBezTo>
                    <a:pt x="11129" y="7369"/>
                    <a:pt x="11279" y="7687"/>
                    <a:pt x="11429" y="8021"/>
                  </a:cubicBezTo>
                  <a:cubicBezTo>
                    <a:pt x="11479" y="8155"/>
                    <a:pt x="11530" y="8272"/>
                    <a:pt x="11596" y="8422"/>
                  </a:cubicBezTo>
                  <a:lnTo>
                    <a:pt x="11195" y="8155"/>
                  </a:lnTo>
                  <a:lnTo>
                    <a:pt x="10978" y="8004"/>
                  </a:lnTo>
                  <a:cubicBezTo>
                    <a:pt x="10878" y="7937"/>
                    <a:pt x="10778" y="7854"/>
                    <a:pt x="10677" y="7787"/>
                  </a:cubicBezTo>
                  <a:cubicBezTo>
                    <a:pt x="10477" y="7670"/>
                    <a:pt x="10276" y="7520"/>
                    <a:pt x="10093" y="7369"/>
                  </a:cubicBezTo>
                  <a:lnTo>
                    <a:pt x="10059" y="7353"/>
                  </a:lnTo>
                  <a:cubicBezTo>
                    <a:pt x="8806" y="6484"/>
                    <a:pt x="7603" y="5531"/>
                    <a:pt x="6433" y="4646"/>
                  </a:cubicBezTo>
                  <a:lnTo>
                    <a:pt x="6333" y="4445"/>
                  </a:lnTo>
                  <a:lnTo>
                    <a:pt x="6199" y="4228"/>
                  </a:lnTo>
                  <a:cubicBezTo>
                    <a:pt x="6116" y="4061"/>
                    <a:pt x="6016" y="3911"/>
                    <a:pt x="5932" y="3760"/>
                  </a:cubicBezTo>
                  <a:lnTo>
                    <a:pt x="5832" y="3593"/>
                  </a:lnTo>
                  <a:cubicBezTo>
                    <a:pt x="5698" y="3359"/>
                    <a:pt x="5514" y="3075"/>
                    <a:pt x="5331" y="2808"/>
                  </a:cubicBezTo>
                  <a:cubicBezTo>
                    <a:pt x="5097" y="2474"/>
                    <a:pt x="4880" y="2190"/>
                    <a:pt x="4679" y="1939"/>
                  </a:cubicBezTo>
                  <a:cubicBezTo>
                    <a:pt x="4428" y="1672"/>
                    <a:pt x="4178" y="1471"/>
                    <a:pt x="3927" y="1304"/>
                  </a:cubicBezTo>
                  <a:lnTo>
                    <a:pt x="3910" y="1271"/>
                  </a:lnTo>
                  <a:cubicBezTo>
                    <a:pt x="3877" y="1271"/>
                    <a:pt x="3860" y="1304"/>
                    <a:pt x="3860" y="1321"/>
                  </a:cubicBezTo>
                  <a:lnTo>
                    <a:pt x="3860" y="1388"/>
                  </a:lnTo>
                  <a:cubicBezTo>
                    <a:pt x="3860" y="1404"/>
                    <a:pt x="3877" y="1421"/>
                    <a:pt x="3877" y="1421"/>
                  </a:cubicBezTo>
                  <a:cubicBezTo>
                    <a:pt x="4111" y="1572"/>
                    <a:pt x="4345" y="1772"/>
                    <a:pt x="4579" y="2056"/>
                  </a:cubicBezTo>
                  <a:cubicBezTo>
                    <a:pt x="4779" y="2307"/>
                    <a:pt x="4996" y="2574"/>
                    <a:pt x="5197" y="2892"/>
                  </a:cubicBezTo>
                  <a:cubicBezTo>
                    <a:pt x="5381" y="3176"/>
                    <a:pt x="5581" y="3493"/>
                    <a:pt x="5748" y="3827"/>
                  </a:cubicBezTo>
                  <a:lnTo>
                    <a:pt x="5765" y="3844"/>
                  </a:lnTo>
                  <a:cubicBezTo>
                    <a:pt x="5798" y="3927"/>
                    <a:pt x="5849" y="4028"/>
                    <a:pt x="5915" y="4145"/>
                  </a:cubicBezTo>
                  <a:lnTo>
                    <a:pt x="5999" y="4278"/>
                  </a:lnTo>
                  <a:cubicBezTo>
                    <a:pt x="5698" y="4028"/>
                    <a:pt x="5414" y="3827"/>
                    <a:pt x="5130" y="3610"/>
                  </a:cubicBezTo>
                  <a:cubicBezTo>
                    <a:pt x="4362" y="3008"/>
                    <a:pt x="3526" y="2390"/>
                    <a:pt x="2674" y="1772"/>
                  </a:cubicBezTo>
                  <a:cubicBezTo>
                    <a:pt x="1839" y="1171"/>
                    <a:pt x="1003" y="586"/>
                    <a:pt x="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13"/>
          <p:cNvGrpSpPr/>
          <p:nvPr/>
        </p:nvGrpSpPr>
        <p:grpSpPr>
          <a:xfrm flipH="1">
            <a:off x="6767702" y="3808155"/>
            <a:ext cx="1663050" cy="1599404"/>
            <a:chOff x="2707194" y="4375174"/>
            <a:chExt cx="1222651" cy="1175859"/>
          </a:xfrm>
        </p:grpSpPr>
        <p:sp>
          <p:nvSpPr>
            <p:cNvPr id="216" name="Google Shape;216;p13"/>
            <p:cNvSpPr/>
            <p:nvPr/>
          </p:nvSpPr>
          <p:spPr>
            <a:xfrm rot="-6215377">
              <a:off x="3042721" y="4769860"/>
              <a:ext cx="415161" cy="244415"/>
            </a:xfrm>
            <a:custGeom>
              <a:avLst/>
              <a:gdLst/>
              <a:ahLst/>
              <a:cxnLst/>
              <a:rect l="l" t="t" r="r" b="b"/>
              <a:pathLst>
                <a:path w="1882" h="1108" extrusionOk="0">
                  <a:moveTo>
                    <a:pt x="1060" y="1"/>
                  </a:moveTo>
                  <a:cubicBezTo>
                    <a:pt x="941" y="13"/>
                    <a:pt x="810" y="48"/>
                    <a:pt x="679" y="108"/>
                  </a:cubicBezTo>
                  <a:cubicBezTo>
                    <a:pt x="441" y="203"/>
                    <a:pt x="215" y="370"/>
                    <a:pt x="24" y="536"/>
                  </a:cubicBezTo>
                  <a:cubicBezTo>
                    <a:pt x="0" y="548"/>
                    <a:pt x="0" y="560"/>
                    <a:pt x="0" y="584"/>
                  </a:cubicBezTo>
                  <a:cubicBezTo>
                    <a:pt x="0" y="596"/>
                    <a:pt x="0" y="620"/>
                    <a:pt x="24" y="620"/>
                  </a:cubicBezTo>
                  <a:cubicBezTo>
                    <a:pt x="36" y="644"/>
                    <a:pt x="48" y="644"/>
                    <a:pt x="60" y="644"/>
                  </a:cubicBezTo>
                  <a:lnTo>
                    <a:pt x="72" y="644"/>
                  </a:lnTo>
                  <a:cubicBezTo>
                    <a:pt x="155" y="667"/>
                    <a:pt x="227" y="703"/>
                    <a:pt x="310" y="751"/>
                  </a:cubicBezTo>
                  <a:lnTo>
                    <a:pt x="357" y="763"/>
                  </a:lnTo>
                  <a:cubicBezTo>
                    <a:pt x="477" y="822"/>
                    <a:pt x="596" y="882"/>
                    <a:pt x="715" y="929"/>
                  </a:cubicBezTo>
                  <a:cubicBezTo>
                    <a:pt x="869" y="989"/>
                    <a:pt x="989" y="1025"/>
                    <a:pt x="1108" y="1060"/>
                  </a:cubicBezTo>
                  <a:cubicBezTo>
                    <a:pt x="1203" y="1084"/>
                    <a:pt x="1310" y="1108"/>
                    <a:pt x="1381" y="1108"/>
                  </a:cubicBezTo>
                  <a:lnTo>
                    <a:pt x="1465" y="1108"/>
                  </a:lnTo>
                  <a:cubicBezTo>
                    <a:pt x="1500" y="1108"/>
                    <a:pt x="1560" y="1084"/>
                    <a:pt x="1608" y="1072"/>
                  </a:cubicBezTo>
                  <a:cubicBezTo>
                    <a:pt x="1655" y="1060"/>
                    <a:pt x="1703" y="1025"/>
                    <a:pt x="1739" y="989"/>
                  </a:cubicBezTo>
                  <a:cubicBezTo>
                    <a:pt x="1774" y="953"/>
                    <a:pt x="1810" y="906"/>
                    <a:pt x="1834" y="846"/>
                  </a:cubicBezTo>
                  <a:cubicBezTo>
                    <a:pt x="1858" y="787"/>
                    <a:pt x="1881" y="715"/>
                    <a:pt x="1881" y="644"/>
                  </a:cubicBezTo>
                  <a:cubicBezTo>
                    <a:pt x="1881" y="584"/>
                    <a:pt x="1858" y="513"/>
                    <a:pt x="1834" y="453"/>
                  </a:cubicBezTo>
                  <a:cubicBezTo>
                    <a:pt x="1798" y="394"/>
                    <a:pt x="1762" y="334"/>
                    <a:pt x="1703" y="275"/>
                  </a:cubicBezTo>
                  <a:cubicBezTo>
                    <a:pt x="1655" y="227"/>
                    <a:pt x="1596" y="179"/>
                    <a:pt x="1536" y="132"/>
                  </a:cubicBezTo>
                  <a:cubicBezTo>
                    <a:pt x="1477" y="108"/>
                    <a:pt x="1405" y="72"/>
                    <a:pt x="1322" y="48"/>
                  </a:cubicBezTo>
                  <a:cubicBezTo>
                    <a:pt x="1250" y="13"/>
                    <a:pt x="1179" y="1"/>
                    <a:pt x="1108" y="1"/>
                  </a:cubicBezTo>
                  <a:close/>
                </a:path>
              </a:pathLst>
            </a:custGeom>
            <a:solidFill>
              <a:srgbClr val="FDB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 rot="-6215377">
              <a:off x="3471081" y="4876707"/>
              <a:ext cx="257656" cy="396843"/>
            </a:xfrm>
            <a:custGeom>
              <a:avLst/>
              <a:gdLst/>
              <a:ahLst/>
              <a:cxnLst/>
              <a:rect l="l" t="t" r="r" b="b"/>
              <a:pathLst>
                <a:path w="1168" h="1799" extrusionOk="0">
                  <a:moveTo>
                    <a:pt x="703" y="1"/>
                  </a:moveTo>
                  <a:cubicBezTo>
                    <a:pt x="679" y="1"/>
                    <a:pt x="668" y="13"/>
                    <a:pt x="644" y="13"/>
                  </a:cubicBezTo>
                  <a:cubicBezTo>
                    <a:pt x="632" y="25"/>
                    <a:pt x="620" y="60"/>
                    <a:pt x="584" y="84"/>
                  </a:cubicBezTo>
                  <a:lnTo>
                    <a:pt x="572" y="108"/>
                  </a:lnTo>
                  <a:cubicBezTo>
                    <a:pt x="560" y="132"/>
                    <a:pt x="525" y="168"/>
                    <a:pt x="513" y="179"/>
                  </a:cubicBezTo>
                  <a:cubicBezTo>
                    <a:pt x="465" y="239"/>
                    <a:pt x="406" y="310"/>
                    <a:pt x="370" y="370"/>
                  </a:cubicBezTo>
                  <a:cubicBezTo>
                    <a:pt x="275" y="489"/>
                    <a:pt x="179" y="620"/>
                    <a:pt x="108" y="787"/>
                  </a:cubicBezTo>
                  <a:cubicBezTo>
                    <a:pt x="36" y="941"/>
                    <a:pt x="1" y="1072"/>
                    <a:pt x="1" y="1203"/>
                  </a:cubicBezTo>
                  <a:cubicBezTo>
                    <a:pt x="1" y="1263"/>
                    <a:pt x="25" y="1334"/>
                    <a:pt x="36" y="1394"/>
                  </a:cubicBezTo>
                  <a:cubicBezTo>
                    <a:pt x="72" y="1453"/>
                    <a:pt x="96" y="1513"/>
                    <a:pt x="156" y="1596"/>
                  </a:cubicBezTo>
                  <a:cubicBezTo>
                    <a:pt x="203" y="1656"/>
                    <a:pt x="275" y="1692"/>
                    <a:pt x="346" y="1739"/>
                  </a:cubicBezTo>
                  <a:cubicBezTo>
                    <a:pt x="406" y="1775"/>
                    <a:pt x="477" y="1799"/>
                    <a:pt x="572" y="1799"/>
                  </a:cubicBezTo>
                  <a:lnTo>
                    <a:pt x="596" y="1799"/>
                  </a:lnTo>
                  <a:cubicBezTo>
                    <a:pt x="668" y="1799"/>
                    <a:pt x="715" y="1787"/>
                    <a:pt x="775" y="1775"/>
                  </a:cubicBezTo>
                  <a:cubicBezTo>
                    <a:pt x="846" y="1739"/>
                    <a:pt x="918" y="1715"/>
                    <a:pt x="977" y="1656"/>
                  </a:cubicBezTo>
                  <a:cubicBezTo>
                    <a:pt x="1013" y="1608"/>
                    <a:pt x="1060" y="1549"/>
                    <a:pt x="1108" y="1453"/>
                  </a:cubicBezTo>
                  <a:cubicBezTo>
                    <a:pt x="1144" y="1394"/>
                    <a:pt x="1156" y="1311"/>
                    <a:pt x="1168" y="1215"/>
                  </a:cubicBezTo>
                  <a:cubicBezTo>
                    <a:pt x="1168" y="1144"/>
                    <a:pt x="1168" y="1072"/>
                    <a:pt x="1156" y="965"/>
                  </a:cubicBezTo>
                  <a:cubicBezTo>
                    <a:pt x="1144" y="882"/>
                    <a:pt x="1120" y="799"/>
                    <a:pt x="1096" y="703"/>
                  </a:cubicBezTo>
                  <a:cubicBezTo>
                    <a:pt x="1037" y="501"/>
                    <a:pt x="941" y="310"/>
                    <a:pt x="858" y="132"/>
                  </a:cubicBezTo>
                  <a:lnTo>
                    <a:pt x="798" y="25"/>
                  </a:lnTo>
                  <a:cubicBezTo>
                    <a:pt x="763" y="13"/>
                    <a:pt x="751" y="1"/>
                    <a:pt x="727" y="1"/>
                  </a:cubicBezTo>
                  <a:close/>
                </a:path>
              </a:pathLst>
            </a:custGeom>
            <a:solidFill>
              <a:srgbClr val="FDB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" name="Google Shape;218;p13"/>
            <p:cNvGrpSpPr/>
            <p:nvPr/>
          </p:nvGrpSpPr>
          <p:grpSpPr>
            <a:xfrm>
              <a:off x="2707194" y="4375174"/>
              <a:ext cx="1222651" cy="1175859"/>
              <a:chOff x="2707194" y="4375174"/>
              <a:chExt cx="1222651" cy="1175859"/>
            </a:xfrm>
          </p:grpSpPr>
          <p:sp>
            <p:nvSpPr>
              <p:cNvPr id="219" name="Google Shape;219;p13"/>
              <p:cNvSpPr/>
              <p:nvPr/>
            </p:nvSpPr>
            <p:spPr>
              <a:xfrm rot="-6215377">
                <a:off x="3446316" y="4387851"/>
                <a:ext cx="404573" cy="480888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180" extrusionOk="0">
                    <a:moveTo>
                      <a:pt x="131" y="1"/>
                    </a:moveTo>
                    <a:cubicBezTo>
                      <a:pt x="119" y="1"/>
                      <a:pt x="107" y="1"/>
                      <a:pt x="107" y="25"/>
                    </a:cubicBezTo>
                    <a:cubicBezTo>
                      <a:pt x="96" y="25"/>
                      <a:pt x="72" y="25"/>
                      <a:pt x="60" y="37"/>
                    </a:cubicBezTo>
                    <a:cubicBezTo>
                      <a:pt x="48" y="49"/>
                      <a:pt x="12" y="60"/>
                      <a:pt x="12" y="96"/>
                    </a:cubicBezTo>
                    <a:cubicBezTo>
                      <a:pt x="0" y="215"/>
                      <a:pt x="0" y="322"/>
                      <a:pt x="0" y="418"/>
                    </a:cubicBezTo>
                    <a:cubicBezTo>
                      <a:pt x="0" y="525"/>
                      <a:pt x="12" y="644"/>
                      <a:pt x="36" y="775"/>
                    </a:cubicBezTo>
                    <a:cubicBezTo>
                      <a:pt x="60" y="930"/>
                      <a:pt x="96" y="1096"/>
                      <a:pt x="167" y="1287"/>
                    </a:cubicBezTo>
                    <a:cubicBezTo>
                      <a:pt x="215" y="1430"/>
                      <a:pt x="286" y="1584"/>
                      <a:pt x="346" y="1703"/>
                    </a:cubicBezTo>
                    <a:cubicBezTo>
                      <a:pt x="417" y="1846"/>
                      <a:pt x="524" y="1953"/>
                      <a:pt x="631" y="2049"/>
                    </a:cubicBezTo>
                    <a:cubicBezTo>
                      <a:pt x="655" y="2061"/>
                      <a:pt x="691" y="2084"/>
                      <a:pt x="715" y="2096"/>
                    </a:cubicBezTo>
                    <a:cubicBezTo>
                      <a:pt x="750" y="2120"/>
                      <a:pt x="774" y="2132"/>
                      <a:pt x="822" y="2144"/>
                    </a:cubicBezTo>
                    <a:cubicBezTo>
                      <a:pt x="881" y="2168"/>
                      <a:pt x="941" y="2180"/>
                      <a:pt x="1000" y="2180"/>
                    </a:cubicBezTo>
                    <a:lnTo>
                      <a:pt x="1060" y="2180"/>
                    </a:lnTo>
                    <a:cubicBezTo>
                      <a:pt x="1227" y="2156"/>
                      <a:pt x="1370" y="2073"/>
                      <a:pt x="1524" y="1930"/>
                    </a:cubicBezTo>
                    <a:cubicBezTo>
                      <a:pt x="1584" y="1870"/>
                      <a:pt x="1620" y="1799"/>
                      <a:pt x="1679" y="1715"/>
                    </a:cubicBezTo>
                    <a:cubicBezTo>
                      <a:pt x="1727" y="1644"/>
                      <a:pt x="1774" y="1573"/>
                      <a:pt x="1786" y="1477"/>
                    </a:cubicBezTo>
                    <a:cubicBezTo>
                      <a:pt x="1834" y="1346"/>
                      <a:pt x="1834" y="1192"/>
                      <a:pt x="1822" y="1061"/>
                    </a:cubicBezTo>
                    <a:cubicBezTo>
                      <a:pt x="1798" y="989"/>
                      <a:pt x="1774" y="906"/>
                      <a:pt x="1739" y="834"/>
                    </a:cubicBezTo>
                    <a:cubicBezTo>
                      <a:pt x="1715" y="775"/>
                      <a:pt x="1655" y="703"/>
                      <a:pt x="1596" y="644"/>
                    </a:cubicBezTo>
                    <a:cubicBezTo>
                      <a:pt x="1489" y="537"/>
                      <a:pt x="1358" y="441"/>
                      <a:pt x="1167" y="346"/>
                    </a:cubicBezTo>
                    <a:cubicBezTo>
                      <a:pt x="893" y="215"/>
                      <a:pt x="596" y="144"/>
                      <a:pt x="298" y="49"/>
                    </a:cubicBezTo>
                    <a:lnTo>
                      <a:pt x="155" y="1"/>
                    </a:lnTo>
                    <a:close/>
                  </a:path>
                </a:pathLst>
              </a:custGeom>
              <a:solidFill>
                <a:srgbClr val="FDB4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 rot="-6215377">
                <a:off x="2913350" y="4512687"/>
                <a:ext cx="798778" cy="1052881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4773" extrusionOk="0">
                    <a:moveTo>
                      <a:pt x="84" y="0"/>
                    </a:moveTo>
                    <a:cubicBezTo>
                      <a:pt x="60" y="24"/>
                      <a:pt x="36" y="36"/>
                      <a:pt x="25" y="60"/>
                    </a:cubicBezTo>
                    <a:cubicBezTo>
                      <a:pt x="13" y="84"/>
                      <a:pt x="13" y="119"/>
                      <a:pt x="1" y="131"/>
                    </a:cubicBezTo>
                    <a:cubicBezTo>
                      <a:pt x="72" y="310"/>
                      <a:pt x="167" y="512"/>
                      <a:pt x="263" y="691"/>
                    </a:cubicBezTo>
                    <a:cubicBezTo>
                      <a:pt x="346" y="869"/>
                      <a:pt x="453" y="1048"/>
                      <a:pt x="560" y="1227"/>
                    </a:cubicBezTo>
                    <a:cubicBezTo>
                      <a:pt x="763" y="1548"/>
                      <a:pt x="977" y="1869"/>
                      <a:pt x="1215" y="2167"/>
                    </a:cubicBezTo>
                    <a:cubicBezTo>
                      <a:pt x="1215" y="2191"/>
                      <a:pt x="1227" y="2203"/>
                      <a:pt x="1227" y="2239"/>
                    </a:cubicBezTo>
                    <a:cubicBezTo>
                      <a:pt x="1239" y="2310"/>
                      <a:pt x="1275" y="2370"/>
                      <a:pt x="1287" y="2441"/>
                    </a:cubicBezTo>
                    <a:cubicBezTo>
                      <a:pt x="1334" y="2596"/>
                      <a:pt x="1358" y="2751"/>
                      <a:pt x="1394" y="2917"/>
                    </a:cubicBezTo>
                    <a:cubicBezTo>
                      <a:pt x="1394" y="2989"/>
                      <a:pt x="1406" y="3084"/>
                      <a:pt x="1406" y="3167"/>
                    </a:cubicBezTo>
                    <a:lnTo>
                      <a:pt x="1406" y="3429"/>
                    </a:lnTo>
                    <a:cubicBezTo>
                      <a:pt x="1394" y="3679"/>
                      <a:pt x="1358" y="3929"/>
                      <a:pt x="1322" y="4179"/>
                    </a:cubicBezTo>
                    <a:cubicBezTo>
                      <a:pt x="1322" y="4203"/>
                      <a:pt x="1334" y="4227"/>
                      <a:pt x="1346" y="4227"/>
                    </a:cubicBezTo>
                    <a:cubicBezTo>
                      <a:pt x="1382" y="4227"/>
                      <a:pt x="1394" y="4215"/>
                      <a:pt x="1394" y="4203"/>
                    </a:cubicBezTo>
                    <a:cubicBezTo>
                      <a:pt x="1441" y="4025"/>
                      <a:pt x="1465" y="3846"/>
                      <a:pt x="1477" y="3655"/>
                    </a:cubicBezTo>
                    <a:cubicBezTo>
                      <a:pt x="1501" y="3453"/>
                      <a:pt x="1513" y="3263"/>
                      <a:pt x="1513" y="3072"/>
                    </a:cubicBezTo>
                    <a:cubicBezTo>
                      <a:pt x="1513" y="2882"/>
                      <a:pt x="1501" y="2703"/>
                      <a:pt x="1465" y="2501"/>
                    </a:cubicBezTo>
                    <a:lnTo>
                      <a:pt x="1465" y="2489"/>
                    </a:lnTo>
                    <a:cubicBezTo>
                      <a:pt x="1513" y="2560"/>
                      <a:pt x="1572" y="2620"/>
                      <a:pt x="1632" y="2679"/>
                    </a:cubicBezTo>
                    <a:cubicBezTo>
                      <a:pt x="1763" y="2834"/>
                      <a:pt x="1918" y="2977"/>
                      <a:pt x="2061" y="3108"/>
                    </a:cubicBezTo>
                    <a:cubicBezTo>
                      <a:pt x="2156" y="3191"/>
                      <a:pt x="2227" y="3251"/>
                      <a:pt x="2299" y="3322"/>
                    </a:cubicBezTo>
                    <a:cubicBezTo>
                      <a:pt x="2394" y="3393"/>
                      <a:pt x="2465" y="3489"/>
                      <a:pt x="2549" y="3560"/>
                    </a:cubicBezTo>
                    <a:lnTo>
                      <a:pt x="2775" y="3786"/>
                    </a:lnTo>
                    <a:cubicBezTo>
                      <a:pt x="2846" y="3870"/>
                      <a:pt x="2930" y="3941"/>
                      <a:pt x="3001" y="4036"/>
                    </a:cubicBezTo>
                    <a:cubicBezTo>
                      <a:pt x="3108" y="4144"/>
                      <a:pt x="3192" y="4263"/>
                      <a:pt x="3287" y="4382"/>
                    </a:cubicBezTo>
                    <a:cubicBezTo>
                      <a:pt x="3370" y="4501"/>
                      <a:pt x="3465" y="4632"/>
                      <a:pt x="3549" y="4751"/>
                    </a:cubicBezTo>
                    <a:cubicBezTo>
                      <a:pt x="3549" y="4759"/>
                      <a:pt x="3566" y="4773"/>
                      <a:pt x="3580" y="4773"/>
                    </a:cubicBezTo>
                    <a:cubicBezTo>
                      <a:pt x="3587" y="4773"/>
                      <a:pt x="3593" y="4770"/>
                      <a:pt x="3596" y="4763"/>
                    </a:cubicBezTo>
                    <a:cubicBezTo>
                      <a:pt x="3608" y="4763"/>
                      <a:pt x="3620" y="4739"/>
                      <a:pt x="3608" y="4715"/>
                    </a:cubicBezTo>
                    <a:cubicBezTo>
                      <a:pt x="3465" y="4513"/>
                      <a:pt x="3323" y="4322"/>
                      <a:pt x="3180" y="4108"/>
                    </a:cubicBezTo>
                    <a:cubicBezTo>
                      <a:pt x="3049" y="3917"/>
                      <a:pt x="2894" y="3727"/>
                      <a:pt x="2727" y="3524"/>
                    </a:cubicBezTo>
                    <a:cubicBezTo>
                      <a:pt x="2656" y="3429"/>
                      <a:pt x="2584" y="3334"/>
                      <a:pt x="2489" y="3251"/>
                    </a:cubicBezTo>
                    <a:lnTo>
                      <a:pt x="2358" y="3120"/>
                    </a:lnTo>
                    <a:cubicBezTo>
                      <a:pt x="2334" y="3072"/>
                      <a:pt x="2287" y="3024"/>
                      <a:pt x="2239" y="2977"/>
                    </a:cubicBezTo>
                    <a:cubicBezTo>
                      <a:pt x="2168" y="2905"/>
                      <a:pt x="2072" y="2822"/>
                      <a:pt x="2001" y="2727"/>
                    </a:cubicBezTo>
                    <a:cubicBezTo>
                      <a:pt x="1930" y="2620"/>
                      <a:pt x="1834" y="2536"/>
                      <a:pt x="1763" y="2441"/>
                    </a:cubicBezTo>
                    <a:lnTo>
                      <a:pt x="1751" y="2429"/>
                    </a:lnTo>
                    <a:lnTo>
                      <a:pt x="1751" y="2429"/>
                    </a:lnTo>
                    <a:cubicBezTo>
                      <a:pt x="1882" y="2477"/>
                      <a:pt x="2025" y="2489"/>
                      <a:pt x="2156" y="2501"/>
                    </a:cubicBezTo>
                    <a:cubicBezTo>
                      <a:pt x="2248" y="2508"/>
                      <a:pt x="2339" y="2511"/>
                      <a:pt x="2430" y="2511"/>
                    </a:cubicBezTo>
                    <a:cubicBezTo>
                      <a:pt x="2632" y="2511"/>
                      <a:pt x="2831" y="2497"/>
                      <a:pt x="3037" y="2489"/>
                    </a:cubicBezTo>
                    <a:cubicBezTo>
                      <a:pt x="3049" y="2489"/>
                      <a:pt x="3049" y="2477"/>
                      <a:pt x="3061" y="2477"/>
                    </a:cubicBezTo>
                    <a:cubicBezTo>
                      <a:pt x="3073" y="2465"/>
                      <a:pt x="3073" y="2465"/>
                      <a:pt x="3073" y="2441"/>
                    </a:cubicBezTo>
                    <a:cubicBezTo>
                      <a:pt x="3073" y="2417"/>
                      <a:pt x="3061" y="2405"/>
                      <a:pt x="3049" y="2405"/>
                    </a:cubicBezTo>
                    <a:cubicBezTo>
                      <a:pt x="2918" y="2417"/>
                      <a:pt x="2775" y="2417"/>
                      <a:pt x="2644" y="2417"/>
                    </a:cubicBezTo>
                    <a:cubicBezTo>
                      <a:pt x="2501" y="2417"/>
                      <a:pt x="2346" y="2405"/>
                      <a:pt x="2215" y="2370"/>
                    </a:cubicBezTo>
                    <a:cubicBezTo>
                      <a:pt x="1989" y="2346"/>
                      <a:pt x="1787" y="2262"/>
                      <a:pt x="1572" y="2179"/>
                    </a:cubicBezTo>
                    <a:cubicBezTo>
                      <a:pt x="1501" y="2108"/>
                      <a:pt x="1441" y="2012"/>
                      <a:pt x="1358" y="1929"/>
                    </a:cubicBezTo>
                    <a:cubicBezTo>
                      <a:pt x="1215" y="1727"/>
                      <a:pt x="1084" y="1536"/>
                      <a:pt x="941" y="1346"/>
                    </a:cubicBezTo>
                    <a:cubicBezTo>
                      <a:pt x="810" y="1131"/>
                      <a:pt x="679" y="929"/>
                      <a:pt x="560" y="715"/>
                    </a:cubicBezTo>
                    <a:lnTo>
                      <a:pt x="203" y="48"/>
                    </a:lnTo>
                    <a:cubicBezTo>
                      <a:pt x="191" y="24"/>
                      <a:pt x="144" y="0"/>
                      <a:pt x="120" y="0"/>
                    </a:cubicBezTo>
                    <a:close/>
                  </a:path>
                </a:pathLst>
              </a:custGeom>
              <a:solidFill>
                <a:srgbClr val="FD7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title" idx="2" hasCustomPrompt="1"/>
          </p:nvPr>
        </p:nvSpPr>
        <p:spPr>
          <a:xfrm>
            <a:off x="1008226" y="1479800"/>
            <a:ext cx="429900" cy="4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r>
              <a:t>xx%</a:t>
            </a:r>
          </a:p>
        </p:txBody>
      </p:sp>
      <p:sp>
        <p:nvSpPr>
          <p:cNvPr id="223" name="Google Shape;223;p13"/>
          <p:cNvSpPr txBox="1">
            <a:spLocks noGrp="1"/>
          </p:cNvSpPr>
          <p:nvPr>
            <p:ph type="subTitle" idx="1"/>
          </p:nvPr>
        </p:nvSpPr>
        <p:spPr>
          <a:xfrm>
            <a:off x="1753876" y="1908000"/>
            <a:ext cx="2404800" cy="5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subTitle" idx="3"/>
          </p:nvPr>
        </p:nvSpPr>
        <p:spPr>
          <a:xfrm>
            <a:off x="1753875" y="1518575"/>
            <a:ext cx="2403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title" idx="4" hasCustomPrompt="1"/>
          </p:nvPr>
        </p:nvSpPr>
        <p:spPr>
          <a:xfrm>
            <a:off x="1008226" y="2516725"/>
            <a:ext cx="429900" cy="4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r>
              <a:t>xx%</a:t>
            </a:r>
          </a:p>
        </p:txBody>
      </p:sp>
      <p:sp>
        <p:nvSpPr>
          <p:cNvPr id="226" name="Google Shape;226;p13"/>
          <p:cNvSpPr txBox="1">
            <a:spLocks noGrp="1"/>
          </p:cNvSpPr>
          <p:nvPr>
            <p:ph type="subTitle" idx="5"/>
          </p:nvPr>
        </p:nvSpPr>
        <p:spPr>
          <a:xfrm>
            <a:off x="1753876" y="2944925"/>
            <a:ext cx="2404800" cy="5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6"/>
          </p:nvPr>
        </p:nvSpPr>
        <p:spPr>
          <a:xfrm>
            <a:off x="1755515" y="2555500"/>
            <a:ext cx="2403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7" hasCustomPrompt="1"/>
          </p:nvPr>
        </p:nvSpPr>
        <p:spPr>
          <a:xfrm>
            <a:off x="1008226" y="3679550"/>
            <a:ext cx="429900" cy="4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r>
              <a:t>xx%</a:t>
            </a:r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8"/>
          </p:nvPr>
        </p:nvSpPr>
        <p:spPr>
          <a:xfrm>
            <a:off x="1753876" y="4107750"/>
            <a:ext cx="2404800" cy="5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9"/>
          </p:nvPr>
        </p:nvSpPr>
        <p:spPr>
          <a:xfrm>
            <a:off x="1755515" y="3718325"/>
            <a:ext cx="2403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title" idx="13" hasCustomPrompt="1"/>
          </p:nvPr>
        </p:nvSpPr>
        <p:spPr>
          <a:xfrm>
            <a:off x="4726401" y="1479800"/>
            <a:ext cx="429900" cy="4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r>
              <a:t>xx%</a:t>
            </a:r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4"/>
          </p:nvPr>
        </p:nvSpPr>
        <p:spPr>
          <a:xfrm>
            <a:off x="5477439" y="1908000"/>
            <a:ext cx="2404800" cy="5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5"/>
          </p:nvPr>
        </p:nvSpPr>
        <p:spPr>
          <a:xfrm>
            <a:off x="5477439" y="1518575"/>
            <a:ext cx="24048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16" hasCustomPrompt="1"/>
          </p:nvPr>
        </p:nvSpPr>
        <p:spPr>
          <a:xfrm>
            <a:off x="4726401" y="2516725"/>
            <a:ext cx="429900" cy="4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17"/>
          </p:nvPr>
        </p:nvSpPr>
        <p:spPr>
          <a:xfrm>
            <a:off x="5477439" y="2944925"/>
            <a:ext cx="2404800" cy="5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18"/>
          </p:nvPr>
        </p:nvSpPr>
        <p:spPr>
          <a:xfrm>
            <a:off x="5477439" y="2555500"/>
            <a:ext cx="24048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bril Fatface" panose="02000503000000020003"/>
              <a:buNone/>
              <a:defRPr sz="2800" b="1">
                <a:solidFill>
                  <a:schemeClr val="accent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 panose="02000503000000020003"/>
              <a:buNone/>
              <a:defRPr sz="2800" b="1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 panose="02000503000000020003"/>
              <a:buNone/>
              <a:defRPr sz="2800" b="1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 panose="02000503000000020003"/>
              <a:buNone/>
              <a:defRPr sz="2800" b="1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 panose="02000503000000020003"/>
              <a:buNone/>
              <a:defRPr sz="2800" b="1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 panose="02000503000000020003"/>
              <a:buNone/>
              <a:defRPr sz="2800" b="1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 panose="02000503000000020003"/>
              <a:buNone/>
              <a:defRPr sz="2800" b="1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 panose="02000503000000020003"/>
              <a:buNone/>
              <a:defRPr sz="2800" b="1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 panose="02000503000000020003"/>
              <a:buNone/>
              <a:defRPr sz="2800" b="1">
                <a:solidFill>
                  <a:schemeClr val="dk1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 panose="020F0502020204030203"/>
              <a:buChar char="●"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457DE3F-551C-E44D-B62C-BC4ABA52CCC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85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s41467-024-47909-x" TargetMode="Externa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6251" y="736967"/>
            <a:ext cx="6768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</a:rPr>
              <a:t>Malignant Diseases Of Cervix</a:t>
            </a:r>
            <a:br>
              <a:rPr lang="en-GB" sz="3200" b="1" dirty="0" smtClean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6345" y="2564524"/>
            <a:ext cx="5391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Dr </a:t>
            </a:r>
            <a:r>
              <a:rPr lang="en-US" b="1" dirty="0" err="1" smtClean="0">
                <a:solidFill>
                  <a:schemeClr val="tx1"/>
                </a:solidFill>
              </a:rPr>
              <a:t>Hina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Gul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Assistant Professor</a:t>
            </a:r>
          </a:p>
          <a:p>
            <a:pPr lvl="0"/>
            <a:r>
              <a:rPr lang="en-GB" b="1" dirty="0" smtClean="0">
                <a:solidFill>
                  <a:schemeClr val="tx1"/>
                </a:solidFill>
              </a:rPr>
              <a:t>Benazir Bhutto Hospital </a:t>
            </a:r>
          </a:p>
          <a:p>
            <a:pPr lvl="0"/>
            <a:r>
              <a:rPr lang="en-GB" b="1" dirty="0" smtClean="0">
                <a:solidFill>
                  <a:schemeClr val="tx1"/>
                </a:solidFill>
              </a:rPr>
              <a:t>Rawalpindi Medical University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404" y="1513490"/>
            <a:ext cx="4018862" cy="3300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0DAF4B7-914A-184E-5AF2-E8D6ED105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="" xmlns:a16="http://schemas.microsoft.com/office/drawing/2014/main" id="{D7E282D5-5F12-99E9-5C95-77DDEB9FA46C}"/>
              </a:ext>
            </a:extLst>
          </p:cNvPr>
          <p:cNvSpPr txBox="1"/>
          <p:nvPr/>
        </p:nvSpPr>
        <p:spPr>
          <a:xfrm>
            <a:off x="485261" y="1192559"/>
            <a:ext cx="844298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What is the most appropriate treatment option for a woman diagnosed with Stage IB1 cervical cancer who wishes to preserve fertility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A)Total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abdominal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hysterectomy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Chemotherapy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 Radical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trachelectomy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D)Radiotherapy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E) </a:t>
            </a:r>
            <a:r>
              <a:rPr lang="en-US" altLang="zh-CN" sz="2400" dirty="0" smtClean="0">
                <a:latin typeface="Calibri" pitchFamily="34" charset="0"/>
                <a:ea typeface="等线"/>
                <a:cs typeface="Calibri" pitchFamily="34" charset="0"/>
              </a:rPr>
              <a:t>Chemotherapy + radiotherapy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lang="en-US" altLang="zh-CN" sz="2200" dirty="0">
              <a:latin typeface="Calibri" pitchFamily="34" charset="0"/>
              <a:ea typeface="等线"/>
              <a:cs typeface="Calibri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A2D37F76-00FF-3DA4-2F81-F23DB9001972}"/>
              </a:ext>
            </a:extLst>
          </p:cNvPr>
          <p:cNvSpPr txBox="1"/>
          <p:nvPr/>
        </p:nvSpPr>
        <p:spPr>
          <a:xfrm>
            <a:off x="485262" y="501664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 6</a:t>
            </a:r>
          </a:p>
        </p:txBody>
      </p:sp>
    </p:spTree>
    <p:extLst>
      <p:ext uri="{BB962C8B-B14F-4D97-AF65-F5344CB8AC3E}">
        <p14:creationId xmlns="" xmlns:p14="http://schemas.microsoft.com/office/powerpoint/2010/main" val="14467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2FC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66D9FCC-AA12-B799-31BF-2C2F16FD8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="" xmlns:a16="http://schemas.microsoft.com/office/drawing/2014/main" id="{0DAD24B3-9196-2247-F385-4B2A78C4F75F}"/>
              </a:ext>
            </a:extLst>
          </p:cNvPr>
          <p:cNvSpPr txBox="1"/>
          <p:nvPr/>
        </p:nvSpPr>
        <p:spPr>
          <a:xfrm>
            <a:off x="370754" y="1109631"/>
            <a:ext cx="83931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 </a:t>
            </a:r>
            <a:r>
              <a:rPr lang="en-US" sz="2400" dirty="0" smtClean="0"/>
              <a:t> </a:t>
            </a:r>
            <a:r>
              <a:rPr lang="en-US" altLang="zh-CN" sz="2200" dirty="0" smtClean="0">
                <a:latin typeface="Calibri" panose="020F0502020204030204"/>
                <a:ea typeface="等线"/>
              </a:rPr>
              <a:t>What is the recommended treatment for a woman diagnosed with Stage IB1 cervical cancer who has completed childbearing?</a:t>
            </a:r>
          </a:p>
          <a:p>
            <a:pPr defTabSz="266700">
              <a:spcBef>
                <a:spcPct val="0"/>
              </a:spcBef>
              <a:spcAft>
                <a:spcPct val="0"/>
              </a:spcAft>
            </a:pPr>
            <a:endParaRPr lang="en-US" altLang="zh-CN" sz="2200" dirty="0" smtClean="0">
              <a:latin typeface="Calibri" panose="020F0502020204030204"/>
              <a:ea typeface="等线"/>
            </a:endParaRP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  <a:buAutoNum type="alphaUcParenR"/>
            </a:pPr>
            <a:r>
              <a:rPr lang="en-US" altLang="zh-CN" sz="2200" dirty="0" smtClean="0">
                <a:latin typeface="Calibri" panose="020F0502020204030204"/>
                <a:ea typeface="等线"/>
              </a:rPr>
              <a:t>Simple </a:t>
            </a:r>
            <a:r>
              <a:rPr lang="en-US" altLang="zh-CN" sz="2200" dirty="0" err="1" smtClean="0">
                <a:latin typeface="Calibri" panose="020F0502020204030204"/>
                <a:ea typeface="等线"/>
              </a:rPr>
              <a:t>trachelectomy</a:t>
            </a:r>
            <a:endParaRPr lang="en-US" altLang="zh-CN" sz="2200" dirty="0" smtClean="0">
              <a:latin typeface="Calibri" panose="020F0502020204030204"/>
              <a:ea typeface="等线"/>
            </a:endParaRP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  <a:buAutoNum type="alphaUcParenR"/>
            </a:pPr>
            <a:r>
              <a:rPr lang="en-US" altLang="zh-CN" sz="2200" dirty="0" smtClean="0">
                <a:latin typeface="Calibri" panose="020F0502020204030204"/>
                <a:ea typeface="等线"/>
              </a:rPr>
              <a:t>Radical </a:t>
            </a:r>
            <a:r>
              <a:rPr lang="en-US" altLang="zh-CN" sz="2200" dirty="0" smtClean="0">
                <a:latin typeface="Calibri" panose="020F0502020204030204"/>
                <a:ea typeface="等线"/>
              </a:rPr>
              <a:t>hysterectomy</a:t>
            </a:r>
            <a:endParaRPr lang="en-US" altLang="zh-CN" sz="2200" dirty="0" smtClean="0">
              <a:latin typeface="Calibri" panose="020F0502020204030204"/>
              <a:ea typeface="等线"/>
            </a:endParaRP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  <a:buAutoNum type="alphaUcParenR"/>
            </a:pPr>
            <a:r>
              <a:rPr lang="en-US" altLang="zh-CN" sz="2200" dirty="0" smtClean="0">
                <a:latin typeface="Calibri" panose="020F0502020204030204"/>
                <a:ea typeface="等线"/>
              </a:rPr>
              <a:t>Cone biopsy </a:t>
            </a:r>
            <a:endParaRPr lang="en-US" altLang="zh-CN" sz="2200" dirty="0" smtClean="0">
              <a:latin typeface="Calibri" panose="020F0502020204030204"/>
              <a:ea typeface="等线"/>
            </a:endParaRP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  <a:buFont typeface="Arial" panose="020B0604020202020204"/>
              <a:buAutoNum type="alphaUcParenR"/>
            </a:pPr>
            <a:r>
              <a:rPr lang="en-US" altLang="zh-CN" sz="2200" dirty="0" smtClean="0">
                <a:latin typeface="Calibri" panose="020F0502020204030204"/>
                <a:ea typeface="等线"/>
              </a:rPr>
              <a:t>Radical </a:t>
            </a:r>
            <a:r>
              <a:rPr lang="en-US" altLang="zh-CN" sz="2200" dirty="0" err="1" smtClean="0">
                <a:latin typeface="Calibri" panose="020F0502020204030204"/>
                <a:ea typeface="等线"/>
              </a:rPr>
              <a:t>trachelectomy</a:t>
            </a:r>
            <a:endParaRPr lang="en-US" altLang="zh-CN" sz="2200" dirty="0" smtClean="0">
              <a:latin typeface="Calibri" panose="020F0502020204030204"/>
              <a:ea typeface="等线"/>
            </a:endParaRP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  <a:buFont typeface="Arial" panose="020B0604020202020204"/>
              <a:buAutoNum type="alphaUcParenR"/>
            </a:pPr>
            <a:r>
              <a:rPr lang="en-US" altLang="zh-CN" sz="2200" dirty="0" smtClean="0">
                <a:latin typeface="Calibri" panose="020F0502020204030204"/>
                <a:ea typeface="等线"/>
              </a:rPr>
              <a:t>Chemotherapy</a:t>
            </a:r>
            <a:endParaRPr lang="en-US" altLang="zh-CN" sz="2200" dirty="0" smtClean="0">
              <a:latin typeface="Calibri" panose="020F0502020204030204"/>
              <a:ea typeface="等线"/>
            </a:endParaRP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</a:pPr>
            <a:endParaRPr lang="en-US" altLang="zh-CN" sz="2200" dirty="0">
              <a:latin typeface="Calibri" panose="020F0502020204030204"/>
              <a:ea typeface="等线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85A09A66-4A9F-0813-3017-E17AC7C4A6F7}"/>
              </a:ext>
            </a:extLst>
          </p:cNvPr>
          <p:cNvSpPr txBox="1"/>
          <p:nvPr/>
        </p:nvSpPr>
        <p:spPr>
          <a:xfrm>
            <a:off x="370754" y="3101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+mn-ea"/>
              </a:rPr>
              <a:t>Question 7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47266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2FC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1E0566F-F546-A808-040B-EB587F894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="" xmlns:a16="http://schemas.microsoft.com/office/drawing/2014/main" id="{0947A77B-22FB-844F-0DCA-B62CC834729B}"/>
              </a:ext>
            </a:extLst>
          </p:cNvPr>
          <p:cNvSpPr txBox="1"/>
          <p:nvPr/>
        </p:nvSpPr>
        <p:spPr>
          <a:xfrm>
            <a:off x="281811" y="1006891"/>
            <a:ext cx="84717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 </a:t>
            </a:r>
            <a:r>
              <a:rPr lang="en-US" sz="2400" dirty="0" smtClean="0"/>
              <a:t> </a:t>
            </a:r>
            <a:r>
              <a:rPr lang="en-US" sz="2200" dirty="0" smtClean="0"/>
              <a:t>Patient 43 years old P3, BMI 35 diagnosed </a:t>
            </a:r>
            <a:r>
              <a:rPr lang="en-US" sz="2200" dirty="0" smtClean="0"/>
              <a:t>with early-stage cervical cancer </a:t>
            </a:r>
            <a:r>
              <a:rPr lang="en-US" sz="2200" dirty="0" smtClean="0"/>
              <a:t>and not fit for anesthesia, </a:t>
            </a:r>
            <a:r>
              <a:rPr lang="en-US" sz="2200" dirty="0" smtClean="0"/>
              <a:t>which treatment modality </a:t>
            </a:r>
            <a:r>
              <a:rPr lang="en-US" sz="2200" dirty="0" smtClean="0"/>
              <a:t>is better for her in </a:t>
            </a:r>
            <a:r>
              <a:rPr lang="en-US" sz="2200" dirty="0" smtClean="0"/>
              <a:t>terms of survival and disease control?</a:t>
            </a:r>
          </a:p>
          <a:p>
            <a:pPr defTabSz="266700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  <a:buAutoNum type="alphaUcParenR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Pelvic radiotherapy</a:t>
            </a: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 Radical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surgery</a:t>
            </a: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surgery and radiotherapy</a:t>
            </a: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Chemotherapy</a:t>
            </a: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E) </a:t>
            </a:r>
            <a:r>
              <a:rPr lang="en-US" altLang="zh-CN" sz="2200" dirty="0" smtClean="0">
                <a:latin typeface="Calibri" pitchFamily="34" charset="0"/>
                <a:ea typeface="等线"/>
                <a:cs typeface="Calibri" pitchFamily="34" charset="0"/>
              </a:rPr>
              <a:t>Chemotherapy + radiotherapy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6CA9AF94-2070-0828-1153-6714F0216D18}"/>
              </a:ext>
            </a:extLst>
          </p:cNvPr>
          <p:cNvSpPr txBox="1"/>
          <p:nvPr/>
        </p:nvSpPr>
        <p:spPr>
          <a:xfrm>
            <a:off x="281811" y="172307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+mn-ea"/>
              </a:rPr>
              <a:t>Question:8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5815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2FC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54F070E-9579-B148-C848-D3F370DF9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="" xmlns:a16="http://schemas.microsoft.com/office/drawing/2014/main" id="{89C886DC-FB4D-2F30-A665-D22B733CDDD1}"/>
              </a:ext>
            </a:extLst>
          </p:cNvPr>
          <p:cNvSpPr txBox="1"/>
          <p:nvPr/>
        </p:nvSpPr>
        <p:spPr>
          <a:xfrm>
            <a:off x="336745" y="965793"/>
            <a:ext cx="84040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In FIGO Stage 1B1 cervical cancer, the tumor is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lphaUcParenR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Less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than 4 cm in size and confined to the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cervix</a:t>
            </a:r>
          </a:p>
          <a:p>
            <a:pPr marL="457200" indent="-457200">
              <a:buAutoNum type="alphaUcParenR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Larger than 4 cm but confined to the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cervix</a:t>
            </a:r>
          </a:p>
          <a:p>
            <a:pPr marL="457200" indent="-457200">
              <a:buAutoNum type="alphaUcParenR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Invasive and extends beyond the cervix into the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uterus</a:t>
            </a:r>
          </a:p>
          <a:p>
            <a:pPr marL="457200" indent="-457200">
              <a:buAutoNum type="alphaUcParenR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Invasive, but involves the vagina or pelvic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wall</a:t>
            </a:r>
          </a:p>
          <a:p>
            <a:pPr marL="457200" indent="-457200">
              <a:buAutoNum type="alphaUcParenR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Less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than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2 cm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but confined to the cervix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Calibri" pitchFamily="34" charset="0"/>
              <a:ea typeface="等线"/>
              <a:cs typeface="Calibri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C1B6498B-E96A-65B8-5682-7CA22DFAB857}"/>
              </a:ext>
            </a:extLst>
          </p:cNvPr>
          <p:cNvSpPr txBox="1"/>
          <p:nvPr/>
        </p:nvSpPr>
        <p:spPr>
          <a:xfrm>
            <a:off x="411173" y="255833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+mn-ea"/>
              </a:rPr>
              <a:t>Question 9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3413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2FC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A126193-9164-D5D8-8102-AE2F863F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="" xmlns:a16="http://schemas.microsoft.com/office/drawing/2014/main" id="{7546C45F-A775-6908-98B5-8162F23CD631}"/>
              </a:ext>
            </a:extLst>
          </p:cNvPr>
          <p:cNvSpPr txBox="1"/>
          <p:nvPr/>
        </p:nvSpPr>
        <p:spPr>
          <a:xfrm>
            <a:off x="261072" y="994106"/>
            <a:ext cx="84705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 </a:t>
            </a:r>
            <a:r>
              <a:rPr lang="en-US" sz="2000" b="1" dirty="0" smtClean="0"/>
              <a:t> </a:t>
            </a:r>
            <a:r>
              <a:rPr lang="en-US" sz="2000" dirty="0" smtClean="0"/>
              <a:t>Which of the following best describes Stage 3A cervical cancer</a:t>
            </a:r>
            <a:r>
              <a:rPr lang="en-US" sz="2000" dirty="0" smtClean="0"/>
              <a:t>?</a:t>
            </a:r>
            <a:endParaRPr lang="en-US" sz="2000" dirty="0" smtClean="0"/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  <a:buAutoNum type="alphaUcParenR"/>
            </a:pPr>
            <a:r>
              <a:rPr lang="en-US" sz="2000" dirty="0" smtClean="0"/>
              <a:t>Tumor </a:t>
            </a:r>
            <a:r>
              <a:rPr lang="en-US" sz="2000" dirty="0" smtClean="0"/>
              <a:t>confined to the cervix, no spread beyond the </a:t>
            </a:r>
            <a:r>
              <a:rPr lang="en-US" sz="2000" dirty="0" smtClean="0"/>
              <a:t>uterus</a:t>
            </a: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B)   Tumor </a:t>
            </a:r>
            <a:r>
              <a:rPr lang="en-US" sz="2000" dirty="0" smtClean="0"/>
              <a:t>has spread to the pelvic wall, and/or involves the </a:t>
            </a:r>
            <a:r>
              <a:rPr lang="en-US" sz="2000" dirty="0" err="1" smtClean="0"/>
              <a:t>ureters</a:t>
            </a:r>
            <a:endParaRPr lang="en-US" sz="2000" dirty="0" smtClean="0"/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C</a:t>
            </a:r>
            <a:r>
              <a:rPr lang="en-US" sz="2000" dirty="0" smtClean="0"/>
              <a:t>) </a:t>
            </a:r>
            <a:r>
              <a:rPr lang="en-US" sz="2000" dirty="0" smtClean="0"/>
              <a:t>  Tumor </a:t>
            </a:r>
            <a:r>
              <a:rPr lang="en-US" sz="2000" dirty="0" smtClean="0"/>
              <a:t>has spread to the lower third of the </a:t>
            </a:r>
            <a:r>
              <a:rPr lang="en-US" sz="2000" dirty="0" smtClean="0"/>
              <a:t>vagina</a:t>
            </a: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  <a:buAutoNum type="alphaUcParenR" startAt="4"/>
            </a:pPr>
            <a:r>
              <a:rPr lang="en-US" sz="2000" dirty="0" smtClean="0"/>
              <a:t>Tumor </a:t>
            </a:r>
            <a:r>
              <a:rPr lang="en-US" sz="2000" dirty="0" smtClean="0"/>
              <a:t>has spread to distant organs such as the liver or </a:t>
            </a:r>
            <a:r>
              <a:rPr lang="en-US" sz="2000" dirty="0" smtClean="0"/>
              <a:t>lungs</a:t>
            </a:r>
          </a:p>
          <a:p>
            <a:pPr marL="457200" indent="-457200" defTabSz="266700">
              <a:spcBef>
                <a:spcPct val="0"/>
              </a:spcBef>
              <a:spcAft>
                <a:spcPct val="0"/>
              </a:spcAft>
              <a:buAutoNum type="alphaUcParenR" startAt="4"/>
            </a:pPr>
            <a:r>
              <a:rPr lang="en-US" sz="2000" dirty="0" smtClean="0"/>
              <a:t>Tumor has spread to the </a:t>
            </a:r>
            <a:r>
              <a:rPr lang="en-US" sz="2000" dirty="0" smtClean="0"/>
              <a:t>upper half </a:t>
            </a:r>
            <a:r>
              <a:rPr lang="en-US" sz="2000" dirty="0" smtClean="0"/>
              <a:t>of the vagina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Calibri" panose="020F0502020204030204"/>
              <a:ea typeface="等线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4A5C58ED-655F-E79D-5C95-B5488B7FFDC7}"/>
              </a:ext>
            </a:extLst>
          </p:cNvPr>
          <p:cNvSpPr txBox="1"/>
          <p:nvPr/>
        </p:nvSpPr>
        <p:spPr>
          <a:xfrm>
            <a:off x="378675" y="332783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+mn-ea"/>
              </a:rPr>
              <a:t>Question 10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5654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2FC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Google Shape;1037;p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57410" y="643125"/>
            <a:ext cx="5549765" cy="413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77"/>
          <p:cNvSpPr txBox="1"/>
          <p:nvPr/>
        </p:nvSpPr>
        <p:spPr>
          <a:xfrm>
            <a:off x="1031300" y="2258450"/>
            <a:ext cx="2754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 cervix</a:t>
            </a:r>
            <a:endParaRPr sz="3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78"/>
          <p:cNvSpPr txBox="1">
            <a:spLocks noGrp="1"/>
          </p:cNvSpPr>
          <p:nvPr>
            <p:ph type="title" idx="4294967295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 sz="3400" dirty="0" smtClean="0">
                <a:latin typeface="Nunito"/>
                <a:ea typeface="Nunito"/>
                <a:cs typeface="Nunito"/>
                <a:sym typeface="Nunito"/>
              </a:rPr>
              <a:t>Epidemiology </a:t>
            </a:r>
            <a:endParaRPr sz="3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4" name="Google Shape;1044;p78"/>
          <p:cNvSpPr txBox="1">
            <a:spLocks noGrp="1"/>
          </p:cNvSpPr>
          <p:nvPr>
            <p:ph type="body" idx="4294967295"/>
          </p:nvPr>
        </p:nvSpPr>
        <p:spPr>
          <a:xfrm>
            <a:off x="471505" y="1026925"/>
            <a:ext cx="82752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9875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28"/>
              <a:buFont typeface="Nunito"/>
              <a:buChar char="●"/>
            </a:pPr>
            <a:r>
              <a:rPr lang="en-GB" sz="2295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Second commonest </a:t>
            </a:r>
            <a:r>
              <a:rPr lang="en-GB" sz="2295" dirty="0">
                <a:latin typeface="Nunito"/>
                <a:ea typeface="Nunito"/>
                <a:cs typeface="Nunito"/>
                <a:sym typeface="Nunito"/>
              </a:rPr>
              <a:t>female malignancy </a:t>
            </a:r>
            <a:endParaRPr sz="2295">
              <a:latin typeface="Nunito"/>
              <a:ea typeface="Nunito"/>
              <a:cs typeface="Nunito"/>
              <a:sym typeface="Nunito"/>
            </a:endParaRPr>
          </a:p>
          <a:p>
            <a:pPr marL="177800" lvl="0" indent="-198755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28"/>
              <a:buFont typeface="Nunito"/>
              <a:buChar char="●"/>
            </a:pPr>
            <a:r>
              <a:rPr lang="en-GB" sz="2295" dirty="0">
                <a:latin typeface="Nunito"/>
                <a:ea typeface="Nunito"/>
                <a:cs typeface="Nunito"/>
                <a:sym typeface="Nunito"/>
              </a:rPr>
              <a:t>Seventh most frequent cancer world wide</a:t>
            </a:r>
            <a:endParaRPr sz="2295">
              <a:latin typeface="Nunito"/>
              <a:ea typeface="Nunito"/>
              <a:cs typeface="Nunito"/>
              <a:sym typeface="Nunito"/>
            </a:endParaRPr>
          </a:p>
          <a:p>
            <a:pPr marL="177800" lvl="0" indent="-198755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28"/>
              <a:buFont typeface="Nunito"/>
              <a:buChar char="●"/>
            </a:pPr>
            <a:r>
              <a:rPr lang="en-GB" sz="2295" dirty="0">
                <a:latin typeface="Nunito"/>
                <a:ea typeface="Nunito"/>
                <a:cs typeface="Nunito"/>
                <a:sym typeface="Nunito"/>
              </a:rPr>
              <a:t>Accounts for 6 percent of all the malignancies in </a:t>
            </a:r>
            <a:r>
              <a:rPr lang="en-GB" sz="2295" dirty="0" smtClean="0">
                <a:latin typeface="Nunito"/>
                <a:ea typeface="Nunito"/>
                <a:cs typeface="Nunito"/>
                <a:sym typeface="Nunito"/>
              </a:rPr>
              <a:t>women.</a:t>
            </a:r>
          </a:p>
          <a:p>
            <a:pPr marL="177800" lvl="0" indent="-198755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28"/>
              <a:buFont typeface="Nunito"/>
              <a:buChar char="●"/>
            </a:pPr>
            <a:r>
              <a:rPr lang="en-US" sz="2400" dirty="0" smtClean="0">
                <a:latin typeface="Nunito"/>
                <a:ea typeface="Nunito"/>
                <a:cs typeface="Nunito"/>
                <a:sym typeface="Nunito"/>
              </a:rPr>
              <a:t>Lifetime </a:t>
            </a:r>
            <a:r>
              <a:rPr lang="en-US" sz="2400" dirty="0" smtClean="0">
                <a:latin typeface="Nunito"/>
                <a:ea typeface="Nunito"/>
                <a:cs typeface="Nunito"/>
                <a:sym typeface="Nunito"/>
              </a:rPr>
              <a:t>risk of developing ca cervix 0.6%</a:t>
            </a:r>
            <a:endParaRPr lang="en-GB" sz="2295" dirty="0" smtClean="0">
              <a:latin typeface="Nunito"/>
              <a:ea typeface="Nunito"/>
              <a:cs typeface="Nunito"/>
              <a:sym typeface="Nunito"/>
            </a:endParaRPr>
          </a:p>
          <a:p>
            <a:pPr marL="177800" indent="-198755">
              <a:lnSpc>
                <a:spcPct val="130000"/>
              </a:lnSpc>
              <a:spcBef>
                <a:spcPts val="800"/>
              </a:spcBef>
              <a:buSzPts val="2528"/>
              <a:buFont typeface="Nunito"/>
              <a:buChar char="●"/>
            </a:pPr>
            <a:r>
              <a:rPr lang="en-US" sz="2400" dirty="0" smtClean="0">
                <a:latin typeface="Nunito"/>
                <a:ea typeface="Nunito"/>
                <a:cs typeface="Nunito"/>
                <a:sym typeface="Nunito"/>
              </a:rPr>
              <a:t>Incidence and mortality decreased due to population based screening programs</a:t>
            </a:r>
          </a:p>
          <a:p>
            <a:pPr marL="177800" lvl="0" indent="-198755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28"/>
              <a:buFont typeface="Nunito"/>
              <a:buChar char="●"/>
            </a:pPr>
            <a:endParaRPr sz="2295">
              <a:latin typeface="Nunito"/>
              <a:ea typeface="Nunito"/>
              <a:cs typeface="Nunito"/>
              <a:sym typeface="Nunito"/>
            </a:endParaRPr>
          </a:p>
          <a:p>
            <a:pPr marL="177800" lvl="0" indent="-38100" algn="l" rtl="0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628"/>
              <a:buNone/>
            </a:pPr>
            <a:endParaRPr sz="2295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80"/>
          <p:cNvGrpSpPr/>
          <p:nvPr/>
        </p:nvGrpSpPr>
        <p:grpSpPr>
          <a:xfrm>
            <a:off x="391247" y="1263176"/>
            <a:ext cx="8361414" cy="2185142"/>
            <a:chOff x="5772" y="1389594"/>
            <a:chExt cx="11148552" cy="2913523"/>
          </a:xfrm>
        </p:grpSpPr>
        <p:sp>
          <p:nvSpPr>
            <p:cNvPr id="1056" name="Google Shape;1056;p80"/>
            <p:cNvSpPr/>
            <p:nvPr/>
          </p:nvSpPr>
          <p:spPr>
            <a:xfrm>
              <a:off x="5580109" y="2593554"/>
              <a:ext cx="4370400" cy="50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7" name="Google Shape;1057;p80"/>
            <p:cNvSpPr/>
            <p:nvPr/>
          </p:nvSpPr>
          <p:spPr>
            <a:xfrm>
              <a:off x="5580109" y="2593554"/>
              <a:ext cx="1456800" cy="50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8" name="Google Shape;1058;p80"/>
            <p:cNvSpPr/>
            <p:nvPr/>
          </p:nvSpPr>
          <p:spPr>
            <a:xfrm>
              <a:off x="4123317" y="2593554"/>
              <a:ext cx="1456800" cy="50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59" name="Google Shape;1059;p80"/>
            <p:cNvSpPr/>
            <p:nvPr/>
          </p:nvSpPr>
          <p:spPr>
            <a:xfrm>
              <a:off x="1209733" y="2593554"/>
              <a:ext cx="4370400" cy="50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60" name="Google Shape;1060;p80"/>
            <p:cNvSpPr/>
            <p:nvPr/>
          </p:nvSpPr>
          <p:spPr>
            <a:xfrm>
              <a:off x="4376148" y="1389594"/>
              <a:ext cx="2407800" cy="1203900"/>
            </a:xfrm>
            <a:prstGeom prst="rect">
              <a:avLst/>
            </a:prstGeom>
            <a:solidFill>
              <a:srgbClr val="4372C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0"/>
            <p:cNvSpPr txBox="1"/>
            <p:nvPr/>
          </p:nvSpPr>
          <p:spPr>
            <a:xfrm>
              <a:off x="4376148" y="1389594"/>
              <a:ext cx="2407800" cy="120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Histological Subtypes</a:t>
              </a:r>
              <a:endParaRPr sz="1100"/>
            </a:p>
          </p:txBody>
        </p:sp>
        <p:sp>
          <p:nvSpPr>
            <p:cNvPr id="1062" name="Google Shape;1062;p80"/>
            <p:cNvSpPr/>
            <p:nvPr/>
          </p:nvSpPr>
          <p:spPr>
            <a:xfrm>
              <a:off x="5772" y="3099217"/>
              <a:ext cx="2407800" cy="1203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0"/>
            <p:cNvSpPr txBox="1"/>
            <p:nvPr/>
          </p:nvSpPr>
          <p:spPr>
            <a:xfrm>
              <a:off x="5772" y="3099217"/>
              <a:ext cx="2407800" cy="120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Squamous cell 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(80-85%)</a:t>
              </a:r>
              <a:endParaRPr sz="1100"/>
            </a:p>
          </p:txBody>
        </p:sp>
        <p:sp>
          <p:nvSpPr>
            <p:cNvPr id="1064" name="Google Shape;1064;p80"/>
            <p:cNvSpPr/>
            <p:nvPr/>
          </p:nvSpPr>
          <p:spPr>
            <a:xfrm>
              <a:off x="2919356" y="3099217"/>
              <a:ext cx="2407800" cy="1203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0"/>
            <p:cNvSpPr txBox="1"/>
            <p:nvPr/>
          </p:nvSpPr>
          <p:spPr>
            <a:xfrm>
              <a:off x="2919356" y="3099217"/>
              <a:ext cx="2407800" cy="120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Adenocarcinoma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(10-15%)</a:t>
              </a:r>
              <a:endParaRPr sz="1100"/>
            </a:p>
          </p:txBody>
        </p:sp>
        <p:sp>
          <p:nvSpPr>
            <p:cNvPr id="1066" name="Google Shape;1066;p80"/>
            <p:cNvSpPr/>
            <p:nvPr/>
          </p:nvSpPr>
          <p:spPr>
            <a:xfrm>
              <a:off x="5832940" y="3099217"/>
              <a:ext cx="2407800" cy="1203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0"/>
            <p:cNvSpPr txBox="1"/>
            <p:nvPr/>
          </p:nvSpPr>
          <p:spPr>
            <a:xfrm>
              <a:off x="5832940" y="3099217"/>
              <a:ext cx="2407800" cy="120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Adenosquamous 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(05%)</a:t>
              </a:r>
              <a:endParaRPr sz="1100"/>
            </a:p>
          </p:txBody>
        </p:sp>
        <p:sp>
          <p:nvSpPr>
            <p:cNvPr id="1068" name="Google Shape;1068;p80"/>
            <p:cNvSpPr/>
            <p:nvPr/>
          </p:nvSpPr>
          <p:spPr>
            <a:xfrm>
              <a:off x="8746524" y="3099217"/>
              <a:ext cx="2407800" cy="1203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0"/>
            <p:cNvSpPr txBox="1"/>
            <p:nvPr/>
          </p:nvSpPr>
          <p:spPr>
            <a:xfrm>
              <a:off x="8746524" y="3099217"/>
              <a:ext cx="2407800" cy="120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Other rare types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(05%)</a:t>
              </a:r>
              <a:endParaRPr sz="1100"/>
            </a:p>
          </p:txBody>
        </p:sp>
      </p:grpSp>
      <p:sp>
        <p:nvSpPr>
          <p:cNvPr id="1070" name="Google Shape;1070;p80"/>
          <p:cNvSpPr txBox="1">
            <a:spLocks noGrp="1"/>
          </p:cNvSpPr>
          <p:nvPr>
            <p:ph type="title" idx="4294967295"/>
          </p:nvPr>
        </p:nvSpPr>
        <p:spPr>
          <a:xfrm>
            <a:off x="158329" y="-8100"/>
            <a:ext cx="55791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 sz="3400">
                <a:latin typeface="Nunito"/>
                <a:ea typeface="Nunito"/>
                <a:cs typeface="Nunito"/>
                <a:sym typeface="Nunito"/>
              </a:rPr>
              <a:t>Classification</a:t>
            </a:r>
            <a:endParaRPr sz="3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81"/>
          <p:cNvSpPr txBox="1">
            <a:spLocks noGrp="1"/>
          </p:cNvSpPr>
          <p:nvPr>
            <p:ph type="title" idx="4294967295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Classification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6" name="Google Shape;1076;p81"/>
          <p:cNvSpPr txBox="1">
            <a:spLocks noGrp="1"/>
          </p:cNvSpPr>
          <p:nvPr>
            <p:ph type="body" idx="4294967295"/>
          </p:nvPr>
        </p:nvSpPr>
        <p:spPr>
          <a:xfrm>
            <a:off x="629841" y="1134365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-GB" sz="2100" u="sng"/>
              <a:t>Squamous Cell Carcinoma</a:t>
            </a:r>
          </a:p>
        </p:txBody>
      </p:sp>
      <p:sp>
        <p:nvSpPr>
          <p:cNvPr id="1077" name="Google Shape;1077;p81"/>
          <p:cNvSpPr txBox="1">
            <a:spLocks noGrp="1"/>
          </p:cNvSpPr>
          <p:nvPr>
            <p:ph type="body" idx="4294967295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39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000"/>
              <a:buChar char="●"/>
            </a:pPr>
            <a:r>
              <a:rPr lang="en-GB"/>
              <a:t>More common (80-85%)</a:t>
            </a:r>
          </a:p>
          <a:p>
            <a:pPr marL="177800" lvl="0" indent="-17399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7000"/>
              <a:buChar char="●"/>
            </a:pPr>
            <a:r>
              <a:rPr lang="en-GB"/>
              <a:t>Ectocervix (TZ)</a:t>
            </a:r>
          </a:p>
          <a:p>
            <a:pPr marL="177800" lvl="0" indent="-17399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7000"/>
              <a:buChar char="●"/>
            </a:pPr>
            <a:r>
              <a:rPr lang="en-GB"/>
              <a:t>Pap smear</a:t>
            </a:r>
          </a:p>
          <a:p>
            <a:pPr marL="177800" lvl="0" indent="-17399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7000"/>
              <a:buChar char="●"/>
            </a:pPr>
            <a:r>
              <a:rPr lang="en-GB"/>
              <a:t>Better prognosis</a:t>
            </a:r>
          </a:p>
          <a:p>
            <a:pPr marL="177800" lvl="0" indent="-17399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7000"/>
              <a:buChar char="●"/>
            </a:pPr>
            <a:r>
              <a:rPr lang="en-GB"/>
              <a:t>Incidence decreased</a:t>
            </a:r>
          </a:p>
          <a:p>
            <a:pPr marL="177800" lvl="0" indent="-17399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7000"/>
              <a:buChar char="●"/>
            </a:pPr>
            <a:r>
              <a:rPr lang="en-GB"/>
              <a:t>Proliferative/cauliflower like growth</a:t>
            </a:r>
          </a:p>
          <a:p>
            <a:pPr marL="177800" lvl="0" indent="-17399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7000"/>
              <a:buChar char="●"/>
            </a:pPr>
            <a:r>
              <a:rPr lang="en-GB"/>
              <a:t>Ovarian metastasis 1%</a:t>
            </a:r>
          </a:p>
          <a:p>
            <a:pPr marL="17780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7000"/>
              <a:buNone/>
            </a:pPr>
            <a:endParaRPr lang="en-GB"/>
          </a:p>
          <a:p>
            <a:pPr marL="177800" lvl="0" indent="-508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17000"/>
              <a:buNone/>
            </a:pPr>
            <a:endParaRPr lang="en-GB"/>
          </a:p>
        </p:txBody>
      </p:sp>
      <p:sp>
        <p:nvSpPr>
          <p:cNvPr id="1078" name="Google Shape;1078;p81"/>
          <p:cNvSpPr txBox="1">
            <a:spLocks noGrp="1"/>
          </p:cNvSpPr>
          <p:nvPr>
            <p:ph type="body" idx="4294967295"/>
          </p:nvPr>
        </p:nvSpPr>
        <p:spPr>
          <a:xfrm>
            <a:off x="4626768" y="1134365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-GB" sz="2100" u="sng"/>
              <a:t>Adenocarcinoma</a:t>
            </a:r>
          </a:p>
        </p:txBody>
      </p:sp>
      <p:sp>
        <p:nvSpPr>
          <p:cNvPr id="1079" name="Google Shape;1079;p81"/>
          <p:cNvSpPr txBox="1">
            <a:spLocks noGrp="1"/>
          </p:cNvSpPr>
          <p:nvPr>
            <p:ph type="body" idx="4294967295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Less common (10-15%)</a:t>
            </a: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Endocervix (glandular cells)</a:t>
            </a: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HPV DNA test (HPV 18)</a:t>
            </a: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Poorer prognosis</a:t>
            </a: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Incidence increased</a:t>
            </a: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Barrel shaped enlargement</a:t>
            </a: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Ovarian metastasis 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82"/>
          <p:cNvSpPr txBox="1">
            <a:spLocks noGrp="1"/>
          </p:cNvSpPr>
          <p:nvPr>
            <p:ph type="title" idx="4294967295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Gross Appearance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85" name="Google Shape;1085;p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82800" y="1442619"/>
            <a:ext cx="333375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82"/>
          <p:cNvPicPr preferRelativeResize="0"/>
          <p:nvPr/>
        </p:nvPicPr>
        <p:blipFill rotWithShape="1">
          <a:blip r:embed="rId4"/>
          <a:srcRect l="4952" t="4168"/>
          <a:stretch>
            <a:fillRect/>
          </a:stretch>
        </p:blipFill>
        <p:spPr>
          <a:xfrm>
            <a:off x="509925" y="1330225"/>
            <a:ext cx="4525275" cy="342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147459"/>
            <a:ext cx="2473667" cy="27480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1" y="464820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GB" sz="1800" b="1" kern="1200" cap="all" dirty="0">
                <a:solidFill>
                  <a:srgbClr val="70AD47">
                    <a:lumMod val="90000"/>
                  </a:srgb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</a:rPr>
              <a:t>        MOTTO</a:t>
            </a:r>
            <a:endParaRPr lang="en-US" sz="1800" dirty="0">
              <a:solidFill>
                <a:srgbClr val="70AD47">
                  <a:lumMod val="90000"/>
                </a:srgb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9540" y="1479538"/>
            <a:ext cx="4572000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US" sz="1350" kern="1200" dirty="0">
                <a:solidFill>
                  <a:prstClr val="black"/>
                </a:solidFill>
                <a:latin typeface="Calibri"/>
              </a:rPr>
              <a:t>To impart evidence based research oriented medical education.</a:t>
            </a:r>
            <a:br>
              <a:rPr lang="en-US" sz="1350" kern="1200" dirty="0">
                <a:solidFill>
                  <a:prstClr val="black"/>
                </a:solidFill>
                <a:latin typeface="Calibri"/>
              </a:rPr>
            </a:br>
            <a:r>
              <a:rPr lang="en-US" sz="1350" kern="12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1350" kern="1200" dirty="0">
                <a:solidFill>
                  <a:prstClr val="black"/>
                </a:solidFill>
                <a:latin typeface="Calibri"/>
              </a:rPr>
            </a:br>
            <a:r>
              <a:rPr lang="en-US" sz="1350" kern="1200" dirty="0">
                <a:solidFill>
                  <a:prstClr val="black"/>
                </a:solidFill>
                <a:latin typeface="Calibri"/>
              </a:rPr>
              <a:t>To provide best possible patient care.</a:t>
            </a:r>
            <a:br>
              <a:rPr lang="en-US" sz="1350" kern="1200" dirty="0">
                <a:solidFill>
                  <a:prstClr val="black"/>
                </a:solidFill>
                <a:latin typeface="Calibri"/>
              </a:rPr>
            </a:br>
            <a:r>
              <a:rPr lang="en-US" sz="1350" kern="12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1350" kern="1200" dirty="0">
                <a:solidFill>
                  <a:prstClr val="black"/>
                </a:solidFill>
                <a:latin typeface="Calibri"/>
              </a:rPr>
            </a:br>
            <a:r>
              <a:rPr lang="en-US" sz="1350" kern="1200" dirty="0">
                <a:solidFill>
                  <a:prstClr val="black"/>
                </a:solidFill>
                <a:latin typeface="Calibri"/>
              </a:rPr>
              <a:t>To inculcate the values of mutual respect and ethical practice of medicine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71680" y="3378131"/>
            <a:ext cx="4214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cap="all" dirty="0">
                <a:solidFill>
                  <a:srgbClr val="70AD47">
                    <a:lumMod val="90000"/>
                  </a:srgb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</a:rPr>
              <a:t>VISION,THE DREAM TOMORROW</a:t>
            </a:r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7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Google Shape;1091;p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24625" y="218950"/>
            <a:ext cx="6296349" cy="49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83"/>
          <p:cNvSpPr/>
          <p:nvPr/>
        </p:nvSpPr>
        <p:spPr>
          <a:xfrm>
            <a:off x="24945" y="-9020"/>
            <a:ext cx="2529900" cy="967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Risk Factors</a:t>
            </a:r>
            <a:endParaRPr sz="2800" b="1">
              <a:solidFill>
                <a:schemeClr val="accent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84"/>
          <p:cNvSpPr txBox="1">
            <a:spLocks noGrp="1"/>
          </p:cNvSpPr>
          <p:nvPr>
            <p:ph type="title" idx="4294967295"/>
          </p:nvPr>
        </p:nvSpPr>
        <p:spPr>
          <a:xfrm>
            <a:off x="2428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Human Papillomavirus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8" name="Google Shape;1098;p84"/>
          <p:cNvSpPr txBox="1">
            <a:spLocks noGrp="1"/>
          </p:cNvSpPr>
          <p:nvPr>
            <p:ph type="body" idx="4294967295"/>
          </p:nvPr>
        </p:nvSpPr>
        <p:spPr>
          <a:xfrm>
            <a:off x="419100" y="1369219"/>
            <a:ext cx="80961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Primary etiologic infectious agent</a:t>
            </a:r>
          </a:p>
          <a:p>
            <a:pPr marL="17780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More than 200 subtypes</a:t>
            </a:r>
          </a:p>
          <a:p>
            <a:pPr marL="17780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Low risk : HPV-6,HPV11</a:t>
            </a:r>
          </a:p>
          <a:p>
            <a:pPr marL="17780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High risk : HPV 16,HPV-18,</a:t>
            </a:r>
          </a:p>
          <a:p>
            <a:pPr marL="17780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Other : HPV 31, HPV-33 ,</a:t>
            </a: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-GB"/>
              <a:t>   HPV-45 ,HPV -56</a:t>
            </a:r>
          </a:p>
        </p:txBody>
      </p:sp>
      <p:pic>
        <p:nvPicPr>
          <p:cNvPr id="1099" name="Google Shape;1099;p84" descr="HPV strains 6, 11, 16, and 18"/>
          <p:cNvPicPr preferRelativeResize="0"/>
          <p:nvPr/>
        </p:nvPicPr>
        <p:blipFill rotWithShape="1">
          <a:blip r:embed="rId3"/>
          <a:srcRect t="7552"/>
          <a:stretch>
            <a:fillRect/>
          </a:stretch>
        </p:blipFill>
        <p:spPr>
          <a:xfrm>
            <a:off x="4366260" y="1470421"/>
            <a:ext cx="4617725" cy="326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85"/>
          <p:cNvSpPr/>
          <p:nvPr/>
        </p:nvSpPr>
        <p:spPr>
          <a:xfrm>
            <a:off x="1624613" y="585926"/>
            <a:ext cx="5805900" cy="685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Life time acquiring HPV infection exceeds 80%</a:t>
            </a:r>
            <a:endParaRPr sz="1100"/>
          </a:p>
        </p:txBody>
      </p:sp>
      <p:pic>
        <p:nvPicPr>
          <p:cNvPr id="1105" name="Google Shape;1105;p85"/>
          <p:cNvPicPr preferRelativeResize="0"/>
          <p:nvPr/>
        </p:nvPicPr>
        <p:blipFill rotWithShape="1">
          <a:blip r:embed="rId3"/>
          <a:srcRect t="2959"/>
          <a:stretch>
            <a:fillRect/>
          </a:stretch>
        </p:blipFill>
        <p:spPr>
          <a:xfrm>
            <a:off x="304800" y="1377350"/>
            <a:ext cx="8349701" cy="346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88"/>
          <p:cNvSpPr txBox="1">
            <a:spLocks noGrp="1"/>
          </p:cNvSpPr>
          <p:nvPr>
            <p:ph type="body" idx="4294967295"/>
          </p:nvPr>
        </p:nvSpPr>
        <p:spPr>
          <a:xfrm>
            <a:off x="5208270" y="1051560"/>
            <a:ext cx="3394800" cy="3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177800" lvl="0" indent="-16383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000"/>
              <a:buChar char="●"/>
            </a:pPr>
            <a:r>
              <a:rPr lang="en-GB"/>
              <a:t>Vaginal discharge </a:t>
            </a:r>
          </a:p>
          <a:p>
            <a:pPr marL="177800" lvl="0" indent="-16383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7000"/>
              <a:buChar char="●"/>
            </a:pPr>
            <a:r>
              <a:rPr lang="en-GB"/>
              <a:t>Pelvic pain, </a:t>
            </a:r>
          </a:p>
          <a:p>
            <a:pPr marL="177800" lvl="0" indent="-16383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7000"/>
              <a:buChar char="●"/>
            </a:pPr>
            <a:r>
              <a:rPr lang="en-GB"/>
              <a:t>Urinary incontinence</a:t>
            </a:r>
          </a:p>
          <a:p>
            <a:pPr marL="177800" lvl="0" indent="-16383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7000"/>
              <a:buChar char="●"/>
            </a:pPr>
            <a:r>
              <a:rPr lang="en-GB"/>
              <a:t>Obstructive uropathy. </a:t>
            </a:r>
          </a:p>
          <a:p>
            <a:pPr marL="177800" lvl="0" indent="-16383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7000"/>
              <a:buChar char="●"/>
            </a:pPr>
            <a:r>
              <a:rPr lang="en-GB"/>
              <a:t>Anemia,</a:t>
            </a:r>
          </a:p>
          <a:p>
            <a:pPr marL="177800" lvl="0" indent="-16383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7000"/>
              <a:buChar char="●"/>
            </a:pPr>
            <a:r>
              <a:rPr lang="en-GB"/>
              <a:t> Weight loss </a:t>
            </a:r>
          </a:p>
          <a:p>
            <a:pPr marL="177800" lvl="0" indent="-508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17000"/>
              <a:buNone/>
            </a:pPr>
            <a:endParaRPr lang="en-GB"/>
          </a:p>
        </p:txBody>
      </p:sp>
      <p:pic>
        <p:nvPicPr>
          <p:cNvPr id="1123" name="Google Shape;1123;p88" descr="https://cytecare.com/wp-content/uploads/2019/08/Cervical-cancer_473.png"/>
          <p:cNvPicPr preferRelativeResize="0"/>
          <p:nvPr/>
        </p:nvPicPr>
        <p:blipFill rotWithShape="1">
          <a:blip r:embed="rId3"/>
          <a:srcRect t="6803"/>
          <a:stretch>
            <a:fillRect/>
          </a:stretch>
        </p:blipFill>
        <p:spPr>
          <a:xfrm>
            <a:off x="388620" y="327660"/>
            <a:ext cx="4008118" cy="4682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92"/>
          <p:cNvSpPr txBox="1">
            <a:spLocks noGrp="1"/>
          </p:cNvSpPr>
          <p:nvPr>
            <p:ph type="title" idx="4294967295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Pelvic Examination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9" name="Google Shape;1149;p92"/>
          <p:cNvSpPr txBox="1">
            <a:spLocks noGrp="1"/>
          </p:cNvSpPr>
          <p:nvPr>
            <p:ph type="body" idx="4294967295"/>
          </p:nvPr>
        </p:nvSpPr>
        <p:spPr>
          <a:xfrm>
            <a:off x="471488" y="1060993"/>
            <a:ext cx="6329400" cy="3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u="sng" dirty="0"/>
              <a:t>Speculum examination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dirty="0"/>
              <a:t>- L</a:t>
            </a:r>
            <a:r>
              <a:rPr lang="en-GB" sz="1800" dirty="0"/>
              <a:t>esions: e.g. proliferative, cauliflower-like, vascular, friable growth which bleed on touch , ulcerative lesions with flat indurated areas</a:t>
            </a: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dirty="0"/>
              <a:t>- </a:t>
            </a:r>
            <a:r>
              <a:rPr lang="en-GB" sz="1800" dirty="0"/>
              <a:t>Offensive vaginal smell 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lang="en-GB" sz="1800" u="sng" dirty="0"/>
              <a:t>Bimanual examination </a:t>
            </a:r>
            <a:r>
              <a:rPr lang="en-GB" sz="1800" dirty="0"/>
              <a:t>:Feels firm with palpable nodules - Bulky uterus due to </a:t>
            </a:r>
            <a:r>
              <a:rPr lang="en-GB" sz="1800" dirty="0" err="1"/>
              <a:t>pyometra</a:t>
            </a:r>
            <a:r>
              <a:rPr lang="en-GB" sz="1800" dirty="0"/>
              <a:t> , </a:t>
            </a:r>
            <a:r>
              <a:rPr lang="en-GB" sz="1800" dirty="0" err="1"/>
              <a:t>fornices</a:t>
            </a:r>
            <a:r>
              <a:rPr lang="en-GB" sz="1800" dirty="0"/>
              <a:t> induration is felt</a:t>
            </a:r>
          </a:p>
        </p:txBody>
      </p:sp>
      <p:pic>
        <p:nvPicPr>
          <p:cNvPr id="1150" name="Google Shape;1150;p92" descr="Cervical cancer: MedlinePlus Medical Encyclopedia"/>
          <p:cNvPicPr preferRelativeResize="0"/>
          <p:nvPr/>
        </p:nvPicPr>
        <p:blipFill rotWithShape="1">
          <a:blip r:embed="rId3"/>
          <a:srcRect b="7227"/>
          <a:stretch>
            <a:fillRect/>
          </a:stretch>
        </p:blipFill>
        <p:spPr>
          <a:xfrm>
            <a:off x="6574468" y="2009552"/>
            <a:ext cx="2569532" cy="2120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94"/>
          <p:cNvSpPr txBox="1">
            <a:spLocks noGrp="1"/>
          </p:cNvSpPr>
          <p:nvPr>
            <p:ph type="title" idx="4294967295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Pelvic Examination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4" name="Google Shape;1164;p94"/>
          <p:cNvSpPr txBox="1">
            <a:spLocks noGrp="1"/>
          </p:cNvSpPr>
          <p:nvPr>
            <p:ph type="body" idx="4294967295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 Rectal examination : Nodules or masses, which indicate the possibility of locally invasive disease . </a:t>
            </a:r>
          </a:p>
          <a:p>
            <a:pPr marL="17780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Thickening and induration of uterosacral ligaments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" name="Google Shape;1155;p93" descr="File:Normal cervix.jpg - Wikiversity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79168" y="1532193"/>
            <a:ext cx="3133328" cy="3039808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93"/>
          <p:cNvSpPr/>
          <p:nvPr/>
        </p:nvSpPr>
        <p:spPr>
          <a:xfrm>
            <a:off x="979168" y="719091"/>
            <a:ext cx="3059400" cy="637200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C0C0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Normal cervix</a:t>
            </a:r>
            <a:endParaRPr sz="1100"/>
          </a:p>
        </p:txBody>
      </p:sp>
      <p:sp>
        <p:nvSpPr>
          <p:cNvPr id="1157" name="Google Shape;1157;p93"/>
          <p:cNvSpPr/>
          <p:nvPr/>
        </p:nvSpPr>
        <p:spPr>
          <a:xfrm>
            <a:off x="5052060" y="670560"/>
            <a:ext cx="2964000" cy="685800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C0C0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Invasive Ca Cervix</a:t>
            </a:r>
            <a:endParaRPr sz="1100"/>
          </a:p>
        </p:txBody>
      </p:sp>
      <p:pic>
        <p:nvPicPr>
          <p:cNvPr id="1158" name="Google Shape;1158;p93"/>
          <p:cNvPicPr preferRelativeResize="0"/>
          <p:nvPr/>
        </p:nvPicPr>
        <p:blipFill rotWithShape="1">
          <a:blip r:embed="rId4"/>
          <a:srcRect b="9844"/>
          <a:stretch>
            <a:fillRect/>
          </a:stretch>
        </p:blipFill>
        <p:spPr>
          <a:xfrm>
            <a:off x="4722100" y="1508750"/>
            <a:ext cx="3514149" cy="313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95"/>
          <p:cNvSpPr txBox="1">
            <a:spLocks noGrp="1"/>
          </p:cNvSpPr>
          <p:nvPr>
            <p:ph type="title" idx="4294967295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Staging Procedures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0" name="Google Shape;1170;p95"/>
          <p:cNvSpPr txBox="1">
            <a:spLocks noGrp="1"/>
          </p:cNvSpPr>
          <p:nvPr>
            <p:ph type="body" idx="4294967295"/>
          </p:nvPr>
        </p:nvSpPr>
        <p:spPr>
          <a:xfrm>
            <a:off x="471500" y="1026925"/>
            <a:ext cx="80862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907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5"/>
              <a:buFont typeface="Nunito"/>
              <a:buChar char="●"/>
            </a:pPr>
            <a:r>
              <a:rPr lang="en-GB" sz="1825" u="sng">
                <a:latin typeface="Nunito"/>
                <a:ea typeface="Nunito"/>
                <a:cs typeface="Nunito"/>
                <a:sym typeface="Nunito"/>
              </a:rPr>
              <a:t>Examination Under Anesthesia </a:t>
            </a:r>
            <a:r>
              <a:rPr lang="en-GB" sz="1825">
                <a:latin typeface="Nunito"/>
                <a:ea typeface="Nunito"/>
                <a:cs typeface="Nunito"/>
                <a:sym typeface="Nunito"/>
              </a:rPr>
              <a:t>with rectovaginal examination , Cystoscopy &amp; proctoscopy</a:t>
            </a:r>
            <a:endParaRPr sz="1825">
              <a:latin typeface="Nunito"/>
              <a:ea typeface="Nunito"/>
              <a:cs typeface="Nunito"/>
              <a:sym typeface="Nunito"/>
            </a:endParaRPr>
          </a:p>
          <a:p>
            <a:pPr marL="177800" lvl="0" indent="-17907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25"/>
              <a:buFont typeface="Nunito"/>
              <a:buChar char="●"/>
            </a:pPr>
            <a:r>
              <a:rPr lang="en-GB" sz="1825">
                <a:latin typeface="Nunito"/>
                <a:ea typeface="Nunito"/>
                <a:cs typeface="Nunito"/>
                <a:sym typeface="Nunito"/>
              </a:rPr>
              <a:t>MRI</a:t>
            </a:r>
            <a:endParaRPr sz="1825">
              <a:latin typeface="Nunito"/>
              <a:ea typeface="Nunito"/>
              <a:cs typeface="Nunito"/>
              <a:sym typeface="Nunito"/>
            </a:endParaRPr>
          </a:p>
          <a:p>
            <a:pPr marL="177800" lvl="0" indent="-17907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25"/>
              <a:buFont typeface="Nunito"/>
              <a:buChar char="●"/>
            </a:pPr>
            <a:r>
              <a:rPr lang="en-GB" sz="1825">
                <a:latin typeface="Nunito"/>
                <a:ea typeface="Nunito"/>
                <a:cs typeface="Nunito"/>
                <a:sym typeface="Nunito"/>
              </a:rPr>
              <a:t>CT SCAN</a:t>
            </a:r>
            <a:endParaRPr sz="1825">
              <a:latin typeface="Nunito"/>
              <a:ea typeface="Nunito"/>
              <a:cs typeface="Nunito"/>
              <a:sym typeface="Nunito"/>
            </a:endParaRPr>
          </a:p>
          <a:p>
            <a:pPr marL="177800" lvl="0" indent="-17907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25"/>
              <a:buFont typeface="Nunito"/>
              <a:buChar char="●"/>
            </a:pPr>
            <a:r>
              <a:rPr lang="en-GB" sz="1825">
                <a:latin typeface="Nunito"/>
                <a:ea typeface="Nunito"/>
                <a:cs typeface="Nunito"/>
                <a:sym typeface="Nunito"/>
              </a:rPr>
              <a:t>PET –CT</a:t>
            </a:r>
            <a:endParaRPr sz="1825">
              <a:latin typeface="Nunito"/>
              <a:ea typeface="Nunito"/>
              <a:cs typeface="Nunito"/>
              <a:sym typeface="Nunito"/>
            </a:endParaRPr>
          </a:p>
          <a:p>
            <a:pPr marL="177800" lvl="0" indent="-17907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25"/>
              <a:buFont typeface="Nunito"/>
              <a:buChar char="●"/>
            </a:pPr>
            <a:r>
              <a:rPr lang="en-GB" sz="1825">
                <a:latin typeface="Nunito"/>
                <a:ea typeface="Nunito"/>
                <a:cs typeface="Nunito"/>
                <a:sym typeface="Nunito"/>
              </a:rPr>
              <a:t>Chest x-ray</a:t>
            </a:r>
            <a:endParaRPr sz="1825">
              <a:latin typeface="Nunito"/>
              <a:ea typeface="Nunito"/>
              <a:cs typeface="Nunito"/>
              <a:sym typeface="Nunito"/>
            </a:endParaRPr>
          </a:p>
          <a:p>
            <a:pPr marL="177800" lvl="0" indent="-17907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25"/>
              <a:buFont typeface="Nunito"/>
              <a:buChar char="●"/>
            </a:pPr>
            <a:r>
              <a:rPr lang="en-GB" sz="1825">
                <a:latin typeface="Nunito"/>
                <a:ea typeface="Nunito"/>
                <a:cs typeface="Nunito"/>
                <a:sym typeface="Nunito"/>
              </a:rPr>
              <a:t>Intravenous urography</a:t>
            </a:r>
            <a:endParaRPr sz="1825">
              <a:latin typeface="Nunito"/>
              <a:ea typeface="Nunito"/>
              <a:cs typeface="Nunito"/>
              <a:sym typeface="Nunito"/>
            </a:endParaRPr>
          </a:p>
          <a:p>
            <a:pPr marL="177800" lvl="0" indent="-38100" algn="l" rtl="0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313"/>
              <a:buNone/>
            </a:pPr>
            <a:endParaRPr sz="1825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96"/>
          <p:cNvSpPr txBox="1">
            <a:spLocks noGrp="1"/>
          </p:cNvSpPr>
          <p:nvPr>
            <p:ph type="title" idx="4294967295"/>
          </p:nvPr>
        </p:nvSpPr>
        <p:spPr>
          <a:xfrm>
            <a:off x="990970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   </a:t>
            </a:r>
            <a:r>
              <a:rPr lang="en-GB" u="sng">
                <a:latin typeface="Nunito"/>
                <a:ea typeface="Nunito"/>
                <a:cs typeface="Nunito"/>
                <a:sym typeface="Nunito"/>
              </a:rPr>
              <a:t>Staging                    </a:t>
            </a:r>
            <a:r>
              <a:rPr lang="en-GB" sz="3000" u="sng">
                <a:latin typeface="Nunito"/>
                <a:ea typeface="Nunito"/>
                <a:cs typeface="Nunito"/>
                <a:sym typeface="Nunito"/>
              </a:rPr>
              <a:t>Primarily clinical</a:t>
            </a:r>
            <a:endParaRPr u="sng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6" name="Google Shape;1176;p96"/>
          <p:cNvSpPr/>
          <p:nvPr/>
        </p:nvSpPr>
        <p:spPr>
          <a:xfrm>
            <a:off x="2840854" y="372212"/>
            <a:ext cx="1731000" cy="24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45E7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177" name="Google Shape;1177;p96" descr="https://media.springernature.com/lw685/springer-static/image/art%3A10.1007%2Fs00330-020-07632-9/MediaObjects/330_2020_7632_Fig2_HTML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16744" y="1078049"/>
            <a:ext cx="7310510" cy="369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97"/>
          <p:cNvSpPr txBox="1">
            <a:spLocks noGrp="1"/>
          </p:cNvSpPr>
          <p:nvPr>
            <p:ph type="title" idx="4294967295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/>
              <a:t> </a:t>
            </a:r>
          </a:p>
        </p:txBody>
      </p:sp>
      <p:pic>
        <p:nvPicPr>
          <p:cNvPr id="1183" name="Google Shape;1183;p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98473" y="76200"/>
            <a:ext cx="489125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56" y="279239"/>
            <a:ext cx="4168907" cy="453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107" y="279838"/>
            <a:ext cx="3746252" cy="4353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227" y="3204297"/>
            <a:ext cx="1620132" cy="160884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DE3F-551C-E44D-B62C-BC4ABA52CC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86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98"/>
          <p:cNvSpPr txBox="1">
            <a:spLocks noGrp="1"/>
          </p:cNvSpPr>
          <p:nvPr>
            <p:ph type="title" idx="4294967295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Tumour Spread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9" name="Google Shape;1189;p98"/>
          <p:cNvSpPr txBox="1">
            <a:spLocks noGrp="1"/>
          </p:cNvSpPr>
          <p:nvPr>
            <p:ph type="body" idx="4294967295"/>
          </p:nvPr>
        </p:nvSpPr>
        <p:spPr>
          <a:xfrm>
            <a:off x="471504" y="1026925"/>
            <a:ext cx="79755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8288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5"/>
              <a:buChar char="●"/>
            </a:pPr>
            <a:r>
              <a:rPr lang="en-GB" sz="1830" u="sng"/>
              <a:t>Direct spread </a:t>
            </a:r>
            <a:r>
              <a:rPr lang="en-GB" sz="1830"/>
              <a:t>into the cervical stroma, parametria and beyond, into the vagina, body of the uterus, bladder and rectum. </a:t>
            </a:r>
            <a:endParaRPr sz="1830"/>
          </a:p>
          <a:p>
            <a:pPr marL="177800" lvl="0" indent="-182880" algn="l" rtl="0">
              <a:lnSpc>
                <a:spcPct val="1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85"/>
              <a:buChar char="●"/>
            </a:pPr>
            <a:r>
              <a:rPr lang="en-GB" sz="1830" u="sng"/>
              <a:t>Lymphatic spread </a:t>
            </a:r>
            <a:r>
              <a:rPr lang="en-GB" sz="1830"/>
              <a:t>into parametrial, pelvic side wall and para aortic nodes. </a:t>
            </a:r>
            <a:endParaRPr sz="1830"/>
          </a:p>
          <a:p>
            <a:pPr marL="177800" lvl="0" indent="-182880" algn="l" rtl="0">
              <a:lnSpc>
                <a:spcPct val="18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085"/>
              <a:buChar char="●"/>
            </a:pPr>
            <a:r>
              <a:rPr lang="en-GB" sz="1830"/>
              <a:t>Blood-borne spread is unusual.</a:t>
            </a:r>
            <a:endParaRPr sz="183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99"/>
          <p:cNvSpPr txBox="1">
            <a:spLocks noGrp="1"/>
          </p:cNvSpPr>
          <p:nvPr>
            <p:ph type="title" idx="4294967295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Management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5" name="Google Shape;1195;p99"/>
          <p:cNvSpPr txBox="1">
            <a:spLocks noGrp="1"/>
          </p:cNvSpPr>
          <p:nvPr>
            <p:ph type="body" idx="4294967295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5"/>
              <a:t>Depends on</a:t>
            </a:r>
            <a:endParaRPr sz="1865"/>
          </a:p>
          <a:p>
            <a:pPr marL="635000" lvl="0" indent="-173990" algn="l" rtl="0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43"/>
              <a:buChar char="●"/>
            </a:pPr>
            <a:r>
              <a:rPr lang="en-GB" sz="1865"/>
              <a:t>Stage of the disease</a:t>
            </a:r>
            <a:endParaRPr sz="1865"/>
          </a:p>
          <a:p>
            <a:pPr marL="635000" lvl="0" indent="-173990" algn="l" rtl="0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43"/>
              <a:buChar char="●"/>
            </a:pPr>
            <a:r>
              <a:rPr lang="en-GB" sz="1865"/>
              <a:t>Requirement for future fertility</a:t>
            </a:r>
            <a:endParaRPr sz="1865"/>
          </a:p>
          <a:p>
            <a:pPr marL="635000" lvl="0" indent="-173990" algn="l" rtl="0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43"/>
              <a:buChar char="●"/>
            </a:pPr>
            <a:r>
              <a:rPr lang="en-GB" sz="1865"/>
              <a:t>Patients condition</a:t>
            </a:r>
            <a:endParaRPr sz="1865"/>
          </a:p>
          <a:p>
            <a:pPr marL="635000" lvl="0" indent="-173990" algn="l" rtl="0">
              <a:lnSpc>
                <a:spcPct val="14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43"/>
              <a:buChar char="●"/>
            </a:pPr>
            <a:r>
              <a:rPr lang="en-GB" sz="1865"/>
              <a:t>Should be discussed with MDT</a:t>
            </a:r>
            <a:endParaRPr sz="186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00"/>
          <p:cNvSpPr txBox="1">
            <a:spLocks noGrp="1"/>
          </p:cNvSpPr>
          <p:nvPr>
            <p:ph type="title" idx="4294967295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Management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1" name="Google Shape;1201;p100"/>
          <p:cNvSpPr txBox="1">
            <a:spLocks noGrp="1"/>
          </p:cNvSpPr>
          <p:nvPr>
            <p:ph type="body" idx="4294967295"/>
          </p:nvPr>
        </p:nvSpPr>
        <p:spPr>
          <a:xfrm>
            <a:off x="992079" y="1369219"/>
            <a:ext cx="7523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Surgery</a:t>
            </a:r>
          </a:p>
          <a:p>
            <a:pPr marL="177800" lvl="0" indent="-171450" algn="l" rtl="0">
              <a:lnSpc>
                <a:spcPct val="2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Radiotherapy</a:t>
            </a:r>
          </a:p>
          <a:p>
            <a:pPr marL="177800" lvl="0" indent="-171450" algn="l" rtl="0">
              <a:lnSpc>
                <a:spcPct val="25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chemotherapy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101"/>
          <p:cNvSpPr txBox="1">
            <a:spLocks noGrp="1"/>
          </p:cNvSpPr>
          <p:nvPr>
            <p:ph type="title" idx="4294967295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Pre-clinical Lesions-stage IA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7" name="Google Shape;1207;p101"/>
          <p:cNvSpPr txBox="1">
            <a:spLocks noGrp="1"/>
          </p:cNvSpPr>
          <p:nvPr>
            <p:ph type="body" idx="4294967295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Usually incidental after loop excision for precancerous disease</a:t>
            </a:r>
          </a:p>
          <a:p>
            <a:pPr marL="17780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Local excision with good clear margins </a:t>
            </a:r>
          </a:p>
          <a:p>
            <a:pPr marL="17780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Simple hysterectomy</a:t>
            </a:r>
          </a:p>
        </p:txBody>
      </p:sp>
      <p:pic>
        <p:nvPicPr>
          <p:cNvPr id="1208" name="Google Shape;1208;p101" descr="Cone biopsy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427738" y="2571750"/>
            <a:ext cx="3195059" cy="2108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02"/>
          <p:cNvSpPr txBox="1">
            <a:spLocks noGrp="1"/>
          </p:cNvSpPr>
          <p:nvPr>
            <p:ph type="title" idx="4294967295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Stage IB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4" name="Google Shape;1214;p102"/>
          <p:cNvSpPr txBox="1">
            <a:spLocks noGrp="1"/>
          </p:cNvSpPr>
          <p:nvPr>
            <p:ph type="body" idx="4294967295"/>
          </p:nvPr>
        </p:nvSpPr>
        <p:spPr>
          <a:xfrm>
            <a:off x="471504" y="1026925"/>
            <a:ext cx="78756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Surgery and pelvic radiotherapy has similar success</a:t>
            </a:r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GB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 u="sng"/>
              <a:t>Surgery includes:</a:t>
            </a:r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Radical hysterectomy +involves bilateral Pelvic node dissection (Wertheim’s hysterectomy )</a:t>
            </a:r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GB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GB"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03"/>
          <p:cNvSpPr/>
          <p:nvPr/>
        </p:nvSpPr>
        <p:spPr>
          <a:xfrm>
            <a:off x="375071" y="1530375"/>
            <a:ext cx="3792900" cy="16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Radical hysterectomy includes:</a:t>
            </a:r>
            <a:endParaRPr sz="110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Removal of cervix , upper third of vagina , uterus and para cervical tissue</a:t>
            </a:r>
            <a:endParaRPr sz="1100"/>
          </a:p>
        </p:txBody>
      </p:sp>
      <p:pic>
        <p:nvPicPr>
          <p:cNvPr id="1220" name="Google Shape;1220;p10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320371" y="152400"/>
            <a:ext cx="4671230" cy="4433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04"/>
          <p:cNvSpPr txBox="1">
            <a:spLocks noGrp="1"/>
          </p:cNvSpPr>
          <p:nvPr>
            <p:ph type="title" idx="4294967295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Stage IB (fertility preserving)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6" name="Google Shape;1226;p104"/>
          <p:cNvSpPr txBox="1">
            <a:spLocks noGrp="1"/>
          </p:cNvSpPr>
          <p:nvPr>
            <p:ph type="body" idx="4294967295"/>
          </p:nvPr>
        </p:nvSpPr>
        <p:spPr>
          <a:xfrm>
            <a:off x="628650" y="1369219"/>
            <a:ext cx="40788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/>
              <a:t>Radical trachelectomy bilateral pelvic node dissection</a:t>
            </a:r>
          </a:p>
          <a:p>
            <a:pPr marL="177800" lvl="0" indent="-177800" algn="l" rtl="0">
              <a:lnSpc>
                <a:spcPct val="20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lang="en-GB" sz="1800"/>
              <a:t>Surgical removal of cervix and upper part of vagina</a:t>
            </a:r>
          </a:p>
        </p:txBody>
      </p:sp>
      <p:pic>
        <p:nvPicPr>
          <p:cNvPr id="1227" name="Google Shape;1227;p104" descr="Having a trachelectomy | Jo's Cervical Cancer Trust"/>
          <p:cNvPicPr preferRelativeResize="0"/>
          <p:nvPr/>
        </p:nvPicPr>
        <p:blipFill rotWithShape="1">
          <a:blip r:embed="rId3"/>
          <a:srcRect b="3409"/>
          <a:stretch>
            <a:fillRect/>
          </a:stretch>
        </p:blipFill>
        <p:spPr>
          <a:xfrm>
            <a:off x="4707385" y="1672645"/>
            <a:ext cx="3508899" cy="2535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105"/>
          <p:cNvSpPr txBox="1">
            <a:spLocks noGrp="1"/>
          </p:cNvSpPr>
          <p:nvPr>
            <p:ph type="title" idx="4294967295"/>
          </p:nvPr>
        </p:nvSpPr>
        <p:spPr>
          <a:xfrm>
            <a:off x="508801" y="30047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Stage II-IV</a:t>
            </a:r>
            <a:br>
              <a:rPr lang="en-GB">
                <a:latin typeface="Nunito"/>
                <a:ea typeface="Nunito"/>
                <a:cs typeface="Nunito"/>
                <a:sym typeface="Nunito"/>
              </a:rPr>
            </a:b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3" name="Google Shape;1233;p105"/>
          <p:cNvSpPr txBox="1">
            <a:spLocks noGrp="1"/>
          </p:cNvSpPr>
          <p:nvPr>
            <p:ph type="body" idx="4294967295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01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5"/>
              <a:buChar char="●"/>
            </a:pPr>
            <a:r>
              <a:rPr lang="en-GB" sz="1830"/>
              <a:t>Radiotherapy with or without chemotherapy</a:t>
            </a:r>
            <a:endParaRPr sz="1830"/>
          </a:p>
          <a:p>
            <a:pPr marL="177800" lvl="0" indent="-17018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85"/>
              <a:buChar char="●"/>
            </a:pPr>
            <a:r>
              <a:rPr lang="en-GB" sz="1830"/>
              <a:t>Incomplete excision requires adjuvant postoperative radiotherapy </a:t>
            </a:r>
            <a:endParaRPr sz="1830"/>
          </a:p>
          <a:p>
            <a:pPr marL="177800" lvl="0" indent="-17018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85"/>
              <a:buChar char="●"/>
            </a:pPr>
            <a:r>
              <a:rPr lang="en-GB" sz="1830"/>
              <a:t>Combined treatment leads to high complication rates</a:t>
            </a:r>
            <a:endParaRPr sz="1830"/>
          </a:p>
          <a:p>
            <a:pPr marL="177800" lvl="0" indent="-17018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85"/>
              <a:buChar char="●"/>
            </a:pPr>
            <a:r>
              <a:rPr lang="en-GB" sz="1830"/>
              <a:t>As an oncologist rule </a:t>
            </a:r>
            <a:r>
              <a:rPr lang="en-GB" sz="1830">
                <a:solidFill>
                  <a:srgbClr val="FF0000"/>
                </a:solidFill>
              </a:rPr>
              <a:t>it is not wise to cut through cancer</a:t>
            </a:r>
            <a:endParaRPr sz="1830"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785"/>
              <a:buNone/>
            </a:pPr>
            <a:endParaRPr sz="183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106"/>
          <p:cNvSpPr txBox="1">
            <a:spLocks noGrp="1"/>
          </p:cNvSpPr>
          <p:nvPr>
            <p:ph type="title" idx="4294967295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Radiotherapy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9" name="Google Shape;1239;p106"/>
          <p:cNvSpPr txBox="1">
            <a:spLocks noGrp="1"/>
          </p:cNvSpPr>
          <p:nvPr>
            <p:ph type="body" idx="4294967295"/>
          </p:nvPr>
        </p:nvSpPr>
        <p:spPr>
          <a:xfrm>
            <a:off x="471488" y="125596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/>
              <a:t>External beam radiotherapy (teletherapy)</a:t>
            </a:r>
          </a:p>
          <a:p>
            <a:pPr marL="177800" lvl="0" indent="-177800" algn="l" rtl="0">
              <a:lnSpc>
                <a:spcPct val="30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lang="en-GB" sz="1800"/>
              <a:t>Internal radiotherapy (brachytherapy)</a:t>
            </a:r>
          </a:p>
        </p:txBody>
      </p:sp>
      <p:pic>
        <p:nvPicPr>
          <p:cNvPr id="1240" name="Google Shape;1240;p106" descr="Stereotactic Body Radiation Therapy | LungCancer.net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333261" y="1748710"/>
            <a:ext cx="2416529" cy="1753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07"/>
          <p:cNvSpPr txBox="1">
            <a:spLocks noGrp="1"/>
          </p:cNvSpPr>
          <p:nvPr>
            <p:ph type="title" idx="4294967295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External Beam Radiotherapy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6" name="Google Shape;1246;p107"/>
          <p:cNvSpPr txBox="1">
            <a:spLocks noGrp="1"/>
          </p:cNvSpPr>
          <p:nvPr>
            <p:ph type="body" idx="4294967295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9240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8"/>
              <a:buChar char="●"/>
            </a:pPr>
            <a:r>
              <a:rPr lang="en-GB" sz="2195"/>
              <a:t>Linear acceleration</a:t>
            </a:r>
            <a:endParaRPr sz="2195"/>
          </a:p>
          <a:p>
            <a:pPr marL="177800" lvl="0" indent="-192405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28"/>
              <a:buChar char="●"/>
            </a:pPr>
            <a:r>
              <a:rPr lang="en-GB" sz="2195"/>
              <a:t>Radiation delivered to pelvis from a distance</a:t>
            </a:r>
            <a:endParaRPr sz="2195"/>
          </a:p>
          <a:p>
            <a:pPr marL="177800" lvl="0" indent="-192405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28"/>
              <a:buChar char="●"/>
            </a:pPr>
            <a:r>
              <a:rPr lang="en-GB" sz="2195"/>
              <a:t>Given for 20-30 days </a:t>
            </a:r>
            <a:endParaRPr sz="2195"/>
          </a:p>
          <a:p>
            <a:pPr marL="177800" lvl="0" indent="-192405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28"/>
              <a:buChar char="●"/>
            </a:pPr>
            <a:r>
              <a:rPr lang="en-GB" sz="2195"/>
              <a:t>Time of each fraction no more than 10 min</a:t>
            </a:r>
            <a:endParaRPr sz="2195"/>
          </a:p>
          <a:p>
            <a:pPr marL="177800" lvl="0" indent="-192405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28"/>
              <a:buChar char="●"/>
            </a:pPr>
            <a:r>
              <a:rPr lang="en-GB" sz="2195"/>
              <a:t> Followed by brachytherapy</a:t>
            </a:r>
            <a:endParaRPr sz="2195"/>
          </a:p>
          <a:p>
            <a:pPr marL="177800" lvl="0" indent="-38100" algn="l" rtl="0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628"/>
              <a:buNone/>
            </a:pPr>
            <a:endParaRPr sz="2195"/>
          </a:p>
        </p:txBody>
      </p:sp>
      <p:pic>
        <p:nvPicPr>
          <p:cNvPr id="1247" name="Google Shape;1247;p107" descr="https://encrypted-tbn0.gstatic.com/images?q=tbn:ANd9GcQP0Vt2ebZlCQeiT7yvgZIYtaCs1Fzv7CGTXA&amp;usqp=CAU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186454" y="1709576"/>
            <a:ext cx="1964531" cy="216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7"/>
          <p:cNvSpPr txBox="1">
            <a:spLocks noGrp="1"/>
          </p:cNvSpPr>
          <p:nvPr>
            <p:ph type="title"/>
          </p:nvPr>
        </p:nvSpPr>
        <p:spPr>
          <a:xfrm>
            <a:off x="715327" y="191155"/>
            <a:ext cx="7713345" cy="622935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tx1"/>
                </a:solidFill>
              </a:rPr>
              <a:t>LEARNING OUTCOMES</a:t>
            </a:r>
          </a:p>
        </p:txBody>
      </p:sp>
      <p:sp>
        <p:nvSpPr>
          <p:cNvPr id="503" name="Google Shape;503;p27"/>
          <p:cNvSpPr txBox="1">
            <a:spLocks noGrp="1"/>
          </p:cNvSpPr>
          <p:nvPr>
            <p:ph type="body" idx="4294967295"/>
          </p:nvPr>
        </p:nvSpPr>
        <p:spPr>
          <a:xfrm>
            <a:off x="1440000" y="1380165"/>
            <a:ext cx="7704000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To describe the epidemiology of cervical </a:t>
            </a:r>
            <a:r>
              <a:rPr lang="en-US" dirty="0" smtClean="0"/>
              <a:t>cancer</a:t>
            </a:r>
            <a:endParaRPr lang="en-US" dirty="0" smtClean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04" name="Google Shape;504;p27"/>
          <p:cNvSpPr txBox="1"/>
          <p:nvPr/>
        </p:nvSpPr>
        <p:spPr>
          <a:xfrm>
            <a:off x="1354024" y="1768204"/>
            <a:ext cx="6456045" cy="105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bel" panose="02000506030000020004"/>
              </a:rPr>
              <a:t>Enumerate their risk </a:t>
            </a:r>
            <a:r>
              <a:rPr lang="en-GB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bel" panose="02000506030000020004"/>
              </a:rPr>
              <a:t>factors</a:t>
            </a:r>
            <a:endParaRPr lang="en-GB" sz="2100" kern="1200" dirty="0">
              <a:solidFill>
                <a:schemeClr val="tx1"/>
              </a:solidFill>
              <a:latin typeface="+mn-lt"/>
              <a:ea typeface="+mn-ea"/>
              <a:cs typeface="+mn-cs"/>
              <a:sym typeface="Abel" panose="02000506030000020004"/>
            </a:endParaRPr>
          </a:p>
        </p:txBody>
      </p:sp>
      <p:sp>
        <p:nvSpPr>
          <p:cNvPr id="505" name="Google Shape;505;p27"/>
          <p:cNvSpPr txBox="1"/>
          <p:nvPr/>
        </p:nvSpPr>
        <p:spPr>
          <a:xfrm>
            <a:off x="1388464" y="2349065"/>
            <a:ext cx="5280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bel" panose="02000506030000020004"/>
              </a:rPr>
              <a:t>Enlist the</a:t>
            </a:r>
            <a:r>
              <a:rPr lang="en-GB" sz="2400" b="1" dirty="0" smtClean="0">
                <a:solidFill>
                  <a:schemeClr val="tx1"/>
                </a:solidFill>
                <a:latin typeface="Abel" panose="02000506030000020004"/>
                <a:ea typeface="Abel" panose="02000506030000020004"/>
                <a:cs typeface="Abel" panose="02000506030000020004"/>
                <a:sym typeface="Abel" panose="02000506030000020004"/>
              </a:rPr>
              <a:t> </a:t>
            </a:r>
            <a:r>
              <a:rPr lang="en-GB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bel" panose="02000506030000020004"/>
              </a:rPr>
              <a:t>clinical</a:t>
            </a:r>
            <a:r>
              <a:rPr lang="en-GB" sz="2400" b="1" dirty="0">
                <a:solidFill>
                  <a:schemeClr val="tx1"/>
                </a:solidFill>
                <a:latin typeface="Abel" panose="02000506030000020004"/>
                <a:ea typeface="Abel" panose="02000506030000020004"/>
                <a:cs typeface="Abel" panose="02000506030000020004"/>
                <a:sym typeface="Abel" panose="02000506030000020004"/>
              </a:rPr>
              <a:t> </a:t>
            </a:r>
            <a:r>
              <a:rPr lang="en-GB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bel" panose="02000506030000020004"/>
              </a:rPr>
              <a:t>features of the disease</a:t>
            </a:r>
          </a:p>
        </p:txBody>
      </p:sp>
      <p:sp>
        <p:nvSpPr>
          <p:cNvPr id="506" name="Google Shape;506;p27"/>
          <p:cNvSpPr txBox="1"/>
          <p:nvPr/>
        </p:nvSpPr>
        <p:spPr>
          <a:xfrm>
            <a:off x="1406414" y="2996295"/>
            <a:ext cx="5280900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bel" panose="02000506030000020004"/>
              </a:rPr>
              <a:t>Explain  </a:t>
            </a:r>
            <a:r>
              <a:rPr lang="en-GB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bel" panose="02000506030000020004"/>
              </a:rPr>
              <a:t>FIGO staging of </a:t>
            </a:r>
            <a:r>
              <a:rPr lang="en-GB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bel" panose="02000506030000020004"/>
              </a:rPr>
              <a:t> </a:t>
            </a:r>
            <a:r>
              <a:rPr lang="en-GB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bel" panose="02000506030000020004"/>
              </a:rPr>
              <a:t>cervical cancer</a:t>
            </a:r>
            <a:endParaRPr lang="en-GB" sz="2100" kern="1200" dirty="0">
              <a:solidFill>
                <a:schemeClr val="tx1"/>
              </a:solidFill>
              <a:latin typeface="+mn-lt"/>
              <a:ea typeface="+mn-ea"/>
              <a:cs typeface="+mn-cs"/>
              <a:sym typeface="Abel" panose="02000506030000020004"/>
            </a:endParaRPr>
          </a:p>
        </p:txBody>
      </p:sp>
      <p:sp>
        <p:nvSpPr>
          <p:cNvPr id="507" name="Google Shape;507;p27"/>
          <p:cNvSpPr txBox="1"/>
          <p:nvPr/>
        </p:nvSpPr>
        <p:spPr>
          <a:xfrm>
            <a:off x="1435979" y="3845570"/>
            <a:ext cx="7272000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bel" panose="02000506030000020004"/>
              </a:rPr>
              <a:t>Discuss the management and follow up</a:t>
            </a:r>
            <a:endParaRPr lang="en-GB" sz="2100" kern="1200" dirty="0">
              <a:solidFill>
                <a:schemeClr val="tx1"/>
              </a:solidFill>
              <a:latin typeface="+mn-lt"/>
              <a:ea typeface="+mn-ea"/>
              <a:cs typeface="+mn-cs"/>
              <a:sym typeface="Abel" panose="02000506030000020004"/>
            </a:endParaRPr>
          </a:p>
        </p:txBody>
      </p:sp>
      <p:sp>
        <p:nvSpPr>
          <p:cNvPr id="508" name="Google Shape;508;p27"/>
          <p:cNvSpPr txBox="1">
            <a:spLocks noGrp="1"/>
          </p:cNvSpPr>
          <p:nvPr>
            <p:ph type="title" idx="4294967295"/>
          </p:nvPr>
        </p:nvSpPr>
        <p:spPr>
          <a:xfrm>
            <a:off x="599549" y="1176940"/>
            <a:ext cx="701700" cy="446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509" name="Google Shape;509;p27"/>
          <p:cNvSpPr txBox="1">
            <a:spLocks noGrp="1"/>
          </p:cNvSpPr>
          <p:nvPr>
            <p:ph type="title" idx="4294967295"/>
          </p:nvPr>
        </p:nvSpPr>
        <p:spPr>
          <a:xfrm>
            <a:off x="599549" y="1864645"/>
            <a:ext cx="701700" cy="446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510" name="Google Shape;510;p27"/>
          <p:cNvSpPr txBox="1">
            <a:spLocks noGrp="1"/>
          </p:cNvSpPr>
          <p:nvPr>
            <p:ph type="title" idx="4294967295"/>
          </p:nvPr>
        </p:nvSpPr>
        <p:spPr>
          <a:xfrm>
            <a:off x="599549" y="2552350"/>
            <a:ext cx="701700" cy="446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511" name="Google Shape;511;p27"/>
          <p:cNvSpPr txBox="1">
            <a:spLocks noGrp="1"/>
          </p:cNvSpPr>
          <p:nvPr>
            <p:ph type="title" idx="4294967295"/>
          </p:nvPr>
        </p:nvSpPr>
        <p:spPr>
          <a:xfrm>
            <a:off x="599549" y="3181635"/>
            <a:ext cx="701700" cy="446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512" name="Google Shape;512;p27"/>
          <p:cNvSpPr txBox="1">
            <a:spLocks noGrp="1"/>
          </p:cNvSpPr>
          <p:nvPr>
            <p:ph type="title" idx="4294967295"/>
          </p:nvPr>
        </p:nvSpPr>
        <p:spPr>
          <a:xfrm>
            <a:off x="599549" y="3927760"/>
            <a:ext cx="701700" cy="446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tx1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08"/>
          <p:cNvSpPr txBox="1">
            <a:spLocks noGrp="1"/>
          </p:cNvSpPr>
          <p:nvPr>
            <p:ph type="title" idx="4294967295"/>
          </p:nvPr>
        </p:nvSpPr>
        <p:spPr>
          <a:xfrm>
            <a:off x="495485" y="31845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Brachytherapy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3" name="Google Shape;1253;p108"/>
          <p:cNvSpPr txBox="1">
            <a:spLocks noGrp="1"/>
          </p:cNvSpPr>
          <p:nvPr>
            <p:ph type="body" idx="4294967295"/>
          </p:nvPr>
        </p:nvSpPr>
        <p:spPr>
          <a:xfrm>
            <a:off x="400050" y="1369219"/>
            <a:ext cx="5390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Char char="●"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Source of radiation is selenium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17780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Char char="●"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Rods inserted into uterus/vagina by EUA , attached to radiotherapy source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17780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Font typeface="Nunito"/>
              <a:buChar char="●"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Targeted only 5mm from the rod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54" name="Google Shape;1254;p108" descr="What is Brachytherapy for Cervical Cancer? | Onco.com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678553" y="1482409"/>
            <a:ext cx="2764111" cy="2612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09"/>
          <p:cNvSpPr txBox="1">
            <a:spLocks noGrp="1"/>
          </p:cNvSpPr>
          <p:nvPr>
            <p:ph type="title" idx="4294967295"/>
          </p:nvPr>
        </p:nvSpPr>
        <p:spPr>
          <a:xfrm>
            <a:off x="171450" y="1976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Complications of Radiotherapy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0" name="Google Shape;1260;p109"/>
          <p:cNvSpPr txBox="1">
            <a:spLocks noGrp="1"/>
          </p:cNvSpPr>
          <p:nvPr>
            <p:ph type="body" idx="4294967295"/>
          </p:nvPr>
        </p:nvSpPr>
        <p:spPr>
          <a:xfrm>
            <a:off x="943808" y="1377356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Lethargy</a:t>
            </a:r>
          </a:p>
          <a:p>
            <a:pPr marL="17780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Skin erythema</a:t>
            </a:r>
          </a:p>
          <a:p>
            <a:pPr marL="17780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Bowl &amp; bladder urgency</a:t>
            </a:r>
          </a:p>
          <a:p>
            <a:pPr marL="17780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Hematuria</a:t>
            </a:r>
          </a:p>
          <a:p>
            <a:pPr marL="17780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Bowl perforation </a:t>
            </a:r>
          </a:p>
          <a:p>
            <a:pPr marL="177800" lvl="0" indent="-38100" algn="l" rtl="0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endParaRPr lang="en-GB"/>
          </a:p>
        </p:txBody>
      </p:sp>
      <p:sp>
        <p:nvSpPr>
          <p:cNvPr id="1261" name="Google Shape;1261;p109"/>
          <p:cNvSpPr txBox="1">
            <a:spLocks noGrp="1"/>
          </p:cNvSpPr>
          <p:nvPr>
            <p:ph type="body" idx="4294967295"/>
          </p:nvPr>
        </p:nvSpPr>
        <p:spPr>
          <a:xfrm>
            <a:off x="3943350" y="1377356"/>
            <a:ext cx="3307500" cy="2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Malabsorption and diarrhea</a:t>
            </a:r>
          </a:p>
          <a:p>
            <a:pPr marL="17780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Radiotherapy induced menopause</a:t>
            </a:r>
          </a:p>
          <a:p>
            <a:pPr marL="17780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vaginal stenosis</a:t>
            </a:r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endParaRPr lang="en-GB"/>
          </a:p>
        </p:txBody>
      </p:sp>
      <p:pic>
        <p:nvPicPr>
          <p:cNvPr id="1262" name="Google Shape;1262;p109" descr="Warning Sign Clip Art at Clker.com - vector clip art online, royalty free &amp;  public domain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253175" y="3368610"/>
            <a:ext cx="997676" cy="892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109" descr="Intestine large complications ulcerative colitis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558179" y="1955655"/>
            <a:ext cx="1158948" cy="99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p109" descr="Free Fatigue Cliparts, Download Free Fatigue Cliparts png images, Free  ClipArts on Clipart Library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558179" y="613771"/>
            <a:ext cx="997676" cy="1134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109" descr="1,362 Itchy Skin Illustrations &amp; Clip Art - iStock | Scratching, Eczema,  Itchy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683066" y="3018671"/>
            <a:ext cx="1219018" cy="124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10"/>
          <p:cNvSpPr txBox="1">
            <a:spLocks noGrp="1"/>
          </p:cNvSpPr>
          <p:nvPr>
            <p:ph type="title" idx="4294967295"/>
          </p:nvPr>
        </p:nvSpPr>
        <p:spPr>
          <a:xfrm>
            <a:off x="178103" y="24749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 sz="35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Complications Of Surgery</a:t>
            </a:r>
            <a:endParaRPr sz="3500">
              <a:solidFill>
                <a:schemeClr val="accent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1" name="Google Shape;1271;p110"/>
          <p:cNvSpPr txBox="1">
            <a:spLocks noGrp="1"/>
          </p:cNvSpPr>
          <p:nvPr>
            <p:ph type="body" idx="4294967295"/>
          </p:nvPr>
        </p:nvSpPr>
        <p:spPr>
          <a:xfrm>
            <a:off x="752383" y="1260872"/>
            <a:ext cx="3745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-GB" sz="2100" u="sng"/>
              <a:t>Immediate</a:t>
            </a:r>
          </a:p>
        </p:txBody>
      </p:sp>
      <p:sp>
        <p:nvSpPr>
          <p:cNvPr id="1272" name="Google Shape;1272;p110"/>
          <p:cNvSpPr txBox="1">
            <a:spLocks noGrp="1"/>
          </p:cNvSpPr>
          <p:nvPr>
            <p:ph type="body" idx="4294967295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/>
              <a:t>Hemorrhage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/>
              <a:t>Atonic bladder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/>
              <a:t>Pulmonary embolism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/>
              <a:t>Bowel</a:t>
            </a:r>
            <a:r>
              <a:rPr lang="en-GB" sz="1800"/>
              <a:t> obstruction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/>
              <a:t>Pelvic/wound infection</a:t>
            </a:r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endParaRPr lang="en-GB" sz="1800"/>
          </a:p>
        </p:txBody>
      </p:sp>
      <p:sp>
        <p:nvSpPr>
          <p:cNvPr id="1273" name="Google Shape;1273;p110"/>
          <p:cNvSpPr txBox="1">
            <a:spLocks noGrp="1"/>
          </p:cNvSpPr>
          <p:nvPr>
            <p:ph type="body" idx="4294967295"/>
          </p:nvPr>
        </p:nvSpPr>
        <p:spPr>
          <a:xfrm>
            <a:off x="4770743" y="1260872"/>
            <a:ext cx="3745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-GB" sz="2100" u="sng"/>
              <a:t>Late</a:t>
            </a:r>
          </a:p>
        </p:txBody>
      </p:sp>
      <p:sp>
        <p:nvSpPr>
          <p:cNvPr id="1274" name="Google Shape;1274;p110"/>
          <p:cNvSpPr txBox="1">
            <a:spLocks noGrp="1"/>
          </p:cNvSpPr>
          <p:nvPr>
            <p:ph type="body" idx="4294967295"/>
          </p:nvPr>
        </p:nvSpPr>
        <p:spPr>
          <a:xfrm>
            <a:off x="4177412" y="1889453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/>
              <a:t>Fistula formation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/>
              <a:t>Bladder dysfunction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/>
              <a:t>Lymphedema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/>
              <a:t>Premature menopause 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lang="en-GB" sz="1800"/>
              <a:t>sexual </a:t>
            </a:r>
            <a:r>
              <a:rPr lang="en-GB"/>
              <a:t>dysfunction</a:t>
            </a:r>
            <a:endParaRPr sz="1800"/>
          </a:p>
        </p:txBody>
      </p:sp>
      <p:pic>
        <p:nvPicPr>
          <p:cNvPr id="1275" name="Google Shape;1275;p1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744033" y="1290800"/>
            <a:ext cx="1045757" cy="99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11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744033" y="3631313"/>
            <a:ext cx="1116839" cy="101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110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702078" y="253583"/>
            <a:ext cx="1087711" cy="89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110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617921" y="2401988"/>
            <a:ext cx="1213824" cy="111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111"/>
          <p:cNvSpPr txBox="1">
            <a:spLocks noGrp="1"/>
          </p:cNvSpPr>
          <p:nvPr>
            <p:ph type="title" idx="4294967295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Chemotherapy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4" name="Google Shape;1284;p111"/>
          <p:cNvSpPr txBox="1">
            <a:spLocks noGrp="1"/>
          </p:cNvSpPr>
          <p:nvPr>
            <p:ph type="body" idx="4294967295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177800" lvl="0" indent="-171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Cisplatin</a:t>
            </a:r>
          </a:p>
          <a:p>
            <a:pPr marL="177800" lvl="0" indent="-17145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Enhances effect of radiotherapy</a:t>
            </a:r>
          </a:p>
          <a:p>
            <a:pPr marL="177800" lvl="0" indent="-171450" algn="l" rtl="0">
              <a:lnSpc>
                <a:spcPct val="20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-GB"/>
              <a:t>Also address micro-metastases that are outside radiotherapy field</a:t>
            </a:r>
          </a:p>
        </p:txBody>
      </p:sp>
      <p:pic>
        <p:nvPicPr>
          <p:cNvPr id="1285" name="Google Shape;1285;p11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893675" y="1801416"/>
            <a:ext cx="1850231" cy="138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12"/>
          <p:cNvSpPr txBox="1">
            <a:spLocks noGrp="1"/>
          </p:cNvSpPr>
          <p:nvPr>
            <p:ph type="title" idx="4294967295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 b="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Neoadjuvant Chemotherapy</a:t>
            </a:r>
            <a:endParaRPr b="0">
              <a:solidFill>
                <a:schemeClr val="accent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1" name="Google Shape;1291;p112"/>
          <p:cNvSpPr txBox="1">
            <a:spLocks noGrp="1"/>
          </p:cNvSpPr>
          <p:nvPr>
            <p:ph type="body" idx="4294967295"/>
          </p:nvPr>
        </p:nvSpPr>
        <p:spPr>
          <a:xfrm>
            <a:off x="471505" y="1179325"/>
            <a:ext cx="82140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Char char="●"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Before definitive surgical treatment or radiotherapy.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17780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Char char="●"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Could be used to shrink disease and allow resectability of the tumour prior to radical surgery in inoperable cases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17780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Font typeface="Nunito"/>
              <a:buChar char="●"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Use of neoadjuvant chemotherapy in bulky tumours prior to fertility-sparing techniques with good results.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15"/>
          <p:cNvSpPr txBox="1">
            <a:spLocks noGrp="1"/>
          </p:cNvSpPr>
          <p:nvPr>
            <p:ph type="title" idx="4294967295"/>
          </p:nvPr>
        </p:nvSpPr>
        <p:spPr>
          <a:xfrm>
            <a:off x="471499" y="205375"/>
            <a:ext cx="85782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 panose="020F0502020204030204"/>
              <a:buNone/>
            </a:pPr>
            <a:r>
              <a:rPr lang="en-GB" dirty="0" smtClean="0">
                <a:latin typeface="Nunito"/>
                <a:ea typeface="Nunito"/>
                <a:cs typeface="Nunito"/>
                <a:sym typeface="Nunito"/>
              </a:rPr>
              <a:t>M</a:t>
            </a:r>
            <a:r>
              <a:rPr lang="en-GB" dirty="0" smtClean="0">
                <a:latin typeface="Nunito"/>
                <a:ea typeface="Nunito"/>
                <a:cs typeface="Nunito"/>
                <a:sym typeface="Nunito"/>
              </a:rPr>
              <a:t>anagement </a:t>
            </a:r>
            <a:r>
              <a:rPr lang="en-GB" dirty="0">
                <a:latin typeface="Nunito"/>
                <a:ea typeface="Nunito"/>
                <a:cs typeface="Nunito"/>
                <a:sym typeface="Nunito"/>
              </a:rPr>
              <a:t>of recurrent disease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9" name="Google Shape;1309;p115"/>
          <p:cNvSpPr txBox="1">
            <a:spLocks noGrp="1"/>
          </p:cNvSpPr>
          <p:nvPr>
            <p:ph type="body" idx="4294967295"/>
          </p:nvPr>
        </p:nvSpPr>
        <p:spPr>
          <a:xfrm>
            <a:off x="471506" y="1484125"/>
            <a:ext cx="85782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866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3"/>
              <a:buChar char="●"/>
            </a:pPr>
            <a:r>
              <a:rPr lang="en-GB" sz="1865"/>
              <a:t>Women treated initially with surgery should be considered for radiotherapy.</a:t>
            </a:r>
            <a:endParaRPr sz="1865"/>
          </a:p>
          <a:p>
            <a:pPr marL="177800" lvl="0" indent="-18669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43"/>
              <a:buChar char="●"/>
            </a:pPr>
            <a:r>
              <a:rPr lang="en-GB" sz="1865"/>
              <a:t> If the disease is apparently confined to the pelvis, radical chemoradiotherapy is curative in 40-50% of cases. </a:t>
            </a:r>
            <a:endParaRPr sz="1865"/>
          </a:p>
          <a:p>
            <a:pPr marL="177800" lvl="0" indent="-186690" algn="l" rtl="0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43"/>
              <a:buChar char="●"/>
            </a:pPr>
            <a:r>
              <a:rPr lang="en-GB" sz="1865"/>
              <a:t>If already undergone radiotherapy, the only potentially curative option is pelvic exenteration in some cases, provided the recurrence is central with no distant recurrence. </a:t>
            </a:r>
            <a:endParaRPr sz="186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116"/>
          <p:cNvSpPr txBox="1">
            <a:spLocks noGrp="1"/>
          </p:cNvSpPr>
          <p:nvPr>
            <p:ph type="title" idx="4294967295"/>
          </p:nvPr>
        </p:nvSpPr>
        <p:spPr>
          <a:xfrm>
            <a:off x="471499" y="205375"/>
            <a:ext cx="3269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 panose="020F0502020204030204"/>
              <a:buNone/>
            </a:pPr>
            <a:r>
              <a:rPr lang="en-GB" sz="2900">
                <a:latin typeface="Nunito"/>
                <a:ea typeface="Nunito"/>
                <a:cs typeface="Nunito"/>
                <a:sym typeface="Nunito"/>
              </a:rPr>
              <a:t>Prevention</a:t>
            </a:r>
            <a:endParaRPr sz="2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15" name="Google Shape;1315;p116"/>
          <p:cNvPicPr preferRelativeResize="0"/>
          <p:nvPr/>
        </p:nvPicPr>
        <p:blipFill rotWithShape="1">
          <a:blip r:embed="rId3"/>
          <a:srcRect t="18877"/>
          <a:stretch>
            <a:fillRect/>
          </a:stretch>
        </p:blipFill>
        <p:spPr>
          <a:xfrm>
            <a:off x="152400" y="808800"/>
            <a:ext cx="9213174" cy="42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117"/>
          <p:cNvSpPr txBox="1">
            <a:spLocks noGrp="1"/>
          </p:cNvSpPr>
          <p:nvPr>
            <p:ph type="title" idx="4294967295"/>
          </p:nvPr>
        </p:nvSpPr>
        <p:spPr>
          <a:xfrm>
            <a:off x="623896" y="129175"/>
            <a:ext cx="4052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Prognostic Factors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1" name="Google Shape;1321;p117"/>
          <p:cNvSpPr txBox="1">
            <a:spLocks noGrp="1"/>
          </p:cNvSpPr>
          <p:nvPr>
            <p:ph type="body" idx="4294967295"/>
          </p:nvPr>
        </p:nvSpPr>
        <p:spPr>
          <a:xfrm>
            <a:off x="661386" y="988219"/>
            <a:ext cx="73968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98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8"/>
              <a:buChar char="●"/>
            </a:pPr>
            <a:r>
              <a:rPr lang="en-GB" sz="1895"/>
              <a:t>Stage</a:t>
            </a:r>
            <a:endParaRPr sz="1895"/>
          </a:p>
          <a:p>
            <a:pPr marL="177800" lvl="0" indent="-19875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28"/>
              <a:buChar char="●"/>
            </a:pPr>
            <a:r>
              <a:rPr lang="en-GB" sz="1895"/>
              <a:t>Size ,volume and depth of invasion</a:t>
            </a:r>
            <a:endParaRPr sz="1895"/>
          </a:p>
          <a:p>
            <a:pPr marL="177800" lvl="0" indent="-19875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28"/>
              <a:buChar char="●"/>
            </a:pPr>
            <a:r>
              <a:rPr lang="en-GB" sz="1895"/>
              <a:t>Grade of tumour</a:t>
            </a:r>
            <a:endParaRPr sz="1895"/>
          </a:p>
          <a:p>
            <a:pPr marL="177800" lvl="0" indent="-19875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28"/>
              <a:buChar char="●"/>
            </a:pPr>
            <a:r>
              <a:rPr lang="en-GB" sz="1895"/>
              <a:t>Histological type</a:t>
            </a:r>
            <a:endParaRPr sz="1895"/>
          </a:p>
          <a:p>
            <a:pPr marL="177800" lvl="0" indent="-19875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28"/>
              <a:buChar char="●"/>
            </a:pPr>
            <a:r>
              <a:rPr lang="en-GB" sz="1895"/>
              <a:t>Lymphatic spread</a:t>
            </a:r>
            <a:endParaRPr sz="1895"/>
          </a:p>
          <a:p>
            <a:pPr marL="177800" lvl="0" indent="-19875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28"/>
              <a:buChar char="●"/>
            </a:pPr>
            <a:r>
              <a:rPr lang="en-GB" sz="1895"/>
              <a:t>Parametrial invasion</a:t>
            </a:r>
            <a:endParaRPr sz="1895"/>
          </a:p>
          <a:p>
            <a:pPr marL="177800" lvl="0" indent="-19875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28"/>
              <a:buChar char="●"/>
            </a:pPr>
            <a:r>
              <a:rPr lang="en-GB" sz="1895"/>
              <a:t>Status of resection margins</a:t>
            </a:r>
            <a:endParaRPr sz="1895"/>
          </a:p>
          <a:p>
            <a:pPr marL="177800" lvl="0" indent="-63500" algn="l" rtl="0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628"/>
              <a:buNone/>
            </a:pPr>
            <a:endParaRPr sz="189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18"/>
          <p:cNvSpPr txBox="1">
            <a:spLocks noGrp="1"/>
          </p:cNvSpPr>
          <p:nvPr>
            <p:ph type="title" idx="4294967295"/>
          </p:nvPr>
        </p:nvSpPr>
        <p:spPr>
          <a:xfrm>
            <a:off x="471493" y="205375"/>
            <a:ext cx="27615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Prognosis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327" name="Google Shape;1327;p118"/>
          <p:cNvGraphicFramePr/>
          <p:nvPr/>
        </p:nvGraphicFramePr>
        <p:xfrm>
          <a:off x="1831020" y="1602257"/>
          <a:ext cx="5366550" cy="2659000"/>
        </p:xfrm>
        <a:graphic>
          <a:graphicData uri="http://schemas.openxmlformats.org/drawingml/2006/table">
            <a:tbl>
              <a:tblPr firstRow="1" bandRow="1">
                <a:noFill/>
                <a:tableStyleId>{4F5E497A-FA4A-461D-9104-41B40F4A45DB}</a:tableStyleId>
              </a:tblPr>
              <a:tblGrid>
                <a:gridCol w="2683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32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/>
                        <a:t>STAGE OF DISEASE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/>
                        <a:t>5 YEAR SURVIVAL RATE (%)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/>
                        <a:t>Stage I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/>
                        <a:t>83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/>
                        <a:t>Stage II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/>
                        <a:t>65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/>
                        <a:t>Stage III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/>
                        <a:t>36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/>
                        <a:t>Stage IV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/>
                        <a:t>10</a:t>
                      </a:r>
                      <a:endParaRPr sz="11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119"/>
          <p:cNvSpPr txBox="1">
            <a:spLocks noGrp="1"/>
          </p:cNvSpPr>
          <p:nvPr>
            <p:ph type="title" idx="4294967295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1383B"/>
              </a:buClr>
              <a:buSzPts val="3300"/>
              <a:buFont typeface="Space Grotesk"/>
              <a:buNone/>
            </a:pPr>
            <a:r>
              <a:rPr lang="en-GB" sz="35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Biomedical ethics</a:t>
            </a:r>
            <a:endParaRPr sz="3500">
              <a:solidFill>
                <a:schemeClr val="accent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3" name="Google Shape;1333;p119"/>
          <p:cNvSpPr txBox="1">
            <a:spLocks noGrp="1"/>
          </p:cNvSpPr>
          <p:nvPr>
            <p:ph type="body" idx="4294967295"/>
          </p:nvPr>
        </p:nvSpPr>
        <p:spPr>
          <a:xfrm>
            <a:off x="471500" y="1026925"/>
            <a:ext cx="79089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15900" lvl="0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Training of medical staff to early diagnose the disease.</a:t>
            </a:r>
          </a:p>
          <a:p>
            <a:pPr marL="215900" lvl="0" indent="-76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chemeClr val="dk1"/>
              </a:solidFill>
              <a:latin typeface="Mulish Medium"/>
              <a:ea typeface="Mulish Medium"/>
              <a:cs typeface="Mulish Medium"/>
              <a:sym typeface="Mulish Medium"/>
            </a:endParaRPr>
          </a:p>
          <a:p>
            <a:pPr marL="215900" lvl="0" indent="-209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GB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Timely decision to refer the patient to a tertiary care hospital.</a:t>
            </a:r>
          </a:p>
          <a:p>
            <a:pPr marL="215900" lvl="0" indent="-76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chemeClr val="dk1"/>
              </a:solidFill>
              <a:latin typeface="Mulish Medium"/>
              <a:ea typeface="Mulish Medium"/>
              <a:cs typeface="Mulish Medium"/>
              <a:sym typeface="Mulish Medium"/>
            </a:endParaRPr>
          </a:p>
          <a:p>
            <a:pPr marL="215900" lvl="0" indent="-20955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-GB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Education of the patient and awareness of the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74629" y="1171294"/>
            <a:ext cx="844298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Calibri" panose="020F0502020204030204"/>
                <a:ea typeface="等线"/>
              </a:rPr>
              <a:t>What is the primary cause of cervical cancer?</a:t>
            </a:r>
            <a:br>
              <a:rPr lang="en-US" altLang="zh-CN" sz="2200" dirty="0">
                <a:latin typeface="Calibri" panose="020F0502020204030204"/>
                <a:ea typeface="等线"/>
              </a:rPr>
            </a:br>
            <a:r>
              <a:rPr lang="en-US" altLang="zh-CN" sz="2200" dirty="0">
                <a:latin typeface="Calibri" panose="020F0502020204030204"/>
                <a:ea typeface="等线"/>
              </a:rPr>
              <a:t>  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Calibri" panose="020F0502020204030204"/>
                <a:ea typeface="等线"/>
              </a:rPr>
              <a:t>   A) Smoking  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Calibri" panose="020F0502020204030204"/>
                <a:ea typeface="等线"/>
              </a:rPr>
              <a:t>   B) HPV infection  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Calibri" panose="020F0502020204030204"/>
                <a:ea typeface="等线"/>
              </a:rPr>
              <a:t>   C) HIV infection  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Calibri" panose="020F0502020204030204"/>
                <a:ea typeface="等线"/>
              </a:rPr>
              <a:t>   D) Chronic pelvic inflammatory disease  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Calibri" panose="020F0502020204030204"/>
                <a:ea typeface="等线"/>
              </a:rPr>
              <a:t>   E) Hormonal imbalance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85262" y="501664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Question1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2FC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120"/>
          <p:cNvSpPr txBox="1">
            <a:spLocks noGrp="1"/>
          </p:cNvSpPr>
          <p:nvPr>
            <p:ph type="title" idx="4294967295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</a:pPr>
            <a:r>
              <a:rPr lang="en-GB" sz="3500" b="0" dirty="0">
                <a:latin typeface="Nunito"/>
                <a:ea typeface="Nunito"/>
                <a:cs typeface="Nunito"/>
                <a:sym typeface="Nunito"/>
              </a:rPr>
              <a:t>Beneficence</a:t>
            </a:r>
            <a:endParaRPr sz="3500" b="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9" name="Google Shape;1339;p120"/>
          <p:cNvSpPr txBox="1">
            <a:spLocks noGrp="1"/>
          </p:cNvSpPr>
          <p:nvPr>
            <p:ph type="body" idx="4294967295"/>
          </p:nvPr>
        </p:nvSpPr>
        <p:spPr>
          <a:xfrm>
            <a:off x="471505" y="1026925"/>
            <a:ext cx="81306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822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Nunito"/>
              <a:buChar char="●"/>
            </a:pPr>
            <a:r>
              <a:rPr lang="en-GB" sz="1860">
                <a:latin typeface="Nunito"/>
                <a:ea typeface="Nunito"/>
                <a:cs typeface="Nunito"/>
                <a:sym typeface="Nunito"/>
              </a:rPr>
              <a:t>The principle of beneficence is the obligation of physician.</a:t>
            </a:r>
            <a:endParaRPr sz="1860">
              <a:latin typeface="Nunito"/>
              <a:ea typeface="Nunito"/>
              <a:cs typeface="Nunito"/>
              <a:sym typeface="Nunito"/>
            </a:endParaRPr>
          </a:p>
          <a:p>
            <a:pPr marL="177800" lvl="0" indent="-18224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Nunito"/>
              <a:buChar char="●"/>
            </a:pPr>
            <a:r>
              <a:rPr lang="en-GB" sz="1860">
                <a:latin typeface="Nunito"/>
                <a:ea typeface="Nunito"/>
                <a:cs typeface="Nunito"/>
                <a:sym typeface="Nunito"/>
              </a:rPr>
              <a:t>To act for the benefit of the patient.</a:t>
            </a:r>
            <a:endParaRPr sz="1860">
              <a:latin typeface="Nunito"/>
              <a:ea typeface="Nunito"/>
              <a:cs typeface="Nunito"/>
              <a:sym typeface="Nunito"/>
            </a:endParaRPr>
          </a:p>
          <a:p>
            <a:pPr marL="177800" lvl="0" indent="-18224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Nunito"/>
              <a:buChar char="●"/>
            </a:pPr>
            <a:r>
              <a:rPr lang="en-GB" sz="1860">
                <a:latin typeface="Nunito"/>
                <a:ea typeface="Nunito"/>
                <a:cs typeface="Nunito"/>
                <a:sym typeface="Nunito"/>
              </a:rPr>
              <a:t>Support a number of moral rules to protect and defend the right of others.</a:t>
            </a:r>
            <a:endParaRPr sz="1860">
              <a:latin typeface="Nunito"/>
              <a:ea typeface="Nunito"/>
              <a:cs typeface="Nunito"/>
              <a:sym typeface="Nunito"/>
            </a:endParaRPr>
          </a:p>
          <a:p>
            <a:pPr marL="177800" lvl="0" indent="-18224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70"/>
              <a:buFont typeface="Nunito"/>
              <a:buChar char="●"/>
            </a:pPr>
            <a:r>
              <a:rPr lang="en-GB" sz="1860">
                <a:latin typeface="Nunito"/>
                <a:ea typeface="Nunito"/>
                <a:cs typeface="Nunito"/>
                <a:sym typeface="Nunito"/>
              </a:rPr>
              <a:t>Prevent harm, remove conditions that will cause harm.</a:t>
            </a:r>
            <a:endParaRPr sz="1860">
              <a:latin typeface="Nunito"/>
              <a:ea typeface="Nunito"/>
              <a:cs typeface="Nunito"/>
              <a:sym typeface="Nunito"/>
            </a:endParaRPr>
          </a:p>
          <a:p>
            <a:pPr marL="177800" lvl="0" indent="-182245" algn="l" rtl="0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070"/>
              <a:buFont typeface="Nunito"/>
              <a:buChar char="●"/>
            </a:pPr>
            <a:r>
              <a:rPr lang="en-GB" sz="1860">
                <a:latin typeface="Nunito"/>
                <a:ea typeface="Nunito"/>
                <a:cs typeface="Nunito"/>
                <a:sym typeface="Nunito"/>
              </a:rPr>
              <a:t>Help persons with disabilities, and rescue persons in danger. </a:t>
            </a:r>
            <a:endParaRPr sz="186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788" y="1000671"/>
            <a:ext cx="59333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Crosbie</a:t>
            </a:r>
            <a:r>
              <a:rPr lang="en-US" dirty="0" smtClean="0"/>
              <a:t>, Emma J., and Louise C. Kenny, editors. </a:t>
            </a:r>
            <a:r>
              <a:rPr lang="en-US" i="1" dirty="0" err="1" smtClean="0"/>
              <a:t>Gynaecology</a:t>
            </a:r>
            <a:r>
              <a:rPr lang="en-US" i="1" dirty="0" smtClean="0"/>
              <a:t> by Ten Teachers</a:t>
            </a:r>
            <a:r>
              <a:rPr lang="en-US" dirty="0" smtClean="0"/>
              <a:t>. 21st ed., CRC Press, 2024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Arroyo </a:t>
            </a:r>
            <a:r>
              <a:rPr lang="en-US" dirty="0" err="1" smtClean="0"/>
              <a:t>Mühr</a:t>
            </a:r>
            <a:r>
              <a:rPr lang="en-US" dirty="0" smtClean="0"/>
              <a:t> LS, </a:t>
            </a:r>
            <a:r>
              <a:rPr lang="en-US" dirty="0" err="1" smtClean="0"/>
              <a:t>Gini</a:t>
            </a:r>
            <a:r>
              <a:rPr lang="en-US" dirty="0" smtClean="0"/>
              <a:t> A, </a:t>
            </a:r>
            <a:r>
              <a:rPr lang="en-US" dirty="0" err="1" smtClean="0"/>
              <a:t>Yilmaz</a:t>
            </a:r>
            <a:r>
              <a:rPr lang="en-US" dirty="0" smtClean="0"/>
              <a:t> E, Hassan SS, </a:t>
            </a:r>
            <a:r>
              <a:rPr lang="en-US" dirty="0" err="1" smtClean="0"/>
              <a:t>Lagheden</a:t>
            </a:r>
            <a:r>
              <a:rPr lang="en-US" dirty="0" smtClean="0"/>
              <a:t> C, </a:t>
            </a:r>
            <a:r>
              <a:rPr lang="en-US" dirty="0" err="1" smtClean="0"/>
              <a:t>Hultin</a:t>
            </a:r>
            <a:r>
              <a:rPr lang="en-US" dirty="0" smtClean="0"/>
              <a:t> E, Garcia Serrano A, </a:t>
            </a:r>
            <a:r>
              <a:rPr lang="en-US" dirty="0" err="1" smtClean="0"/>
              <a:t>Ure</a:t>
            </a:r>
            <a:r>
              <a:rPr lang="en-US" dirty="0" smtClean="0"/>
              <a:t> AE, </a:t>
            </a:r>
            <a:r>
              <a:rPr lang="en-US" dirty="0" err="1" smtClean="0"/>
              <a:t>Andersson</a:t>
            </a:r>
            <a:r>
              <a:rPr lang="en-US" dirty="0" smtClean="0"/>
              <a:t> H, Merino R, </a:t>
            </a:r>
            <a:r>
              <a:rPr lang="en-US" dirty="0" err="1" smtClean="0"/>
              <a:t>Elfström</a:t>
            </a:r>
            <a:r>
              <a:rPr lang="en-US" dirty="0" smtClean="0"/>
              <a:t> KM. Concomitant human </a:t>
            </a:r>
            <a:r>
              <a:rPr lang="en-US" dirty="0" err="1" smtClean="0"/>
              <a:t>papillomavirus</a:t>
            </a:r>
            <a:r>
              <a:rPr lang="en-US" dirty="0" smtClean="0"/>
              <a:t> (HPV) vaccination and screening for elimination of HPV and cervical cancer. Nature Communications. 2024 May 1;15(1):3679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www.nature.com/articles/s41467-024-47909-x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9870" y="236306"/>
            <a:ext cx="849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Nunito" panose="020B0604020202020204" charset="0"/>
              </a:rPr>
              <a:t>Learning Resources:</a:t>
            </a:r>
            <a:endParaRPr lang="en-US" sz="3600" dirty="0">
              <a:solidFill>
                <a:schemeClr val="accent1"/>
              </a:solidFill>
              <a:latin typeface="Nunito" panose="020B060402020202020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9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121"/>
          <p:cNvSpPr txBox="1">
            <a:spLocks noGrp="1"/>
          </p:cNvSpPr>
          <p:nvPr>
            <p:ph type="title" idx="4294967295"/>
          </p:nvPr>
        </p:nvSpPr>
        <p:spPr>
          <a:xfrm>
            <a:off x="3596200" y="3358900"/>
            <a:ext cx="3368700" cy="6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THANK YOU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45" name="Google Shape;1345;p1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17825" y="-177550"/>
            <a:ext cx="3799949" cy="379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70754" y="1109631"/>
            <a:ext cx="83931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 Which HPV types are most commonly associated with cervical cancer?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   A) 6 and 11  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   B) 16 and 18  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   C) 31 and 33  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   D) 45 and 52  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   E) 58 and 59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70754" y="31015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+mn-ea"/>
              </a:rPr>
              <a:t>Question 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2FC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81811" y="1006891"/>
            <a:ext cx="84717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alibri" panose="020F0502020204030204"/>
                <a:ea typeface="等线"/>
              </a:rPr>
              <a:t>Which screening test is used for the early detection of cervical cancer?</a:t>
            </a:r>
            <a:br>
              <a:rPr lang="en-US" altLang="zh-CN" sz="2400" dirty="0" smtClean="0">
                <a:latin typeface="Calibri" panose="020F0502020204030204"/>
                <a:ea typeface="等线"/>
              </a:rPr>
            </a:br>
            <a:r>
              <a:rPr lang="en-US" altLang="zh-CN" sz="2400" dirty="0" smtClean="0">
                <a:latin typeface="Calibri" panose="020F0502020204030204"/>
                <a:ea typeface="等线"/>
              </a:rPr>
              <a:t> </a:t>
            </a:r>
          </a:p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alibri" panose="020F0502020204030204"/>
                <a:ea typeface="等线"/>
              </a:rPr>
              <a:t>   A) Mammogram  </a:t>
            </a:r>
          </a:p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alibri" panose="020F0502020204030204"/>
                <a:ea typeface="等线"/>
              </a:rPr>
              <a:t>   B) Pap smear  </a:t>
            </a:r>
          </a:p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alibri" panose="020F0502020204030204"/>
                <a:ea typeface="等线"/>
              </a:rPr>
              <a:t>   C) </a:t>
            </a:r>
            <a:r>
              <a:rPr lang="en-US" altLang="zh-CN" sz="2400" dirty="0" err="1" smtClean="0">
                <a:latin typeface="Calibri" panose="020F0502020204030204"/>
                <a:ea typeface="等线"/>
              </a:rPr>
              <a:t>Transvaginal</a:t>
            </a:r>
            <a:r>
              <a:rPr lang="en-US" altLang="zh-CN" sz="2400" dirty="0" smtClean="0">
                <a:latin typeface="Calibri" panose="020F0502020204030204"/>
                <a:ea typeface="等线"/>
              </a:rPr>
              <a:t> ultrasound  </a:t>
            </a:r>
          </a:p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alibri" panose="020F0502020204030204"/>
                <a:ea typeface="等线"/>
              </a:rPr>
              <a:t>   D) </a:t>
            </a:r>
            <a:r>
              <a:rPr lang="en-US" altLang="zh-CN" sz="2400" dirty="0" err="1" smtClean="0">
                <a:latin typeface="Calibri" panose="020F0502020204030204"/>
                <a:ea typeface="等线"/>
              </a:rPr>
              <a:t>Colposcopy</a:t>
            </a:r>
            <a:r>
              <a:rPr lang="en-US" altLang="zh-CN" sz="2400" dirty="0" smtClean="0">
                <a:latin typeface="Calibri" panose="020F0502020204030204"/>
                <a:ea typeface="等线"/>
              </a:rPr>
              <a:t>  </a:t>
            </a:r>
          </a:p>
          <a:p>
            <a:pPr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alibri" panose="020F0502020204030204"/>
                <a:ea typeface="等线"/>
              </a:rPr>
              <a:t>   E) HPV DNA test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Calibri" panose="020F0502020204030204"/>
              <a:ea typeface="等线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81811" y="172307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+mn-ea"/>
              </a:rPr>
              <a:t>Question:3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2FC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11173" y="965793"/>
            <a:ext cx="84040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What is the FIGO stage of cervical cancer confined to the cervix?</a:t>
            </a:r>
            <a:br>
              <a:rPr lang="en-US" altLang="zh-CN" sz="2400" dirty="0">
                <a:latin typeface="Calibri" panose="020F0502020204030204"/>
                <a:ea typeface="等线"/>
              </a:rPr>
            </a:br>
            <a:endParaRPr lang="en-US" altLang="zh-CN" sz="2400" dirty="0">
              <a:latin typeface="Calibri" panose="020F0502020204030204"/>
              <a:ea typeface="等线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   A) Stage I  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   B) Stage II  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   C) Stage III  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   D) Stage IV  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   E) Stage 0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11173" y="255833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+mn-ea"/>
              </a:rPr>
              <a:t>Question 4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2FC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03602" y="1068534"/>
            <a:ext cx="8470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Which vaccine is used for the prevention of cervical cancer?</a:t>
            </a:r>
            <a:br>
              <a:rPr lang="en-US" altLang="zh-CN" sz="2400" dirty="0">
                <a:latin typeface="Calibri" panose="020F0502020204030204"/>
                <a:ea typeface="等线"/>
              </a:rPr>
            </a:br>
            <a:r>
              <a:rPr lang="en-US" altLang="zh-CN" sz="2400" dirty="0">
                <a:latin typeface="Calibri" panose="020F0502020204030204"/>
                <a:ea typeface="等线"/>
              </a:rPr>
              <a:t> 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   A) Hepatitis B vaccine  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   B) HPV vaccine  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   C) MMR vaccine  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   D) Influenza vaccine  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/>
                <a:ea typeface="等线"/>
              </a:rPr>
              <a:t>   E) Varicella vaccine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63736" y="332783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+mn-ea"/>
              </a:rPr>
              <a:t>Question 5</a:t>
            </a:r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2FC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rebral Palsy Clinical Case by Slidesgo">
  <a:themeElements>
    <a:clrScheme name="Simple Light">
      <a:dk1>
        <a:srgbClr val="000000"/>
      </a:dk1>
      <a:lt1>
        <a:srgbClr val="FFFFFF"/>
      </a:lt1>
      <a:dk2>
        <a:srgbClr val="FCF9F3"/>
      </a:dk2>
      <a:lt2>
        <a:srgbClr val="F3EBDC"/>
      </a:lt2>
      <a:accent1>
        <a:srgbClr val="2A9138"/>
      </a:accent1>
      <a:accent2>
        <a:srgbClr val="5EB488"/>
      </a:accent2>
      <a:accent3>
        <a:srgbClr val="72D8A3"/>
      </a:accent3>
      <a:accent4>
        <a:srgbClr val="206D2A"/>
      </a:accent4>
      <a:accent5>
        <a:srgbClr val="F07170"/>
      </a:accent5>
      <a:accent6>
        <a:srgbClr val="FDB4A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1156</Words>
  <Application>Microsoft Office PowerPoint</Application>
  <PresentationFormat>On-screen Show (16:9)</PresentationFormat>
  <Paragraphs>287</Paragraphs>
  <Slides>52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70" baseType="lpstr">
      <vt:lpstr>Arial</vt:lpstr>
      <vt:lpstr>Bookman Old Style</vt:lpstr>
      <vt:lpstr>Calibri</vt:lpstr>
      <vt:lpstr>Calibri Light</vt:lpstr>
      <vt:lpstr>Abel</vt:lpstr>
      <vt:lpstr>等线</vt:lpstr>
      <vt:lpstr>Nunito</vt:lpstr>
      <vt:lpstr>Lato</vt:lpstr>
      <vt:lpstr>Abril Fatface</vt:lpstr>
      <vt:lpstr>Space Grotesk</vt:lpstr>
      <vt:lpstr>Mulish Medium</vt:lpstr>
      <vt:lpstr>Barlow</vt:lpstr>
      <vt:lpstr>Khand</vt:lpstr>
      <vt:lpstr>Francois One</vt:lpstr>
      <vt:lpstr>Roboto</vt:lpstr>
      <vt:lpstr>Archivo Narrow</vt:lpstr>
      <vt:lpstr>Cerebral Palsy Clinical Case by Slidesgo</vt:lpstr>
      <vt:lpstr>Office Theme</vt:lpstr>
      <vt:lpstr>Slide 1</vt:lpstr>
      <vt:lpstr>Slide 2</vt:lpstr>
      <vt:lpstr>Slide 3</vt:lpstr>
      <vt:lpstr>LEARNING OUTCOMES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Epidemiology </vt:lpstr>
      <vt:lpstr>Classification</vt:lpstr>
      <vt:lpstr>Classification</vt:lpstr>
      <vt:lpstr>Gross Appearance</vt:lpstr>
      <vt:lpstr>Slide 20</vt:lpstr>
      <vt:lpstr>Human Papillomavirus</vt:lpstr>
      <vt:lpstr>Slide 22</vt:lpstr>
      <vt:lpstr>Slide 23</vt:lpstr>
      <vt:lpstr>Pelvic Examination</vt:lpstr>
      <vt:lpstr>Pelvic Examination</vt:lpstr>
      <vt:lpstr>Slide 26</vt:lpstr>
      <vt:lpstr>Staging Procedures</vt:lpstr>
      <vt:lpstr>   Staging                    Primarily clinical</vt:lpstr>
      <vt:lpstr> </vt:lpstr>
      <vt:lpstr>Tumour Spread</vt:lpstr>
      <vt:lpstr>Management</vt:lpstr>
      <vt:lpstr>Management</vt:lpstr>
      <vt:lpstr>Pre-clinical Lesions-stage IA</vt:lpstr>
      <vt:lpstr>Stage IB</vt:lpstr>
      <vt:lpstr>Slide 35</vt:lpstr>
      <vt:lpstr>Stage IB (fertility preserving)</vt:lpstr>
      <vt:lpstr>Stage II-IV </vt:lpstr>
      <vt:lpstr>Radiotherapy</vt:lpstr>
      <vt:lpstr>External Beam Radiotherapy</vt:lpstr>
      <vt:lpstr>Brachytherapy</vt:lpstr>
      <vt:lpstr>Complications of Radiotherapy</vt:lpstr>
      <vt:lpstr>Complications Of Surgery</vt:lpstr>
      <vt:lpstr>Chemotherapy</vt:lpstr>
      <vt:lpstr>Neoadjuvant Chemotherapy</vt:lpstr>
      <vt:lpstr>Management of recurrent disease</vt:lpstr>
      <vt:lpstr>Prevention</vt:lpstr>
      <vt:lpstr>Prognostic Factors</vt:lpstr>
      <vt:lpstr>Prognosis</vt:lpstr>
      <vt:lpstr>Biomedical ethics</vt:lpstr>
      <vt:lpstr>Beneficence</vt:lpstr>
      <vt:lpstr>Slide 51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Premalignant disease of cervix</dc:title>
  <dc:creator>shahzaib laptop</dc:creator>
  <cp:lastModifiedBy>Windows User</cp:lastModifiedBy>
  <cp:revision>46</cp:revision>
  <dcterms:created xsi:type="dcterms:W3CDTF">2025-03-03T17:14:54Z</dcterms:created>
  <dcterms:modified xsi:type="dcterms:W3CDTF">2025-04-26T07:28:05Z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7516C2C48B2F4784BA2F455854F28555_12</vt:lpwstr>
  </property>
  <property fmtid="{D5CDD505-2E9C-101B-9397-08002B2CF9AE}" pid="3" name="KSOProductBuildVer">
    <vt:lpwstr>1033-12.2.0.20323</vt:lpwstr>
  </property>
</Properties>
</file>