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mp4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3" r:id="rId4"/>
  </p:sldMasterIdLst>
  <p:notesMasterIdLst>
    <p:notesMasterId r:id="rId30"/>
  </p:notesMasterIdLst>
  <p:handoutMasterIdLst>
    <p:handoutMasterId r:id="rId31"/>
  </p:handoutMasterIdLst>
  <p:sldIdLst>
    <p:sldId id="313" r:id="rId5"/>
    <p:sldId id="324" r:id="rId6"/>
    <p:sldId id="256" r:id="rId7"/>
    <p:sldId id="341" r:id="rId8"/>
    <p:sldId id="342" r:id="rId9"/>
    <p:sldId id="322" r:id="rId10"/>
    <p:sldId id="323" r:id="rId11"/>
    <p:sldId id="325" r:id="rId12"/>
    <p:sldId id="340" r:id="rId13"/>
    <p:sldId id="330" r:id="rId14"/>
    <p:sldId id="326" r:id="rId15"/>
    <p:sldId id="327" r:id="rId16"/>
    <p:sldId id="328" r:id="rId17"/>
    <p:sldId id="329" r:id="rId18"/>
    <p:sldId id="331" r:id="rId19"/>
    <p:sldId id="332" r:id="rId20"/>
    <p:sldId id="333" r:id="rId21"/>
    <p:sldId id="335" r:id="rId22"/>
    <p:sldId id="336" r:id="rId23"/>
    <p:sldId id="338" r:id="rId24"/>
    <p:sldId id="337" r:id="rId25"/>
    <p:sldId id="339" r:id="rId26"/>
    <p:sldId id="344" r:id="rId27"/>
    <p:sldId id="345" r:id="rId28"/>
    <p:sldId id="268" r:id="rId29"/>
  </p:sldIdLst>
  <p:sldSz cx="9906000" cy="6858000" type="A4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660" autoAdjust="0"/>
  </p:normalViewPr>
  <p:slideViewPr>
    <p:cSldViewPr snapToGrid="0"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pPr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098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5199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3141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3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91368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42950" y="1752603"/>
            <a:ext cx="84201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42950" y="3611607"/>
            <a:ext cx="84201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4078" y="4953000"/>
            <a:ext cx="9910079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81331"/>
            <a:ext cx="89154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4347" y="274642"/>
            <a:ext cx="1925593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85165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33" y="400050"/>
            <a:ext cx="7026273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1633" y="1997132"/>
            <a:ext cx="7030394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CBBE6897-C551-2BCB-F552-C4B761D2C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27614" y="457965"/>
            <a:ext cx="1796624" cy="2707415"/>
            <a:chOff x="9728105" y="457964"/>
            <a:chExt cx="2211229" cy="2707415"/>
          </a:xfrm>
        </p:grpSpPr>
        <p:grpSp>
          <p:nvGrpSpPr>
            <p:cNvPr id="3" name="Group 49">
              <a:extLst>
                <a:ext uri="{FF2B5EF4-FFF2-40B4-BE49-F238E27FC236}">
                  <a16:creationId xmlns="" xmlns:a16="http://schemas.microsoft.com/office/drawing/2014/main" id="{C8215B7C-A98D-6F6C-9039-6F2AAEEFDD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4" name="Group 55">
                <a:extLst>
                  <a:ext uri="{FF2B5EF4-FFF2-40B4-BE49-F238E27FC236}">
                    <a16:creationId xmlns="" xmlns:a16="http://schemas.microsoft.com/office/drawing/2014/main" id="{184D4E7B-7775-1603-2C3F-5C265357728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="" xmlns:a16="http://schemas.microsoft.com/office/drawing/2014/main" id="{6F97B093-B348-8A25-789A-743A43E9038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="" xmlns:a16="http://schemas.microsoft.com/office/drawing/2014/main" id="{0732DEA9-6233-9CDE-64C6-744FC6CD6E4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="" xmlns:a16="http://schemas.microsoft.com/office/drawing/2014/main" id="{9274C521-E533-D3E5-CE64-E3A3AEC0FE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="" xmlns:a16="http://schemas.microsoft.com/office/drawing/2014/main" id="{2C69CF99-91AA-9E24-24AE-5A89748B46E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" name="Group 56">
                <a:extLst>
                  <a:ext uri="{FF2B5EF4-FFF2-40B4-BE49-F238E27FC236}">
                    <a16:creationId xmlns="" xmlns:a16="http://schemas.microsoft.com/office/drawing/2014/main" id="{A35D6C12-B227-D277-0499-FA2765DB20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="" xmlns:a16="http://schemas.microsoft.com/office/drawing/2014/main" id="{01FCD87F-4621-47F3-CC5C-A1A8F673324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="" xmlns:a16="http://schemas.microsoft.com/office/drawing/2014/main" id="{CA7C3364-8305-C08F-4132-18DA2D39BFA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50">
              <a:extLst>
                <a:ext uri="{FF2B5EF4-FFF2-40B4-BE49-F238E27FC236}">
                  <a16:creationId xmlns="" xmlns:a16="http://schemas.microsoft.com/office/drawing/2014/main" id="{18093390-6F0E-5ED5-5DAF-40FF115489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2" name="Group 51">
                <a:extLst>
                  <a:ext uri="{FF2B5EF4-FFF2-40B4-BE49-F238E27FC236}">
                    <a16:creationId xmlns="" xmlns:a16="http://schemas.microsoft.com/office/drawing/2014/main" id="{CEAA9FA7-0165-F161-72DC-F2E001FCF3A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="" xmlns:a16="http://schemas.microsoft.com/office/drawing/2014/main" id="{9F185D91-004D-5474-3DD0-9153A2AEA2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="" xmlns:a16="http://schemas.microsoft.com/office/drawing/2014/main" id="{D995CD54-9374-D2B3-957D-6925B750A6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="" xmlns:a16="http://schemas.microsoft.com/office/drawing/2014/main" id="{EDCD4830-6A47-A59E-6569-B352E6D6617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000E8D63-E827-790A-519A-B36BFBDEB4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1632" y="1799498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32">
            <a:extLst>
              <a:ext uri="{FF2B5EF4-FFF2-40B4-BE49-F238E27FC236}">
                <a16:creationId xmlns="" xmlns:a16="http://schemas.microsoft.com/office/drawing/2014/main" id="{A908D1ED-4589-9577-8D42-858F2E0054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V="1">
            <a:off x="7914089" y="3721101"/>
            <a:ext cx="1796624" cy="2707415"/>
            <a:chOff x="9728105" y="457964"/>
            <a:chExt cx="2211229" cy="2707415"/>
          </a:xfrm>
        </p:grpSpPr>
        <p:grpSp>
          <p:nvGrpSpPr>
            <p:cNvPr id="14" name="Group 133">
              <a:extLst>
                <a:ext uri="{FF2B5EF4-FFF2-40B4-BE49-F238E27FC236}">
                  <a16:creationId xmlns="" xmlns:a16="http://schemas.microsoft.com/office/drawing/2014/main" id="{2657C24A-988F-290D-0D82-858C3E574A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5" name="Group 139">
                <a:extLst>
                  <a:ext uri="{FF2B5EF4-FFF2-40B4-BE49-F238E27FC236}">
                    <a16:creationId xmlns="" xmlns:a16="http://schemas.microsoft.com/office/drawing/2014/main" id="{3AB3F4C6-5635-3075-CCEA-4675932DD47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="" xmlns:a16="http://schemas.microsoft.com/office/drawing/2014/main" id="{02F5D12D-62A1-0F12-12B0-572BA5657EF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="" xmlns:a16="http://schemas.microsoft.com/office/drawing/2014/main" id="{E47EADA3-585F-FC49-7481-AF5B4DA0939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="" xmlns:a16="http://schemas.microsoft.com/office/drawing/2014/main" id="{DFB52899-BBD4-527C-5990-88BF84565D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="" xmlns:a16="http://schemas.microsoft.com/office/drawing/2014/main" id="{653A3527-A6E3-89A6-71ED-9A7D8EBA4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40">
                <a:extLst>
                  <a:ext uri="{FF2B5EF4-FFF2-40B4-BE49-F238E27FC236}">
                    <a16:creationId xmlns="" xmlns:a16="http://schemas.microsoft.com/office/drawing/2014/main" id="{CD03B7A9-CD70-40B9-650E-43C78D4F16F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="" xmlns:a16="http://schemas.microsoft.com/office/drawing/2014/main" id="{451CBB11-40F3-F130-BA91-6311C58CB1B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="" xmlns:a16="http://schemas.microsoft.com/office/drawing/2014/main" id="{2CCB9535-280C-59F1-2408-AFAD8D1BE2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34">
              <a:extLst>
                <a:ext uri="{FF2B5EF4-FFF2-40B4-BE49-F238E27FC236}">
                  <a16:creationId xmlns="" xmlns:a16="http://schemas.microsoft.com/office/drawing/2014/main" id="{44493786-0B0A-24D5-26A9-8E820E6AB8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8" name="Group 135">
                <a:extLst>
                  <a:ext uri="{FF2B5EF4-FFF2-40B4-BE49-F238E27FC236}">
                    <a16:creationId xmlns="" xmlns:a16="http://schemas.microsoft.com/office/drawing/2014/main" id="{F66FA07F-4726-2875-B812-6BCC5ABCC25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="" xmlns:a16="http://schemas.microsoft.com/office/drawing/2014/main" id="{A3457F2F-D92C-2F19-7ECB-5110F6A2BB3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="" xmlns:a16="http://schemas.microsoft.com/office/drawing/2014/main" id="{6ABA0333-6EC3-6BEF-E476-C0072364AA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="" xmlns:a16="http://schemas.microsoft.com/office/drawing/2014/main" id="{D9E689F1-3CC0-2CE6-27B1-34AA1949B9C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633" y="6357169"/>
            <a:ext cx="133411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1025" y="6357600"/>
            <a:ext cx="1333342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500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9925" y="298565"/>
            <a:ext cx="3778857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F44A4473-D4D4-4E24-B542-C5D63C28D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000106" y="457964"/>
            <a:ext cx="4882366" cy="5914582"/>
            <a:chOff x="6153976" y="457964"/>
            <a:chExt cx="6009066" cy="5914582"/>
          </a:xfrm>
        </p:grpSpPr>
        <p:grpSp>
          <p:nvGrpSpPr>
            <p:cNvPr id="4" name="Group 6">
              <a:extLst>
                <a:ext uri="{FF2B5EF4-FFF2-40B4-BE49-F238E27FC236}">
                  <a16:creationId xmlns="" xmlns:a16="http://schemas.microsoft.com/office/drawing/2014/main" id="{14CA4A32-A016-460F-8B99-22A5D265B4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="" xmlns:a16="http://schemas.microsoft.com/office/drawing/2014/main" id="{84DB1BC2-B158-4DA5-9164-843E6B566CE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="" xmlns:a16="http://schemas.microsoft.com/office/drawing/2014/main" id="{751FDE2E-D749-401E-B3BA-66B2F523182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="" xmlns:a16="http://schemas.microsoft.com/office/drawing/2014/main" id="{49546377-E2EE-4854-AA84-5575789BAFD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="" xmlns:a16="http://schemas.microsoft.com/office/drawing/2014/main" id="{04FCC465-42B8-456F-951F-8C51A42F97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3D7F8A9A-8A53-4FD3-855C-C49B035CE87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oup 48">
                <a:extLst>
                  <a:ext uri="{FF2B5EF4-FFF2-40B4-BE49-F238E27FC236}">
                    <a16:creationId xmlns="" xmlns:a16="http://schemas.microsoft.com/office/drawing/2014/main" id="{AC347F99-AC7C-4DB2-8AAF-9E2A7AE629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="" xmlns:a16="http://schemas.microsoft.com/office/drawing/2014/main" id="{89B06C37-E219-479D-B324-0DC7D056517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="" xmlns:a16="http://schemas.microsoft.com/office/drawing/2014/main" id="{29A1D878-CEA2-41DC-8638-A852316726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="" xmlns:a16="http://schemas.microsoft.com/office/drawing/2014/main" id="{99394209-57ED-4126-A8DC-0862D1FA11E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="" xmlns:a16="http://schemas.microsoft.com/office/drawing/2014/main" id="{A48B0004-4618-4D71-88D1-A2FEE4F0ADE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="" xmlns:a16="http://schemas.microsoft.com/office/drawing/2014/main" id="{4D1C172B-2446-428A-A518-FE1B5FCE0D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="" xmlns:a16="http://schemas.microsoft.com/office/drawing/2014/main" id="{E359C795-FCC1-401F-B0B6-F722AE632A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="" xmlns:a16="http://schemas.microsoft.com/office/drawing/2014/main" id="{8260D102-71BB-497E-A5CF-743FB59874D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="" xmlns:a16="http://schemas.microsoft.com/office/drawing/2014/main" id="{811E3D98-A5FB-4BDE-A07D-A03EB898C67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="" xmlns:a16="http://schemas.microsoft.com/office/drawing/2014/main" id="{9E48CE7F-B4EF-4629-8706-6838C171EF0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="" xmlns:a16="http://schemas.microsoft.com/office/drawing/2014/main" id="{C8EBC77A-0887-4128-A73B-2C0165C6F94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="" xmlns:a16="http://schemas.microsoft.com/office/drawing/2014/main" id="{7AF3D400-AAAA-47BD-922E-AA3A2AFA30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="" xmlns:a16="http://schemas.microsoft.com/office/drawing/2014/main" id="{B0A3E6A0-609D-427D-9D34-E7CF184B453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="" xmlns:a16="http://schemas.microsoft.com/office/drawing/2014/main" id="{DDE08965-A3F4-426A-924B-102A6F6FE2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="" xmlns:a16="http://schemas.microsoft.com/office/drawing/2014/main" id="{13FA8E6E-7F53-47E9-9BF8-1CD3130F42B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" name="Group 77">
                  <a:extLst>
                    <a:ext uri="{FF2B5EF4-FFF2-40B4-BE49-F238E27FC236}">
                      <a16:creationId xmlns="" xmlns:a16="http://schemas.microsoft.com/office/drawing/2014/main" id="{7A8A9991-EF8F-4128-9DB7-A2FA8CF2F6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="" xmlns:a16="http://schemas.microsoft.com/office/drawing/2014/main" id="{41E966B6-186E-4D17-B570-969B6951AC0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="" xmlns:a16="http://schemas.microsoft.com/office/drawing/2014/main" id="{918B08AD-5F3C-4FC5-8998-8524763C750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="" xmlns:a16="http://schemas.microsoft.com/office/drawing/2014/main" id="{EDF72260-B0A1-47A1-9459-FDF4600ACA6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="" xmlns:a16="http://schemas.microsoft.com/office/drawing/2014/main" id="{C6A7FA58-53F7-4C2F-96D5-E97BB3CC679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="" xmlns:a16="http://schemas.microsoft.com/office/drawing/2014/main" id="{1B986617-481E-450F-8FAD-CA3086A3E0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="" xmlns:a16="http://schemas.microsoft.com/office/drawing/2014/main" id="{4D24CAEB-B2FE-4796-8E6E-DB5148C380F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="" xmlns:a16="http://schemas.microsoft.com/office/drawing/2014/main" id="{3D577B03-E6D9-4FFA-A799-E504CBF8D7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8" name="Group 49">
                <a:extLst>
                  <a:ext uri="{FF2B5EF4-FFF2-40B4-BE49-F238E27FC236}">
                    <a16:creationId xmlns="" xmlns:a16="http://schemas.microsoft.com/office/drawing/2014/main" id="{43509C13-FDEE-45B0-B954-D80D6F38F00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9" name="Group 55">
                  <a:extLst>
                    <a:ext uri="{FF2B5EF4-FFF2-40B4-BE49-F238E27FC236}">
                      <a16:creationId xmlns="" xmlns:a16="http://schemas.microsoft.com/office/drawing/2014/main" id="{21FF647D-8D8A-43E8-A2E2-46D1117839F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="" xmlns:a16="http://schemas.microsoft.com/office/drawing/2014/main" id="{87B8728B-0A45-4551-99F0-CF33B850DA5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CCFAA15D-9EFC-4A70-AC98-CB3EF00C3A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="" xmlns:a16="http://schemas.microsoft.com/office/drawing/2014/main" id="{AD80CCBD-3F02-48A0-A24E-5971D22951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="" xmlns:a16="http://schemas.microsoft.com/office/drawing/2014/main" id="{AB5B7D34-5A4E-48DE-8893-0F022E4CC95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" name="Group 56">
                  <a:extLst>
                    <a:ext uri="{FF2B5EF4-FFF2-40B4-BE49-F238E27FC236}">
                      <a16:creationId xmlns="" xmlns:a16="http://schemas.microsoft.com/office/drawing/2014/main" id="{2341ADC6-0CC2-46C0-BA6F-9D99136698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="" xmlns:a16="http://schemas.microsoft.com/office/drawing/2014/main" id="{A93316DB-546B-41BA-AD1B-94D5C46702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="" xmlns:a16="http://schemas.microsoft.com/office/drawing/2014/main" id="{35105C82-44C4-41C2-96AE-ADE6DD1D71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" name="Group 50">
                <a:extLst>
                  <a:ext uri="{FF2B5EF4-FFF2-40B4-BE49-F238E27FC236}">
                    <a16:creationId xmlns="" xmlns:a16="http://schemas.microsoft.com/office/drawing/2014/main" id="{A7A634F2-054C-4614-9ECB-96BE809893D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3" name="Group 51">
                  <a:extLst>
                    <a:ext uri="{FF2B5EF4-FFF2-40B4-BE49-F238E27FC236}">
                      <a16:creationId xmlns="" xmlns:a16="http://schemas.microsoft.com/office/drawing/2014/main" id="{1764AB7F-1912-4909-A04A-C8D125467E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="" xmlns:a16="http://schemas.microsoft.com/office/drawing/2014/main" id="{6B93639B-DE1C-4A46-A4B5-B88FD6FC201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="" xmlns:a16="http://schemas.microsoft.com/office/drawing/2014/main" id="{A6C5D17F-13E7-4861-A839-3C56ABD56C4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="" xmlns:a16="http://schemas.microsoft.com/office/drawing/2014/main" id="{1C343C91-0F9E-4530-939D-2D9F15DF4A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4" name="Group 8">
              <a:extLst>
                <a:ext uri="{FF2B5EF4-FFF2-40B4-BE49-F238E27FC236}">
                  <a16:creationId xmlns="" xmlns:a16="http://schemas.microsoft.com/office/drawing/2014/main" id="{92109E9F-E572-4202-B7A6-630155DD5B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B4FF54B2-44F5-42F7-8353-111D80A8D22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0">
                <a:extLst>
                  <a:ext uri="{FF2B5EF4-FFF2-40B4-BE49-F238E27FC236}">
                    <a16:creationId xmlns="" xmlns:a16="http://schemas.microsoft.com/office/drawing/2014/main" id="{19A2BBF4-4F54-4179-B672-AD4C8D58A30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="" xmlns:a16="http://schemas.microsoft.com/office/drawing/2014/main" id="{2F2D95CF-DAE2-4601-B9A6-233F4F2F30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="" xmlns:a16="http://schemas.microsoft.com/office/drawing/2014/main" id="{3CD52B72-C30B-4570-A8AB-78CB884F8D0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="" xmlns:a16="http://schemas.microsoft.com/office/drawing/2014/main" id="{696A9FBF-C89D-4CF9-A1DC-C0275A3B326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="" xmlns:a16="http://schemas.microsoft.com/office/drawing/2014/main" id="{C50B0ACE-17B4-4F11-BA43-0159796B839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="" xmlns:a16="http://schemas.microsoft.com/office/drawing/2014/main" id="{F0346B01-7019-48B2-9BE7-3E90F590FD6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="" xmlns:a16="http://schemas.microsoft.com/office/drawing/2014/main" id="{5C186E4B-7559-4E95-9BDD-7DA75E0873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="" xmlns:a16="http://schemas.microsoft.com/office/drawing/2014/main" id="{4FFE117A-211E-4BD5-AB76-05026DEC6B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="" xmlns:a16="http://schemas.microsoft.com/office/drawing/2014/main" id="{5CC0C412-2859-4E97-924F-291318E6AD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="" xmlns:a16="http://schemas.microsoft.com/office/drawing/2014/main" id="{AECE441C-0FBF-4F02-9781-35F2487E3C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="" xmlns:a16="http://schemas.microsoft.com/office/drawing/2014/main" id="{951A4317-3E34-41B4-BCD9-E6E0627C18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="" xmlns:a16="http://schemas.microsoft.com/office/drawing/2014/main" id="{CE2D40E4-274B-4D43-801B-7B3BAF03E45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="" xmlns:a16="http://schemas.microsoft.com/office/drawing/2014/main" id="{2D939FC8-6395-4DCB-B28C-2342BFB72F2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="" xmlns:a16="http://schemas.microsoft.com/office/drawing/2014/main" id="{620FEEF2-AE91-48CA-8FE7-B50F83E1CF2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="" xmlns:a16="http://schemas.microsoft.com/office/drawing/2014/main" id="{27050D75-D26B-4BD3-A4A5-68DF13E9C1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9" name="Group 39">
                  <a:extLst>
                    <a:ext uri="{FF2B5EF4-FFF2-40B4-BE49-F238E27FC236}">
                      <a16:creationId xmlns="" xmlns:a16="http://schemas.microsoft.com/office/drawing/2014/main" id="{37668160-F5BE-4756-B84F-C68992BC7A5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="" xmlns:a16="http://schemas.microsoft.com/office/drawing/2014/main" id="{E7F90261-4A5A-4C39-B4B3-FEBED04E345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="" xmlns:a16="http://schemas.microsoft.com/office/drawing/2014/main" id="{71681E7C-A7E8-4F01-9001-3FD1105E1B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="" xmlns:a16="http://schemas.microsoft.com/office/drawing/2014/main" id="{901B0597-C838-4481-A49D-E8D85B631C7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="" xmlns:a16="http://schemas.microsoft.com/office/drawing/2014/main" id="{23C2B0BF-A329-4A97-B3D5-545BC6813E2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="" xmlns:a16="http://schemas.microsoft.com/office/drawing/2014/main" id="{DBCCCA80-4FEE-4C79-8AF3-66B97054C84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="" xmlns:a16="http://schemas.microsoft.com/office/drawing/2014/main" id="{4B9AD13F-808D-4464-989B-F40B3E77B74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="" xmlns:a16="http://schemas.microsoft.com/office/drawing/2014/main" id="{076473B5-E30F-4635-8789-51368A971BD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40" name="Group 11">
                <a:extLst>
                  <a:ext uri="{FF2B5EF4-FFF2-40B4-BE49-F238E27FC236}">
                    <a16:creationId xmlns="" xmlns:a16="http://schemas.microsoft.com/office/drawing/2014/main" id="{EF568995-35CF-4C80-A63C-82B47F1BA1D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49" name="Group 17">
                  <a:extLst>
                    <a:ext uri="{FF2B5EF4-FFF2-40B4-BE49-F238E27FC236}">
                      <a16:creationId xmlns="" xmlns:a16="http://schemas.microsoft.com/office/drawing/2014/main" id="{99432608-19E2-4A3E-A68B-45C8E5DD47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="" xmlns:a16="http://schemas.microsoft.com/office/drawing/2014/main" id="{127A2810-84DE-450A-986B-DE8AF8AE6F1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="" xmlns:a16="http://schemas.microsoft.com/office/drawing/2014/main" id="{1A56ED6A-BBD4-4005-A99D-65BCF8047CC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="" xmlns:a16="http://schemas.microsoft.com/office/drawing/2014/main" id="{CFC0629C-AFCE-4D39-87D5-36EF1FE5CF8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="" xmlns:a16="http://schemas.microsoft.com/office/drawing/2014/main" id="{81F3517A-93AD-4DF3-BEC7-E607A73E5E2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0" name="Group 18">
                  <a:extLst>
                    <a:ext uri="{FF2B5EF4-FFF2-40B4-BE49-F238E27FC236}">
                      <a16:creationId xmlns="" xmlns:a16="http://schemas.microsoft.com/office/drawing/2014/main" id="{4CBBC251-E8DD-438C-8733-7D65F461A44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="" xmlns:a16="http://schemas.microsoft.com/office/drawing/2014/main" id="{6A94A4D4-EFFA-4AE2-B533-75F01F0F006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="" xmlns:a16="http://schemas.microsoft.com/office/drawing/2014/main" id="{1F4B0E1D-2F9C-444A-ADBA-BDE9F01D8D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12">
                <a:extLst>
                  <a:ext uri="{FF2B5EF4-FFF2-40B4-BE49-F238E27FC236}">
                    <a16:creationId xmlns="" xmlns:a16="http://schemas.microsoft.com/office/drawing/2014/main" id="{5F5ACA0E-A5DF-4015-8FD4-FA7A53E9D1A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13">
                  <a:extLst>
                    <a:ext uri="{FF2B5EF4-FFF2-40B4-BE49-F238E27FC236}">
                      <a16:creationId xmlns="" xmlns:a16="http://schemas.microsoft.com/office/drawing/2014/main" id="{5A4DCFFD-FD3C-42EA-862E-5B792D9020A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="" xmlns:a16="http://schemas.microsoft.com/office/drawing/2014/main" id="{0089A8F3-7530-4C17-848C-580015C3EDC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="" xmlns:a16="http://schemas.microsoft.com/office/drawing/2014/main" id="{61D8EA0C-1521-4C6D-8C09-DD6D8F1F221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="" xmlns:a16="http://schemas.microsoft.com/office/drawing/2014/main" id="{517033B6-6B8A-4BD6-9A52-BF9E9EFBD48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="" xmlns:p14="http://schemas.microsoft.com/office/powerpoint/2010/main" val="331739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0">
            <a:extLst>
              <a:ext uri="{FF2B5EF4-FFF2-40B4-BE49-F238E27FC236}">
                <a16:creationId xmlns="" xmlns:a16="http://schemas.microsoft.com/office/drawing/2014/main" id="{15290885-2BB2-6DEC-1F8F-AA5FF9F3F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33" y="400050"/>
            <a:ext cx="897572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C06F9AAF-6332-F1FC-4AAC-EF9A6B867C25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461764" y="2082801"/>
            <a:ext cx="8982603" cy="38560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table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09F8C9F9-EE8B-8F0D-2DF6-5E4D272BD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1633" y="1799498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24BD84-5B1C-458E-6F04-4D0EB689E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1633" y="6357169"/>
            <a:ext cx="1334114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6">
            <a:extLst>
              <a:ext uri="{FF2B5EF4-FFF2-40B4-BE49-F238E27FC236}">
                <a16:creationId xmlns="" xmlns:a16="http://schemas.microsoft.com/office/drawing/2014/main" id="{379A34A7-6D50-3F63-9153-F866AF62D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424B4E-13D0-A782-7ECD-A34870A98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11025" y="6357600"/>
            <a:ext cx="1333342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74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9620" y="533292"/>
            <a:ext cx="3357631" cy="2213542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="" xmlns:a16="http://schemas.microsoft.com/office/drawing/2014/main" id="{A3805DED-0C97-4EF7-B1E1-0E016E053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672864" y="2980612"/>
            <a:ext cx="43875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1">
            <a:extLst>
              <a:ext uri="{FF2B5EF4-FFF2-40B4-BE49-F238E27FC236}">
                <a16:creationId xmlns="" xmlns:a16="http://schemas.microsoft.com/office/drawing/2014/main" id="{6CA9855B-4072-4D45-821E-549FDF5481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3528" y="457965"/>
            <a:ext cx="6241497" cy="5937065"/>
            <a:chOff x="28958" y="457964"/>
            <a:chExt cx="7681842" cy="5937065"/>
          </a:xfrm>
        </p:grpSpPr>
        <p:grpSp>
          <p:nvGrpSpPr>
            <p:cNvPr id="5" name="Group 93">
              <a:extLst>
                <a:ext uri="{FF2B5EF4-FFF2-40B4-BE49-F238E27FC236}">
                  <a16:creationId xmlns="" xmlns:a16="http://schemas.microsoft.com/office/drawing/2014/main" id="{CD707C0C-4086-4F35-A8FC-A45D727AA6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="" xmlns:a16="http://schemas.microsoft.com/office/drawing/2014/main" id="{3D21528F-9013-4CD7-9F7C-D3F3624881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="" xmlns:a16="http://schemas.microsoft.com/office/drawing/2014/main" id="{06A8F5A2-62EC-4CDC-945A-E6C50C86CA2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6" name="Group 196">
                <a:extLst>
                  <a:ext uri="{FF2B5EF4-FFF2-40B4-BE49-F238E27FC236}">
                    <a16:creationId xmlns="" xmlns:a16="http://schemas.microsoft.com/office/drawing/2014/main" id="{9625C8AA-1597-4CED-8301-18D382EF0DF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="" xmlns:a16="http://schemas.microsoft.com/office/drawing/2014/main" id="{5DF95B35-23E9-4724-A4F8-8ED718B5DE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="" xmlns:a16="http://schemas.microsoft.com/office/drawing/2014/main" id="{26C6754B-5776-451D-95ED-62AA4D0BAEF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="" xmlns:a16="http://schemas.microsoft.com/office/drawing/2014/main" id="{A345A289-8D6C-4886-B54C-3E0D26D176E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="" xmlns:a16="http://schemas.microsoft.com/office/drawing/2014/main" id="{5690D981-545B-4A73-A22E-6E701024A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7" name="Group 94">
              <a:extLst>
                <a:ext uri="{FF2B5EF4-FFF2-40B4-BE49-F238E27FC236}">
                  <a16:creationId xmlns="" xmlns:a16="http://schemas.microsoft.com/office/drawing/2014/main" id="{FCB89D53-605D-4497-A82E-C5CB7B9AB1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8" name="Group 145">
                <a:extLst>
                  <a:ext uri="{FF2B5EF4-FFF2-40B4-BE49-F238E27FC236}">
                    <a16:creationId xmlns="" xmlns:a16="http://schemas.microsoft.com/office/drawing/2014/main" id="{4200751B-2483-40F5-8C14-EF64034D453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="" xmlns:a16="http://schemas.microsoft.com/office/drawing/2014/main" id="{A9677C6B-C435-43E3-BF18-DC35709C972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="" xmlns:a16="http://schemas.microsoft.com/office/drawing/2014/main" id="{56E374F1-3376-4D82-B66C-A0588A30F02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="" xmlns:a16="http://schemas.microsoft.com/office/drawing/2014/main" id="{979B4E97-34CE-4034-8523-F1584A03448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="" xmlns:a16="http://schemas.microsoft.com/office/drawing/2014/main" id="{F4C4EFFF-E30B-4F0B-9ED4-FF63047DCBD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="" xmlns:a16="http://schemas.microsoft.com/office/drawing/2014/main" id="{173FDB7E-F5CA-497D-95CF-7A00D6789CF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="" xmlns:a16="http://schemas.microsoft.com/office/drawing/2014/main" id="{42266BB1-5605-4F64-B071-80A97BAD9C3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="" xmlns:a16="http://schemas.microsoft.com/office/drawing/2014/main" id="{90D15A2A-0F2D-4AB8-8252-303BA5DB3B0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="" xmlns:a16="http://schemas.microsoft.com/office/drawing/2014/main" id="{E676282C-5FCF-4E29-AE15-2545F1A685E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="" xmlns:a16="http://schemas.microsoft.com/office/drawing/2014/main" id="{AF7EC2A1-EAFC-4851-A4E3-47811C4456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="" xmlns:a16="http://schemas.microsoft.com/office/drawing/2014/main" id="{6F9BD94B-F299-45D3-B66E-F20FBC9246D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="" xmlns:a16="http://schemas.microsoft.com/office/drawing/2014/main" id="{50E616C9-EAB1-4990-B569-17C6CB08891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="" xmlns:a16="http://schemas.microsoft.com/office/drawing/2014/main" id="{2F983FB0-2CC2-4D5F-A331-4130F138E91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="" xmlns:a16="http://schemas.microsoft.com/office/drawing/2014/main" id="{B1ABC269-0802-4C4A-9E57-6F876F122C8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="" xmlns:a16="http://schemas.microsoft.com/office/drawing/2014/main" id="{233153AF-C5CF-40DD-9E5E-9B84272F467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9" name="Group 186">
                  <a:extLst>
                    <a:ext uri="{FF2B5EF4-FFF2-40B4-BE49-F238E27FC236}">
                      <a16:creationId xmlns="" xmlns:a16="http://schemas.microsoft.com/office/drawing/2014/main" id="{95E220B7-17F2-4748-A337-3B8D5886038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="" xmlns:a16="http://schemas.microsoft.com/office/drawing/2014/main" id="{63DC02CB-E162-45FD-AF68-0A1DB537F40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="" xmlns:a16="http://schemas.microsoft.com/office/drawing/2014/main" id="{4D9CBADA-7016-4987-B723-F7AE8E2E574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="" xmlns:a16="http://schemas.microsoft.com/office/drawing/2014/main" id="{1DCEDCA0-F979-4B3C-A0CA-F98F2DEE892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="" xmlns:a16="http://schemas.microsoft.com/office/drawing/2014/main" id="{1B701ADB-B6EB-4BED-8D15-F358A67EC9F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="" xmlns:a16="http://schemas.microsoft.com/office/drawing/2014/main" id="{239EB39D-EF7A-4284-83B8-904957045D8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="" xmlns:a16="http://schemas.microsoft.com/office/drawing/2014/main" id="{59413AC3-6F9D-431E-8136-F15C0FCA62A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="" xmlns:a16="http://schemas.microsoft.com/office/drawing/2014/main" id="{987DF8D6-E53D-4C41-B339-1E5094638FA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0" name="Group 146">
                <a:extLst>
                  <a:ext uri="{FF2B5EF4-FFF2-40B4-BE49-F238E27FC236}">
                    <a16:creationId xmlns="" xmlns:a16="http://schemas.microsoft.com/office/drawing/2014/main" id="{66036562-1199-405F-B95A-C3A543B5DB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" name="Group 164">
                  <a:extLst>
                    <a:ext uri="{FF2B5EF4-FFF2-40B4-BE49-F238E27FC236}">
                      <a16:creationId xmlns="" xmlns:a16="http://schemas.microsoft.com/office/drawing/2014/main" id="{C4C4997E-6944-4940-8B33-92DB90BCE3A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="" xmlns:a16="http://schemas.microsoft.com/office/drawing/2014/main" id="{0A44DA53-5DA1-44E2-8EB4-F53CC84C9F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="" xmlns:a16="http://schemas.microsoft.com/office/drawing/2014/main" id="{F072B3FF-FEA5-46BC-8627-9B46C5F3967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="" xmlns:a16="http://schemas.microsoft.com/office/drawing/2014/main" id="{FB18587D-1BDA-4D28-9B48-3C37C764B66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="" xmlns:a16="http://schemas.microsoft.com/office/drawing/2014/main" id="{8CFE033B-F34F-4836-B6F3-93E6C7D9C5C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2" name="Group 165">
                  <a:extLst>
                    <a:ext uri="{FF2B5EF4-FFF2-40B4-BE49-F238E27FC236}">
                      <a16:creationId xmlns="" xmlns:a16="http://schemas.microsoft.com/office/drawing/2014/main" id="{07F79761-CFAA-4330-8067-31EC1DC3E16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="" xmlns:a16="http://schemas.microsoft.com/office/drawing/2014/main" id="{8A0BC496-427B-4836-B989-97B0673D8F5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="" xmlns:a16="http://schemas.microsoft.com/office/drawing/2014/main" id="{A0D554E1-33ED-415C-BF15-FC38D2E33C7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47">
                <a:extLst>
                  <a:ext uri="{FF2B5EF4-FFF2-40B4-BE49-F238E27FC236}">
                    <a16:creationId xmlns="" xmlns:a16="http://schemas.microsoft.com/office/drawing/2014/main" id="{D1F1EE7D-C5FF-46EA-AB9C-94E1F2D9B7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60">
                  <a:extLst>
                    <a:ext uri="{FF2B5EF4-FFF2-40B4-BE49-F238E27FC236}">
                      <a16:creationId xmlns="" xmlns:a16="http://schemas.microsoft.com/office/drawing/2014/main" id="{2AC2FE37-AED7-4C81-A52E-FD105C1BDA8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="" xmlns:a16="http://schemas.microsoft.com/office/drawing/2014/main" id="{AB34FC05-3259-4BE2-8DA9-91435FAFCE7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="" xmlns:a16="http://schemas.microsoft.com/office/drawing/2014/main" id="{AC11598E-3FD2-47F3-8E57-D5D6130DBC3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="" xmlns:a16="http://schemas.microsoft.com/office/drawing/2014/main" id="{37D098FA-73CF-44E6-B612-7DE664E5DE0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48">
                <a:extLst>
                  <a:ext uri="{FF2B5EF4-FFF2-40B4-BE49-F238E27FC236}">
                    <a16:creationId xmlns="" xmlns:a16="http://schemas.microsoft.com/office/drawing/2014/main" id="{66672930-1A30-4508-A9D2-FA4271C6B1E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="" xmlns:a16="http://schemas.microsoft.com/office/drawing/2014/main" id="{174F3D5B-9943-4A8B-8699-ABB2B7991B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="" xmlns:a16="http://schemas.microsoft.com/office/drawing/2014/main" id="{6834DCA2-951C-4A9B-8490-5C7BD0FFBB9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="" xmlns:a16="http://schemas.microsoft.com/office/drawing/2014/main" id="{316B6CF4-BCF3-4765-B744-A1EB5A76D33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" name="Group 149">
                <a:extLst>
                  <a:ext uri="{FF2B5EF4-FFF2-40B4-BE49-F238E27FC236}">
                    <a16:creationId xmlns="" xmlns:a16="http://schemas.microsoft.com/office/drawing/2014/main" id="{BAD99054-FC47-4391-9369-B309A0AA258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7" name="Group 150">
                  <a:extLst>
                    <a:ext uri="{FF2B5EF4-FFF2-40B4-BE49-F238E27FC236}">
                      <a16:creationId xmlns="" xmlns:a16="http://schemas.microsoft.com/office/drawing/2014/main" id="{1A1CDB94-FE6F-4AAC-94D9-DDCEC703B12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="" xmlns:a16="http://schemas.microsoft.com/office/drawing/2014/main" id="{99B22DCB-54E6-4769-9DD7-3736B4041B2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="" xmlns:a16="http://schemas.microsoft.com/office/drawing/2014/main" id="{67DA3C33-5733-4571-AD7C-F9D7447D184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8" name="Group 151">
                  <a:extLst>
                    <a:ext uri="{FF2B5EF4-FFF2-40B4-BE49-F238E27FC236}">
                      <a16:creationId xmlns="" xmlns:a16="http://schemas.microsoft.com/office/drawing/2014/main" id="{DEACDE3F-3571-479B-8545-A0EB157DFB7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="" xmlns:a16="http://schemas.microsoft.com/office/drawing/2014/main" id="{0EBC688C-242B-4AF8-9A28-74C5D3A7DD7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="" xmlns:a16="http://schemas.microsoft.com/office/drawing/2014/main" id="{C4C8C45C-CEB8-4DEA-A7C9-8028747D4C2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="" xmlns:a16="http://schemas.microsoft.com/office/drawing/2014/main" id="{7FC624AF-D992-41C1-A403-A0A4731BE06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19" name="Group 95">
              <a:extLst>
                <a:ext uri="{FF2B5EF4-FFF2-40B4-BE49-F238E27FC236}">
                  <a16:creationId xmlns="" xmlns:a16="http://schemas.microsoft.com/office/drawing/2014/main" id="{F63171A4-E846-4A64-8292-3ED3583B6D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20" name="Group 96">
                <a:extLst>
                  <a:ext uri="{FF2B5EF4-FFF2-40B4-BE49-F238E27FC236}">
                    <a16:creationId xmlns="" xmlns:a16="http://schemas.microsoft.com/office/drawing/2014/main" id="{E59C66F3-BAB8-46AB-849B-0BC14A74B8A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="" xmlns:a16="http://schemas.microsoft.com/office/drawing/2014/main" id="{68CD087B-52FF-4F11-A251-6F6A6B9093A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="" xmlns:a16="http://schemas.microsoft.com/office/drawing/2014/main" id="{7FD7CD23-A1FC-41E8-A563-0B0A87A8FC8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="" xmlns:a16="http://schemas.microsoft.com/office/drawing/2014/main" id="{A3A34481-695D-470B-9A01-A047EAA615B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="" xmlns:a16="http://schemas.microsoft.com/office/drawing/2014/main" id="{5B26EEFA-6CAA-4BF6-B4BD-7C083D59BF3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="" xmlns:a16="http://schemas.microsoft.com/office/drawing/2014/main" id="{61976329-310A-4F70-B22C-F032D4BF7E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="" xmlns:a16="http://schemas.microsoft.com/office/drawing/2014/main" id="{0A0DA1ED-70C5-4D8F-B61F-F6E9E07D595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="" xmlns:a16="http://schemas.microsoft.com/office/drawing/2014/main" id="{EDF58541-8ECC-487F-96C7-3267D0F9C8C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="" xmlns:a16="http://schemas.microsoft.com/office/drawing/2014/main" id="{D1DAAA62-5552-4436-97D9-353F629E8AB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="" xmlns:a16="http://schemas.microsoft.com/office/drawing/2014/main" id="{EBA1BB6B-72EF-4525-89A1-FC5BE70D71B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="" xmlns:a16="http://schemas.microsoft.com/office/drawing/2014/main" id="{D3BD4012-93F7-424A-9146-8E7E831D9E7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="" xmlns:a16="http://schemas.microsoft.com/office/drawing/2014/main" id="{A2E36983-6A8E-4C78-AA27-363C0D676C8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="" xmlns:a16="http://schemas.microsoft.com/office/drawing/2014/main" id="{AB2380FC-F201-44F0-A531-1402201E4EB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="" xmlns:a16="http://schemas.microsoft.com/office/drawing/2014/main" id="{737C3A27-BD47-4E93-A1E3-33B902DD068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="" xmlns:a16="http://schemas.microsoft.com/office/drawing/2014/main" id="{C257BCC6-B88D-4C3B-BEFD-25D320F39CF2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21" name="Group 137">
                  <a:extLst>
                    <a:ext uri="{FF2B5EF4-FFF2-40B4-BE49-F238E27FC236}">
                      <a16:creationId xmlns="" xmlns:a16="http://schemas.microsoft.com/office/drawing/2014/main" id="{0519964D-597A-4E0C-B66C-89D30B8582B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="" xmlns:a16="http://schemas.microsoft.com/office/drawing/2014/main" id="{A31BADE6-3732-4787-8841-96E8F05C0A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="" xmlns:a16="http://schemas.microsoft.com/office/drawing/2014/main" id="{447ED593-61E3-4BD7-8984-7FE5621549D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="" xmlns:a16="http://schemas.microsoft.com/office/drawing/2014/main" id="{6AD98272-0FC0-49AC-9877-8D2BAA5148B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="" xmlns:a16="http://schemas.microsoft.com/office/drawing/2014/main" id="{D54770D9-48C7-4C76-9F40-65C9B9C05CE4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="" xmlns:a16="http://schemas.microsoft.com/office/drawing/2014/main" id="{4B9C1A3A-3DED-4CC1-820C-16B358DF9EC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="" xmlns:a16="http://schemas.microsoft.com/office/drawing/2014/main" id="{2404A56E-8A81-48CB-9AC4-2CB6EA55DD7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="" xmlns:a16="http://schemas.microsoft.com/office/drawing/2014/main" id="{6D6A743B-85A5-41A8-9664-D654620D25D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22" name="Group 97">
                <a:extLst>
                  <a:ext uri="{FF2B5EF4-FFF2-40B4-BE49-F238E27FC236}">
                    <a16:creationId xmlns="" xmlns:a16="http://schemas.microsoft.com/office/drawing/2014/main" id="{23DAD9FD-AF99-4D89-9BC8-E6739BD17AC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23" name="Group 115">
                  <a:extLst>
                    <a:ext uri="{FF2B5EF4-FFF2-40B4-BE49-F238E27FC236}">
                      <a16:creationId xmlns="" xmlns:a16="http://schemas.microsoft.com/office/drawing/2014/main" id="{D7170781-0173-4FAB-8358-42C469FC51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="" xmlns:a16="http://schemas.microsoft.com/office/drawing/2014/main" id="{03C55E22-B879-4AE0-BC46-BA8A4E950C5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="" xmlns:a16="http://schemas.microsoft.com/office/drawing/2014/main" id="{AA07E073-1978-4DCC-9E5C-FF89EF524BF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="" xmlns:a16="http://schemas.microsoft.com/office/drawing/2014/main" id="{5691F80E-D2E0-4E78-AA76-8D827AE4101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="" xmlns:a16="http://schemas.microsoft.com/office/drawing/2014/main" id="{E34C55D1-5C55-44D3-9C26-E1951DA3937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4" name="Group 116">
                  <a:extLst>
                    <a:ext uri="{FF2B5EF4-FFF2-40B4-BE49-F238E27FC236}">
                      <a16:creationId xmlns="" xmlns:a16="http://schemas.microsoft.com/office/drawing/2014/main" id="{4C9CB0E6-07EF-4140-926D-D380C1A88EB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263BBD78-504D-435B-8933-2C460DC38E7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1AD78D29-1FCF-4E88-A958-924F701D5E4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" name="Group 98">
                <a:extLst>
                  <a:ext uri="{FF2B5EF4-FFF2-40B4-BE49-F238E27FC236}">
                    <a16:creationId xmlns="" xmlns:a16="http://schemas.microsoft.com/office/drawing/2014/main" id="{EA551A3F-69EF-45CC-87F7-867808A3FAD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26" name="Group 111">
                  <a:extLst>
                    <a:ext uri="{FF2B5EF4-FFF2-40B4-BE49-F238E27FC236}">
                      <a16:creationId xmlns="" xmlns:a16="http://schemas.microsoft.com/office/drawing/2014/main" id="{12724B09-E74E-49FA-BB5D-583BB89B798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="" xmlns:a16="http://schemas.microsoft.com/office/drawing/2014/main" id="{DA2788BF-64AD-4328-8CB9-8C2C98CF54E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="" xmlns:a16="http://schemas.microsoft.com/office/drawing/2014/main" id="{D9591CB5-16C9-44FC-B125-529D33F91BF0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="" xmlns:a16="http://schemas.microsoft.com/office/drawing/2014/main" id="{4F82A945-38F0-45AF-A28A-C6A0E6A2E7F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99">
                <a:extLst>
                  <a:ext uri="{FF2B5EF4-FFF2-40B4-BE49-F238E27FC236}">
                    <a16:creationId xmlns="" xmlns:a16="http://schemas.microsoft.com/office/drawing/2014/main" id="{80FA6744-F48F-4652-86E5-BA3ABEF3227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="" xmlns:a16="http://schemas.microsoft.com/office/drawing/2014/main" id="{FAC3DEAD-5797-4CA1-A8F2-3F487AAC6B1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="" xmlns:a16="http://schemas.microsoft.com/office/drawing/2014/main" id="{F9AF9D64-C9FB-4D32-993D-3423A2E55E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="" xmlns:a16="http://schemas.microsoft.com/office/drawing/2014/main" id="{9097AC72-422F-4CE0-A772-A63E2294ACD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8" name="Group 100">
                <a:extLst>
                  <a:ext uri="{FF2B5EF4-FFF2-40B4-BE49-F238E27FC236}">
                    <a16:creationId xmlns="" xmlns:a16="http://schemas.microsoft.com/office/drawing/2014/main" id="{1A6B3F4D-48A0-4FC2-8720-2606D6AA04C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29" name="Group 101">
                  <a:extLst>
                    <a:ext uri="{FF2B5EF4-FFF2-40B4-BE49-F238E27FC236}">
                      <a16:creationId xmlns="" xmlns:a16="http://schemas.microsoft.com/office/drawing/2014/main" id="{67E4FA26-563D-4D19-BAEB-A370818E51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="" xmlns:a16="http://schemas.microsoft.com/office/drawing/2014/main" id="{03B51AAC-6B1D-43D1-8885-402653BA90F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="" xmlns:a16="http://schemas.microsoft.com/office/drawing/2014/main" id="{CF4180FB-7FBD-421F-A284-4C2CC61B384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0" name="Group 102">
                  <a:extLst>
                    <a:ext uri="{FF2B5EF4-FFF2-40B4-BE49-F238E27FC236}">
                      <a16:creationId xmlns="" xmlns:a16="http://schemas.microsoft.com/office/drawing/2014/main" id="{28E615C5-6A2E-4BF3-A3A8-9061C5B1B84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="" xmlns:a16="http://schemas.microsoft.com/office/drawing/2014/main" id="{B15A4CEB-6B8D-48C3-8484-3EC282A34A1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="" xmlns:a16="http://schemas.microsoft.com/office/drawing/2014/main" id="{38F7FD7D-E582-4214-B1B3-D289130553F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="" xmlns:a16="http://schemas.microsoft.com/office/drawing/2014/main" id="{B74D1DAC-C0D4-447E-8665-EAFF34F4E32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F8E5FA1-697B-6FB5-4F63-346DF5F170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9429" y="3219450"/>
            <a:ext cx="3354759" cy="3092780"/>
          </a:xfrm>
        </p:spPr>
        <p:txBody>
          <a:bodyPr/>
          <a:lstStyle>
            <a:lvl1pPr marL="0" indent="0" algn="ctr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1pPr>
            <a:lvl2pPr marL="36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2pPr>
            <a:lvl3pPr marL="72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3pPr>
            <a:lvl4pPr marL="1080000" indent="0">
              <a:buNone/>
              <a:defRPr lang="en-US" sz="2000" kern="1200" spc="5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4pPr>
            <a:lvl5pPr marL="1440000" indent="0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Calibri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1191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74" y="1059712"/>
            <a:ext cx="84201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9606" y="2931712"/>
            <a:ext cx="4953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939737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737786" y="3005472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133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1330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5410200"/>
            <a:ext cx="4376870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3" y="5410200"/>
            <a:ext cx="4378589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1444296"/>
            <a:ext cx="4376870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1444296"/>
            <a:ext cx="4378589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C743F4-8769-40B4-85DF-6CB8DE9F66AA}" type="datetimeFigureOut">
              <a:rPr lang="en-US" smtClean="0"/>
              <a:pPr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4DD60A5-18AD-A105-C0D6-EC28FB5831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000106" y="457964"/>
            <a:ext cx="4882366" cy="5914582"/>
            <a:chOff x="6153976" y="457964"/>
            <a:chExt cx="6009066" cy="591458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7B29E54A-D3AA-DC64-7A35-7EA35BC9A8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7" name="Freeform 68">
                <a:extLst>
                  <a:ext uri="{FF2B5EF4-FFF2-40B4-BE49-F238E27FC236}">
                    <a16:creationId xmlns="" xmlns:a16="http://schemas.microsoft.com/office/drawing/2014/main" id="{7C2B97A7-9C63-3EB3-725C-266FFB11EF7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9">
                <a:extLst>
                  <a:ext uri="{FF2B5EF4-FFF2-40B4-BE49-F238E27FC236}">
                    <a16:creationId xmlns="" xmlns:a16="http://schemas.microsoft.com/office/drawing/2014/main" id="{70ED2E4B-8A75-47E4-2B13-545D18DDB622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Line 70">
                <a:extLst>
                  <a:ext uri="{FF2B5EF4-FFF2-40B4-BE49-F238E27FC236}">
                    <a16:creationId xmlns="" xmlns:a16="http://schemas.microsoft.com/office/drawing/2014/main" id="{6860E156-C653-5C7A-FE52-E4C5D4FD1E6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5BA3180-82F3-7B83-98F3-F4457CDAD4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324465" y="457964"/>
              <a:ext cx="3838576" cy="5838297"/>
              <a:chOff x="8324465" y="457964"/>
              <a:chExt cx="3838576" cy="5838297"/>
            </a:xfrm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4CAB7BA7-DF44-1439-B216-7D5C41BAC2F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="" xmlns:a16="http://schemas.microsoft.com/office/drawing/2014/main" id="{6B19626F-176A-36B2-40AA-D847557A9DC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7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5" name="Freeform 64">
                  <a:extLst>
                    <a:ext uri="{FF2B5EF4-FFF2-40B4-BE49-F238E27FC236}">
                      <a16:creationId xmlns="" xmlns:a16="http://schemas.microsoft.com/office/drawing/2014/main" id="{968F030F-4F1C-C60C-2F57-0B1E785F8F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81">
                  <a:extLst>
                    <a:ext uri="{FF2B5EF4-FFF2-40B4-BE49-F238E27FC236}">
                      <a16:creationId xmlns="" xmlns:a16="http://schemas.microsoft.com/office/drawing/2014/main" id="{A79FDE10-788D-F2C1-AB26-BE26B087BFE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1">
                  <a:extLst>
                    <a:ext uri="{FF2B5EF4-FFF2-40B4-BE49-F238E27FC236}">
                      <a16:creationId xmlns="" xmlns:a16="http://schemas.microsoft.com/office/drawing/2014/main" id="{77527D6A-C679-103A-C316-97E700F3ADC8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78">
                  <a:extLst>
                    <a:ext uri="{FF2B5EF4-FFF2-40B4-BE49-F238E27FC236}">
                      <a16:creationId xmlns="" xmlns:a16="http://schemas.microsoft.com/office/drawing/2014/main" id="{213F6D89-280B-E448-D842-CBFFA72643B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4">
                  <a:extLst>
                    <a:ext uri="{FF2B5EF4-FFF2-40B4-BE49-F238E27FC236}">
                      <a16:creationId xmlns="" xmlns:a16="http://schemas.microsoft.com/office/drawing/2014/main" id="{FDDE4FEA-BC92-9B3B-859B-162964218E5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87">
                  <a:extLst>
                    <a:ext uri="{FF2B5EF4-FFF2-40B4-BE49-F238E27FC236}">
                      <a16:creationId xmlns="" xmlns:a16="http://schemas.microsoft.com/office/drawing/2014/main" id="{AAE23222-52D7-2B84-8F00-67819D7C0D3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60">
                  <a:extLst>
                    <a:ext uri="{FF2B5EF4-FFF2-40B4-BE49-F238E27FC236}">
                      <a16:creationId xmlns="" xmlns:a16="http://schemas.microsoft.com/office/drawing/2014/main" id="{1A0C7E82-E155-3F57-159A-0D8C9729C16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59">
                  <a:extLst>
                    <a:ext uri="{FF2B5EF4-FFF2-40B4-BE49-F238E27FC236}">
                      <a16:creationId xmlns="" xmlns:a16="http://schemas.microsoft.com/office/drawing/2014/main" id="{06F7D83A-AC36-7217-C967-DAD0322F9640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2">
                  <a:extLst>
                    <a:ext uri="{FF2B5EF4-FFF2-40B4-BE49-F238E27FC236}">
                      <a16:creationId xmlns="" xmlns:a16="http://schemas.microsoft.com/office/drawing/2014/main" id="{1EC05634-F87C-9ADB-D548-5C732B62938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65">
                  <a:extLst>
                    <a:ext uri="{FF2B5EF4-FFF2-40B4-BE49-F238E27FC236}">
                      <a16:creationId xmlns="" xmlns:a16="http://schemas.microsoft.com/office/drawing/2014/main" id="{5B094E17-1047-0A9A-0F04-BCD874848B04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79">
                  <a:extLst>
                    <a:ext uri="{FF2B5EF4-FFF2-40B4-BE49-F238E27FC236}">
                      <a16:creationId xmlns="" xmlns:a16="http://schemas.microsoft.com/office/drawing/2014/main" id="{3011D3B3-C3C6-2D63-0189-2A5605C10CD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2">
                  <a:extLst>
                    <a:ext uri="{FF2B5EF4-FFF2-40B4-BE49-F238E27FC236}">
                      <a16:creationId xmlns="" xmlns:a16="http://schemas.microsoft.com/office/drawing/2014/main" id="{121E2F4F-23B7-5457-AB2F-87E174EC6A9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5">
                  <a:extLst>
                    <a:ext uri="{FF2B5EF4-FFF2-40B4-BE49-F238E27FC236}">
                      <a16:creationId xmlns="" xmlns:a16="http://schemas.microsoft.com/office/drawing/2014/main" id="{FB5FC8C8-000D-E86E-E0EB-4F5956E485A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88">
                  <a:extLst>
                    <a:ext uri="{FF2B5EF4-FFF2-40B4-BE49-F238E27FC236}">
                      <a16:creationId xmlns="" xmlns:a16="http://schemas.microsoft.com/office/drawing/2014/main" id="{DD3F44C2-7B27-5D8B-B11A-483B93B589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="" xmlns:a16="http://schemas.microsoft.com/office/drawing/2014/main" id="{27BAD146-4534-06B8-F685-4D751AACDE05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80" name="Line 63">
                    <a:extLst>
                      <a:ext uri="{FF2B5EF4-FFF2-40B4-BE49-F238E27FC236}">
                        <a16:creationId xmlns="" xmlns:a16="http://schemas.microsoft.com/office/drawing/2014/main" id="{60503534-51A8-D6D3-4751-C0F2A81082E7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6">
                    <a:extLst>
                      <a:ext uri="{FF2B5EF4-FFF2-40B4-BE49-F238E27FC236}">
                        <a16:creationId xmlns="" xmlns:a16="http://schemas.microsoft.com/office/drawing/2014/main" id="{AAD63212-F9C3-94F2-13D2-EA4B636140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67">
                    <a:extLst>
                      <a:ext uri="{FF2B5EF4-FFF2-40B4-BE49-F238E27FC236}">
                        <a16:creationId xmlns="" xmlns:a16="http://schemas.microsoft.com/office/drawing/2014/main" id="{7D8EB9B2-B11C-4398-C45D-12B8C7F44B08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0">
                    <a:extLst>
                      <a:ext uri="{FF2B5EF4-FFF2-40B4-BE49-F238E27FC236}">
                        <a16:creationId xmlns="" xmlns:a16="http://schemas.microsoft.com/office/drawing/2014/main" id="{EE9359DC-70DB-C7CE-32AF-F83A6FD6346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3">
                    <a:extLst>
                      <a:ext uri="{FF2B5EF4-FFF2-40B4-BE49-F238E27FC236}">
                        <a16:creationId xmlns="" xmlns:a16="http://schemas.microsoft.com/office/drawing/2014/main" id="{7280F19E-CD94-B7A5-17F0-D73E835BD11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6">
                    <a:extLst>
                      <a:ext uri="{FF2B5EF4-FFF2-40B4-BE49-F238E27FC236}">
                        <a16:creationId xmlns="" xmlns:a16="http://schemas.microsoft.com/office/drawing/2014/main" id="{DECB3C90-4C05-59F8-9E20-20A3FAA9235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6" name="Line 89">
                    <a:extLst>
                      <a:ext uri="{FF2B5EF4-FFF2-40B4-BE49-F238E27FC236}">
                        <a16:creationId xmlns="" xmlns:a16="http://schemas.microsoft.com/office/drawing/2014/main" id="{9E9EC689-C3AC-D2BD-97D9-41404525A9B9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="" xmlns:a16="http://schemas.microsoft.com/office/drawing/2014/main" id="{1148D0DF-64FF-E7B4-9C7C-AEBE8E84135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="" xmlns:a16="http://schemas.microsoft.com/office/drawing/2014/main" id="{6D284772-BAF2-380D-AE7D-863090CE479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="" xmlns:a16="http://schemas.microsoft.com/office/drawing/2014/main" id="{2B279F2E-69B4-CB7E-1DA8-4CBF44147DD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="" xmlns:a16="http://schemas.microsoft.com/office/drawing/2014/main" id="{8476D9D7-6376-57FA-D9BF-306CC4A3D8E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Rectangle 30">
                    <a:extLst>
                      <a:ext uri="{FF2B5EF4-FFF2-40B4-BE49-F238E27FC236}">
                        <a16:creationId xmlns="" xmlns:a16="http://schemas.microsoft.com/office/drawing/2014/main" id="{60508569-4E75-C429-5F48-63130FB4A48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" name="Rectangle 30">
                    <a:extLst>
                      <a:ext uri="{FF2B5EF4-FFF2-40B4-BE49-F238E27FC236}">
                        <a16:creationId xmlns="" xmlns:a16="http://schemas.microsoft.com/office/drawing/2014/main" id="{B3989D59-2FB0-0C4B-72C9-ED8AB754F50A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="" xmlns:a16="http://schemas.microsoft.com/office/drawing/2014/main" id="{F9260477-B015-8B39-7095-6200DBF6A7D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9" name="Freeform: Shape 57">
                    <a:extLst>
                      <a:ext uri="{FF2B5EF4-FFF2-40B4-BE49-F238E27FC236}">
                        <a16:creationId xmlns="" xmlns:a16="http://schemas.microsoft.com/office/drawing/2014/main" id="{BDBA2DDE-B108-FF72-D655-5EFB49F7119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Freeform: Shape 58">
                    <a:extLst>
                      <a:ext uri="{FF2B5EF4-FFF2-40B4-BE49-F238E27FC236}">
                        <a16:creationId xmlns="" xmlns:a16="http://schemas.microsoft.com/office/drawing/2014/main" id="{48363D88-8ED0-DBC0-4436-7653E7C5B61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905FC681-ED95-7468-15F6-3A7320FCD3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9" y="1917603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="" xmlns:a16="http://schemas.microsoft.com/office/drawing/2014/main" id="{E9F397F7-3E62-E1BF-0734-00F3320749F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5" name="Freeform 68">
                    <a:extLst>
                      <a:ext uri="{FF2B5EF4-FFF2-40B4-BE49-F238E27FC236}">
                        <a16:creationId xmlns="" xmlns:a16="http://schemas.microsoft.com/office/drawing/2014/main" id="{1BE10950-CDE1-38D6-BB86-636C2265F3B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6" name="Freeform 69">
                    <a:extLst>
                      <a:ext uri="{FF2B5EF4-FFF2-40B4-BE49-F238E27FC236}">
                        <a16:creationId xmlns="" xmlns:a16="http://schemas.microsoft.com/office/drawing/2014/main" id="{6955662B-B30D-F63F-20B2-CC2D280BDA52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4" name="Line 70">
                  <a:extLst>
                    <a:ext uri="{FF2B5EF4-FFF2-40B4-BE49-F238E27FC236}">
                      <a16:creationId xmlns="" xmlns:a16="http://schemas.microsoft.com/office/drawing/2014/main" id="{29FAAD88-A9D9-DFF4-872F-8E9BBC32E20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B45AE8F-B517-3975-0772-6F14E931C4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 rot="10800000">
              <a:off x="6153977" y="534249"/>
              <a:ext cx="3838576" cy="5838297"/>
              <a:chOff x="8324465" y="457964"/>
              <a:chExt cx="3838576" cy="5838297"/>
            </a:xfrm>
          </p:grpSpPr>
          <p:sp>
            <p:nvSpPr>
              <p:cNvPr id="11" name="Oval 10">
                <a:extLst>
                  <a:ext uri="{FF2B5EF4-FFF2-40B4-BE49-F238E27FC236}">
                    <a16:creationId xmlns="" xmlns:a16="http://schemas.microsoft.com/office/drawing/2014/main" id="{3DDC330C-8BDC-2935-23C1-120A3B4E76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1060D73F-B7BA-7326-D140-6DBA9A97FA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015027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7" name="Freeform 64">
                  <a:extLst>
                    <a:ext uri="{FF2B5EF4-FFF2-40B4-BE49-F238E27FC236}">
                      <a16:creationId xmlns="" xmlns:a16="http://schemas.microsoft.com/office/drawing/2014/main" id="{BA0B444D-5918-6984-EDAB-19597941B73E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81">
                  <a:extLst>
                    <a:ext uri="{FF2B5EF4-FFF2-40B4-BE49-F238E27FC236}">
                      <a16:creationId xmlns="" xmlns:a16="http://schemas.microsoft.com/office/drawing/2014/main" id="{C136A960-F7FE-0118-FCB3-A91BD016A28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61">
                  <a:extLst>
                    <a:ext uri="{FF2B5EF4-FFF2-40B4-BE49-F238E27FC236}">
                      <a16:creationId xmlns="" xmlns:a16="http://schemas.microsoft.com/office/drawing/2014/main" id="{CFFE0A40-C02B-3BFC-271B-32B365C61A3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78">
                  <a:extLst>
                    <a:ext uri="{FF2B5EF4-FFF2-40B4-BE49-F238E27FC236}">
                      <a16:creationId xmlns="" xmlns:a16="http://schemas.microsoft.com/office/drawing/2014/main" id="{DF630751-65AD-A4C8-E549-BCF585C7CE2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4">
                  <a:extLst>
                    <a:ext uri="{FF2B5EF4-FFF2-40B4-BE49-F238E27FC236}">
                      <a16:creationId xmlns="" xmlns:a16="http://schemas.microsoft.com/office/drawing/2014/main" id="{DC06C72A-8485-7B84-5B90-3DC601E680A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87">
                  <a:extLst>
                    <a:ext uri="{FF2B5EF4-FFF2-40B4-BE49-F238E27FC236}">
                      <a16:creationId xmlns="" xmlns:a16="http://schemas.microsoft.com/office/drawing/2014/main" id="{8D96A5CA-1CE5-1617-943C-76F213BB7B6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60">
                  <a:extLst>
                    <a:ext uri="{FF2B5EF4-FFF2-40B4-BE49-F238E27FC236}">
                      <a16:creationId xmlns="" xmlns:a16="http://schemas.microsoft.com/office/drawing/2014/main" id="{0E37FD1F-E8DE-473D-951E-09F8E5D33A17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59">
                  <a:extLst>
                    <a:ext uri="{FF2B5EF4-FFF2-40B4-BE49-F238E27FC236}">
                      <a16:creationId xmlns="" xmlns:a16="http://schemas.microsoft.com/office/drawing/2014/main" id="{284E53A0-4C38-E195-8E8F-5E534D1A867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2">
                  <a:extLst>
                    <a:ext uri="{FF2B5EF4-FFF2-40B4-BE49-F238E27FC236}">
                      <a16:creationId xmlns="" xmlns:a16="http://schemas.microsoft.com/office/drawing/2014/main" id="{FCD18DE1-5861-1AD0-9094-B1A88808CAEA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5">
                  <a:extLst>
                    <a:ext uri="{FF2B5EF4-FFF2-40B4-BE49-F238E27FC236}">
                      <a16:creationId xmlns="" xmlns:a16="http://schemas.microsoft.com/office/drawing/2014/main" id="{046D92CC-5AB5-2339-DB35-A5208F11489F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79">
                  <a:extLst>
                    <a:ext uri="{FF2B5EF4-FFF2-40B4-BE49-F238E27FC236}">
                      <a16:creationId xmlns="" xmlns:a16="http://schemas.microsoft.com/office/drawing/2014/main" id="{FD2CFAA0-0F2F-141C-9BE4-12A739517F9D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2">
                  <a:extLst>
                    <a:ext uri="{FF2B5EF4-FFF2-40B4-BE49-F238E27FC236}">
                      <a16:creationId xmlns="" xmlns:a16="http://schemas.microsoft.com/office/drawing/2014/main" id="{F489D95C-FC06-7503-5462-7F459309A603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5">
                  <a:extLst>
                    <a:ext uri="{FF2B5EF4-FFF2-40B4-BE49-F238E27FC236}">
                      <a16:creationId xmlns="" xmlns:a16="http://schemas.microsoft.com/office/drawing/2014/main" id="{DDFA29A1-2A6E-CE7E-472E-4917439BD96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Freeform 88">
                  <a:extLst>
                    <a:ext uri="{FF2B5EF4-FFF2-40B4-BE49-F238E27FC236}">
                      <a16:creationId xmlns="" xmlns:a16="http://schemas.microsoft.com/office/drawing/2014/main" id="{C77CE6FB-587C-08EB-41E7-25ED822D5EF9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="" xmlns:a16="http://schemas.microsoft.com/office/drawing/2014/main" id="{AA5CF3F3-612B-901F-3041-3D1224D392C1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2" name="Line 63">
                    <a:extLst>
                      <a:ext uri="{FF2B5EF4-FFF2-40B4-BE49-F238E27FC236}">
                        <a16:creationId xmlns="" xmlns:a16="http://schemas.microsoft.com/office/drawing/2014/main" id="{CCB2F6CE-4AAD-B3D3-8BD4-294887E2B59F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6">
                    <a:extLst>
                      <a:ext uri="{FF2B5EF4-FFF2-40B4-BE49-F238E27FC236}">
                        <a16:creationId xmlns="" xmlns:a16="http://schemas.microsoft.com/office/drawing/2014/main" id="{A822BD4B-81AC-DC36-36C7-F000CCF7B5F5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67">
                    <a:extLst>
                      <a:ext uri="{FF2B5EF4-FFF2-40B4-BE49-F238E27FC236}">
                        <a16:creationId xmlns="" xmlns:a16="http://schemas.microsoft.com/office/drawing/2014/main" id="{D3BFF332-94E8-D4B7-8811-7809309F55C6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0">
                    <a:extLst>
                      <a:ext uri="{FF2B5EF4-FFF2-40B4-BE49-F238E27FC236}">
                        <a16:creationId xmlns="" xmlns:a16="http://schemas.microsoft.com/office/drawing/2014/main" id="{35CFDAF4-3568-2D92-A85F-E00315FB699C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3">
                    <a:extLst>
                      <a:ext uri="{FF2B5EF4-FFF2-40B4-BE49-F238E27FC236}">
                        <a16:creationId xmlns="" xmlns:a16="http://schemas.microsoft.com/office/drawing/2014/main" id="{728612EE-29A6-D83A-C7B1-63AC7739DF6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6">
                    <a:extLst>
                      <a:ext uri="{FF2B5EF4-FFF2-40B4-BE49-F238E27FC236}">
                        <a16:creationId xmlns="" xmlns:a16="http://schemas.microsoft.com/office/drawing/2014/main" id="{A29C2F97-036E-DC38-028F-7D905789AB2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" name="Line 89">
                    <a:extLst>
                      <a:ext uri="{FF2B5EF4-FFF2-40B4-BE49-F238E27FC236}">
                        <a16:creationId xmlns="" xmlns:a16="http://schemas.microsoft.com/office/drawing/2014/main" id="{40EEB1A3-46CE-1CAB-7359-E996D74B0D4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="" xmlns:a16="http://schemas.microsoft.com/office/drawing/2014/main" id="{8B6BFA67-27FD-9495-8C5C-C8ADC4F940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6FACF97A-B60D-256B-5606-F3C6270057EC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="" xmlns:a16="http://schemas.microsoft.com/office/drawing/2014/main" id="{28DA8731-BAFD-5FB2-D8AD-2451CC639C3E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="" xmlns:a16="http://schemas.microsoft.com/office/drawing/2014/main" id="{E2084543-0214-6924-A26E-E2DB10558D6B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Rectangle 30">
                    <a:extLst>
                      <a:ext uri="{FF2B5EF4-FFF2-40B4-BE49-F238E27FC236}">
                        <a16:creationId xmlns="" xmlns:a16="http://schemas.microsoft.com/office/drawing/2014/main" id="{18B041F0-5F2D-5FD1-5BC0-5379A343B27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" name="Rectangle 30">
                    <a:extLst>
                      <a:ext uri="{FF2B5EF4-FFF2-40B4-BE49-F238E27FC236}">
                        <a16:creationId xmlns="" xmlns:a16="http://schemas.microsoft.com/office/drawing/2014/main" id="{254145F6-9E6B-DB9A-DFBF-70912BA5AA5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0" name="Group 19">
                  <a:extLst>
                    <a:ext uri="{FF2B5EF4-FFF2-40B4-BE49-F238E27FC236}">
                      <a16:creationId xmlns="" xmlns:a16="http://schemas.microsoft.com/office/drawing/2014/main" id="{FBF02DA4-D068-BC3D-E9E8-845A5877E4B6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1" name="Freeform: Shape 19">
                    <a:extLst>
                      <a:ext uri="{FF2B5EF4-FFF2-40B4-BE49-F238E27FC236}">
                        <a16:creationId xmlns="" xmlns:a16="http://schemas.microsoft.com/office/drawing/2014/main" id="{29188580-BDD9-507F-B350-53329C4E942D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Freeform: Shape 20">
                    <a:extLst>
                      <a:ext uri="{FF2B5EF4-FFF2-40B4-BE49-F238E27FC236}">
                        <a16:creationId xmlns="" xmlns:a16="http://schemas.microsoft.com/office/drawing/2014/main" id="{7223792D-B9DB-7790-961C-B29BE1056D21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AE3E4EFB-BF59-4E28-B401-20335598AD6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9" y="1917603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="" xmlns:a16="http://schemas.microsoft.com/office/drawing/2014/main" id="{E9F1A09A-30B0-95E6-DB9F-3A95CEF90D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7" name="Freeform 68">
                    <a:extLst>
                      <a:ext uri="{FF2B5EF4-FFF2-40B4-BE49-F238E27FC236}">
                        <a16:creationId xmlns="" xmlns:a16="http://schemas.microsoft.com/office/drawing/2014/main" id="{E38CB4A2-B008-22C8-D24A-C645B598C19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" name="Freeform 69">
                    <a:extLst>
                      <a:ext uri="{FF2B5EF4-FFF2-40B4-BE49-F238E27FC236}">
                        <a16:creationId xmlns="" xmlns:a16="http://schemas.microsoft.com/office/drawing/2014/main" id="{0ED001DA-1D42-C73A-1C94-453F019D4173}"/>
                      </a:ext>
                      <a:ext uri="{C183D7F6-B498-43B3-948B-1728B52AA6E4}">
                        <adec:decorative xmlns=""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=""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" name="Line 70">
                  <a:extLst>
                    <a:ext uri="{FF2B5EF4-FFF2-40B4-BE49-F238E27FC236}">
                      <a16:creationId xmlns="" xmlns:a16="http://schemas.microsoft.com/office/drawing/2014/main" id="{E7E4A213-6377-6080-AD65-E12A4511803B}"/>
                    </a:ext>
                    <a:ext uri="{C183D7F6-B498-43B3-948B-1728B52AA6E4}">
                      <adec:decorative xmlns=""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=""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00"/>
            <a:ext cx="8105257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87900" y="5355102"/>
            <a:ext cx="4305808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274320"/>
            <a:ext cx="8103108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87618" y="6407944"/>
            <a:ext cx="2080260" cy="365760"/>
          </a:xfrm>
        </p:spPr>
        <p:txBody>
          <a:bodyPr/>
          <a:lstStyle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6335" y="5443402"/>
            <a:ext cx="77597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7650" y="189968"/>
            <a:ext cx="94107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45079" y="6407946"/>
            <a:ext cx="254657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4865122"/>
            <a:ext cx="8748385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0007" y="5787740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938612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9184171" y="4988440"/>
            <a:ext cx="19812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40879" y="5944936"/>
            <a:ext cx="5352343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6194" y="5939011"/>
            <a:ext cx="399798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545" y="5791253"/>
            <a:ext cx="3685840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0007" y="5787740"/>
            <a:ext cx="3689302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481330"/>
            <a:ext cx="89154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287618" y="6407944"/>
            <a:ext cx="208026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20XX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745079" y="6407946"/>
            <a:ext cx="254657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367878" y="6407946"/>
            <a:ext cx="39624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microsoft.com/office/2007/relationships/media" Target="../media/media1.mp4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iabetes.org.uk/joint-british-diabetes-society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645"/>
            <a:ext cx="9906000" cy="79084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CASE VIGNETTE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97307" y="1229034"/>
            <a:ext cx="7939044" cy="446246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latin typeface="Century Gothic" pitchFamily="34" charset="0"/>
              </a:rPr>
              <a:t>A </a:t>
            </a:r>
            <a:r>
              <a:rPr lang="en-US" sz="1600" dirty="0">
                <a:latin typeface="Century Gothic" pitchFamily="34" charset="0"/>
              </a:rPr>
              <a:t>32-year-old male with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type 1 diabetes </a:t>
            </a:r>
            <a:r>
              <a:rPr lang="en-US" sz="1600" dirty="0">
                <a:latin typeface="Century Gothic" pitchFamily="34" charset="0"/>
              </a:rPr>
              <a:t>since the age of 14 years was taken to the emergency room because of drowsiness, fever, cough, diffuse abdominal pain, and vomiting.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Fever and cough started 2 days ago, and the patient could not eat or drink water. He has been treated with an intensive insulin regimen. On examination he was tachypneic, his temperature was 39° C (102.2° F), pulse rate 104 beats per minute, respiratory rate 24 breaths per minute, blood pressure 100/70 mmHg; he also had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dry mucous membranes, poor skin turgor</a:t>
            </a:r>
            <a:r>
              <a:rPr lang="en-US" sz="1600" dirty="0">
                <a:latin typeface="Century Gothic" pitchFamily="34" charset="0"/>
              </a:rPr>
              <a:t>, and rales in the right lower chest. He was slightly confused.</a:t>
            </a:r>
            <a:endParaRPr lang="en-US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486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25764A-13FA-CAFB-A464-2015E9CB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50" y="1262113"/>
            <a:ext cx="7974139" cy="45644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All of these must be present to make the diagnosis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The ‘D’ </a:t>
            </a:r>
            <a:r>
              <a:rPr lang="en-US" sz="1600" dirty="0">
                <a:latin typeface="Century Gothic" pitchFamily="34" charset="0"/>
              </a:rPr>
              <a:t>– a blood glucose concentration of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&gt;11.0 mmol/L ( &gt; 200mg/dl) </a:t>
            </a:r>
            <a:r>
              <a:rPr lang="en-US" sz="1600" dirty="0">
                <a:latin typeface="Century Gothic" pitchFamily="34" charset="0"/>
              </a:rPr>
              <a:t>or known to have diabetes mellitus.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The ‘K’ </a:t>
            </a:r>
            <a:r>
              <a:rPr lang="en-US" sz="1600" dirty="0">
                <a:latin typeface="Century Gothic" pitchFamily="34" charset="0"/>
              </a:rPr>
              <a:t>– a capillary or blood ketone concentration of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&gt;3.0 mmol/L </a:t>
            </a:r>
            <a:r>
              <a:rPr lang="en-US" sz="1600" dirty="0">
                <a:latin typeface="Century Gothic" pitchFamily="34" charset="0"/>
              </a:rPr>
              <a:t>or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significant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ketonuria</a:t>
            </a:r>
            <a:r>
              <a:rPr lang="en-US" sz="1600" dirty="0">
                <a:latin typeface="Century Gothic" pitchFamily="34" charset="0"/>
              </a:rPr>
              <a:t> (2+ or more on standard urine sticks)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The ‘A’ </a:t>
            </a:r>
            <a:r>
              <a:rPr lang="en-US" sz="1600" dirty="0">
                <a:latin typeface="Century Gothic" pitchFamily="34" charset="0"/>
              </a:rPr>
              <a:t>– a bicarbonate concentration of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&lt;15.0 mmol/L </a:t>
            </a:r>
            <a:r>
              <a:rPr lang="en-US" sz="1600" dirty="0">
                <a:latin typeface="Century Gothic" pitchFamily="34" charset="0"/>
              </a:rPr>
              <a:t>and/or venous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pH &lt;7.3.</a:t>
            </a:r>
            <a:endParaRPr lang="x-none" sz="1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15BDA-67DB-950E-F77B-B052300C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14817"/>
            <a:ext cx="8915400" cy="66539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DIAGNOSTIC CRITERIA FOR DKA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568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C8652A-E3F8-F241-1869-06B4BECEC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37" y="1190773"/>
            <a:ext cx="790664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1600" dirty="0">
                <a:latin typeface="Century Gothic" pitchFamily="34" charset="0"/>
              </a:rPr>
              <a:t>nfections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1600" dirty="0">
                <a:latin typeface="Century Gothic" pitchFamily="34" charset="0"/>
              </a:rPr>
              <a:t>nfarction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1600" dirty="0">
                <a:latin typeface="Century Gothic" pitchFamily="34" charset="0"/>
              </a:rPr>
              <a:t>schemia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1600" dirty="0">
                <a:latin typeface="Century Gothic" pitchFamily="34" charset="0"/>
              </a:rPr>
              <a:t>gnorance, e .g., poor compliance to Insulin        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latin typeface="Century Gothic" pitchFamily="34" charset="0"/>
              </a:rPr>
              <a:t>          5Is</a:t>
            </a:r>
            <a:endParaRPr lang="en-US" sz="1600" b="1" dirty="0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Century Gothic" pitchFamily="34" charset="0"/>
              </a:rPr>
              <a:t>I</a:t>
            </a:r>
            <a:r>
              <a:rPr lang="en-US" sz="1600" dirty="0">
                <a:latin typeface="Century Gothic" pitchFamily="34" charset="0"/>
              </a:rPr>
              <a:t>ntoxication, e.g., Alcohol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4F284-E715-C06D-F359-F17EC9DE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3" y="163543"/>
            <a:ext cx="8915400" cy="75940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RISK FACTORS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F766DBB3-19EA-1398-4CB2-8AFC6104BCB7}"/>
              </a:ext>
            </a:extLst>
          </p:cNvPr>
          <p:cNvSpPr/>
          <p:nvPr/>
        </p:nvSpPr>
        <p:spPr>
          <a:xfrm>
            <a:off x="5792205" y="1311827"/>
            <a:ext cx="551221" cy="256796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9456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83C43-8A66-D135-B906-66F85F11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308" y="1905712"/>
            <a:ext cx="5640226" cy="4271252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Thirst                                                  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Polyuria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Fatigue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Weight loss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Nausea, vomiting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Abdominal pain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Blurred vision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Leg cramps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US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D72BF6-0D9B-275F-3C40-DDF893BE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1" y="134391"/>
            <a:ext cx="9099955" cy="76291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FEATURES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16244D-660F-E19E-08E3-BF3FC11CE2C4}"/>
              </a:ext>
            </a:extLst>
          </p:cNvPr>
          <p:cNvSpPr/>
          <p:nvPr/>
        </p:nvSpPr>
        <p:spPr>
          <a:xfrm>
            <a:off x="966989" y="1182628"/>
            <a:ext cx="2630789" cy="681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Symptoms</a:t>
            </a:r>
            <a:endParaRPr lang="x-none" dirty="0"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9702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83C43-8A66-D135-B906-66F85F11E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224" y="1828800"/>
            <a:ext cx="8156739" cy="4348164"/>
          </a:xfrm>
        </p:spPr>
        <p:txBody>
          <a:bodyPr numCol="2"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Century Gothic" pitchFamily="34" charset="0"/>
              </a:rPr>
              <a:t> </a:t>
            </a:r>
            <a:r>
              <a:rPr lang="en-US" sz="1800" dirty="0">
                <a:latin typeface="Century Gothic" pitchFamily="34" charset="0"/>
              </a:rPr>
              <a:t>Dehydration                                                   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Hypotension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Tachycardia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Reduced skin turgor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Kussmaul breathing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Acetone smell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Cold peripheries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latin typeface="Century Gothic" pitchFamily="34" charset="0"/>
              </a:rPr>
              <a:t> Confusion and drowsiness (10%)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en-US" sz="18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D72BF6-0D9B-275F-3C40-DDF893BE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81" y="142935"/>
            <a:ext cx="9176868" cy="77146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CLINICAL FEATURES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716244D-660F-E19E-08E3-BF3FC11CE2C4}"/>
              </a:ext>
            </a:extLst>
          </p:cNvPr>
          <p:cNvSpPr/>
          <p:nvPr/>
        </p:nvSpPr>
        <p:spPr>
          <a:xfrm>
            <a:off x="1052448" y="1097170"/>
            <a:ext cx="1883338" cy="6816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itchFamily="34" charset="0"/>
              </a:rPr>
              <a:t>Signs</a:t>
            </a:r>
            <a:endParaRPr lang="x-none" dirty="0"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2246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CDD278-B28B-FC6D-E0AC-FA76D18BA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36" y="1541666"/>
            <a:ext cx="3129578" cy="3048000"/>
          </a:xfrm>
          <a:prstGeom prst="rect">
            <a:avLst/>
          </a:prstGeom>
        </p:spPr>
      </p:pic>
      <p:pic>
        <p:nvPicPr>
          <p:cNvPr id="3" name="y2mate.com - Kussmaul Breathing in Diabetic Ketoacidosis DKA_360p">
            <a:hlinkClick r:id="" action="ppaction://media"/>
            <a:extLst>
              <a:ext uri="{FF2B5EF4-FFF2-40B4-BE49-F238E27FC236}">
                <a16:creationId xmlns="" xmlns:a16="http://schemas.microsoft.com/office/drawing/2014/main" id="{F78FB91E-C358-5F75-FA0A-21AF3F64EFF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4256" y="1635669"/>
            <a:ext cx="4375816" cy="2743200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950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DF35A4-A2F9-A29A-0E68-601DA688C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670" y="1417224"/>
            <a:ext cx="5641137" cy="4554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Complete </a:t>
            </a:r>
            <a:r>
              <a:rPr lang="en-US" sz="1600" dirty="0" smtClean="0">
                <a:latin typeface="Century Gothic" pitchFamily="34" charset="0"/>
              </a:rPr>
              <a:t>Blood Count (CBC)</a:t>
            </a:r>
            <a:endParaRPr lang="en-US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Blood Sugar Random(BSR)                              </a:t>
            </a:r>
            <a:endParaRPr lang="en-US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Renal Function test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Serum Electrolytes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C-Reactive Protein (CRP)</a:t>
            </a:r>
            <a:endParaRPr lang="en-US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Blood </a:t>
            </a:r>
            <a:r>
              <a:rPr lang="en-US" sz="1600" dirty="0" smtClean="0">
                <a:latin typeface="Century Gothic" pitchFamily="34" charset="0"/>
              </a:rPr>
              <a:t>Culture/Sensitivity</a:t>
            </a:r>
            <a:endParaRPr lang="en-US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Arterial Blood Gases (ABGs)</a:t>
            </a:r>
            <a:endParaRPr lang="en-US" sz="1600" dirty="0">
              <a:latin typeface="Century Gothic" pitchFamily="34" charset="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Serum Ketones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ECG</a:t>
            </a:r>
          </a:p>
          <a:p>
            <a:pPr marL="0" indent="0">
              <a:lnSpc>
                <a:spcPct val="150000"/>
              </a:lnSpc>
              <a:buClrTx/>
              <a:buNone/>
            </a:pP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E28A6A-0896-A0F2-E3B7-A026A1177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493" y="202756"/>
            <a:ext cx="8543925" cy="78524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LABORATORY INVESTIGATIONS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51907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2073AD8-9AB1-732E-2138-40D0CC45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320" y="1313388"/>
            <a:ext cx="7546292" cy="45644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Volume resuscitation.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Insulin to correct anion gap.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Correction of electrolyte abnormalities.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Treatment of precipitating cause.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633016-37F2-E3F8-4E58-696899A39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4830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PILLARS OF DKA MANAGEMENT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8826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678933-0DB2-2CEE-D4CC-F2766D9B4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774" y="1260828"/>
            <a:ext cx="8204318" cy="45743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0.9% NaCl 1Liter at 0 hour.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0.9% sodium chloride 1L over  2 hours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0.9% sodium chloride 1L over next 2 hours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0.9% sodium chloride 1L  over next 4 hours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Add 10% glucose 125ml/hr if blood glucose falls below 250 mg/dl.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9E445D-4A6C-A660-A49E-B769BD65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01" y="177117"/>
            <a:ext cx="8543925" cy="73728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STEP 1: FLUID REPLACEMENT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3921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A245D2-C5E6-4776-DE98-A2BFA0E57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82" y="1538243"/>
            <a:ext cx="8753629" cy="4160156"/>
          </a:xfrm>
        </p:spPr>
        <p:txBody>
          <a:bodyPr anchor="t"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Insulin Regular infusion @ 0.1IU/kg/hr.</a:t>
            </a:r>
          </a:p>
          <a:p>
            <a:pPr marL="0" indent="0">
              <a:buClrTx/>
              <a:buNone/>
            </a:pP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8E2637-D08E-B96A-D296-4E9FD136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46" y="146452"/>
            <a:ext cx="8915400" cy="75940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STEP 2: INSULIN REPLACEMENT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6152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CE6FB07D-F0F5-1E53-EDEB-09D600E1E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4467246"/>
              </p:ext>
            </p:extLst>
          </p:nvPr>
        </p:nvGraphicFramePr>
        <p:xfrm>
          <a:off x="982765" y="1649336"/>
          <a:ext cx="7836495" cy="3059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579">
                  <a:extLst>
                    <a:ext uri="{9D8B030D-6E8A-4147-A177-3AD203B41FA5}">
                      <a16:colId xmlns="" xmlns:a16="http://schemas.microsoft.com/office/drawing/2014/main" val="3081093821"/>
                    </a:ext>
                  </a:extLst>
                </a:gridCol>
                <a:gridCol w="4696916">
                  <a:extLst>
                    <a:ext uri="{9D8B030D-6E8A-4147-A177-3AD203B41FA5}">
                      <a16:colId xmlns="" xmlns:a16="http://schemas.microsoft.com/office/drawing/2014/main" val="3854132594"/>
                    </a:ext>
                  </a:extLst>
                </a:gridCol>
              </a:tblGrid>
              <a:tr h="76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Potassium level (mmol/L)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Intravenous Potassium replacement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852792692"/>
                  </a:ext>
                </a:extLst>
              </a:tr>
              <a:tr h="76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 &gt; 5.5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NIL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4030115894"/>
                  </a:ext>
                </a:extLst>
              </a:tr>
              <a:tr h="76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3.5 to 5.5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40 mmol/hr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114354886"/>
                  </a:ext>
                </a:extLst>
              </a:tr>
              <a:tr h="7648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&lt; 3.5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Additional Potassium replacement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28956686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718403-23C3-4868-6712-151F196E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5685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STEP 3: POTASSIUM REPLACEMENT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3631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F3D291F2-4F3B-9988-830C-3A03B6B2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54"/>
            <a:ext cx="9906000" cy="81648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CASE VIGNETTE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3957EAB-1A32-A2FE-6656-37F9DA322CC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01588" y="1367327"/>
            <a:ext cx="7986038" cy="47312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 smtClean="0">
                <a:latin typeface="Century Gothic" pitchFamily="34" charset="0"/>
              </a:rPr>
              <a:t>Rapid </a:t>
            </a:r>
            <a:r>
              <a:rPr lang="en-US" sz="1600" dirty="0">
                <a:latin typeface="Century Gothic" pitchFamily="34" charset="0"/>
              </a:rPr>
              <a:t>hematology and biochemical tests showed hematocrit 48%, hemoglobin 14.3 g/dl, white blood cell count 18,000/ μ l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, glucose 450 mg/dl</a:t>
            </a:r>
            <a:r>
              <a:rPr lang="en-US" sz="1600" dirty="0">
                <a:latin typeface="Century Gothic" pitchFamily="34" charset="0"/>
              </a:rPr>
              <a:t>, urea 60 mg/dl (10.2 mmol/L), creatinine 1.4 mg/dl, Na+ 152 mEq/L, K+ 5.3 mEq/L, and Cl− 110 mmol/L.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Arterial pH was 6.9</a:t>
            </a:r>
            <a:r>
              <a:rPr lang="en-US" sz="1600" dirty="0">
                <a:latin typeface="Century Gothic" pitchFamily="34" charset="0"/>
              </a:rPr>
              <a:t>, PO2 95 mmHg, PCO2 28 mmHg,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HCO3 9 mEq/L</a:t>
            </a:r>
            <a:r>
              <a:rPr lang="en-US" sz="1600" dirty="0">
                <a:latin typeface="Century Gothic" pitchFamily="34" charset="0"/>
              </a:rPr>
              <a:t>, and O2 sat 98%. The result of the strip for 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ketone bodies in urine was strongly positive.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169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DA06F9-3BCC-7BFE-7DFB-93DF79F94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861" y="1293323"/>
            <a:ext cx="805049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• Reduction of the blood ketone concentration by </a:t>
            </a:r>
            <a:r>
              <a:rPr lang="en-US" sz="1600" b="1" dirty="0">
                <a:latin typeface="Century Gothic" pitchFamily="34" charset="0"/>
              </a:rPr>
              <a:t>0.5 mmol/L/hour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• Increase the venous bicarbonate by </a:t>
            </a:r>
            <a:r>
              <a:rPr lang="en-US" sz="1600" b="1" dirty="0">
                <a:latin typeface="Century Gothic" pitchFamily="34" charset="0"/>
              </a:rPr>
              <a:t>3.0 m/L/hour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• Reduce capillary blood glucose by </a:t>
            </a:r>
            <a:r>
              <a:rPr lang="en-US" sz="1600" b="1" dirty="0">
                <a:latin typeface="Century Gothic" pitchFamily="34" charset="0"/>
              </a:rPr>
              <a:t>54 mg/L/hour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• Maintain potassium between </a:t>
            </a:r>
            <a:r>
              <a:rPr lang="en-US" sz="1600" b="1" dirty="0">
                <a:latin typeface="Century Gothic" pitchFamily="34" charset="0"/>
              </a:rPr>
              <a:t>4.0 and 5.5 mEq/L/hour</a:t>
            </a:r>
            <a:endParaRPr lang="x-none" sz="1600" b="1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3997A-6FDB-D9EF-D196-9CDCBC8F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85" y="142936"/>
            <a:ext cx="8543925" cy="81419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THE RECOMMENDED TARGETS ARE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0695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731395-E161-EADE-E8F4-4FD20499B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68" y="1193747"/>
            <a:ext cx="7274854" cy="45644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Hypoglycemia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Hypokalemia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Cerebral edema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Thromboembolic phenomenon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 Acute Kidney injury</a:t>
            </a: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itchFamily="34" charset="0"/>
              </a:rPr>
              <a:t> Cardiac arrythmias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1D237-3590-F5F5-E829-A9B5A6BF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09" y="160027"/>
            <a:ext cx="8543925" cy="771465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COMPLICATIONS 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4384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2C79B6-25BA-3988-49CF-AE7A93EC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33" y="143677"/>
            <a:ext cx="8975722" cy="75363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 READING RESOURCES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19B8D4-049C-2042-85A1-1CEE99CC5300}"/>
              </a:ext>
            </a:extLst>
          </p:cNvPr>
          <p:cNvSpPr txBox="1"/>
          <p:nvPr/>
        </p:nvSpPr>
        <p:spPr>
          <a:xfrm>
            <a:off x="940197" y="1335356"/>
            <a:ext cx="7896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itchFamily="34" charset="0"/>
                <a:hlinkClick r:id="rId2"/>
              </a:rPr>
              <a:t>http://www.diabetes.org.uk/joint-british-diabetes-society</a:t>
            </a:r>
            <a:endParaRPr lang="en-US" sz="1600" dirty="0">
              <a:latin typeface="Century Gothic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Century Gothic" pitchFamily="34" charset="0"/>
              </a:rPr>
              <a:t>https://calgaryguide.ucalgary.ca/diabetic-ketoacidosis-dka/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x-none" sz="1600" dirty="0"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93800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method and programs&#10;&#10;AI-generated content may be incorrect.">
            <a:extLst>
              <a:ext uri="{FF2B5EF4-FFF2-40B4-BE49-F238E27FC236}">
                <a16:creationId xmlns="" xmlns:a16="http://schemas.microsoft.com/office/drawing/2014/main" id="{4DA65B4D-2D53-E785-76F8-52AB56F28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04" y="1155488"/>
            <a:ext cx="4483408" cy="3777904"/>
          </a:xfrm>
          <a:prstGeom prst="rect">
            <a:avLst/>
          </a:prstGeom>
        </p:spPr>
      </p:pic>
      <p:pic>
        <p:nvPicPr>
          <p:cNvPr id="5" name="Picture 4" descr="A diagram of diabetes&#10;&#10;AI-generated content may be incorrect.">
            <a:extLst>
              <a:ext uri="{FF2B5EF4-FFF2-40B4-BE49-F238E27FC236}">
                <a16:creationId xmlns="" xmlns:a16="http://schemas.microsoft.com/office/drawing/2014/main" id="{AEDBD43C-F1EC-06EB-A4C1-EED9050FD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59" y="1367328"/>
            <a:ext cx="3390329" cy="3666146"/>
          </a:xfrm>
          <a:prstGeom prst="rect">
            <a:avLst/>
          </a:prstGeom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6781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B9C13-01D2-7BFB-9FED-E993502A3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21" y="164902"/>
            <a:ext cx="9108877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effectLst/>
                <a:latin typeface="Century Gothic" pitchFamily="34" charset="0"/>
              </a:rPr>
              <a:t>ETHICAL ISSUES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ontent Placeholder 3">
            <a:extLst>
              <a:ext uri="{FF2B5EF4-FFF2-40B4-BE49-F238E27FC236}">
                <a16:creationId xmlns="" xmlns:a16="http://schemas.microsoft.com/office/drawing/2014/main" id="{CE6FB07D-F0F5-1E53-EDEB-09D600E1E3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04467246"/>
              </p:ext>
            </p:extLst>
          </p:nvPr>
        </p:nvGraphicFramePr>
        <p:xfrm>
          <a:off x="948584" y="1143121"/>
          <a:ext cx="8101412" cy="457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515">
                  <a:extLst>
                    <a:ext uri="{9D8B030D-6E8A-4147-A177-3AD203B41FA5}">
                      <a16:colId xmlns="" xmlns:a16="http://schemas.microsoft.com/office/drawing/2014/main" val="3081093821"/>
                    </a:ext>
                  </a:extLst>
                </a:gridCol>
                <a:gridCol w="6266897">
                  <a:extLst>
                    <a:ext uri="{9D8B030D-6E8A-4147-A177-3AD203B41FA5}">
                      <a16:colId xmlns="" xmlns:a16="http://schemas.microsoft.com/office/drawing/2014/main" val="3854132594"/>
                    </a:ext>
                  </a:extLst>
                </a:gridCol>
              </a:tblGrid>
              <a:tr h="3611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Ethical Issue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 pitchFamily="34" charset="0"/>
                        </a:rPr>
                        <a:t>Key Concerns</a:t>
                      </a:r>
                      <a:r>
                        <a:rPr lang="en-US" sz="16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852792692"/>
                  </a:ext>
                </a:extLst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Informed Consent and Capacity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patients, especially those with altered mental status, provide valid consent when possible.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4030115894"/>
                  </a:ext>
                </a:extLst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Resource Allocation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Prioritizing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ICU beds and critical care resources during high-demand periods (e.g., mass casualty events).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114354886"/>
                  </a:ext>
                </a:extLst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Patient Autonomy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Respecting patient choices while ensuring life-saving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interventions in emergencies.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289566866"/>
                  </a:ext>
                </a:extLst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Equity in Healthcare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Access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Ensuring equal access to insulin, monitoring devices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and critical care for all socioeconomic groups.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End-of-Life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Care Decisions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Ethical challenges when managing DKA in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terminally ill or elderly patients with multiple comorbidities.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Research and Innovation Ethics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Adhering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to ethical principles in clinical trials for new DKA treatments, including informed consent.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  <a:tr h="60184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Century Gothic" pitchFamily="34" charset="0"/>
                        </a:rPr>
                        <a:t>Confidentiality and Stigma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>
                          <a:latin typeface="Century Gothic" pitchFamily="34" charset="0"/>
                        </a:rPr>
                        <a:t>Maintaining privacy, especially</a:t>
                      </a:r>
                      <a:r>
                        <a:rPr lang="en-US" sz="1400" baseline="0" dirty="0" smtClean="0">
                          <a:latin typeface="Century Gothic" pitchFamily="34" charset="0"/>
                        </a:rPr>
                        <a:t> in patients with recurrent DKA due to psychosocial issues like eating disorders. </a:t>
                      </a:r>
                      <a:endParaRPr lang="x-none" sz="14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1913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7032" y="1362966"/>
            <a:ext cx="3357562" cy="2212975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  <a:latin typeface="Century Gothic" pitchFamily="34" charset="0"/>
              </a:rPr>
              <a:t>Thank you</a:t>
            </a:r>
          </a:p>
        </p:txBody>
      </p:sp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368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25" y="948584"/>
            <a:ext cx="8130430" cy="283720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DIABETIC EMERGENCY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(DIABETIC KETOACIDOSIS)</a:t>
            </a:r>
            <a:endParaRPr lang="en-US" sz="40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72936" y="4180734"/>
            <a:ext cx="2476500" cy="1498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Dr. Muhammad Mujeeb Khan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FCPS (Medicine)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Dip. DM (UK), Dip. Nutrition (Pak),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err="1" smtClean="0">
                <a:latin typeface="Century Gothic" pitchFamily="34" charset="0"/>
              </a:rPr>
              <a:t>MSc</a:t>
            </a:r>
            <a:r>
              <a:rPr lang="en-US" sz="1050" dirty="0" smtClean="0">
                <a:latin typeface="Century Gothic" pitchFamily="34" charset="0"/>
              </a:rPr>
              <a:t>. Infectious Diseases (UK)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Associate Professor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050" dirty="0" smtClean="0">
                <a:latin typeface="Century Gothic" pitchFamily="34" charset="0"/>
              </a:rPr>
              <a:t>Rawalpindi Medical University,  Rawalpindi</a:t>
            </a:r>
            <a:endParaRPr lang="en-US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0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C072EF7-11C5-4E62-001C-CD5DDDA5C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67" y="1187864"/>
            <a:ext cx="6600780" cy="46538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0589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8BFFB7EE-CD00-A386-CD48-2597C90FE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1747313"/>
              </p:ext>
            </p:extLst>
          </p:nvPr>
        </p:nvGraphicFramePr>
        <p:xfrm>
          <a:off x="1671423" y="1462231"/>
          <a:ext cx="6604000" cy="24175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02000">
                  <a:extLst>
                    <a:ext uri="{9D8B030D-6E8A-4147-A177-3AD203B41FA5}">
                      <a16:colId xmlns="" xmlns:a16="http://schemas.microsoft.com/office/drawing/2014/main" val="3720779341"/>
                    </a:ext>
                  </a:extLst>
                </a:gridCol>
                <a:gridCol w="3302000">
                  <a:extLst>
                    <a:ext uri="{9D8B030D-6E8A-4147-A177-3AD203B41FA5}">
                      <a16:colId xmlns="" xmlns:a16="http://schemas.microsoft.com/office/drawing/2014/main" val="1763395301"/>
                    </a:ext>
                  </a:extLst>
                </a:gridCol>
              </a:tblGrid>
              <a:tr h="5096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LECTURE CONTENT ANALYSIS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6901013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CORE CONTENT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70%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472416725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HORIZONTAL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20%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2086087657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VERTICAL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151363974"/>
                  </a:ext>
                </a:extLst>
              </a:tr>
              <a:tr h="47697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entury Gothic" pitchFamily="34" charset="0"/>
                        </a:rPr>
                        <a:t>RESEARCH &amp; ETHICS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entury Gothic" pitchFamily="34" charset="0"/>
                        </a:rPr>
                        <a:t>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74295" marR="74295" anchor="ctr"/>
                </a:tc>
                <a:extLst>
                  <a:ext uri="{0D108BD9-81ED-4DB2-BD59-A6C34878D82A}">
                    <a16:rowId xmlns="" xmlns:a16="http://schemas.microsoft.com/office/drawing/2014/main" val="317149054"/>
                  </a:ext>
                </a:extLst>
              </a:tr>
            </a:tbl>
          </a:graphicData>
        </a:graphic>
      </p:graphicFrame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222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ADCFA-2700-0A6E-C8CB-CF3464BC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724" y="203497"/>
            <a:ext cx="8975722" cy="720828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LEARNING OBJECTIVES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ble Placeholder 2">
            <a:extLst>
              <a:ext uri="{FF2B5EF4-FFF2-40B4-BE49-F238E27FC236}">
                <a16:creationId xmlns="" xmlns:a16="http://schemas.microsoft.com/office/drawing/2014/main" id="{68159587-1A2A-BA47-023F-288204DCF6E5}"/>
              </a:ext>
            </a:extLst>
          </p:cNvPr>
          <p:cNvSpPr txBox="1">
            <a:spLocks/>
          </p:cNvSpPr>
          <p:nvPr/>
        </p:nvSpPr>
        <p:spPr>
          <a:xfrm>
            <a:off x="884519" y="1203028"/>
            <a:ext cx="8233844" cy="45820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At the end of this lecture students should be able to: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Define Diabetes Ketoacidosis.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Describe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pathophysiology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of Diabetic Ketoacidosis.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Describe diagnostic criteria and clinical features of DKA.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Enlist the laboratory investigations required for the diagnosis of DKA.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68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Outline the management plan for the patient of DKA. 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522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DD4A04-A4C0-7874-89E4-8670B13AE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32" y="1171048"/>
            <a:ext cx="7932757" cy="2871113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latin typeface="Century Gothic" pitchFamily="34" charset="0"/>
              </a:rPr>
              <a:t>Diabetic </a:t>
            </a:r>
            <a:r>
              <a:rPr lang="en-US" sz="1600" dirty="0" err="1">
                <a:latin typeface="Century Gothic" pitchFamily="34" charset="0"/>
              </a:rPr>
              <a:t>ketoacidosis</a:t>
            </a:r>
            <a:r>
              <a:rPr lang="en-US" sz="1600" dirty="0">
                <a:latin typeface="Century Gothic" pitchFamily="34" charset="0"/>
              </a:rPr>
              <a:t> is a medical emergency due to profound deficiency of insulin in the body and is characterized by hyperglycemia, ketosis, acidosis, and dehydration.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3DED1-109F-33E1-03FA-F3519AB0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71" y="146451"/>
            <a:ext cx="8915400" cy="76794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</a:rPr>
              <a:t>DEFINITION</a:t>
            </a:r>
            <a:endParaRPr lang="x-none" sz="2400" dirty="0"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083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="" xmlns:a16="http://schemas.microsoft.com/office/drawing/2014/main" id="{D12DDE76-C203-4047-9998-63900085B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8518" y="0"/>
            <a:ext cx="2639020" cy="3400426"/>
          </a:xfrm>
          <a:prstGeom prst="flowChartDocument">
            <a:avLst/>
          </a:prstGeom>
          <a:solidFill>
            <a:srgbClr val="8F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itchFamily="34" charset="0"/>
            </a:endParaRPr>
          </a:p>
        </p:txBody>
      </p:sp>
      <p:pic>
        <p:nvPicPr>
          <p:cNvPr id="5" name="Content Placeholder 4" descr="A diagram of a structure&#10;&#10;Description automatically generated">
            <a:extLst>
              <a:ext uri="{FF2B5EF4-FFF2-40B4-BE49-F238E27FC236}">
                <a16:creationId xmlns="" xmlns:a16="http://schemas.microsoft.com/office/drawing/2014/main" id="{E6E78800-73DC-39C3-904A-16F5B6B08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038" y="1110953"/>
            <a:ext cx="5384779" cy="4838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FDB0F2-833F-18A1-46F0-D504E75B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40" y="709547"/>
            <a:ext cx="3008119" cy="18029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dirty="0" smtClean="0">
                <a:solidFill>
                  <a:srgbClr val="FFFFFF"/>
                </a:solidFill>
                <a:effectLst/>
                <a:latin typeface="Century Gothic" pitchFamily="34" charset="0"/>
              </a:rPr>
              <a:t>PATHOPHYSIOLOGY</a:t>
            </a:r>
            <a:br>
              <a:rPr lang="en-US" sz="2000" kern="1200" dirty="0" smtClean="0">
                <a:solidFill>
                  <a:srgbClr val="FFFFFF"/>
                </a:solidFill>
                <a:effectLst/>
                <a:latin typeface="Century Gothic" pitchFamily="34" charset="0"/>
              </a:rPr>
            </a:br>
            <a:r>
              <a:rPr lang="en-US" sz="2000" kern="1200" dirty="0" smtClean="0">
                <a:solidFill>
                  <a:srgbClr val="FFFFFF"/>
                </a:solidFill>
                <a:effectLst/>
                <a:latin typeface="Century Gothic" pitchFamily="34" charset="0"/>
              </a:rPr>
              <a:t>OF DKA</a:t>
            </a:r>
            <a:endParaRPr lang="en-US" sz="2000" kern="1200" dirty="0">
              <a:solidFill>
                <a:srgbClr val="FFFFFF"/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94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A4F91A8-E30A-F2CA-B938-4F41D996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48" y="998415"/>
            <a:ext cx="7733945" cy="4687019"/>
          </a:xfrm>
          <a:prstGeom prst="rect">
            <a:avLst/>
          </a:prstGeom>
        </p:spPr>
      </p:pic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891808" y="144018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8060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purl.org/dc/dcmitype/"/>
    <ds:schemaRef ds:uri="230e9df3-be65-4c73-a93b-d1236ebd677e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1812</TotalTime>
  <Words>895</Words>
  <Application>Microsoft Office PowerPoint</Application>
  <PresentationFormat>A4 Paper (210x297 mm)</PresentationFormat>
  <Paragraphs>132</Paragraphs>
  <Slides>25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CASE VIGNETTE</vt:lpstr>
      <vt:lpstr>CASE VIGNETTE</vt:lpstr>
      <vt:lpstr>DIABETIC EMERGENCY (DIABETIC KETOACIDOSIS)</vt:lpstr>
      <vt:lpstr>Slide 4</vt:lpstr>
      <vt:lpstr>Slide 5</vt:lpstr>
      <vt:lpstr>LEARNING OBJECTIVES</vt:lpstr>
      <vt:lpstr>DEFINITION</vt:lpstr>
      <vt:lpstr>PATHOPHYSIOLOGY OF DKA</vt:lpstr>
      <vt:lpstr>Slide 9</vt:lpstr>
      <vt:lpstr>DIAGNOSTIC CRITERIA FOR DKA</vt:lpstr>
      <vt:lpstr>RISK FACTORS </vt:lpstr>
      <vt:lpstr>CLINICAL FEATURES</vt:lpstr>
      <vt:lpstr>CLINICAL FEATURES</vt:lpstr>
      <vt:lpstr>Slide 14</vt:lpstr>
      <vt:lpstr>LABORATORY INVESTIGATIONS</vt:lpstr>
      <vt:lpstr>PILLARS OF DKA MANAGEMENT</vt:lpstr>
      <vt:lpstr>STEP 1: FLUID REPLACEMENT</vt:lpstr>
      <vt:lpstr>STEP 2: INSULIN REPLACEMENT</vt:lpstr>
      <vt:lpstr>STEP 3: POTASSIUM REPLACEMENT</vt:lpstr>
      <vt:lpstr>THE RECOMMENDED TARGETS ARE</vt:lpstr>
      <vt:lpstr>COMPLICATIONS </vt:lpstr>
      <vt:lpstr> READING RESOURCES</vt:lpstr>
      <vt:lpstr>Slide 23</vt:lpstr>
      <vt:lpstr>ETHICAL ISSUES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Diabetic Emergency (DKA)</dc:title>
  <dc:creator>Nida Anjum</dc:creator>
  <cp:lastModifiedBy>DID</cp:lastModifiedBy>
  <cp:revision>28</cp:revision>
  <dcterms:created xsi:type="dcterms:W3CDTF">2024-05-08T06:06:38Z</dcterms:created>
  <dcterms:modified xsi:type="dcterms:W3CDTF">2025-05-06T06:08:19Z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