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2" r:id="rId2"/>
    <p:sldId id="271" r:id="rId3"/>
    <p:sldId id="292" r:id="rId4"/>
    <p:sldId id="296" r:id="rId5"/>
    <p:sldId id="297" r:id="rId6"/>
    <p:sldId id="414" r:id="rId7"/>
    <p:sldId id="400" r:id="rId8"/>
    <p:sldId id="398" r:id="rId9"/>
    <p:sldId id="396" r:id="rId10"/>
    <p:sldId id="403" r:id="rId11"/>
    <p:sldId id="401" r:id="rId12"/>
    <p:sldId id="404" r:id="rId13"/>
    <p:sldId id="405" r:id="rId14"/>
    <p:sldId id="406" r:id="rId15"/>
    <p:sldId id="408" r:id="rId16"/>
    <p:sldId id="413" r:id="rId17"/>
    <p:sldId id="410" r:id="rId18"/>
    <p:sldId id="279" r:id="rId19"/>
    <p:sldId id="331" r:id="rId20"/>
    <p:sldId id="315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021303705b84ce3" providerId="LiveId" clId="{92C3BA89-53D0-4402-BA9F-DF0577201331}"/>
    <pc:docChg chg="addSld modSld sldOrd">
      <pc:chgData name="" userId="9021303705b84ce3" providerId="LiveId" clId="{92C3BA89-53D0-4402-BA9F-DF0577201331}" dt="2023-08-04T19:18:06.231" v="50" actId="14100"/>
      <pc:docMkLst>
        <pc:docMk/>
      </pc:docMkLst>
      <pc:sldChg chg="addSp delSp modSp add">
        <pc:chgData name="" userId="9021303705b84ce3" providerId="LiveId" clId="{92C3BA89-53D0-4402-BA9F-DF0577201331}" dt="2023-08-04T18:58:18.228" v="5" actId="14100"/>
        <pc:sldMkLst>
          <pc:docMk/>
          <pc:sldMk cId="3827517646" sldId="414"/>
        </pc:sldMkLst>
        <pc:spChg chg="del">
          <ac:chgData name="" userId="9021303705b84ce3" providerId="LiveId" clId="{92C3BA89-53D0-4402-BA9F-DF0577201331}" dt="2023-08-04T18:58:08.356" v="1"/>
          <ac:spMkLst>
            <pc:docMk/>
            <pc:sldMk cId="3827517646" sldId="414"/>
            <ac:spMk id="3" creationId="{A69D7617-F020-4C12-B9FD-4E39420C06C7}"/>
          </ac:spMkLst>
        </pc:spChg>
        <pc:picChg chg="add mod">
          <ac:chgData name="" userId="9021303705b84ce3" providerId="LiveId" clId="{92C3BA89-53D0-4402-BA9F-DF0577201331}" dt="2023-08-04T18:58:18.228" v="5" actId="14100"/>
          <ac:picMkLst>
            <pc:docMk/>
            <pc:sldMk cId="3827517646" sldId="414"/>
            <ac:picMk id="4" creationId="{0C040DAC-DFDB-436B-B376-8242C293CD84}"/>
          </ac:picMkLst>
        </pc:picChg>
      </pc:sldChg>
      <pc:sldChg chg="addSp modSp add">
        <pc:chgData name="" userId="9021303705b84ce3" providerId="LiveId" clId="{92C3BA89-53D0-4402-BA9F-DF0577201331}" dt="2023-08-04T18:59:08.732" v="11" actId="14100"/>
        <pc:sldMkLst>
          <pc:docMk/>
          <pc:sldMk cId="1393227826" sldId="415"/>
        </pc:sldMkLst>
        <pc:picChg chg="add mod">
          <ac:chgData name="" userId="9021303705b84ce3" providerId="LiveId" clId="{92C3BA89-53D0-4402-BA9F-DF0577201331}" dt="2023-08-04T18:59:08.732" v="11" actId="14100"/>
          <ac:picMkLst>
            <pc:docMk/>
            <pc:sldMk cId="1393227826" sldId="415"/>
            <ac:picMk id="3" creationId="{24CB3AA6-C847-445D-8D24-A9EC92DC111C}"/>
          </ac:picMkLst>
        </pc:picChg>
      </pc:sldChg>
      <pc:sldChg chg="addSp delSp modSp add">
        <pc:chgData name="" userId="9021303705b84ce3" providerId="LiveId" clId="{92C3BA89-53D0-4402-BA9F-DF0577201331}" dt="2023-08-04T19:00:27.920" v="25" actId="14100"/>
        <pc:sldMkLst>
          <pc:docMk/>
          <pc:sldMk cId="1425179220" sldId="416"/>
        </pc:sldMkLst>
        <pc:spChg chg="del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2" creationId="{232886F0-1CC2-4C30-952E-15CE19533B70}"/>
          </ac:spMkLst>
        </pc:spChg>
        <pc:spChg chg="del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3" creationId="{A693CFF1-8D8E-462F-B7F1-B8B0621E3605}"/>
          </ac:spMkLst>
        </pc:spChg>
        <pc:spChg chg="add mod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4" creationId="{DBDE1B9D-AA8D-44D5-95F5-16381267E314}"/>
          </ac:spMkLst>
        </pc:spChg>
        <pc:spChg chg="add mod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5" creationId="{2D1A027C-3B29-4DAF-B0B0-342DB667DB57}"/>
          </ac:spMkLst>
        </pc:spChg>
        <pc:spChg chg="add del mod">
          <ac:chgData name="" userId="9021303705b84ce3" providerId="LiveId" clId="{92C3BA89-53D0-4402-BA9F-DF0577201331}" dt="2023-08-04T18:59:42.459" v="14"/>
          <ac:spMkLst>
            <pc:docMk/>
            <pc:sldMk cId="1425179220" sldId="416"/>
            <ac:spMk id="6" creationId="{E2526FE7-FC88-4FBC-ABAF-DF21908D0825}"/>
          </ac:spMkLst>
        </pc:spChg>
        <pc:spChg chg="add mod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7" creationId="{69D17FB6-14C8-47A4-B6AA-43FD04DE7300}"/>
          </ac:spMkLst>
        </pc:spChg>
        <pc:spChg chg="add mod">
          <ac:chgData name="" userId="9021303705b84ce3" providerId="LiveId" clId="{92C3BA89-53D0-4402-BA9F-DF0577201331}" dt="2023-08-04T18:59:40.162" v="13"/>
          <ac:spMkLst>
            <pc:docMk/>
            <pc:sldMk cId="1425179220" sldId="416"/>
            <ac:spMk id="8" creationId="{594F5016-0188-40F1-BE7D-00A320F6C6FA}"/>
          </ac:spMkLst>
        </pc:spChg>
        <pc:picChg chg="add mod">
          <ac:chgData name="" userId="9021303705b84ce3" providerId="LiveId" clId="{92C3BA89-53D0-4402-BA9F-DF0577201331}" dt="2023-08-04T18:59:56.457" v="19" actId="14100"/>
          <ac:picMkLst>
            <pc:docMk/>
            <pc:sldMk cId="1425179220" sldId="416"/>
            <ac:picMk id="9" creationId="{95BFC204-B0E1-4F43-8A0A-89D21CF4938C}"/>
          </ac:picMkLst>
        </pc:picChg>
        <pc:picChg chg="add mod">
          <ac:chgData name="" userId="9021303705b84ce3" providerId="LiveId" clId="{92C3BA89-53D0-4402-BA9F-DF0577201331}" dt="2023-08-04T19:00:27.920" v="25" actId="14100"/>
          <ac:picMkLst>
            <pc:docMk/>
            <pc:sldMk cId="1425179220" sldId="416"/>
            <ac:picMk id="10" creationId="{1DF914CA-8E9E-4F27-A1F7-1AFFE9378561}"/>
          </ac:picMkLst>
        </pc:picChg>
      </pc:sldChg>
      <pc:sldChg chg="addSp delSp modSp add ord">
        <pc:chgData name="" userId="9021303705b84ce3" providerId="LiveId" clId="{92C3BA89-53D0-4402-BA9F-DF0577201331}" dt="2023-08-04T19:14:07.106" v="32" actId="14100"/>
        <pc:sldMkLst>
          <pc:docMk/>
          <pc:sldMk cId="1304966821" sldId="417"/>
        </pc:sldMkLst>
        <pc:spChg chg="del">
          <ac:chgData name="" userId="9021303705b84ce3" providerId="LiveId" clId="{92C3BA89-53D0-4402-BA9F-DF0577201331}" dt="2023-08-04T19:13:56.670" v="28"/>
          <ac:spMkLst>
            <pc:docMk/>
            <pc:sldMk cId="1304966821" sldId="417"/>
            <ac:spMk id="3" creationId="{58C0F779-4682-4869-9E90-5E9A1FA34985}"/>
          </ac:spMkLst>
        </pc:spChg>
        <pc:picChg chg="add mod">
          <ac:chgData name="" userId="9021303705b84ce3" providerId="LiveId" clId="{92C3BA89-53D0-4402-BA9F-DF0577201331}" dt="2023-08-04T19:14:07.106" v="32" actId="14100"/>
          <ac:picMkLst>
            <pc:docMk/>
            <pc:sldMk cId="1304966821" sldId="417"/>
            <ac:picMk id="4" creationId="{C5AB7CD1-B91A-4D44-8162-7AEE92B57228}"/>
          </ac:picMkLst>
        </pc:picChg>
      </pc:sldChg>
      <pc:sldChg chg="addSp delSp modSp add">
        <pc:chgData name="" userId="9021303705b84ce3" providerId="LiveId" clId="{92C3BA89-53D0-4402-BA9F-DF0577201331}" dt="2023-08-04T19:16:58.180" v="38" actId="14100"/>
        <pc:sldMkLst>
          <pc:docMk/>
          <pc:sldMk cId="3311547092" sldId="418"/>
        </pc:sldMkLst>
        <pc:spChg chg="del">
          <ac:chgData name="" userId="9021303705b84ce3" providerId="LiveId" clId="{92C3BA89-53D0-4402-BA9F-DF0577201331}" dt="2023-08-04T19:16:43.295" v="34"/>
          <ac:spMkLst>
            <pc:docMk/>
            <pc:sldMk cId="3311547092" sldId="418"/>
            <ac:spMk id="3" creationId="{B2721890-8F8C-450F-9B85-A7B9F7434EB8}"/>
          </ac:spMkLst>
        </pc:spChg>
        <pc:picChg chg="add mod">
          <ac:chgData name="" userId="9021303705b84ce3" providerId="LiveId" clId="{92C3BA89-53D0-4402-BA9F-DF0577201331}" dt="2023-08-04T19:16:58.180" v="38" actId="14100"/>
          <ac:picMkLst>
            <pc:docMk/>
            <pc:sldMk cId="3311547092" sldId="418"/>
            <ac:picMk id="4" creationId="{368D6730-2DA1-42E0-A85C-DC72741AD571}"/>
          </ac:picMkLst>
        </pc:picChg>
      </pc:sldChg>
      <pc:sldChg chg="addSp delSp modSp add">
        <pc:chgData name="" userId="9021303705b84ce3" providerId="LiveId" clId="{92C3BA89-53D0-4402-BA9F-DF0577201331}" dt="2023-08-04T19:17:38.492" v="44" actId="14100"/>
        <pc:sldMkLst>
          <pc:docMk/>
          <pc:sldMk cId="1527412798" sldId="419"/>
        </pc:sldMkLst>
        <pc:spChg chg="del">
          <ac:chgData name="" userId="9021303705b84ce3" providerId="LiveId" clId="{92C3BA89-53D0-4402-BA9F-DF0577201331}" dt="2023-08-04T19:17:29.575" v="40"/>
          <ac:spMkLst>
            <pc:docMk/>
            <pc:sldMk cId="1527412798" sldId="419"/>
            <ac:spMk id="3" creationId="{780C3F06-02CD-4348-99E0-60CCFE8F2B1A}"/>
          </ac:spMkLst>
        </pc:spChg>
        <pc:picChg chg="add mod">
          <ac:chgData name="" userId="9021303705b84ce3" providerId="LiveId" clId="{92C3BA89-53D0-4402-BA9F-DF0577201331}" dt="2023-08-04T19:17:38.492" v="44" actId="14100"/>
          <ac:picMkLst>
            <pc:docMk/>
            <pc:sldMk cId="1527412798" sldId="419"/>
            <ac:picMk id="4" creationId="{3A23D741-A8A3-4FD2-A2CF-617893FA4E45}"/>
          </ac:picMkLst>
        </pc:picChg>
      </pc:sldChg>
      <pc:sldChg chg="addSp delSp modSp add">
        <pc:chgData name="" userId="9021303705b84ce3" providerId="LiveId" clId="{92C3BA89-53D0-4402-BA9F-DF0577201331}" dt="2023-08-04T19:18:06.231" v="50" actId="14100"/>
        <pc:sldMkLst>
          <pc:docMk/>
          <pc:sldMk cId="1250492292" sldId="420"/>
        </pc:sldMkLst>
        <pc:spChg chg="del">
          <ac:chgData name="" userId="9021303705b84ce3" providerId="LiveId" clId="{92C3BA89-53D0-4402-BA9F-DF0577201331}" dt="2023-08-04T19:17:57.915" v="46"/>
          <ac:spMkLst>
            <pc:docMk/>
            <pc:sldMk cId="1250492292" sldId="420"/>
            <ac:spMk id="3" creationId="{49902F6F-DEE0-4E24-98CE-AB36858E922F}"/>
          </ac:spMkLst>
        </pc:spChg>
        <pc:picChg chg="add mod">
          <ac:chgData name="" userId="9021303705b84ce3" providerId="LiveId" clId="{92C3BA89-53D0-4402-BA9F-DF0577201331}" dt="2023-08-04T19:18:06.231" v="50" actId="14100"/>
          <ac:picMkLst>
            <pc:docMk/>
            <pc:sldMk cId="1250492292" sldId="420"/>
            <ac:picMk id="4" creationId="{460138D3-50B4-4A23-A6AE-C25E550587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3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A5A6A3B-E27B-407D-A45C-EDCD01B2308A}" type="presOf" srcId="{F9CEBA05-2F10-437E-89B2-54F4D9FAF478}" destId="{5ED88519-AC6C-4AA3-B76D-812B93A167E4}" srcOrd="0" destOrd="0" presId="urn:microsoft.com/office/officeart/2005/8/layout/gear1#3"/>
    <dgm:cxn modelId="{00D4065B-52ED-4BE1-B895-A5D0EAFAC482}" type="presOf" srcId="{663C1E13-76F9-4B70-A2F2-CA23180743CE}" destId="{93300324-D62F-4E58-B882-734182BDB462}" srcOrd="0" destOrd="0" presId="urn:microsoft.com/office/officeart/2005/8/layout/gear1#3"/>
    <dgm:cxn modelId="{79BEC964-FA2E-44A9-A22D-9DC18F6A9EBC}" type="presOf" srcId="{663C1E13-76F9-4B70-A2F2-CA23180743CE}" destId="{B9330EE9-43E4-4FD4-8144-E92B1DD0FCDF}" srcOrd="1" destOrd="0" presId="urn:microsoft.com/office/officeart/2005/8/layout/gear1#3"/>
    <dgm:cxn modelId="{2BF68C48-2D31-45F6-A863-71E141AF976A}" type="presOf" srcId="{DACAB5BA-B8B4-4D66-8B11-1D02259E020B}" destId="{B6B6B41B-120B-4968-AB6A-FC6E7C8EF3C0}" srcOrd="1" destOrd="0" presId="urn:microsoft.com/office/officeart/2005/8/layout/gear1#3"/>
    <dgm:cxn modelId="{E69D2351-7184-49D5-9FC4-0D9E6F9DE055}" type="presOf" srcId="{DACAB5BA-B8B4-4D66-8B11-1D02259E020B}" destId="{87622A90-D0D8-4EA3-BC0D-D537801AF2B1}" srcOrd="0" destOrd="0" presId="urn:microsoft.com/office/officeart/2005/8/layout/gear1#3"/>
    <dgm:cxn modelId="{A18F6A59-05FA-41F7-A418-49B9F3C5A53A}" type="presOf" srcId="{399ACE2F-90C5-48B1-9E65-700A32562848}" destId="{9815588C-16D0-4475-B64C-847FC87C8C32}" srcOrd="3" destOrd="0" presId="urn:microsoft.com/office/officeart/2005/8/layout/gear1#3"/>
    <dgm:cxn modelId="{A954447C-6159-4FB2-B65B-D143B4676AE0}" type="presOf" srcId="{663C1E13-76F9-4B70-A2F2-CA23180743CE}" destId="{4822A78E-EAEC-401F-941A-3A84E13E2357}" srcOrd="2" destOrd="0" presId="urn:microsoft.com/office/officeart/2005/8/layout/gear1#3"/>
    <dgm:cxn modelId="{AC89647F-183A-4EA1-BA9E-6FD6EB928432}" type="presOf" srcId="{DA82EADB-2721-42A0-95EA-F9B5521A38A6}" destId="{A09CEA93-9338-4361-A5E6-CF85B6019F5A}" srcOrd="0" destOrd="0" presId="urn:microsoft.com/office/officeart/2005/8/layout/gear1#3"/>
    <dgm:cxn modelId="{26772296-948A-4278-A226-019BBFED0E79}" type="presOf" srcId="{399ACE2F-90C5-48B1-9E65-700A32562848}" destId="{23DC08E4-3725-4448-BFFF-1CCEA2F2987E}" srcOrd="1" destOrd="0" presId="urn:microsoft.com/office/officeart/2005/8/layout/gear1#3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E42F8CA-4EF7-4463-8FC4-4DCCF30C7C3F}" type="presOf" srcId="{399ACE2F-90C5-48B1-9E65-700A32562848}" destId="{59EDF28D-6C67-49D0-B5A1-DE5C3CBA2292}" srcOrd="0" destOrd="0" presId="urn:microsoft.com/office/officeart/2005/8/layout/gear1#3"/>
    <dgm:cxn modelId="{71B59FCD-7CAB-470D-AA1B-A1BA5ED7BE49}" type="presOf" srcId="{188C389E-9423-41DE-9C5E-D4A7E95C7E62}" destId="{6DF3A3A0-5919-4E69-80DD-61760D6340A0}" srcOrd="0" destOrd="0" presId="urn:microsoft.com/office/officeart/2005/8/layout/gear1#3"/>
    <dgm:cxn modelId="{17A675DC-3EFE-4F3E-9045-7F337EA52802}" type="presOf" srcId="{DACAB5BA-B8B4-4D66-8B11-1D02259E020B}" destId="{8BC64EA7-2794-42B6-96C9-F39A52CB985A}" srcOrd="2" destOrd="0" presId="urn:microsoft.com/office/officeart/2005/8/layout/gear1#3"/>
    <dgm:cxn modelId="{FCC653F2-035F-4A05-960E-A48FF45ED599}" type="presOf" srcId="{399ACE2F-90C5-48B1-9E65-700A32562848}" destId="{7D3EFDB4-E5D1-439A-86D8-1FCF80D959BA}" srcOrd="2" destOrd="0" presId="urn:microsoft.com/office/officeart/2005/8/layout/gear1#3"/>
    <dgm:cxn modelId="{48059AF9-34EF-4893-81B1-E048C0E25A3C}" type="presOf" srcId="{23718C41-0A1F-40BF-86BE-8A5476EC271E}" destId="{398423B3-DD54-4226-99D7-017EFC1488DF}" srcOrd="0" destOrd="0" presId="urn:microsoft.com/office/officeart/2005/8/layout/gear1#3"/>
    <dgm:cxn modelId="{BCBDF05E-1533-4065-963B-D19881E55DA4}" type="presParOf" srcId="{5ED88519-AC6C-4AA3-B76D-812B93A167E4}" destId="{87622A90-D0D8-4EA3-BC0D-D537801AF2B1}" srcOrd="0" destOrd="0" presId="urn:microsoft.com/office/officeart/2005/8/layout/gear1#3"/>
    <dgm:cxn modelId="{4DA489B5-CBD6-467C-B3F5-C66C85E092C0}" type="presParOf" srcId="{5ED88519-AC6C-4AA3-B76D-812B93A167E4}" destId="{B6B6B41B-120B-4968-AB6A-FC6E7C8EF3C0}" srcOrd="1" destOrd="0" presId="urn:microsoft.com/office/officeart/2005/8/layout/gear1#3"/>
    <dgm:cxn modelId="{D0BE4CFA-D746-4DAA-A9EA-192984256139}" type="presParOf" srcId="{5ED88519-AC6C-4AA3-B76D-812B93A167E4}" destId="{8BC64EA7-2794-42B6-96C9-F39A52CB985A}" srcOrd="2" destOrd="0" presId="urn:microsoft.com/office/officeart/2005/8/layout/gear1#3"/>
    <dgm:cxn modelId="{AD5BB4D1-BE0C-49C0-9641-D256D23048C4}" type="presParOf" srcId="{5ED88519-AC6C-4AA3-B76D-812B93A167E4}" destId="{93300324-D62F-4E58-B882-734182BDB462}" srcOrd="3" destOrd="0" presId="urn:microsoft.com/office/officeart/2005/8/layout/gear1#3"/>
    <dgm:cxn modelId="{B604897D-8B1E-409A-984F-F65B5125EEA9}" type="presParOf" srcId="{5ED88519-AC6C-4AA3-B76D-812B93A167E4}" destId="{B9330EE9-43E4-4FD4-8144-E92B1DD0FCDF}" srcOrd="4" destOrd="0" presId="urn:microsoft.com/office/officeart/2005/8/layout/gear1#3"/>
    <dgm:cxn modelId="{55D6DCF9-5408-4034-95BC-BC16DA5928B6}" type="presParOf" srcId="{5ED88519-AC6C-4AA3-B76D-812B93A167E4}" destId="{4822A78E-EAEC-401F-941A-3A84E13E2357}" srcOrd="5" destOrd="0" presId="urn:microsoft.com/office/officeart/2005/8/layout/gear1#3"/>
    <dgm:cxn modelId="{838DFB80-F14F-4EC4-ADB0-BB76655BF6D6}" type="presParOf" srcId="{5ED88519-AC6C-4AA3-B76D-812B93A167E4}" destId="{59EDF28D-6C67-49D0-B5A1-DE5C3CBA2292}" srcOrd="6" destOrd="0" presId="urn:microsoft.com/office/officeart/2005/8/layout/gear1#3"/>
    <dgm:cxn modelId="{75EC26AB-AA9C-4EA2-811B-CF4AFD9B4194}" type="presParOf" srcId="{5ED88519-AC6C-4AA3-B76D-812B93A167E4}" destId="{23DC08E4-3725-4448-BFFF-1CCEA2F2987E}" srcOrd="7" destOrd="0" presId="urn:microsoft.com/office/officeart/2005/8/layout/gear1#3"/>
    <dgm:cxn modelId="{B8C5BD92-0E7A-468A-9DF4-0833B67F81EB}" type="presParOf" srcId="{5ED88519-AC6C-4AA3-B76D-812B93A167E4}" destId="{7D3EFDB4-E5D1-439A-86D8-1FCF80D959BA}" srcOrd="8" destOrd="0" presId="urn:microsoft.com/office/officeart/2005/8/layout/gear1#3"/>
    <dgm:cxn modelId="{71158B83-C4DF-4E63-89D9-19F011828550}" type="presParOf" srcId="{5ED88519-AC6C-4AA3-B76D-812B93A167E4}" destId="{9815588C-16D0-4475-B64C-847FC87C8C32}" srcOrd="9" destOrd="0" presId="urn:microsoft.com/office/officeart/2005/8/layout/gear1#3"/>
    <dgm:cxn modelId="{E2478A66-EDB6-46E2-B002-58947D291F93}" type="presParOf" srcId="{5ED88519-AC6C-4AA3-B76D-812B93A167E4}" destId="{398423B3-DD54-4226-99D7-017EFC1488DF}" srcOrd="10" destOrd="0" presId="urn:microsoft.com/office/officeart/2005/8/layout/gear1#3"/>
    <dgm:cxn modelId="{180646E0-E7A7-482D-9DBD-CD50EDF6624B}" type="presParOf" srcId="{5ED88519-AC6C-4AA3-B76D-812B93A167E4}" destId="{6DF3A3A0-5919-4E69-80DD-61760D6340A0}" srcOrd="11" destOrd="0" presId="urn:microsoft.com/office/officeart/2005/8/layout/gear1#3"/>
    <dgm:cxn modelId="{78A056AD-792C-4662-9D53-7469D0BDA9E3}" type="presParOf" srcId="{5ED88519-AC6C-4AA3-B76D-812B93A167E4}" destId="{A09CEA93-9338-4361-A5E6-CF85B6019F5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225990" y="1856546"/>
          <a:ext cx="1502472" cy="150247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528054" y="2208493"/>
        <a:ext cx="898344" cy="772302"/>
      </dsp:txXfrm>
    </dsp:sp>
    <dsp:sp modelId="{93300324-D62F-4E58-B882-734182BDB462}">
      <dsp:nvSpPr>
        <dsp:cNvPr id="0" name=""/>
        <dsp:cNvSpPr/>
      </dsp:nvSpPr>
      <dsp:spPr>
        <a:xfrm>
          <a:off x="355129" y="1504721"/>
          <a:ext cx="1092707" cy="1092707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630221" y="1781476"/>
        <a:ext cx="542523" cy="539197"/>
      </dsp:txXfrm>
    </dsp:sp>
    <dsp:sp modelId="{59EDF28D-6C67-49D0-B5A1-DE5C3CBA2292}">
      <dsp:nvSpPr>
        <dsp:cNvPr id="0" name=""/>
        <dsp:cNvSpPr/>
      </dsp:nvSpPr>
      <dsp:spPr>
        <a:xfrm rot="20700000">
          <a:off x="967157" y="750864"/>
          <a:ext cx="1070630" cy="107063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201978" y="985685"/>
        <a:ext cx="600989" cy="600989"/>
      </dsp:txXfrm>
    </dsp:sp>
    <dsp:sp modelId="{398423B3-DD54-4226-99D7-017EFC1488DF}">
      <dsp:nvSpPr>
        <dsp:cNvPr id="0" name=""/>
        <dsp:cNvSpPr/>
      </dsp:nvSpPr>
      <dsp:spPr>
        <a:xfrm>
          <a:off x="1098447" y="1641709"/>
          <a:ext cx="1923165" cy="1923165"/>
        </a:xfrm>
        <a:prstGeom prst="circularArrow">
          <a:avLst>
            <a:gd name="adj1" fmla="val 4688"/>
            <a:gd name="adj2" fmla="val 299029"/>
            <a:gd name="adj3" fmla="val 2466649"/>
            <a:gd name="adj4" fmla="val 1597239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61613" y="1269223"/>
          <a:ext cx="1397299" cy="13972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719509" y="522633"/>
          <a:ext cx="1506570" cy="15065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BC78-A8D5-4997-872A-7D17B5021E2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3430-A317-4F10-80C8-463571BE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24B-E237-456B-9CB1-106F65045E1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2B58-570C-4E93-A9B0-20CF3A241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369968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9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Logo Bismilla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BDD-3EA3-4389-AD58-6618C0E3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Arteries Of Sole Of Foot</a:t>
            </a:r>
            <a:endParaRPr lang="en-P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077A4-2098-40BD-81A7-6B597B25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58200" cy="5287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38D9-F936-4382-BF91-8FB342BCD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1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8686-C908-47E3-9E4F-0805FE1C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Arteries Of Foot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57892C-9FB8-4393-992B-7C0FE0A1B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05799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E0AA3-D53E-4F02-BA0D-0A36CD75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4778-BBB5-47F5-B918-AE6CAAFA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Drainage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735D5C-184A-46E5-8D6C-18A6EF155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229600" cy="5287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C32D9-221B-47AE-85D4-93A81582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14BA-E558-45BC-8846-716905D5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Drainage(Sole Of Foot)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A5C54-5B92-4DB7-9F6A-E0F899E68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458200" cy="5105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138AC-1924-4DD4-B8A6-918EE919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7596-69CF-4241-A82E-4883E05A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 Drainage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23BAEC-9ED3-4C1C-8F17-3379378FE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17638"/>
            <a:ext cx="8458200" cy="516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3C940-86A0-436D-9A8A-2436C02F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ADA3-6309-4B5B-8B6F-65103B40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Plantar Fasciitis</a:t>
            </a:r>
            <a:endParaRPr lang="en-PK" dirty="0"/>
          </a:p>
        </p:txBody>
      </p:sp>
      <p:pic>
        <p:nvPicPr>
          <p:cNvPr id="1026" name="Picture 2" descr="Plantar Fasciitis: The Agony of the Feet">
            <a:extLst>
              <a:ext uri="{FF2B5EF4-FFF2-40B4-BE49-F238E27FC236}">
                <a16:creationId xmlns:a16="http://schemas.microsoft.com/office/drawing/2014/main" id="{D5A047E1-67F3-449D-ACCB-62FC7FDE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14778"/>
            <a:ext cx="5715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81ADFACB-2892-4645-813C-F5098AA2F2D2}"/>
              </a:ext>
            </a:extLst>
          </p:cNvPr>
          <p:cNvSpPr/>
          <p:nvPr/>
        </p:nvSpPr>
        <p:spPr>
          <a:xfrm>
            <a:off x="4620691" y="0"/>
            <a:ext cx="2950617" cy="447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43815" tIns="43815" rIns="43815" bIns="43815" numCol="1" spcCol="1270" anchor="ctr" anchorCtr="0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Vertical Integration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F5E7-A089-45AC-8F62-0173DDC3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Planter Reflex</a:t>
            </a:r>
            <a:endParaRPr lang="en-PK" dirty="0"/>
          </a:p>
        </p:txBody>
      </p:sp>
      <p:pic>
        <p:nvPicPr>
          <p:cNvPr id="4098" name="Picture 2" descr="The plantar reflex - Babinski's sign">
            <a:extLst>
              <a:ext uri="{FF2B5EF4-FFF2-40B4-BE49-F238E27FC236}">
                <a16:creationId xmlns:a16="http://schemas.microsoft.com/office/drawing/2014/main" id="{026AE78B-1EB3-484F-914E-D773082A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8077200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51A93650-34F0-4403-9110-54443A887595}"/>
              </a:ext>
            </a:extLst>
          </p:cNvPr>
          <p:cNvSpPr/>
          <p:nvPr/>
        </p:nvSpPr>
        <p:spPr>
          <a:xfrm>
            <a:off x="4620691" y="0"/>
            <a:ext cx="2950617" cy="447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43815" tIns="43815" rIns="43815" bIns="43815" numCol="1" spcCol="1270" anchor="ctr" anchorCtr="0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Vertical Integration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255-2F1E-4686-B79A-8E07C6FB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Jogger Foot</a:t>
            </a:r>
            <a:endParaRPr lang="en-PK" dirty="0"/>
          </a:p>
        </p:txBody>
      </p:sp>
      <p:pic>
        <p:nvPicPr>
          <p:cNvPr id="3074" name="Picture 2" descr="MRI appearance of jogger's foot | SpringerLink">
            <a:extLst>
              <a:ext uri="{FF2B5EF4-FFF2-40B4-BE49-F238E27FC236}">
                <a16:creationId xmlns:a16="http://schemas.microsoft.com/office/drawing/2014/main" id="{EC7B583D-244A-40A7-B81B-FD0B18F6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952625"/>
            <a:ext cx="65246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511E92FE-B4E6-4EF5-8DDA-22016FBAF6FC}"/>
              </a:ext>
            </a:extLst>
          </p:cNvPr>
          <p:cNvSpPr/>
          <p:nvPr/>
        </p:nvSpPr>
        <p:spPr>
          <a:xfrm>
            <a:off x="4620691" y="0"/>
            <a:ext cx="2950617" cy="447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43815" tIns="43815" rIns="43815" bIns="43815" numCol="1" spcCol="1270" anchor="ctr" anchorCtr="0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Vertical Integration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8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u="sng" dirty="0">
                <a:latin typeface="Times New Roman" pitchFamily="18" charset="0"/>
                <a:cs typeface="Times New Roman" pitchFamily="18" charset="0"/>
              </a:rPr>
              <a:t>Research Article</a:t>
            </a:r>
          </a:p>
          <a:p>
            <a:pPr algn="ctr">
              <a:buNone/>
            </a:pPr>
            <a:r>
              <a:rPr lang="en-US" sz="44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https://www.ncbi.nlm.nih.gov/pmc/articles/PMC7369968/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Evaluation of the Lower Limb Muscles’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Electromyographic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Activity during the Leg Press Exercise and Its Variants: A Systematic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algn="ctr" fontAlgn="base">
              <a:buNone/>
            </a:pPr>
            <a:r>
              <a:rPr lang="en-US" sz="5500" b="1" u="sng" dirty="0">
                <a:latin typeface="Times New Roman" pitchFamily="18" charset="0"/>
                <a:cs typeface="Times New Roman" pitchFamily="18" charset="0"/>
              </a:rPr>
              <a:t>Abstract</a:t>
            </a:r>
          </a:p>
          <a:p>
            <a:pPr algn="ctr" fontAlgn="base">
              <a:buNone/>
            </a:pPr>
            <a:endParaRPr lang="en-US" sz="5500" b="1" u="sng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      The aim of this study was to analyze the literature on muscle activation measured by surface electromyography (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sEMG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) of the muscles recruited when performing the leg press exercise and its variants. The Preferred Reporting Items of Systematic Reviews and Meta-Analyses (PRISMA) guidelines were followed to report this review. The search was carried out using the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, Scopus, and Web of Science electronic databases. The articles selected met the following inclusion criteria: (a) a cross-sectional or longitudinal study design; (b) neuromuscular activation assessed during the leg press exercise, or its variants; (c) muscle activation data collected using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sEMG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; and (d) study samples comprising healthy and trained participants. The main findings indicate that the leg press exercise elicited the greatest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sEMG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activity from the quadriceps muscle complex, which was shown to be greater as the knee flexion angle increased. In conclusion, (1) the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vastus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lateralis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vastus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elicited the greatest muscle activation during the leg press exercise, followed closely by the rectus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; (2) the biceps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gastrocnemius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showed greater muscular activity as the knee reached full extension, whereas the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vastus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lateralis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, the rectus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anterior showed a decreasing muscular activity pattern as the knee reached full extension; (3) evidence on the influence of kinematics modifications over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sEMG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during leg press variants is still not compelling as very few studies match their findings.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2131517"/>
            <a:ext cx="5143500" cy="184217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Sole Of Foot(Neurovascular)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782781"/>
            <a:ext cx="1414463" cy="3698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 April 2025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concept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67" y="1618086"/>
            <a:ext cx="960203" cy="8367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76049" y="3304773"/>
            <a:ext cx="205351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5" dirty="0"/>
              <a:t>1st Year MBBS SGD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12" y="1618086"/>
            <a:ext cx="1514189" cy="7850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59877" y="4782781"/>
            <a:ext cx="1265648" cy="292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Dr Zeneara Saqib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35FE1-AB24-41F8-A1EA-EB51C6858741}"/>
              </a:ext>
            </a:extLst>
          </p:cNvPr>
          <p:cNvSpPr/>
          <p:nvPr/>
        </p:nvSpPr>
        <p:spPr>
          <a:xfrm>
            <a:off x="3048000" y="1828800"/>
            <a:ext cx="2895600" cy="836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Blood And Immunity Module</a:t>
            </a:r>
            <a:endParaRPr lang="en-PK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59AD-BE08-4CF9-92E1-8CB0C542A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442" y="4276409"/>
            <a:ext cx="2220484" cy="17954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/>
          <p:nvPr/>
        </p:nvSpPr>
        <p:spPr>
          <a:xfrm>
            <a:off x="1314450" y="1131095"/>
            <a:ext cx="6515100" cy="6405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/>
              <a:t>Learning Resources</a:t>
            </a:r>
            <a:endParaRPr lang="en-US" sz="2700" b="1" dirty="0">
              <a:latin typeface="+mn-lt"/>
            </a:endParaRPr>
          </a:p>
        </p:txBody>
      </p:sp>
      <p:sp>
        <p:nvSpPr>
          <p:cNvPr id="7" name="Content Placeholder 5"/>
          <p:cNvSpPr txBox="1"/>
          <p:nvPr/>
        </p:nvSpPr>
        <p:spPr>
          <a:xfrm>
            <a:off x="1725385" y="1907721"/>
            <a:ext cx="5989865" cy="46073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 Oriented Anatomy 7th Edition</a:t>
            </a:r>
          </a:p>
          <a:p>
            <a:pPr marL="0" indent="0">
              <a:buNone/>
            </a:pPr>
            <a:r>
              <a:rPr lang="en-US"/>
              <a:t>   </a:t>
            </a:r>
            <a:r>
              <a:rPr lang="en-US" dirty="0"/>
              <a:t>by Keith L. Moore  (Author), Anne M. R. </a:t>
            </a:r>
            <a:r>
              <a:rPr lang="en-US" dirty="0" err="1"/>
              <a:t>Agur</a:t>
            </a:r>
            <a:r>
              <a:rPr lang="en-US" dirty="0"/>
              <a:t> (Author), Arthur F. </a:t>
            </a:r>
            <a:r>
              <a:rPr lang="en-US" dirty="0" err="1"/>
              <a:t>Dalley</a:t>
            </a:r>
            <a:r>
              <a:rPr lang="en-US" dirty="0"/>
              <a:t> (Author)</a:t>
            </a:r>
          </a:p>
          <a:p>
            <a:endParaRPr lang="en-US" dirty="0"/>
          </a:p>
          <a:p>
            <a:r>
              <a:rPr lang="en-US" dirty="0"/>
              <a:t>Gray's Anatomy: The Anatomical Basis of Clinical Practice 42nd Edition</a:t>
            </a:r>
          </a:p>
          <a:p>
            <a:endParaRPr lang="en-US" dirty="0"/>
          </a:p>
          <a:p>
            <a:r>
              <a:rPr lang="en-US" dirty="0"/>
              <a:t>www.google.com for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1434501"/>
              </p:ext>
            </p:extLst>
          </p:nvPr>
        </p:nvGraphicFramePr>
        <p:xfrm>
          <a:off x="1357789" y="1905000"/>
          <a:ext cx="2731769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Mission- Vision- Values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26770" y="1676402"/>
            <a:ext cx="3031331" cy="44497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impart evidence based research oriented medical education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best possible patient care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inculcate the values of mutual respect and ethical practice of medicine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5925"/>
            <a:ext cx="60007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314450" y="1085850"/>
            <a:ext cx="6515100" cy="5369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How To Access Digital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Go to the website of HEC National Digital Library.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 Home Page, click on the INSTITUTES.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Select your desired Institute.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page will appear showing the resources of the institution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Journals and Researches will appear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You can find a Journal by clicking on JOURNALS AND DATABASE and enter a keyword to search for  your desired journal.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0600-14B3-4902-B93C-BC3D24E3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5642-8EE0-41C3-AF21-536A74E71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Describe blood supply and nerve supply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cutaneous innervation of sole of foot Discuss other clinicals related to the sole of the foot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to use digital library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Read a research article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3987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C53B-4856-4CC3-B447-469CE340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Times New Roman" pitchFamily="18" charset="0"/>
                <a:cs typeface="Times New Roman" pitchFamily="18" charset="0"/>
              </a:rPr>
              <a:t>Core Concept(Nerve Supply)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6EB2F1-2373-4145-91DA-91BC184DC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31" y="1524000"/>
            <a:ext cx="8001000" cy="50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1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847C-F625-47A9-9D42-37D2E376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Planter Nerve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E3DEAE-77F9-4A13-9347-346EF26FF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534399" cy="5364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AFBF4-FCE4-4347-962E-000370EC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EB2-0508-4BB1-91A2-651D16DF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And Lateral Planter Arteries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13788C-2DC9-4E34-895C-0D051A0A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8610600" cy="426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5B9E6-C97E-44CE-9F7F-BB23BA65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608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Segoe UI</vt:lpstr>
      <vt:lpstr>Times New Roman</vt:lpstr>
      <vt:lpstr>Wingdings</vt:lpstr>
      <vt:lpstr>Office Theme</vt:lpstr>
      <vt:lpstr>PowerPoint Presentation</vt:lpstr>
      <vt:lpstr>Sole Of Foot(Neurovascular)</vt:lpstr>
      <vt:lpstr>         Mission- Vision- Values</vt:lpstr>
      <vt:lpstr>PowerPoint Presentation</vt:lpstr>
      <vt:lpstr>How To Access Digital Library </vt:lpstr>
      <vt:lpstr>Learning Objectives</vt:lpstr>
      <vt:lpstr>Core Concept(Nerve Supply)</vt:lpstr>
      <vt:lpstr>Median Planter Nerve</vt:lpstr>
      <vt:lpstr>Medial And Lateral Planter Arteries</vt:lpstr>
      <vt:lpstr>Arteries Of Sole Of Foot</vt:lpstr>
      <vt:lpstr>Arteries Of Foot</vt:lpstr>
      <vt:lpstr>Venous Drainage</vt:lpstr>
      <vt:lpstr>Venous Drainage(Sole Of Foot)</vt:lpstr>
      <vt:lpstr>Lymphatic Drainage</vt:lpstr>
      <vt:lpstr>Plantar Fasciitis</vt:lpstr>
      <vt:lpstr>Planter Reflex</vt:lpstr>
      <vt:lpstr>Jogger Foot</vt:lpstr>
      <vt:lpstr>PowerPoint Presentation</vt:lpstr>
      <vt:lpstr>Evaluation of the Lower Limb Muscles’ Electromyographic Activity during the Leg Press Exercise and Its Variants: A Systematic 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SGD/Dissection Anterior Axioappendicular Muscles</dc:title>
  <dc:creator>DR.ALI RAZA</dc:creator>
  <cp:lastModifiedBy>Zeneara Saqib</cp:lastModifiedBy>
  <cp:revision>330</cp:revision>
  <dcterms:created xsi:type="dcterms:W3CDTF">2023-02-26T12:50:00Z</dcterms:created>
  <dcterms:modified xsi:type="dcterms:W3CDTF">2025-04-19T06:07:29Z</dcterms:modified>
</cp:coreProperties>
</file>