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80" r:id="rId2"/>
    <p:sldId id="281" r:id="rId3"/>
    <p:sldId id="282" r:id="rId4"/>
    <p:sldId id="283" r:id="rId5"/>
    <p:sldId id="303" r:id="rId6"/>
    <p:sldId id="302"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304" r:id="rId22"/>
    <p:sldId id="298" r:id="rId23"/>
    <p:sldId id="299" r:id="rId24"/>
    <p:sldId id="300" r:id="rId25"/>
    <p:sldId id="305" r:id="rId26"/>
    <p:sldId id="306" r:id="rId27"/>
    <p:sldId id="307" r:id="rId28"/>
    <p:sldId id="308" r:id="rId29"/>
    <p:sldId id="309"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snapToGrid="0" snapToObjects="1">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D7A5-0E28-3346-A482-CDB9035DAA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54E4AF-03D3-884C-90F3-327035AF4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ECB9AE-689A-4847-8BD8-146842DF691A}"/>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5" name="Footer Placeholder 4">
            <a:extLst>
              <a:ext uri="{FF2B5EF4-FFF2-40B4-BE49-F238E27FC236}">
                <a16:creationId xmlns:a16="http://schemas.microsoft.com/office/drawing/2014/main" id="{0A29A454-6717-1145-B661-78D5D1057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D6168-16D4-7649-A3AE-586AD3FCAD59}"/>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389826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4739-F303-2246-A7D9-9C6EC2701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8B924B-FF93-6342-8BEE-9B1536C568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A2420-E154-854F-AE28-0FAE1666FBE9}"/>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5" name="Footer Placeholder 4">
            <a:extLst>
              <a:ext uri="{FF2B5EF4-FFF2-40B4-BE49-F238E27FC236}">
                <a16:creationId xmlns:a16="http://schemas.microsoft.com/office/drawing/2014/main" id="{7FF234A1-1AD8-E247-9703-C903D7B83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DA55F-4825-3D46-8538-4877F54F01F4}"/>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378704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8B9FAB-6284-1147-9527-72D4CEA941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4AE76E-F6B9-514C-8503-BF1B88F5EE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CD980-707B-8E48-ABC3-42D204DD860A}"/>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5" name="Footer Placeholder 4">
            <a:extLst>
              <a:ext uri="{FF2B5EF4-FFF2-40B4-BE49-F238E27FC236}">
                <a16:creationId xmlns:a16="http://schemas.microsoft.com/office/drawing/2014/main" id="{8B5F3F25-FC63-3445-96A7-928183793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52D44-FD84-154D-B63E-58DAB201A16C}"/>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223787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9C19-A6BE-A947-B564-70DCA98BC2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49C61-7340-F242-B4C3-625A0DF9A2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B457D-95B4-C941-996B-B59CE88CE23B}"/>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5" name="Footer Placeholder 4">
            <a:extLst>
              <a:ext uri="{FF2B5EF4-FFF2-40B4-BE49-F238E27FC236}">
                <a16:creationId xmlns:a16="http://schemas.microsoft.com/office/drawing/2014/main" id="{ED0B7A5C-482B-9E4D-825E-3580603D6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20E56-3CA7-7240-A22E-2D838C158BE6}"/>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283258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67F9-ABF6-D94E-9EBB-D37B5FB77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BD3AE-5AC1-434E-A568-05215A78B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0338F2-B948-B14A-AA68-3C44BCD0F053}"/>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5" name="Footer Placeholder 4">
            <a:extLst>
              <a:ext uri="{FF2B5EF4-FFF2-40B4-BE49-F238E27FC236}">
                <a16:creationId xmlns:a16="http://schemas.microsoft.com/office/drawing/2014/main" id="{FC0EC777-CEBE-CF4E-8558-888A3B84B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04CA5-07B6-C548-A908-247B7A951490}"/>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275270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68A3-DA18-274F-8C03-A0271F490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DE5A1-54BC-C644-A711-D05F0DF39C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17EDB8-63AE-BD4D-B0EF-97A56022D2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2A2B6D-2AA0-964C-91E3-E405C0FCE72C}"/>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6" name="Footer Placeholder 5">
            <a:extLst>
              <a:ext uri="{FF2B5EF4-FFF2-40B4-BE49-F238E27FC236}">
                <a16:creationId xmlns:a16="http://schemas.microsoft.com/office/drawing/2014/main" id="{79E40C78-B17F-584F-BD1F-EF75BE6E6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33E6E-D587-5D40-B5D3-D24C83044472}"/>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252874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18D2-D989-014B-9F52-5243B3AF8B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D75A22-6B8E-9A4C-8B48-62423D490E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F18F8A-D40E-C141-A87E-5FAF17AF2B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AF9780-6526-3044-86F2-30FACA0E6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92D872-8FE2-AA46-B2CC-6789752CFD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5CD81-E176-2B42-AA61-C9B938E9DD87}"/>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8" name="Footer Placeholder 7">
            <a:extLst>
              <a:ext uri="{FF2B5EF4-FFF2-40B4-BE49-F238E27FC236}">
                <a16:creationId xmlns:a16="http://schemas.microsoft.com/office/drawing/2014/main" id="{62FE9BD8-43AA-234D-A21E-4D621D5C7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2FE960-B52E-7B48-8526-E9544B040A71}"/>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12857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6D36-C268-E34F-93C1-9000225F36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FE71F-BA78-244E-8E9C-12F759D4E1A4}"/>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4" name="Footer Placeholder 3">
            <a:extLst>
              <a:ext uri="{FF2B5EF4-FFF2-40B4-BE49-F238E27FC236}">
                <a16:creationId xmlns:a16="http://schemas.microsoft.com/office/drawing/2014/main" id="{BB3CED1E-7246-F145-8891-A9728DC8B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3F3044-AC47-BB4E-9369-123B33458C1E}"/>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254319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C5EC7-F8D4-5F4E-B1B7-085E6870E149}"/>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3" name="Footer Placeholder 2">
            <a:extLst>
              <a:ext uri="{FF2B5EF4-FFF2-40B4-BE49-F238E27FC236}">
                <a16:creationId xmlns:a16="http://schemas.microsoft.com/office/drawing/2014/main" id="{ED3165B1-59E6-C24B-BC40-D369EFE848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CA23E6-A896-5D4D-B42A-05D0257A3C1B}"/>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108082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58B2-F710-2546-8AF3-AC85DE493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126183-EEBF-5447-A627-B32C1A26C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FC076F-7A8A-8B4B-B864-86B7ADBA0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AC7655-0859-9C46-838F-D0FA7552BEA7}"/>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6" name="Footer Placeholder 5">
            <a:extLst>
              <a:ext uri="{FF2B5EF4-FFF2-40B4-BE49-F238E27FC236}">
                <a16:creationId xmlns:a16="http://schemas.microsoft.com/office/drawing/2014/main" id="{D1E30C00-4CD4-D34F-AD4B-2C8CB3D4B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86763-C453-6C40-9E36-13B7ECE44A3F}"/>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351708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0015-71FD-B041-A296-1094929ED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B41B7D-D387-5D41-A13B-30DBE0DE8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5E21D-6328-6F45-B3F3-9D2FB5BB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E50E48-B465-8940-9F21-3B9A88BE8A47}"/>
              </a:ext>
            </a:extLst>
          </p:cNvPr>
          <p:cNvSpPr>
            <a:spLocks noGrp="1"/>
          </p:cNvSpPr>
          <p:nvPr>
            <p:ph type="dt" sz="half" idx="10"/>
          </p:nvPr>
        </p:nvSpPr>
        <p:spPr/>
        <p:txBody>
          <a:bodyPr/>
          <a:lstStyle/>
          <a:p>
            <a:fld id="{3CA9FDAC-B9C7-7447-AE2C-1C4EC54CA89C}" type="datetimeFigureOut">
              <a:rPr lang="en-US" smtClean="0"/>
              <a:t>3/21/2025</a:t>
            </a:fld>
            <a:endParaRPr lang="en-US"/>
          </a:p>
        </p:txBody>
      </p:sp>
      <p:sp>
        <p:nvSpPr>
          <p:cNvPr id="6" name="Footer Placeholder 5">
            <a:extLst>
              <a:ext uri="{FF2B5EF4-FFF2-40B4-BE49-F238E27FC236}">
                <a16:creationId xmlns:a16="http://schemas.microsoft.com/office/drawing/2014/main" id="{DEE31297-FED3-2C4B-9079-049BAE858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2C619-2B8E-5D46-B887-4B77D09F25FD}"/>
              </a:ext>
            </a:extLst>
          </p:cNvPr>
          <p:cNvSpPr>
            <a:spLocks noGrp="1"/>
          </p:cNvSpPr>
          <p:nvPr>
            <p:ph type="sldNum" sz="quarter" idx="12"/>
          </p:nvPr>
        </p:nvSpPr>
        <p:spPr/>
        <p:txBody>
          <a:bodyPr/>
          <a:lstStyle/>
          <a:p>
            <a:fld id="{46D630BD-9F42-594C-97D8-2AE2DCD81206}" type="slidenum">
              <a:rPr lang="en-US" smtClean="0"/>
              <a:t>‹#›</a:t>
            </a:fld>
            <a:endParaRPr lang="en-US"/>
          </a:p>
        </p:txBody>
      </p:sp>
    </p:spTree>
    <p:extLst>
      <p:ext uri="{BB962C8B-B14F-4D97-AF65-F5344CB8AC3E}">
        <p14:creationId xmlns:p14="http://schemas.microsoft.com/office/powerpoint/2010/main" val="413371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05499A-E160-614A-ACFC-FE86DDFBF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0ECC6-EBCA-0A45-BE15-F3C269FEC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437AE-E665-4B47-BBD5-3E72EE2DB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9FDAC-B9C7-7447-AE2C-1C4EC54CA89C}" type="datetimeFigureOut">
              <a:rPr lang="en-US" smtClean="0"/>
              <a:t>3/21/2025</a:t>
            </a:fld>
            <a:endParaRPr lang="en-US"/>
          </a:p>
        </p:txBody>
      </p:sp>
      <p:sp>
        <p:nvSpPr>
          <p:cNvPr id="5" name="Footer Placeholder 4">
            <a:extLst>
              <a:ext uri="{FF2B5EF4-FFF2-40B4-BE49-F238E27FC236}">
                <a16:creationId xmlns:a16="http://schemas.microsoft.com/office/drawing/2014/main" id="{F699A419-A314-C240-8D63-8E118BB3B5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22EBD3-7B2B-654E-B280-38D3D4260D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630BD-9F42-594C-97D8-2AE2DCD81206}" type="slidenum">
              <a:rPr lang="en-US" smtClean="0"/>
              <a:t>‹#›</a:t>
            </a:fld>
            <a:endParaRPr lang="en-US"/>
          </a:p>
        </p:txBody>
      </p:sp>
    </p:spTree>
    <p:extLst>
      <p:ext uri="{BB962C8B-B14F-4D97-AF65-F5344CB8AC3E}">
        <p14:creationId xmlns:p14="http://schemas.microsoft.com/office/powerpoint/2010/main" val="20223188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3C4593-5C89-907A-AF37-3151C6B00BF8}"/>
              </a:ext>
            </a:extLst>
          </p:cNvPr>
          <p:cNvPicPr>
            <a:picLocks noChangeAspect="1"/>
          </p:cNvPicPr>
          <p:nvPr/>
        </p:nvPicPr>
        <p:blipFill>
          <a:blip r:embed="rId2"/>
          <a:stretch>
            <a:fillRect/>
          </a:stretch>
        </p:blipFill>
        <p:spPr>
          <a:xfrm>
            <a:off x="10753219" y="0"/>
            <a:ext cx="1438781" cy="1438781"/>
          </a:xfrm>
          <a:prstGeom prst="rect">
            <a:avLst/>
          </a:prstGeom>
        </p:spPr>
      </p:pic>
      <p:sp>
        <p:nvSpPr>
          <p:cNvPr id="1048599" name="Title 1"/>
          <p:cNvSpPr>
            <a:spLocks noGrp="1"/>
          </p:cNvSpPr>
          <p:nvPr>
            <p:ph type="ctrTitle"/>
          </p:nvPr>
        </p:nvSpPr>
        <p:spPr>
          <a:xfrm>
            <a:off x="251791" y="470048"/>
            <a:ext cx="11688418" cy="1848678"/>
          </a:xfrm>
        </p:spPr>
        <p:txBody>
          <a:bodyPr>
            <a:normAutofit/>
            <a:scene3d>
              <a:camera prst="orthographicFront"/>
              <a:lightRig rig="threePt" dir="t"/>
            </a:scene3d>
            <a:sp3d>
              <a:bevelB w="38100" h="38100"/>
            </a:sp3d>
          </a:bodyPr>
          <a:lstStyle/>
          <a:p>
            <a:endParaRPr lang="en-US" dirty="0">
              <a:effectLst>
                <a:glow rad="63500">
                  <a:schemeClr val="accent4">
                    <a:satMod val="175000"/>
                    <a:alpha val="40000"/>
                  </a:schemeClr>
                </a:glow>
              </a:effectLst>
            </a:endParaRPr>
          </a:p>
        </p:txBody>
      </p:sp>
      <p:sp>
        <p:nvSpPr>
          <p:cNvPr id="1048600" name="Subtitle 2"/>
          <p:cNvSpPr>
            <a:spLocks noGrp="1"/>
          </p:cNvSpPr>
          <p:nvPr>
            <p:ph type="subTitle" idx="1"/>
          </p:nvPr>
        </p:nvSpPr>
        <p:spPr>
          <a:xfrm>
            <a:off x="1449572" y="2807823"/>
            <a:ext cx="9144000" cy="3240156"/>
          </a:xfrm>
        </p:spPr>
        <p:txBody>
          <a:bodyPr>
            <a:normAutofit fontScale="93750"/>
          </a:bodyPr>
          <a:lstStyle/>
          <a:p>
            <a:r>
              <a:rPr lang="en-US" sz="8000" b="1" dirty="0">
                <a:solidFill>
                  <a:srgbClr val="00B0F0"/>
                </a:solidFill>
              </a:rPr>
              <a:t>HYDROCEPHALOUS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710610" y="141843"/>
            <a:ext cx="11197854" cy="687498"/>
          </a:xfrm>
        </p:spPr>
        <p:txBody>
          <a:bodyPr>
            <a:normAutofit fontScale="90000"/>
          </a:bodyPr>
          <a:lstStyle/>
          <a:p>
            <a:pPr algn="ctr"/>
            <a:r>
              <a:rPr lang="en-US" dirty="0">
                <a:solidFill>
                  <a:srgbClr val="FF0000"/>
                </a:solidFill>
              </a:rPr>
              <a:t>CAUSES OF HYDROCEPHALUS</a:t>
            </a:r>
            <a:endParaRPr lang="en-US" dirty="0"/>
          </a:p>
        </p:txBody>
      </p:sp>
      <p:sp>
        <p:nvSpPr>
          <p:cNvPr id="1048605" name="object 3"/>
          <p:cNvSpPr>
            <a:spLocks noGrp="1"/>
          </p:cNvSpPr>
          <p:nvPr>
            <p:ph idx="1"/>
          </p:nvPr>
        </p:nvSpPr>
        <p:spPr>
          <a:xfrm>
            <a:off x="329609" y="1304144"/>
            <a:ext cx="11578855" cy="5288042"/>
          </a:xfrm>
          <a:prstGeom prst="rect">
            <a:avLst/>
          </a:prstGeom>
          <a:blipFill>
            <a:blip r:embed="rId2" cstate="print"/>
            <a:stretch>
              <a:fillRect/>
            </a:stretch>
          </a:blipFill>
        </p:spPr>
        <p:txBody>
          <a:bodyPr wrap="square" lIns="0" tIns="0" rIns="0" bIns="0" rtlCol="0"/>
          <a:lstStyle/>
          <a:p>
            <a:pPr marL="0" indent="0">
              <a:buNone/>
            </a:pPr>
            <a:endParaRPr lang="en-US" dirty="0"/>
          </a:p>
        </p:txBody>
      </p:sp>
      <p:pic>
        <p:nvPicPr>
          <p:cNvPr id="2" name="Picture 1">
            <a:extLst>
              <a:ext uri="{FF2B5EF4-FFF2-40B4-BE49-F238E27FC236}">
                <a16:creationId xmlns:a16="http://schemas.microsoft.com/office/drawing/2014/main" id="{818EA791-B57E-65E1-91BA-9F4B3C7EBDC0}"/>
              </a:ext>
            </a:extLst>
          </p:cNvPr>
          <p:cNvPicPr>
            <a:picLocks noChangeAspect="1"/>
          </p:cNvPicPr>
          <p:nvPr/>
        </p:nvPicPr>
        <p:blipFill>
          <a:blip r:embed="rId3"/>
          <a:stretch>
            <a:fillRect/>
          </a:stretch>
        </p:blipFill>
        <p:spPr>
          <a:xfrm>
            <a:off x="10623167" y="0"/>
            <a:ext cx="1438781" cy="14387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838200" y="652205"/>
            <a:ext cx="10515600" cy="730028"/>
          </a:xfrm>
        </p:spPr>
        <p:txBody>
          <a:bodyPr/>
          <a:lstStyle/>
          <a:p>
            <a:pPr algn="ctr"/>
            <a:r>
              <a:rPr lang="en-US" b="1" dirty="0">
                <a:solidFill>
                  <a:srgbClr val="FF0000"/>
                </a:solidFill>
              </a:rPr>
              <a:t>TYPES OF HYDROCEPHALUS</a:t>
            </a:r>
          </a:p>
        </p:txBody>
      </p:sp>
      <p:sp>
        <p:nvSpPr>
          <p:cNvPr id="1048607" name="Content Placeholder 2"/>
          <p:cNvSpPr>
            <a:spLocks noGrp="1"/>
          </p:cNvSpPr>
          <p:nvPr>
            <p:ph idx="1"/>
          </p:nvPr>
        </p:nvSpPr>
        <p:spPr>
          <a:xfrm>
            <a:off x="838200" y="1382233"/>
            <a:ext cx="10515600" cy="4794730"/>
          </a:xfrm>
        </p:spPr>
        <p:txBody>
          <a:bodyPr/>
          <a:lstStyle/>
          <a:p>
            <a:pPr marL="287020" indent="-274320">
              <a:lnSpc>
                <a:spcPct val="100000"/>
              </a:lnSpc>
              <a:buClr>
                <a:srgbClr val="7E8FA9"/>
              </a:buClr>
              <a:buSzPct val="93750"/>
              <a:buFont typeface="Wingdings 2"/>
              <a:buChar char=""/>
              <a:tabLst>
                <a:tab pos="287020" algn="l"/>
              </a:tabLst>
            </a:pPr>
            <a:r>
              <a:rPr lang="en-US" sz="3600" dirty="0">
                <a:latin typeface="Times New Roman" panose="02020603050405020304" pitchFamily="18" charset="0"/>
                <a:cs typeface="Times New Roman" panose="02020603050405020304" pitchFamily="18" charset="0"/>
              </a:rPr>
              <a:t>Th</a:t>
            </a:r>
            <a:r>
              <a:rPr lang="en-US" sz="3600" spc="-15" dirty="0">
                <a:latin typeface="Times New Roman" panose="02020603050405020304" pitchFamily="18" charset="0"/>
                <a:cs typeface="Times New Roman" panose="02020603050405020304" pitchFamily="18" charset="0"/>
              </a:rPr>
              <a:t>e</a:t>
            </a:r>
            <a:r>
              <a:rPr lang="en-US" sz="3600" dirty="0">
                <a:latin typeface="Times New Roman" panose="02020603050405020304" pitchFamily="18" charset="0"/>
                <a:cs typeface="Times New Roman" panose="02020603050405020304" pitchFamily="18" charset="0"/>
              </a:rPr>
              <a:t>re</a:t>
            </a:r>
            <a:r>
              <a:rPr lang="en-US" sz="3600" spc="-35"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are</a:t>
            </a:r>
            <a:r>
              <a:rPr lang="en-US" sz="3600" spc="-25"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several</a:t>
            </a:r>
            <a:r>
              <a:rPr lang="en-US" sz="3600" spc="-35"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di</a:t>
            </a:r>
            <a:r>
              <a:rPr lang="en-US" sz="3600" spc="-75" dirty="0">
                <a:latin typeface="Times New Roman" panose="02020603050405020304" pitchFamily="18" charset="0"/>
                <a:cs typeface="Times New Roman" panose="02020603050405020304" pitchFamily="18" charset="0"/>
              </a:rPr>
              <a:t>f</a:t>
            </a:r>
            <a:r>
              <a:rPr lang="en-US" sz="3600" dirty="0">
                <a:latin typeface="Times New Roman" panose="02020603050405020304" pitchFamily="18" charset="0"/>
                <a:cs typeface="Times New Roman" panose="02020603050405020304" pitchFamily="18" charset="0"/>
              </a:rPr>
              <a:t>fer</a:t>
            </a:r>
            <a:r>
              <a:rPr lang="en-US" sz="3600" spc="-15" dirty="0">
                <a:latin typeface="Times New Roman" panose="02020603050405020304" pitchFamily="18" charset="0"/>
                <a:cs typeface="Times New Roman" panose="02020603050405020304" pitchFamily="18" charset="0"/>
              </a:rPr>
              <a:t>e</a:t>
            </a:r>
            <a:r>
              <a:rPr lang="en-US" sz="3600" dirty="0">
                <a:latin typeface="Times New Roman" panose="02020603050405020304" pitchFamily="18" charset="0"/>
                <a:cs typeface="Times New Roman" panose="02020603050405020304" pitchFamily="18" charset="0"/>
              </a:rPr>
              <a:t>nt</a:t>
            </a:r>
            <a:r>
              <a:rPr lang="en-US" sz="3600" spc="-1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types</a:t>
            </a:r>
            <a:r>
              <a:rPr lang="en-US" sz="3600" spc="-25"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of  </a:t>
            </a:r>
            <a:r>
              <a:rPr lang="en-US" sz="3600" b="1" spc="5" dirty="0">
                <a:latin typeface="Times New Roman" panose="02020603050405020304" pitchFamily="18" charset="0"/>
                <a:cs typeface="Times New Roman" panose="02020603050405020304" pitchFamily="18" charset="0"/>
              </a:rPr>
              <a:t>H</a:t>
            </a:r>
            <a:r>
              <a:rPr lang="en-US" sz="3600" b="1" dirty="0">
                <a:latin typeface="Times New Roman" panose="02020603050405020304" pitchFamily="18" charset="0"/>
                <a:cs typeface="Times New Roman" panose="02020603050405020304" pitchFamily="18" charset="0"/>
              </a:rPr>
              <a:t>ydro</a:t>
            </a:r>
            <a:r>
              <a:rPr lang="en-US" sz="3600" b="1" spc="-15" dirty="0">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eph</a:t>
            </a:r>
            <a:r>
              <a:rPr lang="en-US" sz="3600" b="1" spc="-15" dirty="0">
                <a:latin typeface="Times New Roman" panose="02020603050405020304" pitchFamily="18" charset="0"/>
                <a:cs typeface="Times New Roman" panose="02020603050405020304" pitchFamily="18" charset="0"/>
              </a:rPr>
              <a:t>a</a:t>
            </a:r>
            <a:r>
              <a:rPr lang="en-US" sz="3600" b="1" dirty="0">
                <a:latin typeface="Times New Roman" panose="02020603050405020304" pitchFamily="18" charset="0"/>
                <a:cs typeface="Times New Roman" panose="02020603050405020304" pitchFamily="18" charset="0"/>
              </a:rPr>
              <a:t>lu</a:t>
            </a:r>
            <a:r>
              <a:rPr lang="en-US" sz="3600" b="1" spc="-10" dirty="0">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a:t>
            </a:r>
          </a:p>
          <a:p>
            <a:pPr marL="862965" lvl="1" indent="-457200">
              <a:lnSpc>
                <a:spcPct val="150000"/>
              </a:lnSpc>
              <a:spcBef>
                <a:spcPts val="670"/>
              </a:spcBef>
              <a:buClr>
                <a:srgbClr val="619DD1"/>
              </a:buClr>
              <a:buSzPct val="83928"/>
              <a:buFont typeface="Wingdings" pitchFamily="2" charset="2"/>
              <a:buChar char="Ø"/>
              <a:tabLst>
                <a:tab pos="653415" algn="l"/>
              </a:tabLst>
            </a:pPr>
            <a:r>
              <a:rPr lang="en-US" sz="3600" spc="-20" dirty="0">
                <a:latin typeface="Times New Roman" panose="02020603050405020304" pitchFamily="18" charset="0"/>
                <a:cs typeface="Times New Roman" panose="02020603050405020304" pitchFamily="18" charset="0"/>
              </a:rPr>
              <a:t>Commu</a:t>
            </a:r>
            <a:r>
              <a:rPr lang="en-US" sz="3600" spc="-15" dirty="0">
                <a:latin typeface="Times New Roman" panose="02020603050405020304" pitchFamily="18" charset="0"/>
                <a:cs typeface="Times New Roman" panose="02020603050405020304" pitchFamily="18" charset="0"/>
              </a:rPr>
              <a:t>n</a:t>
            </a:r>
            <a:r>
              <a:rPr lang="en-US" sz="3600" spc="-10" dirty="0">
                <a:latin typeface="Times New Roman" panose="02020603050405020304" pitchFamily="18" charset="0"/>
                <a:cs typeface="Times New Roman" panose="02020603050405020304" pitchFamily="18" charset="0"/>
              </a:rPr>
              <a:t>ic</a:t>
            </a:r>
            <a:r>
              <a:rPr lang="en-US" sz="3600" spc="-15" dirty="0">
                <a:latin typeface="Times New Roman" panose="02020603050405020304" pitchFamily="18" charset="0"/>
                <a:cs typeface="Times New Roman" panose="02020603050405020304" pitchFamily="18" charset="0"/>
              </a:rPr>
              <a:t>at</a:t>
            </a:r>
            <a:r>
              <a:rPr lang="en-US" sz="3600" spc="-5" dirty="0">
                <a:latin typeface="Times New Roman" panose="02020603050405020304" pitchFamily="18" charset="0"/>
                <a:cs typeface="Times New Roman" panose="02020603050405020304" pitchFamily="18" charset="0"/>
              </a:rPr>
              <a:t>i</a:t>
            </a:r>
            <a:r>
              <a:rPr lang="en-US" sz="3600" spc="-20" dirty="0">
                <a:latin typeface="Times New Roman" panose="02020603050405020304" pitchFamily="18" charset="0"/>
                <a:cs typeface="Times New Roman" panose="02020603050405020304" pitchFamily="18" charset="0"/>
              </a:rPr>
              <a:t>ng</a:t>
            </a:r>
            <a:r>
              <a:rPr lang="en-US" sz="3600" spc="30" dirty="0">
                <a:latin typeface="Times New Roman" panose="02020603050405020304" pitchFamily="18" charset="0"/>
                <a:cs typeface="Times New Roman" panose="02020603050405020304" pitchFamily="18" charset="0"/>
              </a:rPr>
              <a:t> </a:t>
            </a:r>
            <a:r>
              <a:rPr lang="en-US" sz="3600" spc="-20" dirty="0">
                <a:latin typeface="Times New Roman" panose="02020603050405020304" pitchFamily="18" charset="0"/>
                <a:cs typeface="Times New Roman" panose="02020603050405020304" pitchFamily="18" charset="0"/>
              </a:rPr>
              <a:t>h</a:t>
            </a:r>
            <a:r>
              <a:rPr lang="en-US" sz="3600" spc="-10" dirty="0">
                <a:latin typeface="Times New Roman" panose="02020603050405020304" pitchFamily="18" charset="0"/>
                <a:cs typeface="Times New Roman" panose="02020603050405020304" pitchFamily="18" charset="0"/>
              </a:rPr>
              <a:t>y</a:t>
            </a:r>
            <a:r>
              <a:rPr lang="en-US" sz="3600" spc="-20" dirty="0">
                <a:latin typeface="Times New Roman" panose="02020603050405020304" pitchFamily="18" charset="0"/>
                <a:cs typeface="Times New Roman" panose="02020603050405020304" pitchFamily="18" charset="0"/>
              </a:rPr>
              <a:t>d</a:t>
            </a:r>
            <a:r>
              <a:rPr lang="en-US" sz="3600" spc="-5" dirty="0">
                <a:latin typeface="Times New Roman" panose="02020603050405020304" pitchFamily="18" charset="0"/>
                <a:cs typeface="Times New Roman" panose="02020603050405020304" pitchFamily="18" charset="0"/>
              </a:rPr>
              <a:t>r</a:t>
            </a:r>
            <a:r>
              <a:rPr lang="en-US" sz="3600" spc="-20" dirty="0">
                <a:latin typeface="Times New Roman" panose="02020603050405020304" pitchFamily="18" charset="0"/>
                <a:cs typeface="Times New Roman" panose="02020603050405020304" pitchFamily="18" charset="0"/>
              </a:rPr>
              <a:t>o</a:t>
            </a:r>
            <a:r>
              <a:rPr lang="en-US" sz="3600" spc="-10" dirty="0">
                <a:latin typeface="Times New Roman" panose="02020603050405020304" pitchFamily="18" charset="0"/>
                <a:cs typeface="Times New Roman" panose="02020603050405020304" pitchFamily="18" charset="0"/>
              </a:rPr>
              <a:t>c</a:t>
            </a:r>
            <a:r>
              <a:rPr lang="en-US" sz="3600" spc="-20" dirty="0">
                <a:latin typeface="Times New Roman" panose="02020603050405020304" pitchFamily="18" charset="0"/>
                <a:cs typeface="Times New Roman" panose="02020603050405020304" pitchFamily="18" charset="0"/>
              </a:rPr>
              <a:t>e</a:t>
            </a:r>
            <a:r>
              <a:rPr lang="en-US" sz="3600" spc="-15" dirty="0">
                <a:latin typeface="Times New Roman" panose="02020603050405020304" pitchFamily="18" charset="0"/>
                <a:cs typeface="Times New Roman" panose="02020603050405020304" pitchFamily="18" charset="0"/>
              </a:rPr>
              <a:t>p</a:t>
            </a:r>
            <a:r>
              <a:rPr lang="en-US" sz="3600" spc="-20" dirty="0">
                <a:latin typeface="Times New Roman" panose="02020603050405020304" pitchFamily="18" charset="0"/>
                <a:cs typeface="Times New Roman" panose="02020603050405020304" pitchFamily="18" charset="0"/>
              </a:rPr>
              <a:t>h</a:t>
            </a:r>
            <a:r>
              <a:rPr lang="en-US" sz="3600" spc="-15" dirty="0">
                <a:latin typeface="Times New Roman" panose="02020603050405020304" pitchFamily="18" charset="0"/>
                <a:cs typeface="Times New Roman" panose="02020603050405020304" pitchFamily="18" charset="0"/>
              </a:rPr>
              <a:t>a</a:t>
            </a:r>
            <a:r>
              <a:rPr lang="en-US" sz="3600" spc="-10" dirty="0">
                <a:latin typeface="Times New Roman" panose="02020603050405020304" pitchFamily="18" charset="0"/>
                <a:cs typeface="Times New Roman" panose="02020603050405020304" pitchFamily="18" charset="0"/>
              </a:rPr>
              <a:t>l</a:t>
            </a:r>
            <a:r>
              <a:rPr lang="en-US" sz="3600" spc="-15" dirty="0">
                <a:latin typeface="Times New Roman" panose="02020603050405020304" pitchFamily="18" charset="0"/>
                <a:cs typeface="Times New Roman" panose="02020603050405020304" pitchFamily="18" charset="0"/>
              </a:rPr>
              <a:t>us</a:t>
            </a:r>
            <a:endParaRPr lang="en-US" sz="3600" dirty="0">
              <a:latin typeface="Times New Roman" panose="02020603050405020304" pitchFamily="18" charset="0"/>
              <a:cs typeface="Times New Roman" panose="02020603050405020304" pitchFamily="18" charset="0"/>
            </a:endParaRPr>
          </a:p>
          <a:p>
            <a:pPr marL="862965" lvl="1" indent="-457200">
              <a:lnSpc>
                <a:spcPct val="150000"/>
              </a:lnSpc>
              <a:spcBef>
                <a:spcPts val="670"/>
              </a:spcBef>
              <a:buClr>
                <a:srgbClr val="619DD1"/>
              </a:buClr>
              <a:buSzPct val="83928"/>
              <a:buFont typeface="Wingdings" pitchFamily="2" charset="2"/>
              <a:buChar char="Ø"/>
              <a:tabLst>
                <a:tab pos="653415" algn="l"/>
              </a:tabLst>
            </a:pPr>
            <a:r>
              <a:rPr lang="en-US" sz="3600" spc="-20" dirty="0">
                <a:latin typeface="Times New Roman" panose="02020603050405020304" pitchFamily="18" charset="0"/>
                <a:cs typeface="Times New Roman" panose="02020603050405020304" pitchFamily="18" charset="0"/>
              </a:rPr>
              <a:t>No</a:t>
            </a:r>
            <a:r>
              <a:rPr lang="en-US" sz="3600" spc="-15" dirty="0">
                <a:latin typeface="Times New Roman" panose="02020603050405020304" pitchFamily="18" charset="0"/>
                <a:cs typeface="Times New Roman" panose="02020603050405020304" pitchFamily="18" charset="0"/>
              </a:rPr>
              <a:t>n</a:t>
            </a:r>
            <a:r>
              <a:rPr lang="en-US" sz="3600" spc="-5" dirty="0">
                <a:latin typeface="Times New Roman" panose="02020603050405020304" pitchFamily="18" charset="0"/>
                <a:cs typeface="Times New Roman" panose="02020603050405020304" pitchFamily="18" charset="0"/>
              </a:rPr>
              <a:t>-</a:t>
            </a:r>
            <a:r>
              <a:rPr lang="en-US" sz="3600" spc="-15" dirty="0">
                <a:latin typeface="Times New Roman" panose="02020603050405020304" pitchFamily="18" charset="0"/>
                <a:cs typeface="Times New Roman" panose="02020603050405020304" pitchFamily="18" charset="0"/>
              </a:rPr>
              <a:t>co</a:t>
            </a:r>
            <a:r>
              <a:rPr lang="en-US" sz="3600" spc="-25" dirty="0">
                <a:latin typeface="Times New Roman" panose="02020603050405020304" pitchFamily="18" charset="0"/>
                <a:cs typeface="Times New Roman" panose="02020603050405020304" pitchFamily="18" charset="0"/>
              </a:rPr>
              <a:t>mmu</a:t>
            </a:r>
            <a:r>
              <a:rPr lang="en-US" sz="3600" spc="-15" dirty="0">
                <a:latin typeface="Times New Roman" panose="02020603050405020304" pitchFamily="18" charset="0"/>
                <a:cs typeface="Times New Roman" panose="02020603050405020304" pitchFamily="18" charset="0"/>
              </a:rPr>
              <a:t>n</a:t>
            </a:r>
            <a:r>
              <a:rPr lang="en-US" sz="3600" spc="-10" dirty="0">
                <a:latin typeface="Times New Roman" panose="02020603050405020304" pitchFamily="18" charset="0"/>
                <a:cs typeface="Times New Roman" panose="02020603050405020304" pitchFamily="18" charset="0"/>
              </a:rPr>
              <a:t>ic</a:t>
            </a:r>
            <a:r>
              <a:rPr lang="en-US" sz="3600" spc="-15" dirty="0">
                <a:latin typeface="Times New Roman" panose="02020603050405020304" pitchFamily="18" charset="0"/>
                <a:cs typeface="Times New Roman" panose="02020603050405020304" pitchFamily="18" charset="0"/>
              </a:rPr>
              <a:t>at</a:t>
            </a:r>
            <a:r>
              <a:rPr lang="en-US" sz="3600" spc="-5" dirty="0">
                <a:latin typeface="Times New Roman" panose="02020603050405020304" pitchFamily="18" charset="0"/>
                <a:cs typeface="Times New Roman" panose="02020603050405020304" pitchFamily="18" charset="0"/>
              </a:rPr>
              <a:t>i</a:t>
            </a:r>
            <a:r>
              <a:rPr lang="en-US" sz="3600" spc="-20" dirty="0">
                <a:latin typeface="Times New Roman" panose="02020603050405020304" pitchFamily="18" charset="0"/>
                <a:cs typeface="Times New Roman" panose="02020603050405020304" pitchFamily="18" charset="0"/>
              </a:rPr>
              <a:t>ng</a:t>
            </a:r>
            <a:r>
              <a:rPr lang="en-US" sz="3600" spc="50" dirty="0">
                <a:latin typeface="Times New Roman" panose="02020603050405020304" pitchFamily="18" charset="0"/>
                <a:cs typeface="Times New Roman" panose="02020603050405020304" pitchFamily="18" charset="0"/>
              </a:rPr>
              <a:t> </a:t>
            </a:r>
            <a:r>
              <a:rPr lang="en-US" sz="3600" spc="-10" dirty="0">
                <a:latin typeface="Times New Roman" panose="02020603050405020304" pitchFamily="18" charset="0"/>
                <a:cs typeface="Times New Roman" panose="02020603050405020304" pitchFamily="18" charset="0"/>
              </a:rPr>
              <a:t>hydrocephalus</a:t>
            </a:r>
            <a:endParaRPr lang="en-US" sz="3600" dirty="0">
              <a:latin typeface="Times New Roman" panose="02020603050405020304" pitchFamily="18" charset="0"/>
              <a:cs typeface="Times New Roman" panose="02020603050405020304" pitchFamily="18" charset="0"/>
            </a:endParaRPr>
          </a:p>
          <a:p>
            <a:pPr lvl="1">
              <a:lnSpc>
                <a:spcPct val="150000"/>
              </a:lnSpc>
              <a:buFont typeface="Wingdings" pitchFamily="2" charset="2"/>
              <a:buChar char="Ø"/>
            </a:pPr>
            <a:r>
              <a:rPr lang="en-US" sz="3200" dirty="0">
                <a:latin typeface="Times New Roman" panose="02020603050405020304" pitchFamily="18" charset="0"/>
                <a:cs typeface="Times New Roman" panose="02020603050405020304" pitchFamily="18" charset="0"/>
              </a:rPr>
              <a:t> Other types hydrocephalus</a:t>
            </a:r>
          </a:p>
          <a:p>
            <a:pPr lvl="3">
              <a:buFont typeface="Wingdings" pitchFamily="2" charset="2"/>
              <a:buChar char="q"/>
            </a:pPr>
            <a:r>
              <a:rPr lang="en-US" sz="2600" dirty="0">
                <a:latin typeface="Times New Roman" panose="02020603050405020304" pitchFamily="18" charset="0"/>
                <a:cs typeface="Times New Roman" panose="02020603050405020304" pitchFamily="18" charset="0"/>
              </a:rPr>
              <a:t> Normal pressure hydrocephalus</a:t>
            </a:r>
          </a:p>
          <a:p>
            <a:pPr lvl="3">
              <a:buFont typeface="Wingdings" pitchFamily="2" charset="2"/>
              <a:buChar char="q"/>
            </a:pPr>
            <a:r>
              <a:rPr lang="en-US" sz="2600" dirty="0">
                <a:latin typeface="Times New Roman" panose="02020603050405020304" pitchFamily="18" charset="0"/>
                <a:cs typeface="Times New Roman" panose="02020603050405020304" pitchFamily="18" charset="0"/>
              </a:rPr>
              <a:t>  Hydrocephalus ex </a:t>
            </a:r>
            <a:r>
              <a:rPr lang="en-US" sz="2600" dirty="0" err="1">
                <a:latin typeface="Times New Roman" panose="02020603050405020304" pitchFamily="18" charset="0"/>
                <a:cs typeface="Times New Roman" panose="02020603050405020304" pitchFamily="18" charset="0"/>
              </a:rPr>
              <a:t>vacuo</a:t>
            </a:r>
            <a:endParaRPr lang="en-US" sz="26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42B1D2F-7887-B9FD-1441-4F4D3C87B790}"/>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253410" y="248167"/>
            <a:ext cx="10515600" cy="708763"/>
          </a:xfrm>
        </p:spPr>
        <p:txBody>
          <a:bodyPr/>
          <a:lstStyle/>
          <a:p>
            <a:pPr algn="ctr"/>
            <a:r>
              <a:rPr lang="en-US" b="1" dirty="0">
                <a:solidFill>
                  <a:srgbClr val="FF0000"/>
                </a:solidFill>
              </a:rPr>
              <a:t>COMMUNICATING HYDROCEPHALUS</a:t>
            </a:r>
          </a:p>
        </p:txBody>
      </p:sp>
      <p:sp>
        <p:nvSpPr>
          <p:cNvPr id="1048609" name="Content Placeholder 2"/>
          <p:cNvSpPr>
            <a:spLocks noGrp="1"/>
          </p:cNvSpPr>
          <p:nvPr>
            <p:ph idx="1"/>
          </p:nvPr>
        </p:nvSpPr>
        <p:spPr>
          <a:xfrm>
            <a:off x="159489" y="839972"/>
            <a:ext cx="5901070" cy="6018028"/>
          </a:xfrm>
        </p:spPr>
        <p:txBody>
          <a:bodyPr>
            <a:normAutofit/>
          </a:bodyPr>
          <a:lstStyle/>
          <a:p>
            <a:pPr algn="just"/>
            <a:r>
              <a:rPr lang="en-US" b="1" i="1" spc="-20" dirty="0">
                <a:latin typeface="Times New Roman" panose="02020603050405020304" pitchFamily="18" charset="0"/>
                <a:cs typeface="Times New Roman" panose="02020603050405020304" pitchFamily="18" charset="0"/>
              </a:rPr>
              <a:t>C</a:t>
            </a:r>
            <a:r>
              <a:rPr lang="en-US" b="1" i="1" spc="-5" dirty="0">
                <a:latin typeface="Times New Roman" panose="02020603050405020304" pitchFamily="18" charset="0"/>
                <a:cs typeface="Times New Roman" panose="02020603050405020304" pitchFamily="18" charset="0"/>
              </a:rPr>
              <a:t>omm</a:t>
            </a:r>
            <a:r>
              <a:rPr lang="en-US" b="1" i="1" spc="10" dirty="0">
                <a:latin typeface="Times New Roman" panose="02020603050405020304" pitchFamily="18" charset="0"/>
                <a:cs typeface="Times New Roman" panose="02020603050405020304" pitchFamily="18" charset="0"/>
              </a:rPr>
              <a:t>u</a:t>
            </a:r>
            <a:r>
              <a:rPr lang="en-US" b="1" i="1" spc="-15" dirty="0">
                <a:latin typeface="Times New Roman" panose="02020603050405020304" pitchFamily="18" charset="0"/>
                <a:cs typeface="Times New Roman" panose="02020603050405020304" pitchFamily="18" charset="0"/>
              </a:rPr>
              <a:t>nic</a:t>
            </a:r>
            <a:r>
              <a:rPr lang="en-US" b="1" i="1" spc="-20" dirty="0">
                <a:latin typeface="Times New Roman" panose="02020603050405020304" pitchFamily="18" charset="0"/>
                <a:cs typeface="Times New Roman" panose="02020603050405020304" pitchFamily="18" charset="0"/>
              </a:rPr>
              <a:t>at</a:t>
            </a:r>
            <a:r>
              <a:rPr lang="en-US" b="1" i="1" spc="-5" dirty="0">
                <a:latin typeface="Times New Roman" panose="02020603050405020304" pitchFamily="18" charset="0"/>
                <a:cs typeface="Times New Roman" panose="02020603050405020304" pitchFamily="18" charset="0"/>
              </a:rPr>
              <a:t>i</a:t>
            </a:r>
            <a:r>
              <a:rPr lang="en-US" b="1" i="1" dirty="0">
                <a:latin typeface="Times New Roman" panose="02020603050405020304" pitchFamily="18" charset="0"/>
                <a:cs typeface="Times New Roman" panose="02020603050405020304" pitchFamily="18" charset="0"/>
              </a:rPr>
              <a:t>ng (</a:t>
            </a:r>
            <a:r>
              <a:rPr lang="en-US" b="1" i="1" spc="-15" dirty="0">
                <a:latin typeface="Times New Roman" panose="02020603050405020304" pitchFamily="18" charset="0"/>
                <a:cs typeface="Times New Roman" panose="02020603050405020304" pitchFamily="18" charset="0"/>
              </a:rPr>
              <a:t>Non-Obstructive</a:t>
            </a:r>
            <a:r>
              <a:rPr lang="en-US" b="1" i="1" dirty="0">
                <a:latin typeface="Times New Roman" panose="02020603050405020304" pitchFamily="18" charset="0"/>
                <a:cs typeface="Times New Roman" panose="02020603050405020304" pitchFamily="18" charset="0"/>
              </a:rPr>
              <a:t>)</a:t>
            </a:r>
          </a:p>
          <a:p>
            <a:pPr marL="0" indent="0" algn="just">
              <a:buNone/>
            </a:pPr>
            <a:r>
              <a:rPr lang="en-US" b="1" i="1" spc="-15" dirty="0">
                <a:latin typeface="Times New Roman" panose="02020603050405020304" pitchFamily="18" charset="0"/>
                <a:cs typeface="Times New Roman" panose="02020603050405020304" pitchFamily="18" charset="0"/>
              </a:rPr>
              <a:t>h</a:t>
            </a:r>
            <a:r>
              <a:rPr lang="en-US" b="1" i="1" spc="-25" dirty="0">
                <a:latin typeface="Times New Roman" panose="02020603050405020304" pitchFamily="18" charset="0"/>
                <a:cs typeface="Times New Roman" panose="02020603050405020304" pitchFamily="18" charset="0"/>
              </a:rPr>
              <a:t>y</a:t>
            </a:r>
            <a:r>
              <a:rPr lang="en-US" b="1" i="1" dirty="0">
                <a:latin typeface="Times New Roman" panose="02020603050405020304" pitchFamily="18" charset="0"/>
                <a:cs typeface="Times New Roman" panose="02020603050405020304" pitchFamily="18" charset="0"/>
              </a:rPr>
              <a:t>d</a:t>
            </a:r>
            <a:r>
              <a:rPr lang="en-US" b="1" i="1" spc="-10" dirty="0">
                <a:latin typeface="Times New Roman" panose="02020603050405020304" pitchFamily="18" charset="0"/>
                <a:cs typeface="Times New Roman" panose="02020603050405020304" pitchFamily="18" charset="0"/>
              </a:rPr>
              <a:t>ro</a:t>
            </a:r>
            <a:r>
              <a:rPr lang="en-US" b="1" i="1" spc="-20" dirty="0">
                <a:latin typeface="Times New Roman" panose="02020603050405020304" pitchFamily="18" charset="0"/>
                <a:cs typeface="Times New Roman" panose="02020603050405020304" pitchFamily="18" charset="0"/>
              </a:rPr>
              <a:t>c</a:t>
            </a:r>
            <a:r>
              <a:rPr lang="en-US" b="1" i="1" spc="-15" dirty="0">
                <a:latin typeface="Times New Roman" panose="02020603050405020304" pitchFamily="18" charset="0"/>
                <a:cs typeface="Times New Roman" panose="02020603050405020304" pitchFamily="18" charset="0"/>
              </a:rPr>
              <a:t>epha</a:t>
            </a:r>
            <a:r>
              <a:rPr lang="en-US" b="1" i="1" spc="-20" dirty="0">
                <a:latin typeface="Times New Roman" panose="02020603050405020304" pitchFamily="18" charset="0"/>
                <a:cs typeface="Times New Roman" panose="02020603050405020304" pitchFamily="18" charset="0"/>
              </a:rPr>
              <a:t>lu</a:t>
            </a:r>
            <a:r>
              <a:rPr lang="en-US" b="1" i="1" spc="45"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5" dirty="0">
                <a:latin typeface="Times New Roman" panose="02020603050405020304" pitchFamily="18" charset="0"/>
                <a:cs typeface="Times New Roman" panose="02020603050405020304" pitchFamily="18" charset="0"/>
              </a:rPr>
              <a:t>is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rm</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1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co</a:t>
            </a:r>
            <a:r>
              <a:rPr lang="en-US" spc="-5" dirty="0">
                <a:latin typeface="Times New Roman" panose="02020603050405020304" pitchFamily="18" charset="0"/>
                <a:cs typeface="Times New Roman" panose="02020603050405020304" pitchFamily="18" charset="0"/>
              </a:rPr>
              <a:t>mm</a:t>
            </a:r>
            <a:r>
              <a:rPr lang="en-US" spc="5" dirty="0">
                <a:latin typeface="Times New Roman" panose="02020603050405020304" pitchFamily="18" charset="0"/>
                <a:cs typeface="Times New Roman" panose="02020603050405020304" pitchFamily="18" charset="0"/>
              </a:rPr>
              <a:t>un</a:t>
            </a: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bet</a:t>
            </a:r>
            <a:r>
              <a:rPr lang="en-US" spc="-10" dirty="0">
                <a:latin typeface="Times New Roman" panose="02020603050405020304" pitchFamily="18" charset="0"/>
                <a:cs typeface="Times New Roman" panose="02020603050405020304" pitchFamily="18" charset="0"/>
              </a:rPr>
              <a:t>we</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 </a:t>
            </a:r>
            <a:r>
              <a:rPr lang="en-US" spc="-20"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en</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ri</a:t>
            </a:r>
            <a:r>
              <a:rPr lang="en-US" spc="-2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and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sp</a:t>
            </a:r>
            <a:r>
              <a:rPr lang="en-US" spc="5" dirty="0">
                <a:latin typeface="Times New Roman" panose="02020603050405020304" pitchFamily="18" charset="0"/>
                <a:cs typeface="Times New Roman" panose="02020603050405020304" pitchFamily="18" charset="0"/>
              </a:rPr>
              <a:t>in</a:t>
            </a:r>
            <a:r>
              <a:rPr lang="en-US" spc="-10" dirty="0">
                <a:latin typeface="Times New Roman" panose="02020603050405020304" pitchFamily="18" charset="0"/>
                <a:cs typeface="Times New Roman" panose="02020603050405020304" pitchFamily="18" charset="0"/>
              </a:rPr>
              <a:t>al</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a:t>
            </a:r>
            <a:r>
              <a:rPr lang="en-US" spc="-2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ch</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id</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an </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te</a:t>
            </a:r>
            <a:r>
              <a:rPr lang="en-US" spc="-1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fer</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b</a:t>
            </a:r>
            <a:r>
              <a:rPr lang="en-US" spc="-10" dirty="0">
                <a:latin typeface="Times New Roman" panose="02020603050405020304" pitchFamily="18" charset="0"/>
                <a:cs typeface="Times New Roman" panose="02020603050405020304" pitchFamily="18" charset="0"/>
              </a:rPr>
              <a:t>s</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rpt</a:t>
            </a:r>
            <a:r>
              <a:rPr lang="en-US" spc="5"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
            </a:r>
            <a:r>
              <a:rPr lang="en-US" spc="-20"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se</a:t>
            </a:r>
            <a:r>
              <a:rPr lang="en-US" dirty="0">
                <a:latin typeface="Times New Roman" panose="02020603050405020304" pitchFamily="18" charset="0"/>
                <a:cs typeface="Times New Roman" panose="02020603050405020304" pitchFamily="18" charset="0"/>
              </a:rPr>
              <a:t>d </a:t>
            </a:r>
            <a:r>
              <a:rPr lang="en-US" spc="-5"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y </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n </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cl</a:t>
            </a:r>
            <a:r>
              <a:rPr lang="en-US" spc="5" dirty="0">
                <a:latin typeface="Times New Roman" panose="02020603050405020304" pitchFamily="18" charset="0"/>
                <a:cs typeface="Times New Roman" panose="02020603050405020304" pitchFamily="18" charset="0"/>
              </a:rPr>
              <a:t>u</a:t>
            </a:r>
            <a:r>
              <a:rPr lang="en-US" spc="-20" dirty="0">
                <a:latin typeface="Times New Roman" panose="02020603050405020304" pitchFamily="18" charset="0"/>
                <a:cs typeface="Times New Roman" panose="02020603050405020304" pitchFamily="18" charset="0"/>
              </a:rPr>
              <a:t>s</a:t>
            </a:r>
            <a:r>
              <a:rPr lang="en-US" spc="-10"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b</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hn</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1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ter</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a:t>
            </a:r>
          </a:p>
          <a:p>
            <a:pPr algn="just"/>
            <a:endParaRPr lang="en-US" spc="-5" dirty="0">
              <a:latin typeface="Times New Roman" panose="02020603050405020304" pitchFamily="18" charset="0"/>
              <a:cs typeface="Times New Roman" panose="02020603050405020304" pitchFamily="18" charset="0"/>
            </a:endParaRPr>
          </a:p>
          <a:p>
            <a:pPr algn="just"/>
            <a:r>
              <a:rPr lang="en-US" spc="-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f</a:t>
            </a:r>
            <a:r>
              <a:rPr lang="en-US" spc="-2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id</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bso</a:t>
            </a:r>
            <a:r>
              <a:rPr lang="en-US" spc="-2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b</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by</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hn</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d granulation</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m</a:t>
            </a:r>
            <a:r>
              <a:rPr lang="en-US" spc="5" dirty="0">
                <a:latin typeface="Times New Roman" panose="02020603050405020304" pitchFamily="18" charset="0"/>
                <a:cs typeface="Times New Roman" panose="02020603050405020304" pitchFamily="18" charset="0"/>
              </a:rPr>
              <a:t>u</a:t>
            </a:r>
            <a:r>
              <a:rPr lang="en-US" spc="-2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te</a:t>
            </a:r>
            <a:r>
              <a:rPr lang="en-US" spc="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p</a:t>
            </a:r>
            <a:r>
              <a:rPr lang="en-US" spc="-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es</a:t>
            </a:r>
            <a:r>
              <a:rPr lang="en-US" spc="-20" dirty="0">
                <a:latin typeface="Times New Roman" panose="02020603050405020304" pitchFamily="18" charset="0"/>
                <a:cs typeface="Times New Roman" panose="02020603050405020304" pitchFamily="18" charset="0"/>
              </a:rPr>
              <a:t>s</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br</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against the calvaria, thus tetra-ventricular hydrocephalus.</a:t>
            </a:r>
          </a:p>
        </p:txBody>
      </p:sp>
      <p:sp>
        <p:nvSpPr>
          <p:cNvPr id="1048610" name="object 2"/>
          <p:cNvSpPr/>
          <p:nvPr/>
        </p:nvSpPr>
        <p:spPr>
          <a:xfrm>
            <a:off x="6230679" y="1084521"/>
            <a:ext cx="5507666" cy="5380074"/>
          </a:xfrm>
          <a:prstGeom prst="rect">
            <a:avLst/>
          </a:prstGeom>
          <a:blipFill>
            <a:blip r:embed="rId2" cstate="print"/>
            <a:stretch>
              <a:fillRect/>
            </a:stretch>
          </a:blipFill>
        </p:spPr>
        <p:txBody>
          <a:bodyPr wrap="square" lIns="0" tIns="0" rIns="0" bIns="0" rtlCol="0"/>
          <a:lstStyle/>
          <a:p>
            <a:endParaRPr/>
          </a:p>
        </p:txBody>
      </p:sp>
      <p:pic>
        <p:nvPicPr>
          <p:cNvPr id="2" name="Picture 1">
            <a:extLst>
              <a:ext uri="{FF2B5EF4-FFF2-40B4-BE49-F238E27FC236}">
                <a16:creationId xmlns:a16="http://schemas.microsoft.com/office/drawing/2014/main" id="{0D040A75-A9D0-920E-864B-AC5F0CA689AB}"/>
              </a:ext>
            </a:extLst>
          </p:cNvPr>
          <p:cNvPicPr>
            <a:picLocks noChangeAspect="1"/>
          </p:cNvPicPr>
          <p:nvPr/>
        </p:nvPicPr>
        <p:blipFill>
          <a:blip r:embed="rId3"/>
          <a:stretch>
            <a:fillRect/>
          </a:stretch>
        </p:blipFill>
        <p:spPr>
          <a:xfrm>
            <a:off x="10769010" y="0"/>
            <a:ext cx="1438781" cy="14387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a:xfrm>
            <a:off x="912628" y="120576"/>
            <a:ext cx="10515600" cy="623703"/>
          </a:xfrm>
        </p:spPr>
        <p:txBody>
          <a:bodyPr>
            <a:normAutofit fontScale="90000"/>
          </a:bodyPr>
          <a:lstStyle/>
          <a:p>
            <a:pPr algn="ctr"/>
            <a:r>
              <a:rPr lang="en-US" b="1" dirty="0">
                <a:solidFill>
                  <a:srgbClr val="FF0000"/>
                </a:solidFill>
              </a:rPr>
              <a:t>Non- COMMUNICATING HYDROCEPHALUS</a:t>
            </a:r>
          </a:p>
        </p:txBody>
      </p:sp>
      <p:sp>
        <p:nvSpPr>
          <p:cNvPr id="1048612" name="Content Placeholder 2"/>
          <p:cNvSpPr>
            <a:spLocks noGrp="1"/>
          </p:cNvSpPr>
          <p:nvPr>
            <p:ph idx="1"/>
          </p:nvPr>
        </p:nvSpPr>
        <p:spPr>
          <a:xfrm>
            <a:off x="138223" y="744279"/>
            <a:ext cx="5943600" cy="5964865"/>
          </a:xfrm>
        </p:spPr>
        <p:txBody>
          <a:bodyPr>
            <a:normAutofit fontScale="96429"/>
          </a:bodyPr>
          <a:lstStyle/>
          <a:p>
            <a:pPr algn="just"/>
            <a:r>
              <a:rPr lang="en-US" b="1" i="1" spc="-10" dirty="0" err="1">
                <a:latin typeface="Times New Roman" panose="02020603050405020304" pitchFamily="18" charset="0"/>
                <a:cs typeface="Times New Roman" panose="02020603050405020304" pitchFamily="18" charset="0"/>
              </a:rPr>
              <a:t>No</a:t>
            </a:r>
            <a:r>
              <a:rPr lang="en-US" b="1" i="1" spc="5" dirty="0" err="1">
                <a:latin typeface="Times New Roman" panose="02020603050405020304" pitchFamily="18" charset="0"/>
                <a:cs typeface="Times New Roman" panose="02020603050405020304" pitchFamily="18" charset="0"/>
              </a:rPr>
              <a:t>n</a:t>
            </a:r>
            <a:r>
              <a:rPr lang="en-US" b="1" i="1" spc="-20" dirty="0" err="1">
                <a:latin typeface="Times New Roman" panose="02020603050405020304" pitchFamily="18" charset="0"/>
                <a:cs typeface="Times New Roman" panose="02020603050405020304" pitchFamily="18" charset="0"/>
              </a:rPr>
              <a:t>c</a:t>
            </a:r>
            <a:r>
              <a:rPr lang="en-US" b="1" i="1" spc="-10" dirty="0" err="1">
                <a:latin typeface="Times New Roman" panose="02020603050405020304" pitchFamily="18" charset="0"/>
                <a:cs typeface="Times New Roman" panose="02020603050405020304" pitchFamily="18" charset="0"/>
              </a:rPr>
              <a:t>o</a:t>
            </a:r>
            <a:r>
              <a:rPr lang="en-US" b="1" i="1" spc="-25" dirty="0" err="1">
                <a:latin typeface="Times New Roman" panose="02020603050405020304" pitchFamily="18" charset="0"/>
                <a:cs typeface="Times New Roman" panose="02020603050405020304" pitchFamily="18" charset="0"/>
              </a:rPr>
              <a:t>mmuni</a:t>
            </a:r>
            <a:r>
              <a:rPr lang="en-US" b="1" i="1" spc="-15" dirty="0" err="1">
                <a:latin typeface="Times New Roman" panose="02020603050405020304" pitchFamily="18" charset="0"/>
                <a:cs typeface="Times New Roman" panose="02020603050405020304" pitchFamily="18" charset="0"/>
              </a:rPr>
              <a:t>ca</a:t>
            </a:r>
            <a:r>
              <a:rPr lang="en-US" b="1" i="1" spc="-5" dirty="0" err="1">
                <a:latin typeface="Times New Roman" panose="02020603050405020304" pitchFamily="18" charset="0"/>
                <a:cs typeface="Times New Roman" panose="02020603050405020304" pitchFamily="18" charset="0"/>
              </a:rPr>
              <a:t>ting</a:t>
            </a:r>
            <a:r>
              <a:rPr lang="en-US" b="1" i="1" spc="5" dirty="0">
                <a:latin typeface="Times New Roman" panose="02020603050405020304" pitchFamily="18" charset="0"/>
                <a:cs typeface="Times New Roman" panose="02020603050405020304" pitchFamily="18" charset="0"/>
              </a:rPr>
              <a:t>(</a:t>
            </a:r>
            <a:r>
              <a:rPr lang="en-US" b="1" i="1" spc="-5" dirty="0">
                <a:latin typeface="Times New Roman" panose="02020603050405020304" pitchFamily="18" charset="0"/>
                <a:cs typeface="Times New Roman" panose="02020603050405020304" pitchFamily="18" charset="0"/>
              </a:rPr>
              <a:t>Ob</a:t>
            </a:r>
            <a:r>
              <a:rPr lang="en-US" b="1" i="1" spc="-10" dirty="0">
                <a:latin typeface="Times New Roman" panose="02020603050405020304" pitchFamily="18" charset="0"/>
                <a:cs typeface="Times New Roman" panose="02020603050405020304" pitchFamily="18" charset="0"/>
              </a:rPr>
              <a:t>st</a:t>
            </a:r>
            <a:r>
              <a:rPr lang="en-US" b="1" i="1" spc="-20" dirty="0">
                <a:latin typeface="Times New Roman" panose="02020603050405020304" pitchFamily="18" charset="0"/>
                <a:cs typeface="Times New Roman" panose="02020603050405020304" pitchFamily="18" charset="0"/>
              </a:rPr>
              <a:t>ruc</a:t>
            </a:r>
            <a:r>
              <a:rPr lang="en-US" b="1" i="1" spc="-10" dirty="0">
                <a:latin typeface="Times New Roman" panose="02020603050405020304" pitchFamily="18" charset="0"/>
                <a:cs typeface="Times New Roman" panose="02020603050405020304" pitchFamily="18" charset="0"/>
              </a:rPr>
              <a:t>t</a:t>
            </a:r>
            <a:r>
              <a:rPr lang="en-US" b="1" i="1" spc="-15" dirty="0">
                <a:latin typeface="Times New Roman" panose="02020603050405020304" pitchFamily="18" charset="0"/>
                <a:cs typeface="Times New Roman" panose="02020603050405020304" pitchFamily="18" charset="0"/>
              </a:rPr>
              <a:t>ive</a:t>
            </a:r>
            <a:r>
              <a:rPr lang="en-US" b="1" i="1" dirty="0">
                <a:latin typeface="Times New Roman" panose="02020603050405020304" pitchFamily="18" charset="0"/>
                <a:cs typeface="Times New Roman" panose="02020603050405020304" pitchFamily="18" charset="0"/>
              </a:rPr>
              <a:t>)</a:t>
            </a:r>
            <a:r>
              <a:rPr lang="en-US" b="1" i="1" spc="-5" dirty="0">
                <a:latin typeface="Times New Roman" panose="02020603050405020304" pitchFamily="18" charset="0"/>
                <a:cs typeface="Times New Roman" panose="02020603050405020304" pitchFamily="18" charset="0"/>
              </a:rPr>
              <a:t> </a:t>
            </a:r>
            <a:r>
              <a:rPr lang="en-US" b="1" i="1" spc="-15" dirty="0">
                <a:latin typeface="Times New Roman" panose="02020603050405020304" pitchFamily="18" charset="0"/>
                <a:cs typeface="Times New Roman" panose="02020603050405020304" pitchFamily="18" charset="0"/>
              </a:rPr>
              <a:t>hy</a:t>
            </a:r>
            <a:r>
              <a:rPr lang="en-US" b="1" i="1" spc="-5" dirty="0">
                <a:latin typeface="Times New Roman" panose="02020603050405020304" pitchFamily="18" charset="0"/>
                <a:cs typeface="Times New Roman" panose="02020603050405020304" pitchFamily="18" charset="0"/>
              </a:rPr>
              <a:t>d</a:t>
            </a:r>
            <a:r>
              <a:rPr lang="en-US" b="1" i="1" spc="-10" dirty="0">
                <a:latin typeface="Times New Roman" panose="02020603050405020304" pitchFamily="18" charset="0"/>
                <a:cs typeface="Times New Roman" panose="02020603050405020304" pitchFamily="18" charset="0"/>
              </a:rPr>
              <a:t>ro</a:t>
            </a:r>
            <a:r>
              <a:rPr lang="en-US" b="1" i="1" spc="-20" dirty="0">
                <a:latin typeface="Times New Roman" panose="02020603050405020304" pitchFamily="18" charset="0"/>
                <a:cs typeface="Times New Roman" panose="02020603050405020304" pitchFamily="18" charset="0"/>
              </a:rPr>
              <a:t>c</a:t>
            </a:r>
            <a:r>
              <a:rPr lang="en-US" b="1" i="1" spc="-15" dirty="0">
                <a:latin typeface="Times New Roman" panose="02020603050405020304" pitchFamily="18" charset="0"/>
                <a:cs typeface="Times New Roman" panose="02020603050405020304" pitchFamily="18" charset="0"/>
              </a:rPr>
              <a:t>epha</a:t>
            </a:r>
            <a:r>
              <a:rPr lang="en-US" b="1" i="1" spc="-20" dirty="0">
                <a:latin typeface="Times New Roman" panose="02020603050405020304" pitchFamily="18" charset="0"/>
                <a:cs typeface="Times New Roman" panose="02020603050405020304" pitchFamily="18" charset="0"/>
              </a:rPr>
              <a:t>lu</a:t>
            </a:r>
            <a:r>
              <a:rPr lang="en-US" b="1" i="1" spc="35" dirty="0">
                <a:latin typeface="Times New Roman" panose="02020603050405020304" pitchFamily="18" charset="0"/>
                <a:cs typeface="Times New Roman" panose="02020603050405020304" pitchFamily="18" charset="0"/>
              </a:rPr>
              <a:t>s</a:t>
            </a:r>
            <a:r>
              <a:rPr lang="en-US" b="1"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 </a:t>
            </a:r>
            <a:r>
              <a:rPr lang="en-US" spc="-5"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l</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b</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w</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tricu</a:t>
            </a:r>
            <a:r>
              <a:rPr lang="en-US" dirty="0">
                <a:latin typeface="Times New Roman" panose="02020603050405020304" pitchFamily="18" charset="0"/>
                <a:cs typeface="Times New Roman" panose="02020603050405020304" pitchFamily="18" charset="0"/>
              </a:rPr>
              <a:t>la</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and</a:t>
            </a:r>
            <a:r>
              <a:rPr lang="en-US"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b</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hn</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y</a:t>
            </a:r>
            <a:r>
              <a:rPr lang="en-US" spc="-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e</a:t>
            </a:r>
            <a:r>
              <a:rPr lang="en-US" spc="-30"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 </a:t>
            </a:r>
            <a:r>
              <a:rPr lang="en-US" dirty="0">
                <a:latin typeface="Times New Roman" panose="02020603050405020304" pitchFamily="18" charset="0"/>
                <a:cs typeface="Times New Roman" panose="02020603050405020304" pitchFamily="18" charset="0"/>
              </a:rPr>
              <a:t>in </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terf</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re</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t>
            </a:r>
            <a:r>
              <a:rPr lang="en-US" spc="-5" dirty="0">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h </a:t>
            </a:r>
            <a:r>
              <a:rPr lang="en-US" spc="-1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r</a:t>
            </a:r>
            <a:r>
              <a:rPr lang="en-US" spc="-25"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tio</a:t>
            </a:r>
            <a:r>
              <a:rPr lang="en-US" dirty="0">
                <a:latin typeface="Times New Roman" panose="02020603050405020304" pitchFamily="18" charset="0"/>
                <a:cs typeface="Times New Roman" panose="02020603050405020304" pitchFamily="18" charset="0"/>
              </a:rPr>
              <a:t>n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
            </a:r>
            <a:r>
              <a:rPr lang="en-US" spc="-20"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F.</a:t>
            </a:r>
          </a:p>
          <a:p>
            <a:pPr algn="just"/>
            <a:r>
              <a:rPr lang="en-US" spc="-10"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n-comm</a:t>
            </a:r>
            <a:r>
              <a:rPr lang="en-US" spc="5" dirty="0">
                <a:latin typeface="Times New Roman" panose="02020603050405020304" pitchFamily="18" charset="0"/>
                <a:cs typeface="Times New Roman" panose="02020603050405020304" pitchFamily="18" charset="0"/>
              </a:rPr>
              <a:t>un</a:t>
            </a: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y</a:t>
            </a:r>
            <a:r>
              <a:rPr lang="en-US" spc="-20" dirty="0">
                <a:latin typeface="Times New Roman" panose="02020603050405020304" pitchFamily="18" charset="0"/>
                <a:cs typeface="Times New Roman" panose="02020603050405020304" pitchFamily="18" charset="0"/>
              </a:rPr>
              <a:t>dr</a:t>
            </a:r>
            <a:r>
              <a:rPr lang="en-US" spc="-25"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ep</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u</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is commonly d</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 s</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q</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a:t>
            </a:r>
            <a:r>
              <a:rPr lang="en-US" spc="-10" dirty="0" err="1">
                <a:latin typeface="Times New Roman" panose="02020603050405020304" pitchFamily="18" charset="0"/>
                <a:cs typeface="Times New Roman" panose="02020603050405020304" pitchFamily="18" charset="0"/>
              </a:rPr>
              <a:t>s</a:t>
            </a:r>
            <a:r>
              <a:rPr lang="en-US" spc="-5" dirty="0" err="1">
                <a:latin typeface="Times New Roman" panose="02020603050405020304" pitchFamily="18" charset="0"/>
                <a:cs typeface="Times New Roman" panose="02020603050405020304" pitchFamily="18" charset="0"/>
              </a:rPr>
              <a:t>y</a:t>
            </a:r>
            <a:r>
              <a:rPr lang="en-US" spc="-10" dirty="0" err="1">
                <a:latin typeface="Times New Roman" panose="02020603050405020304" pitchFamily="18" charset="0"/>
                <a:cs typeface="Times New Roman" panose="02020603050405020304" pitchFamily="18" charset="0"/>
              </a:rPr>
              <a:t>l</a:t>
            </a:r>
            <a:r>
              <a:rPr lang="en-US" spc="-15" dirty="0" err="1">
                <a:latin typeface="Times New Roman" panose="02020603050405020304" pitchFamily="18" charset="0"/>
                <a:cs typeface="Times New Roman" panose="02020603050405020304" pitchFamily="18" charset="0"/>
              </a:rPr>
              <a:t>vi</a:t>
            </a:r>
            <a:r>
              <a:rPr lang="en-US" spc="5" dirty="0" err="1">
                <a:latin typeface="Times New Roman" panose="02020603050405020304" pitchFamily="18" charset="0"/>
                <a:cs typeface="Times New Roman" panose="02020603050405020304" pitchFamily="18" charset="0"/>
              </a:rPr>
              <a:t>u</a:t>
            </a:r>
            <a:r>
              <a:rPr lang="en-US" spc="-1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eit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r due to</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co</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def</a:t>
            </a:r>
            <a:r>
              <a:rPr lang="en-US" spc="-1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q</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i</a:t>
            </a:r>
            <a:r>
              <a:rPr lang="en-US" spc="-2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ed.</a:t>
            </a:r>
          </a:p>
          <a:p>
            <a:pPr algn="just"/>
            <a:r>
              <a:rPr lang="en-US" spc="-25" dirty="0">
                <a:latin typeface="Times New Roman" panose="02020603050405020304" pitchFamily="18" charset="0"/>
                <a:cs typeface="Times New Roman" panose="02020603050405020304" pitchFamily="18" charset="0"/>
              </a:rPr>
              <a:t>Ob</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tr</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y</a:t>
            </a:r>
            <a:r>
              <a:rPr lang="en-US" spc="-20" dirty="0">
                <a:latin typeface="Times New Roman" panose="02020603050405020304" pitchFamily="18" charset="0"/>
                <a:cs typeface="Times New Roman" panose="02020603050405020304" pitchFamily="18" charset="0"/>
              </a:rPr>
              <a:t>dr</a:t>
            </a:r>
            <a:r>
              <a:rPr lang="en-US" spc="-25"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ep</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s </a:t>
            </a:r>
            <a:r>
              <a:rPr lang="en-US" spc="-5"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ay</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es</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t </a:t>
            </a:r>
            <a:r>
              <a:rPr lang="en-US" spc="-20" dirty="0">
                <a:latin typeface="Times New Roman" panose="02020603050405020304" pitchFamily="18" charset="0"/>
                <a:cs typeface="Times New Roman" panose="02020603050405020304" pitchFamily="18" charset="0"/>
              </a:rPr>
              <a:t>po</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2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y </a:t>
            </a:r>
            <a:r>
              <a:rPr lang="en-US" spc="-15" dirty="0">
                <a:latin typeface="Times New Roman" panose="02020603050405020304" pitchFamily="18" charset="0"/>
                <a:cs typeface="Times New Roman" panose="02020603050405020304" pitchFamily="18" charset="0"/>
              </a:rPr>
              <a:t>f</a:t>
            </a:r>
            <a:r>
              <a:rPr lang="en-US" spc="-25"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m</a:t>
            </a:r>
            <a:r>
              <a:rPr lang="en-US" spc="-5" dirty="0">
                <a:latin typeface="Times New Roman" panose="02020603050405020304" pitchFamily="18" charset="0"/>
                <a:cs typeface="Times New Roman" panose="02020603050405020304" pitchFamily="18" charset="0"/>
              </a:rPr>
              <a:t> br</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u</a:t>
            </a:r>
            <a:r>
              <a:rPr lang="en-US" spc="-25" dirty="0">
                <a:latin typeface="Times New Roman" panose="02020603050405020304" pitchFamily="18" charset="0"/>
                <a:cs typeface="Times New Roman" panose="02020603050405020304" pitchFamily="18" charset="0"/>
              </a:rPr>
              <a:t>mor</a:t>
            </a:r>
            <a:r>
              <a:rPr lang="en-US" spc="-1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a:t>
            </a:r>
            <a:r>
              <a:rPr lang="en-US" spc="-5" dirty="0">
                <a:latin typeface="Times New Roman" panose="02020603050405020304" pitchFamily="18" charset="0"/>
                <a:cs typeface="Times New Roman" panose="02020603050405020304" pitchFamily="18" charset="0"/>
              </a:rPr>
              <a:t> p</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t </a:t>
            </a:r>
            <a:r>
              <a:rPr lang="en-US" spc="-5" dirty="0">
                <a:latin typeface="Times New Roman" panose="02020603050405020304" pitchFamily="18" charset="0"/>
                <a:cs typeface="Times New Roman" panose="02020603050405020304" pitchFamily="18" charset="0"/>
              </a:rPr>
              <a:t>pr</a:t>
            </a:r>
            <a:r>
              <a:rPr lang="en-US" spc="-1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ss</a:t>
            </a:r>
            <a:r>
              <a:rPr lang="en-US" spc="-5" dirty="0">
                <a:latin typeface="Times New Roman" panose="02020603050405020304" pitchFamily="18" charset="0"/>
                <a:cs typeface="Times New Roman" panose="02020603050405020304" pitchFamily="18" charset="0"/>
              </a:rPr>
              <a:t>ur</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on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v</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tric</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s </a:t>
            </a:r>
            <a:r>
              <a:rPr lang="en-US" spc="-20" dirty="0">
                <a:latin typeface="Times New Roman" panose="02020603050405020304" pitchFamily="18" charset="0"/>
                <a:cs typeface="Times New Roman" panose="02020603050405020304" pitchFamily="18" charset="0"/>
              </a:rPr>
              <a:t>o</a:t>
            </a:r>
            <a:r>
              <a:rPr lang="en-US" spc="-1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 c</a:t>
            </a:r>
            <a:r>
              <a:rPr lang="en-US" dirty="0">
                <a:latin typeface="Times New Roman" panose="02020603050405020304" pitchFamily="18" charset="0"/>
                <a:cs typeface="Times New Roman" panose="02020603050405020304" pitchFamily="18" charset="0"/>
              </a:rPr>
              <a:t>i</a:t>
            </a:r>
            <a:r>
              <a:rPr lang="en-US" spc="-2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la</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Thus bi- or tri- ventricular hydrocephalus.</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2097154" name="Picture 4"/>
          <p:cNvPicPr>
            <a:picLocks noChangeAspect="1"/>
          </p:cNvPicPr>
          <p:nvPr/>
        </p:nvPicPr>
        <p:blipFill>
          <a:blip r:embed="rId2"/>
          <a:stretch>
            <a:fillRect/>
          </a:stretch>
        </p:blipFill>
        <p:spPr>
          <a:xfrm>
            <a:off x="6170428" y="1678898"/>
            <a:ext cx="5954233" cy="5030246"/>
          </a:xfrm>
          <a:prstGeom prst="rect">
            <a:avLst/>
          </a:prstGeom>
        </p:spPr>
      </p:pic>
      <p:pic>
        <p:nvPicPr>
          <p:cNvPr id="2" name="Picture 1">
            <a:extLst>
              <a:ext uri="{FF2B5EF4-FFF2-40B4-BE49-F238E27FC236}">
                <a16:creationId xmlns:a16="http://schemas.microsoft.com/office/drawing/2014/main" id="{2F64A047-AD1A-CCD7-67C4-068A93E4EC01}"/>
              </a:ext>
            </a:extLst>
          </p:cNvPr>
          <p:cNvPicPr>
            <a:picLocks noChangeAspect="1"/>
          </p:cNvPicPr>
          <p:nvPr/>
        </p:nvPicPr>
        <p:blipFill>
          <a:blip r:embed="rId3"/>
          <a:stretch>
            <a:fillRect/>
          </a:stretch>
        </p:blipFill>
        <p:spPr>
          <a:xfrm>
            <a:off x="10711677" y="0"/>
            <a:ext cx="1438781" cy="14387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838200" y="365126"/>
            <a:ext cx="10515600" cy="602438"/>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OTHER TYPES HYDROCEPHALUS</a:t>
            </a:r>
          </a:p>
        </p:txBody>
      </p:sp>
      <p:sp>
        <p:nvSpPr>
          <p:cNvPr id="1048614" name="Content Placeholder 2"/>
          <p:cNvSpPr>
            <a:spLocks noGrp="1"/>
          </p:cNvSpPr>
          <p:nvPr>
            <p:ph idx="1"/>
          </p:nvPr>
        </p:nvSpPr>
        <p:spPr>
          <a:xfrm>
            <a:off x="223283" y="1603948"/>
            <a:ext cx="11717079" cy="4998871"/>
          </a:xfrm>
        </p:spPr>
        <p:txBody>
          <a:bodyPr>
            <a:normAutofit/>
          </a:bodyPr>
          <a:lstStyle/>
          <a:p>
            <a:pPr algn="just"/>
            <a:r>
              <a:rPr lang="en-US" sz="3200" dirty="0">
                <a:latin typeface="Times New Roman" panose="02020603050405020304" pitchFamily="18" charset="0"/>
                <a:cs typeface="Times New Roman" panose="02020603050405020304" pitchFamily="18" charset="0"/>
              </a:rPr>
              <a:t>Normal Pressure Hydrocephalus(NPH) it’s a particular form of chronic communicating hydrocephalus, characterized by enlarged cerebral ventricles, with only intermittently elevated cerebrospinal fluid pressure.</a:t>
            </a:r>
          </a:p>
          <a:p>
            <a:pPr algn="just"/>
            <a:r>
              <a:rPr lang="en-US" sz="3200" dirty="0">
                <a:latin typeface="Times New Roman" panose="02020603050405020304" pitchFamily="18" charset="0"/>
                <a:cs typeface="Times New Roman" panose="02020603050405020304" pitchFamily="18" charset="0"/>
              </a:rPr>
              <a:t>NPH has a characteristic triad </a:t>
            </a:r>
            <a:r>
              <a:rPr lang="en-US" sz="3200" dirty="0">
                <a:latin typeface="Times New Roman" panose="02020603050405020304" pitchFamily="18" charset="0"/>
                <a:cs typeface="Times New Roman" panose="02020603050405020304" pitchFamily="18" charset="0"/>
                <a:sym typeface="Wingdings" pitchFamily="2" charset="2"/>
              </a:rPr>
              <a:t>(Hakim’s triad)</a:t>
            </a:r>
            <a:r>
              <a:rPr lang="en-US" sz="3200" dirty="0">
                <a:latin typeface="Times New Roman" panose="02020603050405020304" pitchFamily="18" charset="0"/>
                <a:cs typeface="Times New Roman" panose="02020603050405020304" pitchFamily="18" charset="0"/>
              </a:rPr>
              <a:t> </a:t>
            </a:r>
          </a:p>
          <a:p>
            <a:pPr lvl="8" algn="just"/>
            <a:r>
              <a:rPr lang="en-US" sz="2200" dirty="0">
                <a:latin typeface="Times New Roman" panose="02020603050405020304" pitchFamily="18" charset="0"/>
                <a:cs typeface="Times New Roman" panose="02020603050405020304" pitchFamily="18" charset="0"/>
              </a:rPr>
              <a:t>Dementia </a:t>
            </a:r>
          </a:p>
          <a:p>
            <a:pPr lvl="8" algn="just"/>
            <a:r>
              <a:rPr lang="en-US" sz="2200" dirty="0" err="1">
                <a:latin typeface="Times New Roman" panose="02020603050405020304" pitchFamily="18" charset="0"/>
                <a:cs typeface="Times New Roman" panose="02020603050405020304" pitchFamily="18" charset="0"/>
              </a:rPr>
              <a:t>Apraxic</a:t>
            </a:r>
            <a:r>
              <a:rPr lang="en-US" sz="2200" dirty="0">
                <a:latin typeface="Times New Roman" panose="02020603050405020304" pitchFamily="18" charset="0"/>
                <a:cs typeface="Times New Roman" panose="02020603050405020304" pitchFamily="18" charset="0"/>
              </a:rPr>
              <a:t> gait </a:t>
            </a:r>
          </a:p>
          <a:p>
            <a:pPr lvl="8" algn="just"/>
            <a:r>
              <a:rPr lang="en-US" sz="2200" dirty="0">
                <a:latin typeface="Times New Roman" panose="02020603050405020304" pitchFamily="18" charset="0"/>
                <a:cs typeface="Times New Roman" panose="02020603050405020304" pitchFamily="18" charset="0"/>
              </a:rPr>
              <a:t>Urinary incontinence</a:t>
            </a:r>
          </a:p>
          <a:p>
            <a:pPr lvl="8" algn="just"/>
            <a:endParaRPr lang="en-US" sz="2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Diagnosis is strictly by continuous intraventricular  pressure recording (over 24hours or longer)</a:t>
            </a:r>
          </a:p>
        </p:txBody>
      </p:sp>
      <p:pic>
        <p:nvPicPr>
          <p:cNvPr id="2" name="Picture 1">
            <a:extLst>
              <a:ext uri="{FF2B5EF4-FFF2-40B4-BE49-F238E27FC236}">
                <a16:creationId xmlns:a16="http://schemas.microsoft.com/office/drawing/2014/main" id="{96569AC5-175F-673B-1BCE-56F33043F548}"/>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255180" y="205637"/>
            <a:ext cx="11674549" cy="634335"/>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OTHER TYPES HYDROCEPHALUS</a:t>
            </a:r>
            <a:endParaRPr lang="en-US" dirty="0"/>
          </a:p>
        </p:txBody>
      </p:sp>
      <p:sp>
        <p:nvSpPr>
          <p:cNvPr id="1048616" name="Content Placeholder 2"/>
          <p:cNvSpPr>
            <a:spLocks noGrp="1"/>
          </p:cNvSpPr>
          <p:nvPr>
            <p:ph idx="1"/>
          </p:nvPr>
        </p:nvSpPr>
        <p:spPr>
          <a:xfrm>
            <a:off x="925032" y="1116418"/>
            <a:ext cx="9877647" cy="4816549"/>
          </a:xfrm>
        </p:spPr>
        <p:txBody>
          <a:bodyPr/>
          <a:lstStyle/>
          <a:p>
            <a:pPr algn="just"/>
            <a:r>
              <a:rPr lang="en-US" sz="3200" dirty="0">
                <a:latin typeface="Times New Roman" panose="02020603050405020304" pitchFamily="18" charset="0"/>
                <a:cs typeface="Times New Roman" panose="02020603050405020304" pitchFamily="18" charset="0"/>
              </a:rPr>
              <a:t>Hydrocephalus Ex </a:t>
            </a:r>
            <a:r>
              <a:rPr lang="en-US" sz="3200" dirty="0" err="1">
                <a:latin typeface="Times New Roman" panose="02020603050405020304" pitchFamily="18" charset="0"/>
                <a:cs typeface="Times New Roman" panose="02020603050405020304" pitchFamily="18" charset="0"/>
              </a:rPr>
              <a:t>Vacuo</a:t>
            </a:r>
            <a:r>
              <a:rPr lang="en-US" sz="3200" dirty="0">
                <a:latin typeface="Times New Roman" panose="02020603050405020304" pitchFamily="18" charset="0"/>
                <a:cs typeface="Times New Roman" panose="02020603050405020304" pitchFamily="18" charset="0"/>
              </a:rPr>
              <a:t> involves the enlargement of the cerebral ventricles and subarachnoid spaces usually due to brain atrophy, post traumatic brain injuries and even in schizophrenia. </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As opposed to hydrocephalus, this is a compensatory enlargement of the CSF spaces in response to brain parenchyma loss-it is not the result of increased CSF pressure.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68ED5D7-F8C0-EE19-31E5-D93F0CA45DB9}"/>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202017" y="0"/>
            <a:ext cx="11802140" cy="786808"/>
          </a:xfrm>
        </p:spPr>
        <p:txBody>
          <a:bodyPr/>
          <a:lstStyle/>
          <a:p>
            <a:pPr algn="ctr"/>
            <a:r>
              <a:rPr lang="en-US" b="1" dirty="0">
                <a:solidFill>
                  <a:srgbClr val="FF0000"/>
                </a:solidFill>
              </a:rPr>
              <a:t>CLINICAL MANIFESTATIONS</a:t>
            </a:r>
          </a:p>
        </p:txBody>
      </p:sp>
      <p:pic>
        <p:nvPicPr>
          <p:cNvPr id="5" name="Content Placeholder 4">
            <a:extLst>
              <a:ext uri="{FF2B5EF4-FFF2-40B4-BE49-F238E27FC236}">
                <a16:creationId xmlns:a16="http://schemas.microsoft.com/office/drawing/2014/main" id="{BBE4A94F-5318-9247-9218-186C11EA7A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017" y="1438780"/>
            <a:ext cx="11685183" cy="5249097"/>
          </a:xfrm>
        </p:spPr>
      </p:pic>
      <p:pic>
        <p:nvPicPr>
          <p:cNvPr id="2" name="Picture 1">
            <a:extLst>
              <a:ext uri="{FF2B5EF4-FFF2-40B4-BE49-F238E27FC236}">
                <a16:creationId xmlns:a16="http://schemas.microsoft.com/office/drawing/2014/main" id="{0014B1B5-5300-B906-52D6-957A30FC7024}"/>
              </a:ext>
            </a:extLst>
          </p:cNvPr>
          <p:cNvPicPr>
            <a:picLocks noChangeAspect="1"/>
          </p:cNvPicPr>
          <p:nvPr/>
        </p:nvPicPr>
        <p:blipFill>
          <a:blip r:embed="rId3"/>
          <a:stretch>
            <a:fillRect/>
          </a:stretch>
        </p:blipFill>
        <p:spPr>
          <a:xfrm>
            <a:off x="10753219" y="0"/>
            <a:ext cx="1438781" cy="14387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a:xfrm>
            <a:off x="212651" y="163106"/>
            <a:ext cx="11738344" cy="708763"/>
          </a:xfrm>
        </p:spPr>
        <p:txBody>
          <a:bodyPr/>
          <a:lstStyle/>
          <a:p>
            <a:pPr algn="ctr"/>
            <a:r>
              <a:rPr lang="en-US" b="1" dirty="0">
                <a:solidFill>
                  <a:srgbClr val="FF0000"/>
                </a:solidFill>
              </a:rPr>
              <a:t>CLINICAL MANIFESTATIONS </a:t>
            </a:r>
            <a:r>
              <a:rPr lang="en-US" b="1" dirty="0" err="1">
                <a:solidFill>
                  <a:srgbClr val="FF0000"/>
                </a:solidFill>
              </a:rPr>
              <a:t>Con’t</a:t>
            </a:r>
            <a:endParaRPr lang="en-US" dirty="0"/>
          </a:p>
        </p:txBody>
      </p:sp>
      <p:pic>
        <p:nvPicPr>
          <p:cNvPr id="2097155" name="Content Placeholder 4"/>
          <p:cNvPicPr>
            <a:picLocks noGrp="1" noChangeAspect="1"/>
          </p:cNvPicPr>
          <p:nvPr>
            <p:ph idx="1"/>
          </p:nvPr>
        </p:nvPicPr>
        <p:blipFill>
          <a:blip r:embed="rId2"/>
          <a:stretch>
            <a:fillRect/>
          </a:stretch>
        </p:blipFill>
        <p:spPr>
          <a:xfrm>
            <a:off x="212651" y="1297172"/>
            <a:ext cx="5199322" cy="5305572"/>
          </a:xfrm>
        </p:spPr>
      </p:pic>
      <p:pic>
        <p:nvPicPr>
          <p:cNvPr id="2097156" name="Picture 6"/>
          <p:cNvPicPr>
            <a:picLocks noChangeAspect="1"/>
          </p:cNvPicPr>
          <p:nvPr/>
        </p:nvPicPr>
        <p:blipFill>
          <a:blip r:embed="rId3"/>
          <a:stretch>
            <a:fillRect/>
          </a:stretch>
        </p:blipFill>
        <p:spPr>
          <a:xfrm>
            <a:off x="5592726" y="1297172"/>
            <a:ext cx="6358269" cy="5305572"/>
          </a:xfrm>
          <a:prstGeom prst="rect">
            <a:avLst/>
          </a:prstGeom>
        </p:spPr>
      </p:pic>
      <p:sp>
        <p:nvSpPr>
          <p:cNvPr id="1048620" name="TextBox 7"/>
          <p:cNvSpPr txBox="1"/>
          <p:nvPr/>
        </p:nvSpPr>
        <p:spPr>
          <a:xfrm>
            <a:off x="7570381" y="853688"/>
            <a:ext cx="4561367"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Opisthotonus</a:t>
            </a:r>
            <a:endParaRPr lang="en-US" sz="2400" b="1" dirty="0">
              <a:latin typeface="Times New Roman" panose="02020603050405020304" pitchFamily="18" charset="0"/>
              <a:cs typeface="Times New Roman" panose="02020603050405020304" pitchFamily="18" charset="0"/>
            </a:endParaRPr>
          </a:p>
        </p:txBody>
      </p:sp>
      <p:sp>
        <p:nvSpPr>
          <p:cNvPr id="1048621" name="TextBox 9"/>
          <p:cNvSpPr txBox="1"/>
          <p:nvPr/>
        </p:nvSpPr>
        <p:spPr>
          <a:xfrm>
            <a:off x="212651" y="899854"/>
            <a:ext cx="501856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Setting-sun eyes</a:t>
            </a:r>
          </a:p>
        </p:txBody>
      </p:sp>
      <p:pic>
        <p:nvPicPr>
          <p:cNvPr id="2" name="Picture 1">
            <a:extLst>
              <a:ext uri="{FF2B5EF4-FFF2-40B4-BE49-F238E27FC236}">
                <a16:creationId xmlns:a16="http://schemas.microsoft.com/office/drawing/2014/main" id="{6D641F00-9097-392D-C39E-D05B484AE708}"/>
              </a:ext>
            </a:extLst>
          </p:cNvPr>
          <p:cNvPicPr>
            <a:picLocks noChangeAspect="1"/>
          </p:cNvPicPr>
          <p:nvPr/>
        </p:nvPicPr>
        <p:blipFill>
          <a:blip r:embed="rId4"/>
          <a:stretch>
            <a:fillRect/>
          </a:stretch>
        </p:blipFill>
        <p:spPr>
          <a:xfrm>
            <a:off x="10692967" y="0"/>
            <a:ext cx="1438781" cy="14387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xfrm>
            <a:off x="838200" y="159489"/>
            <a:ext cx="10515600" cy="616688"/>
          </a:xfrm>
        </p:spPr>
        <p:txBody>
          <a:bodyPr>
            <a:normAutofit fontScale="90000"/>
          </a:bodyPr>
          <a:lstStyle/>
          <a:p>
            <a:pPr algn="ctr"/>
            <a:r>
              <a:rPr lang="en-US" b="1" dirty="0">
                <a:solidFill>
                  <a:srgbClr val="FF0000"/>
                </a:solidFill>
              </a:rPr>
              <a:t>DIAGNOSTIC EVALUATION</a:t>
            </a:r>
          </a:p>
        </p:txBody>
      </p:sp>
      <p:sp>
        <p:nvSpPr>
          <p:cNvPr id="1048623" name="Content Placeholder 2"/>
          <p:cNvSpPr>
            <a:spLocks noGrp="1"/>
          </p:cNvSpPr>
          <p:nvPr>
            <p:ph idx="1"/>
          </p:nvPr>
        </p:nvSpPr>
        <p:spPr>
          <a:xfrm>
            <a:off x="180753" y="1438781"/>
            <a:ext cx="11855303" cy="5270362"/>
          </a:xfrm>
        </p:spPr>
        <p:txBody>
          <a:bodyPr>
            <a:normAutofit fontScale="77857" lnSpcReduction="20000"/>
          </a:bodyPr>
          <a:lstStyle/>
          <a:p>
            <a:pPr marL="241300" indent="-457200">
              <a:lnSpc>
                <a:spcPct val="120000"/>
              </a:lnSpc>
              <a:buFont typeface="Wingdings" pitchFamily="2" charset="2"/>
              <a:buChar char="Ø"/>
            </a:pPr>
            <a:r>
              <a:rPr lang="en-US" sz="3500" spc="-10" dirty="0">
                <a:latin typeface="Times New Roman" panose="02020603050405020304" pitchFamily="18" charset="0"/>
                <a:cs typeface="Times New Roman" panose="02020603050405020304" pitchFamily="18" charset="0"/>
              </a:rPr>
              <a:t>R</a:t>
            </a:r>
            <a:r>
              <a:rPr lang="en-US" sz="3500" spc="-25" dirty="0">
                <a:latin typeface="Times New Roman" panose="02020603050405020304" pitchFamily="18" charset="0"/>
                <a:cs typeface="Times New Roman" panose="02020603050405020304" pitchFamily="18" charset="0"/>
              </a:rPr>
              <a:t>o</a:t>
            </a:r>
            <a:r>
              <a:rPr lang="en-US" sz="3500" spc="-5" dirty="0">
                <a:latin typeface="Times New Roman" panose="02020603050405020304" pitchFamily="18" charset="0"/>
                <a:cs typeface="Times New Roman" panose="02020603050405020304" pitchFamily="18" charset="0"/>
              </a:rPr>
              <a:t>ut</a:t>
            </a:r>
            <a:r>
              <a:rPr lang="en-US" sz="3500" spc="-10" dirty="0">
                <a:latin typeface="Times New Roman" panose="02020603050405020304" pitchFamily="18" charset="0"/>
                <a:cs typeface="Times New Roman" panose="02020603050405020304" pitchFamily="18" charset="0"/>
              </a:rPr>
              <a:t>i</a:t>
            </a:r>
            <a:r>
              <a:rPr lang="en-US" sz="3500" spc="-5" dirty="0">
                <a:latin typeface="Times New Roman" panose="02020603050405020304" pitchFamily="18" charset="0"/>
                <a:cs typeface="Times New Roman" panose="02020603050405020304" pitchFamily="18" charset="0"/>
              </a:rPr>
              <a:t>n</a:t>
            </a:r>
            <a:r>
              <a:rPr lang="en-US" sz="3500" dirty="0">
                <a:latin typeface="Times New Roman" panose="02020603050405020304" pitchFamily="18" charset="0"/>
                <a:cs typeface="Times New Roman" panose="02020603050405020304" pitchFamily="18" charset="0"/>
              </a:rPr>
              <a:t>e</a:t>
            </a:r>
            <a:r>
              <a:rPr lang="en-US" sz="3500" spc="-10" dirty="0">
                <a:latin typeface="Times New Roman" panose="02020603050405020304" pitchFamily="18" charset="0"/>
                <a:cs typeface="Times New Roman" panose="02020603050405020304" pitchFamily="18" charset="0"/>
              </a:rPr>
              <a:t> </a:t>
            </a:r>
            <a:r>
              <a:rPr lang="en-US" sz="3500" spc="-25" dirty="0">
                <a:latin typeface="Times New Roman" panose="02020603050405020304" pitchFamily="18" charset="0"/>
                <a:cs typeface="Times New Roman" panose="02020603050405020304" pitchFamily="18" charset="0"/>
              </a:rPr>
              <a:t>o</a:t>
            </a:r>
            <a:r>
              <a:rPr lang="en-US" sz="3500" spc="-5" dirty="0">
                <a:latin typeface="Times New Roman" panose="02020603050405020304" pitchFamily="18" charset="0"/>
                <a:cs typeface="Times New Roman" panose="02020603050405020304" pitchFamily="18" charset="0"/>
              </a:rPr>
              <a:t>cc</a:t>
            </a:r>
            <a:r>
              <a:rPr lang="en-US" sz="3500" spc="-10" dirty="0">
                <a:latin typeface="Times New Roman" panose="02020603050405020304" pitchFamily="18" charset="0"/>
                <a:cs typeface="Times New Roman" panose="02020603050405020304" pitchFamily="18" charset="0"/>
              </a:rPr>
              <a:t>ip</a:t>
            </a:r>
            <a:r>
              <a:rPr lang="en-US" sz="3500" dirty="0">
                <a:latin typeface="Times New Roman" panose="02020603050405020304" pitchFamily="18" charset="0"/>
                <a:cs typeface="Times New Roman" panose="02020603050405020304" pitchFamily="18" charset="0"/>
              </a:rPr>
              <a:t>i</a:t>
            </a:r>
            <a:r>
              <a:rPr lang="en-US" sz="3500" spc="-15" dirty="0">
                <a:latin typeface="Times New Roman" panose="02020603050405020304" pitchFamily="18" charset="0"/>
                <a:cs typeface="Times New Roman" panose="02020603050405020304" pitchFamily="18" charset="0"/>
              </a:rPr>
              <a:t>tofro</a:t>
            </a:r>
            <a:r>
              <a:rPr lang="en-US" sz="3500" spc="-5" dirty="0">
                <a:latin typeface="Times New Roman" panose="02020603050405020304" pitchFamily="18" charset="0"/>
                <a:cs typeface="Times New Roman" panose="02020603050405020304" pitchFamily="18" charset="0"/>
              </a:rPr>
              <a:t>n</a:t>
            </a:r>
            <a:r>
              <a:rPr lang="en-US" sz="3500" spc="-15" dirty="0">
                <a:latin typeface="Times New Roman" panose="02020603050405020304" pitchFamily="18" charset="0"/>
                <a:cs typeface="Times New Roman" panose="02020603050405020304" pitchFamily="18" charset="0"/>
              </a:rPr>
              <a:t>t</a:t>
            </a:r>
            <a:r>
              <a:rPr lang="en-US" sz="3500" spc="-5" dirty="0">
                <a:latin typeface="Times New Roman" panose="02020603050405020304" pitchFamily="18" charset="0"/>
                <a:cs typeface="Times New Roman" panose="02020603050405020304" pitchFamily="18" charset="0"/>
              </a:rPr>
              <a:t>a</a:t>
            </a:r>
            <a:r>
              <a:rPr lang="en-US" sz="3500" dirty="0">
                <a:latin typeface="Times New Roman" panose="02020603050405020304" pitchFamily="18" charset="0"/>
                <a:cs typeface="Times New Roman" panose="02020603050405020304" pitchFamily="18" charset="0"/>
              </a:rPr>
              <a:t>l </a:t>
            </a:r>
            <a:r>
              <a:rPr lang="en-US" sz="3500" spc="-5" dirty="0">
                <a:latin typeface="Times New Roman" panose="02020603050405020304" pitchFamily="18" charset="0"/>
                <a:cs typeface="Times New Roman" panose="02020603050405020304" pitchFamily="18" charset="0"/>
              </a:rPr>
              <a:t>c</a:t>
            </a:r>
            <a:r>
              <a:rPr lang="en-US" sz="3500" spc="-10" dirty="0">
                <a:latin typeface="Times New Roman" panose="02020603050405020304" pitchFamily="18" charset="0"/>
                <a:cs typeface="Times New Roman" panose="02020603050405020304" pitchFamily="18" charset="0"/>
              </a:rPr>
              <a:t>i</a:t>
            </a:r>
            <a:r>
              <a:rPr lang="en-US" sz="3500" spc="-5" dirty="0">
                <a:latin typeface="Times New Roman" panose="02020603050405020304" pitchFamily="18" charset="0"/>
                <a:cs typeface="Times New Roman" panose="02020603050405020304" pitchFamily="18" charset="0"/>
              </a:rPr>
              <a:t>rc</a:t>
            </a:r>
            <a:r>
              <a:rPr lang="en-US" sz="3500" spc="-15" dirty="0">
                <a:latin typeface="Times New Roman" panose="02020603050405020304" pitchFamily="18" charset="0"/>
                <a:cs typeface="Times New Roman" panose="02020603050405020304" pitchFamily="18" charset="0"/>
              </a:rPr>
              <a:t>u</a:t>
            </a:r>
            <a:r>
              <a:rPr lang="en-US" sz="3500" dirty="0">
                <a:latin typeface="Times New Roman" panose="02020603050405020304" pitchFamily="18" charset="0"/>
                <a:cs typeface="Times New Roman" panose="02020603050405020304" pitchFamily="18" charset="0"/>
              </a:rPr>
              <a:t>m</a:t>
            </a:r>
            <a:r>
              <a:rPr lang="en-US" sz="3500" spc="-20" dirty="0">
                <a:latin typeface="Times New Roman" panose="02020603050405020304" pitchFamily="18" charset="0"/>
                <a:cs typeface="Times New Roman" panose="02020603050405020304" pitchFamily="18" charset="0"/>
              </a:rPr>
              <a:t>f</a:t>
            </a:r>
            <a:r>
              <a:rPr lang="en-US" sz="3500" spc="-5" dirty="0">
                <a:latin typeface="Times New Roman" panose="02020603050405020304" pitchFamily="18" charset="0"/>
                <a:cs typeface="Times New Roman" panose="02020603050405020304" pitchFamily="18" charset="0"/>
              </a:rPr>
              <a:t>e</a:t>
            </a:r>
            <a:r>
              <a:rPr lang="en-US" sz="3500" spc="5" dirty="0">
                <a:latin typeface="Times New Roman" panose="02020603050405020304" pitchFamily="18" charset="0"/>
                <a:cs typeface="Times New Roman" panose="02020603050405020304" pitchFamily="18" charset="0"/>
              </a:rPr>
              <a:t>r</a:t>
            </a:r>
            <a:r>
              <a:rPr lang="en-US" sz="3500" spc="-10" dirty="0">
                <a:latin typeface="Times New Roman" panose="02020603050405020304" pitchFamily="18" charset="0"/>
                <a:cs typeface="Times New Roman" panose="02020603050405020304" pitchFamily="18" charset="0"/>
              </a:rPr>
              <a:t>e</a:t>
            </a:r>
            <a:r>
              <a:rPr lang="en-US" sz="3500" spc="-5" dirty="0">
                <a:latin typeface="Times New Roman" panose="02020603050405020304" pitchFamily="18" charset="0"/>
                <a:cs typeface="Times New Roman" panose="02020603050405020304" pitchFamily="18" charset="0"/>
              </a:rPr>
              <a:t>nc</a:t>
            </a:r>
            <a:r>
              <a:rPr lang="en-US" sz="3500" dirty="0">
                <a:latin typeface="Times New Roman" panose="02020603050405020304" pitchFamily="18" charset="0"/>
                <a:cs typeface="Times New Roman" panose="02020603050405020304" pitchFamily="18" charset="0"/>
              </a:rPr>
              <a:t>e</a:t>
            </a:r>
            <a:r>
              <a:rPr lang="en-US" sz="3500" spc="-5" dirty="0">
                <a:latin typeface="Times New Roman" panose="02020603050405020304" pitchFamily="18" charset="0"/>
                <a:cs typeface="Times New Roman" panose="02020603050405020304" pitchFamily="18" charset="0"/>
              </a:rPr>
              <a:t> measure</a:t>
            </a:r>
            <a:r>
              <a:rPr lang="en-US" sz="3500" dirty="0">
                <a:latin typeface="Times New Roman" panose="02020603050405020304" pitchFamily="18" charset="0"/>
                <a:cs typeface="Times New Roman" panose="02020603050405020304" pitchFamily="18" charset="0"/>
              </a:rPr>
              <a:t>m</a:t>
            </a:r>
            <a:r>
              <a:rPr lang="en-US" sz="3500" spc="-10" dirty="0">
                <a:latin typeface="Times New Roman" panose="02020603050405020304" pitchFamily="18" charset="0"/>
                <a:cs typeface="Times New Roman" panose="02020603050405020304" pitchFamily="18" charset="0"/>
              </a:rPr>
              <a:t>e</a:t>
            </a:r>
            <a:r>
              <a:rPr lang="en-US" sz="3500" spc="-5" dirty="0">
                <a:latin typeface="Times New Roman" panose="02020603050405020304" pitchFamily="18" charset="0"/>
                <a:cs typeface="Times New Roman" panose="02020603050405020304" pitchFamily="18" charset="0"/>
              </a:rPr>
              <a:t>nts (greater than 95</a:t>
            </a:r>
            <a:r>
              <a:rPr lang="en-US" sz="3500" spc="-5" baseline="30000" dirty="0">
                <a:latin typeface="Times New Roman" panose="02020603050405020304" pitchFamily="18" charset="0"/>
                <a:cs typeface="Times New Roman" panose="02020603050405020304" pitchFamily="18" charset="0"/>
              </a:rPr>
              <a:t>th</a:t>
            </a:r>
            <a:r>
              <a:rPr lang="en-US" sz="3500" spc="-5" dirty="0">
                <a:latin typeface="Times New Roman" panose="02020603050405020304" pitchFamily="18" charset="0"/>
                <a:cs typeface="Times New Roman" panose="02020603050405020304" pitchFamily="18" charset="0"/>
              </a:rPr>
              <a:t> percentile)</a:t>
            </a:r>
          </a:p>
          <a:p>
            <a:pPr marL="241300" indent="-457200">
              <a:lnSpc>
                <a:spcPct val="120000"/>
              </a:lnSpc>
              <a:buFont typeface="Wingdings" pitchFamily="2" charset="2"/>
              <a:buChar char="Ø"/>
            </a:pPr>
            <a:r>
              <a:rPr lang="en-US" sz="3500" spc="-25" dirty="0" err="1">
                <a:latin typeface="Times New Roman" panose="02020603050405020304" pitchFamily="18" charset="0"/>
                <a:cs typeface="Times New Roman" panose="02020603050405020304" pitchFamily="18" charset="0"/>
              </a:rPr>
              <a:t>Transfontanelle</a:t>
            </a:r>
            <a:r>
              <a:rPr lang="en-US" sz="3500" spc="-25" dirty="0">
                <a:latin typeface="Times New Roman" panose="02020603050405020304" pitchFamily="18" charset="0"/>
                <a:cs typeface="Times New Roman" panose="02020603050405020304" pitchFamily="18" charset="0"/>
              </a:rPr>
              <a:t> ultrasound scan</a:t>
            </a:r>
          </a:p>
          <a:p>
            <a:pPr marL="241300" indent="-457200">
              <a:lnSpc>
                <a:spcPct val="120000"/>
              </a:lnSpc>
              <a:buFont typeface="Wingdings" pitchFamily="2" charset="2"/>
              <a:buChar char="Ø"/>
            </a:pPr>
            <a:r>
              <a:rPr lang="en-US" sz="3500" spc="-25" dirty="0">
                <a:latin typeface="Times New Roman" panose="02020603050405020304" pitchFamily="18" charset="0"/>
                <a:cs typeface="Times New Roman" panose="02020603050405020304" pitchFamily="18" charset="0"/>
              </a:rPr>
              <a:t>Skull X-ray (to check for presence of “Beaten Brass skull”)</a:t>
            </a:r>
          </a:p>
          <a:p>
            <a:pPr marL="241300" indent="-457200">
              <a:lnSpc>
                <a:spcPct val="120000"/>
              </a:lnSpc>
              <a:buFont typeface="Wingdings" pitchFamily="2" charset="2"/>
              <a:buChar char="Ø"/>
            </a:pPr>
            <a:r>
              <a:rPr lang="en-US" sz="3500" spc="-15" dirty="0">
                <a:latin typeface="Times New Roman" panose="02020603050405020304" pitchFamily="18" charset="0"/>
                <a:cs typeface="Times New Roman" panose="02020603050405020304" pitchFamily="18" charset="0"/>
              </a:rPr>
              <a:t>A h</a:t>
            </a:r>
            <a:r>
              <a:rPr lang="en-US" sz="3500" spc="-5" dirty="0">
                <a:latin typeface="Times New Roman" panose="02020603050405020304" pitchFamily="18" charset="0"/>
                <a:cs typeface="Times New Roman" panose="02020603050405020304" pitchFamily="18" charset="0"/>
              </a:rPr>
              <a:t>ea</a:t>
            </a:r>
            <a:r>
              <a:rPr lang="en-US" sz="3500" dirty="0">
                <a:latin typeface="Times New Roman" panose="02020603050405020304" pitchFamily="18" charset="0"/>
                <a:cs typeface="Times New Roman" panose="02020603050405020304" pitchFamily="18" charset="0"/>
              </a:rPr>
              <a:t>d</a:t>
            </a:r>
            <a:r>
              <a:rPr lang="en-US" sz="3500" spc="-1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C</a:t>
            </a:r>
            <a:r>
              <a:rPr lang="en-US" sz="3500" spc="-15" dirty="0">
                <a:latin typeface="Times New Roman" panose="02020603050405020304" pitchFamily="18" charset="0"/>
                <a:cs typeface="Times New Roman" panose="02020603050405020304" pitchFamily="18" charset="0"/>
              </a:rPr>
              <a:t>T</a:t>
            </a:r>
            <a:r>
              <a:rPr lang="en-US" sz="3500" dirty="0">
                <a:latin typeface="Times New Roman" panose="02020603050405020304" pitchFamily="18" charset="0"/>
                <a:cs typeface="Times New Roman" panose="02020603050405020304" pitchFamily="18" charset="0"/>
              </a:rPr>
              <a:t> </a:t>
            </a:r>
            <a:r>
              <a:rPr lang="en-US" sz="3500" spc="-5" dirty="0">
                <a:latin typeface="Times New Roman" panose="02020603050405020304" pitchFamily="18" charset="0"/>
                <a:cs typeface="Times New Roman" panose="02020603050405020304" pitchFamily="18" charset="0"/>
              </a:rPr>
              <a:t>sc</a:t>
            </a:r>
            <a:r>
              <a:rPr lang="en-US" sz="3500" spc="-10" dirty="0">
                <a:latin typeface="Times New Roman" panose="02020603050405020304" pitchFamily="18" charset="0"/>
                <a:cs typeface="Times New Roman" panose="02020603050405020304" pitchFamily="18" charset="0"/>
              </a:rPr>
              <a:t>a</a:t>
            </a:r>
            <a:r>
              <a:rPr lang="en-US" sz="3500" dirty="0">
                <a:latin typeface="Times New Roman" panose="02020603050405020304" pitchFamily="18" charset="0"/>
                <a:cs typeface="Times New Roman" panose="02020603050405020304" pitchFamily="18" charset="0"/>
              </a:rPr>
              <a:t>n</a:t>
            </a:r>
            <a:r>
              <a:rPr lang="en-US" sz="3500" spc="-5" dirty="0">
                <a:latin typeface="Times New Roman" panose="02020603050405020304" pitchFamily="18" charset="0"/>
                <a:cs typeface="Times New Roman" panose="02020603050405020304" pitchFamily="18" charset="0"/>
              </a:rPr>
              <a:t> (</a:t>
            </a:r>
            <a:r>
              <a:rPr lang="en-US" sz="3500" spc="-25" dirty="0">
                <a:latin typeface="Times New Roman" panose="02020603050405020304" pitchFamily="18" charset="0"/>
                <a:cs typeface="Times New Roman" panose="02020603050405020304" pitchFamily="18" charset="0"/>
              </a:rPr>
              <a:t>o</a:t>
            </a:r>
            <a:r>
              <a:rPr lang="en-US" sz="3500" spc="-5" dirty="0">
                <a:latin typeface="Times New Roman" panose="02020603050405020304" pitchFamily="18" charset="0"/>
                <a:cs typeface="Times New Roman" panose="02020603050405020304" pitchFamily="18" charset="0"/>
              </a:rPr>
              <a:t>n</a:t>
            </a:r>
            <a:r>
              <a:rPr lang="en-US" sz="3500" dirty="0">
                <a:latin typeface="Times New Roman" panose="02020603050405020304" pitchFamily="18" charset="0"/>
                <a:cs typeface="Times New Roman" panose="02020603050405020304" pitchFamily="18" charset="0"/>
              </a:rPr>
              <a:t>e</a:t>
            </a:r>
            <a:r>
              <a:rPr lang="en-US" sz="3500" spc="-5" dirty="0">
                <a:latin typeface="Times New Roman" panose="02020603050405020304" pitchFamily="18" charset="0"/>
                <a:cs typeface="Times New Roman" panose="02020603050405020304" pitchFamily="18" charset="0"/>
              </a:rPr>
              <a:t> </a:t>
            </a:r>
            <a:r>
              <a:rPr lang="en-US" sz="3500" spc="-25" dirty="0">
                <a:latin typeface="Times New Roman" panose="02020603050405020304" pitchFamily="18" charset="0"/>
                <a:cs typeface="Times New Roman" panose="02020603050405020304" pitchFamily="18" charset="0"/>
              </a:rPr>
              <a:t>o</a:t>
            </a:r>
            <a:r>
              <a:rPr lang="en-US" sz="3500" spc="-10" dirty="0">
                <a:latin typeface="Times New Roman" panose="02020603050405020304" pitchFamily="18" charset="0"/>
                <a:cs typeface="Times New Roman" panose="02020603050405020304" pitchFamily="18" charset="0"/>
              </a:rPr>
              <a:t>f</a:t>
            </a:r>
            <a:r>
              <a:rPr lang="en-US" sz="3500" spc="-5" dirty="0">
                <a:latin typeface="Times New Roman" panose="02020603050405020304" pitchFamily="18" charset="0"/>
                <a:cs typeface="Times New Roman" panose="02020603050405020304" pitchFamily="18" charset="0"/>
              </a:rPr>
              <a:t> th</a:t>
            </a:r>
            <a:r>
              <a:rPr lang="en-US" sz="3500" dirty="0">
                <a:latin typeface="Times New Roman" panose="02020603050405020304" pitchFamily="18" charset="0"/>
                <a:cs typeface="Times New Roman" panose="02020603050405020304" pitchFamily="18" charset="0"/>
              </a:rPr>
              <a:t>e</a:t>
            </a:r>
            <a:r>
              <a:rPr lang="en-US" sz="3500" spc="-15" dirty="0">
                <a:latin typeface="Times New Roman" panose="02020603050405020304" pitchFamily="18" charset="0"/>
                <a:cs typeface="Times New Roman" panose="02020603050405020304" pitchFamily="18" charset="0"/>
              </a:rPr>
              <a:t> </a:t>
            </a:r>
            <a:r>
              <a:rPr lang="en-US" sz="3500" spc="-5" dirty="0">
                <a:latin typeface="Times New Roman" panose="02020603050405020304" pitchFamily="18" charset="0"/>
                <a:cs typeface="Times New Roman" panose="02020603050405020304" pitchFamily="18" charset="0"/>
              </a:rPr>
              <a:t>bes</a:t>
            </a:r>
            <a:r>
              <a:rPr lang="en-US" sz="3500" dirty="0">
                <a:latin typeface="Times New Roman" panose="02020603050405020304" pitchFamily="18" charset="0"/>
                <a:cs typeface="Times New Roman" panose="02020603050405020304" pitchFamily="18" charset="0"/>
              </a:rPr>
              <a:t>t</a:t>
            </a:r>
            <a:r>
              <a:rPr lang="en-US" sz="3500" spc="-20" dirty="0">
                <a:latin typeface="Times New Roman" panose="02020603050405020304" pitchFamily="18" charset="0"/>
                <a:cs typeface="Times New Roman" panose="02020603050405020304" pitchFamily="18" charset="0"/>
              </a:rPr>
              <a:t> </a:t>
            </a:r>
            <a:r>
              <a:rPr lang="en-US" sz="3500" spc="-5" dirty="0">
                <a:latin typeface="Times New Roman" panose="02020603050405020304" pitchFamily="18" charset="0"/>
                <a:cs typeface="Times New Roman" panose="02020603050405020304" pitchFamily="18" charset="0"/>
              </a:rPr>
              <a:t>test</a:t>
            </a:r>
            <a:r>
              <a:rPr lang="en-US" sz="3500" dirty="0">
                <a:latin typeface="Times New Roman" panose="02020603050405020304" pitchFamily="18" charset="0"/>
                <a:cs typeface="Times New Roman" panose="02020603050405020304" pitchFamily="18" charset="0"/>
              </a:rPr>
              <a:t>s</a:t>
            </a:r>
            <a:r>
              <a:rPr lang="en-US" sz="3500" spc="-5" dirty="0">
                <a:latin typeface="Times New Roman" panose="02020603050405020304" pitchFamily="18" charset="0"/>
                <a:cs typeface="Times New Roman" panose="02020603050405020304" pitchFamily="18" charset="0"/>
              </a:rPr>
              <a:t> </a:t>
            </a:r>
            <a:r>
              <a:rPr lang="en-US" sz="3500" spc="-10" dirty="0">
                <a:latin typeface="Times New Roman" panose="02020603050405020304" pitchFamily="18" charset="0"/>
                <a:cs typeface="Times New Roman" panose="02020603050405020304" pitchFamily="18" charset="0"/>
              </a:rPr>
              <a:t>f</a:t>
            </a:r>
            <a:r>
              <a:rPr lang="en-US" sz="3500" spc="-25" dirty="0">
                <a:latin typeface="Times New Roman" panose="02020603050405020304" pitchFamily="18" charset="0"/>
                <a:cs typeface="Times New Roman" panose="02020603050405020304" pitchFamily="18" charset="0"/>
              </a:rPr>
              <a:t>o</a:t>
            </a:r>
            <a:r>
              <a:rPr lang="en-US" sz="3500" spc="-10" dirty="0">
                <a:latin typeface="Times New Roman" panose="02020603050405020304" pitchFamily="18" charset="0"/>
                <a:cs typeface="Times New Roman" panose="02020603050405020304" pitchFamily="18" charset="0"/>
              </a:rPr>
              <a:t>r id</a:t>
            </a:r>
            <a:r>
              <a:rPr lang="en-US" sz="3500" spc="-5" dirty="0">
                <a:latin typeface="Times New Roman" panose="02020603050405020304" pitchFamily="18" charset="0"/>
                <a:cs typeface="Times New Roman" panose="02020603050405020304" pitchFamily="18" charset="0"/>
              </a:rPr>
              <a:t>ent</a:t>
            </a:r>
            <a:r>
              <a:rPr lang="en-US" sz="3500" spc="-10" dirty="0">
                <a:latin typeface="Times New Roman" panose="02020603050405020304" pitchFamily="18" charset="0"/>
                <a:cs typeface="Times New Roman" panose="02020603050405020304" pitchFamily="18" charset="0"/>
              </a:rPr>
              <a:t>if</a:t>
            </a:r>
            <a:r>
              <a:rPr lang="en-US" sz="3500" dirty="0">
                <a:latin typeface="Times New Roman" panose="02020603050405020304" pitchFamily="18" charset="0"/>
                <a:cs typeface="Times New Roman" panose="02020603050405020304" pitchFamily="18" charset="0"/>
              </a:rPr>
              <a:t>y</a:t>
            </a:r>
            <a:r>
              <a:rPr lang="en-US" sz="3500" spc="-10" dirty="0">
                <a:latin typeface="Times New Roman" panose="02020603050405020304" pitchFamily="18" charset="0"/>
                <a:cs typeface="Times New Roman" panose="02020603050405020304" pitchFamily="18" charset="0"/>
              </a:rPr>
              <a:t>i</a:t>
            </a:r>
            <a:r>
              <a:rPr lang="en-US" sz="3500" spc="-5" dirty="0">
                <a:latin typeface="Times New Roman" panose="02020603050405020304" pitchFamily="18" charset="0"/>
                <a:cs typeface="Times New Roman" panose="02020603050405020304" pitchFamily="18" charset="0"/>
              </a:rPr>
              <a:t>n</a:t>
            </a:r>
            <a:r>
              <a:rPr lang="en-US" sz="3500" dirty="0">
                <a:latin typeface="Times New Roman" panose="02020603050405020304" pitchFamily="18" charset="0"/>
                <a:cs typeface="Times New Roman" panose="02020603050405020304" pitchFamily="18" charset="0"/>
              </a:rPr>
              <a:t>g</a:t>
            </a:r>
            <a:r>
              <a:rPr lang="en-US" sz="3500" spc="-10" dirty="0">
                <a:latin typeface="Times New Roman" panose="02020603050405020304" pitchFamily="18" charset="0"/>
                <a:cs typeface="Times New Roman" panose="02020603050405020304" pitchFamily="18" charset="0"/>
              </a:rPr>
              <a:t> </a:t>
            </a:r>
            <a:r>
              <a:rPr lang="en-US" sz="3500" spc="-5" dirty="0">
                <a:latin typeface="Times New Roman" panose="02020603050405020304" pitchFamily="18" charset="0"/>
                <a:cs typeface="Times New Roman" panose="02020603050405020304" pitchFamily="18" charset="0"/>
              </a:rPr>
              <a:t>h</a:t>
            </a:r>
            <a:r>
              <a:rPr lang="en-US" sz="3500" dirty="0">
                <a:latin typeface="Times New Roman" panose="02020603050405020304" pitchFamily="18" charset="0"/>
                <a:cs typeface="Times New Roman" panose="02020603050405020304" pitchFamily="18" charset="0"/>
              </a:rPr>
              <a:t>y</a:t>
            </a:r>
            <a:r>
              <a:rPr lang="en-US" sz="3500" spc="-10" dirty="0">
                <a:latin typeface="Times New Roman" panose="02020603050405020304" pitchFamily="18" charset="0"/>
                <a:cs typeface="Times New Roman" panose="02020603050405020304" pitchFamily="18" charset="0"/>
              </a:rPr>
              <a:t>d</a:t>
            </a:r>
            <a:r>
              <a:rPr lang="en-US" sz="3500" spc="-5" dirty="0">
                <a:latin typeface="Times New Roman" panose="02020603050405020304" pitchFamily="18" charset="0"/>
                <a:cs typeface="Times New Roman" panose="02020603050405020304" pitchFamily="18" charset="0"/>
              </a:rPr>
              <a:t>r</a:t>
            </a:r>
            <a:r>
              <a:rPr lang="en-US" sz="3500" spc="-25" dirty="0">
                <a:latin typeface="Times New Roman" panose="02020603050405020304" pitchFamily="18" charset="0"/>
                <a:cs typeface="Times New Roman" panose="02020603050405020304" pitchFamily="18" charset="0"/>
              </a:rPr>
              <a:t>o</a:t>
            </a:r>
            <a:r>
              <a:rPr lang="en-US" sz="3500" spc="-5" dirty="0">
                <a:latin typeface="Times New Roman" panose="02020603050405020304" pitchFamily="18" charset="0"/>
                <a:cs typeface="Times New Roman" panose="02020603050405020304" pitchFamily="18" charset="0"/>
              </a:rPr>
              <a:t>c</a:t>
            </a:r>
            <a:r>
              <a:rPr lang="en-US" sz="3500" spc="-10" dirty="0">
                <a:latin typeface="Times New Roman" panose="02020603050405020304" pitchFamily="18" charset="0"/>
                <a:cs typeface="Times New Roman" panose="02020603050405020304" pitchFamily="18" charset="0"/>
              </a:rPr>
              <a:t>e</a:t>
            </a:r>
            <a:r>
              <a:rPr lang="en-US" sz="3500" spc="-5" dirty="0">
                <a:latin typeface="Times New Roman" panose="02020603050405020304" pitchFamily="18" charset="0"/>
                <a:cs typeface="Times New Roman" panose="02020603050405020304" pitchFamily="18" charset="0"/>
              </a:rPr>
              <a:t>ph</a:t>
            </a:r>
            <a:r>
              <a:rPr lang="en-US" sz="3500" spc="-15" dirty="0">
                <a:latin typeface="Times New Roman" panose="02020603050405020304" pitchFamily="18" charset="0"/>
                <a:cs typeface="Times New Roman" panose="02020603050405020304" pitchFamily="18" charset="0"/>
              </a:rPr>
              <a:t>a</a:t>
            </a:r>
            <a:r>
              <a:rPr lang="en-US" sz="3500" spc="-10" dirty="0">
                <a:latin typeface="Times New Roman" panose="02020603050405020304" pitchFamily="18" charset="0"/>
                <a:cs typeface="Times New Roman" panose="02020603050405020304" pitchFamily="18" charset="0"/>
              </a:rPr>
              <a:t>l</a:t>
            </a:r>
            <a:r>
              <a:rPr lang="en-US" sz="3500" spc="-5" dirty="0">
                <a:latin typeface="Times New Roman" panose="02020603050405020304" pitchFamily="18" charset="0"/>
                <a:cs typeface="Times New Roman" panose="02020603050405020304" pitchFamily="18" charset="0"/>
              </a:rPr>
              <a:t>us)</a:t>
            </a:r>
          </a:p>
          <a:p>
            <a:pPr marL="241300" indent="-457200">
              <a:lnSpc>
                <a:spcPct val="120000"/>
              </a:lnSpc>
              <a:buFont typeface="Wingdings" pitchFamily="2" charset="2"/>
              <a:buChar char="Ø"/>
            </a:pPr>
            <a:r>
              <a:rPr lang="en-US" sz="3500" dirty="0">
                <a:latin typeface="Times New Roman" panose="02020603050405020304" pitchFamily="18" charset="0"/>
                <a:cs typeface="Times New Roman" panose="02020603050405020304" pitchFamily="18" charset="0"/>
              </a:rPr>
              <a:t>MRI of the head (to determine either com./ non-com. hydrocephalus)</a:t>
            </a:r>
          </a:p>
          <a:p>
            <a:pPr marL="241300" indent="-457200">
              <a:lnSpc>
                <a:spcPct val="120000"/>
              </a:lnSpc>
              <a:buFont typeface="Wingdings" pitchFamily="2" charset="2"/>
              <a:buChar char="Ø"/>
            </a:pPr>
            <a:r>
              <a:rPr lang="en-US" sz="3500" spc="-5" dirty="0">
                <a:latin typeface="Times New Roman" panose="02020603050405020304" pitchFamily="18" charset="0"/>
                <a:cs typeface="Times New Roman" panose="02020603050405020304" pitchFamily="18" charset="0"/>
              </a:rPr>
              <a:t>Ech</a:t>
            </a:r>
            <a:r>
              <a:rPr lang="en-US" sz="3500" spc="-10" dirty="0">
                <a:latin typeface="Times New Roman" panose="02020603050405020304" pitchFamily="18" charset="0"/>
                <a:cs typeface="Times New Roman" panose="02020603050405020304" pitchFamily="18" charset="0"/>
              </a:rPr>
              <a:t>o</a:t>
            </a:r>
            <a:r>
              <a:rPr lang="en-US" sz="3500" spc="-5" dirty="0">
                <a:latin typeface="Times New Roman" panose="02020603050405020304" pitchFamily="18" charset="0"/>
                <a:cs typeface="Times New Roman" panose="02020603050405020304" pitchFamily="18" charset="0"/>
              </a:rPr>
              <a:t>ence</a:t>
            </a:r>
            <a:r>
              <a:rPr lang="en-US" sz="3500" spc="-10" dirty="0">
                <a:latin typeface="Times New Roman" panose="02020603050405020304" pitchFamily="18" charset="0"/>
                <a:cs typeface="Times New Roman" panose="02020603050405020304" pitchFamily="18" charset="0"/>
              </a:rPr>
              <a:t>p</a:t>
            </a:r>
            <a:r>
              <a:rPr lang="en-US" sz="3500" spc="-15" dirty="0">
                <a:latin typeface="Times New Roman" panose="02020603050405020304" pitchFamily="18" charset="0"/>
                <a:cs typeface="Times New Roman" panose="02020603050405020304" pitchFamily="18" charset="0"/>
              </a:rPr>
              <a:t>h</a:t>
            </a:r>
            <a:r>
              <a:rPr lang="en-US" sz="3500" spc="5" dirty="0">
                <a:latin typeface="Times New Roman" panose="02020603050405020304" pitchFamily="18" charset="0"/>
                <a:cs typeface="Times New Roman" panose="02020603050405020304" pitchFamily="18" charset="0"/>
              </a:rPr>
              <a:t>a</a:t>
            </a:r>
            <a:r>
              <a:rPr lang="en-US" sz="3500" spc="-20" dirty="0">
                <a:latin typeface="Times New Roman" panose="02020603050405020304" pitchFamily="18" charset="0"/>
                <a:cs typeface="Times New Roman" panose="02020603050405020304" pitchFamily="18" charset="0"/>
              </a:rPr>
              <a:t>l</a:t>
            </a:r>
            <a:r>
              <a:rPr lang="en-US" sz="3500" spc="-15" dirty="0">
                <a:latin typeface="Times New Roman" panose="02020603050405020304" pitchFamily="18" charset="0"/>
                <a:cs typeface="Times New Roman" panose="02020603050405020304" pitchFamily="18" charset="0"/>
              </a:rPr>
              <a:t>o</a:t>
            </a:r>
            <a:r>
              <a:rPr lang="en-US" sz="3500" spc="-20" dirty="0">
                <a:latin typeface="Times New Roman" panose="02020603050405020304" pitchFamily="18" charset="0"/>
                <a:cs typeface="Times New Roman" panose="02020603050405020304" pitchFamily="18" charset="0"/>
              </a:rPr>
              <a:t>gr</a:t>
            </a:r>
            <a:r>
              <a:rPr lang="en-US" sz="3500" spc="-5" dirty="0">
                <a:latin typeface="Times New Roman" panose="02020603050405020304" pitchFamily="18" charset="0"/>
                <a:cs typeface="Times New Roman" panose="02020603050405020304" pitchFamily="18" charset="0"/>
              </a:rPr>
              <a:t>a</a:t>
            </a:r>
            <a:r>
              <a:rPr lang="en-US" sz="3500" spc="-10" dirty="0">
                <a:latin typeface="Times New Roman" panose="02020603050405020304" pitchFamily="18" charset="0"/>
                <a:cs typeface="Times New Roman" panose="02020603050405020304" pitchFamily="18" charset="0"/>
              </a:rPr>
              <a:t>p</a:t>
            </a:r>
            <a:r>
              <a:rPr lang="en-US" sz="3500" spc="-5" dirty="0">
                <a:latin typeface="Times New Roman" panose="02020603050405020304" pitchFamily="18" charset="0"/>
                <a:cs typeface="Times New Roman" panose="02020603050405020304" pitchFamily="18" charset="0"/>
              </a:rPr>
              <a:t>h</a:t>
            </a:r>
            <a:r>
              <a:rPr lang="en-US" sz="3500" dirty="0">
                <a:latin typeface="Times New Roman" panose="02020603050405020304" pitchFamily="18" charset="0"/>
                <a:cs typeface="Times New Roman" panose="02020603050405020304" pitchFamily="18" charset="0"/>
              </a:rPr>
              <a:t>y.</a:t>
            </a:r>
          </a:p>
          <a:p>
            <a:pPr marL="241300" indent="-457200">
              <a:lnSpc>
                <a:spcPct val="120000"/>
              </a:lnSpc>
              <a:spcBef>
                <a:spcPts val="420"/>
              </a:spcBef>
              <a:buFont typeface="Wingdings" pitchFamily="2" charset="2"/>
              <a:buChar char="Ø"/>
            </a:pPr>
            <a:r>
              <a:rPr lang="en-US" sz="3500" spc="-15" dirty="0">
                <a:latin typeface="Times New Roman" panose="02020603050405020304" pitchFamily="18" charset="0"/>
                <a:cs typeface="Times New Roman" panose="02020603050405020304" pitchFamily="18" charset="0"/>
              </a:rPr>
              <a:t>Ar</a:t>
            </a:r>
            <a:r>
              <a:rPr lang="en-US" sz="3500" spc="-5" dirty="0">
                <a:latin typeface="Times New Roman" panose="02020603050405020304" pitchFamily="18" charset="0"/>
                <a:cs typeface="Times New Roman" panose="02020603050405020304" pitchFamily="18" charset="0"/>
              </a:rPr>
              <a:t>ter</a:t>
            </a:r>
            <a:r>
              <a:rPr lang="en-US" sz="3500" dirty="0">
                <a:latin typeface="Times New Roman" panose="02020603050405020304" pitchFamily="18" charset="0"/>
                <a:cs typeface="Times New Roman" panose="02020603050405020304" pitchFamily="18" charset="0"/>
              </a:rPr>
              <a:t>i</a:t>
            </a:r>
            <a:r>
              <a:rPr lang="en-US" sz="3500" spc="-25" dirty="0">
                <a:latin typeface="Times New Roman" panose="02020603050405020304" pitchFamily="18" charset="0"/>
                <a:cs typeface="Times New Roman" panose="02020603050405020304" pitchFamily="18" charset="0"/>
              </a:rPr>
              <a:t>o</a:t>
            </a:r>
            <a:r>
              <a:rPr lang="en-US" sz="3500" spc="-20" dirty="0">
                <a:latin typeface="Times New Roman" panose="02020603050405020304" pitchFamily="18" charset="0"/>
                <a:cs typeface="Times New Roman" panose="02020603050405020304" pitchFamily="18" charset="0"/>
              </a:rPr>
              <a:t>g</a:t>
            </a:r>
            <a:r>
              <a:rPr lang="en-US" sz="3500" spc="-5" dirty="0">
                <a:latin typeface="Times New Roman" panose="02020603050405020304" pitchFamily="18" charset="0"/>
                <a:cs typeface="Times New Roman" panose="02020603050405020304" pitchFamily="18" charset="0"/>
              </a:rPr>
              <a:t>ra</a:t>
            </a:r>
            <a:r>
              <a:rPr lang="en-US" sz="3500" spc="-10" dirty="0">
                <a:latin typeface="Times New Roman" panose="02020603050405020304" pitchFamily="18" charset="0"/>
                <a:cs typeface="Times New Roman" panose="02020603050405020304" pitchFamily="18" charset="0"/>
              </a:rPr>
              <a:t>p</a:t>
            </a:r>
            <a:r>
              <a:rPr lang="en-US" sz="3500" spc="-5" dirty="0">
                <a:latin typeface="Times New Roman" panose="02020603050405020304" pitchFamily="18" charset="0"/>
                <a:cs typeface="Times New Roman" panose="02020603050405020304" pitchFamily="18" charset="0"/>
              </a:rPr>
              <a:t>h</a:t>
            </a:r>
            <a:r>
              <a:rPr lang="en-US" sz="3500" dirty="0">
                <a:latin typeface="Times New Roman" panose="02020603050405020304" pitchFamily="18" charset="0"/>
                <a:cs typeface="Times New Roman" panose="02020603050405020304" pitchFamily="18" charset="0"/>
              </a:rPr>
              <a:t>y(to rule out presence of sinus venous thrombosis).</a:t>
            </a:r>
          </a:p>
          <a:p>
            <a:pPr marL="241300" indent="-457200">
              <a:lnSpc>
                <a:spcPct val="120000"/>
              </a:lnSpc>
              <a:spcBef>
                <a:spcPts val="500"/>
              </a:spcBef>
              <a:buFont typeface="Wingdings" pitchFamily="2" charset="2"/>
              <a:buChar char="Ø"/>
            </a:pPr>
            <a:r>
              <a:rPr lang="en-US" sz="3500" spc="-25" dirty="0">
                <a:latin typeface="Times New Roman" panose="02020603050405020304" pitchFamily="18" charset="0"/>
                <a:cs typeface="Times New Roman" panose="02020603050405020304" pitchFamily="18" charset="0"/>
              </a:rPr>
              <a:t>B</a:t>
            </a:r>
            <a:r>
              <a:rPr lang="en-US" sz="3500" spc="-5" dirty="0">
                <a:latin typeface="Times New Roman" panose="02020603050405020304" pitchFamily="18" charset="0"/>
                <a:cs typeface="Times New Roman" panose="02020603050405020304" pitchFamily="18" charset="0"/>
              </a:rPr>
              <a:t>ra</a:t>
            </a:r>
            <a:r>
              <a:rPr lang="en-US" sz="3500" spc="-10" dirty="0">
                <a:latin typeface="Times New Roman" panose="02020603050405020304" pitchFamily="18" charset="0"/>
                <a:cs typeface="Times New Roman" panose="02020603050405020304" pitchFamily="18" charset="0"/>
              </a:rPr>
              <a:t>i</a:t>
            </a:r>
            <a:r>
              <a:rPr lang="en-US" sz="3500" dirty="0">
                <a:latin typeface="Times New Roman" panose="02020603050405020304" pitchFamily="18" charset="0"/>
                <a:cs typeface="Times New Roman" panose="02020603050405020304" pitchFamily="18" charset="0"/>
              </a:rPr>
              <a:t>n</a:t>
            </a:r>
            <a:r>
              <a:rPr lang="en-US" sz="3500" spc="-5" dirty="0">
                <a:latin typeface="Times New Roman" panose="02020603050405020304" pitchFamily="18" charset="0"/>
                <a:cs typeface="Times New Roman" panose="02020603050405020304" pitchFamily="18" charset="0"/>
              </a:rPr>
              <a:t> s</a:t>
            </a:r>
            <a:r>
              <a:rPr lang="en-US" sz="3500" spc="-10" dirty="0">
                <a:latin typeface="Times New Roman" panose="02020603050405020304" pitchFamily="18" charset="0"/>
                <a:cs typeface="Times New Roman" panose="02020603050405020304" pitchFamily="18" charset="0"/>
              </a:rPr>
              <a:t>c</a:t>
            </a:r>
            <a:r>
              <a:rPr lang="en-US" sz="3500" spc="-5" dirty="0">
                <a:latin typeface="Times New Roman" panose="02020603050405020304" pitchFamily="18" charset="0"/>
                <a:cs typeface="Times New Roman" panose="02020603050405020304" pitchFamily="18" charset="0"/>
              </a:rPr>
              <a:t>a</a:t>
            </a:r>
            <a:r>
              <a:rPr lang="en-US" sz="3500" dirty="0">
                <a:latin typeface="Times New Roman" panose="02020603050405020304" pitchFamily="18" charset="0"/>
                <a:cs typeface="Times New Roman" panose="02020603050405020304" pitchFamily="18" charset="0"/>
              </a:rPr>
              <a:t>n</a:t>
            </a:r>
            <a:r>
              <a:rPr lang="en-US" sz="3500" spc="-5" dirty="0">
                <a:latin typeface="Times New Roman" panose="02020603050405020304" pitchFamily="18" charset="0"/>
                <a:cs typeface="Times New Roman" panose="02020603050405020304" pitchFamily="18" charset="0"/>
              </a:rPr>
              <a:t> us</a:t>
            </a:r>
            <a:r>
              <a:rPr lang="en-US" sz="3500" spc="-10" dirty="0">
                <a:latin typeface="Times New Roman" panose="02020603050405020304" pitchFamily="18" charset="0"/>
                <a:cs typeface="Times New Roman" panose="02020603050405020304" pitchFamily="18" charset="0"/>
              </a:rPr>
              <a:t>i</a:t>
            </a:r>
            <a:r>
              <a:rPr lang="en-US" sz="3500" spc="-5" dirty="0">
                <a:latin typeface="Times New Roman" panose="02020603050405020304" pitchFamily="18" charset="0"/>
                <a:cs typeface="Times New Roman" panose="02020603050405020304" pitchFamily="18" charset="0"/>
              </a:rPr>
              <a:t>n</a:t>
            </a:r>
            <a:r>
              <a:rPr lang="en-US" sz="3500" dirty="0">
                <a:latin typeface="Times New Roman" panose="02020603050405020304" pitchFamily="18" charset="0"/>
                <a:cs typeface="Times New Roman" panose="02020603050405020304" pitchFamily="18" charset="0"/>
              </a:rPr>
              <a:t>g</a:t>
            </a:r>
            <a:r>
              <a:rPr lang="en-US" sz="3500" spc="-10" dirty="0">
                <a:latin typeface="Times New Roman" panose="02020603050405020304" pitchFamily="18" charset="0"/>
                <a:cs typeface="Times New Roman" panose="02020603050405020304" pitchFamily="18" charset="0"/>
              </a:rPr>
              <a:t> </a:t>
            </a:r>
            <a:r>
              <a:rPr lang="en-US" sz="3500" spc="-5" dirty="0">
                <a:latin typeface="Times New Roman" panose="02020603050405020304" pitchFamily="18" charset="0"/>
                <a:cs typeface="Times New Roman" panose="02020603050405020304" pitchFamily="18" charset="0"/>
              </a:rPr>
              <a:t>ra</a:t>
            </a:r>
            <a:r>
              <a:rPr lang="en-US" sz="3500" spc="-10" dirty="0">
                <a:latin typeface="Times New Roman" panose="02020603050405020304" pitchFamily="18" charset="0"/>
                <a:cs typeface="Times New Roman" panose="02020603050405020304" pitchFamily="18" charset="0"/>
              </a:rPr>
              <a:t>di</a:t>
            </a:r>
            <a:r>
              <a:rPr lang="en-US" sz="3500" spc="-15" dirty="0">
                <a:latin typeface="Times New Roman" panose="02020603050405020304" pitchFamily="18" charset="0"/>
                <a:cs typeface="Times New Roman" panose="02020603050405020304" pitchFamily="18" charset="0"/>
              </a:rPr>
              <a:t>o</a:t>
            </a:r>
            <a:r>
              <a:rPr lang="en-US" sz="3500" spc="-10" dirty="0">
                <a:latin typeface="Times New Roman" panose="02020603050405020304" pitchFamily="18" charset="0"/>
                <a:cs typeface="Times New Roman" panose="02020603050405020304" pitchFamily="18" charset="0"/>
              </a:rPr>
              <a:t>i</a:t>
            </a:r>
            <a:r>
              <a:rPr lang="en-US" sz="3500" spc="-15" dirty="0">
                <a:latin typeface="Times New Roman" panose="02020603050405020304" pitchFamily="18" charset="0"/>
                <a:cs typeface="Times New Roman" panose="02020603050405020304" pitchFamily="18" charset="0"/>
              </a:rPr>
              <a:t>so</a:t>
            </a:r>
            <a:r>
              <a:rPr lang="en-US" sz="3500" spc="-5" dirty="0">
                <a:latin typeface="Times New Roman" panose="02020603050405020304" pitchFamily="18" charset="0"/>
                <a:cs typeface="Times New Roman" panose="02020603050405020304" pitchFamily="18" charset="0"/>
              </a:rPr>
              <a:t>t</a:t>
            </a:r>
            <a:r>
              <a:rPr lang="en-US" sz="3500" spc="-10" dirty="0">
                <a:latin typeface="Times New Roman" panose="02020603050405020304" pitchFamily="18" charset="0"/>
                <a:cs typeface="Times New Roman" panose="02020603050405020304" pitchFamily="18" charset="0"/>
              </a:rPr>
              <a:t>op</a:t>
            </a:r>
            <a:r>
              <a:rPr lang="en-US" sz="3500" spc="-5" dirty="0">
                <a:latin typeface="Times New Roman" panose="02020603050405020304" pitchFamily="18" charset="0"/>
                <a:cs typeface="Times New Roman" panose="02020603050405020304" pitchFamily="18" charset="0"/>
              </a:rPr>
              <a:t>es(to determine site of obstruction)</a:t>
            </a:r>
            <a:endParaRPr lang="en-US" sz="3500" dirty="0">
              <a:latin typeface="Times New Roman" panose="02020603050405020304" pitchFamily="18" charset="0"/>
              <a:cs typeface="Times New Roman" panose="02020603050405020304" pitchFamily="18" charset="0"/>
            </a:endParaRPr>
          </a:p>
          <a:p>
            <a:pPr marL="241300" marR="774700" indent="-457200">
              <a:lnSpc>
                <a:spcPct val="120000"/>
              </a:lnSpc>
              <a:spcBef>
                <a:spcPts val="665"/>
              </a:spcBef>
              <a:buFont typeface="Wingdings" pitchFamily="2" charset="2"/>
              <a:buChar char="Ø"/>
            </a:pPr>
            <a:r>
              <a:rPr lang="en-US" sz="3500" spc="-10" dirty="0">
                <a:latin typeface="Times New Roman" panose="02020603050405020304" pitchFamily="18" charset="0"/>
                <a:cs typeface="Times New Roman" panose="02020603050405020304" pitchFamily="18" charset="0"/>
              </a:rPr>
              <a:t>L</a:t>
            </a:r>
            <a:r>
              <a:rPr lang="en-US" sz="3500" spc="-5" dirty="0">
                <a:latin typeface="Times New Roman" panose="02020603050405020304" pitchFamily="18" charset="0"/>
                <a:cs typeface="Times New Roman" panose="02020603050405020304" pitchFamily="18" charset="0"/>
              </a:rPr>
              <a:t>um</a:t>
            </a:r>
            <a:r>
              <a:rPr lang="en-US" sz="3500" spc="-10" dirty="0">
                <a:latin typeface="Times New Roman" panose="02020603050405020304" pitchFamily="18" charset="0"/>
                <a:cs typeface="Times New Roman" panose="02020603050405020304" pitchFamily="18" charset="0"/>
              </a:rPr>
              <a:t>b</a:t>
            </a:r>
            <a:r>
              <a:rPr lang="en-US" sz="3500" spc="-5" dirty="0">
                <a:latin typeface="Times New Roman" panose="02020603050405020304" pitchFamily="18" charset="0"/>
                <a:cs typeface="Times New Roman" panose="02020603050405020304" pitchFamily="18" charset="0"/>
              </a:rPr>
              <a:t>a</a:t>
            </a:r>
            <a:r>
              <a:rPr lang="en-US" sz="3500" dirty="0">
                <a:latin typeface="Times New Roman" panose="02020603050405020304" pitchFamily="18" charset="0"/>
                <a:cs typeface="Times New Roman" panose="02020603050405020304" pitchFamily="18" charset="0"/>
              </a:rPr>
              <a:t>r </a:t>
            </a:r>
            <a:r>
              <a:rPr lang="en-US" sz="3500" spc="-10" dirty="0">
                <a:latin typeface="Times New Roman" panose="02020603050405020304" pitchFamily="18" charset="0"/>
                <a:cs typeface="Times New Roman" panose="02020603050405020304" pitchFamily="18" charset="0"/>
              </a:rPr>
              <a:t>p</a:t>
            </a:r>
            <a:r>
              <a:rPr lang="en-US" sz="3500" spc="-5" dirty="0">
                <a:latin typeface="Times New Roman" panose="02020603050405020304" pitchFamily="18" charset="0"/>
                <a:cs typeface="Times New Roman" panose="02020603050405020304" pitchFamily="18" charset="0"/>
              </a:rPr>
              <a:t>un</a:t>
            </a:r>
            <a:r>
              <a:rPr lang="en-US" sz="3500" spc="-10" dirty="0">
                <a:latin typeface="Times New Roman" panose="02020603050405020304" pitchFamily="18" charset="0"/>
                <a:cs typeface="Times New Roman" panose="02020603050405020304" pitchFamily="18" charset="0"/>
              </a:rPr>
              <a:t>c</a:t>
            </a:r>
            <a:r>
              <a:rPr lang="en-US" sz="3500" spc="-5" dirty="0">
                <a:latin typeface="Times New Roman" panose="02020603050405020304" pitchFamily="18" charset="0"/>
                <a:cs typeface="Times New Roman" panose="02020603050405020304" pitchFamily="18" charset="0"/>
              </a:rPr>
              <a:t>tu</a:t>
            </a:r>
            <a:r>
              <a:rPr lang="en-US" sz="3500" spc="5" dirty="0">
                <a:latin typeface="Times New Roman" panose="02020603050405020304" pitchFamily="18" charset="0"/>
                <a:cs typeface="Times New Roman" panose="02020603050405020304" pitchFamily="18" charset="0"/>
              </a:rPr>
              <a:t>r</a:t>
            </a:r>
            <a:r>
              <a:rPr lang="en-US" sz="3500" dirty="0">
                <a:latin typeface="Times New Roman" panose="02020603050405020304" pitchFamily="18" charset="0"/>
                <a:cs typeface="Times New Roman" panose="02020603050405020304" pitchFamily="18" charset="0"/>
              </a:rPr>
              <a:t>e</a:t>
            </a:r>
            <a:r>
              <a:rPr lang="en-US" sz="3500" spc="-5" dirty="0">
                <a:latin typeface="Times New Roman" panose="02020603050405020304" pitchFamily="18" charset="0"/>
                <a:cs typeface="Times New Roman" panose="02020603050405020304" pitchFamily="18" charset="0"/>
              </a:rPr>
              <a:t> </a:t>
            </a:r>
            <a:r>
              <a:rPr lang="en-US" sz="3500" spc="-15" dirty="0">
                <a:latin typeface="Times New Roman" panose="02020603050405020304" pitchFamily="18" charset="0"/>
                <a:cs typeface="Times New Roman" panose="02020603050405020304" pitchFamily="18" charset="0"/>
              </a:rPr>
              <a:t>a</a:t>
            </a:r>
            <a:r>
              <a:rPr lang="en-US" sz="3500" spc="-5" dirty="0">
                <a:latin typeface="Times New Roman" panose="02020603050405020304" pitchFamily="18" charset="0"/>
                <a:cs typeface="Times New Roman" panose="02020603050405020304" pitchFamily="18" charset="0"/>
              </a:rPr>
              <a:t>n</a:t>
            </a:r>
            <a:r>
              <a:rPr lang="en-US" sz="3500" dirty="0">
                <a:latin typeface="Times New Roman" panose="02020603050405020304" pitchFamily="18" charset="0"/>
                <a:cs typeface="Times New Roman" panose="02020603050405020304" pitchFamily="18" charset="0"/>
              </a:rPr>
              <a:t>d</a:t>
            </a:r>
            <a:r>
              <a:rPr lang="en-US" sz="3500" spc="-5" dirty="0">
                <a:latin typeface="Times New Roman" panose="02020603050405020304" pitchFamily="18" charset="0"/>
                <a:cs typeface="Times New Roman" panose="02020603050405020304" pitchFamily="18" charset="0"/>
              </a:rPr>
              <a:t> </a:t>
            </a:r>
            <a:r>
              <a:rPr lang="en-US" sz="3500" spc="-10" dirty="0">
                <a:latin typeface="Times New Roman" panose="02020603050405020304" pitchFamily="18" charset="0"/>
                <a:cs typeface="Times New Roman" panose="02020603050405020304" pitchFamily="18" charset="0"/>
              </a:rPr>
              <a:t>e</a:t>
            </a:r>
            <a:r>
              <a:rPr lang="en-US" sz="3500" spc="-5" dirty="0">
                <a:latin typeface="Times New Roman" panose="02020603050405020304" pitchFamily="18" charset="0"/>
                <a:cs typeface="Times New Roman" panose="02020603050405020304" pitchFamily="18" charset="0"/>
              </a:rPr>
              <a:t>xa</a:t>
            </a:r>
            <a:r>
              <a:rPr lang="en-US" sz="3500" spc="5" dirty="0">
                <a:latin typeface="Times New Roman" panose="02020603050405020304" pitchFamily="18" charset="0"/>
                <a:cs typeface="Times New Roman" panose="02020603050405020304" pitchFamily="18" charset="0"/>
              </a:rPr>
              <a:t>m</a:t>
            </a:r>
            <a:r>
              <a:rPr lang="en-US" sz="3500" spc="-10" dirty="0">
                <a:latin typeface="Times New Roman" panose="02020603050405020304" pitchFamily="18" charset="0"/>
                <a:cs typeface="Times New Roman" panose="02020603050405020304" pitchFamily="18" charset="0"/>
              </a:rPr>
              <a:t>i</a:t>
            </a:r>
            <a:r>
              <a:rPr lang="en-US" sz="3500" spc="-5" dirty="0">
                <a:latin typeface="Times New Roman" panose="02020603050405020304" pitchFamily="18" charset="0"/>
                <a:cs typeface="Times New Roman" panose="02020603050405020304" pitchFamily="18" charset="0"/>
              </a:rPr>
              <a:t>na</a:t>
            </a:r>
            <a:r>
              <a:rPr lang="en-US" sz="3500" spc="-15" dirty="0">
                <a:latin typeface="Times New Roman" panose="02020603050405020304" pitchFamily="18" charset="0"/>
                <a:cs typeface="Times New Roman" panose="02020603050405020304" pitchFamily="18" charset="0"/>
              </a:rPr>
              <a:t>t</a:t>
            </a:r>
            <a:r>
              <a:rPr lang="en-US" sz="3500" dirty="0">
                <a:latin typeface="Times New Roman" panose="02020603050405020304" pitchFamily="18" charset="0"/>
                <a:cs typeface="Times New Roman" panose="02020603050405020304" pitchFamily="18" charset="0"/>
              </a:rPr>
              <a:t>i</a:t>
            </a:r>
            <a:r>
              <a:rPr lang="en-US" sz="3500" spc="-25" dirty="0">
                <a:latin typeface="Times New Roman" panose="02020603050405020304" pitchFamily="18" charset="0"/>
                <a:cs typeface="Times New Roman" panose="02020603050405020304" pitchFamily="18" charset="0"/>
              </a:rPr>
              <a:t>o</a:t>
            </a:r>
            <a:r>
              <a:rPr lang="en-US" sz="3500" dirty="0">
                <a:latin typeface="Times New Roman" panose="02020603050405020304" pitchFamily="18" charset="0"/>
                <a:cs typeface="Times New Roman" panose="02020603050405020304" pitchFamily="18" charset="0"/>
              </a:rPr>
              <a:t>n</a:t>
            </a:r>
            <a:r>
              <a:rPr lang="en-US" sz="3500" spc="-5" dirty="0">
                <a:latin typeface="Times New Roman" panose="02020603050405020304" pitchFamily="18" charset="0"/>
                <a:cs typeface="Times New Roman" panose="02020603050405020304" pitchFamily="18" charset="0"/>
              </a:rPr>
              <a:t> </a:t>
            </a:r>
            <a:r>
              <a:rPr lang="en-US" sz="3500" spc="-15" dirty="0">
                <a:latin typeface="Times New Roman" panose="02020603050405020304" pitchFamily="18" charset="0"/>
                <a:cs typeface="Times New Roman" panose="02020603050405020304" pitchFamily="18" charset="0"/>
              </a:rPr>
              <a:t>of</a:t>
            </a:r>
            <a:r>
              <a:rPr lang="en-US" sz="3500" spc="-10" dirty="0">
                <a:latin typeface="Times New Roman" panose="02020603050405020304" pitchFamily="18" charset="0"/>
                <a:cs typeface="Times New Roman" panose="02020603050405020304" pitchFamily="18" charset="0"/>
              </a:rPr>
              <a:t> </a:t>
            </a:r>
            <a:r>
              <a:rPr lang="en-US" sz="3500" spc="-5" dirty="0">
                <a:latin typeface="Times New Roman" panose="02020603050405020304" pitchFamily="18" charset="0"/>
                <a:cs typeface="Times New Roman" panose="02020603050405020304" pitchFamily="18" charset="0"/>
              </a:rPr>
              <a:t>the cere</a:t>
            </a:r>
            <a:r>
              <a:rPr lang="en-US" sz="3500" spc="-10" dirty="0">
                <a:latin typeface="Times New Roman" panose="02020603050405020304" pitchFamily="18" charset="0"/>
                <a:cs typeface="Times New Roman" panose="02020603050405020304" pitchFamily="18" charset="0"/>
              </a:rPr>
              <a:t>b</a:t>
            </a:r>
            <a:r>
              <a:rPr lang="en-US" sz="3500" spc="-5" dirty="0">
                <a:latin typeface="Times New Roman" panose="02020603050405020304" pitchFamily="18" charset="0"/>
                <a:cs typeface="Times New Roman" panose="02020603050405020304" pitchFamily="18" charset="0"/>
              </a:rPr>
              <a:t>r</a:t>
            </a:r>
            <a:r>
              <a:rPr lang="en-US" sz="3500" spc="-25" dirty="0">
                <a:latin typeface="Times New Roman" panose="02020603050405020304" pitchFamily="18" charset="0"/>
                <a:cs typeface="Times New Roman" panose="02020603050405020304" pitchFamily="18" charset="0"/>
              </a:rPr>
              <a:t>o</a:t>
            </a:r>
            <a:r>
              <a:rPr lang="en-US" sz="3500" spc="-15" dirty="0">
                <a:latin typeface="Times New Roman" panose="02020603050405020304" pitchFamily="18" charset="0"/>
                <a:cs typeface="Times New Roman" panose="02020603050405020304" pitchFamily="18" charset="0"/>
              </a:rPr>
              <a:t>s</a:t>
            </a:r>
            <a:r>
              <a:rPr lang="en-US" sz="3500" spc="-25" dirty="0">
                <a:latin typeface="Times New Roman" panose="02020603050405020304" pitchFamily="18" charset="0"/>
                <a:cs typeface="Times New Roman" panose="02020603050405020304" pitchFamily="18" charset="0"/>
              </a:rPr>
              <a:t>p</a:t>
            </a:r>
            <a:r>
              <a:rPr lang="en-US" sz="3500" dirty="0">
                <a:latin typeface="Times New Roman" panose="02020603050405020304" pitchFamily="18" charset="0"/>
                <a:cs typeface="Times New Roman" panose="02020603050405020304" pitchFamily="18" charset="0"/>
              </a:rPr>
              <a:t>i</a:t>
            </a:r>
            <a:r>
              <a:rPr lang="en-US" sz="3500" spc="-5" dirty="0">
                <a:latin typeface="Times New Roman" panose="02020603050405020304" pitchFamily="18" charset="0"/>
                <a:cs typeface="Times New Roman" panose="02020603050405020304" pitchFamily="18" charset="0"/>
              </a:rPr>
              <a:t>na</a:t>
            </a:r>
            <a:r>
              <a:rPr lang="en-US" sz="3500" dirty="0">
                <a:latin typeface="Times New Roman" panose="02020603050405020304" pitchFamily="18" charset="0"/>
                <a:cs typeface="Times New Roman" panose="02020603050405020304" pitchFamily="18" charset="0"/>
              </a:rPr>
              <a:t>l</a:t>
            </a:r>
            <a:r>
              <a:rPr lang="en-US" sz="3500" spc="-10" dirty="0">
                <a:latin typeface="Times New Roman" panose="02020603050405020304" pitchFamily="18" charset="0"/>
                <a:cs typeface="Times New Roman" panose="02020603050405020304" pitchFamily="18" charset="0"/>
              </a:rPr>
              <a:t> fl</a:t>
            </a:r>
            <a:r>
              <a:rPr lang="en-US" sz="3500" spc="-5" dirty="0">
                <a:latin typeface="Times New Roman" panose="02020603050405020304" pitchFamily="18" charset="0"/>
                <a:cs typeface="Times New Roman" panose="02020603050405020304" pitchFamily="18" charset="0"/>
              </a:rPr>
              <a:t>u</a:t>
            </a:r>
            <a:r>
              <a:rPr lang="en-US" sz="3500" spc="-10" dirty="0">
                <a:latin typeface="Times New Roman" panose="02020603050405020304" pitchFamily="18" charset="0"/>
                <a:cs typeface="Times New Roman" panose="02020603050405020304" pitchFamily="18" charset="0"/>
              </a:rPr>
              <a:t>i</a:t>
            </a:r>
            <a:r>
              <a:rPr lang="en-US" sz="3500" dirty="0">
                <a:latin typeface="Times New Roman" panose="02020603050405020304" pitchFamily="18" charset="0"/>
                <a:cs typeface="Times New Roman" panose="02020603050405020304" pitchFamily="18" charset="0"/>
              </a:rPr>
              <a:t>d</a:t>
            </a:r>
            <a:r>
              <a:rPr lang="en-US" sz="3500" spc="-5" dirty="0">
                <a:latin typeface="Times New Roman" panose="02020603050405020304" pitchFamily="18" charset="0"/>
                <a:cs typeface="Times New Roman" panose="02020603050405020304" pitchFamily="18" charset="0"/>
              </a:rPr>
              <a:t> </a:t>
            </a:r>
            <a:r>
              <a:rPr lang="en-US" sz="3500" spc="-15" dirty="0">
                <a:latin typeface="Times New Roman" panose="02020603050405020304" pitchFamily="18" charset="0"/>
                <a:cs typeface="Times New Roman" panose="02020603050405020304" pitchFamily="18" charset="0"/>
              </a:rPr>
              <a:t>(</a:t>
            </a:r>
            <a:r>
              <a:rPr lang="en-US" sz="3500" spc="-5" dirty="0">
                <a:latin typeface="Times New Roman" panose="02020603050405020304" pitchFamily="18" charset="0"/>
                <a:cs typeface="Times New Roman" panose="02020603050405020304" pitchFamily="18" charset="0"/>
              </a:rPr>
              <a:t>rare</a:t>
            </a:r>
            <a:r>
              <a:rPr lang="en-US" sz="3500" dirty="0">
                <a:latin typeface="Times New Roman" panose="02020603050405020304" pitchFamily="18" charset="0"/>
                <a:cs typeface="Times New Roman" panose="02020603050405020304" pitchFamily="18" charset="0"/>
              </a:rPr>
              <a:t>ly </a:t>
            </a:r>
            <a:r>
              <a:rPr lang="en-US" sz="3500" spc="-10" dirty="0">
                <a:latin typeface="Times New Roman" panose="02020603050405020304" pitchFamily="18" charset="0"/>
                <a:cs typeface="Times New Roman" panose="02020603050405020304" pitchFamily="18" charset="0"/>
              </a:rPr>
              <a:t>d</a:t>
            </a:r>
            <a:r>
              <a:rPr lang="en-US" sz="3500" spc="-25" dirty="0">
                <a:latin typeface="Times New Roman" panose="02020603050405020304" pitchFamily="18" charset="0"/>
                <a:cs typeface="Times New Roman" panose="02020603050405020304" pitchFamily="18" charset="0"/>
              </a:rPr>
              <a:t>o</a:t>
            </a:r>
            <a:r>
              <a:rPr lang="en-US" sz="3500" spc="-5" dirty="0">
                <a:latin typeface="Times New Roman" panose="02020603050405020304" pitchFamily="18" charset="0"/>
                <a:cs typeface="Times New Roman" panose="02020603050405020304" pitchFamily="18" charset="0"/>
              </a:rPr>
              <a:t>ne to rule out infective causes)</a:t>
            </a:r>
            <a:endParaRPr lang="en-US" sz="3500" dirty="0">
              <a:latin typeface="Times New Roman" panose="02020603050405020304" pitchFamily="18" charset="0"/>
              <a:cs typeface="Times New Roman" panose="02020603050405020304" pitchFamily="18" charset="0"/>
            </a:endParaRPr>
          </a:p>
          <a:p>
            <a:endParaRPr lang="en-US" dirty="0"/>
          </a:p>
        </p:txBody>
      </p:sp>
      <p:pic>
        <p:nvPicPr>
          <p:cNvPr id="2" name="Picture 1">
            <a:extLst>
              <a:ext uri="{FF2B5EF4-FFF2-40B4-BE49-F238E27FC236}">
                <a16:creationId xmlns:a16="http://schemas.microsoft.com/office/drawing/2014/main" id="{0E027FB4-6AFF-8533-2F15-8B3F5689C262}"/>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838200" y="138223"/>
            <a:ext cx="10515600" cy="701749"/>
          </a:xfrm>
        </p:spPr>
        <p:txBody>
          <a:bodyPr/>
          <a:lstStyle/>
          <a:p>
            <a:pPr algn="ctr"/>
            <a:r>
              <a:rPr lang="en-US" b="1" dirty="0">
                <a:solidFill>
                  <a:srgbClr val="FF0000"/>
                </a:solidFill>
              </a:rPr>
              <a:t>MANAGEMENT OF HYDROCEPHALUS</a:t>
            </a:r>
          </a:p>
        </p:txBody>
      </p:sp>
      <p:sp>
        <p:nvSpPr>
          <p:cNvPr id="1048625" name="Content Placeholder 2"/>
          <p:cNvSpPr>
            <a:spLocks noGrp="1"/>
          </p:cNvSpPr>
          <p:nvPr>
            <p:ph idx="1"/>
          </p:nvPr>
        </p:nvSpPr>
        <p:spPr>
          <a:xfrm>
            <a:off x="191386" y="1663908"/>
            <a:ext cx="11844670" cy="4981441"/>
          </a:xfrm>
        </p:spPr>
        <p:txBody>
          <a:bodyPr/>
          <a:lstStyle/>
          <a:p>
            <a:pPr marL="0" indent="0" algn="just">
              <a:buNone/>
            </a:pPr>
            <a:r>
              <a:rPr lang="en-US" sz="3200" spc="-25" dirty="0">
                <a:latin typeface="Times New Roman" panose="02020603050405020304" pitchFamily="18" charset="0"/>
                <a:cs typeface="Times New Roman" panose="02020603050405020304" pitchFamily="18" charset="0"/>
              </a:rPr>
              <a:t>T</a:t>
            </a:r>
            <a:r>
              <a:rPr lang="en-US" sz="3200" spc="-10" dirty="0">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e</a:t>
            </a:r>
            <a:r>
              <a:rPr lang="en-US" sz="3200" spc="-5" dirty="0">
                <a:latin typeface="Times New Roman" panose="02020603050405020304" pitchFamily="18" charset="0"/>
                <a:cs typeface="Times New Roman" panose="02020603050405020304" pitchFamily="18" charset="0"/>
              </a:rPr>
              <a:t> tr</a:t>
            </a:r>
            <a:r>
              <a:rPr lang="en-US" sz="3200" spc="-10" dirty="0">
                <a:latin typeface="Times New Roman" panose="02020603050405020304" pitchFamily="18" charset="0"/>
                <a:cs typeface="Times New Roman" panose="02020603050405020304" pitchFamily="18" charset="0"/>
              </a:rPr>
              <a:t>e</a:t>
            </a:r>
            <a:r>
              <a:rPr lang="en-US" sz="3200" dirty="0">
                <a:latin typeface="Times New Roman" panose="02020603050405020304" pitchFamily="18" charset="0"/>
                <a:cs typeface="Times New Roman" panose="02020603050405020304" pitchFamily="18" charset="0"/>
              </a:rPr>
              <a:t>a</a:t>
            </a:r>
            <a:r>
              <a:rPr lang="en-US" sz="3200" spc="-5" dirty="0">
                <a:latin typeface="Times New Roman" panose="02020603050405020304" pitchFamily="18" charset="0"/>
                <a:cs typeface="Times New Roman" panose="02020603050405020304" pitchFamily="18" charset="0"/>
              </a:rPr>
              <a:t>tme</a:t>
            </a:r>
            <a:r>
              <a:rPr lang="en-US" sz="3200" spc="5" dirty="0">
                <a:latin typeface="Times New Roman" panose="02020603050405020304" pitchFamily="18" charset="0"/>
                <a:cs typeface="Times New Roman" panose="02020603050405020304" pitchFamily="18" charset="0"/>
              </a:rPr>
              <a:t>n</a:t>
            </a:r>
            <a:r>
              <a:rPr lang="en-US" sz="3200" dirty="0">
                <a:latin typeface="Times New Roman" panose="02020603050405020304" pitchFamily="18" charset="0"/>
                <a:cs typeface="Times New Roman" panose="02020603050405020304" pitchFamily="18" charset="0"/>
              </a:rPr>
              <a:t>t</a:t>
            </a:r>
            <a:r>
              <a:rPr lang="en-US" sz="3200" spc="-5" dirty="0">
                <a:latin typeface="Times New Roman" panose="02020603050405020304" pitchFamily="18" charset="0"/>
                <a:cs typeface="Times New Roman" panose="02020603050405020304" pitchFamily="18" charset="0"/>
              </a:rPr>
              <a:t> </a:t>
            </a:r>
            <a:r>
              <a:rPr lang="en-US" sz="3200" spc="-20" dirty="0">
                <a:latin typeface="Times New Roman" panose="02020603050405020304" pitchFamily="18" charset="0"/>
                <a:cs typeface="Times New Roman" panose="02020603050405020304" pitchFamily="18" charset="0"/>
              </a:rPr>
              <a:t>o</a:t>
            </a:r>
            <a:r>
              <a:rPr lang="en-US" sz="3200" spc="-10" dirty="0">
                <a:latin typeface="Times New Roman" panose="02020603050405020304" pitchFamily="18" charset="0"/>
                <a:cs typeface="Times New Roman" panose="02020603050405020304" pitchFamily="18" charset="0"/>
              </a:rPr>
              <a:t>f</a:t>
            </a:r>
            <a:r>
              <a:rPr lang="en-US" sz="3200" spc="-5" dirty="0">
                <a:latin typeface="Times New Roman" panose="02020603050405020304" pitchFamily="18" charset="0"/>
                <a:cs typeface="Times New Roman" panose="02020603050405020304" pitchFamily="18" charset="0"/>
              </a:rPr>
              <a:t> </a:t>
            </a:r>
            <a:r>
              <a:rPr lang="en-US" sz="3200" spc="5" dirty="0">
                <a:latin typeface="Times New Roman" panose="02020603050405020304" pitchFamily="18" charset="0"/>
                <a:cs typeface="Times New Roman" panose="02020603050405020304" pitchFamily="18" charset="0"/>
              </a:rPr>
              <a:t>h</a:t>
            </a:r>
            <a:r>
              <a:rPr lang="en-US" sz="3200" spc="-5" dirty="0">
                <a:latin typeface="Times New Roman" panose="02020603050405020304" pitchFamily="18" charset="0"/>
                <a:cs typeface="Times New Roman" panose="02020603050405020304" pitchFamily="18" charset="0"/>
              </a:rPr>
              <a:t>y</a:t>
            </a:r>
            <a:r>
              <a:rPr lang="en-US" sz="3200" spc="10" dirty="0">
                <a:latin typeface="Times New Roman" panose="02020603050405020304" pitchFamily="18" charset="0"/>
                <a:cs typeface="Times New Roman" panose="02020603050405020304" pitchFamily="18" charset="0"/>
              </a:rPr>
              <a:t>d</a:t>
            </a:r>
            <a:r>
              <a:rPr lang="en-US" sz="3200" spc="-25" dirty="0">
                <a:latin typeface="Times New Roman" panose="02020603050405020304" pitchFamily="18" charset="0"/>
                <a:cs typeface="Times New Roman" panose="02020603050405020304" pitchFamily="18" charset="0"/>
              </a:rPr>
              <a:t>r</a:t>
            </a:r>
            <a:r>
              <a:rPr lang="en-US" sz="3200" spc="-15" dirty="0">
                <a:latin typeface="Times New Roman" panose="02020603050405020304" pitchFamily="18" charset="0"/>
                <a:cs typeface="Times New Roman" panose="02020603050405020304" pitchFamily="18" charset="0"/>
              </a:rPr>
              <a:t>o</a:t>
            </a:r>
            <a:r>
              <a:rPr lang="en-US" sz="3200" spc="-10" dirty="0">
                <a:latin typeface="Times New Roman" panose="02020603050405020304" pitchFamily="18" charset="0"/>
                <a:cs typeface="Times New Roman" panose="02020603050405020304" pitchFamily="18" charset="0"/>
              </a:rPr>
              <a:t>ce</a:t>
            </a:r>
            <a:r>
              <a:rPr lang="en-US" sz="3200" spc="10" dirty="0">
                <a:latin typeface="Times New Roman" panose="02020603050405020304" pitchFamily="18" charset="0"/>
                <a:cs typeface="Times New Roman" panose="02020603050405020304" pitchFamily="18" charset="0"/>
              </a:rPr>
              <a:t>p</a:t>
            </a:r>
            <a:r>
              <a:rPr lang="en-US" sz="3200" spc="-5" dirty="0">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a</a:t>
            </a:r>
            <a:r>
              <a:rPr lang="en-US" sz="3200" spc="-10" dirty="0">
                <a:latin typeface="Times New Roman" panose="02020603050405020304" pitchFamily="18" charset="0"/>
                <a:cs typeface="Times New Roman" panose="02020603050405020304" pitchFamily="18" charset="0"/>
              </a:rPr>
              <a:t>l</a:t>
            </a:r>
            <a:r>
              <a:rPr lang="en-US" sz="3200" spc="5" dirty="0">
                <a:latin typeface="Times New Roman" panose="02020603050405020304" pitchFamily="18" charset="0"/>
                <a:cs typeface="Times New Roman" panose="02020603050405020304" pitchFamily="18" charset="0"/>
              </a:rPr>
              <a:t>u</a:t>
            </a:r>
            <a:r>
              <a:rPr lang="en-US" sz="3200" spc="-15" dirty="0">
                <a:latin typeface="Times New Roman" panose="02020603050405020304" pitchFamily="18" charset="0"/>
                <a:cs typeface="Times New Roman" panose="02020603050405020304" pitchFamily="18" charset="0"/>
              </a:rPr>
              <a:t>s</a:t>
            </a:r>
            <a:r>
              <a:rPr lang="en-US" sz="3200" spc="-1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a:t>
            </a:r>
            <a:r>
              <a:rPr lang="en-US" sz="3200" spc="-15" dirty="0">
                <a:latin typeface="Times New Roman" panose="02020603050405020304" pitchFamily="18" charset="0"/>
                <a:cs typeface="Times New Roman" panose="02020603050405020304" pitchFamily="18" charset="0"/>
              </a:rPr>
              <a:t>s</a:t>
            </a:r>
            <a:r>
              <a:rPr lang="en-US" sz="3200" spc="-5"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d</a:t>
            </a:r>
            <a:r>
              <a:rPr lang="en-US" sz="3200" spc="-5" dirty="0">
                <a:latin typeface="Times New Roman" panose="02020603050405020304" pitchFamily="18" charset="0"/>
                <a:cs typeface="Times New Roman" panose="02020603050405020304" pitchFamily="18" charset="0"/>
              </a:rPr>
              <a:t>ir</a:t>
            </a:r>
            <a:r>
              <a:rPr lang="en-US" sz="3200" spc="-15" dirty="0">
                <a:latin typeface="Times New Roman" panose="02020603050405020304" pitchFamily="18" charset="0"/>
                <a:cs typeface="Times New Roman" panose="02020603050405020304" pitchFamily="18" charset="0"/>
              </a:rPr>
              <a:t>e</a:t>
            </a:r>
            <a:r>
              <a:rPr lang="en-US" sz="3200" spc="-5" dirty="0">
                <a:latin typeface="Times New Roman" panose="02020603050405020304" pitchFamily="18" charset="0"/>
                <a:cs typeface="Times New Roman" panose="02020603050405020304" pitchFamily="18" charset="0"/>
              </a:rPr>
              <a:t>cted to</a:t>
            </a:r>
            <a:r>
              <a:rPr lang="en-US" sz="3200" dirty="0">
                <a:latin typeface="Times New Roman" panose="02020603050405020304" pitchFamily="18" charset="0"/>
                <a:cs typeface="Times New Roman" panose="02020603050405020304" pitchFamily="18" charset="0"/>
              </a:rPr>
              <a:t>w</a:t>
            </a:r>
            <a:r>
              <a:rPr lang="en-US" sz="3200" spc="-10" dirty="0">
                <a:latin typeface="Times New Roman" panose="02020603050405020304" pitchFamily="18" charset="0"/>
                <a:cs typeface="Times New Roman" panose="02020603050405020304" pitchFamily="18" charset="0"/>
              </a:rPr>
              <a:t>a</a:t>
            </a:r>
            <a:r>
              <a:rPr lang="en-US" sz="3200" spc="-20" dirty="0">
                <a:latin typeface="Times New Roman" panose="02020603050405020304" pitchFamily="18" charset="0"/>
                <a:cs typeface="Times New Roman" panose="02020603050405020304" pitchFamily="18" charset="0"/>
              </a:rPr>
              <a:t>r</a:t>
            </a:r>
            <a:r>
              <a:rPr lang="en-US" sz="3200" spc="-15" dirty="0">
                <a:latin typeface="Times New Roman" panose="02020603050405020304" pitchFamily="18" charset="0"/>
                <a:cs typeface="Times New Roman" panose="02020603050405020304" pitchFamily="18" charset="0"/>
              </a:rPr>
              <a:t>d</a:t>
            </a:r>
            <a:r>
              <a:rPr lang="en-US" sz="3200" spc="-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p>
          <a:p>
            <a:pPr marL="698500" marR="260985" lvl="1" indent="-457200" algn="just">
              <a:lnSpc>
                <a:spcPct val="150000"/>
              </a:lnSpc>
              <a:buFont typeface="Wingdings" pitchFamily="2" charset="2"/>
              <a:buChar char="Ø"/>
            </a:pPr>
            <a:r>
              <a:rPr lang="en-US" sz="2800" spc="-5" dirty="0">
                <a:latin typeface="Times New Roman" panose="02020603050405020304" pitchFamily="18" charset="0"/>
                <a:cs typeface="Times New Roman" panose="02020603050405020304" pitchFamily="18" charset="0"/>
              </a:rPr>
              <a:t>Re</a:t>
            </a:r>
            <a:r>
              <a:rPr lang="en-US" sz="2800" dirty="0">
                <a:latin typeface="Times New Roman" panose="02020603050405020304" pitchFamily="18" charset="0"/>
                <a:cs typeface="Times New Roman" panose="02020603050405020304" pitchFamily="18" charset="0"/>
              </a:rPr>
              <a:t>l</a:t>
            </a:r>
            <a:r>
              <a:rPr lang="en-US" sz="2800" spc="-5" dirty="0">
                <a:latin typeface="Times New Roman" panose="02020603050405020304" pitchFamily="18" charset="0"/>
                <a:cs typeface="Times New Roman" panose="02020603050405020304" pitchFamily="18" charset="0"/>
              </a:rPr>
              <a:t>ie</a:t>
            </a:r>
            <a:r>
              <a:rPr lang="en-US" sz="2800" dirty="0">
                <a:latin typeface="Times New Roman" panose="02020603050405020304" pitchFamily="18" charset="0"/>
                <a:cs typeface="Times New Roman" panose="02020603050405020304" pitchFamily="18" charset="0"/>
              </a:rPr>
              <a:t>f</a:t>
            </a:r>
            <a:r>
              <a:rPr lang="en-US" sz="2800" spc="-5" dirty="0">
                <a:latin typeface="Times New Roman" panose="02020603050405020304" pitchFamily="18" charset="0"/>
                <a:cs typeface="Times New Roman" panose="02020603050405020304" pitchFamily="18" charset="0"/>
              </a:rPr>
              <a:t> </a:t>
            </a:r>
            <a:r>
              <a:rPr lang="en-US" sz="2800" spc="-20" dirty="0">
                <a:latin typeface="Times New Roman" panose="02020603050405020304" pitchFamily="18" charset="0"/>
                <a:cs typeface="Times New Roman" panose="02020603050405020304" pitchFamily="18" charset="0"/>
              </a:rPr>
              <a:t>o</a:t>
            </a:r>
            <a:r>
              <a:rPr lang="en-US" sz="2800" spc="-10" dirty="0">
                <a:latin typeface="Times New Roman" panose="02020603050405020304" pitchFamily="18" charset="0"/>
                <a:cs typeface="Times New Roman" panose="02020603050405020304" pitchFamily="18" charset="0"/>
              </a:rPr>
              <a:t>f</a:t>
            </a:r>
            <a:r>
              <a:rPr lang="en-US" sz="2800" spc="-5" dirty="0">
                <a:latin typeface="Times New Roman" panose="02020603050405020304" pitchFamily="18" charset="0"/>
                <a:cs typeface="Times New Roman" panose="02020603050405020304" pitchFamily="18" charset="0"/>
              </a:rPr>
              <a:t> t</a:t>
            </a:r>
            <a:r>
              <a:rPr lang="en-US" sz="2800" spc="5"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e</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y</a:t>
            </a:r>
            <a:r>
              <a:rPr lang="en-US" sz="2800" spc="-20" dirty="0">
                <a:latin typeface="Times New Roman" panose="02020603050405020304" pitchFamily="18" charset="0"/>
                <a:cs typeface="Times New Roman" panose="02020603050405020304" pitchFamily="18" charset="0"/>
              </a:rPr>
              <a:t>dr</a:t>
            </a:r>
            <a:r>
              <a:rPr lang="en-US" sz="2800" spc="-25" dirty="0">
                <a:latin typeface="Times New Roman" panose="02020603050405020304" pitchFamily="18" charset="0"/>
                <a:cs typeface="Times New Roman" panose="02020603050405020304" pitchFamily="18" charset="0"/>
              </a:rPr>
              <a:t>o</a:t>
            </a:r>
            <a:r>
              <a:rPr lang="en-US" sz="2800" spc="-10" dirty="0">
                <a:latin typeface="Times New Roman" panose="02020603050405020304" pitchFamily="18" charset="0"/>
                <a:cs typeface="Times New Roman" panose="02020603050405020304" pitchFamily="18" charset="0"/>
              </a:rPr>
              <a:t>c</a:t>
            </a:r>
            <a:r>
              <a:rPr lang="en-US" sz="2800" spc="-5" dirty="0">
                <a:latin typeface="Times New Roman" panose="02020603050405020304" pitchFamily="18" charset="0"/>
                <a:cs typeface="Times New Roman" panose="02020603050405020304" pitchFamily="18" charset="0"/>
              </a:rPr>
              <a:t>ep</a:t>
            </a:r>
            <a:r>
              <a:rPr lang="en-US" sz="2800" spc="5"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a</a:t>
            </a:r>
            <a:r>
              <a:rPr lang="en-US" sz="2800" spc="-20" dirty="0">
                <a:latin typeface="Times New Roman" panose="02020603050405020304" pitchFamily="18" charset="0"/>
                <a:cs typeface="Times New Roman" panose="02020603050405020304" pitchFamily="18" charset="0"/>
              </a:rPr>
              <a:t>l</a:t>
            </a:r>
            <a:r>
              <a:rPr lang="en-US" sz="2800" spc="5" dirty="0">
                <a:latin typeface="Times New Roman" panose="02020603050405020304" pitchFamily="18" charset="0"/>
                <a:cs typeface="Times New Roman" panose="02020603050405020304" pitchFamily="18" charset="0"/>
              </a:rPr>
              <a:t>u</a:t>
            </a:r>
            <a:r>
              <a:rPr lang="en-US" sz="2800" spc="-10" dirty="0">
                <a:latin typeface="Times New Roman" panose="02020603050405020304" pitchFamily="18" charset="0"/>
                <a:cs typeface="Times New Roman" panose="02020603050405020304" pitchFamily="18" charset="0"/>
              </a:rPr>
              <a:t>s and prevention of</a:t>
            </a:r>
            <a:r>
              <a:rPr lang="en-US" sz="2800" spc="-5" dirty="0">
                <a:latin typeface="Times New Roman" panose="02020603050405020304" pitchFamily="18" charset="0"/>
                <a:cs typeface="Times New Roman" panose="02020603050405020304" pitchFamily="18" charset="0"/>
              </a:rPr>
              <a:t> </a:t>
            </a:r>
            <a:r>
              <a:rPr lang="en-US" sz="2800" spc="-20" dirty="0">
                <a:latin typeface="Times New Roman" panose="02020603050405020304" pitchFamily="18" charset="0"/>
                <a:cs typeface="Times New Roman" panose="02020603050405020304" pitchFamily="18" charset="0"/>
              </a:rPr>
              <a:t>co</a:t>
            </a:r>
            <a:r>
              <a:rPr lang="en-US" sz="2800" spc="-5" dirty="0">
                <a:latin typeface="Times New Roman" panose="02020603050405020304" pitchFamily="18" charset="0"/>
                <a:cs typeface="Times New Roman" panose="02020603050405020304" pitchFamily="18" charset="0"/>
              </a:rPr>
              <a:t>mp</a:t>
            </a:r>
            <a:r>
              <a:rPr lang="en-US" sz="2800" dirty="0">
                <a:latin typeface="Times New Roman" panose="02020603050405020304" pitchFamily="18" charset="0"/>
                <a:cs typeface="Times New Roman" panose="02020603050405020304" pitchFamily="18" charset="0"/>
              </a:rPr>
              <a:t>l</a:t>
            </a:r>
            <a:r>
              <a:rPr lang="en-US" sz="2800" spc="-5" dirty="0">
                <a:latin typeface="Times New Roman" panose="02020603050405020304" pitchFamily="18" charset="0"/>
                <a:cs typeface="Times New Roman" panose="02020603050405020304" pitchFamily="18" charset="0"/>
              </a:rPr>
              <a:t>ic</a:t>
            </a:r>
            <a:r>
              <a:rPr lang="en-US" sz="2800" dirty="0">
                <a:latin typeface="Times New Roman" panose="02020603050405020304" pitchFamily="18" charset="0"/>
                <a:cs typeface="Times New Roman" panose="02020603050405020304" pitchFamily="18" charset="0"/>
              </a:rPr>
              <a:t>a</a:t>
            </a:r>
            <a:r>
              <a:rPr lang="en-US" sz="2800" spc="-5" dirty="0">
                <a:latin typeface="Times New Roman" panose="02020603050405020304" pitchFamily="18" charset="0"/>
                <a:cs typeface="Times New Roman" panose="02020603050405020304" pitchFamily="18" charset="0"/>
              </a:rPr>
              <a:t>tio</a:t>
            </a:r>
            <a:r>
              <a:rPr lang="en-US" sz="2800" spc="5" dirty="0">
                <a:latin typeface="Times New Roman" panose="02020603050405020304" pitchFamily="18" charset="0"/>
                <a:cs typeface="Times New Roman" panose="02020603050405020304" pitchFamily="18" charset="0"/>
              </a:rPr>
              <a:t>n</a:t>
            </a:r>
            <a:r>
              <a:rPr lang="en-US" sz="2800" spc="-10" dirty="0">
                <a:latin typeface="Times New Roman" panose="02020603050405020304" pitchFamily="18" charset="0"/>
                <a:cs typeface="Times New Roman" panose="02020603050405020304" pitchFamily="18" charset="0"/>
              </a:rPr>
              <a:t>s which might result due to chronic ICP.</a:t>
            </a:r>
          </a:p>
          <a:p>
            <a:pPr marL="698500" marR="260985" lvl="1" indent="-457200" algn="just">
              <a:lnSpc>
                <a:spcPct val="150000"/>
              </a:lnSpc>
              <a:buFont typeface="Wingdings" pitchFamily="2" charset="2"/>
              <a:buChar char="Ø"/>
            </a:pPr>
            <a:r>
              <a:rPr lang="en-US" sz="2800" spc="-10" dirty="0">
                <a:latin typeface="Times New Roman" panose="02020603050405020304" pitchFamily="18" charset="0"/>
                <a:cs typeface="Times New Roman" panose="02020603050405020304" pitchFamily="18" charset="0"/>
              </a:rPr>
              <a:t>Management could be either:</a:t>
            </a:r>
            <a:endParaRPr lang="en-US" dirty="0">
              <a:latin typeface="Times New Roman" panose="02020603050405020304" pitchFamily="18" charset="0"/>
              <a:cs typeface="Times New Roman" panose="02020603050405020304" pitchFamily="18" charset="0"/>
            </a:endParaRPr>
          </a:p>
          <a:p>
            <a:pPr marL="1898650" lvl="3" indent="-514350">
              <a:lnSpc>
                <a:spcPct val="150000"/>
              </a:lnSpc>
              <a:buClr>
                <a:srgbClr val="B03E99"/>
              </a:buClr>
              <a:buSzPct val="73076"/>
              <a:buFont typeface="Trebuchet MS"/>
              <a:buAutoNum type="arabicParenR"/>
              <a:tabLst>
                <a:tab pos="527050" algn="l"/>
              </a:tabLst>
            </a:pPr>
            <a:r>
              <a:rPr lang="en-US" sz="2800" b="1" dirty="0">
                <a:latin typeface="Times New Roman" panose="02020603050405020304" pitchFamily="18" charset="0"/>
                <a:cs typeface="Times New Roman" panose="02020603050405020304" pitchFamily="18" charset="0"/>
              </a:rPr>
              <a:t>M</a:t>
            </a:r>
            <a:r>
              <a:rPr lang="en-US" sz="2800" b="1" spc="-20" dirty="0">
                <a:latin typeface="Times New Roman" panose="02020603050405020304" pitchFamily="18" charset="0"/>
                <a:cs typeface="Times New Roman" panose="02020603050405020304" pitchFamily="18" charset="0"/>
              </a:rPr>
              <a:t>ed</a:t>
            </a:r>
            <a:r>
              <a:rPr lang="en-US" sz="2800" b="1" spc="-5" dirty="0">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c</a:t>
            </a:r>
            <a:r>
              <a:rPr lang="en-US" sz="2800" b="1" spc="-20" dirty="0">
                <a:latin typeface="Times New Roman" panose="02020603050405020304" pitchFamily="18" charset="0"/>
                <a:cs typeface="Times New Roman" panose="02020603050405020304" pitchFamily="18" charset="0"/>
              </a:rPr>
              <a:t>a</a:t>
            </a:r>
            <a:r>
              <a:rPr lang="en-US" sz="2800" b="1" dirty="0">
                <a:latin typeface="Times New Roman" panose="02020603050405020304" pitchFamily="18" charset="0"/>
                <a:cs typeface="Times New Roman" panose="02020603050405020304" pitchFamily="18" charset="0"/>
              </a:rPr>
              <a:t>l</a:t>
            </a:r>
            <a:r>
              <a:rPr lang="en-US" sz="2800" b="1" spc="-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a:t>
            </a:r>
            <a:r>
              <a:rPr lang="en-US" sz="2800" b="1" spc="-25" dirty="0">
                <a:latin typeface="Times New Roman" panose="02020603050405020304" pitchFamily="18" charset="0"/>
                <a:cs typeface="Times New Roman" panose="02020603050405020304" pitchFamily="18" charset="0"/>
              </a:rPr>
              <a:t>a</a:t>
            </a:r>
            <a:r>
              <a:rPr lang="en-US" sz="2800" b="1" spc="-5" dirty="0">
                <a:latin typeface="Times New Roman" panose="02020603050405020304" pitchFamily="18" charset="0"/>
                <a:cs typeface="Times New Roman" panose="02020603050405020304" pitchFamily="18" charset="0"/>
              </a:rPr>
              <a:t>n</a:t>
            </a:r>
            <a:r>
              <a:rPr lang="en-US" sz="2800" b="1" dirty="0">
                <a:latin typeface="Times New Roman" panose="02020603050405020304" pitchFamily="18" charset="0"/>
                <a:cs typeface="Times New Roman" panose="02020603050405020304" pitchFamily="18" charset="0"/>
              </a:rPr>
              <a:t>a</a:t>
            </a:r>
            <a:r>
              <a:rPr lang="en-US" sz="2800" b="1" spc="-5" dirty="0">
                <a:latin typeface="Times New Roman" panose="02020603050405020304" pitchFamily="18" charset="0"/>
                <a:cs typeface="Times New Roman" panose="02020603050405020304" pitchFamily="18" charset="0"/>
              </a:rPr>
              <a:t>ge</a:t>
            </a:r>
            <a:r>
              <a:rPr lang="en-US" sz="2800" b="1" dirty="0">
                <a:latin typeface="Times New Roman" panose="02020603050405020304" pitchFamily="18" charset="0"/>
                <a:cs typeface="Times New Roman" panose="02020603050405020304" pitchFamily="18" charset="0"/>
              </a:rPr>
              <a:t>m</a:t>
            </a:r>
            <a:r>
              <a:rPr lang="en-US" sz="2800" b="1" spc="-20" dirty="0">
                <a:latin typeface="Times New Roman" panose="02020603050405020304" pitchFamily="18" charset="0"/>
                <a:cs typeface="Times New Roman" panose="02020603050405020304" pitchFamily="18" charset="0"/>
              </a:rPr>
              <a:t>ent,</a:t>
            </a:r>
            <a:endParaRPr lang="en-US" sz="2800" b="1" dirty="0">
              <a:latin typeface="Times New Roman" panose="02020603050405020304" pitchFamily="18" charset="0"/>
              <a:cs typeface="Times New Roman" panose="02020603050405020304" pitchFamily="18" charset="0"/>
            </a:endParaRPr>
          </a:p>
          <a:p>
            <a:pPr marL="1898650" lvl="3" indent="-514350">
              <a:lnSpc>
                <a:spcPct val="150000"/>
              </a:lnSpc>
              <a:buClr>
                <a:srgbClr val="B03E99"/>
              </a:buClr>
              <a:buSzPct val="73076"/>
              <a:buFont typeface="Trebuchet MS"/>
              <a:buAutoNum type="arabicParenR"/>
              <a:tabLst>
                <a:tab pos="527050" algn="l"/>
              </a:tabLst>
            </a:pPr>
            <a:r>
              <a:rPr lang="en-US" sz="2800" b="1" spc="-5" dirty="0">
                <a:latin typeface="Times New Roman" panose="02020603050405020304" pitchFamily="18" charset="0"/>
                <a:cs typeface="Times New Roman" panose="02020603050405020304" pitchFamily="18" charset="0"/>
              </a:rPr>
              <a:t>S</a:t>
            </a:r>
            <a:r>
              <a:rPr lang="en-US" sz="2800" b="1" dirty="0">
                <a:latin typeface="Times New Roman" panose="02020603050405020304" pitchFamily="18" charset="0"/>
                <a:cs typeface="Times New Roman" panose="02020603050405020304" pitchFamily="18" charset="0"/>
              </a:rPr>
              <a:t>u</a:t>
            </a:r>
            <a:r>
              <a:rPr lang="en-US" sz="2800" b="1" spc="-5" dirty="0">
                <a:latin typeface="Times New Roman" panose="02020603050405020304" pitchFamily="18" charset="0"/>
                <a:cs typeface="Times New Roman" panose="02020603050405020304" pitchFamily="18" charset="0"/>
              </a:rPr>
              <a:t>rgi</a:t>
            </a:r>
            <a:r>
              <a:rPr lang="en-US" sz="2800" b="1" dirty="0">
                <a:latin typeface="Times New Roman" panose="02020603050405020304" pitchFamily="18" charset="0"/>
                <a:cs typeface="Times New Roman" panose="02020603050405020304" pitchFamily="18" charset="0"/>
              </a:rPr>
              <a:t>c</a:t>
            </a:r>
            <a:r>
              <a:rPr lang="en-US" sz="2800" b="1" spc="-20" dirty="0">
                <a:latin typeface="Times New Roman" panose="02020603050405020304" pitchFamily="18" charset="0"/>
                <a:cs typeface="Times New Roman" panose="02020603050405020304" pitchFamily="18" charset="0"/>
              </a:rPr>
              <a:t>a</a:t>
            </a:r>
            <a:r>
              <a:rPr lang="en-US" sz="2800" b="1" dirty="0">
                <a:latin typeface="Times New Roman" panose="02020603050405020304" pitchFamily="18" charset="0"/>
                <a:cs typeface="Times New Roman" panose="02020603050405020304" pitchFamily="18" charset="0"/>
              </a:rPr>
              <a:t>l</a:t>
            </a:r>
            <a:r>
              <a:rPr lang="en-US" sz="2800" b="1" spc="-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a:t>
            </a:r>
            <a:r>
              <a:rPr lang="en-US" sz="2800" b="1" spc="-25" dirty="0">
                <a:latin typeface="Times New Roman" panose="02020603050405020304" pitchFamily="18" charset="0"/>
                <a:cs typeface="Times New Roman" panose="02020603050405020304" pitchFamily="18" charset="0"/>
              </a:rPr>
              <a:t>a</a:t>
            </a:r>
            <a:r>
              <a:rPr lang="en-US" sz="2800" b="1" spc="-5" dirty="0">
                <a:latin typeface="Times New Roman" panose="02020603050405020304" pitchFamily="18" charset="0"/>
                <a:cs typeface="Times New Roman" panose="02020603050405020304" pitchFamily="18" charset="0"/>
              </a:rPr>
              <a:t>n</a:t>
            </a:r>
            <a:r>
              <a:rPr lang="en-US" sz="2800" b="1" dirty="0">
                <a:latin typeface="Times New Roman" panose="02020603050405020304" pitchFamily="18" charset="0"/>
                <a:cs typeface="Times New Roman" panose="02020603050405020304" pitchFamily="18" charset="0"/>
              </a:rPr>
              <a:t>a</a:t>
            </a:r>
            <a:r>
              <a:rPr lang="en-US" sz="2800" b="1" spc="-5" dirty="0">
                <a:latin typeface="Times New Roman" panose="02020603050405020304" pitchFamily="18" charset="0"/>
                <a:cs typeface="Times New Roman" panose="02020603050405020304" pitchFamily="18" charset="0"/>
              </a:rPr>
              <a:t>ge</a:t>
            </a:r>
            <a:r>
              <a:rPr lang="en-US" sz="2800" b="1" dirty="0">
                <a:latin typeface="Times New Roman" panose="02020603050405020304" pitchFamily="18" charset="0"/>
                <a:cs typeface="Times New Roman" panose="02020603050405020304" pitchFamily="18" charset="0"/>
              </a:rPr>
              <a:t>m</a:t>
            </a:r>
            <a:r>
              <a:rPr lang="en-US" sz="2800" b="1" spc="-25" dirty="0">
                <a:latin typeface="Times New Roman" panose="02020603050405020304" pitchFamily="18" charset="0"/>
                <a:cs typeface="Times New Roman" panose="02020603050405020304" pitchFamily="18" charset="0"/>
              </a:rPr>
              <a:t>en</a:t>
            </a:r>
            <a:r>
              <a:rPr lang="en-US" sz="2800" b="1" spc="-20" dirty="0">
                <a:latin typeface="Times New Roman" panose="02020603050405020304" pitchFamily="18" charset="0"/>
                <a:cs typeface="Times New Roman" panose="02020603050405020304" pitchFamily="18" charset="0"/>
              </a:rPr>
              <a:t>t</a:t>
            </a:r>
            <a:r>
              <a:rPr lang="en-US" sz="2800" b="1" dirty="0">
                <a:latin typeface="Times New Roman" panose="02020603050405020304" pitchFamily="18" charset="0"/>
                <a:cs typeface="Times New Roman" panose="02020603050405020304" pitchFamily="18" charset="0"/>
              </a:rPr>
              <a:t> </a:t>
            </a:r>
          </a:p>
          <a:p>
            <a:pPr marL="1898650" lvl="3" indent="-514350">
              <a:lnSpc>
                <a:spcPct val="150000"/>
              </a:lnSpc>
              <a:buClr>
                <a:srgbClr val="B03E99"/>
              </a:buClr>
              <a:buSzPct val="73076"/>
              <a:buFont typeface="Trebuchet MS"/>
              <a:buAutoNum type="arabicParenR"/>
              <a:tabLst>
                <a:tab pos="527050" algn="l"/>
              </a:tabLst>
            </a:pPr>
            <a:r>
              <a:rPr lang="en-US" sz="2800" b="1" dirty="0">
                <a:latin typeface="Times New Roman" panose="02020603050405020304" pitchFamily="18" charset="0"/>
                <a:cs typeface="Times New Roman" panose="02020603050405020304" pitchFamily="18" charset="0"/>
              </a:rPr>
              <a:t>Rehabilitation Management</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2" name="Picture 1">
            <a:extLst>
              <a:ext uri="{FF2B5EF4-FFF2-40B4-BE49-F238E27FC236}">
                <a16:creationId xmlns:a16="http://schemas.microsoft.com/office/drawing/2014/main" id="{E7C4F485-E996-19C9-DC67-62DC710A0B0D}"/>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a:xfrm>
            <a:off x="838200" y="365125"/>
            <a:ext cx="10515600" cy="581173"/>
          </a:xfrm>
        </p:spPr>
        <p:txBody>
          <a:bodyPr>
            <a:normAutofit fontScale="90000"/>
          </a:bodyPr>
          <a:lstStyle/>
          <a:p>
            <a:pPr algn="ctr"/>
            <a:r>
              <a:rPr lang="en-US" b="1" dirty="0">
                <a:solidFill>
                  <a:srgbClr val="FF0000"/>
                </a:solidFill>
              </a:rPr>
              <a:t>Table Contents</a:t>
            </a:r>
          </a:p>
        </p:txBody>
      </p:sp>
      <p:sp>
        <p:nvSpPr>
          <p:cNvPr id="1048591" name="Content Placeholder 2"/>
          <p:cNvSpPr>
            <a:spLocks noGrp="1"/>
          </p:cNvSpPr>
          <p:nvPr>
            <p:ph idx="1"/>
          </p:nvPr>
        </p:nvSpPr>
        <p:spPr>
          <a:xfrm>
            <a:off x="838200" y="1095153"/>
            <a:ext cx="10515600" cy="5081810"/>
          </a:xfrm>
        </p:spPr>
        <p:txBody>
          <a:bodyPr>
            <a:normAutofit fontScale="82500" lnSpcReduction="20000"/>
          </a:bodyPr>
          <a:lstStyle/>
          <a:p>
            <a:pPr>
              <a:buFont typeface="Wingdings" pitchFamily="2" charset="2"/>
              <a:buChar char="Ø"/>
            </a:pPr>
            <a:r>
              <a:rPr lang="en-US" sz="3200" dirty="0"/>
              <a:t>Introduction</a:t>
            </a:r>
          </a:p>
          <a:p>
            <a:pPr lvl="2">
              <a:buFont typeface="Wingdings" pitchFamily="2" charset="2"/>
              <a:buChar char="Ø"/>
            </a:pPr>
            <a:r>
              <a:rPr lang="en-US" altLang="en" sz="2400" dirty="0">
                <a:latin typeface="Times New Roman" panose="02020603050405020304" pitchFamily="18" charset="0"/>
                <a:cs typeface="Times New Roman" panose="02020603050405020304" pitchFamily="18" charset="0"/>
              </a:rPr>
              <a:t>Definition </a:t>
            </a:r>
            <a:endParaRPr lang="zh-CN" altLang="en-US" dirty="0">
              <a:latin typeface="Times New Roman" panose="02020603050405020304" pitchFamily="18" charset="0"/>
              <a:cs typeface="Times New Roman" panose="02020603050405020304" pitchFamily="18" charset="0"/>
            </a:endParaRPr>
          </a:p>
          <a:p>
            <a:pPr lvl="2">
              <a:buFont typeface="Wingdings" pitchFamily="2" charset="2"/>
              <a:buChar char="Ø"/>
            </a:pPr>
            <a:r>
              <a:rPr lang="en-US" altLang="en" sz="2400" dirty="0">
                <a:latin typeface="Times New Roman" panose="02020603050405020304" pitchFamily="18" charset="0"/>
                <a:cs typeface="Times New Roman" panose="02020603050405020304" pitchFamily="18" charset="0"/>
              </a:rPr>
              <a:t>Epidemiology</a:t>
            </a:r>
          </a:p>
          <a:p>
            <a:pPr lvl="2">
              <a:buFont typeface="Wingdings" pitchFamily="2" charset="2"/>
              <a:buChar char="Ø"/>
            </a:pPr>
            <a:r>
              <a:rPr lang="en-US" altLang="zh-CN" sz="2700" dirty="0">
                <a:latin typeface="Times New Roman" panose="02020603050405020304" pitchFamily="18" charset="0"/>
                <a:cs typeface="Times New Roman" panose="02020603050405020304" pitchFamily="18" charset="0"/>
              </a:rPr>
              <a:t>Classification</a:t>
            </a:r>
            <a:endParaRPr lang="zh-CN" altLang="en-US" sz="2700" dirty="0">
              <a:latin typeface="Times New Roman" panose="02020603050405020304" pitchFamily="18" charset="0"/>
              <a:cs typeface="Times New Roman" panose="02020603050405020304" pitchFamily="18" charset="0"/>
            </a:endParaRPr>
          </a:p>
          <a:p>
            <a:pPr lvl="2">
              <a:buFont typeface="Wingdings" pitchFamily="2" charset="2"/>
              <a:buChar char="Ø"/>
            </a:pPr>
            <a:r>
              <a:rPr lang="en-US" altLang="en" sz="2400" dirty="0">
                <a:latin typeface="Times New Roman" panose="02020603050405020304" pitchFamily="18" charset="0"/>
                <a:cs typeface="Times New Roman" panose="02020603050405020304" pitchFamily="18" charset="0"/>
              </a:rPr>
              <a:t>Anatomic review of the brain </a:t>
            </a:r>
            <a:endParaRPr lang="zh-CN" altLang="en-US" dirty="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a:t>CSF Production and Circulation</a:t>
            </a:r>
          </a:p>
          <a:p>
            <a:pPr>
              <a:buFont typeface="Wingdings" pitchFamily="2" charset="2"/>
              <a:buChar char="Ø"/>
            </a:pPr>
            <a:r>
              <a:rPr lang="en-US" sz="3200" dirty="0"/>
              <a:t>Causes of Hydrocephalus</a:t>
            </a:r>
          </a:p>
          <a:p>
            <a:pPr>
              <a:buFont typeface="Wingdings" pitchFamily="2" charset="2"/>
              <a:buChar char="Ø"/>
            </a:pPr>
            <a:r>
              <a:rPr lang="en-US" sz="3200" dirty="0"/>
              <a:t>Types of Hydrocephalus</a:t>
            </a:r>
          </a:p>
          <a:p>
            <a:pPr>
              <a:buFont typeface="Wingdings" pitchFamily="2" charset="2"/>
              <a:buChar char="Ø"/>
            </a:pPr>
            <a:r>
              <a:rPr lang="en-US" sz="3200" dirty="0"/>
              <a:t>Clinical Manifestation</a:t>
            </a:r>
          </a:p>
          <a:p>
            <a:pPr>
              <a:buFont typeface="Wingdings" pitchFamily="2" charset="2"/>
              <a:buChar char="Ø"/>
            </a:pPr>
            <a:r>
              <a:rPr lang="en-US" sz="3200" dirty="0"/>
              <a:t>Diagnostic Evaluation</a:t>
            </a:r>
          </a:p>
          <a:p>
            <a:pPr>
              <a:buFont typeface="Wingdings" pitchFamily="2" charset="2"/>
              <a:buChar char="Ø"/>
            </a:pPr>
            <a:r>
              <a:rPr lang="en-US" sz="3200" dirty="0"/>
              <a:t>Management</a:t>
            </a:r>
          </a:p>
          <a:p>
            <a:pPr lvl="2">
              <a:buFont typeface="Wingdings" pitchFamily="2" charset="2"/>
              <a:buChar char="Ø"/>
            </a:pPr>
            <a:r>
              <a:rPr lang="en-US" sz="2400" dirty="0"/>
              <a:t>Medical </a:t>
            </a:r>
          </a:p>
          <a:p>
            <a:pPr lvl="2">
              <a:buFont typeface="Wingdings" pitchFamily="2" charset="2"/>
              <a:buChar char="Ø"/>
            </a:pPr>
            <a:r>
              <a:rPr lang="en-US" sz="2400" dirty="0"/>
              <a:t>Surgical </a:t>
            </a:r>
          </a:p>
          <a:p>
            <a:pPr lvl="2">
              <a:buFont typeface="Wingdings" pitchFamily="2" charset="2"/>
              <a:buChar char="Ø"/>
            </a:pPr>
            <a:r>
              <a:rPr lang="en-US" sz="2400" dirty="0"/>
              <a:t>rehabilitation</a:t>
            </a:r>
            <a:endParaRPr lang="en-US" sz="3200" dirty="0"/>
          </a:p>
          <a:p>
            <a:pPr>
              <a:buFont typeface="Wingdings" pitchFamily="2" charset="2"/>
              <a:buChar char="Ø"/>
            </a:pPr>
            <a:endParaRPr lang="en-US" sz="3200" dirty="0"/>
          </a:p>
          <a:p>
            <a:pPr>
              <a:buFont typeface="Wingdings" pitchFamily="2" charset="2"/>
              <a:buChar char="Ø"/>
            </a:pPr>
            <a:endParaRPr lang="en-US" sz="3200" dirty="0"/>
          </a:p>
        </p:txBody>
      </p:sp>
      <p:pic>
        <p:nvPicPr>
          <p:cNvPr id="2" name="Picture 1">
            <a:extLst>
              <a:ext uri="{FF2B5EF4-FFF2-40B4-BE49-F238E27FC236}">
                <a16:creationId xmlns:a16="http://schemas.microsoft.com/office/drawing/2014/main" id="{4F8FC3CE-006D-E067-B04B-C031BCBA830C}"/>
              </a:ext>
            </a:extLst>
          </p:cNvPr>
          <p:cNvPicPr>
            <a:picLocks noChangeAspect="1"/>
          </p:cNvPicPr>
          <p:nvPr/>
        </p:nvPicPr>
        <p:blipFill>
          <a:blip r:embed="rId2"/>
          <a:stretch>
            <a:fillRect/>
          </a:stretch>
        </p:blipFill>
        <p:spPr>
          <a:xfrm>
            <a:off x="10703252" y="0"/>
            <a:ext cx="1438781" cy="143878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a:xfrm>
            <a:off x="838200" y="116959"/>
            <a:ext cx="10515600" cy="499729"/>
          </a:xfrm>
        </p:spPr>
        <p:txBody>
          <a:bodyPr>
            <a:normAutofit fontScale="90000"/>
          </a:bodyPr>
          <a:lstStyle/>
          <a:p>
            <a:pPr algn="ctr"/>
            <a:r>
              <a:rPr lang="en-US" b="1" dirty="0">
                <a:solidFill>
                  <a:srgbClr val="FF0000"/>
                </a:solidFill>
              </a:rPr>
              <a:t>MEDICAL MANAGEMENT</a:t>
            </a:r>
          </a:p>
        </p:txBody>
      </p:sp>
      <p:sp>
        <p:nvSpPr>
          <p:cNvPr id="1048627" name="Content Placeholder 2"/>
          <p:cNvSpPr>
            <a:spLocks noGrp="1"/>
          </p:cNvSpPr>
          <p:nvPr>
            <p:ph idx="1"/>
          </p:nvPr>
        </p:nvSpPr>
        <p:spPr>
          <a:xfrm>
            <a:off x="287079" y="1229192"/>
            <a:ext cx="11653283" cy="5384259"/>
          </a:xfrm>
        </p:spPr>
        <p:txBody>
          <a:bodyPr>
            <a:normAutofit lnSpcReduction="10000"/>
          </a:bodyPr>
          <a:lstStyle/>
          <a:p>
            <a:r>
              <a:rPr lang="en-US" sz="3200" spc="-25" dirty="0">
                <a:latin typeface="Times New Roman" panose="02020603050405020304" pitchFamily="18" charset="0"/>
                <a:cs typeface="Times New Roman" panose="02020603050405020304" pitchFamily="18" charset="0"/>
              </a:rPr>
              <a:t>T</a:t>
            </a:r>
            <a:r>
              <a:rPr lang="en-US" sz="3200" spc="-10" dirty="0">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i</a:t>
            </a:r>
            <a:r>
              <a:rPr lang="en-US" sz="3200" spc="-15" dirty="0">
                <a:latin typeface="Times New Roman" panose="02020603050405020304" pitchFamily="18" charset="0"/>
                <a:cs typeface="Times New Roman" panose="02020603050405020304" pitchFamily="18" charset="0"/>
              </a:rPr>
              <a:t>s</a:t>
            </a:r>
            <a:r>
              <a:rPr lang="en-US" sz="3200" spc="-5"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an </a:t>
            </a:r>
            <a:r>
              <a:rPr lang="en-US" sz="3200" spc="-5" dirty="0">
                <a:latin typeface="Times New Roman" panose="02020603050405020304" pitchFamily="18" charset="0"/>
                <a:cs typeface="Times New Roman" panose="02020603050405020304" pitchFamily="18" charset="0"/>
              </a:rPr>
              <a:t>b</a:t>
            </a:r>
            <a:r>
              <a:rPr lang="en-US" sz="3200" dirty="0">
                <a:latin typeface="Times New Roman" panose="02020603050405020304" pitchFamily="18" charset="0"/>
                <a:cs typeface="Times New Roman" panose="02020603050405020304" pitchFamily="18" charset="0"/>
              </a:rPr>
              <a:t>e</a:t>
            </a:r>
            <a:r>
              <a:rPr lang="en-US" sz="3200" spc="-5" dirty="0">
                <a:latin typeface="Times New Roman" panose="02020603050405020304" pitchFamily="18" charset="0"/>
                <a:cs typeface="Times New Roman" panose="02020603050405020304" pitchFamily="18" charset="0"/>
              </a:rPr>
              <a:t> trie</a:t>
            </a:r>
            <a:r>
              <a:rPr lang="en-US" sz="3200" dirty="0">
                <a:latin typeface="Times New Roman" panose="02020603050405020304" pitchFamily="18" charset="0"/>
                <a:cs typeface="Times New Roman" panose="02020603050405020304" pitchFamily="18" charset="0"/>
              </a:rPr>
              <a:t>d </a:t>
            </a:r>
            <a:r>
              <a:rPr lang="en-US" sz="3200" spc="-5" dirty="0">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n </a:t>
            </a:r>
            <a:r>
              <a:rPr lang="en-US" sz="3200" spc="-5" dirty="0">
                <a:latin typeface="Times New Roman" panose="02020603050405020304" pitchFamily="18" charset="0"/>
                <a:cs typeface="Times New Roman" panose="02020603050405020304" pitchFamily="18" charset="0"/>
              </a:rPr>
              <a:t>m</a:t>
            </a:r>
            <a:r>
              <a:rPr lang="en-US" sz="3200" dirty="0">
                <a:latin typeface="Times New Roman" panose="02020603050405020304" pitchFamily="18" charset="0"/>
                <a:cs typeface="Times New Roman" panose="02020603050405020304" pitchFamily="18" charset="0"/>
              </a:rPr>
              <a:t>i</a:t>
            </a:r>
            <a:r>
              <a:rPr lang="en-US" sz="3200" spc="-1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d</a:t>
            </a:r>
            <a:r>
              <a:rPr lang="en-US" sz="3200" spc="-5"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a</a:t>
            </a:r>
            <a:r>
              <a:rPr lang="en-US" sz="3200" spc="-10" dirty="0">
                <a:latin typeface="Times New Roman" panose="02020603050405020304" pitchFamily="18" charset="0"/>
                <a:cs typeface="Times New Roman" panose="02020603050405020304" pitchFamily="18" charset="0"/>
              </a:rPr>
              <a:t>se</a:t>
            </a:r>
            <a:r>
              <a:rPr lang="en-US" sz="3200" spc="-15"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 </a:t>
            </a:r>
            <a:r>
              <a:rPr lang="en-US" sz="3200" spc="-20" dirty="0">
                <a:latin typeface="Times New Roman" panose="02020603050405020304" pitchFamily="18" charset="0"/>
                <a:cs typeface="Times New Roman" panose="02020603050405020304" pitchFamily="18" charset="0"/>
              </a:rPr>
              <a:t>o</a:t>
            </a:r>
            <a:r>
              <a:rPr lang="en-US" sz="3200" spc="-10" dirty="0">
                <a:latin typeface="Times New Roman" panose="02020603050405020304" pitchFamily="18" charset="0"/>
                <a:cs typeface="Times New Roman" panose="02020603050405020304" pitchFamily="18" charset="0"/>
              </a:rPr>
              <a:t>f </a:t>
            </a:r>
            <a:r>
              <a:rPr lang="en-US" sz="3200" spc="5" dirty="0">
                <a:latin typeface="Times New Roman" panose="02020603050405020304" pitchFamily="18" charset="0"/>
                <a:cs typeface="Times New Roman" panose="02020603050405020304" pitchFamily="18" charset="0"/>
              </a:rPr>
              <a:t>h</a:t>
            </a:r>
            <a:r>
              <a:rPr lang="en-US" sz="3200" spc="-5" dirty="0">
                <a:latin typeface="Times New Roman" panose="02020603050405020304" pitchFamily="18" charset="0"/>
                <a:cs typeface="Times New Roman" panose="02020603050405020304" pitchFamily="18" charset="0"/>
              </a:rPr>
              <a:t>y</a:t>
            </a:r>
            <a:r>
              <a:rPr lang="en-US" sz="3200" spc="-20" dirty="0">
                <a:latin typeface="Times New Roman" panose="02020603050405020304" pitchFamily="18" charset="0"/>
                <a:cs typeface="Times New Roman" panose="02020603050405020304" pitchFamily="18" charset="0"/>
              </a:rPr>
              <a:t>dr</a:t>
            </a:r>
            <a:r>
              <a:rPr lang="en-US" sz="3200" spc="-25" dirty="0">
                <a:latin typeface="Times New Roman" panose="02020603050405020304" pitchFamily="18" charset="0"/>
                <a:cs typeface="Times New Roman" panose="02020603050405020304" pitchFamily="18" charset="0"/>
              </a:rPr>
              <a:t>o</a:t>
            </a:r>
            <a:r>
              <a:rPr lang="en-US" sz="3200" spc="-5" dirty="0">
                <a:latin typeface="Times New Roman" panose="02020603050405020304" pitchFamily="18" charset="0"/>
                <a:cs typeface="Times New Roman" panose="02020603050405020304" pitchFamily="18" charset="0"/>
              </a:rPr>
              <a:t>c</a:t>
            </a:r>
            <a:r>
              <a:rPr lang="en-US" sz="3200" spc="-10" dirty="0">
                <a:latin typeface="Times New Roman" panose="02020603050405020304" pitchFamily="18" charset="0"/>
                <a:cs typeface="Times New Roman" panose="02020603050405020304" pitchFamily="18" charset="0"/>
              </a:rPr>
              <a:t>e</a:t>
            </a:r>
            <a:r>
              <a:rPr lang="en-US" sz="3200" spc="-5" dirty="0">
                <a:latin typeface="Times New Roman" panose="02020603050405020304" pitchFamily="18" charset="0"/>
                <a:cs typeface="Times New Roman" panose="02020603050405020304" pitchFamily="18" charset="0"/>
              </a:rPr>
              <a:t>p</a:t>
            </a:r>
            <a:r>
              <a:rPr lang="en-US" sz="3200" spc="5" dirty="0">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a</a:t>
            </a:r>
            <a:r>
              <a:rPr lang="en-US" sz="3200" spc="-10" dirty="0">
                <a:latin typeface="Times New Roman" panose="02020603050405020304" pitchFamily="18" charset="0"/>
                <a:cs typeface="Times New Roman" panose="02020603050405020304" pitchFamily="18" charset="0"/>
              </a:rPr>
              <a:t>l</a:t>
            </a:r>
            <a:r>
              <a:rPr lang="en-US" sz="3200" spc="5" dirty="0">
                <a:latin typeface="Times New Roman" panose="02020603050405020304" pitchFamily="18" charset="0"/>
                <a:cs typeface="Times New Roman" panose="02020603050405020304" pitchFamily="18" charset="0"/>
              </a:rPr>
              <a:t>u</a:t>
            </a:r>
            <a:r>
              <a:rPr lang="en-US" sz="3200" spc="-15" dirty="0">
                <a:latin typeface="Times New Roman" panose="02020603050405020304" pitchFamily="18" charset="0"/>
                <a:cs typeface="Times New Roman" panose="02020603050405020304" pitchFamily="18" charset="0"/>
              </a:rPr>
              <a:t>s;</a:t>
            </a:r>
          </a:p>
          <a:p>
            <a:r>
              <a:rPr lang="en-US" sz="3200" spc="-15" dirty="0">
                <a:latin typeface="Times New Roman" panose="02020603050405020304" pitchFamily="18" charset="0"/>
                <a:cs typeface="Times New Roman" panose="02020603050405020304" pitchFamily="18" charset="0"/>
              </a:rPr>
              <a:t>Analgesics (acetaminophen)</a:t>
            </a:r>
          </a:p>
          <a:p>
            <a:pPr marL="0" indent="0">
              <a:buNone/>
            </a:pPr>
            <a:endParaRPr lang="en-US" sz="3200" spc="-15" dirty="0">
              <a:latin typeface="Times New Roman" panose="02020603050405020304" pitchFamily="18" charset="0"/>
              <a:cs typeface="Times New Roman" panose="02020603050405020304" pitchFamily="18" charset="0"/>
            </a:endParaRPr>
          </a:p>
          <a:p>
            <a:r>
              <a:rPr lang="en-US" sz="2800" b="1" spc="-10" dirty="0">
                <a:latin typeface="Times New Roman" panose="02020603050405020304" pitchFamily="18" charset="0"/>
                <a:cs typeface="Times New Roman" panose="02020603050405020304" pitchFamily="18" charset="0"/>
              </a:rPr>
              <a:t>Ac</a:t>
            </a:r>
            <a:r>
              <a:rPr lang="en-US" sz="2800" b="1" spc="-20" dirty="0">
                <a:latin typeface="Times New Roman" panose="02020603050405020304" pitchFamily="18" charset="0"/>
                <a:cs typeface="Times New Roman" panose="02020603050405020304" pitchFamily="18" charset="0"/>
              </a:rPr>
              <a:t>e</a:t>
            </a:r>
            <a:r>
              <a:rPr lang="en-US" sz="2800" b="1" spc="5" dirty="0">
                <a:latin typeface="Times New Roman" panose="02020603050405020304" pitchFamily="18" charset="0"/>
                <a:cs typeface="Times New Roman" panose="02020603050405020304" pitchFamily="18" charset="0"/>
              </a:rPr>
              <a:t>t</a:t>
            </a:r>
            <a:r>
              <a:rPr lang="en-US" sz="2800" b="1" spc="-5" dirty="0">
                <a:latin typeface="Times New Roman" panose="02020603050405020304" pitchFamily="18" charset="0"/>
                <a:cs typeface="Times New Roman" panose="02020603050405020304" pitchFamily="18" charset="0"/>
              </a:rPr>
              <a:t>a</a:t>
            </a:r>
            <a:r>
              <a:rPr lang="en-US" sz="2800" b="1" dirty="0">
                <a:latin typeface="Times New Roman" panose="02020603050405020304" pitchFamily="18" charset="0"/>
                <a:cs typeface="Times New Roman" panose="02020603050405020304" pitchFamily="18" charset="0"/>
              </a:rPr>
              <a:t>z</a:t>
            </a:r>
            <a:r>
              <a:rPr lang="en-US" sz="2800" b="1" spc="-10" dirty="0">
                <a:latin typeface="Times New Roman" panose="02020603050405020304" pitchFamily="18" charset="0"/>
                <a:cs typeface="Times New Roman" panose="02020603050405020304" pitchFamily="18" charset="0"/>
              </a:rPr>
              <a:t>o</a:t>
            </a:r>
            <a:r>
              <a:rPr lang="en-US" sz="2800" b="1" spc="-15" dirty="0">
                <a:latin typeface="Times New Roman" panose="02020603050405020304" pitchFamily="18" charset="0"/>
                <a:cs typeface="Times New Roman" panose="02020603050405020304" pitchFamily="18" charset="0"/>
              </a:rPr>
              <a:t>la</a:t>
            </a:r>
            <a:r>
              <a:rPr lang="en-US" sz="2800" b="1" spc="-5" dirty="0">
                <a:latin typeface="Times New Roman" panose="02020603050405020304" pitchFamily="18" charset="0"/>
                <a:cs typeface="Times New Roman" panose="02020603050405020304" pitchFamily="18" charset="0"/>
              </a:rPr>
              <a:t>m</a:t>
            </a:r>
            <a:r>
              <a:rPr lang="en-US" sz="2800" b="1" dirty="0">
                <a:latin typeface="Times New Roman" panose="02020603050405020304" pitchFamily="18" charset="0"/>
                <a:cs typeface="Times New Roman" panose="02020603050405020304" pitchFamily="18" charset="0"/>
              </a:rPr>
              <a:t>i</a:t>
            </a:r>
            <a:r>
              <a:rPr lang="en-US" sz="2800" b="1" spc="-25" dirty="0">
                <a:latin typeface="Times New Roman" panose="02020603050405020304" pitchFamily="18" charset="0"/>
                <a:cs typeface="Times New Roman" panose="02020603050405020304" pitchFamily="18" charset="0"/>
              </a:rPr>
              <a:t>d</a:t>
            </a:r>
            <a:r>
              <a:rPr lang="en-US" sz="2800" b="1" spc="10"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a:t>
            </a:r>
            <a:r>
              <a:rPr lang="en-US" sz="2800" spc="-5" dirty="0">
                <a:latin typeface="Times New Roman" panose="02020603050405020304" pitchFamily="18" charset="0"/>
                <a:cs typeface="Times New Roman" panose="02020603050405020304" pitchFamily="18" charset="0"/>
              </a:rPr>
              <a:t> </a:t>
            </a:r>
            <a:r>
              <a:rPr lang="en-US" sz="2800" spc="-20" dirty="0">
                <a:latin typeface="Times New Roman" panose="02020603050405020304" pitchFamily="18" charset="0"/>
                <a:cs typeface="Times New Roman" panose="02020603050405020304" pitchFamily="18" charset="0"/>
              </a:rPr>
              <a:t>do</a:t>
            </a:r>
            <a:r>
              <a:rPr lang="en-US" sz="2800" spc="-10"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e</a:t>
            </a:r>
            <a:r>
              <a:rPr lang="en-US" sz="2800" spc="-5" dirty="0">
                <a:latin typeface="Times New Roman" panose="02020603050405020304" pitchFamily="18" charset="0"/>
                <a:cs typeface="Times New Roman" panose="02020603050405020304" pitchFamily="18" charset="0"/>
              </a:rPr>
              <a:t> </a:t>
            </a:r>
            <a:r>
              <a:rPr lang="en-US" sz="2800" spc="-20" dirty="0">
                <a:latin typeface="Times New Roman" panose="02020603050405020304" pitchFamily="18" charset="0"/>
                <a:cs typeface="Times New Roman" panose="02020603050405020304" pitchFamily="18" charset="0"/>
              </a:rPr>
              <a:t>o</a:t>
            </a:r>
            <a:r>
              <a:rPr lang="en-US" sz="2800" spc="-10" dirty="0">
                <a:latin typeface="Times New Roman" panose="02020603050405020304" pitchFamily="18" charset="0"/>
                <a:cs typeface="Times New Roman" panose="02020603050405020304" pitchFamily="18" charset="0"/>
              </a:rPr>
              <a:t>f</a:t>
            </a:r>
            <a:r>
              <a:rPr lang="en-US" sz="2800" spc="-5" dirty="0">
                <a:latin typeface="Times New Roman" panose="02020603050405020304" pitchFamily="18" charset="0"/>
                <a:cs typeface="Times New Roman" panose="02020603050405020304" pitchFamily="18" charset="0"/>
              </a:rPr>
              <a:t> 25m</a:t>
            </a:r>
            <a:r>
              <a:rPr lang="en-US" sz="2800" dirty="0">
                <a:latin typeface="Times New Roman" panose="02020603050405020304" pitchFamily="18" charset="0"/>
                <a:cs typeface="Times New Roman" panose="02020603050405020304" pitchFamily="18" charset="0"/>
              </a:rPr>
              <a:t>g/</a:t>
            </a:r>
            <a:r>
              <a:rPr lang="en-US" sz="2800" spc="-5" dirty="0">
                <a:latin typeface="Times New Roman" panose="02020603050405020304" pitchFamily="18" charset="0"/>
                <a:cs typeface="Times New Roman" panose="02020603050405020304" pitchFamily="18" charset="0"/>
              </a:rPr>
              <a:t>k</a:t>
            </a:r>
            <a:r>
              <a:rPr lang="en-US" sz="2800" dirty="0">
                <a:latin typeface="Times New Roman" panose="02020603050405020304" pitchFamily="18" charset="0"/>
                <a:cs typeface="Times New Roman" panose="02020603050405020304" pitchFamily="18" charset="0"/>
              </a:rPr>
              <a:t>g/</a:t>
            </a:r>
            <a:r>
              <a:rPr lang="en-US" sz="2800" spc="-5"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ay </a:t>
            </a:r>
            <a:r>
              <a:rPr lang="en-US" sz="2800" spc="-5"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i</a:t>
            </a:r>
            <a:r>
              <a:rPr lang="en-US" sz="2800" spc="-5" dirty="0">
                <a:latin typeface="Times New Roman" panose="02020603050405020304" pitchFamily="18" charset="0"/>
                <a:cs typeface="Times New Roman" panose="02020603050405020304" pitchFamily="18" charset="0"/>
              </a:rPr>
              <a:t>min</a:t>
            </a:r>
            <a:r>
              <a:rPr lang="en-US" sz="2800" dirty="0">
                <a:latin typeface="Times New Roman" panose="02020603050405020304" pitchFamily="18" charset="0"/>
                <a:cs typeface="Times New Roman" panose="02020603050405020304" pitchFamily="18" charset="0"/>
              </a:rPr>
              <a:t>i</a:t>
            </a:r>
            <a:r>
              <a:rPr lang="en-US" sz="2800" spc="-5" dirty="0">
                <a:latin typeface="Times New Roman" panose="02020603050405020304" pitchFamily="18" charset="0"/>
                <a:cs typeface="Times New Roman" panose="02020603050405020304" pitchFamily="18" charset="0"/>
              </a:rPr>
              <a:t>s</a:t>
            </a:r>
            <a:r>
              <a:rPr lang="en-US" sz="2800" spc="5" dirty="0">
                <a:latin typeface="Times New Roman" panose="02020603050405020304" pitchFamily="18" charset="0"/>
                <a:cs typeface="Times New Roman" panose="02020603050405020304" pitchFamily="18" charset="0"/>
              </a:rPr>
              <a:t>h</a:t>
            </a:r>
            <a:r>
              <a:rPr lang="en-US" sz="2800" spc="-5"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s</a:t>
            </a:r>
            <a:r>
              <a:rPr lang="en-US" sz="2800" spc="-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t>
            </a:r>
            <a:r>
              <a:rPr lang="en-US" sz="2800" spc="-20" dirty="0">
                <a:latin typeface="Times New Roman" panose="02020603050405020304" pitchFamily="18" charset="0"/>
                <a:cs typeface="Times New Roman" panose="02020603050405020304" pitchFamily="18" charset="0"/>
              </a:rPr>
              <a:t>S</a:t>
            </a:r>
            <a:r>
              <a:rPr lang="en-US" sz="2800" spc="-15"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a:t>
            </a:r>
            <a:r>
              <a:rPr lang="en-US" altLang="en" sz="2800" spc="-20" dirty="0">
                <a:latin typeface="Times New Roman" panose="02020603050405020304" pitchFamily="18" charset="0"/>
                <a:cs typeface="Times New Roman" panose="02020603050405020304" pitchFamily="18" charset="0"/>
              </a:rPr>
              <a:t>production usually combined with furosemide for the same purpose.</a:t>
            </a:r>
          </a:p>
          <a:p>
            <a:endParaRPr lang="en-US" altLang="en" sz="2800" spc="-20" dirty="0">
              <a:latin typeface="Times New Roman" panose="02020603050405020304" pitchFamily="18" charset="0"/>
              <a:cs typeface="Times New Roman" panose="02020603050405020304" pitchFamily="18" charset="0"/>
            </a:endParaRPr>
          </a:p>
          <a:p>
            <a:r>
              <a:rPr lang="en-US" altLang="en" b="1" spc="-20" dirty="0">
                <a:latin typeface="Times New Roman" panose="02020603050405020304" pitchFamily="18" charset="0"/>
                <a:cs typeface="Times New Roman" panose="02020603050405020304" pitchFamily="18" charset="0"/>
              </a:rPr>
              <a:t>MOA</a:t>
            </a:r>
            <a:r>
              <a:rPr lang="en-US" altLang="en" spc="-20" dirty="0">
                <a:latin typeface="Times New Roman" panose="02020603050405020304" pitchFamily="18" charset="0"/>
                <a:cs typeface="Times New Roman" panose="02020603050405020304" pitchFamily="18" charset="0"/>
              </a:rPr>
              <a:t>-</a:t>
            </a:r>
            <a:r>
              <a:rPr lang="en-US" altLang="en" sz="2800" spc="-20" dirty="0">
                <a:latin typeface="Times New Roman" panose="02020603050405020304" pitchFamily="18" charset="0"/>
                <a:cs typeface="Times New Roman" panose="02020603050405020304" pitchFamily="18" charset="0"/>
              </a:rPr>
              <a:t>Acetazolamide inactivates carbonic anhydrase and interferes with the sodium pump, which decreases </a:t>
            </a:r>
            <a:r>
              <a:rPr lang="en-US" altLang="en" spc="-20" dirty="0">
                <a:latin typeface="Times New Roman" panose="02020603050405020304" pitchFamily="18" charset="0"/>
                <a:cs typeface="Times New Roman" panose="02020603050405020304" pitchFamily="18" charset="0"/>
              </a:rPr>
              <a:t>CSF</a:t>
            </a:r>
            <a:r>
              <a:rPr lang="en-US" altLang="en" sz="2800" spc="-20" dirty="0">
                <a:latin typeface="Times New Roman" panose="02020603050405020304" pitchFamily="18" charset="0"/>
                <a:cs typeface="Times New Roman" panose="02020603050405020304" pitchFamily="18" charset="0"/>
              </a:rPr>
              <a:t> </a:t>
            </a:r>
            <a:r>
              <a:rPr lang="en-US" altLang="en" spc="-20" dirty="0">
                <a:latin typeface="Times New Roman" panose="02020603050405020304" pitchFamily="18" charset="0"/>
                <a:cs typeface="Times New Roman" panose="02020603050405020304" pitchFamily="18" charset="0"/>
              </a:rPr>
              <a:t>produc</a:t>
            </a:r>
            <a:r>
              <a:rPr lang="en-US" altLang="en" sz="2800" spc="-20" dirty="0">
                <a:latin typeface="Times New Roman" panose="02020603050405020304" pitchFamily="18" charset="0"/>
                <a:cs typeface="Times New Roman" panose="02020603050405020304" pitchFamily="18" charset="0"/>
              </a:rPr>
              <a:t>tion and thus lowers ICP.</a:t>
            </a:r>
          </a:p>
          <a:p>
            <a:pPr marL="0" indent="0">
              <a:buNone/>
            </a:pPr>
            <a:r>
              <a:rPr lang="en-US" altLang="en" sz="2800" spc="-20" dirty="0">
                <a:latin typeface="Times New Roman" panose="02020603050405020304" pitchFamily="18" charset="0"/>
                <a:cs typeface="Times New Roman" panose="02020603050405020304" pitchFamily="18" charset="0"/>
              </a:rPr>
              <a:t> </a:t>
            </a:r>
          </a:p>
          <a:p>
            <a:r>
              <a:rPr lang="en-US" altLang="en" b="1" spc="-20" dirty="0">
                <a:latin typeface="Times New Roman" panose="02020603050405020304" pitchFamily="18" charset="0"/>
                <a:cs typeface="Times New Roman" panose="02020603050405020304" pitchFamily="18" charset="0"/>
              </a:rPr>
              <a:t>Side effect</a:t>
            </a:r>
            <a:r>
              <a:rPr lang="en-US" altLang="en" spc="-20" dirty="0">
                <a:latin typeface="Times New Roman" panose="02020603050405020304" pitchFamily="18" charset="0"/>
                <a:cs typeface="Times New Roman" panose="02020603050405020304" pitchFamily="18" charset="0"/>
              </a:rPr>
              <a:t>-</a:t>
            </a:r>
            <a:r>
              <a:rPr lang="en-US" altLang="en" sz="2800" spc="-20" dirty="0">
                <a:latin typeface="Times New Roman" panose="02020603050405020304" pitchFamily="18" charset="0"/>
                <a:cs typeface="Times New Roman" panose="02020603050405020304" pitchFamily="18" charset="0"/>
              </a:rPr>
              <a:t>Systemic effects however include increased renal loss of sodium, potassium, and water secondary to the drug’s renal tubular effects. Producing confusion, drowsiness and convulsion. </a:t>
            </a: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E1BC7D2-3634-54F9-253F-C60AA874C52F}"/>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94C8-FA06-C046-839E-410EE29606D1}"/>
              </a:ext>
            </a:extLst>
          </p:cNvPr>
          <p:cNvSpPr>
            <a:spLocks noGrp="1"/>
          </p:cNvSpPr>
          <p:nvPr>
            <p:ph type="title"/>
          </p:nvPr>
        </p:nvSpPr>
        <p:spPr>
          <a:xfrm>
            <a:off x="136451" y="131210"/>
            <a:ext cx="11878340" cy="613070"/>
          </a:xfrm>
        </p:spPr>
        <p:txBody>
          <a:bodyPr>
            <a:normAutofit fontScale="90000"/>
          </a:bodyPr>
          <a:lstStyle/>
          <a:p>
            <a:pPr algn="ctr"/>
            <a:r>
              <a:rPr lang="en-US" b="1" dirty="0">
                <a:solidFill>
                  <a:srgbClr val="FF0000"/>
                </a:solidFill>
              </a:rPr>
              <a:t>SURGICAL MANAGEMENT </a:t>
            </a:r>
            <a:endParaRPr lang="en-US" dirty="0"/>
          </a:p>
        </p:txBody>
      </p:sp>
      <p:sp>
        <p:nvSpPr>
          <p:cNvPr id="3" name="Content Placeholder 2">
            <a:extLst>
              <a:ext uri="{FF2B5EF4-FFF2-40B4-BE49-F238E27FC236}">
                <a16:creationId xmlns:a16="http://schemas.microsoft.com/office/drawing/2014/main" id="{A66BF5EF-8F40-EE40-BF3F-C1A7423F31D5}"/>
              </a:ext>
            </a:extLst>
          </p:cNvPr>
          <p:cNvSpPr>
            <a:spLocks noGrp="1"/>
          </p:cNvSpPr>
          <p:nvPr>
            <p:ph idx="1"/>
          </p:nvPr>
        </p:nvSpPr>
        <p:spPr>
          <a:xfrm>
            <a:off x="136451" y="744280"/>
            <a:ext cx="11782647" cy="5911701"/>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The surgical management can be group into;</a:t>
            </a:r>
          </a:p>
          <a:p>
            <a:pPr lvl="2"/>
            <a:r>
              <a:rPr lang="en-US" sz="2800" b="1" dirty="0">
                <a:latin typeface="Times New Roman" panose="02020603050405020304" pitchFamily="18" charset="0"/>
                <a:cs typeface="Times New Roman" panose="02020603050405020304" pitchFamily="18" charset="0"/>
              </a:rPr>
              <a:t>CSF Diversion methods</a:t>
            </a:r>
          </a:p>
          <a:p>
            <a:pPr marL="2755900" lvl="5" indent="-457200">
              <a:lnSpc>
                <a:spcPct val="100000"/>
              </a:lnSpc>
              <a:buClr>
                <a:srgbClr val="B03E99"/>
              </a:buClr>
              <a:buSzPct val="73076"/>
              <a:buFont typeface="Wingdings" pitchFamily="2" charset="2"/>
              <a:buChar char="Ø"/>
              <a:tabLst>
                <a:tab pos="285750" algn="l"/>
              </a:tabLst>
            </a:pPr>
            <a:r>
              <a:rPr lang="en-US" sz="2400" spc="-20" dirty="0">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n</a:t>
            </a:r>
            <a:r>
              <a:rPr lang="en-US" sz="2400" spc="-5" dirty="0">
                <a:latin typeface="Times New Roman" panose="02020603050405020304" pitchFamily="18" charset="0"/>
                <a:cs typeface="Times New Roman" panose="02020603050405020304" pitchFamily="18" charset="0"/>
              </a:rPr>
              <a:t>tr</a:t>
            </a:r>
            <a:r>
              <a:rPr lang="en-US" sz="2400" dirty="0">
                <a:latin typeface="Times New Roman" panose="02020603050405020304" pitchFamily="18" charset="0"/>
                <a:cs typeface="Times New Roman" panose="02020603050405020304" pitchFamily="18" charset="0"/>
              </a:rPr>
              <a:t>i</a:t>
            </a:r>
            <a:r>
              <a:rPr lang="en-US" sz="2400" spc="-20" dirty="0">
                <a:latin typeface="Times New Roman" panose="02020603050405020304" pitchFamily="18" charset="0"/>
                <a:cs typeface="Times New Roman" panose="02020603050405020304" pitchFamily="18" charset="0"/>
              </a:rPr>
              <a:t>c</a:t>
            </a:r>
            <a:r>
              <a:rPr lang="en-US" sz="2400" spc="-15" dirty="0">
                <a:latin typeface="Times New Roman" panose="02020603050405020304" pitchFamily="18" charset="0"/>
                <a:cs typeface="Times New Roman" panose="02020603050405020304" pitchFamily="18" charset="0"/>
              </a:rPr>
              <a:t>ul</a:t>
            </a:r>
            <a:r>
              <a:rPr lang="en-US" sz="2400" spc="-10" dirty="0">
                <a:latin typeface="Times New Roman" panose="02020603050405020304" pitchFamily="18" charset="0"/>
                <a:cs typeface="Times New Roman" panose="02020603050405020304" pitchFamily="18" charset="0"/>
              </a:rPr>
              <a:t>o</a:t>
            </a:r>
            <a:r>
              <a:rPr lang="en-US" sz="2400" spc="-25" dirty="0">
                <a:latin typeface="Times New Roman" panose="02020603050405020304" pitchFamily="18" charset="0"/>
                <a:cs typeface="Times New Roman" panose="02020603050405020304" pitchFamily="18" charset="0"/>
              </a:rPr>
              <a:t>p</a:t>
            </a:r>
            <a:r>
              <a:rPr lang="en-US" sz="2400" spc="-15" dirty="0">
                <a:latin typeface="Times New Roman" panose="02020603050405020304" pitchFamily="18" charset="0"/>
                <a:cs typeface="Times New Roman" panose="02020603050405020304" pitchFamily="18" charset="0"/>
              </a:rPr>
              <a:t>e</a:t>
            </a:r>
            <a:r>
              <a:rPr lang="en-US" sz="2400" spc="-5"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i</a:t>
            </a:r>
            <a:r>
              <a:rPr lang="en-US" sz="2400" spc="-5" dirty="0">
                <a:latin typeface="Times New Roman" panose="02020603050405020304" pitchFamily="18" charset="0"/>
                <a:cs typeface="Times New Roman" panose="02020603050405020304" pitchFamily="18" charset="0"/>
              </a:rPr>
              <a:t>t</a:t>
            </a:r>
            <a:r>
              <a:rPr lang="en-US" sz="2400" spc="5"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ni</a:t>
            </a:r>
            <a:r>
              <a:rPr lang="en-US" sz="2400" spc="-15" dirty="0">
                <a:latin typeface="Times New Roman" panose="02020603050405020304" pitchFamily="18" charset="0"/>
                <a:cs typeface="Times New Roman" panose="02020603050405020304" pitchFamily="18" charset="0"/>
              </a:rPr>
              <a:t>al</a:t>
            </a:r>
            <a:r>
              <a:rPr lang="en-US" sz="2400" dirty="0">
                <a:latin typeface="Times New Roman" panose="02020603050405020304" pitchFamily="18" charset="0"/>
                <a:cs typeface="Times New Roman" panose="02020603050405020304" pitchFamily="18" charset="0"/>
              </a:rPr>
              <a:t>(</a:t>
            </a:r>
            <a:r>
              <a:rPr lang="en-US" sz="2400" spc="-20" dirty="0">
                <a:latin typeface="Times New Roman" panose="02020603050405020304" pitchFamily="18" charset="0"/>
                <a:cs typeface="Times New Roman" panose="02020603050405020304" pitchFamily="18" charset="0"/>
              </a:rPr>
              <a:t>V</a:t>
            </a:r>
            <a:r>
              <a:rPr lang="en-US" sz="2400" spc="-25"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spc="-5" dirty="0">
                <a:latin typeface="Times New Roman" panose="02020603050405020304" pitchFamily="18" charset="0"/>
                <a:cs typeface="Times New Roman" panose="02020603050405020304" pitchFamily="18" charset="0"/>
              </a:rPr>
              <a:t> </a:t>
            </a:r>
            <a:r>
              <a:rPr lang="en-US" sz="2400" spc="-20" dirty="0">
                <a:latin typeface="Times New Roman" panose="02020603050405020304" pitchFamily="18" charset="0"/>
                <a:cs typeface="Times New Roman" panose="02020603050405020304" pitchFamily="18" charset="0"/>
              </a:rPr>
              <a:t>s</a:t>
            </a:r>
            <a:r>
              <a:rPr lang="en-US" sz="2400" spc="-15" dirty="0">
                <a:latin typeface="Times New Roman" panose="02020603050405020304" pitchFamily="18" charset="0"/>
                <a:cs typeface="Times New Roman" panose="02020603050405020304" pitchFamily="18" charset="0"/>
              </a:rPr>
              <a:t>h</a:t>
            </a:r>
            <a:r>
              <a:rPr lang="en-US" sz="2400" spc="-30"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n</a:t>
            </a:r>
            <a:r>
              <a:rPr lang="en-US" sz="2400" spc="-5" dirty="0">
                <a:latin typeface="Times New Roman" panose="02020603050405020304" pitchFamily="18"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a:p>
            <a:pPr marL="2755900" lvl="5" indent="-457200">
              <a:lnSpc>
                <a:spcPct val="100000"/>
              </a:lnSpc>
              <a:spcBef>
                <a:spcPts val="509"/>
              </a:spcBef>
              <a:buClr>
                <a:srgbClr val="B03E99"/>
              </a:buClr>
              <a:buSzPct val="73076"/>
              <a:buFont typeface="Wingdings" pitchFamily="2" charset="2"/>
              <a:buChar char="Ø"/>
              <a:tabLst>
                <a:tab pos="285750" algn="l"/>
              </a:tabLst>
            </a:pPr>
            <a:r>
              <a:rPr lang="en-US" sz="2400" spc="-20" dirty="0" err="1">
                <a:latin typeface="Times New Roman" panose="02020603050405020304" pitchFamily="18" charset="0"/>
                <a:cs typeface="Times New Roman" panose="02020603050405020304" pitchFamily="18" charset="0"/>
              </a:rPr>
              <a:t>Ve</a:t>
            </a:r>
            <a:r>
              <a:rPr lang="en-US" sz="2400" dirty="0" err="1">
                <a:latin typeface="Times New Roman" panose="02020603050405020304" pitchFamily="18" charset="0"/>
                <a:cs typeface="Times New Roman" panose="02020603050405020304" pitchFamily="18" charset="0"/>
              </a:rPr>
              <a:t>n</a:t>
            </a:r>
            <a:r>
              <a:rPr lang="en-US" sz="2400" spc="-5" dirty="0" err="1">
                <a:latin typeface="Times New Roman" panose="02020603050405020304" pitchFamily="18" charset="0"/>
                <a:cs typeface="Times New Roman" panose="02020603050405020304" pitchFamily="18" charset="0"/>
              </a:rPr>
              <a:t>tr</a:t>
            </a:r>
            <a:r>
              <a:rPr lang="en-US" sz="2400" dirty="0" err="1">
                <a:latin typeface="Times New Roman" panose="02020603050405020304" pitchFamily="18" charset="0"/>
                <a:cs typeface="Times New Roman" panose="02020603050405020304" pitchFamily="18" charset="0"/>
              </a:rPr>
              <a:t>i</a:t>
            </a:r>
            <a:r>
              <a:rPr lang="en-US" sz="2400" spc="-20" dirty="0" err="1">
                <a:latin typeface="Times New Roman" panose="02020603050405020304" pitchFamily="18" charset="0"/>
                <a:cs typeface="Times New Roman" panose="02020603050405020304" pitchFamily="18" charset="0"/>
              </a:rPr>
              <a:t>c</a:t>
            </a:r>
            <a:r>
              <a:rPr lang="en-US" sz="2400" spc="-15" dirty="0" err="1">
                <a:latin typeface="Times New Roman" panose="02020603050405020304" pitchFamily="18" charset="0"/>
                <a:cs typeface="Times New Roman" panose="02020603050405020304" pitchFamily="18" charset="0"/>
              </a:rPr>
              <a:t>ul</a:t>
            </a:r>
            <a:r>
              <a:rPr lang="en-US" sz="2400" spc="-10" dirty="0" err="1">
                <a:latin typeface="Times New Roman" panose="02020603050405020304" pitchFamily="18" charset="0"/>
                <a:cs typeface="Times New Roman" panose="02020603050405020304" pitchFamily="18" charset="0"/>
              </a:rPr>
              <a:t>o</a:t>
            </a:r>
            <a:r>
              <a:rPr lang="en-US" sz="2400" spc="-15" dirty="0" err="1">
                <a:latin typeface="Times New Roman" panose="02020603050405020304" pitchFamily="18" charset="0"/>
                <a:cs typeface="Times New Roman" panose="02020603050405020304" pitchFamily="18" charset="0"/>
              </a:rPr>
              <a:t>a</a:t>
            </a:r>
            <a:r>
              <a:rPr lang="en-US" sz="2400" spc="-5" dirty="0" err="1">
                <a:latin typeface="Times New Roman" panose="02020603050405020304" pitchFamily="18" charset="0"/>
                <a:cs typeface="Times New Roman" panose="02020603050405020304" pitchFamily="18" charset="0"/>
              </a:rPr>
              <a:t>t</a:t>
            </a:r>
            <a:r>
              <a:rPr lang="en-US" sz="2400" spc="5" dirty="0" err="1">
                <a:latin typeface="Times New Roman" panose="02020603050405020304" pitchFamily="18" charset="0"/>
                <a:cs typeface="Times New Roman" panose="02020603050405020304" pitchFamily="18" charset="0"/>
              </a:rPr>
              <a:t>r</a:t>
            </a:r>
            <a:r>
              <a:rPr lang="en-US" sz="2400" dirty="0" err="1">
                <a:latin typeface="Times New Roman" panose="02020603050405020304" pitchFamily="18" charset="0"/>
                <a:cs typeface="Times New Roman" panose="02020603050405020304" pitchFamily="18" charset="0"/>
              </a:rPr>
              <a:t>i</a:t>
            </a:r>
            <a:r>
              <a:rPr lang="en-US" sz="2400" spc="-15" dirty="0" err="1">
                <a:latin typeface="Times New Roman" panose="02020603050405020304" pitchFamily="18" charset="0"/>
                <a:cs typeface="Times New Roman" panose="02020603050405020304" pitchFamily="18" charset="0"/>
              </a:rPr>
              <a:t>al</a:t>
            </a:r>
            <a:r>
              <a:rPr lang="en-US" sz="2400" dirty="0">
                <a:latin typeface="Times New Roman" panose="02020603050405020304" pitchFamily="18" charset="0"/>
                <a:cs typeface="Times New Roman" panose="02020603050405020304" pitchFamily="18" charset="0"/>
              </a:rPr>
              <a:t>(</a:t>
            </a:r>
            <a:r>
              <a:rPr lang="en-US" sz="2400" spc="-30"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A)</a:t>
            </a:r>
            <a:r>
              <a:rPr lang="en-US" sz="2400" spc="-5" dirty="0">
                <a:latin typeface="Times New Roman" panose="02020603050405020304" pitchFamily="18" charset="0"/>
                <a:cs typeface="Times New Roman" panose="02020603050405020304" pitchFamily="18" charset="0"/>
              </a:rPr>
              <a:t> </a:t>
            </a:r>
            <a:r>
              <a:rPr lang="en-US" sz="2400" spc="-20" dirty="0">
                <a:latin typeface="Times New Roman" panose="02020603050405020304" pitchFamily="18" charset="0"/>
                <a:cs typeface="Times New Roman" panose="02020603050405020304" pitchFamily="18" charset="0"/>
              </a:rPr>
              <a:t>shu</a:t>
            </a:r>
            <a:r>
              <a:rPr lang="en-US" sz="2400" spc="-10" dirty="0">
                <a:latin typeface="Times New Roman" panose="02020603050405020304" pitchFamily="18" charset="0"/>
                <a:cs typeface="Times New Roman" panose="02020603050405020304" pitchFamily="18" charset="0"/>
              </a:rPr>
              <a:t>n</a:t>
            </a:r>
            <a:r>
              <a:rPr lang="en-US" sz="2400" spc="5"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a:t>
            </a:r>
          </a:p>
          <a:p>
            <a:pPr marL="2755900" lvl="5" indent="-457200">
              <a:lnSpc>
                <a:spcPct val="100000"/>
              </a:lnSpc>
              <a:buClr>
                <a:srgbClr val="B03E99"/>
              </a:buClr>
              <a:buSzPct val="73076"/>
              <a:buFont typeface="Wingdings" pitchFamily="2" charset="2"/>
              <a:buChar char="Ø"/>
              <a:tabLst>
                <a:tab pos="285750" algn="l"/>
              </a:tabLst>
            </a:pPr>
            <a:r>
              <a:rPr lang="en-US" sz="2400" spc="-20" dirty="0">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n</a:t>
            </a:r>
            <a:r>
              <a:rPr lang="en-US" sz="2400" spc="-5" dirty="0">
                <a:latin typeface="Times New Roman" panose="02020603050405020304" pitchFamily="18" charset="0"/>
                <a:cs typeface="Times New Roman" panose="02020603050405020304" pitchFamily="18" charset="0"/>
              </a:rPr>
              <a:t>tr</a:t>
            </a:r>
            <a:r>
              <a:rPr lang="en-US" sz="2400" dirty="0">
                <a:latin typeface="Times New Roman" panose="02020603050405020304" pitchFamily="18" charset="0"/>
                <a:cs typeface="Times New Roman" panose="02020603050405020304" pitchFamily="18" charset="0"/>
              </a:rPr>
              <a:t>i</a:t>
            </a:r>
            <a:r>
              <a:rPr lang="en-US" sz="2400" spc="-20" dirty="0">
                <a:latin typeface="Times New Roman" panose="02020603050405020304" pitchFamily="18" charset="0"/>
                <a:cs typeface="Times New Roman" panose="02020603050405020304" pitchFamily="18" charset="0"/>
              </a:rPr>
              <a:t>c</a:t>
            </a:r>
            <a:r>
              <a:rPr lang="en-US" sz="2400" spc="-15" dirty="0">
                <a:latin typeface="Times New Roman" panose="02020603050405020304" pitchFamily="18" charset="0"/>
                <a:cs typeface="Times New Roman" panose="02020603050405020304" pitchFamily="18" charset="0"/>
              </a:rPr>
              <a:t>ul</a:t>
            </a:r>
            <a:r>
              <a:rPr lang="en-US" sz="2400" spc="-10" dirty="0">
                <a:latin typeface="Times New Roman" panose="02020603050405020304" pitchFamily="18" charset="0"/>
                <a:cs typeface="Times New Roman" panose="02020603050405020304" pitchFamily="18" charset="0"/>
              </a:rPr>
              <a:t>o</a:t>
            </a:r>
            <a:r>
              <a:rPr lang="en-US" sz="2400" spc="-25" dirty="0">
                <a:latin typeface="Times New Roman" panose="02020603050405020304" pitchFamily="18" charset="0"/>
                <a:cs typeface="Times New Roman" panose="02020603050405020304" pitchFamily="18" charset="0"/>
              </a:rPr>
              <a:t>p</a:t>
            </a:r>
            <a:r>
              <a:rPr lang="en-US" sz="2400" spc="-20" dirty="0">
                <a:latin typeface="Times New Roman" panose="02020603050405020304" pitchFamily="18" charset="0"/>
                <a:cs typeface="Times New Roman" panose="02020603050405020304" pitchFamily="18" charset="0"/>
              </a:rPr>
              <a:t>leu</a:t>
            </a:r>
            <a:r>
              <a:rPr lang="en-US" sz="2400" spc="5" dirty="0">
                <a:latin typeface="Times New Roman" panose="02020603050405020304" pitchFamily="18" charset="0"/>
                <a:cs typeface="Times New Roman" panose="02020603050405020304" pitchFamily="18" charset="0"/>
              </a:rPr>
              <a:t>r</a:t>
            </a:r>
            <a:r>
              <a:rPr lang="en-US" sz="2400" spc="-15" dirty="0">
                <a:latin typeface="Times New Roman" panose="02020603050405020304" pitchFamily="18" charset="0"/>
                <a:cs typeface="Times New Roman" panose="02020603050405020304" pitchFamily="18" charset="0"/>
              </a:rPr>
              <a:t>al</a:t>
            </a:r>
            <a:r>
              <a:rPr lang="en-US" sz="2400" spc="-5" dirty="0">
                <a:latin typeface="Times New Roman" panose="02020603050405020304" pitchFamily="18" charset="0"/>
                <a:cs typeface="Times New Roman" panose="02020603050405020304" pitchFamily="18" charset="0"/>
              </a:rPr>
              <a:t> </a:t>
            </a:r>
            <a:r>
              <a:rPr lang="en-US" sz="2400" spc="-25" dirty="0">
                <a:latin typeface="Times New Roman" panose="02020603050405020304" pitchFamily="18" charset="0"/>
                <a:cs typeface="Times New Roman" panose="02020603050405020304" pitchFamily="18" charset="0"/>
              </a:rPr>
              <a:t>s</a:t>
            </a:r>
            <a:r>
              <a:rPr lang="en-US" sz="2400" spc="-15" dirty="0">
                <a:latin typeface="Times New Roman" panose="02020603050405020304" pitchFamily="18" charset="0"/>
                <a:cs typeface="Times New Roman" panose="02020603050405020304" pitchFamily="18" charset="0"/>
              </a:rPr>
              <a:t>h</a:t>
            </a:r>
            <a:r>
              <a:rPr lang="en-US" sz="2400" spc="-20" dirty="0">
                <a:latin typeface="Times New Roman" panose="02020603050405020304" pitchFamily="18" charset="0"/>
                <a:cs typeface="Times New Roman" panose="02020603050405020304" pitchFamily="18" charset="0"/>
              </a:rPr>
              <a:t>u</a:t>
            </a:r>
            <a:r>
              <a:rPr lang="en-US" sz="2400" spc="-10" dirty="0">
                <a:latin typeface="Times New Roman" panose="02020603050405020304" pitchFamily="18" charset="0"/>
                <a:cs typeface="Times New Roman" panose="02020603050405020304" pitchFamily="18" charset="0"/>
              </a:rPr>
              <a:t>n</a:t>
            </a:r>
            <a:r>
              <a:rPr lang="en-US" sz="2400" spc="5"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a:t>
            </a:r>
          </a:p>
          <a:p>
            <a:pPr marL="2755900" lvl="5" indent="-457200">
              <a:lnSpc>
                <a:spcPct val="100000"/>
              </a:lnSpc>
              <a:buClr>
                <a:srgbClr val="B03E99"/>
              </a:buClr>
              <a:buSzPct val="73076"/>
              <a:buFont typeface="Wingdings" pitchFamily="2" charset="2"/>
              <a:buChar char="Ø"/>
              <a:tabLst>
                <a:tab pos="285750" algn="l"/>
              </a:tabLst>
            </a:pPr>
            <a:r>
              <a:rPr lang="en-US" sz="2400" dirty="0" err="1">
                <a:latin typeface="Times New Roman" panose="02020603050405020304" pitchFamily="18" charset="0"/>
                <a:cs typeface="Times New Roman" panose="02020603050405020304" pitchFamily="18" charset="0"/>
              </a:rPr>
              <a:t>Lumboperitonial</a:t>
            </a:r>
            <a:r>
              <a:rPr lang="en-US" sz="2400" dirty="0">
                <a:latin typeface="Times New Roman" panose="02020603050405020304" pitchFamily="18" charset="0"/>
                <a:cs typeface="Times New Roman" panose="02020603050405020304" pitchFamily="18" charset="0"/>
              </a:rPr>
              <a:t>(LP) shunt</a:t>
            </a:r>
          </a:p>
          <a:p>
            <a:pPr lvl="2"/>
            <a:endParaRPr lang="en-US" sz="1800" dirty="0">
              <a:latin typeface="Times New Roman" panose="02020603050405020304" pitchFamily="18" charset="0"/>
              <a:cs typeface="Times New Roman" panose="02020603050405020304" pitchFamily="18" charset="0"/>
            </a:endParaRPr>
          </a:p>
          <a:p>
            <a:pPr lvl="2"/>
            <a:r>
              <a:rPr lang="en-US" sz="2800" b="1" dirty="0">
                <a:latin typeface="Times New Roman" panose="02020603050405020304" pitchFamily="18" charset="0"/>
                <a:cs typeface="Times New Roman" panose="02020603050405020304" pitchFamily="18" charset="0"/>
              </a:rPr>
              <a:t>Endoscopic methods</a:t>
            </a:r>
          </a:p>
          <a:p>
            <a:pPr lvl="5">
              <a:buFont typeface="Wingdings" pitchFamily="2" charset="2"/>
              <a:buChar char="Ø"/>
            </a:pPr>
            <a:r>
              <a:rPr lang="en-US" sz="2400" dirty="0">
                <a:latin typeface="Times New Roman" panose="02020603050405020304" pitchFamily="18" charset="0"/>
                <a:cs typeface="Times New Roman" panose="02020603050405020304" pitchFamily="18" charset="0"/>
              </a:rPr>
              <a:t>Endoscopic third ventriculostomy</a:t>
            </a:r>
          </a:p>
          <a:p>
            <a:pPr marL="2286000" lvl="5" indent="0">
              <a:buNone/>
            </a:pPr>
            <a:endParaRPr lang="en-US" sz="2800" b="1" dirty="0">
              <a:latin typeface="Times New Roman" panose="02020603050405020304" pitchFamily="18" charset="0"/>
              <a:cs typeface="Times New Roman" panose="02020603050405020304" pitchFamily="18" charset="0"/>
            </a:endParaRPr>
          </a:p>
          <a:p>
            <a:pPr marL="12700" marR="53340" indent="0" algn="just">
              <a:lnSpc>
                <a:spcPct val="100000"/>
              </a:lnSpc>
              <a:buNone/>
            </a:pPr>
            <a:r>
              <a:rPr lang="en-US" sz="2200" b="1" spc="-5" dirty="0">
                <a:latin typeface="Times New Roman" panose="02020603050405020304" pitchFamily="18" charset="0"/>
                <a:cs typeface="Times New Roman" panose="02020603050405020304" pitchFamily="18" charset="0"/>
              </a:rPr>
              <a:t>NB</a:t>
            </a:r>
            <a:r>
              <a:rPr lang="en-US" sz="2200" spc="-5" dirty="0">
                <a:latin typeface="Times New Roman" panose="02020603050405020304" pitchFamily="18" charset="0"/>
                <a:cs typeface="Times New Roman" panose="02020603050405020304" pitchFamily="18" charset="0"/>
              </a:rPr>
              <a:t>:- S</a:t>
            </a:r>
            <a:r>
              <a:rPr lang="en-US" sz="2200" spc="5" dirty="0">
                <a:latin typeface="Times New Roman" panose="02020603050405020304" pitchFamily="18" charset="0"/>
                <a:cs typeface="Times New Roman" panose="02020603050405020304" pitchFamily="18" charset="0"/>
              </a:rPr>
              <a:t>h</a:t>
            </a:r>
            <a:r>
              <a:rPr lang="en-US" sz="2200" spc="-5" dirty="0">
                <a:latin typeface="Times New Roman" panose="02020603050405020304" pitchFamily="18" charset="0"/>
                <a:cs typeface="Times New Roman" panose="02020603050405020304" pitchFamily="18" charset="0"/>
              </a:rPr>
              <a:t>u</a:t>
            </a:r>
            <a:r>
              <a:rPr lang="en-US" sz="2200" spc="5" dirty="0">
                <a:latin typeface="Times New Roman" panose="02020603050405020304" pitchFamily="18" charset="0"/>
                <a:cs typeface="Times New Roman" panose="02020603050405020304" pitchFamily="18" charset="0"/>
              </a:rPr>
              <a:t>nt</a:t>
            </a:r>
            <a:r>
              <a:rPr lang="en-US" sz="2200" spc="-5" dirty="0">
                <a:latin typeface="Times New Roman" panose="02020603050405020304" pitchFamily="18" charset="0"/>
                <a:cs typeface="Times New Roman" panose="02020603050405020304" pitchFamily="18" charset="0"/>
              </a:rPr>
              <a:t>i</a:t>
            </a:r>
            <a:r>
              <a:rPr lang="en-US" sz="2200" spc="5" dirty="0">
                <a:latin typeface="Times New Roman" panose="02020603050405020304" pitchFamily="18" charset="0"/>
                <a:cs typeface="Times New Roman" panose="02020603050405020304" pitchFamily="18" charset="0"/>
              </a:rPr>
              <a:t>n</a:t>
            </a:r>
            <a:r>
              <a:rPr lang="en-US" sz="2200" spc="-15" dirty="0">
                <a:latin typeface="Times New Roman" panose="02020603050405020304" pitchFamily="18" charset="0"/>
                <a:cs typeface="Times New Roman" panose="02020603050405020304" pitchFamily="18" charset="0"/>
              </a:rPr>
              <a:t>g</a:t>
            </a:r>
            <a:r>
              <a:rPr lang="en-US" sz="2200" spc="-1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a:t>
            </a:r>
            <a:r>
              <a:rPr lang="en-US" sz="2200" spc="-15" dirty="0">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e</a:t>
            </a:r>
            <a:r>
              <a:rPr lang="en-US" sz="2200" spc="20"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m</a:t>
            </a:r>
            <a:r>
              <a:rPr lang="en-US" sz="2200" b="1" spc="-10" dirty="0">
                <a:latin typeface="Times New Roman" panose="02020603050405020304" pitchFamily="18" charset="0"/>
                <a:cs typeface="Times New Roman" panose="02020603050405020304" pitchFamily="18" charset="0"/>
              </a:rPr>
              <a:t>o</a:t>
            </a:r>
            <a:r>
              <a:rPr lang="en-US" sz="2200" b="1" spc="-25" dirty="0">
                <a:latin typeface="Times New Roman" panose="02020603050405020304" pitchFamily="18" charset="0"/>
                <a:cs typeface="Times New Roman" panose="02020603050405020304" pitchFamily="18" charset="0"/>
              </a:rPr>
              <a:t>s</a:t>
            </a:r>
            <a:r>
              <a:rPr lang="en-US" sz="2200" b="1" dirty="0">
                <a:latin typeface="Times New Roman" panose="02020603050405020304" pitchFamily="18" charset="0"/>
                <a:cs typeface="Times New Roman" panose="02020603050405020304" pitchFamily="18" charset="0"/>
              </a:rPr>
              <a:t>t </a:t>
            </a:r>
            <a:r>
              <a:rPr lang="en-US" sz="2200" b="1" spc="-5" dirty="0">
                <a:latin typeface="Times New Roman" panose="02020603050405020304" pitchFamily="18" charset="0"/>
                <a:cs typeface="Times New Roman" panose="02020603050405020304" pitchFamily="18" charset="0"/>
              </a:rPr>
              <a:t>co</a:t>
            </a:r>
            <a:r>
              <a:rPr lang="en-US" sz="2200" b="1" dirty="0">
                <a:latin typeface="Times New Roman" panose="02020603050405020304" pitchFamily="18" charset="0"/>
                <a:cs typeface="Times New Roman" panose="02020603050405020304" pitchFamily="18" charset="0"/>
              </a:rPr>
              <a:t>m</a:t>
            </a:r>
            <a:r>
              <a:rPr lang="en-US" sz="2200" b="1" spc="-5" dirty="0">
                <a:latin typeface="Times New Roman" panose="02020603050405020304" pitchFamily="18" charset="0"/>
                <a:cs typeface="Times New Roman" panose="02020603050405020304" pitchFamily="18" charset="0"/>
              </a:rPr>
              <a:t>mo</a:t>
            </a:r>
            <a:r>
              <a:rPr lang="en-US" sz="2200" b="1" dirty="0">
                <a:latin typeface="Times New Roman" panose="02020603050405020304" pitchFamily="18" charset="0"/>
                <a:cs typeface="Times New Roman" panose="02020603050405020304" pitchFamily="18" charset="0"/>
              </a:rPr>
              <a:t>n</a:t>
            </a:r>
            <a:r>
              <a:rPr lang="en-US" sz="2200" b="1" spc="10" dirty="0">
                <a:latin typeface="Times New Roman" panose="02020603050405020304" pitchFamily="18" charset="0"/>
                <a:cs typeface="Times New Roman" panose="02020603050405020304" pitchFamily="18" charset="0"/>
              </a:rPr>
              <a:t> </a:t>
            </a:r>
            <a:r>
              <a:rPr lang="en-US" sz="2200" spc="-20" dirty="0">
                <a:latin typeface="Times New Roman" panose="02020603050405020304" pitchFamily="18" charset="0"/>
                <a:cs typeface="Times New Roman" panose="02020603050405020304" pitchFamily="18" charset="0"/>
              </a:rPr>
              <a:t>pr</a:t>
            </a:r>
            <a:r>
              <a:rPr lang="en-US" sz="2200" spc="-25" dirty="0">
                <a:latin typeface="Times New Roman" panose="02020603050405020304" pitchFamily="18" charset="0"/>
                <a:cs typeface="Times New Roman" panose="02020603050405020304" pitchFamily="18" charset="0"/>
              </a:rPr>
              <a:t>o</a:t>
            </a:r>
            <a:r>
              <a:rPr lang="en-US" sz="2200" spc="-5" dirty="0">
                <a:latin typeface="Times New Roman" panose="02020603050405020304" pitchFamily="18" charset="0"/>
                <a:cs typeface="Times New Roman" panose="02020603050405020304" pitchFamily="18" charset="0"/>
              </a:rPr>
              <a:t>c</a:t>
            </a:r>
            <a:r>
              <a:rPr lang="en-US" sz="2200" spc="-1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d</a:t>
            </a:r>
            <a:r>
              <a:rPr lang="en-US" sz="2200" spc="5" dirty="0">
                <a:latin typeface="Times New Roman" panose="02020603050405020304" pitchFamily="18" charset="0"/>
                <a:cs typeface="Times New Roman" panose="02020603050405020304" pitchFamily="18" charset="0"/>
              </a:rPr>
              <a:t>u</a:t>
            </a:r>
            <a:r>
              <a:rPr lang="en-US" sz="2200" spc="-5"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 </a:t>
            </a:r>
            <a:r>
              <a:rPr lang="en-US" sz="2200" spc="-20" dirty="0">
                <a:latin typeface="Times New Roman" panose="02020603050405020304" pitchFamily="18" charset="0"/>
                <a:cs typeface="Times New Roman" panose="02020603050405020304" pitchFamily="18" charset="0"/>
              </a:rPr>
              <a:t>do</a:t>
            </a:r>
            <a:r>
              <a:rPr lang="en-US" sz="2200" spc="5"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 i</a:t>
            </a:r>
            <a:r>
              <a:rPr lang="en-US" sz="2200" dirty="0">
                <a:latin typeface="Times New Roman" panose="02020603050405020304" pitchFamily="18" charset="0"/>
                <a:cs typeface="Times New Roman" panose="02020603050405020304" pitchFamily="18" charset="0"/>
              </a:rPr>
              <a:t>n </a:t>
            </a:r>
            <a:r>
              <a:rPr lang="en-US" sz="2200" spc="-5" dirty="0">
                <a:latin typeface="Times New Roman" panose="02020603050405020304" pitchFamily="18" charset="0"/>
                <a:cs typeface="Times New Roman" panose="02020603050405020304" pitchFamily="18" charset="0"/>
              </a:rPr>
              <a:t>t</a:t>
            </a:r>
            <a:r>
              <a:rPr lang="en-US" sz="2200" spc="5" dirty="0">
                <a:latin typeface="Times New Roman" panose="02020603050405020304" pitchFamily="18" charset="0"/>
                <a:cs typeface="Times New Roman" panose="02020603050405020304" pitchFamily="18" charset="0"/>
              </a:rPr>
              <a:t>h</a:t>
            </a:r>
            <a:r>
              <a:rPr lang="en-US" sz="220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 s</a:t>
            </a:r>
            <a:r>
              <a:rPr lang="en-US" sz="2200" spc="5" dirty="0">
                <a:latin typeface="Times New Roman" panose="02020603050405020304" pitchFamily="18" charset="0"/>
                <a:cs typeface="Times New Roman" panose="02020603050405020304" pitchFamily="18" charset="0"/>
              </a:rPr>
              <a:t>u</a:t>
            </a:r>
            <a:r>
              <a:rPr lang="en-US" sz="2200" spc="-20" dirty="0">
                <a:latin typeface="Times New Roman" panose="02020603050405020304" pitchFamily="18" charset="0"/>
                <a:cs typeface="Times New Roman" panose="02020603050405020304" pitchFamily="18" charset="0"/>
              </a:rPr>
              <a:t>rg</a:t>
            </a:r>
            <a:r>
              <a:rPr lang="en-US" sz="2200" dirty="0">
                <a:latin typeface="Times New Roman" panose="02020603050405020304" pitchFamily="18" charset="0"/>
                <a:cs typeface="Times New Roman" panose="02020603050405020304" pitchFamily="18" charset="0"/>
              </a:rPr>
              <a:t>i</a:t>
            </a:r>
            <a:r>
              <a:rPr lang="en-US" sz="2200" spc="-10" dirty="0">
                <a:latin typeface="Times New Roman" panose="02020603050405020304" pitchFamily="18" charset="0"/>
                <a:cs typeface="Times New Roman" panose="02020603050405020304" pitchFamily="18" charset="0"/>
              </a:rPr>
              <a:t>c</a:t>
            </a:r>
            <a:r>
              <a:rPr lang="en-US" sz="2200" dirty="0">
                <a:latin typeface="Times New Roman" panose="02020603050405020304" pitchFamily="18" charset="0"/>
                <a:cs typeface="Times New Roman" panose="02020603050405020304" pitchFamily="18" charset="0"/>
              </a:rPr>
              <a:t>a</a:t>
            </a:r>
            <a:r>
              <a:rPr lang="en-US" sz="2200" spc="-10" dirty="0">
                <a:latin typeface="Times New Roman" panose="02020603050405020304" pitchFamily="18" charset="0"/>
                <a:cs typeface="Times New Roman" panose="02020603050405020304" pitchFamily="18" charset="0"/>
              </a:rPr>
              <a:t>l</a:t>
            </a:r>
            <a:r>
              <a:rPr lang="en-US" sz="2200" spc="-5" dirty="0">
                <a:latin typeface="Times New Roman" panose="02020603050405020304" pitchFamily="18" charset="0"/>
                <a:cs typeface="Times New Roman" panose="02020603050405020304" pitchFamily="18" charset="0"/>
              </a:rPr>
              <a:t> m</a:t>
            </a:r>
            <a:r>
              <a:rPr lang="en-US" sz="220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n</a:t>
            </a:r>
            <a:r>
              <a:rPr lang="en-US" sz="2200" spc="-10" dirty="0">
                <a:latin typeface="Times New Roman" panose="02020603050405020304" pitchFamily="18" charset="0"/>
                <a:cs typeface="Times New Roman" panose="02020603050405020304" pitchFamily="18" charset="0"/>
              </a:rPr>
              <a:t>a</a:t>
            </a:r>
            <a:r>
              <a:rPr lang="en-US" sz="2200" spc="-15" dirty="0">
                <a:latin typeface="Times New Roman" panose="02020603050405020304" pitchFamily="18" charset="0"/>
                <a:cs typeface="Times New Roman" panose="02020603050405020304" pitchFamily="18" charset="0"/>
              </a:rPr>
              <a:t>g</a:t>
            </a:r>
            <a:r>
              <a:rPr lang="en-US" sz="2200" spc="-5" dirty="0">
                <a:latin typeface="Times New Roman" panose="02020603050405020304" pitchFamily="18" charset="0"/>
                <a:cs typeface="Times New Roman" panose="02020603050405020304" pitchFamily="18" charset="0"/>
              </a:rPr>
              <a:t>em</a:t>
            </a:r>
            <a:r>
              <a:rPr lang="en-US" sz="2200" spc="-1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t</a:t>
            </a:r>
            <a:r>
              <a:rPr lang="en-US" sz="2200" spc="-5" dirty="0">
                <a:latin typeface="Times New Roman" panose="02020603050405020304" pitchFamily="18" charset="0"/>
                <a:cs typeface="Times New Roman" panose="02020603050405020304" pitchFamily="18" charset="0"/>
              </a:rPr>
              <a:t> </a:t>
            </a:r>
            <a:r>
              <a:rPr lang="en-US" sz="2200" spc="-15" dirty="0">
                <a:latin typeface="Times New Roman" panose="02020603050405020304" pitchFamily="18" charset="0"/>
                <a:cs typeface="Times New Roman" panose="02020603050405020304" pitchFamily="18" charset="0"/>
              </a:rPr>
              <a:t>of</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h</a:t>
            </a:r>
            <a:r>
              <a:rPr lang="en-US" sz="2200" spc="-5" dirty="0">
                <a:latin typeface="Times New Roman" panose="02020603050405020304" pitchFamily="18" charset="0"/>
                <a:cs typeface="Times New Roman" panose="02020603050405020304" pitchFamily="18" charset="0"/>
              </a:rPr>
              <a:t>y</a:t>
            </a:r>
            <a:r>
              <a:rPr lang="en-US" sz="2200" spc="-20" dirty="0">
                <a:latin typeface="Times New Roman" panose="02020603050405020304" pitchFamily="18" charset="0"/>
                <a:cs typeface="Times New Roman" panose="02020603050405020304" pitchFamily="18" charset="0"/>
              </a:rPr>
              <a:t>dr</a:t>
            </a:r>
            <a:r>
              <a:rPr lang="en-US" sz="2200" spc="-25" dirty="0">
                <a:latin typeface="Times New Roman" panose="02020603050405020304" pitchFamily="18" charset="0"/>
                <a:cs typeface="Times New Roman" panose="02020603050405020304" pitchFamily="18" charset="0"/>
              </a:rPr>
              <a:t>o</a:t>
            </a:r>
            <a:r>
              <a:rPr lang="en-US" sz="2200" spc="-5" dirty="0">
                <a:latin typeface="Times New Roman" panose="02020603050405020304" pitchFamily="18" charset="0"/>
                <a:cs typeface="Times New Roman" panose="02020603050405020304" pitchFamily="18" charset="0"/>
              </a:rPr>
              <a:t>c</a:t>
            </a:r>
            <a:r>
              <a:rPr lang="en-US" sz="2200" spc="-1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p</a:t>
            </a:r>
            <a:r>
              <a:rPr lang="en-US" sz="2200" spc="5" dirty="0">
                <a:latin typeface="Times New Roman" panose="02020603050405020304" pitchFamily="18" charset="0"/>
                <a:cs typeface="Times New Roman" panose="02020603050405020304" pitchFamily="18" charset="0"/>
              </a:rPr>
              <a:t>h</a:t>
            </a:r>
            <a:r>
              <a:rPr lang="en-US" sz="2200" dirty="0">
                <a:latin typeface="Times New Roman" panose="02020603050405020304" pitchFamily="18" charset="0"/>
                <a:cs typeface="Times New Roman" panose="02020603050405020304" pitchFamily="18" charset="0"/>
              </a:rPr>
              <a:t>a</a:t>
            </a:r>
            <a:r>
              <a:rPr lang="en-US" sz="2200" spc="-10" dirty="0">
                <a:latin typeface="Times New Roman" panose="02020603050405020304" pitchFamily="18" charset="0"/>
                <a:cs typeface="Times New Roman" panose="02020603050405020304" pitchFamily="18" charset="0"/>
              </a:rPr>
              <a:t>l</a:t>
            </a:r>
            <a:r>
              <a:rPr lang="en-US" sz="2200" spc="5" dirty="0">
                <a:latin typeface="Times New Roman" panose="02020603050405020304" pitchFamily="18" charset="0"/>
                <a:cs typeface="Times New Roman" panose="02020603050405020304" pitchFamily="18" charset="0"/>
              </a:rPr>
              <a:t>u</a:t>
            </a:r>
            <a:r>
              <a:rPr lang="en-US" sz="2200" spc="-15" dirty="0">
                <a:latin typeface="Times New Roman" panose="02020603050405020304" pitchFamily="18" charset="0"/>
                <a:cs typeface="Times New Roman" panose="02020603050405020304" pitchFamily="18" charset="0"/>
              </a:rPr>
              <a:t>s. </a:t>
            </a:r>
            <a:r>
              <a:rPr lang="en-US" sz="2200" dirty="0">
                <a:latin typeface="Times New Roman" panose="02020603050405020304" pitchFamily="18" charset="0"/>
                <a:cs typeface="Times New Roman" panose="02020603050405020304" pitchFamily="18" charset="0"/>
              </a:rPr>
              <a:t>M</a:t>
            </a:r>
            <a:r>
              <a:rPr lang="en-US" sz="2200" spc="-20" dirty="0">
                <a:latin typeface="Times New Roman" panose="02020603050405020304" pitchFamily="18" charset="0"/>
                <a:cs typeface="Times New Roman" panose="02020603050405020304" pitchFamily="18" charset="0"/>
              </a:rPr>
              <a:t>o</a:t>
            </a:r>
            <a:r>
              <a:rPr lang="en-US" sz="2200" spc="-10" dirty="0">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t</a:t>
            </a:r>
            <a:r>
              <a:rPr lang="en-US" sz="2200" spc="-5" dirty="0">
                <a:latin typeface="Times New Roman" panose="02020603050405020304" pitchFamily="18" charset="0"/>
                <a:cs typeface="Times New Roman" panose="02020603050405020304" pitchFamily="18" charset="0"/>
              </a:rPr>
              <a:t> s</a:t>
            </a:r>
            <a:r>
              <a:rPr lang="en-US" sz="2200" spc="5" dirty="0">
                <a:latin typeface="Times New Roman" panose="02020603050405020304" pitchFamily="18" charset="0"/>
                <a:cs typeface="Times New Roman" panose="02020603050405020304" pitchFamily="18" charset="0"/>
              </a:rPr>
              <a:t>hun</a:t>
            </a:r>
            <a:r>
              <a:rPr lang="en-US" sz="2200" dirty="0">
                <a:latin typeface="Times New Roman" panose="02020603050405020304" pitchFamily="18" charset="0"/>
                <a:cs typeface="Times New Roman" panose="02020603050405020304" pitchFamily="18" charset="0"/>
              </a:rPr>
              <a:t>t</a:t>
            </a:r>
            <a:r>
              <a:rPr lang="en-US" sz="2200" spc="-5" dirty="0">
                <a:latin typeface="Times New Roman" panose="02020603050405020304" pitchFamily="18" charset="0"/>
                <a:cs typeface="Times New Roman" panose="02020603050405020304" pitchFamily="18" charset="0"/>
              </a:rPr>
              <a:t> </a:t>
            </a:r>
            <a:r>
              <a:rPr lang="en-US" sz="2200" spc="-20" dirty="0">
                <a:latin typeface="Times New Roman" panose="02020603050405020304" pitchFamily="18" charset="0"/>
                <a:cs typeface="Times New Roman" panose="02020603050405020304" pitchFamily="18" charset="0"/>
              </a:rPr>
              <a:t>s</a:t>
            </a:r>
            <a:r>
              <a:rPr lang="en-US" sz="2200" spc="-15" dirty="0">
                <a:latin typeface="Times New Roman" panose="02020603050405020304" pitchFamily="18" charset="0"/>
                <a:cs typeface="Times New Roman" panose="02020603050405020304" pitchFamily="18" charset="0"/>
              </a:rPr>
              <a:t>y</a:t>
            </a:r>
            <a:r>
              <a:rPr lang="en-US" sz="2200" spc="-10" dirty="0">
                <a:latin typeface="Times New Roman" panose="02020603050405020304" pitchFamily="18" charset="0"/>
                <a:cs typeface="Times New Roman" panose="02020603050405020304" pitchFamily="18" charset="0"/>
              </a:rPr>
              <a:t>s</a:t>
            </a:r>
            <a:r>
              <a:rPr lang="en-US" sz="2200" spc="-5" dirty="0">
                <a:latin typeface="Times New Roman" panose="02020603050405020304" pitchFamily="18" charset="0"/>
                <a:cs typeface="Times New Roman" panose="02020603050405020304" pitchFamily="18" charset="0"/>
              </a:rPr>
              <a:t>t</a:t>
            </a:r>
            <a:r>
              <a:rPr lang="en-US" sz="2200" spc="-10" dirty="0">
                <a:latin typeface="Times New Roman" panose="02020603050405020304" pitchFamily="18" charset="0"/>
                <a:cs typeface="Times New Roman" panose="02020603050405020304" pitchFamily="18" charset="0"/>
              </a:rPr>
              <a:t>e</a:t>
            </a:r>
            <a:r>
              <a:rPr lang="en-US" sz="2200" spc="-30" dirty="0">
                <a:latin typeface="Times New Roman" panose="02020603050405020304" pitchFamily="18" charset="0"/>
                <a:cs typeface="Times New Roman" panose="02020603050405020304" pitchFamily="18" charset="0"/>
              </a:rPr>
              <a:t>m</a:t>
            </a:r>
            <a:r>
              <a:rPr lang="en-US" sz="2200" spc="-15" dirty="0">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a:t>
            </a:r>
            <a:r>
              <a:rPr lang="en-US" sz="2200" spc="-10" dirty="0">
                <a:latin typeface="Times New Roman" panose="02020603050405020304" pitchFamily="18" charset="0"/>
                <a:cs typeface="Times New Roman" panose="02020603050405020304" pitchFamily="18" charset="0"/>
              </a:rPr>
              <a:t>c</a:t>
            </a:r>
            <a:r>
              <a:rPr lang="en-US" sz="2200" spc="-20" dirty="0">
                <a:latin typeface="Times New Roman" panose="02020603050405020304" pitchFamily="18" charset="0"/>
                <a:cs typeface="Times New Roman" panose="02020603050405020304" pitchFamily="18" charset="0"/>
              </a:rPr>
              <a:t>o</a:t>
            </a:r>
            <a:r>
              <a:rPr lang="en-US" sz="2200" spc="5" dirty="0">
                <a:latin typeface="Times New Roman" panose="02020603050405020304" pitchFamily="18" charset="0"/>
                <a:cs typeface="Times New Roman" panose="02020603050405020304" pitchFamily="18" charset="0"/>
              </a:rPr>
              <a:t>n</a:t>
            </a:r>
            <a:r>
              <a:rPr lang="en-US" sz="2200" spc="-10" dirty="0">
                <a:latin typeface="Times New Roman" panose="02020603050405020304" pitchFamily="18" charset="0"/>
                <a:cs typeface="Times New Roman" panose="02020603050405020304" pitchFamily="18" charset="0"/>
              </a:rPr>
              <a:t>s</a:t>
            </a:r>
            <a:r>
              <a:rPr lang="en-US" sz="2200" spc="-15" dirty="0">
                <a:latin typeface="Times New Roman" panose="02020603050405020304" pitchFamily="18" charset="0"/>
                <a:cs typeface="Times New Roman" panose="02020603050405020304" pitchFamily="18" charset="0"/>
              </a:rPr>
              <a:t>i</a:t>
            </a:r>
            <a:r>
              <a:rPr lang="en-US" sz="2200" spc="-10" dirty="0">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t</a:t>
            </a:r>
            <a:r>
              <a:rPr lang="en-US" sz="2200" spc="-5" dirty="0">
                <a:latin typeface="Times New Roman" panose="02020603050405020304" pitchFamily="18" charset="0"/>
                <a:cs typeface="Times New Roman" panose="02020603050405020304" pitchFamily="18" charset="0"/>
              </a:rPr>
              <a:t> </a:t>
            </a:r>
            <a:r>
              <a:rPr lang="en-US" sz="2200" spc="-20" dirty="0">
                <a:latin typeface="Times New Roman" panose="02020603050405020304" pitchFamily="18" charset="0"/>
                <a:cs typeface="Times New Roman" panose="02020603050405020304" pitchFamily="18" charset="0"/>
              </a:rPr>
              <a:t>o</a:t>
            </a:r>
            <a:r>
              <a:rPr lang="en-US" sz="2200" spc="-10" dirty="0">
                <a:latin typeface="Times New Roman" panose="02020603050405020304" pitchFamily="18" charset="0"/>
                <a:cs typeface="Times New Roman" panose="02020603050405020304" pitchFamily="18" charset="0"/>
              </a:rPr>
              <a:t>f</a:t>
            </a:r>
            <a:r>
              <a:rPr lang="en-US" sz="2200" spc="-5"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 </a:t>
            </a:r>
            <a:r>
              <a:rPr lang="en-US" sz="2200" spc="-20" dirty="0">
                <a:latin typeface="Times New Roman" panose="02020603050405020304" pitchFamily="18" charset="0"/>
                <a:cs typeface="Times New Roman" panose="02020603050405020304" pitchFamily="18" charset="0"/>
              </a:rPr>
              <a:t>v</a:t>
            </a:r>
            <a:r>
              <a:rPr lang="en-US" sz="2200" spc="-5"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n</a:t>
            </a:r>
            <a:r>
              <a:rPr lang="en-US" sz="2200" spc="-5" dirty="0">
                <a:latin typeface="Times New Roman" panose="02020603050405020304" pitchFamily="18" charset="0"/>
                <a:cs typeface="Times New Roman" panose="02020603050405020304" pitchFamily="18" charset="0"/>
              </a:rPr>
              <a:t>tricu</a:t>
            </a:r>
            <a:r>
              <a:rPr lang="en-US" sz="2200" dirty="0">
                <a:latin typeface="Times New Roman" panose="02020603050405020304" pitchFamily="18" charset="0"/>
                <a:cs typeface="Times New Roman" panose="02020603050405020304" pitchFamily="18" charset="0"/>
              </a:rPr>
              <a:t>la</a:t>
            </a:r>
            <a:r>
              <a:rPr lang="en-US" sz="2200" spc="-15" dirty="0">
                <a:latin typeface="Times New Roman" panose="02020603050405020304" pitchFamily="18" charset="0"/>
                <a:cs typeface="Times New Roman" panose="02020603050405020304" pitchFamily="18" charset="0"/>
              </a:rPr>
              <a:t>r</a:t>
            </a:r>
            <a:r>
              <a:rPr lang="en-US" sz="2200" spc="-10" dirty="0">
                <a:latin typeface="Times New Roman" panose="02020603050405020304" pitchFamily="18" charset="0"/>
                <a:cs typeface="Times New Roman" panose="02020603050405020304" pitchFamily="18" charset="0"/>
              </a:rPr>
              <a:t> c</a:t>
            </a:r>
            <a:r>
              <a:rPr lang="en-US" sz="220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t</a:t>
            </a:r>
            <a:r>
              <a:rPr lang="en-US" sz="2200" spc="5" dirty="0">
                <a:latin typeface="Times New Roman" panose="02020603050405020304" pitchFamily="18" charset="0"/>
                <a:cs typeface="Times New Roman" panose="02020603050405020304" pitchFamily="18" charset="0"/>
              </a:rPr>
              <a:t>h</a:t>
            </a:r>
            <a:r>
              <a:rPr lang="en-US" sz="2200" spc="-5" dirty="0">
                <a:latin typeface="Times New Roman" panose="02020603050405020304" pitchFamily="18" charset="0"/>
                <a:cs typeface="Times New Roman" panose="02020603050405020304" pitchFamily="18" charset="0"/>
              </a:rPr>
              <a:t>ete</a:t>
            </a:r>
            <a:r>
              <a:rPr lang="en-US" sz="2200" spc="-10"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a:t>
            </a:r>
            <a:r>
              <a:rPr lang="en-US" sz="2200" spc="-5"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 </a:t>
            </a:r>
            <a:r>
              <a:rPr lang="en-US" sz="2200" spc="-15" dirty="0">
                <a:latin typeface="Times New Roman" panose="02020603050405020304" pitchFamily="18" charset="0"/>
                <a:cs typeface="Times New Roman" panose="02020603050405020304" pitchFamily="18" charset="0"/>
              </a:rPr>
              <a:t>f</a:t>
            </a:r>
            <a:r>
              <a:rPr lang="en-US" sz="2200" spc="-10" dirty="0">
                <a:latin typeface="Times New Roman" panose="02020603050405020304" pitchFamily="18" charset="0"/>
                <a:cs typeface="Times New Roman" panose="02020603050405020304" pitchFamily="18" charset="0"/>
              </a:rPr>
              <a:t>l</a:t>
            </a:r>
            <a:r>
              <a:rPr lang="en-US" sz="2200" spc="5" dirty="0">
                <a:latin typeface="Times New Roman" panose="02020603050405020304" pitchFamily="18" charset="0"/>
                <a:cs typeface="Times New Roman" panose="02020603050405020304" pitchFamily="18" charset="0"/>
              </a:rPr>
              <a:t>u</a:t>
            </a:r>
            <a:r>
              <a:rPr lang="en-US" sz="2200" spc="-5" dirty="0">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h </a:t>
            </a:r>
            <a:r>
              <a:rPr lang="en-US" sz="2200" spc="-5" dirty="0">
                <a:latin typeface="Times New Roman" panose="02020603050405020304" pitchFamily="18" charset="0"/>
                <a:cs typeface="Times New Roman" panose="02020603050405020304" pitchFamily="18" charset="0"/>
              </a:rPr>
              <a:t>p</a:t>
            </a:r>
            <a:r>
              <a:rPr lang="en-US" sz="2200" spc="5" dirty="0">
                <a:latin typeface="Times New Roman" panose="02020603050405020304" pitchFamily="18" charset="0"/>
                <a:cs typeface="Times New Roman" panose="02020603050405020304" pitchFamily="18" charset="0"/>
              </a:rPr>
              <a:t>u</a:t>
            </a:r>
            <a:r>
              <a:rPr lang="en-US" sz="2200" spc="-5" dirty="0">
                <a:latin typeface="Times New Roman" panose="02020603050405020304" pitchFamily="18" charset="0"/>
                <a:cs typeface="Times New Roman" panose="02020603050405020304" pitchFamily="18" charset="0"/>
              </a:rPr>
              <a:t>mp</a:t>
            </a:r>
            <a:r>
              <a:rPr lang="en-US" sz="2200" dirty="0">
                <a:latin typeface="Times New Roman" panose="02020603050405020304" pitchFamily="18" charset="0"/>
                <a:cs typeface="Times New Roman" panose="02020603050405020304" pitchFamily="18" charset="0"/>
              </a:rPr>
              <a:t>,</a:t>
            </a:r>
            <a:r>
              <a:rPr lang="en-US" sz="2200" spc="-5"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un</a:t>
            </a:r>
            <a:r>
              <a:rPr lang="en-US" sz="2200" spc="-5" dirty="0">
                <a:latin typeface="Times New Roman" panose="02020603050405020304" pitchFamily="18" charset="0"/>
                <a:cs typeface="Times New Roman" panose="02020603050405020304" pitchFamily="18" charset="0"/>
              </a:rPr>
              <a:t>id</a:t>
            </a:r>
            <a:r>
              <a:rPr lang="en-US" sz="2200" dirty="0">
                <a:latin typeface="Times New Roman" panose="02020603050405020304" pitchFamily="18" charset="0"/>
                <a:cs typeface="Times New Roman" panose="02020603050405020304" pitchFamily="18" charset="0"/>
              </a:rPr>
              <a:t>i</a:t>
            </a:r>
            <a:r>
              <a:rPr lang="en-US" sz="2200" spc="-5" dirty="0">
                <a:latin typeface="Times New Roman" panose="02020603050405020304" pitchFamily="18" charset="0"/>
                <a:cs typeface="Times New Roman" panose="02020603050405020304" pitchFamily="18" charset="0"/>
              </a:rPr>
              <a:t>r</a:t>
            </a:r>
            <a:r>
              <a:rPr lang="en-US" sz="2200" spc="-10" dirty="0">
                <a:latin typeface="Times New Roman" panose="02020603050405020304" pitchFamily="18" charset="0"/>
                <a:cs typeface="Times New Roman" panose="02020603050405020304" pitchFamily="18" charset="0"/>
              </a:rPr>
              <a:t>ec</a:t>
            </a:r>
            <a:r>
              <a:rPr lang="en-US" sz="2200" spc="5" dirty="0">
                <a:latin typeface="Times New Roman" panose="02020603050405020304" pitchFamily="18" charset="0"/>
                <a:cs typeface="Times New Roman" panose="02020603050405020304" pitchFamily="18" charset="0"/>
              </a:rPr>
              <a:t>t</a:t>
            </a:r>
            <a:r>
              <a:rPr lang="en-US" sz="2200" spc="-20" dirty="0">
                <a:latin typeface="Times New Roman" panose="02020603050405020304" pitchFamily="18" charset="0"/>
                <a:cs typeface="Times New Roman" panose="02020603050405020304" pitchFamily="18" charset="0"/>
              </a:rPr>
              <a:t>io</a:t>
            </a:r>
            <a:r>
              <a:rPr lang="en-US" sz="2200" spc="5"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a</a:t>
            </a:r>
            <a:r>
              <a:rPr lang="en-US" sz="2200" spc="-10" dirty="0">
                <a:latin typeface="Times New Roman" panose="02020603050405020304" pitchFamily="18" charset="0"/>
                <a:cs typeface="Times New Roman" panose="02020603050405020304" pitchFamily="18" charset="0"/>
              </a:rPr>
              <a:t>l</a:t>
            </a:r>
            <a:r>
              <a:rPr lang="en-US" sz="2200" spc="-5" dirty="0">
                <a:latin typeface="Times New Roman" panose="02020603050405020304" pitchFamily="18" charset="0"/>
                <a:cs typeface="Times New Roman" panose="02020603050405020304" pitchFamily="18" charset="0"/>
              </a:rPr>
              <a:t> </a:t>
            </a:r>
            <a:r>
              <a:rPr lang="en-US" sz="2200" spc="-15" dirty="0">
                <a:latin typeface="Times New Roman" panose="02020603050405020304" pitchFamily="18" charset="0"/>
                <a:cs typeface="Times New Roman" panose="02020603050405020304" pitchFamily="18" charset="0"/>
              </a:rPr>
              <a:t>f</a:t>
            </a:r>
            <a:r>
              <a:rPr lang="en-US" sz="2200" spc="-10" dirty="0">
                <a:latin typeface="Times New Roman" panose="02020603050405020304" pitchFamily="18" charset="0"/>
                <a:cs typeface="Times New Roman" panose="02020603050405020304" pitchFamily="18" charset="0"/>
              </a:rPr>
              <a:t>l</a:t>
            </a:r>
            <a:r>
              <a:rPr lang="en-US" sz="2200" spc="-2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w </a:t>
            </a:r>
            <a:r>
              <a:rPr lang="en-US" sz="2200" spc="-20" dirty="0">
                <a:latin typeface="Times New Roman" panose="02020603050405020304" pitchFamily="18" charset="0"/>
                <a:cs typeface="Times New Roman" panose="02020603050405020304" pitchFamily="18" charset="0"/>
              </a:rPr>
              <a:t>v</a:t>
            </a:r>
            <a:r>
              <a:rPr lang="en-US" sz="2200" dirty="0">
                <a:latin typeface="Times New Roman" panose="02020603050405020304" pitchFamily="18" charset="0"/>
                <a:cs typeface="Times New Roman" panose="02020603050405020304" pitchFamily="18" charset="0"/>
              </a:rPr>
              <a:t>a</a:t>
            </a:r>
            <a:r>
              <a:rPr lang="en-US" sz="2200" spc="-10" dirty="0">
                <a:latin typeface="Times New Roman" panose="02020603050405020304" pitchFamily="18" charset="0"/>
                <a:cs typeface="Times New Roman" panose="02020603050405020304" pitchFamily="18" charset="0"/>
              </a:rPr>
              <a:t>l</a:t>
            </a:r>
            <a:r>
              <a:rPr lang="en-US" sz="2200" spc="-20" dirty="0">
                <a:latin typeface="Times New Roman" panose="02020603050405020304" pitchFamily="18" charset="0"/>
                <a:cs typeface="Times New Roman" panose="02020603050405020304" pitchFamily="18" charset="0"/>
              </a:rPr>
              <a:t>v</a:t>
            </a:r>
            <a:r>
              <a:rPr lang="en-US" sz="220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 </a:t>
            </a:r>
            <a:r>
              <a:rPr lang="en-US" sz="2200" spc="-15" dirty="0">
                <a:latin typeface="Times New Roman" panose="02020603050405020304" pitchFamily="18" charset="0"/>
                <a:cs typeface="Times New Roman" panose="02020603050405020304" pitchFamily="18" charset="0"/>
              </a:rPr>
              <a:t>All </a:t>
            </a:r>
            <a:r>
              <a:rPr lang="en-US" sz="220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 r</a:t>
            </a:r>
            <a:r>
              <a:rPr lang="en-US" sz="2200" spc="-10" dirty="0">
                <a:latin typeface="Times New Roman" panose="02020603050405020304" pitchFamily="18" charset="0"/>
                <a:cs typeface="Times New Roman" panose="02020603050405020304" pitchFamily="18" charset="0"/>
              </a:rPr>
              <a:t>a</a:t>
            </a:r>
            <a:r>
              <a:rPr lang="en-US" sz="2200" spc="10" dirty="0">
                <a:latin typeface="Times New Roman" panose="02020603050405020304" pitchFamily="18" charset="0"/>
                <a:cs typeface="Times New Roman" panose="02020603050405020304" pitchFamily="18" charset="0"/>
              </a:rPr>
              <a:t>d</a:t>
            </a:r>
            <a:r>
              <a:rPr lang="en-US" sz="2200" spc="-20" dirty="0">
                <a:latin typeface="Times New Roman" panose="02020603050405020304" pitchFamily="18" charset="0"/>
                <a:cs typeface="Times New Roman" panose="02020603050405020304" pitchFamily="18" charset="0"/>
              </a:rPr>
              <a:t>io</a:t>
            </a:r>
            <a:r>
              <a:rPr lang="en-US" sz="2200" spc="-5"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q</a:t>
            </a:r>
            <a:r>
              <a:rPr lang="en-US" sz="2200" spc="5" dirty="0">
                <a:latin typeface="Times New Roman" panose="02020603050405020304" pitchFamily="18" charset="0"/>
                <a:cs typeface="Times New Roman" panose="02020603050405020304" pitchFamily="18" charset="0"/>
              </a:rPr>
              <a:t>u</a:t>
            </a:r>
            <a:r>
              <a:rPr lang="en-US" sz="2200" dirty="0">
                <a:latin typeface="Times New Roman" panose="02020603050405020304" pitchFamily="18" charset="0"/>
                <a:cs typeface="Times New Roman" panose="02020603050405020304" pitchFamily="18" charset="0"/>
              </a:rPr>
              <a:t>e </a:t>
            </a:r>
            <a:r>
              <a:rPr lang="en-US" sz="2200" spc="-20" dirty="0">
                <a:latin typeface="Times New Roman" panose="02020603050405020304" pitchFamily="18" charset="0"/>
                <a:cs typeface="Times New Roman" panose="02020603050405020304" pitchFamily="18" charset="0"/>
              </a:rPr>
              <a:t>fo</a:t>
            </a:r>
            <a:r>
              <a:rPr lang="en-US" sz="2200" spc="-15" dirty="0">
                <a:latin typeface="Times New Roman" panose="02020603050405020304" pitchFamily="18" charset="0"/>
                <a:cs typeface="Times New Roman" panose="02020603050405020304" pitchFamily="18" charset="0"/>
              </a:rPr>
              <a:t>r</a:t>
            </a:r>
            <a:r>
              <a:rPr lang="en-US" sz="2200" spc="-5" dirty="0">
                <a:latin typeface="Times New Roman" panose="02020603050405020304" pitchFamily="18" charset="0"/>
                <a:cs typeface="Times New Roman" panose="02020603050405020304" pitchFamily="18" charset="0"/>
              </a:rPr>
              <a:t> </a:t>
            </a:r>
            <a:r>
              <a:rPr lang="en-US" sz="2200" spc="-10" dirty="0">
                <a:latin typeface="Times New Roman" panose="02020603050405020304" pitchFamily="18" charset="0"/>
                <a:cs typeface="Times New Roman" panose="02020603050405020304" pitchFamily="18" charset="0"/>
              </a:rPr>
              <a:t>e</a:t>
            </a:r>
            <a:r>
              <a:rPr lang="en-US" sz="2200" dirty="0">
                <a:latin typeface="Times New Roman" panose="02020603050405020304" pitchFamily="18" charset="0"/>
                <a:cs typeface="Times New Roman" panose="02020603050405020304" pitchFamily="18" charset="0"/>
              </a:rPr>
              <a:t>a</a:t>
            </a:r>
            <a:r>
              <a:rPr lang="en-US" sz="2200" spc="-10" dirty="0">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y</a:t>
            </a:r>
            <a:r>
              <a:rPr lang="en-US" sz="2200" spc="-10" dirty="0">
                <a:latin typeface="Times New Roman" panose="02020603050405020304" pitchFamily="18" charset="0"/>
                <a:cs typeface="Times New Roman" panose="02020603050405020304" pitchFamily="18" charset="0"/>
              </a:rPr>
              <a:t> </a:t>
            </a:r>
            <a:r>
              <a:rPr lang="en-US" sz="2200" spc="-20" dirty="0">
                <a:latin typeface="Times New Roman" panose="02020603050405020304" pitchFamily="18" charset="0"/>
                <a:cs typeface="Times New Roman" panose="02020603050405020304" pitchFamily="18" charset="0"/>
              </a:rPr>
              <a:t>v</a:t>
            </a:r>
            <a:r>
              <a:rPr lang="en-US" sz="2200" dirty="0">
                <a:latin typeface="Times New Roman" panose="02020603050405020304" pitchFamily="18" charset="0"/>
                <a:cs typeface="Times New Roman" panose="02020603050405020304" pitchFamily="18" charset="0"/>
              </a:rPr>
              <a:t>i</a:t>
            </a:r>
            <a:r>
              <a:rPr lang="en-US" sz="2200" spc="-5" dirty="0">
                <a:latin typeface="Times New Roman" panose="02020603050405020304" pitchFamily="18" charset="0"/>
                <a:cs typeface="Times New Roman" panose="02020603050405020304" pitchFamily="18" charset="0"/>
              </a:rPr>
              <a:t>s</a:t>
            </a:r>
            <a:r>
              <a:rPr lang="en-US" sz="2200" spc="5" dirty="0">
                <a:latin typeface="Times New Roman" panose="02020603050405020304" pitchFamily="18" charset="0"/>
                <a:cs typeface="Times New Roman" panose="02020603050405020304" pitchFamily="18" charset="0"/>
              </a:rPr>
              <a:t>u</a:t>
            </a:r>
            <a:r>
              <a:rPr lang="en-US" sz="2200" dirty="0">
                <a:latin typeface="Times New Roman" panose="02020603050405020304" pitchFamily="18" charset="0"/>
                <a:cs typeface="Times New Roman" panose="02020603050405020304" pitchFamily="18" charset="0"/>
              </a:rPr>
              <a:t>a</a:t>
            </a:r>
            <a:r>
              <a:rPr lang="en-US" sz="2200" spc="-10" dirty="0">
                <a:latin typeface="Times New Roman" panose="02020603050405020304" pitchFamily="18" charset="0"/>
                <a:cs typeface="Times New Roman" panose="02020603050405020304" pitchFamily="18" charset="0"/>
              </a:rPr>
              <a:t>l</a:t>
            </a:r>
            <a:r>
              <a:rPr lang="en-US" sz="2200" spc="-15" dirty="0">
                <a:latin typeface="Times New Roman" panose="02020603050405020304" pitchFamily="18" charset="0"/>
                <a:cs typeface="Times New Roman" panose="02020603050405020304" pitchFamily="18" charset="0"/>
              </a:rPr>
              <a:t>iz</a:t>
            </a:r>
            <a:r>
              <a:rPr lang="en-US" sz="220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tio</a:t>
            </a:r>
            <a:r>
              <a:rPr lang="en-US" sz="2200" dirty="0">
                <a:latin typeface="Times New Roman" panose="02020603050405020304" pitchFamily="18" charset="0"/>
                <a:cs typeface="Times New Roman" panose="02020603050405020304" pitchFamily="18" charset="0"/>
              </a:rPr>
              <a:t>n a</a:t>
            </a:r>
            <a:r>
              <a:rPr lang="en-US" sz="2200" spc="-5" dirty="0">
                <a:latin typeface="Times New Roman" panose="02020603050405020304" pitchFamily="18" charset="0"/>
                <a:cs typeface="Times New Roman" panose="02020603050405020304" pitchFamily="18" charset="0"/>
              </a:rPr>
              <a:t>fte</a:t>
            </a:r>
            <a:r>
              <a:rPr lang="en-US" sz="2200" dirty="0">
                <a:latin typeface="Times New Roman" panose="02020603050405020304" pitchFamily="18" charset="0"/>
                <a:cs typeface="Times New Roman" panose="02020603050405020304" pitchFamily="18" charset="0"/>
              </a:rPr>
              <a:t>r </a:t>
            </a:r>
            <a:r>
              <a:rPr lang="en-US" sz="2200" spc="-5"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l</a:t>
            </a:r>
            <a:r>
              <a:rPr lang="en-US" sz="2200" spc="-10"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cem</a:t>
            </a:r>
            <a:r>
              <a:rPr lang="en-US" sz="2200" spc="-1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t</a:t>
            </a:r>
            <a:r>
              <a:rPr lang="en-US" sz="2200" spc="-5"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&amp;</a:t>
            </a:r>
            <a:r>
              <a:rPr lang="en-US" sz="2200" spc="-5"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a:t>
            </a:r>
            <a:r>
              <a:rPr lang="en-US" sz="2200" spc="-20" dirty="0">
                <a:latin typeface="Times New Roman" panose="02020603050405020304" pitchFamily="18" charset="0"/>
                <a:cs typeface="Times New Roman" panose="02020603050405020304" pitchFamily="18" charset="0"/>
              </a:rPr>
              <a:t>l</a:t>
            </a:r>
            <a:r>
              <a:rPr lang="en-US" sz="2200" spc="-10" dirty="0">
                <a:latin typeface="Times New Roman" panose="02020603050405020304" pitchFamily="18" charset="0"/>
                <a:cs typeface="Times New Roman" panose="02020603050405020304" pitchFamily="18" charset="0"/>
              </a:rPr>
              <a:t>l </a:t>
            </a:r>
            <a:r>
              <a:rPr lang="en-US" sz="2200" dirty="0">
                <a:latin typeface="Times New Roman" panose="02020603050405020304" pitchFamily="18" charset="0"/>
                <a:cs typeface="Times New Roman" panose="02020603050405020304" pitchFamily="18" charset="0"/>
              </a:rPr>
              <a:t>a</a:t>
            </a:r>
            <a:r>
              <a:rPr lang="en-US" sz="2200" spc="-25"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 tes</a:t>
            </a:r>
            <a:r>
              <a:rPr lang="en-US" sz="2200" spc="5" dirty="0">
                <a:latin typeface="Times New Roman" panose="02020603050405020304" pitchFamily="18" charset="0"/>
                <a:cs typeface="Times New Roman" panose="02020603050405020304" pitchFamily="18" charset="0"/>
              </a:rPr>
              <a:t>t</a:t>
            </a:r>
            <a:r>
              <a:rPr lang="en-US" sz="2200" spc="-10" dirty="0">
                <a:latin typeface="Times New Roman" panose="02020603050405020304" pitchFamily="18" charset="0"/>
                <a:cs typeface="Times New Roman" panose="02020603050405020304" pitchFamily="18" charset="0"/>
              </a:rPr>
              <a:t>e</a:t>
            </a:r>
            <a:r>
              <a:rPr lang="en-US" sz="2200" dirty="0">
                <a:latin typeface="Times New Roman" panose="02020603050405020304" pitchFamily="18" charset="0"/>
                <a:cs typeface="Times New Roman" panose="02020603050405020304" pitchFamily="18" charset="0"/>
              </a:rPr>
              <a:t>d</a:t>
            </a:r>
            <a:r>
              <a:rPr lang="en-US" sz="2200" spc="-5" dirty="0">
                <a:latin typeface="Times New Roman" panose="02020603050405020304" pitchFamily="18" charset="0"/>
                <a:cs typeface="Times New Roman" panose="02020603050405020304" pitchFamily="18" charset="0"/>
              </a:rPr>
              <a:t> </a:t>
            </a:r>
            <a:r>
              <a:rPr lang="en-US" sz="2200" spc="10" dirty="0">
                <a:latin typeface="Times New Roman" panose="02020603050405020304" pitchFamily="18" charset="0"/>
                <a:cs typeface="Times New Roman" panose="02020603050405020304" pitchFamily="18" charset="0"/>
              </a:rPr>
              <a:t>b</a:t>
            </a:r>
            <a:r>
              <a:rPr lang="en-US" sz="2200" spc="-10" dirty="0">
                <a:latin typeface="Times New Roman" panose="02020603050405020304" pitchFamily="18" charset="0"/>
                <a:cs typeface="Times New Roman" panose="02020603050405020304" pitchFamily="18" charset="0"/>
              </a:rPr>
              <a:t>e</a:t>
            </a:r>
            <a:r>
              <a:rPr lang="en-US" sz="2200" spc="-15" dirty="0">
                <a:latin typeface="Times New Roman" panose="02020603050405020304" pitchFamily="18" charset="0"/>
                <a:cs typeface="Times New Roman" panose="02020603050405020304" pitchFamily="18" charset="0"/>
              </a:rPr>
              <a:t>fo</a:t>
            </a:r>
            <a:r>
              <a:rPr lang="en-US" sz="2200" spc="-25"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e</a:t>
            </a:r>
            <a:r>
              <a:rPr lang="en-US" sz="2200" spc="-5" dirty="0">
                <a:latin typeface="Times New Roman" panose="02020603050405020304" pitchFamily="18" charset="0"/>
                <a:cs typeface="Times New Roman" panose="02020603050405020304" pitchFamily="18" charset="0"/>
              </a:rPr>
              <a:t> i</a:t>
            </a:r>
            <a:r>
              <a:rPr lang="en-US" sz="2200" spc="5" dirty="0">
                <a:latin typeface="Times New Roman" panose="02020603050405020304" pitchFamily="18" charset="0"/>
                <a:cs typeface="Times New Roman" panose="02020603050405020304" pitchFamily="18" charset="0"/>
              </a:rPr>
              <a:t>n</a:t>
            </a:r>
            <a:r>
              <a:rPr lang="en-US" sz="2200" spc="-10" dirty="0">
                <a:latin typeface="Times New Roman" panose="02020603050405020304" pitchFamily="18" charset="0"/>
                <a:cs typeface="Times New Roman" panose="02020603050405020304" pitchFamily="18" charset="0"/>
              </a:rPr>
              <a:t>se</a:t>
            </a:r>
            <a:r>
              <a:rPr lang="en-US" sz="2200" spc="-5" dirty="0">
                <a:latin typeface="Times New Roman" panose="02020603050405020304" pitchFamily="18" charset="0"/>
                <a:cs typeface="Times New Roman" panose="02020603050405020304" pitchFamily="18" charset="0"/>
              </a:rPr>
              <a:t>rt</a:t>
            </a:r>
            <a:r>
              <a:rPr lang="en-US" sz="2200" spc="5" dirty="0">
                <a:latin typeface="Times New Roman" panose="02020603050405020304" pitchFamily="18" charset="0"/>
                <a:cs typeface="Times New Roman" panose="02020603050405020304" pitchFamily="18" charset="0"/>
              </a:rPr>
              <a:t>i</a:t>
            </a:r>
            <a:r>
              <a:rPr lang="en-US" sz="2200" spc="-20" dirty="0">
                <a:latin typeface="Times New Roman" panose="02020603050405020304" pitchFamily="18" charset="0"/>
                <a:cs typeface="Times New Roman" panose="02020603050405020304" pitchFamily="18" charset="0"/>
              </a:rPr>
              <a:t>o</a:t>
            </a:r>
            <a:r>
              <a:rPr lang="en-US" sz="2200" spc="5"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a:t>
            </a:r>
          </a:p>
          <a:p>
            <a:pPr marL="285750" marR="5080" indent="-173990" algn="just">
              <a:lnSpc>
                <a:spcPct val="100000"/>
              </a:lnSpc>
              <a:spcBef>
                <a:spcPts val="590"/>
              </a:spcBef>
            </a:pPr>
            <a:endParaRPr lang="en-US" sz="2200" dirty="0">
              <a:latin typeface="Times New Roman" panose="02020603050405020304" pitchFamily="18" charset="0"/>
              <a:cs typeface="Times New Roman" panose="02020603050405020304" pitchFamily="18" charset="0"/>
            </a:endParaRPr>
          </a:p>
          <a:p>
            <a:pPr marL="0" indent="0">
              <a:buNone/>
            </a:pPr>
            <a:endParaRPr lang="en-US" sz="3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CA74C5C-A6F2-B2B2-DD3E-9F9E47DDACA4}"/>
              </a:ext>
            </a:extLst>
          </p:cNvPr>
          <p:cNvPicPr>
            <a:picLocks noChangeAspect="1"/>
          </p:cNvPicPr>
          <p:nvPr/>
        </p:nvPicPr>
        <p:blipFill>
          <a:blip r:embed="rId2"/>
          <a:stretch>
            <a:fillRect/>
          </a:stretch>
        </p:blipFill>
        <p:spPr>
          <a:xfrm>
            <a:off x="10753219" y="0"/>
            <a:ext cx="1438781" cy="1438781"/>
          </a:xfrm>
          <a:prstGeom prst="rect">
            <a:avLst/>
          </a:prstGeom>
        </p:spPr>
      </p:pic>
    </p:spTree>
    <p:extLst>
      <p:ext uri="{BB962C8B-B14F-4D97-AF65-F5344CB8AC3E}">
        <p14:creationId xmlns:p14="http://schemas.microsoft.com/office/powerpoint/2010/main" val="370656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838200" y="191387"/>
            <a:ext cx="10515600" cy="808073"/>
          </a:xfrm>
        </p:spPr>
        <p:txBody>
          <a:bodyPr/>
          <a:lstStyle/>
          <a:p>
            <a:pPr algn="ctr"/>
            <a:r>
              <a:rPr lang="en-US" b="1" dirty="0">
                <a:solidFill>
                  <a:srgbClr val="FF0000"/>
                </a:solidFill>
              </a:rPr>
              <a:t>SURGICAL MANAGEMENT </a:t>
            </a:r>
          </a:p>
        </p:txBody>
      </p:sp>
      <p:sp>
        <p:nvSpPr>
          <p:cNvPr id="1048629" name="Content Placeholder 2"/>
          <p:cNvSpPr>
            <a:spLocks noGrp="1"/>
          </p:cNvSpPr>
          <p:nvPr>
            <p:ph idx="1"/>
          </p:nvPr>
        </p:nvSpPr>
        <p:spPr>
          <a:xfrm>
            <a:off x="202019" y="1439056"/>
            <a:ext cx="11780874" cy="5238191"/>
          </a:xfrm>
        </p:spPr>
        <p:txBody>
          <a:bodyPr>
            <a:normAutofit lnSpcReduction="10000"/>
          </a:bodyPr>
          <a:lstStyle/>
          <a:p>
            <a:pPr algn="just"/>
            <a:r>
              <a:rPr lang="en-US" b="1" dirty="0">
                <a:latin typeface="Times New Roman" panose="02020603050405020304" pitchFamily="18" charset="0"/>
                <a:cs typeface="Times New Roman" panose="02020603050405020304" pitchFamily="18" charset="0"/>
              </a:rPr>
              <a:t>Ventriculoperitonial shut  </a:t>
            </a:r>
            <a:r>
              <a:rPr lang="en-US" dirty="0">
                <a:latin typeface="Times New Roman" panose="02020603050405020304" pitchFamily="18" charset="0"/>
                <a:cs typeface="Times New Roman" panose="02020603050405020304" pitchFamily="18" charset="0"/>
              </a:rPr>
              <a:t>Involves placing a shut connecting the lateral ventricles to the peritoneum, conveying excess fluids into the peritoneal cavities from where it can be absorbed.</a:t>
            </a:r>
          </a:p>
          <a:p>
            <a:pPr lvl="1" algn="just">
              <a:buFont typeface="Wingdings" pitchFamily="2" charset="2"/>
              <a:buChar char="Ø"/>
            </a:pPr>
            <a:r>
              <a:rPr lang="en-US" spc="-25" dirty="0">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 most </a:t>
            </a:r>
            <a:r>
              <a:rPr lang="en-US" spc="-5" dirty="0">
                <a:latin typeface="Times New Roman" panose="02020603050405020304" pitchFamily="18" charset="0"/>
                <a:cs typeface="Times New Roman" panose="02020603050405020304" pitchFamily="18" charset="0"/>
              </a:rPr>
              <a:t>pr</a:t>
            </a:r>
            <a:r>
              <a:rPr lang="en-US" spc="-15" dirty="0">
                <a:latin typeface="Times New Roman" panose="02020603050405020304" pitchFamily="18" charset="0"/>
                <a:cs typeface="Times New Roman" panose="02020603050405020304" pitchFamily="18" charset="0"/>
              </a:rPr>
              <a:t>e</a:t>
            </a:r>
            <a:r>
              <a:rPr lang="en-US" spc="-20" dirty="0">
                <a:latin typeface="Times New Roman" panose="02020603050405020304" pitchFamily="18" charset="0"/>
                <a:cs typeface="Times New Roman" panose="02020603050405020304" pitchFamily="18" charset="0"/>
              </a:rPr>
              <a:t>ferr</a:t>
            </a:r>
            <a:r>
              <a:rPr lang="en-US" spc="-2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pr</a:t>
            </a:r>
            <a:r>
              <a:rPr lang="en-US" spc="-25"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ed</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es</a:t>
            </a:r>
            <a:r>
              <a:rPr lang="en-US" spc="5" dirty="0">
                <a:latin typeface="Times New Roman" panose="02020603050405020304" pitchFamily="18" charset="0"/>
                <a:cs typeface="Times New Roman" panose="02020603050405020304" pitchFamily="18" charset="0"/>
              </a:rPr>
              <a:t>p</a:t>
            </a:r>
            <a:r>
              <a:rPr lang="en-US" spc="-10" dirty="0">
                <a:latin typeface="Times New Roman" panose="02020603050405020304" pitchFamily="18" charset="0"/>
                <a:cs typeface="Times New Roman" panose="02020603050405020304" pitchFamily="18" charset="0"/>
              </a:rPr>
              <a:t>ec</a:t>
            </a:r>
            <a:r>
              <a:rPr lang="en-US" dirty="0">
                <a:latin typeface="Times New Roman" panose="02020603050405020304" pitchFamily="18" charset="0"/>
                <a:cs typeface="Times New Roman" panose="02020603050405020304" pitchFamily="18" charset="0"/>
              </a:rPr>
              <a:t>ia</a:t>
            </a:r>
            <a:r>
              <a:rPr lang="en-US" spc="-20" dirty="0">
                <a:latin typeface="Times New Roman" panose="02020603050405020304" pitchFamily="18" charset="0"/>
                <a:cs typeface="Times New Roman" panose="02020603050405020304" pitchFamily="18" charset="0"/>
              </a:rPr>
              <a:t>l</a:t>
            </a:r>
            <a:r>
              <a:rPr lang="en-US" spc="-1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y </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e</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s &amp; </a:t>
            </a:r>
            <a:r>
              <a:rPr lang="en-US" spc="-5" dirty="0">
                <a:latin typeface="Times New Roman" panose="02020603050405020304" pitchFamily="18" charset="0"/>
                <a:cs typeface="Times New Roman" panose="02020603050405020304" pitchFamily="18" charset="0"/>
              </a:rPr>
              <a:t>y</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un</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ts</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p>
          <a:p>
            <a:pPr lvl="1" algn="just">
              <a:buFont typeface="Wingdings" pitchFamily="2" charset="2"/>
              <a:buChar char="Ø"/>
            </a:pPr>
            <a:r>
              <a:rPr lang="en-US" spc="-5" dirty="0">
                <a:latin typeface="Times New Roman" panose="02020603050405020304" pitchFamily="18" charset="0"/>
                <a:cs typeface="Times New Roman" panose="02020603050405020304" pitchFamily="18" charset="0"/>
              </a:rPr>
              <a:t>Ther</a:t>
            </a:r>
            <a:r>
              <a:rPr lang="en-US" dirty="0">
                <a:latin typeface="Times New Roman" panose="02020603050405020304" pitchFamily="18" charset="0"/>
                <a:cs typeface="Times New Roman" panose="02020603050405020304" pitchFamily="18" charset="0"/>
              </a:rPr>
              <a:t>e </a:t>
            </a:r>
            <a:r>
              <a:rPr lang="en-US" spc="-15" dirty="0">
                <a:latin typeface="Times New Roman" panose="02020603050405020304" pitchFamily="18" charset="0"/>
                <a:cs typeface="Times New Roman" panose="02020603050405020304" pitchFamily="18" charset="0"/>
              </a:rPr>
              <a:t>is</a:t>
            </a:r>
            <a:r>
              <a:rPr lang="en-US" spc="-10"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re</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20" dirty="0">
                <a:latin typeface="Times New Roman" panose="02020603050405020304" pitchFamily="18" charset="0"/>
                <a:cs typeface="Times New Roman" panose="02020603050405020304" pitchFamily="18" charset="0"/>
              </a:rPr>
              <a:t>l</a:t>
            </a:r>
            <a:r>
              <a:rPr lang="en-US" spc="-15"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nc</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f</a:t>
            </a:r>
            <a:r>
              <a:rPr lang="en-US" spc="-15" dirty="0">
                <a:latin typeface="Times New Roman" panose="02020603050405020304" pitchFamily="18" charset="0"/>
                <a:cs typeface="Times New Roman" panose="02020603050405020304" pitchFamily="18" charset="0"/>
              </a:rPr>
              <a:t>or</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exc</a:t>
            </a:r>
            <a:r>
              <a:rPr lang="en-US" spc="-10" dirty="0">
                <a:latin typeface="Times New Roman" panose="02020603050405020304" pitchFamily="18" charset="0"/>
                <a:cs typeface="Times New Roman" panose="02020603050405020304" pitchFamily="18" charset="0"/>
              </a:rPr>
              <a:t>es</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bi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w</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h </a:t>
            </a:r>
            <a:r>
              <a:rPr lang="en-US" spc="-5"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mi</a:t>
            </a:r>
            <a:r>
              <a:rPr lang="en-US" spc="-15" dirty="0">
                <a:latin typeface="Times New Roman" panose="02020603050405020304" pitchFamily="18" charset="0"/>
                <a:cs typeface="Times New Roman" panose="02020603050405020304" pitchFamily="18" charset="0"/>
              </a:rPr>
              <a:t>z</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um</a:t>
            </a:r>
            <a:r>
              <a:rPr lang="en-US" spc="10" dirty="0">
                <a:latin typeface="Times New Roman" panose="02020603050405020304" pitchFamily="18" charset="0"/>
                <a:cs typeface="Times New Roman" panose="02020603050405020304" pitchFamily="18" charset="0"/>
              </a:rPr>
              <a:t>b</a:t>
            </a:r>
            <a:r>
              <a:rPr lang="en-US" spc="-10"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r</a:t>
            </a:r>
            <a:r>
              <a:rPr lang="en-US" spc="-10"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vi</a:t>
            </a:r>
            <a:r>
              <a:rPr lang="en-US" spc="-10" dirty="0">
                <a:latin typeface="Times New Roman" panose="02020603050405020304" pitchFamily="18" charset="0"/>
                <a:cs typeface="Times New Roman" panose="02020603050405020304" pitchFamily="18" charset="0"/>
              </a:rPr>
              <a:t>s</a:t>
            </a:r>
            <a:r>
              <a:rPr lang="en-US" spc="-20" dirty="0">
                <a:latin typeface="Times New Roman" panose="02020603050405020304" pitchFamily="18" charset="0"/>
                <a:cs typeface="Times New Roman" panose="02020603050405020304" pitchFamily="18" charset="0"/>
              </a:rPr>
              <a:t>io</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ed</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ld</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g</a:t>
            </a:r>
            <a:r>
              <a:rPr lang="en-US" spc="-20" dirty="0">
                <a:latin typeface="Times New Roman" panose="02020603050405020304" pitchFamily="18" charset="0"/>
                <a:cs typeface="Times New Roman" panose="02020603050405020304" pitchFamily="18" charset="0"/>
              </a:rPr>
              <a:t>ro</a:t>
            </a:r>
            <a:r>
              <a:rPr lang="en-US" spc="-10" dirty="0">
                <a:latin typeface="Times New Roman" panose="02020603050405020304" pitchFamily="18" charset="0"/>
                <a:cs typeface="Times New Roman" panose="02020603050405020304" pitchFamily="18" charset="0"/>
              </a:rPr>
              <a:t>ws.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r>
              <a:rPr lang="en-US" b="1" spc="-20" dirty="0" err="1">
                <a:latin typeface="Times New Roman" panose="02020603050405020304" pitchFamily="18" charset="0"/>
                <a:cs typeface="Times New Roman" panose="02020603050405020304" pitchFamily="18" charset="0"/>
              </a:rPr>
              <a:t>Ven</a:t>
            </a:r>
            <a:r>
              <a:rPr lang="en-US" b="1" spc="-5" dirty="0" err="1">
                <a:latin typeface="Times New Roman" panose="02020603050405020304" pitchFamily="18" charset="0"/>
                <a:cs typeface="Times New Roman" panose="02020603050405020304" pitchFamily="18" charset="0"/>
              </a:rPr>
              <a:t>tr</a:t>
            </a:r>
            <a:r>
              <a:rPr lang="en-US" b="1" dirty="0" err="1">
                <a:latin typeface="Times New Roman" panose="02020603050405020304" pitchFamily="18" charset="0"/>
                <a:cs typeface="Times New Roman" panose="02020603050405020304" pitchFamily="18" charset="0"/>
              </a:rPr>
              <a:t>i</a:t>
            </a:r>
            <a:r>
              <a:rPr lang="en-US" b="1" spc="-20" dirty="0" err="1">
                <a:latin typeface="Times New Roman" panose="02020603050405020304" pitchFamily="18" charset="0"/>
                <a:cs typeface="Times New Roman" panose="02020603050405020304" pitchFamily="18" charset="0"/>
              </a:rPr>
              <a:t>c</a:t>
            </a:r>
            <a:r>
              <a:rPr lang="en-US" b="1" spc="-15" dirty="0" err="1">
                <a:latin typeface="Times New Roman" panose="02020603050405020304" pitchFamily="18" charset="0"/>
                <a:cs typeface="Times New Roman" panose="02020603050405020304" pitchFamily="18" charset="0"/>
              </a:rPr>
              <a:t>ul</a:t>
            </a:r>
            <a:r>
              <a:rPr lang="en-US" b="1" spc="-10" dirty="0" err="1">
                <a:latin typeface="Times New Roman" panose="02020603050405020304" pitchFamily="18" charset="0"/>
                <a:cs typeface="Times New Roman" panose="02020603050405020304" pitchFamily="18" charset="0"/>
              </a:rPr>
              <a:t>o</a:t>
            </a:r>
            <a:r>
              <a:rPr lang="en-US" b="1" spc="-15" dirty="0" err="1">
                <a:latin typeface="Times New Roman" panose="02020603050405020304" pitchFamily="18" charset="0"/>
                <a:cs typeface="Times New Roman" panose="02020603050405020304" pitchFamily="18" charset="0"/>
              </a:rPr>
              <a:t>a</a:t>
            </a:r>
            <a:r>
              <a:rPr lang="en-US" b="1" spc="-5" dirty="0" err="1">
                <a:latin typeface="Times New Roman" panose="02020603050405020304" pitchFamily="18" charset="0"/>
                <a:cs typeface="Times New Roman" panose="02020603050405020304" pitchFamily="18" charset="0"/>
              </a:rPr>
              <a:t>t</a:t>
            </a:r>
            <a:r>
              <a:rPr lang="en-US" b="1" spc="5" dirty="0" err="1">
                <a:latin typeface="Times New Roman" panose="02020603050405020304" pitchFamily="18" charset="0"/>
                <a:cs typeface="Times New Roman" panose="02020603050405020304" pitchFamily="18" charset="0"/>
              </a:rPr>
              <a:t>r</a:t>
            </a:r>
            <a:r>
              <a:rPr lang="en-US" b="1" dirty="0" err="1">
                <a:latin typeface="Times New Roman" panose="02020603050405020304" pitchFamily="18" charset="0"/>
                <a:cs typeface="Times New Roman" panose="02020603050405020304" pitchFamily="18" charset="0"/>
              </a:rPr>
              <a:t>i</a:t>
            </a:r>
            <a:r>
              <a:rPr lang="en-US" b="1" spc="-15" dirty="0" err="1">
                <a:latin typeface="Times New Roman" panose="02020603050405020304" pitchFamily="18" charset="0"/>
                <a:cs typeface="Times New Roman" panose="02020603050405020304" pitchFamily="18" charset="0"/>
              </a:rPr>
              <a:t>al</a:t>
            </a:r>
            <a:r>
              <a:rPr lang="en-US" b="1" dirty="0">
                <a:latin typeface="Times New Roman" panose="02020603050405020304" pitchFamily="18" charset="0"/>
                <a:cs typeface="Times New Roman" panose="02020603050405020304" pitchFamily="18" charset="0"/>
              </a:rPr>
              <a:t>(</a:t>
            </a:r>
            <a:r>
              <a:rPr lang="en-US" b="1" spc="-30" dirty="0">
                <a:latin typeface="Times New Roman" panose="02020603050405020304" pitchFamily="18" charset="0"/>
                <a:cs typeface="Times New Roman" panose="02020603050405020304" pitchFamily="18" charset="0"/>
              </a:rPr>
              <a:t>V</a:t>
            </a:r>
            <a:r>
              <a:rPr lang="en-US" b="1" dirty="0">
                <a:latin typeface="Times New Roman" panose="02020603050405020304" pitchFamily="18" charset="0"/>
                <a:cs typeface="Times New Roman" panose="02020603050405020304" pitchFamily="18" charset="0"/>
              </a:rPr>
              <a:t>A)</a:t>
            </a:r>
            <a:r>
              <a:rPr lang="en-US" b="1" spc="-5" dirty="0">
                <a:latin typeface="Times New Roman" panose="02020603050405020304" pitchFamily="18" charset="0"/>
                <a:cs typeface="Times New Roman" panose="02020603050405020304" pitchFamily="18" charset="0"/>
              </a:rPr>
              <a:t> </a:t>
            </a:r>
            <a:r>
              <a:rPr lang="en-US" b="1" spc="-20" dirty="0">
                <a:latin typeface="Times New Roman" panose="02020603050405020304" pitchFamily="18" charset="0"/>
                <a:cs typeface="Times New Roman" panose="02020603050405020304" pitchFamily="18" charset="0"/>
              </a:rPr>
              <a:t>shu</a:t>
            </a:r>
            <a:r>
              <a:rPr lang="en-US" b="1" spc="-10" dirty="0">
                <a:latin typeface="Times New Roman" panose="02020603050405020304" pitchFamily="18" charset="0"/>
                <a:cs typeface="Times New Roman" panose="02020603050405020304" pitchFamily="18" charset="0"/>
              </a:rPr>
              <a:t>n</a:t>
            </a:r>
            <a:r>
              <a:rPr lang="en-US" b="1" spc="5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s</a:t>
            </a:r>
            <a:r>
              <a:rPr lang="en-US" spc="-10"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heter </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se</a:t>
            </a:r>
            <a:r>
              <a:rPr lang="en-US" spc="-5" dirty="0">
                <a:latin typeface="Times New Roman" panose="02020603050405020304" pitchFamily="18" charset="0"/>
                <a:cs typeface="Times New Roman" panose="02020603050405020304" pitchFamily="18" charset="0"/>
              </a:rPr>
              <a:t>rte</a:t>
            </a:r>
            <a:r>
              <a:rPr lang="en-US" dirty="0">
                <a:latin typeface="Times New Roman" panose="02020603050405020304" pitchFamily="18" charset="0"/>
                <a:cs typeface="Times New Roman" panose="02020603050405020304" pitchFamily="18" charset="0"/>
              </a:rPr>
              <a:t>d in</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te</a:t>
            </a:r>
            <a:r>
              <a:rPr lang="en-US" spc="-1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tri</a:t>
            </a:r>
            <a:r>
              <a:rPr lang="en-US" spc="-10" dirty="0">
                <a:latin typeface="Times New Roman" panose="02020603050405020304" pitchFamily="18" charset="0"/>
                <a:cs typeface="Times New Roman" panose="02020603050405020304" pitchFamily="18" charset="0"/>
              </a:rPr>
              <a:t>cl</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&amp;</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do</a:t>
            </a:r>
            <a:r>
              <a:rPr lang="en-US" spc="-10"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20" dirty="0">
                <a:latin typeface="Times New Roman" panose="02020603050405020304" pitchFamily="18" charset="0"/>
                <a:cs typeface="Times New Roman" panose="02020603050405020304" pitchFamily="18" charset="0"/>
              </a:rPr>
              <a:t>ro</a:t>
            </a:r>
            <a:r>
              <a:rPr lang="en-US" spc="5" dirty="0">
                <a:latin typeface="Times New Roman" panose="02020603050405020304" pitchFamily="18" charset="0"/>
                <a:cs typeface="Times New Roman" panose="02020603050405020304" pitchFamily="18" charset="0"/>
              </a:rPr>
              <a:t>u</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i</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tern</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j</a:t>
            </a:r>
            <a:r>
              <a:rPr lang="en-US" spc="5" dirty="0">
                <a:latin typeface="Times New Roman" panose="02020603050405020304" pitchFamily="18" charset="0"/>
                <a:cs typeface="Times New Roman" panose="02020603050405020304" pitchFamily="18" charset="0"/>
              </a:rPr>
              <a:t>u</a:t>
            </a:r>
            <a:r>
              <a:rPr lang="en-US" spc="-15"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u</a:t>
            </a:r>
            <a:r>
              <a:rPr lang="en-US" spc="-2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ei</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 l</a:t>
            </a:r>
            <a:r>
              <a:rPr lang="en-US" spc="-5" dirty="0">
                <a:latin typeface="Times New Roman" panose="02020603050405020304" pitchFamily="18" charset="0"/>
                <a:cs typeface="Times New Roman" panose="02020603050405020304" pitchFamily="18" charset="0"/>
              </a:rPr>
              <a:t>eft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tri</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m</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rt. I</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ese</a:t>
            </a:r>
            <a:r>
              <a:rPr lang="en-US" spc="-20" dirty="0">
                <a:latin typeface="Times New Roman" panose="02020603050405020304" pitchFamily="18" charset="0"/>
                <a:cs typeface="Times New Roman" panose="02020603050405020304" pitchFamily="18" charset="0"/>
              </a:rPr>
              <a:t>rv</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fo</a:t>
            </a:r>
            <a:r>
              <a:rPr lang="en-US" spc="-1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a:t>
            </a:r>
          </a:p>
          <a:p>
            <a:pPr lvl="1" algn="just">
              <a:buFont typeface="Wingdings" pitchFamily="2" charset="2"/>
              <a:buChar char="Ø"/>
            </a:pP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de</a:t>
            </a:r>
            <a:r>
              <a:rPr lang="en-US"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dr</a:t>
            </a:r>
            <a:r>
              <a:rPr lang="en-US" spc="-1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n w</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o </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tt</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mo</a:t>
            </a:r>
            <a:r>
              <a:rPr lang="en-US" spc="-1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i</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so</a:t>
            </a:r>
            <a:r>
              <a:rPr lang="en-US" spc="-5"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c</a:t>
            </a:r>
            <a:r>
              <a:rPr lang="en-US" spc="-15" dirty="0">
                <a:latin typeface="Times New Roman" panose="02020603050405020304" pitchFamily="18" charset="0"/>
                <a:cs typeface="Times New Roman" panose="02020603050405020304" pitchFamily="18" charset="0"/>
              </a:rPr>
              <a:t> g</a:t>
            </a:r>
            <a:r>
              <a:rPr lang="en-US" spc="-20" dirty="0">
                <a:latin typeface="Times New Roman" panose="02020603050405020304" pitchFamily="18" charset="0"/>
                <a:cs typeface="Times New Roman" panose="02020603050405020304" pitchFamily="18" charset="0"/>
              </a:rPr>
              <a:t>ro</a:t>
            </a:r>
            <a:r>
              <a:rPr lang="en-US" spc="-10" dirty="0">
                <a:latin typeface="Times New Roman" panose="02020603050405020304" pitchFamily="18" charset="0"/>
                <a:cs typeface="Times New Roman" panose="02020603050405020304" pitchFamily="18" charset="0"/>
              </a:rPr>
              <a:t>w</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 </a:t>
            </a:r>
          </a:p>
          <a:p>
            <a:pPr lvl="1" algn="just">
              <a:buFont typeface="Wingdings" pitchFamily="2" charset="2"/>
              <a:buChar char="Ø"/>
            </a:pP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dre</a:t>
            </a:r>
            <a:r>
              <a:rPr lang="en-US" dirty="0">
                <a:latin typeface="Times New Roman" panose="02020603050405020304" pitchFamily="18" charset="0"/>
                <a:cs typeface="Times New Roman" panose="02020603050405020304" pitchFamily="18" charset="0"/>
              </a:rPr>
              <a:t>n </a:t>
            </a:r>
            <a:r>
              <a:rPr lang="en-US" spc="-10" dirty="0">
                <a:latin typeface="Times New Roman" panose="02020603050405020304" pitchFamily="18" charset="0"/>
                <a:cs typeface="Times New Roman" panose="02020603050405020304" pitchFamily="18" charset="0"/>
              </a:rPr>
              <a:t>w</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 a</a:t>
            </a:r>
            <a:r>
              <a:rPr lang="en-US" spc="-20" dirty="0">
                <a:latin typeface="Times New Roman" panose="02020603050405020304" pitchFamily="18" charset="0"/>
                <a:cs typeface="Times New Roman" panose="02020603050405020304" pitchFamily="18" charset="0"/>
              </a:rPr>
              <a:t>bdo</a:t>
            </a:r>
            <a:r>
              <a:rPr lang="en-US" spc="-5"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p</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l</a:t>
            </a:r>
            <a:r>
              <a:rPr lang="en-US" spc="-20" dirty="0">
                <a:latin typeface="Times New Roman" panose="02020603050405020304" pitchFamily="18" charset="0"/>
                <a:cs typeface="Times New Roman" panose="02020603050405020304" pitchFamily="18" charset="0"/>
              </a:rPr>
              <a:t>o</a:t>
            </a:r>
            <a:r>
              <a:rPr lang="en-US" spc="-15"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p>
          <a:p>
            <a:pPr lvl="1" algn="just">
              <a:buFont typeface="Wingdings" pitchFamily="2" charset="2"/>
              <a:buChar char="Ø"/>
            </a:pP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t </a:t>
            </a:r>
            <a:r>
              <a:rPr lang="en-US" spc="-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q</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i</a:t>
            </a:r>
            <a:r>
              <a:rPr lang="en-US" spc="-2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s </a:t>
            </a:r>
            <a:r>
              <a:rPr lang="en-US" spc="-2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epe</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 </a:t>
            </a:r>
            <a:r>
              <a:rPr lang="en-US" spc="-10" dirty="0">
                <a:latin typeface="Times New Roman" panose="02020603050405020304" pitchFamily="18" charset="0"/>
                <a:cs typeface="Times New Roman" panose="02020603050405020304" pitchFamily="18" charset="0"/>
              </a:rPr>
              <a:t>le</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g a</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ld</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g</a:t>
            </a:r>
            <a:r>
              <a:rPr lang="en-US" spc="-20" dirty="0">
                <a:latin typeface="Times New Roman" panose="02020603050405020304" pitchFamily="18" charset="0"/>
                <a:cs typeface="Times New Roman" panose="02020603050405020304" pitchFamily="18" charset="0"/>
              </a:rPr>
              <a:t>ro</a:t>
            </a:r>
            <a:r>
              <a:rPr lang="en-US" spc="-10" dirty="0">
                <a:latin typeface="Times New Roman" panose="02020603050405020304" pitchFamily="18" charset="0"/>
                <a:cs typeface="Times New Roman" panose="02020603050405020304" pitchFamily="18" charset="0"/>
              </a:rPr>
              <a:t>ws</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51A1A82-77B1-96AF-B513-39A7628C746B}"/>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838200" y="471451"/>
            <a:ext cx="10515600" cy="613070"/>
          </a:xfrm>
        </p:spPr>
        <p:txBody>
          <a:bodyPr>
            <a:normAutofit fontScale="90000"/>
          </a:bodyPr>
          <a:lstStyle/>
          <a:p>
            <a:r>
              <a:rPr lang="en-US" spc="-5" dirty="0">
                <a:solidFill>
                  <a:srgbClr val="FF0000"/>
                </a:solidFill>
                <a:latin typeface="Trebuchet MS"/>
                <a:cs typeface="Trebuchet MS"/>
              </a:rPr>
              <a:t>V</a:t>
            </a:r>
            <a:r>
              <a:rPr lang="en-US" dirty="0">
                <a:solidFill>
                  <a:srgbClr val="FF0000"/>
                </a:solidFill>
                <a:latin typeface="Trebuchet MS"/>
                <a:cs typeface="Trebuchet MS"/>
              </a:rPr>
              <a:t>e</a:t>
            </a:r>
            <a:r>
              <a:rPr lang="en-US" spc="-10" dirty="0">
                <a:solidFill>
                  <a:srgbClr val="FF0000"/>
                </a:solidFill>
                <a:latin typeface="Trebuchet MS"/>
                <a:cs typeface="Trebuchet MS"/>
              </a:rPr>
              <a:t>n</a:t>
            </a:r>
            <a:r>
              <a:rPr lang="en-US" spc="5" dirty="0">
                <a:solidFill>
                  <a:srgbClr val="FF0000"/>
                </a:solidFill>
                <a:latin typeface="Trebuchet MS"/>
                <a:cs typeface="Trebuchet MS"/>
              </a:rPr>
              <a:t>t</a:t>
            </a:r>
            <a:r>
              <a:rPr lang="en-US" spc="-25" dirty="0">
                <a:solidFill>
                  <a:srgbClr val="FF0000"/>
                </a:solidFill>
                <a:latin typeface="Trebuchet MS"/>
                <a:cs typeface="Trebuchet MS"/>
              </a:rPr>
              <a:t>r</a:t>
            </a:r>
            <a:r>
              <a:rPr lang="en-US" spc="-5" dirty="0">
                <a:solidFill>
                  <a:srgbClr val="FF0000"/>
                </a:solidFill>
                <a:latin typeface="Trebuchet MS"/>
                <a:cs typeface="Trebuchet MS"/>
              </a:rPr>
              <a:t>i</a:t>
            </a:r>
            <a:r>
              <a:rPr lang="en-US" dirty="0">
                <a:solidFill>
                  <a:srgbClr val="FF0000"/>
                </a:solidFill>
                <a:latin typeface="Trebuchet MS"/>
                <a:cs typeface="Trebuchet MS"/>
              </a:rPr>
              <a:t>c</a:t>
            </a:r>
            <a:r>
              <a:rPr lang="en-US" spc="-10" dirty="0">
                <a:solidFill>
                  <a:srgbClr val="FF0000"/>
                </a:solidFill>
                <a:latin typeface="Trebuchet MS"/>
                <a:cs typeface="Trebuchet MS"/>
              </a:rPr>
              <a:t>u</a:t>
            </a:r>
            <a:r>
              <a:rPr lang="en-US" spc="-5" dirty="0">
                <a:solidFill>
                  <a:srgbClr val="FF0000"/>
                </a:solidFill>
                <a:latin typeface="Trebuchet MS"/>
                <a:cs typeface="Trebuchet MS"/>
              </a:rPr>
              <a:t>lop</a:t>
            </a:r>
            <a:r>
              <a:rPr lang="en-US" spc="5" dirty="0">
                <a:solidFill>
                  <a:srgbClr val="FF0000"/>
                </a:solidFill>
                <a:latin typeface="Trebuchet MS"/>
                <a:cs typeface="Trebuchet MS"/>
              </a:rPr>
              <a:t>e</a:t>
            </a:r>
            <a:r>
              <a:rPr lang="en-US" spc="-25" dirty="0">
                <a:solidFill>
                  <a:srgbClr val="FF0000"/>
                </a:solidFill>
                <a:latin typeface="Trebuchet MS"/>
                <a:cs typeface="Trebuchet MS"/>
              </a:rPr>
              <a:t>r</a:t>
            </a:r>
            <a:r>
              <a:rPr lang="en-US" spc="-5" dirty="0">
                <a:solidFill>
                  <a:srgbClr val="FF0000"/>
                </a:solidFill>
                <a:latin typeface="Trebuchet MS"/>
                <a:cs typeface="Trebuchet MS"/>
              </a:rPr>
              <a:t>it</a:t>
            </a:r>
            <a:r>
              <a:rPr lang="en-US" spc="5" dirty="0">
                <a:solidFill>
                  <a:srgbClr val="FF0000"/>
                </a:solidFill>
                <a:latin typeface="Trebuchet MS"/>
                <a:cs typeface="Trebuchet MS"/>
              </a:rPr>
              <a:t>o</a:t>
            </a:r>
            <a:r>
              <a:rPr lang="en-US" spc="-10" dirty="0">
                <a:solidFill>
                  <a:srgbClr val="FF0000"/>
                </a:solidFill>
                <a:latin typeface="Trebuchet MS"/>
                <a:cs typeface="Trebuchet MS"/>
              </a:rPr>
              <a:t>n</a:t>
            </a:r>
            <a:r>
              <a:rPr lang="en-US" spc="-5" dirty="0">
                <a:solidFill>
                  <a:srgbClr val="FF0000"/>
                </a:solidFill>
                <a:latin typeface="Trebuchet MS"/>
                <a:cs typeface="Trebuchet MS"/>
              </a:rPr>
              <a:t>ial</a:t>
            </a:r>
            <a:r>
              <a:rPr lang="en-US" spc="-10" dirty="0">
                <a:solidFill>
                  <a:srgbClr val="FF0000"/>
                </a:solidFill>
                <a:latin typeface="Trebuchet MS"/>
                <a:cs typeface="Trebuchet MS"/>
              </a:rPr>
              <a:t>(</a:t>
            </a:r>
            <a:r>
              <a:rPr lang="en-US" dirty="0">
                <a:solidFill>
                  <a:srgbClr val="FF0000"/>
                </a:solidFill>
                <a:latin typeface="Trebuchet MS"/>
                <a:cs typeface="Trebuchet MS"/>
              </a:rPr>
              <a:t>V</a:t>
            </a:r>
            <a:r>
              <a:rPr lang="en-US" spc="-30" dirty="0">
                <a:solidFill>
                  <a:srgbClr val="FF0000"/>
                </a:solidFill>
                <a:latin typeface="Trebuchet MS"/>
                <a:cs typeface="Trebuchet MS"/>
              </a:rPr>
              <a:t>P</a:t>
            </a:r>
            <a:r>
              <a:rPr lang="en-US" spc="-15" dirty="0">
                <a:solidFill>
                  <a:srgbClr val="FF0000"/>
                </a:solidFill>
                <a:latin typeface="Trebuchet MS"/>
                <a:cs typeface="Trebuchet MS"/>
              </a:rPr>
              <a:t>)</a:t>
            </a:r>
            <a:r>
              <a:rPr lang="en-US" spc="-5" dirty="0">
                <a:solidFill>
                  <a:srgbClr val="FF0000"/>
                </a:solidFill>
                <a:latin typeface="Trebuchet MS"/>
                <a:cs typeface="Trebuchet MS"/>
              </a:rPr>
              <a:t> shun</a:t>
            </a:r>
            <a:r>
              <a:rPr lang="en-US" spc="70" dirty="0">
                <a:solidFill>
                  <a:srgbClr val="FF0000"/>
                </a:solidFill>
                <a:latin typeface="Trebuchet MS"/>
                <a:cs typeface="Trebuchet MS"/>
              </a:rPr>
              <a:t>t</a:t>
            </a:r>
            <a:endParaRPr lang="en-US" dirty="0">
              <a:solidFill>
                <a:srgbClr val="FF0000"/>
              </a:solidFill>
            </a:endParaRPr>
          </a:p>
        </p:txBody>
      </p:sp>
      <p:sp>
        <p:nvSpPr>
          <p:cNvPr id="1048631" name="object 3"/>
          <p:cNvSpPr>
            <a:spLocks noGrp="1"/>
          </p:cNvSpPr>
          <p:nvPr>
            <p:ph idx="1"/>
          </p:nvPr>
        </p:nvSpPr>
        <p:spPr>
          <a:xfrm>
            <a:off x="838200" y="1573967"/>
            <a:ext cx="10515600" cy="4986320"/>
          </a:xfrm>
          <a:prstGeom prst="rect">
            <a:avLst/>
          </a:prstGeom>
          <a:blipFill>
            <a:blip r:embed="rId2" cstate="print"/>
            <a:stretch>
              <a:fillRect/>
            </a:stretch>
          </a:blipFill>
        </p:spPr>
        <p:txBody>
          <a:bodyPr wrap="square" lIns="0" tIns="0" rIns="0" bIns="0" rtlCol="0"/>
          <a:lstStyle/>
          <a:p>
            <a:endParaRPr lang="en-US" dirty="0"/>
          </a:p>
        </p:txBody>
      </p:sp>
      <p:pic>
        <p:nvPicPr>
          <p:cNvPr id="2" name="Picture 1">
            <a:extLst>
              <a:ext uri="{FF2B5EF4-FFF2-40B4-BE49-F238E27FC236}">
                <a16:creationId xmlns:a16="http://schemas.microsoft.com/office/drawing/2014/main" id="{5502DEDA-5414-B0AD-4886-4BC8E07DDF9F}"/>
              </a:ext>
            </a:extLst>
          </p:cNvPr>
          <p:cNvPicPr>
            <a:picLocks noChangeAspect="1"/>
          </p:cNvPicPr>
          <p:nvPr/>
        </p:nvPicPr>
        <p:blipFill>
          <a:blip r:embed="rId3"/>
          <a:stretch>
            <a:fillRect/>
          </a:stretch>
        </p:blipFill>
        <p:spPr>
          <a:xfrm>
            <a:off x="10753219" y="0"/>
            <a:ext cx="1438781" cy="14387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838200" y="1"/>
            <a:ext cx="10515600" cy="616688"/>
          </a:xfrm>
        </p:spPr>
        <p:txBody>
          <a:bodyPr>
            <a:normAutofit fontScale="90000"/>
          </a:bodyPr>
          <a:lstStyle/>
          <a:p>
            <a:pPr algn="ctr"/>
            <a:r>
              <a:rPr lang="en-US" b="1" spc="-20" dirty="0">
                <a:solidFill>
                  <a:srgbClr val="FF0000"/>
                </a:solidFill>
                <a:latin typeface="Trebuchet MS"/>
              </a:rPr>
              <a:t>SURGICAL MANAGEMENT</a:t>
            </a:r>
            <a:endParaRPr lang="en-US" dirty="0">
              <a:solidFill>
                <a:srgbClr val="FF0000"/>
              </a:solidFill>
            </a:endParaRPr>
          </a:p>
        </p:txBody>
      </p:sp>
      <p:sp>
        <p:nvSpPr>
          <p:cNvPr id="1048633" name="Content Placeholder 2"/>
          <p:cNvSpPr>
            <a:spLocks noGrp="1"/>
          </p:cNvSpPr>
          <p:nvPr>
            <p:ph idx="1"/>
          </p:nvPr>
        </p:nvSpPr>
        <p:spPr>
          <a:xfrm>
            <a:off x="148856" y="1438781"/>
            <a:ext cx="11844670" cy="5291628"/>
          </a:xfrm>
        </p:spPr>
        <p:txBody>
          <a:bodyPr>
            <a:normAutofit lnSpcReduction="10000"/>
          </a:bodyPr>
          <a:lstStyle/>
          <a:p>
            <a:pPr algn="just"/>
            <a:r>
              <a:rPr lang="en-US" b="1" spc="-20" dirty="0">
                <a:latin typeface="Times New Roman" panose="02020603050405020304" pitchFamily="18" charset="0"/>
                <a:cs typeface="Times New Roman" panose="02020603050405020304" pitchFamily="18" charset="0"/>
              </a:rPr>
              <a:t>Ven</a:t>
            </a:r>
            <a:r>
              <a:rPr lang="en-US" b="1" spc="-5" dirty="0">
                <a:latin typeface="Times New Roman" panose="02020603050405020304" pitchFamily="18" charset="0"/>
                <a:cs typeface="Times New Roman" panose="02020603050405020304" pitchFamily="18" charset="0"/>
              </a:rPr>
              <a:t>tr</a:t>
            </a:r>
            <a:r>
              <a:rPr lang="en-US" b="1" dirty="0">
                <a:latin typeface="Times New Roman" panose="02020603050405020304" pitchFamily="18" charset="0"/>
                <a:cs typeface="Times New Roman" panose="02020603050405020304" pitchFamily="18" charset="0"/>
              </a:rPr>
              <a:t>i</a:t>
            </a:r>
            <a:r>
              <a:rPr lang="en-US" b="1" spc="-20" dirty="0">
                <a:latin typeface="Times New Roman" panose="02020603050405020304" pitchFamily="18" charset="0"/>
                <a:cs typeface="Times New Roman" panose="02020603050405020304" pitchFamily="18" charset="0"/>
              </a:rPr>
              <a:t>c</a:t>
            </a:r>
            <a:r>
              <a:rPr lang="en-US" b="1" spc="-15" dirty="0">
                <a:latin typeface="Times New Roman" panose="02020603050405020304" pitchFamily="18" charset="0"/>
                <a:cs typeface="Times New Roman" panose="02020603050405020304" pitchFamily="18" charset="0"/>
              </a:rPr>
              <a:t>ul</a:t>
            </a:r>
            <a:r>
              <a:rPr lang="en-US" b="1" spc="-10" dirty="0">
                <a:latin typeface="Times New Roman" panose="02020603050405020304" pitchFamily="18" charset="0"/>
                <a:cs typeface="Times New Roman" panose="02020603050405020304" pitchFamily="18" charset="0"/>
              </a:rPr>
              <a:t>o</a:t>
            </a:r>
            <a:r>
              <a:rPr lang="en-US" b="1" spc="-25" dirty="0">
                <a:latin typeface="Times New Roman" panose="02020603050405020304" pitchFamily="18" charset="0"/>
                <a:cs typeface="Times New Roman" panose="02020603050405020304" pitchFamily="18" charset="0"/>
              </a:rPr>
              <a:t>p</a:t>
            </a:r>
            <a:r>
              <a:rPr lang="en-US" b="1" spc="-20" dirty="0">
                <a:latin typeface="Times New Roman" panose="02020603050405020304" pitchFamily="18" charset="0"/>
                <a:cs typeface="Times New Roman" panose="02020603050405020304" pitchFamily="18" charset="0"/>
              </a:rPr>
              <a:t>leu</a:t>
            </a:r>
            <a:r>
              <a:rPr lang="en-US" b="1" spc="5" dirty="0">
                <a:latin typeface="Times New Roman" panose="02020603050405020304" pitchFamily="18" charset="0"/>
                <a:cs typeface="Times New Roman" panose="02020603050405020304" pitchFamily="18" charset="0"/>
              </a:rPr>
              <a:t>r</a:t>
            </a:r>
            <a:r>
              <a:rPr lang="en-US" b="1" spc="-15" dirty="0">
                <a:latin typeface="Times New Roman" panose="02020603050405020304" pitchFamily="18" charset="0"/>
                <a:cs typeface="Times New Roman" panose="02020603050405020304" pitchFamily="18" charset="0"/>
              </a:rPr>
              <a:t>al</a:t>
            </a:r>
            <a:r>
              <a:rPr lang="en-US" b="1" spc="-5" dirty="0">
                <a:latin typeface="Times New Roman" panose="02020603050405020304" pitchFamily="18" charset="0"/>
                <a:cs typeface="Times New Roman" panose="02020603050405020304" pitchFamily="18" charset="0"/>
              </a:rPr>
              <a:t> </a:t>
            </a:r>
            <a:r>
              <a:rPr lang="en-US" b="1" spc="-25" dirty="0">
                <a:latin typeface="Times New Roman" panose="02020603050405020304" pitchFamily="18" charset="0"/>
                <a:cs typeface="Times New Roman" panose="02020603050405020304" pitchFamily="18" charset="0"/>
              </a:rPr>
              <a:t>s</a:t>
            </a:r>
            <a:r>
              <a:rPr lang="en-US" b="1" spc="-15" dirty="0">
                <a:latin typeface="Times New Roman" panose="02020603050405020304" pitchFamily="18" charset="0"/>
                <a:cs typeface="Times New Roman" panose="02020603050405020304" pitchFamily="18" charset="0"/>
              </a:rPr>
              <a:t>h</a:t>
            </a:r>
            <a:r>
              <a:rPr lang="en-US" b="1" spc="-20" dirty="0">
                <a:latin typeface="Times New Roman" panose="02020603050405020304" pitchFamily="18" charset="0"/>
                <a:cs typeface="Times New Roman" panose="02020603050405020304" pitchFamily="18" charset="0"/>
              </a:rPr>
              <a:t>u</a:t>
            </a:r>
            <a:r>
              <a:rPr lang="en-US" b="1" spc="-10" dirty="0">
                <a:latin typeface="Times New Roman" panose="02020603050405020304" pitchFamily="18" charset="0"/>
                <a:cs typeface="Times New Roman" panose="02020603050405020304" pitchFamily="18" charset="0"/>
              </a:rPr>
              <a:t>n</a:t>
            </a:r>
            <a:r>
              <a:rPr lang="en-US" b="1"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h</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y</a:t>
            </a:r>
            <a:r>
              <a:rPr lang="en-US" spc="-5"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s</a:t>
            </a:r>
            <a:r>
              <a:rPr lang="en-US" spc="5" dirty="0">
                <a:latin typeface="Times New Roman" panose="02020603050405020304" pitchFamily="18" charset="0"/>
                <a:cs typeface="Times New Roman" panose="02020603050405020304" pitchFamily="18" charset="0"/>
              </a:rPr>
              <a:t>hun</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dr</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s</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f</a:t>
            </a:r>
            <a:r>
              <a:rPr lang="en-US" spc="-2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id</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fro</a:t>
            </a:r>
            <a:r>
              <a:rPr lang="en-US" dirty="0">
                <a:latin typeface="Times New Roman" panose="02020603050405020304" pitchFamily="18" charset="0"/>
                <a:cs typeface="Times New Roman" panose="02020603050405020304" pitchFamily="18" charset="0"/>
              </a:rPr>
              <a:t>m</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 </a:t>
            </a:r>
            <a:r>
              <a:rPr lang="en-US" spc="-1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en</a:t>
            </a:r>
            <a:r>
              <a:rPr lang="en-US" spc="5" dirty="0">
                <a:latin typeface="Times New Roman" panose="02020603050405020304" pitchFamily="18" charset="0"/>
                <a:cs typeface="Times New Roman" panose="02020603050405020304" pitchFamily="18" charset="0"/>
              </a:rPr>
              <a:t>t</a:t>
            </a:r>
            <a:r>
              <a:rPr lang="en-US" spc="-2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cl</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p</a:t>
            </a:r>
            <a:r>
              <a:rPr lang="en-US" spc="-2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y.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re </a:t>
            </a:r>
            <a:r>
              <a:rPr lang="en-US" spc="-10" dirty="0">
                <a:latin typeface="Times New Roman" panose="02020603050405020304" pitchFamily="18" charset="0"/>
                <a:cs typeface="Times New Roman" panose="02020603050405020304" pitchFamily="18" charset="0"/>
              </a:rPr>
              <a:t>s</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se</a:t>
            </a:r>
            <a:r>
              <a:rPr lang="en-US" dirty="0">
                <a:latin typeface="Times New Roman" panose="02020603050405020304" pitchFamily="18" charset="0"/>
                <a:cs typeface="Times New Roman" panose="02020603050405020304" pitchFamily="18" charset="0"/>
              </a:rPr>
              <a:t>d in </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dr</a:t>
            </a:r>
            <a:r>
              <a:rPr lang="en-US" spc="-1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n </a:t>
            </a:r>
            <a:r>
              <a:rPr lang="en-US" spc="-20" dirty="0">
                <a:latin typeface="Times New Roman" panose="02020603050405020304" pitchFamily="18" charset="0"/>
                <a:cs typeface="Times New Roman" panose="02020603050405020304" pitchFamily="18" charset="0"/>
              </a:rPr>
              <a:t>o</a:t>
            </a:r>
            <a:r>
              <a:rPr lang="en-US" spc="-15" dirty="0">
                <a:latin typeface="Times New Roman" panose="02020603050405020304" pitchFamily="18" charset="0"/>
                <a:cs typeface="Times New Roman" panose="02020603050405020304" pitchFamily="18" charset="0"/>
              </a:rPr>
              <a:t>v</a:t>
            </a:r>
            <a:r>
              <a:rPr lang="en-US" spc="-10"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5 </a:t>
            </a:r>
            <a:r>
              <a:rPr lang="en-US" spc="-5" dirty="0">
                <a:latin typeface="Times New Roman" panose="02020603050405020304" pitchFamily="18" charset="0"/>
                <a:cs typeface="Times New Roman" panose="02020603050405020304" pitchFamily="18" charset="0"/>
              </a:rPr>
              <a:t>ye</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Dr</a:t>
            </a:r>
            <a:r>
              <a:rPr lang="en-US" dirty="0">
                <a:latin typeface="Times New Roman" panose="02020603050405020304" pitchFamily="18" charset="0"/>
                <a:cs typeface="Times New Roman" panose="02020603050405020304" pitchFamily="18" charset="0"/>
              </a:rPr>
              <a:t>ai</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of</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
            </a:r>
            <a:r>
              <a:rPr lang="en-US" spc="-20"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ay</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d</a:t>
            </a:r>
            <a:r>
              <a:rPr lang="en-US" spc="-20" dirty="0">
                <a:latin typeface="Times New Roman" panose="02020603050405020304" pitchFamily="18" charset="0"/>
                <a:cs typeface="Times New Roman" panose="02020603050405020304" pitchFamily="18" charset="0"/>
              </a:rPr>
              <a:t>ro</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ax</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ess</a:t>
            </a:r>
            <a:r>
              <a:rPr lang="en-US" spc="-5" dirty="0">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g </a:t>
            </a:r>
            <a:r>
              <a:rPr lang="en-US" spc="-5" dirty="0">
                <a:latin typeface="Times New Roman" panose="02020603050405020304" pitchFamily="18" charset="0"/>
                <a:cs typeface="Times New Roman" panose="02020603050405020304" pitchFamily="18" charset="0"/>
              </a:rPr>
              <a:t>eit</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remov</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s</a:t>
            </a:r>
            <a:r>
              <a:rPr lang="en-US" spc="5" dirty="0">
                <a:latin typeface="Times New Roman" panose="02020603050405020304" pitchFamily="18" charset="0"/>
                <a:cs typeface="Times New Roman" panose="02020603050405020304" pitchFamily="18" charset="0"/>
              </a:rPr>
              <a:t>hun</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ce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te</a:t>
            </a:r>
            <a:r>
              <a:rPr lang="en-US" spc="5"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nu</a:t>
            </a:r>
            <a:r>
              <a:rPr lang="en-US" spc="-20" dirty="0">
                <a:latin typeface="Times New Roman" panose="02020603050405020304" pitchFamily="18" charset="0"/>
                <a:cs typeface="Times New Roman" panose="02020603050405020304" pitchFamily="18" charset="0"/>
              </a:rPr>
              <a:t>rs</a:t>
            </a:r>
            <a:r>
              <a:rPr lang="en-US" spc="-1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m</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t </a:t>
            </a:r>
            <a:r>
              <a:rPr lang="en-US" spc="-20" dirty="0">
                <a:latin typeface="Times New Roman" panose="02020603050405020304" pitchFamily="18" charset="0"/>
                <a:cs typeface="Times New Roman" panose="02020603050405020304" pitchFamily="18" charset="0"/>
              </a:rPr>
              <a:t>ob</a:t>
            </a:r>
            <a:r>
              <a:rPr lang="en-US" spc="-10" dirty="0">
                <a:latin typeface="Times New Roman" panose="02020603050405020304" pitchFamily="18" charset="0"/>
                <a:cs typeface="Times New Roman" panose="02020603050405020304" pitchFamily="18" charset="0"/>
              </a:rPr>
              <a:t>se</a:t>
            </a:r>
            <a:r>
              <a:rPr lang="en-US" spc="-20" dirty="0">
                <a:latin typeface="Times New Roman" panose="02020603050405020304" pitchFamily="18" charset="0"/>
                <a:cs typeface="Times New Roman" panose="02020603050405020304" pitchFamily="18" charset="0"/>
              </a:rPr>
              <a:t>rv</a:t>
            </a:r>
            <a:r>
              <a:rPr lang="en-US" dirty="0">
                <a:latin typeface="Times New Roman" panose="02020603050405020304" pitchFamily="18" charset="0"/>
                <a:cs typeface="Times New Roman" panose="02020603050405020304" pitchFamily="18" charset="0"/>
              </a:rPr>
              <a:t>e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es</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dre</a:t>
            </a:r>
            <a:r>
              <a:rPr lang="en-US"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a:t>
            </a:r>
            <a:r>
              <a:rPr lang="en-US" spc="-2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ef</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l</a:t>
            </a:r>
            <a:r>
              <a:rPr lang="en-US" spc="-2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y </a:t>
            </a:r>
            <a:r>
              <a:rPr lang="en-US" spc="-20" dirty="0">
                <a:latin typeface="Times New Roman" panose="02020603050405020304" pitchFamily="18" charset="0"/>
                <a:cs typeface="Times New Roman" panose="02020603050405020304" pitchFamily="18" charset="0"/>
              </a:rPr>
              <a:t>fo</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r</a:t>
            </a:r>
            <a:r>
              <a:rPr lang="en-US" spc="-10" dirty="0">
                <a:latin typeface="Times New Roman" panose="02020603050405020304" pitchFamily="18" charset="0"/>
                <a:cs typeface="Times New Roman" panose="02020603050405020304" pitchFamily="18" charset="0"/>
              </a:rPr>
              <a:t>es</a:t>
            </a:r>
            <a:r>
              <a:rPr lang="en-US" spc="-5" dirty="0">
                <a:latin typeface="Times New Roman" panose="02020603050405020304" pitchFamily="18" charset="0"/>
                <a:cs typeface="Times New Roman" panose="02020603050405020304" pitchFamily="18" charset="0"/>
              </a:rPr>
              <a:t>pir</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to</a:t>
            </a:r>
            <a:r>
              <a:rPr lang="en-US" spc="-20" dirty="0">
                <a:latin typeface="Times New Roman" panose="02020603050405020304" pitchFamily="18" charset="0"/>
                <a:cs typeface="Times New Roman" panose="02020603050405020304" pitchFamily="18" charset="0"/>
              </a:rPr>
              <a:t>ry</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i</a:t>
            </a:r>
            <a:r>
              <a:rPr lang="en-US" spc="-25" dirty="0">
                <a:latin typeface="Times New Roman" panose="02020603050405020304" pitchFamily="18" charset="0"/>
                <a:cs typeface="Times New Roman" panose="02020603050405020304" pitchFamily="18" charset="0"/>
              </a:rPr>
              <a:t>f</a:t>
            </a:r>
            <a:r>
              <a:rPr lang="en-US" spc="-15" dirty="0">
                <a:latin typeface="Times New Roman" panose="02020603050405020304" pitchFamily="18" charset="0"/>
                <a:cs typeface="Times New Roman" panose="02020603050405020304" pitchFamily="18" charset="0"/>
              </a:rPr>
              <a:t>f</a:t>
            </a:r>
            <a:r>
              <a:rPr lang="en-US" spc="-10" dirty="0">
                <a:latin typeface="Times New Roman" panose="02020603050405020304" pitchFamily="18" charset="0"/>
                <a:cs typeface="Times New Roman" panose="02020603050405020304" pitchFamily="18" charset="0"/>
              </a:rPr>
              <a:t>ic</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es</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b="1" dirty="0" err="1">
                <a:latin typeface="Times New Roman" panose="02020603050405020304" pitchFamily="18" charset="0"/>
                <a:cs typeface="Times New Roman" panose="02020603050405020304" pitchFamily="18" charset="0"/>
              </a:rPr>
              <a:t>Lumboperitonial</a:t>
            </a:r>
            <a:r>
              <a:rPr lang="en-US" b="1" dirty="0">
                <a:latin typeface="Times New Roman" panose="02020603050405020304" pitchFamily="18" charset="0"/>
                <a:cs typeface="Times New Roman" panose="02020603050405020304" pitchFamily="18" charset="0"/>
              </a:rPr>
              <a:t> shunt- </a:t>
            </a:r>
            <a:r>
              <a:rPr lang="en-US" dirty="0">
                <a:latin typeface="Times New Roman" panose="02020603050405020304" pitchFamily="18" charset="0"/>
                <a:cs typeface="Times New Roman" panose="02020603050405020304" pitchFamily="18" charset="0"/>
              </a:rPr>
              <a:t>This type of shut connects the lumbar space of the spine to the peritoneal cavity.</a:t>
            </a:r>
          </a:p>
          <a:p>
            <a:pPr algn="just"/>
            <a:endParaRPr lang="en-US" dirty="0">
              <a:latin typeface="Trebuchet MS"/>
              <a:cs typeface="Trebuchet MS"/>
            </a:endParaRPr>
          </a:p>
          <a:p>
            <a:pPr algn="just"/>
            <a:r>
              <a:rPr lang="en-US" b="1" dirty="0">
                <a:latin typeface="Times New Roman" panose="02020603050405020304" pitchFamily="18" charset="0"/>
                <a:cs typeface="Times New Roman" panose="02020603050405020304" pitchFamily="18" charset="0"/>
              </a:rPr>
              <a:t>Endoscopic third ventriculostomy- </a:t>
            </a:r>
            <a:r>
              <a:rPr lang="en-US" dirty="0">
                <a:latin typeface="Times New Roman" panose="02020603050405020304" pitchFamily="18" charset="0"/>
                <a:cs typeface="Times New Roman" panose="02020603050405020304" pitchFamily="18" charset="0"/>
              </a:rPr>
              <a:t>It is an alternative treatment for obstructive hydrocephalus, which involves creating an opening in the floor of the third ventricle allowing excess CSF fluid drain directly into the basal cistern. Commonly used in aqueductal stenosis.</a:t>
            </a:r>
          </a:p>
          <a:p>
            <a:pPr algn="just"/>
            <a:endParaRPr lang="en-US" dirty="0"/>
          </a:p>
        </p:txBody>
      </p:sp>
      <p:pic>
        <p:nvPicPr>
          <p:cNvPr id="2" name="Picture 1">
            <a:extLst>
              <a:ext uri="{FF2B5EF4-FFF2-40B4-BE49-F238E27FC236}">
                <a16:creationId xmlns:a16="http://schemas.microsoft.com/office/drawing/2014/main" id="{D8C7A808-F008-3154-F77D-AC935F07B745}"/>
              </a:ext>
            </a:extLst>
          </p:cNvPr>
          <p:cNvPicPr>
            <a:picLocks noChangeAspect="1"/>
          </p:cNvPicPr>
          <p:nvPr/>
        </p:nvPicPr>
        <p:blipFill>
          <a:blip r:embed="rId2"/>
          <a:stretch>
            <a:fillRect/>
          </a:stretch>
        </p:blipFill>
        <p:spPr>
          <a:xfrm>
            <a:off x="10733232" y="0"/>
            <a:ext cx="1438781" cy="143878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484B-5485-BC4A-9F64-3D41F94F039D}"/>
              </a:ext>
            </a:extLst>
          </p:cNvPr>
          <p:cNvSpPr>
            <a:spLocks noGrp="1"/>
          </p:cNvSpPr>
          <p:nvPr>
            <p:ph type="title"/>
          </p:nvPr>
        </p:nvSpPr>
        <p:spPr>
          <a:xfrm>
            <a:off x="223284" y="138223"/>
            <a:ext cx="11780874" cy="574158"/>
          </a:xfrm>
        </p:spPr>
        <p:txBody>
          <a:bodyPr>
            <a:normAutofit fontScale="90000"/>
          </a:bodyPr>
          <a:lstStyle/>
          <a:p>
            <a:pPr algn="ctr"/>
            <a:r>
              <a:rPr lang="en-US" b="1" spc="-20" dirty="0">
                <a:solidFill>
                  <a:srgbClr val="FF0000"/>
                </a:solidFill>
                <a:latin typeface="Trebuchet MS"/>
              </a:rPr>
              <a:t>SURGICAL MANAGEMENT</a:t>
            </a:r>
            <a:endParaRPr lang="en-US" dirty="0"/>
          </a:p>
        </p:txBody>
      </p:sp>
      <p:sp>
        <p:nvSpPr>
          <p:cNvPr id="4" name="object 2">
            <a:extLst>
              <a:ext uri="{FF2B5EF4-FFF2-40B4-BE49-F238E27FC236}">
                <a16:creationId xmlns:a16="http://schemas.microsoft.com/office/drawing/2014/main" id="{3B80F8D4-BB64-5148-A168-939D04A8C221}"/>
              </a:ext>
            </a:extLst>
          </p:cNvPr>
          <p:cNvSpPr>
            <a:spLocks noGrp="1"/>
          </p:cNvSpPr>
          <p:nvPr>
            <p:ph idx="1"/>
          </p:nvPr>
        </p:nvSpPr>
        <p:spPr>
          <a:xfrm>
            <a:off x="223838" y="1274164"/>
            <a:ext cx="11706225" cy="5371111"/>
          </a:xfrm>
          <a:prstGeom prst="rect">
            <a:avLst/>
          </a:prstGeom>
          <a:blipFill>
            <a:blip r:embed="rId2" cstate="print"/>
            <a:stretch>
              <a:fillRect/>
            </a:stretch>
          </a:blipFill>
        </p:spPr>
        <p:txBody>
          <a:bodyPr wrap="square" lIns="0" tIns="0" rIns="0" bIns="0" rtlCol="0"/>
          <a:lstStyle/>
          <a:p>
            <a:endParaRPr lang="en-US" dirty="0"/>
          </a:p>
        </p:txBody>
      </p:sp>
      <p:pic>
        <p:nvPicPr>
          <p:cNvPr id="3" name="Picture 2">
            <a:extLst>
              <a:ext uri="{FF2B5EF4-FFF2-40B4-BE49-F238E27FC236}">
                <a16:creationId xmlns:a16="http://schemas.microsoft.com/office/drawing/2014/main" id="{5620A680-7025-0721-F395-B60C8703BD20}"/>
              </a:ext>
            </a:extLst>
          </p:cNvPr>
          <p:cNvPicPr>
            <a:picLocks noChangeAspect="1"/>
          </p:cNvPicPr>
          <p:nvPr/>
        </p:nvPicPr>
        <p:blipFill>
          <a:blip r:embed="rId3"/>
          <a:stretch>
            <a:fillRect/>
          </a:stretch>
        </p:blipFill>
        <p:spPr>
          <a:xfrm>
            <a:off x="10753219" y="-7010"/>
            <a:ext cx="1438781" cy="1438781"/>
          </a:xfrm>
          <a:prstGeom prst="rect">
            <a:avLst/>
          </a:prstGeom>
        </p:spPr>
      </p:pic>
    </p:spTree>
    <p:extLst>
      <p:ext uri="{BB962C8B-B14F-4D97-AF65-F5344CB8AC3E}">
        <p14:creationId xmlns:p14="http://schemas.microsoft.com/office/powerpoint/2010/main" val="2318018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D0CD-07CA-2248-B94C-B1B6FE375082}"/>
              </a:ext>
            </a:extLst>
          </p:cNvPr>
          <p:cNvSpPr>
            <a:spLocks noGrp="1"/>
          </p:cNvSpPr>
          <p:nvPr>
            <p:ph type="title"/>
          </p:nvPr>
        </p:nvSpPr>
        <p:spPr>
          <a:xfrm>
            <a:off x="838200" y="152475"/>
            <a:ext cx="10515600" cy="528010"/>
          </a:xfrm>
        </p:spPr>
        <p:txBody>
          <a:bodyPr>
            <a:normAutofit fontScale="90000"/>
          </a:bodyPr>
          <a:lstStyle/>
          <a:p>
            <a:pPr algn="ctr"/>
            <a:r>
              <a:rPr lang="en-US" b="1" dirty="0">
                <a:solidFill>
                  <a:srgbClr val="FF0000"/>
                </a:solidFill>
              </a:rPr>
              <a:t>SHUNT COMPLICATIONS</a:t>
            </a:r>
          </a:p>
        </p:txBody>
      </p:sp>
      <p:sp>
        <p:nvSpPr>
          <p:cNvPr id="3" name="Content Placeholder 2">
            <a:extLst>
              <a:ext uri="{FF2B5EF4-FFF2-40B4-BE49-F238E27FC236}">
                <a16:creationId xmlns:a16="http://schemas.microsoft.com/office/drawing/2014/main" id="{94DA757A-FFD9-1846-BC52-C1C1925A53C3}"/>
              </a:ext>
            </a:extLst>
          </p:cNvPr>
          <p:cNvSpPr>
            <a:spLocks noGrp="1"/>
          </p:cNvSpPr>
          <p:nvPr>
            <p:ph idx="1"/>
          </p:nvPr>
        </p:nvSpPr>
        <p:spPr>
          <a:xfrm>
            <a:off x="255181" y="832960"/>
            <a:ext cx="11674549" cy="5791123"/>
          </a:xfrm>
        </p:spPr>
        <p:txBody>
          <a:bodyPr>
            <a:normAutofit lnSpcReduction="10000"/>
          </a:bodyPr>
          <a:lstStyle/>
          <a:p>
            <a:r>
              <a:rPr lang="en-US" dirty="0">
                <a:latin typeface="Times New Roman" panose="02020603050405020304" pitchFamily="18" charset="0"/>
                <a:cs typeface="Times New Roman" panose="02020603050405020304" pitchFamily="18" charset="0"/>
              </a:rPr>
              <a:t>Infection either from site of incision or ascending through shunt</a:t>
            </a:r>
          </a:p>
          <a:p>
            <a:r>
              <a:rPr lang="en-US" dirty="0">
                <a:latin typeface="Times New Roman" panose="02020603050405020304" pitchFamily="18" charset="0"/>
                <a:cs typeface="Times New Roman" panose="02020603050405020304" pitchFamily="18" charset="0"/>
              </a:rPr>
              <a:t>Mechanical obstruction.</a:t>
            </a:r>
          </a:p>
          <a:p>
            <a:r>
              <a:rPr lang="en-US" dirty="0">
                <a:latin typeface="Times New Roman" panose="02020603050405020304" pitchFamily="18" charset="0"/>
                <a:cs typeface="Times New Roman" panose="02020603050405020304" pitchFamily="18" charset="0"/>
              </a:rPr>
              <a:t>Pseudocyst formation.</a:t>
            </a:r>
          </a:p>
          <a:p>
            <a:r>
              <a:rPr lang="en-US" dirty="0">
                <a:latin typeface="Times New Roman" panose="02020603050405020304" pitchFamily="18" charset="0"/>
                <a:cs typeface="Times New Roman" panose="02020603050405020304" pitchFamily="18" charset="0"/>
              </a:rPr>
              <a:t>Pleural effusion commonly in </a:t>
            </a:r>
            <a:r>
              <a:rPr lang="en-US" dirty="0" err="1">
                <a:latin typeface="Times New Roman" panose="02020603050405020304" pitchFamily="18" charset="0"/>
                <a:cs typeface="Times New Roman" panose="02020603050405020304" pitchFamily="18" charset="0"/>
              </a:rPr>
              <a:t>ventriculopleural</a:t>
            </a:r>
            <a:r>
              <a:rPr lang="en-US" dirty="0">
                <a:latin typeface="Times New Roman" panose="02020603050405020304" pitchFamily="18" charset="0"/>
                <a:cs typeface="Times New Roman" panose="02020603050405020304" pitchFamily="18" charset="0"/>
              </a:rPr>
              <a:t> shunt.</a:t>
            </a:r>
          </a:p>
          <a:p>
            <a:r>
              <a:rPr lang="en-US" dirty="0">
                <a:latin typeface="Times New Roman" panose="02020603050405020304" pitchFamily="18" charset="0"/>
                <a:cs typeface="Times New Roman" panose="02020603050405020304" pitchFamily="18" charset="0"/>
              </a:rPr>
              <a:t>Excess drainage of CSF fluid</a:t>
            </a:r>
          </a:p>
          <a:p>
            <a:r>
              <a:rPr lang="en-US" dirty="0">
                <a:latin typeface="Times New Roman" panose="02020603050405020304" pitchFamily="18" charset="0"/>
                <a:cs typeface="Times New Roman" panose="02020603050405020304" pitchFamily="18" charset="0"/>
              </a:rPr>
              <a:t>Hemorrhage</a:t>
            </a:r>
          </a:p>
          <a:p>
            <a:r>
              <a:rPr lang="en-US" dirty="0">
                <a:latin typeface="Times New Roman" panose="02020603050405020304" pitchFamily="18" charset="0"/>
                <a:cs typeface="Times New Roman" panose="02020603050405020304" pitchFamily="18" charset="0"/>
              </a:rPr>
              <a:t>Subdural hematoma from rapid reduction of ICP or brain size.</a:t>
            </a:r>
          </a:p>
          <a:p>
            <a:r>
              <a:rPr lang="en-US" dirty="0">
                <a:latin typeface="Times New Roman" panose="02020603050405020304" pitchFamily="18" charset="0"/>
                <a:cs typeface="Times New Roman" panose="02020603050405020304" pitchFamily="18" charset="0"/>
              </a:rPr>
              <a:t>Shunt malfunction</a:t>
            </a:r>
          </a:p>
          <a:p>
            <a:r>
              <a:rPr lang="en-US" dirty="0">
                <a:latin typeface="Times New Roman" panose="02020603050405020304" pitchFamily="18" charset="0"/>
                <a:cs typeface="Times New Roman" panose="02020603050405020304" pitchFamily="18" charset="0"/>
              </a:rPr>
              <a:t>Perforation of abdominal organ by the shunt</a:t>
            </a:r>
          </a:p>
          <a:p>
            <a:r>
              <a:rPr lang="en-US" dirty="0">
                <a:latin typeface="Times New Roman" panose="02020603050405020304" pitchFamily="18" charset="0"/>
                <a:cs typeface="Times New Roman" panose="02020603050405020304" pitchFamily="18" charset="0"/>
              </a:rPr>
              <a:t>Metastatic spread</a:t>
            </a:r>
          </a:p>
          <a:p>
            <a:r>
              <a:rPr lang="en-US" dirty="0">
                <a:latin typeface="Times New Roman" panose="02020603050405020304" pitchFamily="18" charset="0"/>
                <a:cs typeface="Times New Roman" panose="02020603050405020304" pitchFamily="18" charset="0"/>
              </a:rPr>
              <a:t>Formation of fistulas or hernias</a:t>
            </a:r>
          </a:p>
          <a:p>
            <a:r>
              <a:rPr lang="en-US" dirty="0">
                <a:latin typeface="Times New Roman" panose="02020603050405020304" pitchFamily="18" charset="0"/>
                <a:cs typeface="Times New Roman" panose="02020603050405020304" pitchFamily="18" charset="0"/>
              </a:rPr>
              <a:t>Shunt exteriorization</a:t>
            </a:r>
          </a:p>
        </p:txBody>
      </p:sp>
      <p:pic>
        <p:nvPicPr>
          <p:cNvPr id="4" name="Picture 3">
            <a:extLst>
              <a:ext uri="{FF2B5EF4-FFF2-40B4-BE49-F238E27FC236}">
                <a16:creationId xmlns:a16="http://schemas.microsoft.com/office/drawing/2014/main" id="{E1490FD8-9ACF-B026-B64A-E40811C081CE}"/>
              </a:ext>
            </a:extLst>
          </p:cNvPr>
          <p:cNvPicPr>
            <a:picLocks noChangeAspect="1"/>
          </p:cNvPicPr>
          <p:nvPr/>
        </p:nvPicPr>
        <p:blipFill>
          <a:blip r:embed="rId2"/>
          <a:stretch>
            <a:fillRect/>
          </a:stretch>
        </p:blipFill>
        <p:spPr>
          <a:xfrm>
            <a:off x="10753219" y="0"/>
            <a:ext cx="1438781" cy="1438781"/>
          </a:xfrm>
          <a:prstGeom prst="rect">
            <a:avLst/>
          </a:prstGeom>
        </p:spPr>
      </p:pic>
    </p:spTree>
    <p:extLst>
      <p:ext uri="{BB962C8B-B14F-4D97-AF65-F5344CB8AC3E}">
        <p14:creationId xmlns:p14="http://schemas.microsoft.com/office/powerpoint/2010/main" val="1986798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17B4-07FB-6E48-AE26-9C817366F8F1}"/>
              </a:ext>
            </a:extLst>
          </p:cNvPr>
          <p:cNvSpPr>
            <a:spLocks noGrp="1"/>
          </p:cNvSpPr>
          <p:nvPr>
            <p:ph type="title"/>
          </p:nvPr>
        </p:nvSpPr>
        <p:spPr>
          <a:xfrm>
            <a:off x="148855" y="127592"/>
            <a:ext cx="11876567" cy="659218"/>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Rehabilitation Management</a:t>
            </a:r>
            <a:endParaRPr lang="en-US" dirty="0">
              <a:solidFill>
                <a:srgbClr val="FF0000"/>
              </a:solidFill>
            </a:endParaRPr>
          </a:p>
        </p:txBody>
      </p:sp>
      <p:sp>
        <p:nvSpPr>
          <p:cNvPr id="3" name="Content Placeholder 2">
            <a:extLst>
              <a:ext uri="{FF2B5EF4-FFF2-40B4-BE49-F238E27FC236}">
                <a16:creationId xmlns:a16="http://schemas.microsoft.com/office/drawing/2014/main" id="{F11F9E18-B938-3843-8528-575FD2892A52}"/>
              </a:ext>
            </a:extLst>
          </p:cNvPr>
          <p:cNvSpPr>
            <a:spLocks noGrp="1"/>
          </p:cNvSpPr>
          <p:nvPr>
            <p:ph idx="1"/>
          </p:nvPr>
        </p:nvSpPr>
        <p:spPr>
          <a:xfrm>
            <a:off x="148855" y="786811"/>
            <a:ext cx="11876567" cy="5879804"/>
          </a:xfrm>
        </p:spPr>
        <p:txBody>
          <a:bodyPr/>
          <a:lstStyle/>
          <a:p>
            <a:pPr marL="12700">
              <a:lnSpc>
                <a:spcPct val="100000"/>
              </a:lnSpc>
              <a:tabLst>
                <a:tab pos="447675" algn="l"/>
              </a:tabLst>
            </a:pPr>
            <a:r>
              <a:rPr lang="en-US" b="1" spc="-15" dirty="0">
                <a:latin typeface="Times New Roman" panose="02020603050405020304" pitchFamily="18" charset="0"/>
                <a:cs typeface="Times New Roman" panose="02020603050405020304" pitchFamily="18" charset="0"/>
              </a:rPr>
              <a:t>P</a:t>
            </a:r>
            <a:r>
              <a:rPr lang="en-US" b="1" spc="-20" dirty="0">
                <a:latin typeface="Times New Roman" panose="02020603050405020304" pitchFamily="18" charset="0"/>
                <a:cs typeface="Times New Roman" panose="02020603050405020304" pitchFamily="18" charset="0"/>
              </a:rPr>
              <a:t>r</a:t>
            </a:r>
            <a:r>
              <a:rPr lang="en-US" b="1" spc="-30" dirty="0">
                <a:latin typeface="Times New Roman" panose="02020603050405020304" pitchFamily="18" charset="0"/>
                <a:cs typeface="Times New Roman" panose="02020603050405020304" pitchFamily="18" charset="0"/>
              </a:rPr>
              <a:t>o</a:t>
            </a:r>
            <a:r>
              <a:rPr lang="en-US" b="1" spc="-15" dirty="0">
                <a:latin typeface="Times New Roman" panose="02020603050405020304" pitchFamily="18" charset="0"/>
                <a:cs typeface="Times New Roman" panose="02020603050405020304" pitchFamily="18" charset="0"/>
              </a:rPr>
              <a:t>v</a:t>
            </a:r>
            <a:r>
              <a:rPr lang="en-US" b="1" spc="-5" dirty="0">
                <a:latin typeface="Times New Roman" panose="02020603050405020304" pitchFamily="18" charset="0"/>
                <a:cs typeface="Times New Roman" panose="02020603050405020304" pitchFamily="18" charset="0"/>
              </a:rPr>
              <a:t>id</a:t>
            </a:r>
            <a:r>
              <a:rPr lang="en-US" b="1" dirty="0">
                <a:latin typeface="Times New Roman" panose="02020603050405020304" pitchFamily="18" charset="0"/>
                <a:cs typeface="Times New Roman" panose="02020603050405020304" pitchFamily="18" charset="0"/>
              </a:rPr>
              <a:t>e</a:t>
            </a:r>
            <a:r>
              <a:rPr lang="en-US" b="1" spc="-5" dirty="0">
                <a:latin typeface="Times New Roman" panose="02020603050405020304" pitchFamily="18" charset="0"/>
                <a:cs typeface="Times New Roman" panose="02020603050405020304" pitchFamily="18" charset="0"/>
              </a:rPr>
              <a:t> </a:t>
            </a:r>
            <a:r>
              <a:rPr lang="en-US" b="1" spc="-25" dirty="0">
                <a:latin typeface="Times New Roman" panose="02020603050405020304" pitchFamily="18" charset="0"/>
                <a:cs typeface="Times New Roman" panose="02020603050405020304" pitchFamily="18" charset="0"/>
              </a:rPr>
              <a:t>P</a:t>
            </a:r>
            <a:r>
              <a:rPr lang="en-US" b="1" spc="-20" dirty="0">
                <a:latin typeface="Times New Roman" panose="02020603050405020304" pitchFamily="18" charset="0"/>
                <a:cs typeface="Times New Roman" panose="02020603050405020304" pitchFamily="18" charset="0"/>
              </a:rPr>
              <a:t>ostop</a:t>
            </a:r>
            <a:r>
              <a:rPr lang="en-US" b="1" spc="-5" dirty="0">
                <a:latin typeface="Times New Roman" panose="02020603050405020304" pitchFamily="18" charset="0"/>
                <a:cs typeface="Times New Roman" panose="02020603050405020304" pitchFamily="18" charset="0"/>
              </a:rPr>
              <a:t>e</a:t>
            </a:r>
            <a:r>
              <a:rPr lang="en-US" b="1" dirty="0">
                <a:latin typeface="Times New Roman" panose="02020603050405020304" pitchFamily="18" charset="0"/>
                <a:cs typeface="Times New Roman" panose="02020603050405020304" pitchFamily="18" charset="0"/>
              </a:rPr>
              <a:t>r</a:t>
            </a:r>
            <a:r>
              <a:rPr lang="en-US" b="1" spc="-10" dirty="0">
                <a:latin typeface="Times New Roman" panose="02020603050405020304" pitchFamily="18" charset="0"/>
                <a:cs typeface="Times New Roman" panose="02020603050405020304" pitchFamily="18" charset="0"/>
              </a:rPr>
              <a:t>a</a:t>
            </a:r>
            <a:r>
              <a:rPr lang="en-US" b="1" spc="-5" dirty="0">
                <a:latin typeface="Times New Roman" panose="02020603050405020304" pitchFamily="18" charset="0"/>
                <a:cs typeface="Times New Roman" panose="02020603050405020304" pitchFamily="18" charset="0"/>
              </a:rPr>
              <a:t>t</a:t>
            </a:r>
            <a:r>
              <a:rPr lang="en-US" b="1" spc="-15" dirty="0">
                <a:latin typeface="Times New Roman" panose="02020603050405020304" pitchFamily="18" charset="0"/>
                <a:cs typeface="Times New Roman" panose="02020603050405020304" pitchFamily="18" charset="0"/>
              </a:rPr>
              <a:t>iv</a:t>
            </a:r>
            <a:r>
              <a:rPr lang="en-US" b="1" dirty="0">
                <a:latin typeface="Times New Roman" panose="02020603050405020304" pitchFamily="18" charset="0"/>
                <a:cs typeface="Times New Roman" panose="02020603050405020304" pitchFamily="18" charset="0"/>
              </a:rPr>
              <a:t>e</a:t>
            </a:r>
            <a:r>
              <a:rPr lang="en-US" b="1" spc="-5" dirty="0">
                <a:latin typeface="Times New Roman" panose="02020603050405020304" pitchFamily="18" charset="0"/>
                <a:cs typeface="Times New Roman" panose="02020603050405020304" pitchFamily="18" charset="0"/>
              </a:rPr>
              <a:t> Nu</a:t>
            </a:r>
            <a:r>
              <a:rPr lang="en-US" b="1" spc="-20" dirty="0">
                <a:latin typeface="Times New Roman" panose="02020603050405020304" pitchFamily="18" charset="0"/>
                <a:cs typeface="Times New Roman" panose="02020603050405020304" pitchFamily="18" charset="0"/>
              </a:rPr>
              <a:t>r</a:t>
            </a:r>
            <a:r>
              <a:rPr lang="en-US" b="1" spc="-15" dirty="0">
                <a:latin typeface="Times New Roman" panose="02020603050405020304" pitchFamily="18" charset="0"/>
                <a:cs typeface="Times New Roman" panose="02020603050405020304" pitchFamily="18" charset="0"/>
              </a:rPr>
              <a:t>s</a:t>
            </a:r>
            <a:r>
              <a:rPr lang="en-US" b="1" spc="-20" dirty="0">
                <a:latin typeface="Times New Roman" panose="02020603050405020304" pitchFamily="18" charset="0"/>
                <a:cs typeface="Times New Roman" panose="02020603050405020304" pitchFamily="18" charset="0"/>
              </a:rPr>
              <a:t>i</a:t>
            </a:r>
            <a:r>
              <a:rPr lang="en-US" b="1" spc="-5" dirty="0">
                <a:latin typeface="Times New Roman" panose="02020603050405020304" pitchFamily="18" charset="0"/>
                <a:cs typeface="Times New Roman" panose="02020603050405020304" pitchFamily="18" charset="0"/>
              </a:rPr>
              <a:t>n</a:t>
            </a:r>
            <a:r>
              <a:rPr lang="en-US" b="1" spc="-15" dirty="0">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C</a:t>
            </a:r>
            <a:r>
              <a:rPr lang="en-US" b="1" spc="-10" dirty="0">
                <a:latin typeface="Times New Roman" panose="02020603050405020304" pitchFamily="18" charset="0"/>
                <a:cs typeface="Times New Roman" panose="02020603050405020304" pitchFamily="18" charset="0"/>
              </a:rPr>
              <a:t>a</a:t>
            </a:r>
            <a:r>
              <a:rPr lang="en-US" b="1" spc="-20" dirty="0">
                <a:latin typeface="Times New Roman" panose="02020603050405020304" pitchFamily="18" charset="0"/>
                <a:cs typeface="Times New Roman" panose="02020603050405020304" pitchFamily="18" charset="0"/>
              </a:rPr>
              <a:t>r</a:t>
            </a:r>
            <a:r>
              <a:rPr lang="en-US" b="1" dirty="0">
                <a:latin typeface="Times New Roman" panose="02020603050405020304" pitchFamily="18" charset="0"/>
                <a:cs typeface="Times New Roman" panose="02020603050405020304" pitchFamily="18" charset="0"/>
              </a:rPr>
              <a:t>e</a:t>
            </a:r>
          </a:p>
          <a:p>
            <a:pPr marL="527050" marR="716915" indent="-514350" algn="just">
              <a:lnSpc>
                <a:spcPct val="100000"/>
              </a:lnSpc>
              <a:spcBef>
                <a:spcPts val="600"/>
              </a:spcBef>
              <a:buFont typeface="+mj-lt"/>
              <a:buAutoNum type="arabicPeriod"/>
              <a:tabLst>
                <a:tab pos="344805" algn="l"/>
              </a:tabLst>
            </a:pPr>
            <a:r>
              <a:rPr lang="en-US" spc="-15" dirty="0">
                <a:latin typeface="Times New Roman" panose="02020603050405020304" pitchFamily="18" charset="0"/>
                <a:cs typeface="Times New Roman" panose="02020603050405020304" pitchFamily="18" charset="0"/>
              </a:rPr>
              <a:t>Asse</a:t>
            </a:r>
            <a:r>
              <a:rPr lang="en-US" spc="-20" dirty="0">
                <a:latin typeface="Times New Roman" panose="02020603050405020304" pitchFamily="18" charset="0"/>
                <a:cs typeface="Times New Roman" panose="02020603050405020304" pitchFamily="18" charset="0"/>
              </a:rPr>
              <a:t>s</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f</a:t>
            </a:r>
            <a:r>
              <a:rPr lang="en-US" spc="-3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 sig</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 i</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cr</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se</a:t>
            </a:r>
            <a:r>
              <a:rPr lang="en-US" dirty="0">
                <a:latin typeface="Times New Roman" panose="02020603050405020304" pitchFamily="18" charset="0"/>
                <a:cs typeface="Times New Roman" panose="02020603050405020304" pitchFamily="18" charset="0"/>
              </a:rPr>
              <a:t>d </a:t>
            </a:r>
            <a:r>
              <a:rPr lang="en-US" spc="-1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a:t>
            </a:r>
            <a:r>
              <a:rPr lang="en-US" spc="-15" dirty="0">
                <a:latin typeface="Times New Roman" panose="02020603050405020304" pitchFamily="18" charset="0"/>
                <a:cs typeface="Times New Roman" panose="02020603050405020304" pitchFamily="18" charset="0"/>
              </a:rPr>
              <a:t>P</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c</a:t>
            </a:r>
            <a:r>
              <a:rPr lang="en-US" spc="-1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k</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 </a:t>
            </a:r>
            <a:r>
              <a:rPr lang="en-US" spc="-15" dirty="0">
                <a:latin typeface="Times New Roman" panose="02020603050405020304" pitchFamily="18" charset="0"/>
                <a:cs typeface="Times New Roman" panose="02020603050405020304" pitchFamily="18" charset="0"/>
              </a:rPr>
              <a:t>fol</a:t>
            </a:r>
            <a:r>
              <a:rPr lang="en-US" spc="-20" dirty="0">
                <a:latin typeface="Times New Roman" panose="02020603050405020304" pitchFamily="18" charset="0"/>
                <a:cs typeface="Times New Roman" panose="02020603050405020304" pitchFamily="18" charset="0"/>
              </a:rPr>
              <a:t>lo</a:t>
            </a:r>
            <a:r>
              <a:rPr lang="en-US" spc="-30" dirty="0">
                <a:latin typeface="Times New Roman" panose="02020603050405020304" pitchFamily="18" charset="0"/>
                <a:cs typeface="Times New Roman" panose="02020603050405020304" pitchFamily="18" charset="0"/>
              </a:rPr>
              <a:t>w</a:t>
            </a:r>
            <a:r>
              <a:rPr lang="en-US" spc="-5" dirty="0">
                <a:latin typeface="Times New Roman" panose="02020603050405020304" pitchFamily="18" charset="0"/>
                <a:cs typeface="Times New Roman" panose="02020603050405020304" pitchFamily="18" charset="0"/>
              </a:rPr>
              <a:t>in</a:t>
            </a:r>
            <a:r>
              <a:rPr lang="en-US" spc="-20"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ci</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cu</a:t>
            </a:r>
            <a:r>
              <a:rPr lang="en-US" dirty="0">
                <a:latin typeface="Times New Roman" panose="02020603050405020304" pitchFamily="18" charset="0"/>
                <a:cs typeface="Times New Roman" panose="02020603050405020304" pitchFamily="18" charset="0"/>
              </a:rPr>
              <a:t>m</a:t>
            </a:r>
            <a:r>
              <a:rPr lang="en-US" spc="-15"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enc</a:t>
            </a:r>
            <a:r>
              <a:rPr lang="en-US"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il</a:t>
            </a:r>
            <a:r>
              <a:rPr lang="en-US" spc="-10"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nte</a:t>
            </a:r>
            <a:r>
              <a:rPr lang="en-US"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or</a:t>
            </a:r>
            <a:r>
              <a:rPr lang="en-US" spc="-15" dirty="0">
                <a:latin typeface="Times New Roman" panose="02020603050405020304" pitchFamily="18" charset="0"/>
                <a:cs typeface="Times New Roman" panose="02020603050405020304" pitchFamily="18" charset="0"/>
              </a:rPr>
              <a:t> f</a:t>
            </a:r>
            <a:r>
              <a:rPr lang="en-US" spc="-5" dirty="0">
                <a:latin typeface="Times New Roman" panose="02020603050405020304" pitchFamily="18" charset="0"/>
                <a:cs typeface="Times New Roman" panose="02020603050405020304" pitchFamily="18" charset="0"/>
              </a:rPr>
              <a:t>ont</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nel</a:t>
            </a:r>
            <a:r>
              <a:rPr lang="en-US"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f</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spc="-25"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iz</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ulln</a:t>
            </a:r>
            <a:r>
              <a:rPr lang="en-US" spc="-20" dirty="0">
                <a:latin typeface="Times New Roman" panose="02020603050405020304" pitchFamily="18" charset="0"/>
                <a:cs typeface="Times New Roman" panose="02020603050405020304" pitchFamily="18" charset="0"/>
              </a:rPr>
              <a:t>es</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behavior.</a:t>
            </a:r>
          </a:p>
          <a:p>
            <a:pPr marL="527050" marR="807085" indent="-514350">
              <a:lnSpc>
                <a:spcPct val="100000"/>
              </a:lnSpc>
              <a:spcBef>
                <a:spcPts val="590"/>
              </a:spcBef>
              <a:buFont typeface="+mj-lt"/>
              <a:buAutoNum type="arabicPeriod"/>
              <a:tabLst>
                <a:tab pos="354965" algn="l"/>
              </a:tabLst>
            </a:pPr>
            <a:r>
              <a:rPr lang="en-US" spc="-25"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mi</a:t>
            </a:r>
            <a:r>
              <a:rPr lang="en-US" spc="-5" dirty="0">
                <a:latin typeface="Times New Roman" panose="02020603050405020304" pitchFamily="18" charset="0"/>
                <a:cs typeface="Times New Roman" panose="02020603050405020304" pitchFamily="18" charset="0"/>
              </a:rPr>
              <a:t>niste</a:t>
            </a:r>
            <a:r>
              <a:rPr lang="en-US"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t>
            </a:r>
            <a:r>
              <a:rPr lang="en-US" spc="-20" dirty="0">
                <a:latin typeface="Times New Roman" panose="02020603050405020304" pitchFamily="18" charset="0"/>
                <a:cs typeface="Times New Roman" panose="02020603050405020304" pitchFamily="18" charset="0"/>
              </a:rPr>
              <a:t>rescr</a:t>
            </a:r>
            <a:r>
              <a:rPr lang="en-US" spc="-5" dirty="0">
                <a:latin typeface="Times New Roman" panose="02020603050405020304" pitchFamily="18" charset="0"/>
                <a:cs typeface="Times New Roman" panose="02020603050405020304" pitchFamily="18" charset="0"/>
              </a:rPr>
              <a:t>ibe</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
            </a:r>
            <a:r>
              <a:rPr lang="en-US" spc="-5" dirty="0">
                <a:latin typeface="Times New Roman" panose="02020603050405020304" pitchFamily="18" charset="0"/>
                <a:cs typeface="Times New Roman" panose="02020603050405020304" pitchFamily="18" charset="0"/>
              </a:rPr>
              <a:t>edic</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i</a:t>
            </a:r>
            <a:r>
              <a:rPr lang="en-US" spc="-3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wh</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y </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nclud</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ntib</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o </a:t>
            </a:r>
            <a:r>
              <a:rPr lang="en-US" dirty="0">
                <a:latin typeface="Times New Roman" panose="02020603050405020304" pitchFamily="18" charset="0"/>
                <a:cs typeface="Times New Roman" panose="02020603050405020304" pitchFamily="18" charset="0"/>
              </a:rPr>
              <a:t>p</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t </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i</a:t>
            </a:r>
            <a:r>
              <a:rPr lang="en-US" spc="-3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 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lg</a:t>
            </a:r>
            <a:r>
              <a:rPr lang="en-US" spc="-5" dirty="0">
                <a:latin typeface="Times New Roman" panose="02020603050405020304" pitchFamily="18" charset="0"/>
                <a:cs typeface="Times New Roman" panose="02020603050405020304" pitchFamily="18" charset="0"/>
              </a:rPr>
              <a:t>es</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s</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f</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spc="-5"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a:p>
            <a:pPr marL="527050" marR="5080" indent="-514350">
              <a:lnSpc>
                <a:spcPct val="100000"/>
              </a:lnSpc>
              <a:spcBef>
                <a:spcPts val="600"/>
              </a:spcBef>
              <a:buFont typeface="+mj-lt"/>
              <a:buAutoNum type="arabicPeriod"/>
              <a:tabLst>
                <a:tab pos="336550" algn="l"/>
              </a:tabLst>
            </a:pP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f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he</a:t>
            </a:r>
            <a:r>
              <a:rPr lang="en-US" spc="-1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is</a:t>
            </a:r>
            <a:r>
              <a:rPr lang="en-US" spc="-5" dirty="0">
                <a:latin typeface="Times New Roman" panose="02020603050405020304" pitchFamily="18" charset="0"/>
                <a:cs typeface="Times New Roman" panose="02020603050405020304" pitchFamily="18" charset="0"/>
              </a:rPr>
              <a:t> i</a:t>
            </a:r>
            <a:r>
              <a:rPr lang="en-US" spc="-1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c</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se</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a:t>
            </a:r>
            <a:r>
              <a:rPr lang="en-US" spc="-15" dirty="0">
                <a:latin typeface="Times New Roman" panose="02020603050405020304" pitchFamily="18" charset="0"/>
                <a:cs typeface="Times New Roman" panose="02020603050405020304" pitchFamily="18" charset="0"/>
              </a:rPr>
              <a:t>P</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el</a:t>
            </a:r>
            <a:r>
              <a:rPr lang="en-US" spc="-15" dirty="0">
                <a:latin typeface="Times New Roman" panose="02020603050405020304" pitchFamily="18" charset="0"/>
                <a:cs typeface="Times New Roman" panose="02020603050405020304" pitchFamily="18" charset="0"/>
              </a:rPr>
              <a:t>ev</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he</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d </a:t>
            </a:r>
            <a:r>
              <a:rPr lang="en-US" spc="-3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t>
            </a:r>
            <a:r>
              <a:rPr lang="en-US" spc="-5" dirty="0">
                <a:latin typeface="Times New Roman" panose="02020603050405020304" pitchFamily="18" charset="0"/>
                <a:cs typeface="Times New Roman" panose="02020603050405020304" pitchFamily="18" charset="0"/>
              </a:rPr>
              <a:t>ed </a:t>
            </a:r>
            <a:r>
              <a:rPr lang="en-US" spc="-3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l</a:t>
            </a:r>
            <a:r>
              <a:rPr lang="en-US" spc="-15" dirty="0">
                <a:latin typeface="Times New Roman" panose="02020603050405020304" pitchFamily="18" charset="0"/>
                <a:cs typeface="Times New Roman" panose="02020603050405020304" pitchFamily="18" charset="0"/>
              </a:rPr>
              <a:t>lo</a:t>
            </a:r>
            <a:r>
              <a:rPr lang="en-US" spc="-20" dirty="0">
                <a:latin typeface="Times New Roman" panose="02020603050405020304" pitchFamily="18" charset="0"/>
                <a:cs typeface="Times New Roman" panose="02020603050405020304" pitchFamily="18" charset="0"/>
              </a:rPr>
              <a:t>w</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ch</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d </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s</a:t>
            </a:r>
            <a:r>
              <a:rPr lang="en-US" spc="-2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t </a:t>
            </a:r>
            <a:r>
              <a:rPr lang="en-US" spc="-1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p</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o </a:t>
            </a:r>
            <a:r>
              <a:rPr lang="en-US" spc="-5" dirty="0">
                <a:latin typeface="Times New Roman" panose="02020603050405020304" pitchFamily="18" charset="0"/>
                <a:cs typeface="Times New Roman" panose="02020603050405020304" pitchFamily="18" charset="0"/>
              </a:rPr>
              <a:t>enh</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nc</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gr</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f</a:t>
            </a:r>
            <a:r>
              <a:rPr lang="en-US" spc="-15" dirty="0">
                <a:latin typeface="Times New Roman" panose="02020603050405020304" pitchFamily="18" charset="0"/>
                <a:cs typeface="Times New Roman" panose="02020603050405020304" pitchFamily="18" charset="0"/>
              </a:rPr>
              <a:t>l</a:t>
            </a:r>
            <a:r>
              <a:rPr lang="en-US" spc="-3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w </a:t>
            </a:r>
            <a:r>
              <a:rPr lang="en-US" spc="-5" dirty="0">
                <a:latin typeface="Times New Roman" panose="02020603050405020304" pitchFamily="18" charset="0"/>
                <a:cs typeface="Times New Roman" panose="02020603050405020304" pitchFamily="18" charset="0"/>
              </a:rPr>
              <a:t>th</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ou</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hun</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a:p>
            <a:pPr marL="527050" indent="-514350">
              <a:lnSpc>
                <a:spcPct val="100000"/>
              </a:lnSpc>
              <a:spcBef>
                <a:spcPts val="590"/>
              </a:spcBef>
              <a:buFont typeface="+mj-lt"/>
              <a:buAutoNum type="arabicPeriod"/>
              <a:tabLst>
                <a:tab pos="354965" algn="l"/>
              </a:tabLst>
            </a:pPr>
            <a:r>
              <a:rPr lang="en-US" spc="-3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b</a:t>
            </a:r>
            <a:r>
              <a:rPr lang="en-US" spc="-2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chil</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fo</a:t>
            </a:r>
            <a:r>
              <a:rPr lang="en-US" spc="-10" dirty="0">
                <a:latin typeface="Times New Roman" panose="02020603050405020304" pitchFamily="18" charset="0"/>
                <a:cs typeface="Times New Roman" panose="02020603050405020304" pitchFamily="18" charset="0"/>
              </a:rPr>
              <a:t>r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bd</a:t>
            </a:r>
            <a:r>
              <a:rPr lang="en-US" spc="-20" dirty="0">
                <a:latin typeface="Times New Roman" panose="02020603050405020304" pitchFamily="18" charset="0"/>
                <a:cs typeface="Times New Roman" panose="02020603050405020304" pitchFamily="18" charset="0"/>
              </a:rPr>
              <a:t>o</a:t>
            </a:r>
            <a:r>
              <a:rPr lang="en-US" spc="-30" dirty="0">
                <a:latin typeface="Times New Roman" panose="02020603050405020304" pitchFamily="18" charset="0"/>
                <a:cs typeface="Times New Roman" panose="02020603050405020304" pitchFamily="18" charset="0"/>
              </a:rPr>
              <a:t>m</a:t>
            </a:r>
            <a:r>
              <a:rPr lang="en-US" spc="-5" dirty="0">
                <a:latin typeface="Times New Roman" panose="02020603050405020304" pitchFamily="18" charset="0"/>
                <a:cs typeface="Times New Roman" panose="02020603050405020304" pitchFamily="18" charset="0"/>
              </a:rPr>
              <a:t>in</a:t>
            </a:r>
            <a:r>
              <a:rPr lang="en-US" spc="-10" dirty="0">
                <a:latin typeface="Times New Roman" panose="02020603050405020304" pitchFamily="18" charset="0"/>
                <a:cs typeface="Times New Roman" panose="02020603050405020304" pitchFamily="18" charset="0"/>
              </a:rPr>
              <a:t>al</a:t>
            </a:r>
            <a:r>
              <a:rPr lang="en-US" spc="-5" dirty="0">
                <a:latin typeface="Times New Roman" panose="02020603050405020304" pitchFamily="18" charset="0"/>
                <a:cs typeface="Times New Roman" panose="02020603050405020304" pitchFamily="18" charset="0"/>
              </a:rPr>
              <a:t> disten</a:t>
            </a:r>
            <a:r>
              <a:rPr lang="en-US" spc="-15" dirty="0">
                <a:latin typeface="Times New Roman" panose="02020603050405020304" pitchFamily="18" charset="0"/>
                <a:cs typeface="Times New Roman" panose="02020603050405020304" pitchFamily="18" charset="0"/>
              </a:rPr>
              <a:t>s</a:t>
            </a:r>
            <a:r>
              <a:rPr lang="en-US" spc="-2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on</a:t>
            </a:r>
            <a:r>
              <a:rPr lang="en-US" dirty="0">
                <a:latin typeface="Times New Roman" panose="02020603050405020304" pitchFamily="18" charset="0"/>
                <a:cs typeface="Times New Roman" panose="02020603050405020304" pitchFamily="18" charset="0"/>
              </a:rPr>
              <a:t>.</a:t>
            </a:r>
          </a:p>
          <a:p>
            <a:pPr marL="527050" indent="-514350">
              <a:lnSpc>
                <a:spcPts val="2620"/>
              </a:lnSpc>
              <a:spcBef>
                <a:spcPts val="600"/>
              </a:spcBef>
              <a:buFont typeface="+mj-lt"/>
              <a:buAutoNum type="arabicPeriod"/>
              <a:tabLst>
                <a:tab pos="350520" algn="l"/>
              </a:tabLst>
            </a:pPr>
            <a:r>
              <a:rPr lang="en-US" spc="-5"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nt</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 i</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k</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-out</a:t>
            </a:r>
            <a:r>
              <a:rPr lang="en-US" dirty="0">
                <a:latin typeface="Times New Roman" panose="02020603050405020304" pitchFamily="18" charset="0"/>
                <a:cs typeface="Times New Roman" panose="02020603050405020304" pitchFamily="18" charset="0"/>
              </a:rPr>
              <a:t>p</a:t>
            </a:r>
            <a:r>
              <a:rPr lang="en-US" spc="-1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t </a:t>
            </a:r>
            <a:r>
              <a:rPr lang="en-US" spc="5" dirty="0">
                <a:latin typeface="Times New Roman" panose="02020603050405020304" pitchFamily="18" charset="0"/>
                <a:cs typeface="Times New Roman" panose="02020603050405020304" pitchFamily="18" charset="0"/>
              </a:rPr>
              <a:t>c</a:t>
            </a:r>
            <a:r>
              <a:rPr lang="en-US" spc="-1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67ACD3C-DC1C-1C13-B1C7-C24D027BC25F}"/>
              </a:ext>
            </a:extLst>
          </p:cNvPr>
          <p:cNvPicPr>
            <a:picLocks noChangeAspect="1"/>
          </p:cNvPicPr>
          <p:nvPr/>
        </p:nvPicPr>
        <p:blipFill>
          <a:blip r:embed="rId2"/>
          <a:stretch>
            <a:fillRect/>
          </a:stretch>
        </p:blipFill>
        <p:spPr>
          <a:xfrm>
            <a:off x="10753219" y="0"/>
            <a:ext cx="1438781" cy="1438781"/>
          </a:xfrm>
          <a:prstGeom prst="rect">
            <a:avLst/>
          </a:prstGeom>
        </p:spPr>
      </p:pic>
    </p:spTree>
    <p:extLst>
      <p:ext uri="{BB962C8B-B14F-4D97-AF65-F5344CB8AC3E}">
        <p14:creationId xmlns:p14="http://schemas.microsoft.com/office/powerpoint/2010/main" val="117910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DC44-7C59-C64B-A816-B097C3FD1220}"/>
              </a:ext>
            </a:extLst>
          </p:cNvPr>
          <p:cNvSpPr>
            <a:spLocks noGrp="1"/>
          </p:cNvSpPr>
          <p:nvPr>
            <p:ph type="title"/>
          </p:nvPr>
        </p:nvSpPr>
        <p:spPr>
          <a:xfrm>
            <a:off x="838200" y="170122"/>
            <a:ext cx="10515600" cy="680484"/>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Rehabilitation Management</a:t>
            </a:r>
            <a:endParaRPr lang="en-US" dirty="0"/>
          </a:p>
        </p:txBody>
      </p:sp>
      <p:sp>
        <p:nvSpPr>
          <p:cNvPr id="3" name="Content Placeholder 2">
            <a:extLst>
              <a:ext uri="{FF2B5EF4-FFF2-40B4-BE49-F238E27FC236}">
                <a16:creationId xmlns:a16="http://schemas.microsoft.com/office/drawing/2014/main" id="{01DC97F7-59A9-574A-9C77-7D068CE2186D}"/>
              </a:ext>
            </a:extLst>
          </p:cNvPr>
          <p:cNvSpPr>
            <a:spLocks noGrp="1"/>
          </p:cNvSpPr>
          <p:nvPr>
            <p:ph idx="1"/>
          </p:nvPr>
        </p:nvSpPr>
        <p:spPr>
          <a:xfrm>
            <a:off x="838200" y="956930"/>
            <a:ext cx="10515600" cy="5220033"/>
          </a:xfrm>
        </p:spPr>
        <p:txBody>
          <a:bodyPr>
            <a:normAutofit/>
          </a:bodyPr>
          <a:lstStyle/>
          <a:p>
            <a:pPr marL="12700" algn="just">
              <a:lnSpc>
                <a:spcPct val="100000"/>
              </a:lnSpc>
            </a:pPr>
            <a:r>
              <a:rPr lang="en-US" b="1" spc="-25" dirty="0">
                <a:latin typeface="Times New Roman" panose="02020603050405020304" pitchFamily="18" charset="0"/>
                <a:cs typeface="Times New Roman" panose="02020603050405020304" pitchFamily="18" charset="0"/>
              </a:rPr>
              <a:t>P</a:t>
            </a:r>
            <a:r>
              <a:rPr lang="en-US" b="1" spc="-10" dirty="0">
                <a:latin typeface="Times New Roman" panose="02020603050405020304" pitchFamily="18" charset="0"/>
                <a:cs typeface="Times New Roman" panose="02020603050405020304" pitchFamily="18" charset="0"/>
              </a:rPr>
              <a:t>r</a:t>
            </a:r>
            <a:r>
              <a:rPr lang="en-US" b="1" spc="-30" dirty="0">
                <a:latin typeface="Times New Roman" panose="02020603050405020304" pitchFamily="18" charset="0"/>
                <a:cs typeface="Times New Roman" panose="02020603050405020304" pitchFamily="18" charset="0"/>
              </a:rPr>
              <a:t>o</a:t>
            </a:r>
            <a:r>
              <a:rPr lang="en-US" b="1" spc="-15" dirty="0">
                <a:latin typeface="Times New Roman" panose="02020603050405020304" pitchFamily="18" charset="0"/>
                <a:cs typeface="Times New Roman" panose="02020603050405020304" pitchFamily="18" charset="0"/>
              </a:rPr>
              <a:t>v</a:t>
            </a:r>
            <a:r>
              <a:rPr lang="en-US" b="1" spc="-5" dirty="0">
                <a:latin typeface="Times New Roman" panose="02020603050405020304" pitchFamily="18" charset="0"/>
                <a:cs typeface="Times New Roman" panose="02020603050405020304" pitchFamily="18" charset="0"/>
              </a:rPr>
              <a:t>id</a:t>
            </a:r>
            <a:r>
              <a:rPr lang="en-US" b="1" dirty="0">
                <a:latin typeface="Times New Roman" panose="02020603050405020304" pitchFamily="18" charset="0"/>
                <a:cs typeface="Times New Roman" panose="02020603050405020304" pitchFamily="18" charset="0"/>
              </a:rPr>
              <a:t>e</a:t>
            </a:r>
            <a:r>
              <a:rPr lang="en-US" b="1" spc="-5" dirty="0">
                <a:latin typeface="Times New Roman" panose="02020603050405020304" pitchFamily="18" charset="0"/>
                <a:cs typeface="Times New Roman" panose="02020603050405020304" pitchFamily="18" charset="0"/>
              </a:rPr>
              <a:t> Shun</a:t>
            </a:r>
            <a:r>
              <a:rPr lang="en-US" b="1" dirty="0">
                <a:latin typeface="Times New Roman" panose="02020603050405020304" pitchFamily="18" charset="0"/>
                <a:cs typeface="Times New Roman" panose="02020603050405020304" pitchFamily="18" charset="0"/>
              </a:rPr>
              <a:t>t</a:t>
            </a:r>
            <a:r>
              <a:rPr lang="en-US" b="1" spc="-10"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C</a:t>
            </a:r>
            <a:r>
              <a:rPr lang="en-US" b="1" spc="-10" dirty="0">
                <a:latin typeface="Times New Roman" panose="02020603050405020304" pitchFamily="18" charset="0"/>
                <a:cs typeface="Times New Roman" panose="02020603050405020304" pitchFamily="18" charset="0"/>
              </a:rPr>
              <a:t>a</a:t>
            </a:r>
            <a:r>
              <a:rPr lang="en-US" b="1" spc="-20" dirty="0">
                <a:latin typeface="Times New Roman" panose="02020603050405020304" pitchFamily="18" charset="0"/>
                <a:cs typeface="Times New Roman" panose="02020603050405020304" pitchFamily="18" charset="0"/>
              </a:rPr>
              <a:t>r</a:t>
            </a:r>
            <a:r>
              <a:rPr lang="en-US" b="1" dirty="0">
                <a:latin typeface="Times New Roman" panose="02020603050405020304" pitchFamily="18" charset="0"/>
                <a:cs typeface="Times New Roman" panose="02020603050405020304" pitchFamily="18" charset="0"/>
              </a:rPr>
              <a:t>e</a:t>
            </a:r>
          </a:p>
          <a:p>
            <a:pPr marL="285750" marR="5080" indent="-273050" algn="just">
              <a:lnSpc>
                <a:spcPct val="99900"/>
              </a:lnSpc>
              <a:spcBef>
                <a:spcPts val="600"/>
              </a:spcBef>
              <a:buFont typeface="Trebuchet MS"/>
              <a:buAutoNum type="arabicPeriod"/>
              <a:tabLst>
                <a:tab pos="345440" algn="l"/>
              </a:tabLst>
            </a:pPr>
            <a:r>
              <a:rPr lang="en-US" spc="-5" dirty="0">
                <a:latin typeface="Times New Roman" panose="02020603050405020304" pitchFamily="18" charset="0"/>
                <a:cs typeface="Times New Roman" panose="02020603050405020304" pitchFamily="18" charset="0"/>
              </a:rPr>
              <a:t>M</a:t>
            </a:r>
            <a:r>
              <a:rPr lang="en-US" spc="-1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nit</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spc="-5" dirty="0">
                <a:latin typeface="Times New Roman" panose="02020603050405020304" pitchFamily="18" charset="0"/>
                <a:cs typeface="Times New Roman" panose="02020603050405020304" pitchFamily="18" charset="0"/>
              </a:rPr>
              <a:t>f</a:t>
            </a:r>
            <a:r>
              <a:rPr lang="en-US" spc="-3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spc="-5" dirty="0">
                <a:latin typeface="Times New Roman" panose="02020603050405020304" pitchFamily="18" charset="0"/>
                <a:cs typeface="Times New Roman" panose="02020603050405020304" pitchFamily="18" charset="0"/>
              </a:rPr>
              <a:t>shun</a:t>
            </a:r>
            <a:r>
              <a:rPr lang="en-US" dirty="0">
                <a:latin typeface="Times New Roman" panose="02020603050405020304" pitchFamily="18" charset="0"/>
                <a:cs typeface="Times New Roman" panose="02020603050405020304" pitchFamily="18" charset="0"/>
              </a:rPr>
              <a:t>t </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nfec</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 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lf</a:t>
            </a:r>
            <a:r>
              <a:rPr lang="en-US" spc="-5" dirty="0">
                <a:latin typeface="Times New Roman" panose="02020603050405020304" pitchFamily="18" charset="0"/>
                <a:cs typeface="Times New Roman" panose="02020603050405020304" pitchFamily="18" charset="0"/>
              </a:rPr>
              <a:t>unc</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 w</a:t>
            </a:r>
            <a:r>
              <a:rPr lang="en-US" spc="-5" dirty="0">
                <a:latin typeface="Times New Roman" panose="02020603050405020304" pitchFamily="18" charset="0"/>
                <a:cs typeface="Times New Roman" panose="02020603050405020304" pitchFamily="18" charset="0"/>
              </a:rPr>
              <a:t>hich </a:t>
            </a:r>
            <a:r>
              <a:rPr lang="en-US" spc="-1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ay</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ch</a:t>
            </a:r>
            <a:r>
              <a:rPr lang="en-US" spc="-10"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eri</a:t>
            </a:r>
            <a:r>
              <a:rPr lang="en-US" spc="-20" dirty="0">
                <a:latin typeface="Times New Roman" panose="02020603050405020304" pitchFamily="18" charset="0"/>
                <a:cs typeface="Times New Roman" panose="02020603050405020304" pitchFamily="18" charset="0"/>
              </a:rPr>
              <a:t>z</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pi</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spc="-3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n</a:t>
            </a:r>
            <a:r>
              <a:rPr lang="en-US" spc="-2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 </a:t>
            </a:r>
            <a:r>
              <a:rPr lang="en-US" spc="-15" dirty="0">
                <a:latin typeface="Times New Roman" panose="02020603050405020304" pitchFamily="18" charset="0"/>
                <a:cs typeface="Times New Roman" panose="02020603050405020304" pitchFamily="18" charset="0"/>
              </a:rPr>
              <a:t>v</a:t>
            </a:r>
            <a:r>
              <a:rPr lang="en-US" spc="-20" dirty="0">
                <a:latin typeface="Times New Roman" panose="02020603050405020304" pitchFamily="18" charset="0"/>
                <a:cs typeface="Times New Roman" panose="02020603050405020304" pitchFamily="18" charset="0"/>
              </a:rPr>
              <a:t>o</a:t>
            </a:r>
            <a:r>
              <a:rPr lang="en-US" spc="-30"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se</a:t>
            </a:r>
            <a:r>
              <a:rPr lang="en-US" spc="-15"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he</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che</a:t>
            </a:r>
            <a:r>
              <a:rPr lang="en-US"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rr</a:t>
            </a:r>
            <a:r>
              <a:rPr lang="en-US" spc="-5" dirty="0">
                <a:latin typeface="Times New Roman" panose="02020603050405020304" pitchFamily="18" charset="0"/>
                <a:cs typeface="Times New Roman" panose="02020603050405020304" pitchFamily="18" charset="0"/>
              </a:rPr>
              <a:t>it</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b</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l</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le</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rg</a:t>
            </a:r>
            <a:r>
              <a:rPr lang="en-US" spc="-5"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v</a:t>
            </a:r>
            <a:r>
              <a:rPr lang="en-US" spc="-10" dirty="0">
                <a:latin typeface="Times New Roman" panose="02020603050405020304" pitchFamily="18" charset="0"/>
                <a:cs typeface="Times New Roman" panose="02020603050405020304" pitchFamily="18" charset="0"/>
              </a:rPr>
              <a:t>er</a:t>
            </a:r>
            <a:r>
              <a:rPr lang="en-US"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ess </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lo</a:t>
            </a:r>
            <a:r>
              <a:rPr lang="en-US" spc="-30"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shun</a:t>
            </a:r>
            <a:r>
              <a:rPr lang="en-US" dirty="0">
                <a:latin typeface="Times New Roman" panose="02020603050405020304" pitchFamily="18" charset="0"/>
                <a:cs typeface="Times New Roman" panose="02020603050405020304" pitchFamily="18" charset="0"/>
              </a:rPr>
              <a:t>t </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ra</a:t>
            </a:r>
            <a:r>
              <a:rPr lang="en-US" spc="-5"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lu</a:t>
            </a:r>
            <a:r>
              <a:rPr lang="en-US" spc="-1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oun</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shun</a:t>
            </a:r>
            <a:r>
              <a:rPr lang="en-US" dirty="0">
                <a:latin typeface="Times New Roman" panose="02020603050405020304" pitchFamily="18" charset="0"/>
                <a:cs typeface="Times New Roman" panose="02020603050405020304" pitchFamily="18" charset="0"/>
              </a:rPr>
              <a:t>t </a:t>
            </a:r>
            <a:r>
              <a:rPr lang="en-US" spc="-15" dirty="0">
                <a:latin typeface="Times New Roman" panose="02020603050405020304" pitchFamily="18" charset="0"/>
                <a:cs typeface="Times New Roman" panose="02020603050405020304" pitchFamily="18" charset="0"/>
              </a:rPr>
              <a:t>v</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lv</a:t>
            </a:r>
            <a:r>
              <a:rPr lang="en-US" spc="-5" dirty="0">
                <a:latin typeface="Times New Roman" panose="02020603050405020304" pitchFamily="18" charset="0"/>
                <a:cs typeface="Times New Roman" panose="02020603050405020304" pitchFamily="18" charset="0"/>
              </a:rPr>
              <a:t>e.</a:t>
            </a:r>
            <a:endParaRPr lang="en-US" dirty="0">
              <a:latin typeface="Times New Roman" panose="02020603050405020304" pitchFamily="18" charset="0"/>
              <a:cs typeface="Times New Roman" panose="02020603050405020304" pitchFamily="18" charset="0"/>
            </a:endParaRPr>
          </a:p>
          <a:p>
            <a:pPr marL="285750" marR="809625" indent="-273050" algn="just">
              <a:lnSpc>
                <a:spcPct val="100000"/>
              </a:lnSpc>
              <a:spcBef>
                <a:spcPts val="600"/>
              </a:spcBef>
              <a:buFont typeface="Trebuchet MS"/>
              <a:buAutoNum type="arabicPeriod"/>
              <a:tabLst>
                <a:tab pos="345440" algn="l"/>
              </a:tabLst>
            </a:pPr>
            <a:r>
              <a:rPr lang="en-US" spc="-25" dirty="0">
                <a:latin typeface="Times New Roman" panose="02020603050405020304" pitchFamily="18" charset="0"/>
                <a:cs typeface="Times New Roman" panose="02020603050405020304" pitchFamily="18" charset="0"/>
              </a:rPr>
              <a:t>P</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t </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nfec</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usu</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l</a:t>
            </a:r>
            <a:r>
              <a:rPr lang="en-US" spc="-2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y </a:t>
            </a:r>
            <a:r>
              <a:rPr lang="en-US" spc="-15" dirty="0">
                <a:latin typeface="Times New Roman" panose="02020603050405020304" pitchFamily="18" charset="0"/>
                <a:cs typeface="Times New Roman" panose="02020603050405020304" pitchFamily="18" charset="0"/>
              </a:rPr>
              <a:t>f</a:t>
            </a:r>
            <a:r>
              <a:rPr lang="en-US" spc="-10" dirty="0">
                <a:latin typeface="Times New Roman" panose="02020603050405020304" pitchFamily="18" charset="0"/>
                <a:cs typeface="Times New Roman" panose="02020603050405020304" pitchFamily="18" charset="0"/>
              </a:rPr>
              <a:t>r</a:t>
            </a:r>
            <a:r>
              <a:rPr lang="en-US" spc="-3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phy</a:t>
            </a:r>
            <a:r>
              <a:rPr lang="en-US" spc="-15" dirty="0">
                <a:latin typeface="Times New Roman" panose="02020603050405020304" pitchFamily="18" charset="0"/>
                <a:cs typeface="Times New Roman" panose="02020603050405020304" pitchFamily="18" charset="0"/>
              </a:rPr>
              <a:t>l</a:t>
            </a:r>
            <a:r>
              <a:rPr lang="en-US" spc="-3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c</a:t>
            </a:r>
            <a:r>
              <a:rPr lang="en-US" spc="-3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cu</a:t>
            </a:r>
            <a:r>
              <a:rPr lang="en-US" spc="-10" dirty="0">
                <a:latin typeface="Times New Roman" panose="02020603050405020304" pitchFamily="18" charset="0"/>
                <a:cs typeface="Times New Roman" panose="02020603050405020304" pitchFamily="18" charset="0"/>
              </a:rPr>
              <a:t>s </a:t>
            </a:r>
            <a:r>
              <a:rPr lang="en-US" spc="-5" dirty="0">
                <a:latin typeface="Times New Roman" panose="02020603050405020304" pitchFamily="18" charset="0"/>
                <a:cs typeface="Times New Roman" panose="02020603050405020304" pitchFamily="18" charset="0"/>
              </a:rPr>
              <a:t>epide</a:t>
            </a:r>
            <a:r>
              <a:rPr lang="en-US" spc="-1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is</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spc="-2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p</a:t>
            </a:r>
            <a:r>
              <a:rPr lang="en-US" spc="-1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y</a:t>
            </a:r>
            <a:r>
              <a:rPr lang="en-US" spc="-20" dirty="0">
                <a:latin typeface="Times New Roman" panose="02020603050405020304" pitchFamily="18" charset="0"/>
                <a:cs typeface="Times New Roman" panose="02020603050405020304" pitchFamily="18" charset="0"/>
              </a:rPr>
              <a:t>lococc</a:t>
            </a:r>
            <a:r>
              <a:rPr lang="en-US" spc="-15" dirty="0">
                <a:latin typeface="Times New Roman" panose="02020603050405020304" pitchFamily="18" charset="0"/>
                <a:cs typeface="Times New Roman" panose="02020603050405020304" pitchFamily="18" charset="0"/>
              </a:rPr>
              <a:t>us</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u</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eu</a:t>
            </a:r>
            <a:r>
              <a:rPr lang="en-US" spc="-15" dirty="0">
                <a:latin typeface="Times New Roman" panose="02020603050405020304" pitchFamily="18" charset="0"/>
                <a:cs typeface="Times New Roman" panose="02020603050405020304" pitchFamily="18" charset="0"/>
              </a:rPr>
              <a:t>s)</a:t>
            </a:r>
            <a:endParaRPr lang="en-US" dirty="0">
              <a:latin typeface="Times New Roman" panose="02020603050405020304" pitchFamily="18" charset="0"/>
              <a:cs typeface="Times New Roman" panose="02020603050405020304" pitchFamily="18" charset="0"/>
            </a:endParaRPr>
          </a:p>
          <a:p>
            <a:pPr marL="285750" marR="69215" indent="-273050" algn="just">
              <a:lnSpc>
                <a:spcPct val="100000"/>
              </a:lnSpc>
              <a:spcBef>
                <a:spcPts val="600"/>
              </a:spcBef>
              <a:buFont typeface="Trebuchet MS"/>
              <a:buAutoNum type="arabicPeriod"/>
              <a:tabLst>
                <a:tab pos="345440" algn="l"/>
              </a:tabLst>
            </a:pPr>
            <a:r>
              <a:rPr lang="en-US" spc="-5" dirty="0">
                <a:latin typeface="Times New Roman" panose="02020603050405020304" pitchFamily="18" charset="0"/>
                <a:cs typeface="Times New Roman" panose="02020603050405020304" pitchFamily="18" charset="0"/>
              </a:rPr>
              <a:t>M</a:t>
            </a:r>
            <a:r>
              <a:rPr lang="en-US" spc="-1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nit</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spc="-5" dirty="0">
                <a:latin typeface="Times New Roman" panose="02020603050405020304" pitchFamily="18" charset="0"/>
                <a:cs typeface="Times New Roman" panose="02020603050405020304" pitchFamily="18" charset="0"/>
              </a:rPr>
              <a:t>f</a:t>
            </a:r>
            <a:r>
              <a:rPr lang="en-US" spc="-3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spc="-5" dirty="0">
                <a:latin typeface="Times New Roman" panose="02020603050405020304" pitchFamily="18" charset="0"/>
                <a:cs typeface="Times New Roman" panose="02020603050405020304" pitchFamily="18" charset="0"/>
              </a:rPr>
              <a:t>shun</a:t>
            </a:r>
            <a:r>
              <a:rPr lang="en-US" dirty="0">
                <a:latin typeface="Times New Roman" panose="02020603050405020304" pitchFamily="18" charset="0"/>
                <a:cs typeface="Times New Roman" panose="02020603050405020304" pitchFamily="18" charset="0"/>
              </a:rPr>
              <a:t>t </a:t>
            </a:r>
            <a:r>
              <a:rPr lang="en-US" spc="-30" dirty="0" err="1">
                <a:latin typeface="Times New Roman" panose="02020603050405020304" pitchFamily="18" charset="0"/>
                <a:cs typeface="Times New Roman" panose="02020603050405020304" pitchFamily="18" charset="0"/>
              </a:rPr>
              <a:t>o</a:t>
            </a:r>
            <a:r>
              <a:rPr lang="en-US" spc="-15" dirty="0" err="1">
                <a:latin typeface="Times New Roman" panose="02020603050405020304" pitchFamily="18" charset="0"/>
                <a:cs typeface="Times New Roman" panose="02020603050405020304" pitchFamily="18" charset="0"/>
              </a:rPr>
              <a:t>v</a:t>
            </a:r>
            <a:r>
              <a:rPr lang="en-US" spc="-5" dirty="0" err="1">
                <a:latin typeface="Times New Roman" panose="02020603050405020304" pitchFamily="18" charset="0"/>
                <a:cs typeface="Times New Roman" panose="02020603050405020304" pitchFamily="18" charset="0"/>
              </a:rPr>
              <a:t>e</a:t>
            </a:r>
            <a:r>
              <a:rPr lang="en-US" dirty="0" err="1">
                <a:latin typeface="Times New Roman" panose="02020603050405020304" pitchFamily="18" charset="0"/>
                <a:cs typeface="Times New Roman" panose="02020603050405020304" pitchFamily="18" charset="0"/>
              </a:rPr>
              <a:t>r</a:t>
            </a:r>
            <a:r>
              <a:rPr lang="en-US" spc="-5" dirty="0" err="1">
                <a:latin typeface="Times New Roman" panose="02020603050405020304" pitchFamily="18" charset="0"/>
                <a:cs typeface="Times New Roman" panose="02020603050405020304" pitchFamily="18" charset="0"/>
              </a:rPr>
              <a:t>d</a:t>
            </a:r>
            <a:r>
              <a:rPr lang="en-US" spc="-20" dirty="0" err="1">
                <a:latin typeface="Times New Roman" panose="02020603050405020304" pitchFamily="18" charset="0"/>
                <a:cs typeface="Times New Roman" panose="02020603050405020304" pitchFamily="18" charset="0"/>
              </a:rPr>
              <a:t>r</a:t>
            </a:r>
            <a:r>
              <a:rPr lang="en-US" dirty="0" err="1">
                <a:latin typeface="Times New Roman" panose="02020603050405020304" pitchFamily="18" charset="0"/>
                <a:cs typeface="Times New Roman" panose="02020603050405020304" pitchFamily="18" charset="0"/>
              </a:rPr>
              <a:t>a</a:t>
            </a:r>
            <a:r>
              <a:rPr lang="en-US" spc="-10" dirty="0" err="1">
                <a:latin typeface="Times New Roman" panose="02020603050405020304" pitchFamily="18" charset="0"/>
                <a:cs typeface="Times New Roman" panose="02020603050405020304" pitchFamily="18" charset="0"/>
              </a:rPr>
              <a:t>i</a:t>
            </a:r>
            <a:r>
              <a:rPr lang="en-US" spc="-5" dirty="0" err="1">
                <a:latin typeface="Times New Roman" panose="02020603050405020304" pitchFamily="18" charset="0"/>
                <a:cs typeface="Times New Roman" panose="02020603050405020304" pitchFamily="18" charset="0"/>
              </a:rPr>
              <a:t>n</a:t>
            </a:r>
            <a:r>
              <a:rPr lang="en-US" spc="-10" dirty="0" err="1">
                <a:latin typeface="Times New Roman" panose="02020603050405020304" pitchFamily="18" charset="0"/>
                <a:cs typeface="Times New Roman" panose="02020603050405020304" pitchFamily="18" charset="0"/>
              </a:rPr>
              <a:t>a</a:t>
            </a:r>
            <a:r>
              <a:rPr lang="en-US" spc="-20" dirty="0" err="1">
                <a:latin typeface="Times New Roman" panose="02020603050405020304" pitchFamily="18" charset="0"/>
                <a:cs typeface="Times New Roman" panose="02020603050405020304" pitchFamily="18" charset="0"/>
              </a:rPr>
              <a:t>g</a:t>
            </a:r>
            <a:r>
              <a:rPr lang="en-US" dirty="0" err="1">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(he</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che</a:t>
            </a:r>
            <a:r>
              <a:rPr lang="en-US"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i</a:t>
            </a:r>
            <a:r>
              <a:rPr lang="en-US" spc="-15" dirty="0">
                <a:latin typeface="Times New Roman" panose="02020603050405020304" pitchFamily="18" charset="0"/>
                <a:cs typeface="Times New Roman" panose="02020603050405020304" pitchFamily="18" charset="0"/>
              </a:rPr>
              <a:t>z</a:t>
            </a:r>
            <a:r>
              <a:rPr lang="en-US" spc="-20" dirty="0">
                <a:latin typeface="Times New Roman" panose="02020603050405020304" pitchFamily="18" charset="0"/>
                <a:cs typeface="Times New Roman" panose="02020603050405020304" pitchFamily="18" charset="0"/>
              </a:rPr>
              <a:t>z</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ess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us</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r>
              <a:rPr lang="en-US" spc="-30" dirty="0" err="1">
                <a:latin typeface="Times New Roman" panose="02020603050405020304" pitchFamily="18" charset="0"/>
                <a:cs typeface="Times New Roman" panose="02020603050405020304" pitchFamily="18" charset="0"/>
              </a:rPr>
              <a:t>O</a:t>
            </a:r>
            <a:r>
              <a:rPr lang="en-US" spc="-15" dirty="0" err="1">
                <a:latin typeface="Times New Roman" panose="02020603050405020304" pitchFamily="18" charset="0"/>
                <a:cs typeface="Times New Roman" panose="02020603050405020304" pitchFamily="18" charset="0"/>
              </a:rPr>
              <a:t>v</a:t>
            </a:r>
            <a:r>
              <a:rPr lang="en-US" spc="-5" dirty="0" err="1">
                <a:latin typeface="Times New Roman" panose="02020603050405020304" pitchFamily="18" charset="0"/>
                <a:cs typeface="Times New Roman" panose="02020603050405020304" pitchFamily="18" charset="0"/>
              </a:rPr>
              <a:t>e</a:t>
            </a:r>
            <a:r>
              <a:rPr lang="en-US" spc="-10" dirty="0" err="1">
                <a:latin typeface="Times New Roman" panose="02020603050405020304" pitchFamily="18" charset="0"/>
                <a:cs typeface="Times New Roman" panose="02020603050405020304" pitchFamily="18" charset="0"/>
              </a:rPr>
              <a:t>r</a:t>
            </a:r>
            <a:r>
              <a:rPr lang="en-US" dirty="0" err="1">
                <a:latin typeface="Times New Roman" panose="02020603050405020304" pitchFamily="18" charset="0"/>
                <a:cs typeface="Times New Roman" panose="02020603050405020304" pitchFamily="18" charset="0"/>
              </a:rPr>
              <a:t>d</a:t>
            </a:r>
            <a:r>
              <a:rPr lang="en-US" spc="-20" dirty="0" err="1">
                <a:latin typeface="Times New Roman" panose="02020603050405020304" pitchFamily="18" charset="0"/>
                <a:cs typeface="Times New Roman" panose="02020603050405020304" pitchFamily="18" charset="0"/>
              </a:rPr>
              <a:t>r</a:t>
            </a:r>
            <a:r>
              <a:rPr lang="en-US" spc="-10" dirty="0" err="1">
                <a:latin typeface="Times New Roman" panose="02020603050405020304" pitchFamily="18" charset="0"/>
                <a:cs typeface="Times New Roman" panose="02020603050405020304" pitchFamily="18" charset="0"/>
              </a:rPr>
              <a:t>ai</a:t>
            </a:r>
            <a:r>
              <a:rPr lang="en-US" spc="-5" dirty="0" err="1">
                <a:latin typeface="Times New Roman" panose="02020603050405020304" pitchFamily="18" charset="0"/>
                <a:cs typeface="Times New Roman" panose="02020603050405020304" pitchFamily="18" charset="0"/>
              </a:rPr>
              <a:t>n</a:t>
            </a:r>
            <a:r>
              <a:rPr lang="en-US" dirty="0" err="1">
                <a:latin typeface="Times New Roman" panose="02020603050405020304" pitchFamily="18" charset="0"/>
                <a:cs typeface="Times New Roman" panose="02020603050405020304" pitchFamily="18" charset="0"/>
              </a:rPr>
              <a:t>a</a:t>
            </a:r>
            <a:r>
              <a:rPr lang="en-US" spc="-20" dirty="0" err="1">
                <a:latin typeface="Times New Roman" panose="02020603050405020304" pitchFamily="18" charset="0"/>
                <a:cs typeface="Times New Roman" panose="02020603050405020304" pitchFamily="18" charset="0"/>
              </a:rPr>
              <a:t>g</a:t>
            </a:r>
            <a:r>
              <a:rPr lang="en-US" dirty="0" err="1">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l</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ad</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o sl</a:t>
            </a:r>
            <a:r>
              <a:rPr lang="en-US" spc="-2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t </a:t>
            </a:r>
            <a:r>
              <a:rPr lang="en-US" spc="-15"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ent</a:t>
            </a:r>
            <a:r>
              <a:rPr lang="en-US" spc="-10" dirty="0">
                <a:latin typeface="Times New Roman" panose="02020603050405020304" pitchFamily="18" charset="0"/>
                <a:cs typeface="Times New Roman" panose="02020603050405020304" pitchFamily="18" charset="0"/>
              </a:rPr>
              <a:t>ri</a:t>
            </a:r>
            <a:r>
              <a:rPr lang="en-US" spc="-5" dirty="0">
                <a:latin typeface="Times New Roman" panose="02020603050405020304" pitchFamily="18" charset="0"/>
                <a:cs typeface="Times New Roman" panose="02020603050405020304" pitchFamily="18" charset="0"/>
              </a:rPr>
              <a:t>cle </a:t>
            </a:r>
            <a:r>
              <a:rPr lang="en-US" spc="-15" dirty="0">
                <a:latin typeface="Times New Roman" panose="02020603050405020304" pitchFamily="18" charset="0"/>
                <a:cs typeface="Times New Roman" panose="02020603050405020304" pitchFamily="18" charset="0"/>
              </a:rPr>
              <a:t>sy</a:t>
            </a:r>
            <a:r>
              <a:rPr lang="en-US" spc="-5" dirty="0">
                <a:latin typeface="Times New Roman" panose="02020603050405020304" pitchFamily="18" charset="0"/>
                <a:cs typeface="Times New Roman" panose="02020603050405020304" pitchFamily="18" charset="0"/>
              </a:rPr>
              <a:t>nd</a:t>
            </a:r>
            <a:r>
              <a:rPr lang="en-US" spc="-20" dirty="0">
                <a:latin typeface="Times New Roman" panose="02020603050405020304" pitchFamily="18" charset="0"/>
                <a:cs typeface="Times New Roman" panose="02020603050405020304" pitchFamily="18" charset="0"/>
              </a:rPr>
              <a:t>ro</a:t>
            </a:r>
            <a:r>
              <a:rPr lang="en-US" spc="-3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w</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eb</a:t>
            </a:r>
            <a:r>
              <a:rPr lang="en-US"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ent</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icl</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be</a:t>
            </a:r>
            <a:r>
              <a:rPr lang="en-US" spc="5" dirty="0">
                <a:latin typeface="Times New Roman" panose="02020603050405020304" pitchFamily="18" charset="0"/>
                <a:cs typeface="Times New Roman" panose="02020603050405020304" pitchFamily="18" charset="0"/>
              </a:rPr>
              <a:t>c</a:t>
            </a:r>
            <a:r>
              <a:rPr lang="en-US" spc="-3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ccus</a:t>
            </a:r>
            <a:r>
              <a:rPr lang="en-US" spc="5" dirty="0">
                <a:latin typeface="Times New Roman" panose="02020603050405020304" pitchFamily="18" charset="0"/>
                <a:cs typeface="Times New Roman" panose="02020603050405020304" pitchFamily="18" charset="0"/>
              </a:rPr>
              <a:t>t</a:t>
            </a:r>
            <a:r>
              <a:rPr lang="en-US" spc="-3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m</a:t>
            </a:r>
            <a:r>
              <a:rPr lang="en-US" spc="-5" dirty="0">
                <a:latin typeface="Times New Roman" panose="02020603050405020304" pitchFamily="18" charset="0"/>
                <a:cs typeface="Times New Roman" panose="02020603050405020304" pitchFamily="18" charset="0"/>
              </a:rPr>
              <a:t>ed t</a:t>
            </a:r>
            <a:r>
              <a:rPr lang="en-US" spc="-1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ry</a:t>
            </a:r>
            <a:r>
              <a:rPr lang="en-US" spc="-10"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l</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a:t>
            </a:r>
            <a:r>
              <a:rPr lang="en-US" spc="-3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r </a:t>
            </a:r>
            <a:r>
              <a:rPr lang="en-US" spc="-15" dirty="0">
                <a:latin typeface="Times New Roman" panose="02020603050405020304" pitchFamily="18" charset="0"/>
                <a:cs typeface="Times New Roman" panose="02020603050405020304" pitchFamily="18" charset="0"/>
              </a:rPr>
              <a:t>sl</a:t>
            </a:r>
            <a:r>
              <a:rPr lang="en-US" spc="-2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 </a:t>
            </a:r>
            <a:r>
              <a:rPr lang="en-US" spc="-5" dirty="0">
                <a:latin typeface="Times New Roman" panose="02020603050405020304" pitchFamily="18" charset="0"/>
                <a:cs typeface="Times New Roman" panose="02020603050405020304" pitchFamily="18" charset="0"/>
              </a:rPr>
              <a:t>l</a:t>
            </a:r>
            <a:r>
              <a:rPr lang="en-US" spc="-10" dirty="0">
                <a:latin typeface="Times New Roman" panose="02020603050405020304" pitchFamily="18" charset="0"/>
                <a:cs typeface="Times New Roman" panose="02020603050405020304" pitchFamily="18" charset="0"/>
              </a:rPr>
              <a:t>ik</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c</a:t>
            </a:r>
            <a:r>
              <a:rPr lang="en-US" spc="-3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nf</a:t>
            </a:r>
            <a:r>
              <a:rPr lang="en-US" spc="-10" dirty="0">
                <a:latin typeface="Times New Roman" panose="02020603050405020304" pitchFamily="18" charset="0"/>
                <a:cs typeface="Times New Roman" panose="02020603050405020304" pitchFamily="18" charset="0"/>
              </a:rPr>
              <a:t>i</a:t>
            </a:r>
            <a:r>
              <a:rPr lang="en-US" spc="-15"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u</a:t>
            </a:r>
            <a:r>
              <a:rPr lang="en-US" spc="-20"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on</a:t>
            </a:r>
            <a:r>
              <a:rPr lang="en-US" dirty="0">
                <a:latin typeface="Times New Roman" panose="02020603050405020304" pitchFamily="18" charset="0"/>
                <a:cs typeface="Times New Roman" panose="02020603050405020304" pitchFamily="18" charset="0"/>
              </a:rPr>
              <a:t>,</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l</a:t>
            </a:r>
            <a:r>
              <a:rPr lang="en-US" spc="-1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e </a:t>
            </a:r>
            <a:r>
              <a:rPr lang="en-US" spc="-5" dirty="0">
                <a:latin typeface="Times New Roman" panose="02020603050405020304" pitchFamily="18" charset="0"/>
                <a:cs typeface="Times New Roman" panose="02020603050405020304" pitchFamily="18" charset="0"/>
              </a:rPr>
              <a:t>buff</a:t>
            </a:r>
            <a:r>
              <a:rPr lang="en-US" spc="-10" dirty="0">
                <a:latin typeface="Times New Roman" panose="02020603050405020304" pitchFamily="18" charset="0"/>
                <a:cs typeface="Times New Roman" panose="02020603050405020304" pitchFamily="18" charset="0"/>
              </a:rPr>
              <a:t>eri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bi</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o </a:t>
            </a:r>
            <a:r>
              <a:rPr lang="en-US" spc="-5" dirty="0">
                <a:latin typeface="Times New Roman" panose="02020603050405020304" pitchFamily="18" charset="0"/>
                <a:cs typeface="Times New Roman" panose="02020603050405020304" pitchFamily="18" charset="0"/>
              </a:rPr>
              <a:t>in</a:t>
            </a:r>
            <a:r>
              <a:rPr lang="en-US" spc="-20" dirty="0">
                <a:latin typeface="Times New Roman" panose="02020603050405020304" pitchFamily="18" charset="0"/>
                <a:cs typeface="Times New Roman" panose="02020603050405020304" pitchFamily="18" charset="0"/>
              </a:rPr>
              <a:t>cr</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se</a:t>
            </a:r>
            <a:r>
              <a:rPr lang="en-US" dirty="0">
                <a:latin typeface="Times New Roman" panose="02020603050405020304" pitchFamily="18" charset="0"/>
                <a:cs typeface="Times New Roman" panose="02020603050405020304" pitchFamily="18" charset="0"/>
              </a:rPr>
              <a:t>d </a:t>
            </a: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a:t>
            </a:r>
            <a:r>
              <a:rPr lang="en-US" spc="-15" dirty="0">
                <a:latin typeface="Times New Roman" panose="02020603050405020304" pitchFamily="18" charset="0"/>
                <a:cs typeface="Times New Roman" panose="02020603050405020304" pitchFamily="18" charset="0"/>
              </a:rPr>
              <a:t>P</a:t>
            </a:r>
            <a:r>
              <a:rPr lang="en-US" spc="-10"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v</a:t>
            </a:r>
            <a:r>
              <a:rPr lang="en-US" spc="-10"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on</a:t>
            </a:r>
            <a:r>
              <a:rPr lang="en-US" spc="-10" dirty="0">
                <a:latin typeface="Times New Roman" panose="02020603050405020304" pitchFamily="18" charset="0"/>
                <a:cs typeface="Times New Roman" panose="02020603050405020304" pitchFamily="18" charset="0"/>
              </a:rPr>
              <a:t>s</a:t>
            </a: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C0268E3F-8C3C-802A-89BA-BCCDB52C62D1}"/>
              </a:ext>
            </a:extLst>
          </p:cNvPr>
          <p:cNvPicPr>
            <a:picLocks noChangeAspect="1"/>
          </p:cNvPicPr>
          <p:nvPr/>
        </p:nvPicPr>
        <p:blipFill>
          <a:blip r:embed="rId2"/>
          <a:stretch>
            <a:fillRect/>
          </a:stretch>
        </p:blipFill>
        <p:spPr>
          <a:xfrm>
            <a:off x="10753219" y="-3748"/>
            <a:ext cx="1438781" cy="1438781"/>
          </a:xfrm>
          <a:prstGeom prst="rect">
            <a:avLst/>
          </a:prstGeom>
        </p:spPr>
      </p:pic>
    </p:spTree>
    <p:extLst>
      <p:ext uri="{BB962C8B-B14F-4D97-AF65-F5344CB8AC3E}">
        <p14:creationId xmlns:p14="http://schemas.microsoft.com/office/powerpoint/2010/main" val="3247473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9082-DBD7-A246-B1C3-952671C32B4D}"/>
              </a:ext>
            </a:extLst>
          </p:cNvPr>
          <p:cNvSpPr>
            <a:spLocks noGrp="1"/>
          </p:cNvSpPr>
          <p:nvPr>
            <p:ph type="title"/>
          </p:nvPr>
        </p:nvSpPr>
        <p:spPr>
          <a:xfrm>
            <a:off x="212651" y="159489"/>
            <a:ext cx="11780875" cy="659218"/>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Rehabilitation Management</a:t>
            </a:r>
            <a:endParaRPr lang="en-US" dirty="0"/>
          </a:p>
        </p:txBody>
      </p:sp>
      <p:sp>
        <p:nvSpPr>
          <p:cNvPr id="3" name="Content Placeholder 2">
            <a:extLst>
              <a:ext uri="{FF2B5EF4-FFF2-40B4-BE49-F238E27FC236}">
                <a16:creationId xmlns:a16="http://schemas.microsoft.com/office/drawing/2014/main" id="{C7F32ED2-5C56-EE41-95A4-9E95891CC27E}"/>
              </a:ext>
            </a:extLst>
          </p:cNvPr>
          <p:cNvSpPr>
            <a:spLocks noGrp="1"/>
          </p:cNvSpPr>
          <p:nvPr>
            <p:ph idx="1"/>
          </p:nvPr>
        </p:nvSpPr>
        <p:spPr>
          <a:xfrm>
            <a:off x="838200" y="1169581"/>
            <a:ext cx="10515600" cy="5007382"/>
          </a:xfrm>
        </p:spPr>
        <p:txBody>
          <a:bodyPr/>
          <a:lstStyle/>
          <a:p>
            <a:pPr marL="12700" algn="just">
              <a:lnSpc>
                <a:spcPct val="100000"/>
              </a:lnSpc>
              <a:tabLst>
                <a:tab pos="534670" algn="l"/>
              </a:tabLst>
            </a:pPr>
            <a:r>
              <a:rPr lang="en-US" b="1" spc="-25" dirty="0">
                <a:latin typeface="Times New Roman" panose="02020603050405020304" pitchFamily="18" charset="0"/>
                <a:cs typeface="Times New Roman" panose="02020603050405020304" pitchFamily="18" charset="0"/>
              </a:rPr>
              <a:t>Te</a:t>
            </a:r>
            <a:r>
              <a:rPr lang="en-US" b="1" dirty="0">
                <a:latin typeface="Times New Roman" panose="02020603050405020304" pitchFamily="18" charset="0"/>
                <a:cs typeface="Times New Roman" panose="02020603050405020304" pitchFamily="18" charset="0"/>
              </a:rPr>
              <a:t>a</a:t>
            </a:r>
            <a:r>
              <a:rPr lang="en-US" b="1" spc="-5" dirty="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h</a:t>
            </a:r>
            <a:r>
              <a:rPr lang="en-US" b="1" spc="-5"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H</a:t>
            </a:r>
            <a:r>
              <a:rPr lang="en-US" b="1" spc="-20" dirty="0">
                <a:latin typeface="Times New Roman" panose="02020603050405020304" pitchFamily="18" charset="0"/>
                <a:cs typeface="Times New Roman" panose="02020603050405020304" pitchFamily="18" charset="0"/>
              </a:rPr>
              <a:t>o</a:t>
            </a:r>
            <a:r>
              <a:rPr lang="en-US" b="1" spc="-5" dirty="0">
                <a:latin typeface="Times New Roman" panose="02020603050405020304" pitchFamily="18" charset="0"/>
                <a:cs typeface="Times New Roman" panose="02020603050405020304" pitchFamily="18" charset="0"/>
              </a:rPr>
              <a:t>m</a:t>
            </a:r>
            <a:r>
              <a:rPr lang="en-US" b="1" dirty="0">
                <a:latin typeface="Times New Roman" panose="02020603050405020304" pitchFamily="18" charset="0"/>
                <a:cs typeface="Times New Roman" panose="02020603050405020304" pitchFamily="18" charset="0"/>
              </a:rPr>
              <a:t>e</a:t>
            </a:r>
            <a:r>
              <a:rPr lang="en-US" b="1" spc="-5"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a</a:t>
            </a:r>
            <a:r>
              <a:rPr lang="en-US" b="1" spc="-5" dirty="0">
                <a:latin typeface="Times New Roman" panose="02020603050405020304" pitchFamily="18" charset="0"/>
                <a:cs typeface="Times New Roman" panose="02020603050405020304" pitchFamily="18" charset="0"/>
              </a:rPr>
              <a:t>re</a:t>
            </a:r>
            <a:endParaRPr lang="en-US" b="1" dirty="0">
              <a:latin typeface="Times New Roman" panose="02020603050405020304" pitchFamily="18" charset="0"/>
              <a:cs typeface="Times New Roman" panose="02020603050405020304" pitchFamily="18" charset="0"/>
            </a:endParaRPr>
          </a:p>
          <a:p>
            <a:pPr marL="527050" marR="260350" indent="-514350" algn="just">
              <a:spcBef>
                <a:spcPts val="590"/>
              </a:spcBef>
              <a:buFont typeface="+mj-lt"/>
              <a:buAutoNum type="arabicPeriod"/>
              <a:tabLst>
                <a:tab pos="407034" algn="l"/>
              </a:tabLst>
            </a:pP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c</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ld</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15"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rticip</a:t>
            </a:r>
            <a:r>
              <a:rPr lang="en-US" spc="5"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i</a:t>
            </a:r>
            <a:r>
              <a:rPr lang="en-US" dirty="0">
                <a:latin typeface="Times New Roman" panose="02020603050405020304" pitchFamily="18" charset="0"/>
                <a:cs typeface="Times New Roman" panose="02020603050405020304" pitchFamily="18" charset="0"/>
              </a:rPr>
              <a:t>n a</a:t>
            </a:r>
            <a:r>
              <a:rPr lang="en-US" spc="-15" dirty="0">
                <a:latin typeface="Times New Roman" panose="02020603050405020304" pitchFamily="18" charset="0"/>
                <a:cs typeface="Times New Roman" panose="02020603050405020304" pitchFamily="18" charset="0"/>
              </a:rPr>
              <a:t>g</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a:t>
            </a:r>
            <a:r>
              <a:rPr lang="en-US" spc="-20" dirty="0">
                <a:latin typeface="Times New Roman" panose="02020603050405020304" pitchFamily="18" charset="0"/>
                <a:cs typeface="Times New Roman" panose="02020603050405020304" pitchFamily="18" charset="0"/>
              </a:rPr>
              <a:t>ppr</a:t>
            </a:r>
            <a:r>
              <a:rPr lang="en-US" spc="-2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pri</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tie</a:t>
            </a:r>
            <a:r>
              <a:rPr lang="en-US" dirty="0">
                <a:latin typeface="Times New Roman" panose="02020603050405020304" pitchFamily="18" charset="0"/>
                <a:cs typeface="Times New Roman" panose="02020603050405020304" pitchFamily="18" charset="0"/>
              </a:rPr>
              <a:t>s a</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to</a:t>
            </a:r>
            <a:r>
              <a:rPr lang="en-US" spc="-10" dirty="0">
                <a:latin typeface="Times New Roman" panose="02020603050405020304" pitchFamily="18" charset="0"/>
                <a:cs typeface="Times New Roman" panose="02020603050405020304" pitchFamily="18" charset="0"/>
              </a:rPr>
              <a:t>le</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ted. E</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c</a:t>
            </a:r>
            <a:r>
              <a:rPr lang="en-US" spc="-1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ur</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p</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s </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p</a:t>
            </a:r>
            <a:r>
              <a:rPr lang="en-US" spc="-25" dirty="0">
                <a:latin typeface="Times New Roman" panose="02020603050405020304" pitchFamily="18" charset="0"/>
                <a:cs typeface="Times New Roman" panose="02020603050405020304" pitchFamily="18" charset="0"/>
              </a:rPr>
              <a:t>r</a:t>
            </a:r>
            <a:r>
              <a:rPr lang="en-US" spc="-20" dirty="0">
                <a:latin typeface="Times New Roman" panose="02020603050405020304" pitchFamily="18" charset="0"/>
                <a:cs typeface="Times New Roman" panose="02020603050405020304" pitchFamily="18" charset="0"/>
              </a:rPr>
              <a:t>o</a:t>
            </a:r>
            <a:r>
              <a:rPr lang="en-US" spc="-15"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id</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rm</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 l</a:t>
            </a:r>
            <a:r>
              <a:rPr lang="en-US" spc="-5" dirty="0">
                <a:latin typeface="Times New Roman" panose="02020603050405020304" pitchFamily="18" charset="0"/>
                <a:cs typeface="Times New Roman" panose="02020603050405020304" pitchFamily="18" charset="0"/>
              </a:rPr>
              <a:t>ifest</a:t>
            </a:r>
            <a:r>
              <a:rPr lang="en-US"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po</a:t>
            </a:r>
            <a:r>
              <a:rPr lang="en-US" spc="-10" dirty="0">
                <a:latin typeface="Times New Roman" panose="02020603050405020304" pitchFamily="18" charset="0"/>
                <a:cs typeface="Times New Roman" panose="02020603050405020304" pitchFamily="18" charset="0"/>
              </a:rPr>
              <a:t>s</a:t>
            </a:r>
            <a:r>
              <a:rPr lang="en-US" spc="-20" dirty="0">
                <a:latin typeface="Times New Roman" panose="02020603050405020304" pitchFamily="18" charset="0"/>
                <a:cs typeface="Times New Roman" panose="02020603050405020304" pitchFamily="18" charset="0"/>
              </a:rPr>
              <a:t>s</a:t>
            </a:r>
            <a:r>
              <a:rPr lang="en-US" spc="-10"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l</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a:t>
            </a:r>
          </a:p>
          <a:p>
            <a:pPr marL="527050" marR="260350" indent="-514350" algn="just">
              <a:spcBef>
                <a:spcPts val="590"/>
              </a:spcBef>
              <a:buFont typeface="+mj-lt"/>
              <a:buAutoNum type="arabicPeriod"/>
              <a:tabLst>
                <a:tab pos="407034" algn="l"/>
              </a:tabLst>
            </a:pPr>
            <a:endParaRPr lang="en-US" dirty="0">
              <a:latin typeface="Times New Roman" panose="02020603050405020304" pitchFamily="18" charset="0"/>
              <a:cs typeface="Times New Roman" panose="02020603050405020304" pitchFamily="18" charset="0"/>
            </a:endParaRPr>
          </a:p>
          <a:p>
            <a:pPr marL="527050" marR="500380" indent="-514350" algn="just">
              <a:lnSpc>
                <a:spcPct val="89900"/>
              </a:lnSpc>
              <a:spcBef>
                <a:spcPts val="605"/>
              </a:spcBef>
              <a:buFont typeface="+mj-lt"/>
              <a:buAutoNum type="arabicPeriod"/>
              <a:tabLst>
                <a:tab pos="417195" algn="l"/>
              </a:tabLst>
            </a:pPr>
            <a:r>
              <a:rPr lang="en-US" spc="-20"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x</a:t>
            </a:r>
            <a:r>
              <a:rPr lang="en-US" spc="-5"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la</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h</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w</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 r</a:t>
            </a:r>
            <a:r>
              <a:rPr lang="en-US" spc="-10" dirty="0">
                <a:latin typeface="Times New Roman" panose="02020603050405020304" pitchFamily="18" charset="0"/>
                <a:cs typeface="Times New Roman" panose="02020603050405020304" pitchFamily="18" charset="0"/>
              </a:rPr>
              <a:t>e</a:t>
            </a:r>
            <a:r>
              <a:rPr lang="en-US" spc="-20" dirty="0">
                <a:latin typeface="Times New Roman" panose="02020603050405020304" pitchFamily="18" charset="0"/>
                <a:cs typeface="Times New Roman" panose="02020603050405020304" pitchFamily="18" charset="0"/>
              </a:rPr>
              <a:t>co</a:t>
            </a:r>
            <a:r>
              <a:rPr lang="en-US" spc="-15"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s 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ympto</a:t>
            </a:r>
            <a:r>
              <a:rPr lang="en-US" spc="-30" dirty="0">
                <a:latin typeface="Times New Roman" panose="02020603050405020304" pitchFamily="18" charset="0"/>
                <a:cs typeface="Times New Roman" panose="02020603050405020304" pitchFamily="18" charset="0"/>
              </a:rPr>
              <a:t>m</a:t>
            </a:r>
            <a:r>
              <a:rPr lang="en-US" spc="-1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se</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CP</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Su</a:t>
            </a:r>
            <a:r>
              <a:rPr lang="en-US" spc="10" dirty="0">
                <a:latin typeface="Times New Roman" panose="02020603050405020304" pitchFamily="18" charset="0"/>
                <a:cs typeface="Times New Roman" panose="02020603050405020304" pitchFamily="18" charset="0"/>
              </a:rPr>
              <a:t>b</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le</a:t>
            </a:r>
            <a:r>
              <a:rPr lang="en-US" spc="-1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s</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cl</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g</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s </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t>
            </a:r>
            <a:r>
              <a:rPr lang="en-US" spc="-10" dirty="0">
                <a:latin typeface="Times New Roman" panose="02020603050405020304" pitchFamily="18" charset="0"/>
                <a:cs typeface="Times New Roman" panose="02020603050405020304" pitchFamily="18" charset="0"/>
              </a:rPr>
              <a:t>sc</a:t>
            </a:r>
            <a:r>
              <a:rPr lang="en-US" spc="5" dirty="0">
                <a:latin typeface="Times New Roman" panose="02020603050405020304" pitchFamily="18" charset="0"/>
                <a:cs typeface="Times New Roman" panose="02020603050405020304" pitchFamily="18" charset="0"/>
              </a:rPr>
              <a:t>h</a:t>
            </a:r>
            <a:r>
              <a:rPr lang="en-US" spc="-20" dirty="0">
                <a:latin typeface="Times New Roman" panose="02020603050405020304" pitchFamily="18" charset="0"/>
                <a:cs typeface="Times New Roman" panose="02020603050405020304" pitchFamily="18" charset="0"/>
              </a:rPr>
              <a:t>oo</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perf</a:t>
            </a:r>
            <a:r>
              <a:rPr lang="en-US" spc="-25" dirty="0">
                <a:latin typeface="Times New Roman" panose="02020603050405020304" pitchFamily="18" charset="0"/>
                <a:cs typeface="Times New Roman" panose="02020603050405020304" pitchFamily="18" charset="0"/>
              </a:rPr>
              <a:t>or</a:t>
            </a:r>
            <a:r>
              <a:rPr lang="en-US" spc="-5"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termitte</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che</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mi</a:t>
            </a:r>
            <a:r>
              <a:rPr lang="en-US" dirty="0">
                <a:latin typeface="Times New Roman" panose="02020603050405020304" pitchFamily="18" charset="0"/>
                <a:cs typeface="Times New Roman" panose="02020603050405020304" pitchFamily="18" charset="0"/>
              </a:rPr>
              <a:t>ld</a:t>
            </a:r>
            <a:r>
              <a:rPr lang="en-US" spc="-5" dirty="0">
                <a:latin typeface="Times New Roman" panose="02020603050405020304" pitchFamily="18" charset="0"/>
                <a:cs typeface="Times New Roman" panose="02020603050405020304" pitchFamily="18" charset="0"/>
              </a:rPr>
              <a:t> be</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vio</a:t>
            </a:r>
            <a:r>
              <a:rPr lang="en-US" spc="-15" dirty="0">
                <a:latin typeface="Times New Roman" panose="02020603050405020304" pitchFamily="18" charset="0"/>
                <a:cs typeface="Times New Roman" panose="02020603050405020304" pitchFamily="18" charset="0"/>
              </a:rPr>
              <a:t>r</a:t>
            </a:r>
            <a:r>
              <a:rPr lang="en-US" spc="-10" dirty="0">
                <a:latin typeface="Times New Roman" panose="02020603050405020304" pitchFamily="18" charset="0"/>
                <a:cs typeface="Times New Roman" panose="02020603050405020304" pitchFamily="18" charset="0"/>
              </a:rPr>
              <a:t> c</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spc="-10"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s.</a:t>
            </a:r>
          </a:p>
          <a:p>
            <a:pPr marL="527050" marR="500380" indent="-514350" algn="just">
              <a:lnSpc>
                <a:spcPct val="89900"/>
              </a:lnSpc>
              <a:spcBef>
                <a:spcPts val="605"/>
              </a:spcBef>
              <a:buFont typeface="+mj-lt"/>
              <a:buAutoNum type="arabicPeriod"/>
              <a:tabLst>
                <a:tab pos="417195" algn="l"/>
              </a:tabLst>
            </a:pPr>
            <a:endParaRPr lang="en-US" dirty="0">
              <a:latin typeface="Times New Roman" panose="02020603050405020304" pitchFamily="18" charset="0"/>
              <a:cs typeface="Times New Roman" panose="02020603050405020304" pitchFamily="18" charset="0"/>
            </a:endParaRPr>
          </a:p>
          <a:p>
            <a:pPr marL="527050" marR="5080" indent="-514350" algn="just">
              <a:lnSpc>
                <a:spcPts val="2800"/>
              </a:lnSpc>
              <a:spcBef>
                <a:spcPts val="650"/>
              </a:spcBef>
              <a:buFont typeface="+mj-lt"/>
              <a:buAutoNum type="arabicPeriod"/>
              <a:tabLst>
                <a:tab pos="396240" algn="l"/>
              </a:tabLst>
            </a:pPr>
            <a:r>
              <a:rPr lang="en-US" spc="-15"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req</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de</a:t>
            </a:r>
            <a:r>
              <a:rPr lang="en-US" spc="-10"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l</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pme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al</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sc</a:t>
            </a:r>
            <a:r>
              <a:rPr lang="en-US" spc="-5" dirty="0">
                <a:latin typeface="Times New Roman" panose="02020603050405020304" pitchFamily="18" charset="0"/>
                <a:cs typeface="Times New Roman" panose="02020603050405020304" pitchFamily="18" charset="0"/>
              </a:rPr>
              <a:t>re</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gs</a:t>
            </a:r>
            <a:r>
              <a:rPr lang="en-US" dirty="0">
                <a:latin typeface="Times New Roman" panose="02020603050405020304" pitchFamily="18" charset="0"/>
                <a:cs typeface="Times New Roman" panose="02020603050405020304" pitchFamily="18" charset="0"/>
              </a:rPr>
              <a:t> &amp;</a:t>
            </a:r>
            <a:r>
              <a:rPr lang="en-US" spc="-10"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fo</a:t>
            </a:r>
            <a:r>
              <a:rPr lang="en-US" spc="-10" dirty="0">
                <a:latin typeface="Times New Roman" panose="02020603050405020304" pitchFamily="18" charset="0"/>
                <a:cs typeface="Times New Roman" panose="02020603050405020304" pitchFamily="18" charset="0"/>
              </a:rPr>
              <a:t>ll</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w </a:t>
            </a:r>
            <a:r>
              <a:rPr lang="en-US" spc="5" dirty="0">
                <a:latin typeface="Times New Roman" panose="02020603050405020304" pitchFamily="18" charset="0"/>
                <a:cs typeface="Times New Roman" panose="02020603050405020304" pitchFamily="18" charset="0"/>
              </a:rPr>
              <a:t>u</a:t>
            </a:r>
            <a:r>
              <a:rPr lang="en-US" spc="-20" dirty="0">
                <a:latin typeface="Times New Roman" panose="02020603050405020304" pitchFamily="18" charset="0"/>
                <a:cs typeface="Times New Roman" panose="02020603050405020304" pitchFamily="18" charset="0"/>
              </a:rPr>
              <a:t>p</a:t>
            </a:r>
            <a:r>
              <a:rPr lang="en-US" spc="-1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18D36EE-1D20-7E52-DDB6-6E8607E1BBF7}"/>
              </a:ext>
            </a:extLst>
          </p:cNvPr>
          <p:cNvPicPr>
            <a:picLocks noChangeAspect="1"/>
          </p:cNvPicPr>
          <p:nvPr/>
        </p:nvPicPr>
        <p:blipFill>
          <a:blip r:embed="rId2"/>
          <a:stretch>
            <a:fillRect/>
          </a:stretch>
        </p:blipFill>
        <p:spPr>
          <a:xfrm>
            <a:off x="10753219" y="0"/>
            <a:ext cx="1438781" cy="1438781"/>
          </a:xfrm>
          <a:prstGeom prst="rect">
            <a:avLst/>
          </a:prstGeom>
        </p:spPr>
      </p:pic>
    </p:spTree>
    <p:extLst>
      <p:ext uri="{BB962C8B-B14F-4D97-AF65-F5344CB8AC3E}">
        <p14:creationId xmlns:p14="http://schemas.microsoft.com/office/powerpoint/2010/main" val="338577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a:xfrm>
            <a:off x="845288" y="131209"/>
            <a:ext cx="10515600" cy="1172935"/>
          </a:xfrm>
        </p:spPr>
        <p:txBody>
          <a:bodyPr>
            <a:normAutofit/>
          </a:bodyPr>
          <a:lstStyle/>
          <a:p>
            <a:r>
              <a:rPr lang="en-US" b="1" dirty="0">
                <a:solidFill>
                  <a:srgbClr val="FF0000"/>
                </a:solidFill>
              </a:rPr>
              <a:t>INTRODUCTION</a:t>
            </a:r>
          </a:p>
        </p:txBody>
      </p:sp>
      <p:sp>
        <p:nvSpPr>
          <p:cNvPr id="1048587" name="Content Placeholder 2"/>
          <p:cNvSpPr>
            <a:spLocks noGrp="1"/>
          </p:cNvSpPr>
          <p:nvPr>
            <p:ph idx="1"/>
          </p:nvPr>
        </p:nvSpPr>
        <p:spPr>
          <a:xfrm>
            <a:off x="287079" y="1438781"/>
            <a:ext cx="11632019" cy="5100242"/>
          </a:xfrm>
        </p:spPr>
        <p:txBody>
          <a:bodyPr>
            <a:normAutofit fontScale="88929"/>
          </a:bodyPr>
          <a:lstStyle/>
          <a:p>
            <a:pPr marL="12700" indent="0" algn="just">
              <a:lnSpc>
                <a:spcPct val="100000"/>
              </a:lnSpc>
              <a:buClr>
                <a:srgbClr val="7E8FA9"/>
              </a:buClr>
              <a:buSzPct val="93750"/>
              <a:buNone/>
              <a:tabLst>
                <a:tab pos="287020" algn="l"/>
              </a:tabLst>
            </a:pPr>
            <a:r>
              <a:rPr lang="en-US" dirty="0">
                <a:latin typeface="Times New Roman" panose="02020603050405020304" pitchFamily="18" charset="0"/>
                <a:cs typeface="Times New Roman" panose="02020603050405020304" pitchFamily="18" charset="0"/>
              </a:rPr>
              <a:t>The word hydrocephalous is derived</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Greek</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word</a:t>
            </a:r>
            <a:r>
              <a:rPr lang="en-US" spc="-2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Hydr</a:t>
            </a:r>
            <a:r>
              <a:rPr lang="en-US" b="1" spc="-5"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ing “</a:t>
            </a:r>
            <a:r>
              <a:rPr lang="en-US" spc="-125"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er”,</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2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Cep</a:t>
            </a:r>
            <a:r>
              <a:rPr lang="en-US" b="1" spc="-15" dirty="0" err="1">
                <a:latin typeface="Times New Roman" panose="02020603050405020304" pitchFamily="18" charset="0"/>
                <a:cs typeface="Times New Roman" panose="02020603050405020304" pitchFamily="18" charset="0"/>
              </a:rPr>
              <a:t>h</a:t>
            </a:r>
            <a:r>
              <a:rPr lang="en-US" b="1" dirty="0" err="1">
                <a:latin typeface="Times New Roman" panose="02020603050405020304" pitchFamily="18" charset="0"/>
                <a:cs typeface="Times New Roman" panose="02020603050405020304" pitchFamily="18" charset="0"/>
              </a:rPr>
              <a:t>a</a:t>
            </a:r>
            <a:r>
              <a:rPr lang="en-US" b="1" spc="-10" dirty="0" err="1">
                <a:latin typeface="Times New Roman" panose="02020603050405020304" pitchFamily="18" charset="0"/>
                <a:cs typeface="Times New Roman" panose="02020603050405020304" pitchFamily="18" charset="0"/>
              </a:rPr>
              <a:t>l</a:t>
            </a:r>
            <a:r>
              <a:rPr lang="en-US" b="1" dirty="0" err="1">
                <a:latin typeface="Times New Roman" panose="02020603050405020304" pitchFamily="18" charset="0"/>
                <a:cs typeface="Times New Roman" panose="02020603050405020304" pitchFamily="18" charset="0"/>
              </a:rPr>
              <a:t>u</a:t>
            </a:r>
            <a:r>
              <a:rPr lang="en-US" b="1" spc="-1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
            </a:r>
            <a:r>
              <a:rPr lang="en-US" spc="-1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g</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a:t>
            </a:r>
            <a:r>
              <a:rPr lang="en-US" spc="-15"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d”.</a:t>
            </a:r>
          </a:p>
          <a:p>
            <a:pPr marL="469900" indent="-457200" algn="just">
              <a:lnSpc>
                <a:spcPct val="100000"/>
              </a:lnSpc>
              <a:buClr>
                <a:srgbClr val="7E8FA9"/>
              </a:buClr>
              <a:buSzPct val="93750"/>
              <a:buFont typeface="Wingdings" pitchFamily="2" charset="2"/>
              <a:buChar char="Ø"/>
              <a:tabLst>
                <a:tab pos="287020" algn="l"/>
              </a:tabLst>
            </a:pPr>
            <a:r>
              <a:rPr lang="en-US" altLang="en-US" dirty="0">
                <a:latin typeface="Times New Roman" panose="02020603050405020304" pitchFamily="18" charset="0"/>
                <a:cs typeface="Times New Roman" panose="02020603050405020304" pitchFamily="18" charset="0"/>
              </a:rPr>
              <a:t>Hydrocephalus is a condition in which there is an accumulation of cerebrospinal fluid (CSF) within the brain, which typically causes increased pressure within the</a:t>
            </a:r>
            <a:r>
              <a:rPr lang="en-US" altLang="en" dirty="0">
                <a:latin typeface="Times New Roman" panose="02020603050405020304" pitchFamily="18" charset="0"/>
                <a:cs typeface="Times New Roman" panose="02020603050405020304" pitchFamily="18" charset="0"/>
              </a:rPr>
              <a:t> skull. </a:t>
            </a:r>
            <a:endParaRPr lang="zh-CN" altLang="en-US" dirty="0"/>
          </a:p>
          <a:p>
            <a:pPr marL="12700" indent="0" algn="just">
              <a:lnSpc>
                <a:spcPct val="100000"/>
              </a:lnSpc>
              <a:buClr>
                <a:srgbClr val="7E8FA9"/>
              </a:buClr>
              <a:buSzPct val="93750"/>
              <a:buNone/>
              <a:tabLst>
                <a:tab pos="287020" algn="l"/>
              </a:tabLst>
            </a:pPr>
            <a:endParaRPr lang="en-US" dirty="0">
              <a:latin typeface="Times New Roman" panose="02020603050405020304" pitchFamily="18" charset="0"/>
              <a:cs typeface="Times New Roman" panose="02020603050405020304" pitchFamily="18" charset="0"/>
            </a:endParaRPr>
          </a:p>
          <a:p>
            <a:pPr algn="just">
              <a:lnSpc>
                <a:spcPct val="100000"/>
              </a:lnSpc>
              <a:spcBef>
                <a:spcPts val="25"/>
              </a:spcBef>
              <a:buFont typeface="Wingdings" pitchFamily="2" charset="2"/>
              <a:buChar char="Ø"/>
            </a:pP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y</a:t>
            </a:r>
            <a:r>
              <a:rPr lang="en-US" spc="-20" dirty="0">
                <a:latin typeface="Times New Roman" panose="02020603050405020304" pitchFamily="18" charset="0"/>
                <a:cs typeface="Times New Roman" panose="02020603050405020304" pitchFamily="18" charset="0"/>
              </a:rPr>
              <a:t>dr</a:t>
            </a:r>
            <a:r>
              <a:rPr lang="en-US" spc="-25"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ep</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u</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a:t>
            </a:r>
            <a:r>
              <a:rPr lang="en-US" spc="-5" dirty="0">
                <a:latin typeface="Times New Roman" panose="02020603050405020304" pitchFamily="18" charset="0"/>
                <a:cs typeface="Times New Roman" panose="02020603050405020304" pitchFamily="18" charset="0"/>
              </a:rPr>
              <a:t> c</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due to</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defect</a:t>
            </a:r>
            <a:r>
              <a:rPr lang="en-US" spc="-5" dirty="0">
                <a:latin typeface="Times New Roman" panose="02020603050405020304" pitchFamily="18" charset="0"/>
                <a:cs typeface="Times New Roman" panose="02020603050405020304" pitchFamily="18" charset="0"/>
              </a:rPr>
              <a:t> within</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p</a:t>
            </a:r>
            <a:r>
              <a:rPr lang="en-US" spc="-25"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u</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n, circulation </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20" dirty="0">
                <a:latin typeface="Times New Roman" panose="02020603050405020304" pitchFamily="18" charset="0"/>
                <a:cs typeface="Times New Roman" panose="02020603050405020304" pitchFamily="18" charset="0"/>
              </a:rPr>
              <a:t>b</a:t>
            </a:r>
            <a:r>
              <a:rPr lang="en-US" spc="-10" dirty="0">
                <a:latin typeface="Times New Roman" panose="02020603050405020304" pitchFamily="18" charset="0"/>
                <a:cs typeface="Times New Roman" panose="02020603050405020304" pitchFamily="18" charset="0"/>
              </a:rPr>
              <a:t>s</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rp</a:t>
            </a:r>
            <a:r>
              <a:rPr lang="en-US" spc="5" dirty="0">
                <a:latin typeface="Times New Roman" panose="02020603050405020304" pitchFamily="18" charset="0"/>
                <a:cs typeface="Times New Roman" panose="02020603050405020304" pitchFamily="18" charset="0"/>
              </a:rPr>
              <a:t>t</a:t>
            </a:r>
            <a:r>
              <a:rPr lang="en-US" spc="-20" dirty="0">
                <a:latin typeface="Times New Roman" panose="02020603050405020304" pitchFamily="18" charset="0"/>
                <a:cs typeface="Times New Roman" panose="02020603050405020304" pitchFamily="18" charset="0"/>
              </a:rPr>
              <a:t>io</a:t>
            </a:r>
            <a:r>
              <a:rPr lang="en-US" dirty="0">
                <a:latin typeface="Times New Roman" panose="02020603050405020304" pitchFamily="18" charset="0"/>
                <a:cs typeface="Times New Roman" panose="02020603050405020304" pitchFamily="18" charset="0"/>
              </a:rPr>
              <a:t>n </a:t>
            </a:r>
            <a:r>
              <a:rPr lang="en-US" spc="-20" dirty="0">
                <a:latin typeface="Times New Roman" panose="02020603050405020304" pitchFamily="18" charset="0"/>
                <a:cs typeface="Times New Roman" panose="02020603050405020304" pitchFamily="18" charset="0"/>
              </a:rPr>
              <a:t>of CSF</a:t>
            </a:r>
            <a:r>
              <a:rPr lang="en-US" dirty="0">
                <a:latin typeface="Times New Roman" panose="02020603050405020304" pitchFamily="18" charset="0"/>
                <a:cs typeface="Times New Roman" panose="02020603050405020304" pitchFamily="18" charset="0"/>
              </a:rPr>
              <a:t> with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v</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tric</a:t>
            </a:r>
            <a:r>
              <a:rPr lang="en-US" spc="5" dirty="0">
                <a:latin typeface="Times New Roman" panose="02020603050405020304" pitchFamily="18" charset="0"/>
                <a:cs typeface="Times New Roman" panose="02020603050405020304" pitchFamily="18" charset="0"/>
              </a:rPr>
              <a:t>u</a:t>
            </a:r>
            <a:r>
              <a:rPr lang="en-US" spc="-2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a</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t</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m </a:t>
            </a:r>
            <a:r>
              <a:rPr lang="en-US" spc="-20" dirty="0">
                <a:latin typeface="Times New Roman" panose="02020603050405020304" pitchFamily="18" charset="0"/>
                <a:cs typeface="Times New Roman" panose="02020603050405020304" pitchFamily="18" charset="0"/>
              </a:rPr>
              <a:t>pr</a:t>
            </a:r>
            <a:r>
              <a:rPr lang="en-US" spc="-2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d</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ci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di</a:t>
            </a:r>
            <a:r>
              <a:rPr lang="en-US" dirty="0">
                <a:latin typeface="Times New Roman" panose="02020603050405020304" pitchFamily="18" charset="0"/>
                <a:cs typeface="Times New Roman" panose="02020603050405020304" pitchFamily="18" charset="0"/>
              </a:rPr>
              <a:t>la</a:t>
            </a:r>
            <a:r>
              <a:rPr lang="en-US" spc="-5" dirty="0">
                <a:latin typeface="Times New Roman" panose="02020603050405020304" pitchFamily="18" charset="0"/>
                <a:cs typeface="Times New Roman" panose="02020603050405020304" pitchFamily="18" charset="0"/>
              </a:rPr>
              <a:t>ti</a:t>
            </a:r>
            <a:r>
              <a:rPr lang="en-US" dirty="0">
                <a:latin typeface="Times New Roman" panose="02020603050405020304" pitchFamily="18" charset="0"/>
                <a:cs typeface="Times New Roman" panose="02020603050405020304" pitchFamily="18" charset="0"/>
              </a:rPr>
              <a:t>on</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of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v</a:t>
            </a:r>
            <a:r>
              <a:rPr lang="en-US" spc="-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tri</a:t>
            </a:r>
            <a:r>
              <a:rPr lang="en-US" spc="-10" dirty="0">
                <a:latin typeface="Times New Roman" panose="02020603050405020304" pitchFamily="18" charset="0"/>
                <a:cs typeface="Times New Roman" panose="02020603050405020304" pitchFamily="18" charset="0"/>
              </a:rPr>
              <a:t>cl</a:t>
            </a:r>
            <a:r>
              <a:rPr lang="en-US" spc="-5" dirty="0">
                <a:latin typeface="Times New Roman" panose="02020603050405020304" pitchFamily="18" charset="0"/>
                <a:cs typeface="Times New Roman" panose="02020603050405020304" pitchFamily="18" charset="0"/>
              </a:rPr>
              <a:t>es</a:t>
            </a:r>
            <a:r>
              <a:rPr lang="en-US" dirty="0">
                <a:latin typeface="Times New Roman" panose="02020603050405020304" pitchFamily="18" charset="0"/>
                <a:cs typeface="Times New Roman" panose="02020603050405020304" pitchFamily="18" charset="0"/>
              </a:rPr>
              <a:t>.</a:t>
            </a:r>
          </a:p>
          <a:p>
            <a:pPr>
              <a:lnSpc>
                <a:spcPct val="100000"/>
              </a:lnSpc>
              <a:spcBef>
                <a:spcPts val="25"/>
              </a:spcBef>
            </a:pPr>
            <a:endParaRPr lang="en-US" dirty="0">
              <a:latin typeface="Times New Roman"/>
              <a:cs typeface="Times New Roman"/>
            </a:endParaRPr>
          </a:p>
          <a:p>
            <a:pPr algn="just">
              <a:buFont typeface="Wingdings" pitchFamily="2" charset="2"/>
              <a:buChar char="Ø"/>
            </a:pPr>
            <a:r>
              <a:rPr lang="en-US" spc="-5"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i</a:t>
            </a:r>
            <a:r>
              <a:rPr lang="en-US" spc="10" dirty="0">
                <a:latin typeface="Times New Roman" panose="02020603050405020304" pitchFamily="18" charset="0"/>
                <a:cs typeface="Times New Roman" panose="02020603050405020304" pitchFamily="18" charset="0"/>
              </a:rPr>
              <a:t>d</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y</a:t>
            </a:r>
            <a:r>
              <a:rPr lang="en-US" spc="-20" dirty="0">
                <a:latin typeface="Times New Roman" panose="02020603050405020304" pitchFamily="18" charset="0"/>
                <a:cs typeface="Times New Roman" panose="02020603050405020304" pitchFamily="18" charset="0"/>
              </a:rPr>
              <a:t>dr</a:t>
            </a:r>
            <a:r>
              <a:rPr lang="en-US" spc="-2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c</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p</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s </a:t>
            </a:r>
            <a:r>
              <a:rPr lang="en-US" spc="-10"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t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pi</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 bif</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p</a:t>
            </a:r>
            <a:r>
              <a:rPr lang="en-US" spc="-20" dirty="0">
                <a:latin typeface="Times New Roman" panose="02020603050405020304" pitchFamily="18" charset="0"/>
                <a:cs typeface="Times New Roman" panose="02020603050405020304" pitchFamily="18" charset="0"/>
              </a:rPr>
              <a:t>pr</a:t>
            </a:r>
            <a:r>
              <a:rPr lang="en-US" spc="-25"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x</a:t>
            </a:r>
            <a:r>
              <a:rPr lang="en-US" spc="-5" dirty="0">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ly</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n 1000 </a:t>
            </a:r>
            <a:r>
              <a:rPr lang="en-US" spc="-10" dirty="0">
                <a:latin typeface="Times New Roman" panose="02020603050405020304" pitchFamily="18" charset="0"/>
                <a:cs typeface="Times New Roman" panose="02020603050405020304" pitchFamily="18" charset="0"/>
              </a:rPr>
              <a:t>l</a:t>
            </a:r>
            <a:r>
              <a:rPr lang="en-US" spc="-15" dirty="0">
                <a:latin typeface="Times New Roman" panose="02020603050405020304" pitchFamily="18" charset="0"/>
                <a:cs typeface="Times New Roman" panose="02020603050405020304" pitchFamily="18" charset="0"/>
              </a:rPr>
              <a:t>iv</a:t>
            </a:r>
            <a:r>
              <a:rPr lang="en-US" dirty="0">
                <a:latin typeface="Times New Roman" panose="02020603050405020304" pitchFamily="18" charset="0"/>
                <a:cs typeface="Times New Roman" panose="02020603050405020304" pitchFamily="18" charset="0"/>
              </a:rPr>
              <a:t>e </a:t>
            </a:r>
            <a:r>
              <a:rPr lang="en-US" spc="-5"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i</a:t>
            </a:r>
            <a:r>
              <a:rPr lang="en-US" spc="-2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spc="-1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spc="-5" dirty="0">
                <a:latin typeface="Times New Roman" panose="02020603050405020304" pitchFamily="18" charset="0"/>
                <a:cs typeface="Times New Roman" panose="02020603050405020304" pitchFamily="18" charset="0"/>
              </a:rPr>
              <a:t> m</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ki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30" dirty="0">
                <a:latin typeface="Times New Roman" panose="02020603050405020304" pitchFamily="18" charset="0"/>
                <a:cs typeface="Times New Roman" panose="02020603050405020304" pitchFamily="18" charset="0"/>
              </a:rPr>
              <a:t>m</a:t>
            </a:r>
            <a:r>
              <a:rPr lang="en-US" spc="-1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t </a:t>
            </a:r>
            <a:r>
              <a:rPr lang="en-US" spc="-10" dirty="0">
                <a:latin typeface="Times New Roman" panose="02020603050405020304" pitchFamily="18" charset="0"/>
                <a:cs typeface="Times New Roman" panose="02020603050405020304" pitchFamily="18" charset="0"/>
              </a:rPr>
              <a:t>c</a:t>
            </a:r>
            <a:r>
              <a:rPr lang="en-US" spc="-25" dirty="0">
                <a:latin typeface="Times New Roman" panose="02020603050405020304" pitchFamily="18" charset="0"/>
                <a:cs typeface="Times New Roman" panose="02020603050405020304" pitchFamily="18" charset="0"/>
              </a:rPr>
              <a:t>ommo</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de</a:t>
            </a:r>
            <a:r>
              <a:rPr lang="en-US" spc="-10" dirty="0">
                <a:latin typeface="Times New Roman" panose="02020603050405020304" pitchFamily="18" charset="0"/>
                <a:cs typeface="Times New Roman" panose="02020603050405020304" pitchFamily="18" charset="0"/>
              </a:rPr>
              <a:t>vel</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p</a:t>
            </a:r>
            <a:r>
              <a:rPr lang="en-US" spc="-5" dirty="0">
                <a:latin typeface="Times New Roman" panose="02020603050405020304" pitchFamily="18" charset="0"/>
                <a:cs typeface="Times New Roman" panose="02020603050405020304" pitchFamily="18" charset="0"/>
              </a:rPr>
              <a:t>m</a:t>
            </a:r>
            <a:r>
              <a:rPr lang="en-US" spc="-10"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r>
              <a:rPr lang="en-US" spc="-5"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 di</a:t>
            </a:r>
            <a:r>
              <a:rPr lang="en-US" spc="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i</a:t>
            </a:r>
            <a:r>
              <a:rPr lang="en-US" spc="-20"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tie</a:t>
            </a:r>
            <a:r>
              <a:rPr lang="en-US" spc="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spc="40"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mo</a:t>
            </a:r>
            <a:r>
              <a:rPr lang="en-US" spc="-5"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e</a:t>
            </a:r>
            <a:r>
              <a:rPr lang="en-US" spc="-1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commo</a:t>
            </a:r>
            <a:r>
              <a:rPr lang="en-US" dirty="0">
                <a:latin typeface="Times New Roman" panose="02020603050405020304" pitchFamily="18" charset="0"/>
                <a:cs typeface="Times New Roman" panose="02020603050405020304" pitchFamily="18" charset="0"/>
              </a:rPr>
              <a:t>n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an D</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n </a:t>
            </a:r>
            <a:r>
              <a:rPr lang="en-US" spc="-10"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y</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dr</a:t>
            </a:r>
            <a:r>
              <a:rPr lang="en-US" spc="-25" dirty="0">
                <a:latin typeface="Times New Roman" panose="02020603050405020304" pitchFamily="18" charset="0"/>
                <a:cs typeface="Times New Roman" panose="02020603050405020304" pitchFamily="18" charset="0"/>
              </a:rPr>
              <a:t>o</a:t>
            </a:r>
            <a:r>
              <a:rPr lang="en-US" spc="-5"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e</a:t>
            </a:r>
            <a:r>
              <a:rPr lang="en-US" spc="10"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de</a:t>
            </a:r>
            <a:r>
              <a:rPr lang="en-US" spc="-10"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n</a:t>
            </a:r>
            <a:r>
              <a:rPr lang="en-US" spc="-20" dirty="0">
                <a:latin typeface="Times New Roman" panose="02020603050405020304" pitchFamily="18" charset="0"/>
                <a:cs typeface="Times New Roman" panose="02020603050405020304" pitchFamily="18" charset="0"/>
              </a:rPr>
              <a:t>es</a:t>
            </a:r>
            <a:r>
              <a:rPr lang="en-US" spc="-1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 </a:t>
            </a:r>
            <a:r>
              <a:rPr lang="en-US" spc="-15"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a:t>
            </a:r>
            <a:r>
              <a:rPr lang="en-US" spc="5"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e </a:t>
            </a:r>
            <a:r>
              <a:rPr lang="en-US" spc="-10" dirty="0">
                <a:latin typeface="Times New Roman" panose="02020603050405020304" pitchFamily="18" charset="0"/>
                <a:cs typeface="Times New Roman" panose="02020603050405020304" pitchFamily="18" charset="0"/>
              </a:rPr>
              <a:t>le</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i</a:t>
            </a:r>
            <a:r>
              <a:rPr lang="en-US" spc="5" dirty="0">
                <a:latin typeface="Times New Roman" panose="02020603050405020304" pitchFamily="18" charset="0"/>
                <a:cs typeface="Times New Roman" panose="02020603050405020304" pitchFamily="18" charset="0"/>
              </a:rPr>
              <a:t>n</a:t>
            </a:r>
            <a:r>
              <a:rPr lang="en-US" spc="-15" dirty="0">
                <a:latin typeface="Times New Roman" panose="02020603050405020304" pitchFamily="18" charset="0"/>
                <a:cs typeface="Times New Roman" panose="02020603050405020304" pitchFamily="18" charset="0"/>
              </a:rPr>
              <a:t>g</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a:t>
            </a:r>
            <a:r>
              <a:rPr lang="en-US" spc="-5" dirty="0">
                <a:latin typeface="Times New Roman" panose="02020603050405020304" pitchFamily="18" charset="0"/>
                <a:cs typeface="Times New Roman" panose="02020603050405020304" pitchFamily="18" charset="0"/>
              </a:rPr>
              <a:t>u</a:t>
            </a:r>
            <a:r>
              <a:rPr lang="en-US" spc="5"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o</a:t>
            </a:r>
            <a:r>
              <a:rPr lang="en-US" spc="-10" dirty="0">
                <a:latin typeface="Times New Roman" panose="02020603050405020304" pitchFamily="18" charset="0"/>
                <a:cs typeface="Times New Roman" panose="02020603050405020304" pitchFamily="18" charset="0"/>
              </a:rPr>
              <a:t>f</a:t>
            </a:r>
            <a:r>
              <a:rPr lang="en-US" spc="-5" dirty="0">
                <a:latin typeface="Times New Roman" panose="02020603050405020304" pitchFamily="18" charset="0"/>
                <a:cs typeface="Times New Roman" panose="02020603050405020304" pitchFamily="18" charset="0"/>
              </a:rPr>
              <a:t> br</a:t>
            </a:r>
            <a:r>
              <a:rPr lang="en-US" spc="-1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in </a:t>
            </a:r>
            <a:r>
              <a:rPr lang="en-US" spc="-5" dirty="0">
                <a:latin typeface="Times New Roman" panose="02020603050405020304" pitchFamily="18" charset="0"/>
                <a:cs typeface="Times New Roman" panose="02020603050405020304" pitchFamily="18" charset="0"/>
              </a:rPr>
              <a:t>s</a:t>
            </a:r>
            <a:r>
              <a:rPr lang="en-US" spc="5" dirty="0">
                <a:latin typeface="Times New Roman" panose="02020603050405020304" pitchFamily="18" charset="0"/>
                <a:cs typeface="Times New Roman" panose="02020603050405020304" pitchFamily="18" charset="0"/>
              </a:rPr>
              <a:t>u</a:t>
            </a:r>
            <a:r>
              <a:rPr lang="en-US" spc="-20"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g</a:t>
            </a:r>
            <a:r>
              <a:rPr lang="en-US" spc="-10" dirty="0">
                <a:latin typeface="Times New Roman" panose="02020603050405020304" pitchFamily="18" charset="0"/>
                <a:cs typeface="Times New Roman" panose="02020603050405020304" pitchFamily="18" charset="0"/>
              </a:rPr>
              <a:t>e</a:t>
            </a:r>
            <a:r>
              <a:rPr lang="en-US" spc="-20" dirty="0">
                <a:latin typeface="Times New Roman" panose="02020603050405020304" pitchFamily="18" charset="0"/>
                <a:cs typeface="Times New Roman" panose="02020603050405020304" pitchFamily="18" charset="0"/>
              </a:rPr>
              <a:t>r</a:t>
            </a:r>
            <a:r>
              <a:rPr lang="en-US" spc="-15" dirty="0">
                <a:latin typeface="Times New Roman" panose="02020603050405020304" pitchFamily="18" charset="0"/>
                <a:cs typeface="Times New Roman" panose="02020603050405020304" pitchFamily="18" charset="0"/>
              </a:rPr>
              <a:t>y</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f</a:t>
            </a:r>
            <a:r>
              <a:rPr lang="en-US" spc="-20" dirty="0">
                <a:latin typeface="Times New Roman" panose="02020603050405020304" pitchFamily="18" charset="0"/>
                <a:cs typeface="Times New Roman" panose="02020603050405020304" pitchFamily="18" charset="0"/>
              </a:rPr>
              <a:t>o</a:t>
            </a:r>
            <a:r>
              <a:rPr lang="en-US" spc="-15" dirty="0">
                <a:latin typeface="Times New Roman" panose="02020603050405020304" pitchFamily="18" charset="0"/>
                <a:cs typeface="Times New Roman" panose="02020603050405020304" pitchFamily="18" charset="0"/>
              </a:rPr>
              <a:t>r</a:t>
            </a:r>
            <a:r>
              <a:rPr lang="en-US" spc="-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c</a:t>
            </a:r>
            <a:r>
              <a:rPr lang="en-US" spc="5" dirty="0">
                <a:latin typeface="Times New Roman" panose="02020603050405020304" pitchFamily="18" charset="0"/>
                <a:cs typeface="Times New Roman" panose="02020603050405020304" pitchFamily="18" charset="0"/>
              </a:rPr>
              <a:t>h</a:t>
            </a:r>
            <a:r>
              <a:rPr lang="en-US" spc="-5"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l</a:t>
            </a:r>
            <a:r>
              <a:rPr lang="en-US" spc="-5" dirty="0">
                <a:latin typeface="Times New Roman" panose="02020603050405020304" pitchFamily="18" charset="0"/>
                <a:cs typeface="Times New Roman" panose="02020603050405020304" pitchFamily="18" charset="0"/>
              </a:rPr>
              <a:t>dr</a:t>
            </a:r>
            <a:r>
              <a:rPr lang="en-US" spc="-15" dirty="0">
                <a:latin typeface="Times New Roman" panose="02020603050405020304" pitchFamily="18" charset="0"/>
                <a:cs typeface="Times New Roman" panose="02020603050405020304" pitchFamily="18" charset="0"/>
              </a:rPr>
              <a:t>e</a:t>
            </a:r>
            <a:r>
              <a:rPr lang="en-US" spc="5" dirty="0">
                <a:latin typeface="Times New Roman" panose="02020603050405020304" pitchFamily="18" charset="0"/>
                <a:cs typeface="Times New Roman" panose="02020603050405020304" pitchFamily="18" charset="0"/>
              </a:rPr>
              <a:t>n.</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2" name="Picture 1">
            <a:extLst>
              <a:ext uri="{FF2B5EF4-FFF2-40B4-BE49-F238E27FC236}">
                <a16:creationId xmlns:a16="http://schemas.microsoft.com/office/drawing/2014/main" id="{243052FB-FD7B-9EB8-86A3-B38B16A0675B}"/>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endParaRPr lang="en-US" b="1" dirty="0">
              <a:solidFill>
                <a:srgbClr val="FF0000"/>
              </a:solidFill>
            </a:endParaRPr>
          </a:p>
        </p:txBody>
      </p:sp>
      <p:sp>
        <p:nvSpPr>
          <p:cNvPr id="1048635" name="Content Placeholder 2"/>
          <p:cNvSpPr>
            <a:spLocks noGrp="1"/>
          </p:cNvSpPr>
          <p:nvPr>
            <p:ph idx="1"/>
          </p:nvPr>
        </p:nvSpPr>
        <p:spPr>
          <a:xfrm>
            <a:off x="838200" y="1403498"/>
            <a:ext cx="10515600" cy="4773465"/>
          </a:xfrm>
        </p:spPr>
        <p:txBody>
          <a:bodyPr>
            <a:normAutofit/>
          </a:bodyPr>
          <a:lstStyle/>
          <a:p>
            <a:pPr marL="0" indent="0">
              <a:lnSpc>
                <a:spcPct val="150000"/>
              </a:lnSpc>
              <a:buNone/>
            </a:pPr>
            <a:endParaRPr lang="en-US" sz="3600" dirty="0"/>
          </a:p>
        </p:txBody>
      </p:sp>
      <p:sp>
        <p:nvSpPr>
          <p:cNvPr id="1048636" name="TextBox 3"/>
          <p:cNvSpPr txBox="1"/>
          <p:nvPr/>
        </p:nvSpPr>
        <p:spPr>
          <a:xfrm>
            <a:off x="1318437" y="2729061"/>
            <a:ext cx="8155347" cy="1107996"/>
          </a:xfrm>
          <a:prstGeom prst="rect">
            <a:avLst/>
          </a:prstGeom>
          <a:noFill/>
        </p:spPr>
        <p:txBody>
          <a:bodyPr wrap="square" rtlCol="0">
            <a:spAutoFit/>
          </a:bodyPr>
          <a:lstStyle/>
          <a:p>
            <a:pPr algn="r"/>
            <a:r>
              <a:rPr lang="en-US" sz="6600" dirty="0">
                <a:solidFill>
                  <a:srgbClr val="FF0000"/>
                </a:solidFill>
              </a:rPr>
              <a:t>Thank You!</a:t>
            </a:r>
          </a:p>
        </p:txBody>
      </p:sp>
      <p:pic>
        <p:nvPicPr>
          <p:cNvPr id="2" name="Picture 1">
            <a:extLst>
              <a:ext uri="{FF2B5EF4-FFF2-40B4-BE49-F238E27FC236}">
                <a16:creationId xmlns:a16="http://schemas.microsoft.com/office/drawing/2014/main" id="{DEEC1B5B-7222-DEE0-954B-33CD9FB84318}"/>
              </a:ext>
            </a:extLst>
          </p:cNvPr>
          <p:cNvPicPr>
            <a:picLocks noChangeAspect="1"/>
          </p:cNvPicPr>
          <p:nvPr/>
        </p:nvPicPr>
        <p:blipFill>
          <a:blip r:embed="rId2"/>
          <a:stretch>
            <a:fillRect/>
          </a:stretch>
        </p:blipFill>
        <p:spPr>
          <a:xfrm>
            <a:off x="10753219" y="0"/>
            <a:ext cx="1438781" cy="14387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a:xfrm>
            <a:off x="838200" y="365125"/>
            <a:ext cx="10515600" cy="623703"/>
          </a:xfrm>
        </p:spPr>
        <p:txBody>
          <a:bodyPr>
            <a:normAutofit fontScale="90000"/>
          </a:bodyPr>
          <a:lstStyle/>
          <a:p>
            <a:endParaRPr lang="en-US" dirty="0"/>
          </a:p>
        </p:txBody>
      </p:sp>
      <p:sp>
        <p:nvSpPr>
          <p:cNvPr id="1048589" name="object 2"/>
          <p:cNvSpPr>
            <a:spLocks noGrp="1"/>
          </p:cNvSpPr>
          <p:nvPr>
            <p:ph idx="1"/>
          </p:nvPr>
        </p:nvSpPr>
        <p:spPr>
          <a:xfrm>
            <a:off x="202020" y="180753"/>
            <a:ext cx="5539562" cy="6464596"/>
          </a:xfrm>
          <a:prstGeom prst="rect">
            <a:avLst/>
          </a:prstGeom>
          <a:blipFill>
            <a:blip r:embed="rId2" cstate="print"/>
            <a:stretch>
              <a:fillRect/>
            </a:stretch>
          </a:blipFill>
        </p:spPr>
        <p:txBody>
          <a:bodyPr wrap="square" lIns="0" tIns="0" rIns="0" bIns="0" rtlCol="0"/>
          <a:lstStyle/>
          <a:p>
            <a:endParaRPr lang="en-US" dirty="0"/>
          </a:p>
        </p:txBody>
      </p:sp>
      <p:pic>
        <p:nvPicPr>
          <p:cNvPr id="2097152" name="Picture 4"/>
          <p:cNvPicPr>
            <a:picLocks noChangeAspect="1"/>
          </p:cNvPicPr>
          <p:nvPr/>
        </p:nvPicPr>
        <p:blipFill>
          <a:blip r:embed="rId3"/>
          <a:stretch>
            <a:fillRect/>
          </a:stretch>
        </p:blipFill>
        <p:spPr>
          <a:xfrm>
            <a:off x="5720316" y="1438781"/>
            <a:ext cx="6329916" cy="5206568"/>
          </a:xfrm>
          <a:prstGeom prst="rect">
            <a:avLst/>
          </a:prstGeom>
        </p:spPr>
      </p:pic>
      <p:pic>
        <p:nvPicPr>
          <p:cNvPr id="2" name="Picture 1">
            <a:extLst>
              <a:ext uri="{FF2B5EF4-FFF2-40B4-BE49-F238E27FC236}">
                <a16:creationId xmlns:a16="http://schemas.microsoft.com/office/drawing/2014/main" id="{E89693D2-4FCB-0E0C-3154-F4D7C9F2339E}"/>
              </a:ext>
            </a:extLst>
          </p:cNvPr>
          <p:cNvPicPr>
            <a:picLocks noChangeAspect="1"/>
          </p:cNvPicPr>
          <p:nvPr/>
        </p:nvPicPr>
        <p:blipFill>
          <a:blip r:embed="rId4"/>
          <a:stretch>
            <a:fillRect/>
          </a:stretch>
        </p:blipFill>
        <p:spPr>
          <a:xfrm>
            <a:off x="10634409" y="0"/>
            <a:ext cx="1438781" cy="14387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6855-57F6-C147-92D5-13E055ABF644}"/>
              </a:ext>
            </a:extLst>
          </p:cNvPr>
          <p:cNvSpPr>
            <a:spLocks noGrp="1"/>
          </p:cNvSpPr>
          <p:nvPr>
            <p:ph type="title"/>
          </p:nvPr>
        </p:nvSpPr>
        <p:spPr>
          <a:xfrm>
            <a:off x="838200" y="233917"/>
            <a:ext cx="10515600" cy="669850"/>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Classification of Hydrocephalus</a:t>
            </a:r>
          </a:p>
        </p:txBody>
      </p:sp>
      <p:sp>
        <p:nvSpPr>
          <p:cNvPr id="3" name="Content Placeholder 2">
            <a:extLst>
              <a:ext uri="{FF2B5EF4-FFF2-40B4-BE49-F238E27FC236}">
                <a16:creationId xmlns:a16="http://schemas.microsoft.com/office/drawing/2014/main" id="{19CF83F1-76F2-B143-B141-DF94E3BB4A70}"/>
              </a:ext>
            </a:extLst>
          </p:cNvPr>
          <p:cNvSpPr>
            <a:spLocks noGrp="1"/>
          </p:cNvSpPr>
          <p:nvPr>
            <p:ph idx="1"/>
          </p:nvPr>
        </p:nvSpPr>
        <p:spPr>
          <a:xfrm>
            <a:off x="297711" y="988828"/>
            <a:ext cx="11610753" cy="5188135"/>
          </a:xfrm>
        </p:spPr>
        <p:txBody>
          <a:bodyPr>
            <a:normAutofit/>
          </a:bodyPr>
          <a:lstStyle/>
          <a:p>
            <a:r>
              <a:rPr lang="en-US" sz="3600" dirty="0">
                <a:latin typeface="Times New Roman" panose="02020603050405020304" pitchFamily="18" charset="0"/>
                <a:cs typeface="Times New Roman" panose="02020603050405020304" pitchFamily="18" charset="0"/>
              </a:rPr>
              <a:t>Hydrocephalus can be classified based on:</a:t>
            </a:r>
          </a:p>
          <a:p>
            <a:pPr marL="514350" indent="-514350">
              <a:buFont typeface="+mj-lt"/>
              <a:buAutoNum type="alphaUcPeriod"/>
            </a:pPr>
            <a:r>
              <a:rPr lang="en-US" sz="3600" b="1" dirty="0">
                <a:latin typeface="Times New Roman" panose="02020603050405020304" pitchFamily="18" charset="0"/>
                <a:cs typeface="Times New Roman" panose="02020603050405020304" pitchFamily="18" charset="0"/>
              </a:rPr>
              <a:t>Etiology</a:t>
            </a:r>
          </a:p>
          <a:p>
            <a:pPr lvl="2">
              <a:buFont typeface="Wingdings" pitchFamily="2" charset="2"/>
              <a:buChar char="Ø"/>
            </a:pPr>
            <a:r>
              <a:rPr lang="en-US" sz="3200" dirty="0">
                <a:latin typeface="Times New Roman" panose="02020603050405020304" pitchFamily="18" charset="0"/>
                <a:cs typeface="Times New Roman" panose="02020603050405020304" pitchFamily="18" charset="0"/>
              </a:rPr>
              <a:t>Communication (Non-obstructive) hydrocephalus</a:t>
            </a:r>
          </a:p>
          <a:p>
            <a:pPr lvl="2">
              <a:buFont typeface="Wingdings" pitchFamily="2" charset="2"/>
              <a:buChar char="Ø"/>
            </a:pPr>
            <a:r>
              <a:rPr lang="en-US" sz="3200" dirty="0">
                <a:latin typeface="Times New Roman" panose="02020603050405020304" pitchFamily="18" charset="0"/>
                <a:cs typeface="Times New Roman" panose="02020603050405020304" pitchFamily="18" charset="0"/>
              </a:rPr>
              <a:t>Non-Communicating (Obstructive) hydrocephalus</a:t>
            </a:r>
          </a:p>
          <a:p>
            <a:pPr marL="914400" lvl="2" indent="0">
              <a:buNone/>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sz="3600" b="1" dirty="0">
                <a:latin typeface="Times New Roman" panose="02020603050405020304" pitchFamily="18" charset="0"/>
                <a:cs typeface="Times New Roman" panose="02020603050405020304" pitchFamily="18" charset="0"/>
              </a:rPr>
              <a:t>Onset</a:t>
            </a:r>
          </a:p>
          <a:p>
            <a:pPr lvl="2">
              <a:buFont typeface="Wingdings" pitchFamily="2" charset="2"/>
              <a:buChar char="Ø"/>
            </a:pPr>
            <a:r>
              <a:rPr lang="en-US" sz="3200" dirty="0">
                <a:latin typeface="Times New Roman" panose="02020603050405020304" pitchFamily="18" charset="0"/>
                <a:cs typeface="Times New Roman" panose="02020603050405020304" pitchFamily="18" charset="0"/>
              </a:rPr>
              <a:t>Inherited hydrocephalus</a:t>
            </a:r>
          </a:p>
          <a:p>
            <a:pPr lvl="2">
              <a:buFont typeface="Wingdings" pitchFamily="2" charset="2"/>
              <a:buChar char="Ø"/>
            </a:pPr>
            <a:r>
              <a:rPr lang="en-US" sz="3200" dirty="0">
                <a:latin typeface="Times New Roman" panose="02020603050405020304" pitchFamily="18" charset="0"/>
                <a:cs typeface="Times New Roman" panose="02020603050405020304" pitchFamily="18" charset="0"/>
              </a:rPr>
              <a:t>Acquired hydrocephalus</a:t>
            </a:r>
          </a:p>
          <a:p>
            <a:pPr marL="0" indent="0">
              <a:buNone/>
            </a:pPr>
            <a:endParaRPr lang="en-US" dirty="0"/>
          </a:p>
        </p:txBody>
      </p:sp>
      <p:pic>
        <p:nvPicPr>
          <p:cNvPr id="4" name="Picture 3">
            <a:extLst>
              <a:ext uri="{FF2B5EF4-FFF2-40B4-BE49-F238E27FC236}">
                <a16:creationId xmlns:a16="http://schemas.microsoft.com/office/drawing/2014/main" id="{2B5CC7F5-1435-B61B-6C52-ADF2555147E8}"/>
              </a:ext>
            </a:extLst>
          </p:cNvPr>
          <p:cNvPicPr>
            <a:picLocks noChangeAspect="1"/>
          </p:cNvPicPr>
          <p:nvPr/>
        </p:nvPicPr>
        <p:blipFill>
          <a:blip r:embed="rId2"/>
          <a:stretch>
            <a:fillRect/>
          </a:stretch>
        </p:blipFill>
        <p:spPr>
          <a:xfrm>
            <a:off x="10753219" y="0"/>
            <a:ext cx="1438781" cy="1438781"/>
          </a:xfrm>
          <a:prstGeom prst="rect">
            <a:avLst/>
          </a:prstGeom>
        </p:spPr>
      </p:pic>
    </p:spTree>
    <p:extLst>
      <p:ext uri="{BB962C8B-B14F-4D97-AF65-F5344CB8AC3E}">
        <p14:creationId xmlns:p14="http://schemas.microsoft.com/office/powerpoint/2010/main" val="47884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D27B-FCD7-5748-BFED-EA5334944D05}"/>
              </a:ext>
            </a:extLst>
          </p:cNvPr>
          <p:cNvSpPr>
            <a:spLocks noGrp="1"/>
          </p:cNvSpPr>
          <p:nvPr>
            <p:ph type="title"/>
          </p:nvPr>
        </p:nvSpPr>
        <p:spPr>
          <a:xfrm>
            <a:off x="838200" y="163106"/>
            <a:ext cx="10515600" cy="581173"/>
          </a:xfrm>
        </p:spPr>
        <p:txBody>
          <a:bodyPr>
            <a:normAutofit fontScale="90000"/>
          </a:bodyPr>
          <a:lstStyle/>
          <a:p>
            <a:pPr algn="ctr"/>
            <a:r>
              <a:rPr lang="en-US" b="1" dirty="0">
                <a:solidFill>
                  <a:srgbClr val="FF0000"/>
                </a:solidFill>
              </a:rPr>
              <a:t>Anatomic Review of the Cerebral Ventricles</a:t>
            </a:r>
          </a:p>
        </p:txBody>
      </p:sp>
      <p:pic>
        <p:nvPicPr>
          <p:cNvPr id="5" name="Content Placeholder 4">
            <a:extLst>
              <a:ext uri="{FF2B5EF4-FFF2-40B4-BE49-F238E27FC236}">
                <a16:creationId xmlns:a16="http://schemas.microsoft.com/office/drawing/2014/main" id="{E376EFCC-5AE0-264A-8488-02F979D109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507" y="1439056"/>
            <a:ext cx="11398102" cy="5259456"/>
          </a:xfrm>
        </p:spPr>
      </p:pic>
      <p:pic>
        <p:nvPicPr>
          <p:cNvPr id="3" name="Picture 2">
            <a:extLst>
              <a:ext uri="{FF2B5EF4-FFF2-40B4-BE49-F238E27FC236}">
                <a16:creationId xmlns:a16="http://schemas.microsoft.com/office/drawing/2014/main" id="{4C844F72-140D-E2BE-7C75-41E0DB2B288F}"/>
              </a:ext>
            </a:extLst>
          </p:cNvPr>
          <p:cNvPicPr>
            <a:picLocks noChangeAspect="1"/>
          </p:cNvPicPr>
          <p:nvPr/>
        </p:nvPicPr>
        <p:blipFill>
          <a:blip r:embed="rId3"/>
          <a:stretch>
            <a:fillRect/>
          </a:stretch>
        </p:blipFill>
        <p:spPr>
          <a:xfrm>
            <a:off x="10753219" y="24888"/>
            <a:ext cx="1438781" cy="1438781"/>
          </a:xfrm>
          <a:prstGeom prst="rect">
            <a:avLst/>
          </a:prstGeom>
        </p:spPr>
      </p:pic>
    </p:spTree>
    <p:extLst>
      <p:ext uri="{BB962C8B-B14F-4D97-AF65-F5344CB8AC3E}">
        <p14:creationId xmlns:p14="http://schemas.microsoft.com/office/powerpoint/2010/main" val="76383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a:xfrm>
            <a:off x="202019" y="258800"/>
            <a:ext cx="11151781" cy="602438"/>
          </a:xfrm>
        </p:spPr>
        <p:txBody>
          <a:bodyPr>
            <a:normAutofit fontScale="90000"/>
          </a:bodyPr>
          <a:lstStyle/>
          <a:p>
            <a:pPr algn="ctr"/>
            <a:r>
              <a:rPr lang="en-US" b="1" dirty="0">
                <a:solidFill>
                  <a:srgbClr val="FF0000"/>
                </a:solidFill>
              </a:rPr>
              <a:t>CSF PRODUCTION and CIRCULATION</a:t>
            </a:r>
          </a:p>
        </p:txBody>
      </p:sp>
      <p:sp>
        <p:nvSpPr>
          <p:cNvPr id="1048593" name="Content Placeholder 2"/>
          <p:cNvSpPr>
            <a:spLocks noGrp="1"/>
          </p:cNvSpPr>
          <p:nvPr>
            <p:ph idx="1"/>
          </p:nvPr>
        </p:nvSpPr>
        <p:spPr>
          <a:xfrm>
            <a:off x="914400" y="1438781"/>
            <a:ext cx="10515600" cy="4589880"/>
          </a:xfrm>
        </p:spPr>
        <p:txBody>
          <a:bodyPr>
            <a:normAutofit/>
          </a:bodyPr>
          <a:lstStyle/>
          <a:p>
            <a:pPr algn="just">
              <a:buFont typeface="Wingdings" pitchFamily="2" charset="2"/>
              <a:buChar char="Ø"/>
            </a:pPr>
            <a:r>
              <a:rPr lang="en-US" dirty="0"/>
              <a:t>CSF is produced by specialized ependymal cells within the choroid plexuses of the brain ventricles and absorbed by the arachnoid granulations.</a:t>
            </a:r>
          </a:p>
          <a:p>
            <a:pPr algn="just">
              <a:buFont typeface="Wingdings" pitchFamily="2" charset="2"/>
              <a:buChar char="Ø"/>
            </a:pPr>
            <a:endParaRPr lang="en-US" dirty="0"/>
          </a:p>
          <a:p>
            <a:pPr algn="just">
              <a:buFont typeface="Wingdings" pitchFamily="2" charset="2"/>
              <a:buChar char="Ø"/>
            </a:pPr>
            <a:r>
              <a:rPr lang="en-US" dirty="0"/>
              <a:t>About 500ml of CSF is produced daily</a:t>
            </a:r>
          </a:p>
          <a:p>
            <a:pPr algn="just">
              <a:buFont typeface="Wingdings" pitchFamily="2" charset="2"/>
              <a:buChar char="Ø"/>
            </a:pPr>
            <a:endParaRPr lang="en-US" dirty="0"/>
          </a:p>
          <a:p>
            <a:pPr algn="just">
              <a:buFont typeface="Wingdings" pitchFamily="2" charset="2"/>
              <a:buChar char="Ø"/>
            </a:pPr>
            <a:r>
              <a:rPr lang="en-US" dirty="0"/>
              <a:t>It serves as a cushion or buffer for the brain.</a:t>
            </a:r>
          </a:p>
          <a:p>
            <a:pPr algn="just">
              <a:buFont typeface="Wingdings" pitchFamily="2" charset="2"/>
              <a:buChar char="Ø"/>
            </a:pPr>
            <a:endParaRPr lang="en-US" dirty="0"/>
          </a:p>
          <a:p>
            <a:pPr algn="just">
              <a:buFont typeface="Wingdings" pitchFamily="2" charset="2"/>
              <a:buChar char="Ø"/>
            </a:pPr>
            <a:r>
              <a:rPr lang="en-US" dirty="0"/>
              <a:t>It also help to initiate cerebral autoregulation of cerebral blood flow</a:t>
            </a:r>
          </a:p>
        </p:txBody>
      </p:sp>
      <p:pic>
        <p:nvPicPr>
          <p:cNvPr id="2" name="Picture 1">
            <a:extLst>
              <a:ext uri="{FF2B5EF4-FFF2-40B4-BE49-F238E27FC236}">
                <a16:creationId xmlns:a16="http://schemas.microsoft.com/office/drawing/2014/main" id="{F3039462-829D-274D-8577-B2EE7CA1095F}"/>
              </a:ext>
            </a:extLst>
          </p:cNvPr>
          <p:cNvPicPr>
            <a:picLocks noChangeAspect="1"/>
          </p:cNvPicPr>
          <p:nvPr/>
        </p:nvPicPr>
        <p:blipFill>
          <a:blip r:embed="rId2"/>
          <a:stretch>
            <a:fillRect/>
          </a:stretch>
        </p:blipFill>
        <p:spPr>
          <a:xfrm>
            <a:off x="10710609" y="0"/>
            <a:ext cx="1438781" cy="14387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657447" y="99311"/>
            <a:ext cx="10325986" cy="549275"/>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CSF PRODUCTION and CIRCULATION</a:t>
            </a:r>
          </a:p>
        </p:txBody>
      </p:sp>
      <p:pic>
        <p:nvPicPr>
          <p:cNvPr id="2097153" name="Content Placeholder 4"/>
          <p:cNvPicPr>
            <a:picLocks noGrp="1" noChangeAspect="1"/>
          </p:cNvPicPr>
          <p:nvPr>
            <p:ph idx="1"/>
          </p:nvPr>
        </p:nvPicPr>
        <p:blipFill>
          <a:blip r:embed="rId2"/>
          <a:stretch>
            <a:fillRect/>
          </a:stretch>
        </p:blipFill>
        <p:spPr>
          <a:xfrm>
            <a:off x="657447" y="776177"/>
            <a:ext cx="10325986" cy="5709683"/>
          </a:xfrm>
        </p:spPr>
      </p:pic>
      <p:pic>
        <p:nvPicPr>
          <p:cNvPr id="2" name="Picture 1">
            <a:extLst>
              <a:ext uri="{FF2B5EF4-FFF2-40B4-BE49-F238E27FC236}">
                <a16:creationId xmlns:a16="http://schemas.microsoft.com/office/drawing/2014/main" id="{3300A294-D09A-7C58-4F90-1F2B8C7BD915}"/>
              </a:ext>
            </a:extLst>
          </p:cNvPr>
          <p:cNvPicPr>
            <a:picLocks noChangeAspect="1"/>
          </p:cNvPicPr>
          <p:nvPr/>
        </p:nvPicPr>
        <p:blipFill>
          <a:blip r:embed="rId3"/>
          <a:stretch>
            <a:fillRect/>
          </a:stretch>
        </p:blipFill>
        <p:spPr>
          <a:xfrm>
            <a:off x="10815162" y="0"/>
            <a:ext cx="1438781" cy="14387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838200" y="0"/>
            <a:ext cx="10515600" cy="595423"/>
          </a:xfrm>
        </p:spPr>
        <p:txBody>
          <a:bodyPr>
            <a:normAutofit fontScale="90000"/>
          </a:bodyPr>
          <a:lstStyle/>
          <a:p>
            <a:pPr algn="ctr"/>
            <a:r>
              <a:rPr lang="en-US" dirty="0">
                <a:solidFill>
                  <a:srgbClr val="FF0000"/>
                </a:solidFill>
              </a:rPr>
              <a:t>CAUSE OF HYDROCEPHALUS</a:t>
            </a:r>
          </a:p>
        </p:txBody>
      </p:sp>
      <p:sp>
        <p:nvSpPr>
          <p:cNvPr id="1048603" name="Content Placeholder 2"/>
          <p:cNvSpPr>
            <a:spLocks noGrp="1"/>
          </p:cNvSpPr>
          <p:nvPr>
            <p:ph idx="1"/>
          </p:nvPr>
        </p:nvSpPr>
        <p:spPr>
          <a:xfrm>
            <a:off x="170121" y="2398425"/>
            <a:ext cx="11855302" cy="4385145"/>
          </a:xfrm>
        </p:spPr>
        <p:txBody>
          <a:bodyPr numCol="2">
            <a:normAutofit fontScale="85000" lnSpcReduction="20000"/>
          </a:bodyPr>
          <a:lstStyle/>
          <a:p>
            <a:pPr marL="0" indent="0" algn="just">
              <a:lnSpc>
                <a:spcPct val="100000"/>
              </a:lnSpc>
              <a:buNone/>
            </a:pPr>
            <a:r>
              <a:rPr lang="en-US" sz="3200" u="sng" spc="-160" dirty="0">
                <a:latin typeface="Times New Roman" panose="02020603050405020304" pitchFamily="18" charset="0"/>
                <a:cs typeface="Times New Roman" panose="02020603050405020304" pitchFamily="18" charset="0"/>
              </a:rPr>
              <a:t>Inherited causes</a:t>
            </a:r>
          </a:p>
          <a:p>
            <a:pPr algn="just">
              <a:lnSpc>
                <a:spcPct val="100000"/>
              </a:lnSpc>
            </a:pPr>
            <a:r>
              <a:rPr lang="en-US" sz="3200" spc="-160" dirty="0">
                <a:latin typeface="Times New Roman" panose="02020603050405020304" pitchFamily="18" charset="0"/>
                <a:cs typeface="Times New Roman" panose="02020603050405020304" pitchFamily="18" charset="0"/>
              </a:rPr>
              <a:t>Foramen of </a:t>
            </a:r>
            <a:r>
              <a:rPr lang="en-US" sz="3200" spc="-160" dirty="0" err="1">
                <a:latin typeface="Times New Roman" panose="02020603050405020304" pitchFamily="18" charset="0"/>
                <a:cs typeface="Times New Roman" panose="02020603050405020304" pitchFamily="18" charset="0"/>
              </a:rPr>
              <a:t>monro</a:t>
            </a:r>
            <a:r>
              <a:rPr lang="en-US" sz="3200" spc="-160" dirty="0">
                <a:latin typeface="Times New Roman" panose="02020603050405020304" pitchFamily="18" charset="0"/>
                <a:cs typeface="Times New Roman" panose="02020603050405020304" pitchFamily="18" charset="0"/>
              </a:rPr>
              <a:t> atresia</a:t>
            </a:r>
          </a:p>
          <a:p>
            <a:pPr algn="just">
              <a:lnSpc>
                <a:spcPct val="100000"/>
              </a:lnSpc>
            </a:pPr>
            <a:r>
              <a:rPr lang="en-US" sz="3200" spc="-160" dirty="0">
                <a:latin typeface="Times New Roman" panose="02020603050405020304" pitchFamily="18" charset="0"/>
                <a:cs typeface="Times New Roman" panose="02020603050405020304" pitchFamily="18" charset="0"/>
              </a:rPr>
              <a:t>Neural tube defect</a:t>
            </a:r>
          </a:p>
          <a:p>
            <a:pPr algn="just">
              <a:lnSpc>
                <a:spcPct val="100000"/>
              </a:lnSpc>
            </a:pPr>
            <a:r>
              <a:rPr lang="en-US" sz="3200" spc="-160" dirty="0">
                <a:latin typeface="Times New Roman" panose="02020603050405020304" pitchFamily="18" charset="0"/>
                <a:cs typeface="Times New Roman" panose="02020603050405020304" pitchFamily="18" charset="0"/>
              </a:rPr>
              <a:t>Aqueductal stenosis</a:t>
            </a:r>
          </a:p>
          <a:p>
            <a:pPr algn="just">
              <a:lnSpc>
                <a:spcPct val="100000"/>
              </a:lnSpc>
            </a:pPr>
            <a:r>
              <a:rPr lang="en-US" sz="3200" spc="-160" dirty="0">
                <a:latin typeface="Times New Roman" panose="02020603050405020304" pitchFamily="18" charset="0"/>
                <a:cs typeface="Times New Roman" panose="02020603050405020304" pitchFamily="18" charset="0"/>
              </a:rPr>
              <a:t>Dandy walker complex</a:t>
            </a:r>
          </a:p>
          <a:p>
            <a:pPr algn="just">
              <a:lnSpc>
                <a:spcPct val="100000"/>
              </a:lnSpc>
            </a:pPr>
            <a:r>
              <a:rPr lang="en-US" sz="3200" spc="-160" dirty="0">
                <a:latin typeface="Times New Roman" panose="02020603050405020304" pitchFamily="18" charset="0"/>
                <a:cs typeface="Times New Roman" panose="02020603050405020304" pitchFamily="18" charset="0"/>
              </a:rPr>
              <a:t>Myelodysplasia</a:t>
            </a:r>
          </a:p>
          <a:p>
            <a:pPr algn="just">
              <a:lnSpc>
                <a:spcPct val="100000"/>
              </a:lnSpc>
            </a:pPr>
            <a:endParaRPr lang="en-US" sz="3200" spc="-160" dirty="0">
              <a:latin typeface="Times New Roman" panose="02020603050405020304" pitchFamily="18" charset="0"/>
              <a:cs typeface="Times New Roman" panose="02020603050405020304" pitchFamily="18" charset="0"/>
            </a:endParaRPr>
          </a:p>
          <a:p>
            <a:pPr algn="just">
              <a:lnSpc>
                <a:spcPct val="100000"/>
              </a:lnSpc>
            </a:pPr>
            <a:endParaRPr lang="en-US" sz="3200" spc="-160" dirty="0">
              <a:latin typeface="Times New Roman" panose="02020603050405020304" pitchFamily="18" charset="0"/>
              <a:cs typeface="Times New Roman" panose="02020603050405020304" pitchFamily="18" charset="0"/>
            </a:endParaRPr>
          </a:p>
          <a:p>
            <a:pPr algn="just">
              <a:lnSpc>
                <a:spcPct val="100000"/>
              </a:lnSpc>
            </a:pPr>
            <a:endParaRPr lang="en-US" sz="3200" spc="-160" dirty="0">
              <a:latin typeface="Times New Roman" panose="02020603050405020304" pitchFamily="18" charset="0"/>
              <a:cs typeface="Times New Roman" panose="02020603050405020304" pitchFamily="18" charset="0"/>
            </a:endParaRPr>
          </a:p>
          <a:p>
            <a:pPr marL="0" indent="0" algn="just">
              <a:lnSpc>
                <a:spcPct val="100000"/>
              </a:lnSpc>
              <a:buNone/>
            </a:pPr>
            <a:r>
              <a:rPr lang="en-US" sz="3200" u="sng" spc="-160" dirty="0">
                <a:latin typeface="Times New Roman" panose="02020603050405020304" pitchFamily="18" charset="0"/>
                <a:cs typeface="Times New Roman" panose="02020603050405020304" pitchFamily="18" charset="0"/>
              </a:rPr>
              <a:t>Acquired causes</a:t>
            </a:r>
          </a:p>
          <a:p>
            <a:pPr algn="just">
              <a:lnSpc>
                <a:spcPct val="100000"/>
              </a:lnSpc>
            </a:pPr>
            <a:r>
              <a:rPr lang="en-US" sz="3200" spc="-160" dirty="0">
                <a:latin typeface="Times New Roman" panose="02020603050405020304" pitchFamily="18" charset="0"/>
                <a:cs typeface="Times New Roman" panose="02020603050405020304" pitchFamily="18" charset="0"/>
              </a:rPr>
              <a:t>Tumor</a:t>
            </a:r>
          </a:p>
          <a:p>
            <a:pPr algn="just">
              <a:lnSpc>
                <a:spcPct val="100000"/>
              </a:lnSpc>
            </a:pPr>
            <a:r>
              <a:rPr lang="en-US" sz="3200" spc="-160" dirty="0">
                <a:latin typeface="Times New Roman" panose="02020603050405020304" pitchFamily="18" charset="0"/>
                <a:cs typeface="Times New Roman" panose="02020603050405020304" pitchFamily="18" charset="0"/>
              </a:rPr>
              <a:t>Meningitis</a:t>
            </a:r>
          </a:p>
          <a:p>
            <a:pPr algn="just">
              <a:lnSpc>
                <a:spcPct val="100000"/>
              </a:lnSpc>
            </a:pPr>
            <a:r>
              <a:rPr lang="en-US" sz="3200" spc="-160" dirty="0">
                <a:latin typeface="Times New Roman" panose="02020603050405020304" pitchFamily="18" charset="0"/>
                <a:cs typeface="Times New Roman" panose="02020603050405020304" pitchFamily="18" charset="0"/>
              </a:rPr>
              <a:t>Other forms of  Infection</a:t>
            </a:r>
          </a:p>
          <a:p>
            <a:pPr algn="just">
              <a:lnSpc>
                <a:spcPct val="100000"/>
              </a:lnSpc>
            </a:pPr>
            <a:r>
              <a:rPr lang="en-US" sz="3200" spc="-160" dirty="0">
                <a:latin typeface="Times New Roman" panose="02020603050405020304" pitchFamily="18" charset="0"/>
                <a:cs typeface="Times New Roman" panose="02020603050405020304" pitchFamily="18" charset="0"/>
              </a:rPr>
              <a:t>Hemorrhage</a:t>
            </a:r>
          </a:p>
          <a:p>
            <a:pPr algn="just">
              <a:lnSpc>
                <a:spcPct val="100000"/>
              </a:lnSpc>
            </a:pPr>
            <a:r>
              <a:rPr lang="en-US" sz="3200" spc="-160" dirty="0">
                <a:latin typeface="Times New Roman" panose="02020603050405020304" pitchFamily="18" charset="0"/>
                <a:cs typeface="Times New Roman" panose="02020603050405020304" pitchFamily="18" charset="0"/>
              </a:rPr>
              <a:t>Arachnoid cyst</a:t>
            </a:r>
          </a:p>
          <a:p>
            <a:pPr algn="just">
              <a:lnSpc>
                <a:spcPct val="100000"/>
              </a:lnSpc>
            </a:pPr>
            <a:r>
              <a:rPr lang="en-US" sz="3200" spc="-160" dirty="0">
                <a:latin typeface="Times New Roman" panose="02020603050405020304" pitchFamily="18" charset="0"/>
                <a:cs typeface="Times New Roman" panose="02020603050405020304" pitchFamily="18" charset="0"/>
              </a:rPr>
              <a:t>Posterior fossa cyst</a:t>
            </a:r>
          </a:p>
          <a:p>
            <a:pPr algn="just">
              <a:lnSpc>
                <a:spcPct val="100000"/>
              </a:lnSpc>
            </a:pPr>
            <a:r>
              <a:rPr lang="en-US" sz="3200" spc="-160" dirty="0">
                <a:latin typeface="Times New Roman" panose="02020603050405020304" pitchFamily="18" charset="0"/>
                <a:cs typeface="Times New Roman" panose="02020603050405020304" pitchFamily="18" charset="0"/>
              </a:rPr>
              <a:t>Brain injury</a:t>
            </a:r>
          </a:p>
        </p:txBody>
      </p:sp>
      <p:sp>
        <p:nvSpPr>
          <p:cNvPr id="2" name="TextBox 1">
            <a:extLst>
              <a:ext uri="{FF2B5EF4-FFF2-40B4-BE49-F238E27FC236}">
                <a16:creationId xmlns:a16="http://schemas.microsoft.com/office/drawing/2014/main" id="{CB80CB0C-2E7A-1840-8D51-BD924BAA10BC}"/>
              </a:ext>
            </a:extLst>
          </p:cNvPr>
          <p:cNvSpPr txBox="1"/>
          <p:nvPr/>
        </p:nvSpPr>
        <p:spPr>
          <a:xfrm>
            <a:off x="170121" y="478464"/>
            <a:ext cx="10515601"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Hydrocephalus can be caused by anything that can affect the production, circulation or absorption of CSF namely:</a:t>
            </a:r>
          </a:p>
        </p:txBody>
      </p:sp>
      <p:pic>
        <p:nvPicPr>
          <p:cNvPr id="3" name="Picture 2">
            <a:extLst>
              <a:ext uri="{FF2B5EF4-FFF2-40B4-BE49-F238E27FC236}">
                <a16:creationId xmlns:a16="http://schemas.microsoft.com/office/drawing/2014/main" id="{020C8D03-10D9-FA2E-73BF-FC8F0967E0E2}"/>
              </a:ext>
            </a:extLst>
          </p:cNvPr>
          <p:cNvPicPr>
            <a:picLocks noChangeAspect="1"/>
          </p:cNvPicPr>
          <p:nvPr/>
        </p:nvPicPr>
        <p:blipFill>
          <a:blip r:embed="rId2"/>
          <a:stretch>
            <a:fillRect/>
          </a:stretch>
        </p:blipFill>
        <p:spPr>
          <a:xfrm>
            <a:off x="10762966" y="74430"/>
            <a:ext cx="1438781" cy="14387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1452</Words>
  <Application>Microsoft Office PowerPoint</Application>
  <PresentationFormat>Widescreen</PresentationFormat>
  <Paragraphs>185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Times New Roman</vt:lpstr>
      <vt:lpstr>Trebuchet MS</vt:lpstr>
      <vt:lpstr>Wingdings</vt:lpstr>
      <vt:lpstr>Wingdings 2</vt:lpstr>
      <vt:lpstr>Office Theme</vt:lpstr>
      <vt:lpstr>PowerPoint Presentation</vt:lpstr>
      <vt:lpstr>Table Contents</vt:lpstr>
      <vt:lpstr>INTRODUCTION</vt:lpstr>
      <vt:lpstr>PowerPoint Presentation</vt:lpstr>
      <vt:lpstr>Classification of Hydrocephalus</vt:lpstr>
      <vt:lpstr>Anatomic Review of the Cerebral Ventricles</vt:lpstr>
      <vt:lpstr>CSF PRODUCTION and CIRCULATION</vt:lpstr>
      <vt:lpstr>CSF PRODUCTION and CIRCULATION</vt:lpstr>
      <vt:lpstr>CAUSE OF HYDROCEPHALUS</vt:lpstr>
      <vt:lpstr>CAUSES OF HYDROCEPHALUS</vt:lpstr>
      <vt:lpstr>TYPES OF HYDROCEPHALUS</vt:lpstr>
      <vt:lpstr>COMMUNICATING HYDROCEPHALUS</vt:lpstr>
      <vt:lpstr>Non- COMMUNICATING HYDROCEPHALUS</vt:lpstr>
      <vt:lpstr>OTHER TYPES HYDROCEPHALUS</vt:lpstr>
      <vt:lpstr>OTHER TYPES HYDROCEPHALUS</vt:lpstr>
      <vt:lpstr>CLINICAL MANIFESTATIONS</vt:lpstr>
      <vt:lpstr>CLINICAL MANIFESTATIONS Con’t</vt:lpstr>
      <vt:lpstr>DIAGNOSTIC EVALUATION</vt:lpstr>
      <vt:lpstr>MANAGEMENT OF HYDROCEPHALUS</vt:lpstr>
      <vt:lpstr>MEDICAL MANAGEMENT</vt:lpstr>
      <vt:lpstr>SURGICAL MANAGEMENT </vt:lpstr>
      <vt:lpstr>SURGICAL MANAGEMENT </vt:lpstr>
      <vt:lpstr>Ventriculoperitonial(VP) shunt</vt:lpstr>
      <vt:lpstr>SURGICAL MANAGEMENT</vt:lpstr>
      <vt:lpstr>SURGICAL MANAGEMENT</vt:lpstr>
      <vt:lpstr>SHUNT COMPLICATIONS</vt:lpstr>
      <vt:lpstr>Rehabilitation Management</vt:lpstr>
      <vt:lpstr>Rehabilitation Management</vt:lpstr>
      <vt:lpstr>Rehabilitation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INTERNATIONAL UNIVERSITY WEST AFRICA,  THE GAMBIA</dc:title>
  <dc:creator>Microsoft Office User</dc:creator>
  <cp:lastModifiedBy>Ahsan Abbas</cp:lastModifiedBy>
  <cp:revision>26</cp:revision>
  <dcterms:created xsi:type="dcterms:W3CDTF">2019-09-02T16:44:49Z</dcterms:created>
  <dcterms:modified xsi:type="dcterms:W3CDTF">2025-03-20T21:21:54Z</dcterms:modified>
</cp:coreProperties>
</file>