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7" r:id="rId4"/>
    <p:sldId id="261" r:id="rId5"/>
    <p:sldId id="262" r:id="rId6"/>
    <p:sldId id="258" r:id="rId7"/>
    <p:sldId id="259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96"/>
  </p:normalViewPr>
  <p:slideViewPr>
    <p:cSldViewPr snapToGrid="0" snapToObjects="1">
      <p:cViewPr varScale="1">
        <p:scale>
          <a:sx n="90" d="100"/>
          <a:sy n="90" d="100"/>
        </p:scale>
        <p:origin x="23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1925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5066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15506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4981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3112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81492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08508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58091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1355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1127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1233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7630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588210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4915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32832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44760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8961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42FE-7E16-7649-9A8A-10A8B5DB6892}" type="datetimeFigureOut">
              <a:rPr lang="en-PK" smtClean="0"/>
              <a:t>25/05/2022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C34A2-9C4E-324D-AE78-666DA5028C9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57293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1E81A6-66B2-F352-C8BB-6E519EE0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Venous disorders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709424-3C9C-3509-F862-7371E4C4F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PK" dirty="0"/>
              <a:t>   </a:t>
            </a:r>
          </a:p>
          <a:p>
            <a:pPr marL="0" indent="0">
              <a:buNone/>
            </a:pPr>
            <a:r>
              <a:rPr lang="en-P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by </a:t>
            </a:r>
          </a:p>
          <a:p>
            <a:pPr marL="0" indent="0">
              <a:buNone/>
            </a:pPr>
            <a:r>
              <a:rPr lang="en-P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Kamran Ali</a:t>
            </a:r>
          </a:p>
          <a:p>
            <a:pPr marL="0" indent="0">
              <a:buNone/>
            </a:pPr>
            <a:r>
              <a:rPr lang="en-P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 Surgery unit 2</a:t>
            </a:r>
          </a:p>
          <a:p>
            <a:pPr marL="0" indent="0">
              <a:buNone/>
            </a:pPr>
            <a:r>
              <a:rPr lang="en-P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AIMC.</a:t>
            </a:r>
          </a:p>
        </p:txBody>
      </p:sp>
    </p:spTree>
    <p:extLst>
      <p:ext uri="{BB962C8B-B14F-4D97-AF65-F5344CB8AC3E}">
        <p14:creationId xmlns:p14="http://schemas.microsoft.com/office/powerpoint/2010/main" val="2089838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5DD43-91D6-788C-2D2B-037148DB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81657"/>
          </a:xfrm>
        </p:spPr>
        <p:txBody>
          <a:bodyPr/>
          <a:lstStyle/>
          <a:p>
            <a:endParaRPr lang="en-PK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B6B672-195C-C307-ED27-9F9AA91A1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683" y="414338"/>
            <a:ext cx="11078630" cy="63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32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0A2E8-0F7D-298A-7300-03D0805B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F4B8B0-B24F-41EC-4CB1-B34377627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313" y="495813"/>
            <a:ext cx="9258300" cy="61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41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F316-23A0-0C66-410B-2A90FBD92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Anatomy of venous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42D10-F6B2-13D5-68ED-7DB3783A3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To pump the blood back towards the heart so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  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   that it can be delivered into the pulmonary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  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   circulation.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80704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FF105-14A8-DC2F-DB12-5DB39E062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10A91-CA00-6E82-FECA-6A544815B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rebuchet MS" panose="020B0703020202090204" pitchFamily="34" charset="0"/>
              </a:rPr>
              <a:t>60% Of Total blood volume in venous system.</a:t>
            </a:r>
          </a:p>
          <a:p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>
                <a:latin typeface="Trebuchet MS" panose="020B0703020202090204" pitchFamily="34" charset="0"/>
              </a:rPr>
              <a:t>Pressure around 5-10mmHg and 12mm at the venular end</a:t>
            </a:r>
          </a:p>
          <a:p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>
                <a:latin typeface="Trebuchet MS" panose="020B0703020202090204" pitchFamily="34" charset="0"/>
              </a:rPr>
              <a:t>Pressure gradient between veins in the legs and chest</a:t>
            </a:r>
          </a:p>
          <a:p>
            <a:endParaRPr lang="en-US" dirty="0"/>
          </a:p>
          <a:p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086524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5FF7B57D-FF7B-48B3-9F60-9BCEEECF9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95AFDF-FA7D-4311-9C65-6D507D92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5CCD98-20C1-4404-B788-FDA92F8A4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C1424C76-B5C3-468E-86FA-8D9B269053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B3922267-72C9-403B-A6DE-7D0A43D55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7276DB68-2E8D-4723-852B-7476DD38FE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0A155711-4993-4D1E-89EA-A397C164F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2AB42136-2551-4CAA-857F-65FA3247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7C2ADEA1-EA3E-4C0E-A28E-460092F7F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B04584B3-081C-4286-A840-AB5B16B10A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3AB388FD-C246-4936-A041-E0413A132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57692343-2D12-4F57-836C-945D407B6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062EE710-0210-4840-8698-E0DF1C6170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161892F4-6071-40CD-8E18-CDEE0C91B5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3E6BBE44-8D88-407D-B1C6-10C89DD61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1E90AE6E-328E-4730-825C-B5130F5C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24EC969F-6E4A-4163-ABDA-4674429A3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1B735C94-B049-42C6-9DEF-5DB70D58CE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051C02E6-1954-478B-AEAE-BF8F36BE94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6710B1C0-310A-48D0-B824-459D9AFC2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1204A606-D9A6-4DC6-9F0E-D516EA1EB9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EE569555-0243-4979-A537-C9B4AFD5F2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D52A977D-4993-48AF-A792-F2DE09639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93CFF2DC-E52E-4D99-97D5-B0D7B792E5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5E175372-AF09-42A7-B3D0-226C834891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ABF20BA9-F4B2-49EA-A573-578B18977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AA3A7A4B-C811-4E23-8BFD-5823A032DA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47537781-F057-4B97-AD8F-12FE9BE59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078883C7-EB52-4BB7-A9A7-F8C046A83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63CCBBF8-5972-4ED3-AB5B-46DC425B1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C19883-37FB-437C-A3AA-89AA6239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AF1753DD-4CEF-45EC-B952-90EA8895D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5B9356DB-C1BE-4D76-8FA7-4FBAA12D1D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C4F59561-572D-42BA-A6FD-F3AFA1A394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BB7A51A1-D509-4494-BAE2-1B96CAD4DB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D3FE0B5A-55DE-4E56-8E9B-B92D1DB9A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F125661C-3A0E-4B6E-B2AB-1B08C89251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39304006-EE77-438A-A0D1-537322356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C6031DEB-4109-4049-82CF-DD06483A2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65FC2657-18D6-4490-88D6-32E6B1C6FB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20BEA03B-3EAD-4FA2-BC9D-25A14D635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4ADBCD-242C-83C5-A559-F8677DE4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E91D5-0338-79F0-5E15-A088F59E4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620" y="2249487"/>
            <a:ext cx="2862444" cy="3957302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ways of pressure gradient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creation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Inspiration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Calf muscle pump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4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76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991087-D8D7-301A-80E8-E4CC5C4B2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1778" y="1305094"/>
            <a:ext cx="6844045" cy="42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35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44B347-8B35-2F20-89DB-A39EC7A7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Pathophysiology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9C94B9-D44A-30A9-DCDE-71E7BE325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venous hypertension?</a:t>
            </a:r>
          </a:p>
          <a:p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absence of either the pressure gradient or </a:t>
            </a:r>
          </a:p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valvular competence .</a:t>
            </a:r>
          </a:p>
          <a:p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of high venous and capillary </a:t>
            </a:r>
          </a:p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pressures chronically lead to soft tissue </a:t>
            </a:r>
          </a:p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damage.</a:t>
            </a:r>
          </a:p>
          <a:p>
            <a:endParaRPr lang="en-PK" dirty="0"/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3D8C9639-633C-004A-7CF7-FA6A4A61D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45" b="6548"/>
          <a:stretch/>
        </p:blipFill>
        <p:spPr>
          <a:xfrm>
            <a:off x="5425013" y="942976"/>
            <a:ext cx="5620282" cy="47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2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4075-9C6D-B076-0E63-12288965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Pathophysiology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51E3B6A-8F68-802A-AED2-8CA0180D2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238421"/>
            <a:ext cx="9905997" cy="421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78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E2D-DE99-BA16-C149-E5DAA50F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Pathophysiology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E5EF45-5218-9C19-803D-96F9DE216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584" y="1914128"/>
            <a:ext cx="9639827" cy="49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1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A40F-0FBD-CA94-6C6B-01C42C57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Clinical features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C3BE28-89EC-F552-492A-0BF6AE490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Varicose veins.           </a:t>
            </a:r>
          </a:p>
          <a:p>
            <a:pPr marL="0" indent="0">
              <a:buNone/>
            </a:pPr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>
                <a:latin typeface="Trebuchet MS" panose="020B0703020202090204" pitchFamily="34" charset="0"/>
              </a:rPr>
              <a:t>Telangiectasia</a:t>
            </a:r>
          </a:p>
          <a:p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>
                <a:latin typeface="Trebuchet MS" panose="020B0703020202090204" pitchFamily="34" charset="0"/>
              </a:rPr>
              <a:t>Reticular vein</a:t>
            </a:r>
          </a:p>
          <a:p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>
                <a:latin typeface="Trebuchet MS" panose="020B0703020202090204" pitchFamily="34" charset="0"/>
              </a:rPr>
              <a:t>Sephena varix</a:t>
            </a:r>
          </a:p>
          <a:p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>
                <a:latin typeface="Trebuchet MS" panose="020B0703020202090204" pitchFamily="34" charset="0"/>
              </a:rPr>
              <a:t>Malleolar Flare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8C2D2-A2F0-28F5-B8E9-862F93759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40" y="2259106"/>
            <a:ext cx="2908300" cy="2979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17975B-20FB-2BB3-0278-380D82A81621}"/>
              </a:ext>
            </a:extLst>
          </p:cNvPr>
          <p:cNvSpPr txBox="1"/>
          <p:nvPr/>
        </p:nvSpPr>
        <p:spPr>
          <a:xfrm>
            <a:off x="6818147" y="1971675"/>
            <a:ext cx="42292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Edema</a:t>
            </a:r>
          </a:p>
          <a:p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>
                <a:latin typeface="Trebuchet MS" panose="020B0703020202090204" pitchFamily="34" charset="0"/>
              </a:rPr>
              <a:t>Eczema</a:t>
            </a:r>
          </a:p>
          <a:p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>
                <a:latin typeface="Trebuchet MS" panose="020B0703020202090204" pitchFamily="34" charset="0"/>
              </a:rPr>
              <a:t>Pigmentation</a:t>
            </a:r>
          </a:p>
          <a:p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 err="1">
                <a:latin typeface="Trebuchet MS" panose="020B0703020202090204" pitchFamily="34" charset="0"/>
              </a:rPr>
              <a:t>Lipodermatosclerosis</a:t>
            </a:r>
            <a:endParaRPr lang="en-US" dirty="0">
              <a:latin typeface="Trebuchet MS" panose="020B0703020202090204" pitchFamily="34" charset="0"/>
            </a:endParaRPr>
          </a:p>
          <a:p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 err="1">
                <a:latin typeface="Trebuchet MS" panose="020B0703020202090204" pitchFamily="34" charset="0"/>
              </a:rPr>
              <a:t>Atrophie</a:t>
            </a:r>
            <a:r>
              <a:rPr lang="en-US" dirty="0">
                <a:latin typeface="Trebuchet MS" panose="020B0703020202090204" pitchFamily="34" charset="0"/>
              </a:rPr>
              <a:t> Blanche</a:t>
            </a:r>
          </a:p>
          <a:p>
            <a:endParaRPr lang="en-US" dirty="0">
              <a:latin typeface="Trebuchet MS" panose="020B0703020202090204" pitchFamily="34" charset="0"/>
            </a:endParaRPr>
          </a:p>
          <a:p>
            <a:r>
              <a:rPr lang="en-US" dirty="0">
                <a:latin typeface="Trebuchet MS" panose="020B0703020202090204" pitchFamily="34" charset="0"/>
              </a:rPr>
              <a:t>Venous ulcer</a:t>
            </a:r>
          </a:p>
          <a:p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997240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34CAC-7163-2880-3CC1-1A3351DD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0A450F-4E20-2C3F-ACA7-C91B70752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3698" y="-38831"/>
            <a:ext cx="11926598" cy="66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08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{51C43BA9-DD4C-5248-A409-F3432077F7C8}tf10001122</Template>
  <TotalTime>17</TotalTime>
  <Words>137</Words>
  <Application>Microsoft Macintosh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Trebuchet MS</vt:lpstr>
      <vt:lpstr>Tw Cen MT</vt:lpstr>
      <vt:lpstr>Circuit</vt:lpstr>
      <vt:lpstr>Venous disorders</vt:lpstr>
      <vt:lpstr>Anatomy of venous system</vt:lpstr>
      <vt:lpstr>PowerPoint Presentation</vt:lpstr>
      <vt:lpstr>PowerPoint Presentation</vt:lpstr>
      <vt:lpstr>Pathophysiology </vt:lpstr>
      <vt:lpstr>Pathophysiology</vt:lpstr>
      <vt:lpstr>Pathophysiology</vt:lpstr>
      <vt:lpstr>Clinical features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Venous disorders</dc:title>
  <dc:creator>faryal azhar</dc:creator>
  <cp:lastModifiedBy>faryal azhar</cp:lastModifiedBy>
  <cp:revision>1</cp:revision>
  <dcterms:created xsi:type="dcterms:W3CDTF">2022-05-25T00:10:47Z</dcterms:created>
  <dcterms:modified xsi:type="dcterms:W3CDTF">2022-05-25T00:28:07Z</dcterms:modified>
</cp:coreProperties>
</file>