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sldIdLst>
    <p:sldId id="302" r:id="rId2"/>
    <p:sldId id="283" r:id="rId3"/>
    <p:sldId id="284" r:id="rId4"/>
    <p:sldId id="277" r:id="rId5"/>
    <p:sldId id="352" r:id="rId6"/>
    <p:sldId id="353" r:id="rId7"/>
    <p:sldId id="316" r:id="rId8"/>
    <p:sldId id="323" r:id="rId9"/>
    <p:sldId id="327" r:id="rId10"/>
    <p:sldId id="347" r:id="rId11"/>
    <p:sldId id="328" r:id="rId12"/>
    <p:sldId id="329" r:id="rId13"/>
    <p:sldId id="330" r:id="rId14"/>
    <p:sldId id="354" r:id="rId15"/>
    <p:sldId id="337" r:id="rId16"/>
    <p:sldId id="356" r:id="rId17"/>
    <p:sldId id="357" r:id="rId18"/>
    <p:sldId id="358" r:id="rId19"/>
    <p:sldId id="335" r:id="rId20"/>
    <p:sldId id="332" r:id="rId21"/>
    <p:sldId id="334" r:id="rId22"/>
    <p:sldId id="359" r:id="rId23"/>
    <p:sldId id="360" r:id="rId24"/>
    <p:sldId id="344" r:id="rId25"/>
    <p:sldId id="345" r:id="rId26"/>
    <p:sldId id="363" r:id="rId27"/>
    <p:sldId id="324" r:id="rId28"/>
    <p:sldId id="333" r:id="rId29"/>
    <p:sldId id="346" r:id="rId30"/>
    <p:sldId id="338" r:id="rId31"/>
    <p:sldId id="341" r:id="rId32"/>
    <p:sldId id="339" r:id="rId33"/>
    <p:sldId id="342" r:id="rId34"/>
    <p:sldId id="351" r:id="rId35"/>
    <p:sldId id="349" r:id="rId36"/>
    <p:sldId id="364" r:id="rId37"/>
    <p:sldId id="365" r:id="rId38"/>
    <p:sldId id="321" r:id="rId39"/>
    <p:sldId id="340" r:id="rId40"/>
    <p:sldId id="343" r:id="rId41"/>
    <p:sldId id="326" r:id="rId42"/>
    <p:sldId id="279" r:id="rId43"/>
    <p:sldId id="313" r:id="rId44"/>
    <p:sldId id="297" r:id="rId45"/>
    <p:sldId id="361" r:id="rId46"/>
    <p:sldId id="362" r:id="rId47"/>
    <p:sldId id="319" r:id="rId48"/>
    <p:sldId id="287" r:id="rId49"/>
    <p:sldId id="322" r:id="rId50"/>
    <p:sldId id="27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9021303705b84ce3" providerId="LiveId" clId="{A35A8358-C6B2-4770-86D4-A70DEEA274DD}"/>
    <pc:docChg chg="custSel addSld delSld modSld sldOrd">
      <pc:chgData name="" userId="9021303705b84ce3" providerId="LiveId" clId="{A35A8358-C6B2-4770-86D4-A70DEEA274DD}" dt="2024-02-14T07:06:57.398" v="138"/>
      <pc:docMkLst>
        <pc:docMk/>
      </pc:docMkLst>
      <pc:sldChg chg="modSp">
        <pc:chgData name="" userId="9021303705b84ce3" providerId="LiveId" clId="{A35A8358-C6B2-4770-86D4-A70DEEA274DD}" dt="2024-02-13T10:34:26.858" v="7"/>
        <pc:sldMkLst>
          <pc:docMk/>
          <pc:sldMk cId="3250565470" sldId="264"/>
        </pc:sldMkLst>
        <pc:spChg chg="mod">
          <ac:chgData name="" userId="9021303705b84ce3" providerId="LiveId" clId="{A35A8358-C6B2-4770-86D4-A70DEEA274DD}" dt="2024-02-13T10:34:26.858" v="7"/>
          <ac:spMkLst>
            <pc:docMk/>
            <pc:sldMk cId="3250565470" sldId="264"/>
            <ac:spMk id="2" creationId="{00000000-0000-0000-0000-000000000000}"/>
          </ac:spMkLst>
        </pc:spChg>
      </pc:sldChg>
      <pc:sldChg chg="modSp ord">
        <pc:chgData name="" userId="9021303705b84ce3" providerId="LiveId" clId="{A35A8358-C6B2-4770-86D4-A70DEEA274DD}" dt="2024-02-14T07:04:31.570" v="93"/>
        <pc:sldMkLst>
          <pc:docMk/>
          <pc:sldMk cId="2225863264" sldId="279"/>
        </pc:sldMkLst>
        <pc:spChg chg="mod">
          <ac:chgData name="" userId="9021303705b84ce3" providerId="LiveId" clId="{A35A8358-C6B2-4770-86D4-A70DEEA274DD}" dt="2024-02-14T07:00:25.785" v="27"/>
          <ac:spMkLst>
            <pc:docMk/>
            <pc:sldMk cId="2225863264" sldId="279"/>
            <ac:spMk id="2" creationId="{00000000-0000-0000-0000-000000000000}"/>
          </ac:spMkLst>
        </pc:spChg>
        <pc:spChg chg="mod">
          <ac:chgData name="" userId="9021303705b84ce3" providerId="LiveId" clId="{A35A8358-C6B2-4770-86D4-A70DEEA274DD}" dt="2024-02-14T07:00:33.874" v="29" actId="20577"/>
          <ac:spMkLst>
            <pc:docMk/>
            <pc:sldMk cId="2225863264" sldId="279"/>
            <ac:spMk id="3" creationId="{00000000-0000-0000-0000-000000000000}"/>
          </ac:spMkLst>
        </pc:spChg>
      </pc:sldChg>
      <pc:sldChg chg="del">
        <pc:chgData name="" userId="9021303705b84ce3" providerId="LiveId" clId="{A35A8358-C6B2-4770-86D4-A70DEEA274DD}" dt="2024-02-14T07:04:06.138" v="91" actId="2696"/>
        <pc:sldMkLst>
          <pc:docMk/>
          <pc:sldMk cId="150594951" sldId="281"/>
        </pc:sldMkLst>
      </pc:sldChg>
      <pc:sldChg chg="modSp">
        <pc:chgData name="" userId="9021303705b84ce3" providerId="LiveId" clId="{A35A8358-C6B2-4770-86D4-A70DEEA274DD}" dt="2024-02-14T06:59:24.905" v="18"/>
        <pc:sldMkLst>
          <pc:docMk/>
          <pc:sldMk cId="2395580944" sldId="286"/>
        </pc:sldMkLst>
        <pc:spChg chg="mod">
          <ac:chgData name="" userId="9021303705b84ce3" providerId="LiveId" clId="{A35A8358-C6B2-4770-86D4-A70DEEA274DD}" dt="2024-02-14T06:59:19.374" v="17" actId="113"/>
          <ac:spMkLst>
            <pc:docMk/>
            <pc:sldMk cId="2395580944" sldId="286"/>
            <ac:spMk id="2" creationId="{00000000-0000-0000-0000-000000000000}"/>
          </ac:spMkLst>
        </pc:spChg>
        <pc:spChg chg="mod">
          <ac:chgData name="" userId="9021303705b84ce3" providerId="LiveId" clId="{A35A8358-C6B2-4770-86D4-A70DEEA274DD}" dt="2024-02-14T06:59:24.905" v="18"/>
          <ac:spMkLst>
            <pc:docMk/>
            <pc:sldMk cId="2395580944" sldId="286"/>
            <ac:spMk id="3" creationId="{00000000-0000-0000-0000-000000000000}"/>
          </ac:spMkLst>
        </pc:spChg>
      </pc:sldChg>
      <pc:sldChg chg="modSp">
        <pc:chgData name="" userId="9021303705b84ce3" providerId="LiveId" clId="{A35A8358-C6B2-4770-86D4-A70DEEA274DD}" dt="2024-02-14T07:05:10.132" v="114" actId="20577"/>
        <pc:sldMkLst>
          <pc:docMk/>
          <pc:sldMk cId="4149842905" sldId="287"/>
        </pc:sldMkLst>
        <pc:spChg chg="mod">
          <ac:chgData name="" userId="9021303705b84ce3" providerId="LiveId" clId="{A35A8358-C6B2-4770-86D4-A70DEEA274DD}" dt="2024-02-14T07:05:10.132" v="114" actId="20577"/>
          <ac:spMkLst>
            <pc:docMk/>
            <pc:sldMk cId="4149842905" sldId="287"/>
            <ac:spMk id="2" creationId="{00000000-0000-0000-0000-000000000000}"/>
          </ac:spMkLst>
        </pc:spChg>
      </pc:sldChg>
      <pc:sldChg chg="modSp ord">
        <pc:chgData name="" userId="9021303705b84ce3" providerId="LiveId" clId="{A35A8358-C6B2-4770-86D4-A70DEEA274DD}" dt="2024-02-14T07:06:11.670" v="135"/>
        <pc:sldMkLst>
          <pc:docMk/>
          <pc:sldMk cId="68433484" sldId="297"/>
        </pc:sldMkLst>
        <pc:spChg chg="mod">
          <ac:chgData name="" userId="9021303705b84ce3" providerId="LiveId" clId="{A35A8358-C6B2-4770-86D4-A70DEEA274DD}" dt="2024-02-14T06:59:48.276" v="21" actId="113"/>
          <ac:spMkLst>
            <pc:docMk/>
            <pc:sldMk cId="68433484" sldId="297"/>
            <ac:spMk id="2" creationId="{00000000-0000-0000-0000-000000000000}"/>
          </ac:spMkLst>
        </pc:spChg>
      </pc:sldChg>
      <pc:sldChg chg="modSp ord">
        <pc:chgData name="" userId="9021303705b84ce3" providerId="LiveId" clId="{A35A8358-C6B2-4770-86D4-A70DEEA274DD}" dt="2024-02-14T07:06:21.161" v="136"/>
        <pc:sldMkLst>
          <pc:docMk/>
          <pc:sldMk cId="4178599556" sldId="299"/>
        </pc:sldMkLst>
        <pc:spChg chg="mod">
          <ac:chgData name="" userId="9021303705b84ce3" providerId="LiveId" clId="{A35A8358-C6B2-4770-86D4-A70DEEA274DD}" dt="2024-02-14T06:59:57.204" v="23" actId="113"/>
          <ac:spMkLst>
            <pc:docMk/>
            <pc:sldMk cId="4178599556" sldId="299"/>
            <ac:spMk id="2" creationId="{00000000-0000-0000-0000-000000000000}"/>
          </ac:spMkLst>
        </pc:spChg>
      </pc:sldChg>
      <pc:sldChg chg="modSp ord">
        <pc:chgData name="" userId="9021303705b84ce3" providerId="LiveId" clId="{A35A8358-C6B2-4770-86D4-A70DEEA274DD}" dt="2024-02-14T07:06:35.743" v="137"/>
        <pc:sldMkLst>
          <pc:docMk/>
          <pc:sldMk cId="642081911" sldId="300"/>
        </pc:sldMkLst>
        <pc:spChg chg="mod">
          <ac:chgData name="" userId="9021303705b84ce3" providerId="LiveId" clId="{A35A8358-C6B2-4770-86D4-A70DEEA274DD}" dt="2024-02-14T07:00:04.512" v="25" actId="113"/>
          <ac:spMkLst>
            <pc:docMk/>
            <pc:sldMk cId="642081911" sldId="300"/>
            <ac:spMk id="2" creationId="{00000000-0000-0000-0000-000000000000}"/>
          </ac:spMkLst>
        </pc:spChg>
      </pc:sldChg>
      <pc:sldChg chg="modSp">
        <pc:chgData name="" userId="9021303705b84ce3" providerId="LiveId" clId="{A35A8358-C6B2-4770-86D4-A70DEEA274DD}" dt="2024-02-13T10:34:04.009" v="6" actId="20577"/>
        <pc:sldMkLst>
          <pc:docMk/>
          <pc:sldMk cId="4269794829" sldId="302"/>
        </pc:sldMkLst>
        <pc:spChg chg="mod">
          <ac:chgData name="" userId="9021303705b84ce3" providerId="LiveId" clId="{A35A8358-C6B2-4770-86D4-A70DEEA274DD}" dt="2024-02-13T10:34:04.009" v="6" actId="20577"/>
          <ac:spMkLst>
            <pc:docMk/>
            <pc:sldMk cId="4269794829" sldId="302"/>
            <ac:spMk id="5" creationId="{B7CE1212-8ACD-46E4-A04E-2896D0E0BDB4}"/>
          </ac:spMkLst>
        </pc:spChg>
      </pc:sldChg>
      <pc:sldChg chg="ord">
        <pc:chgData name="" userId="9021303705b84ce3" providerId="LiveId" clId="{A35A8358-C6B2-4770-86D4-A70DEEA274DD}" dt="2024-02-14T07:04:55.479" v="94"/>
        <pc:sldMkLst>
          <pc:docMk/>
          <pc:sldMk cId="4170423260" sldId="310"/>
        </pc:sldMkLst>
      </pc:sldChg>
      <pc:sldChg chg="modSp ord">
        <pc:chgData name="" userId="9021303705b84ce3" providerId="LiveId" clId="{A35A8358-C6B2-4770-86D4-A70DEEA274DD}" dt="2024-02-14T07:03:30.845" v="88"/>
        <pc:sldMkLst>
          <pc:docMk/>
          <pc:sldMk cId="1818167731" sldId="311"/>
        </pc:sldMkLst>
        <pc:spChg chg="mod">
          <ac:chgData name="" userId="9021303705b84ce3" providerId="LiveId" clId="{A35A8358-C6B2-4770-86D4-A70DEEA274DD}" dt="2024-02-14T07:03:26.759" v="87" actId="207"/>
          <ac:spMkLst>
            <pc:docMk/>
            <pc:sldMk cId="1818167731" sldId="311"/>
            <ac:spMk id="2" creationId="{E61A31E5-26F6-4FD4-AFD1-621F953241C9}"/>
          </ac:spMkLst>
        </pc:spChg>
        <pc:picChg chg="mod">
          <ac:chgData name="" userId="9021303705b84ce3" providerId="LiveId" clId="{A35A8358-C6B2-4770-86D4-A70DEEA274DD}" dt="2024-02-14T07:03:05.866" v="56" actId="14100"/>
          <ac:picMkLst>
            <pc:docMk/>
            <pc:sldMk cId="1818167731" sldId="311"/>
            <ac:picMk id="5" creationId="{9DDDE9CF-B7C0-4C27-BA3E-039D1BAA552B}"/>
          </ac:picMkLst>
        </pc:picChg>
      </pc:sldChg>
      <pc:sldChg chg="modSp">
        <pc:chgData name="" userId="9021303705b84ce3" providerId="LiveId" clId="{A35A8358-C6B2-4770-86D4-A70DEEA274DD}" dt="2024-02-14T07:01:13.604" v="31" actId="113"/>
        <pc:sldMkLst>
          <pc:docMk/>
          <pc:sldMk cId="2286990673" sldId="312"/>
        </pc:sldMkLst>
        <pc:spChg chg="mod">
          <ac:chgData name="" userId="9021303705b84ce3" providerId="LiveId" clId="{A35A8358-C6B2-4770-86D4-A70DEEA274DD}" dt="2024-02-14T07:01:13.604" v="31" actId="113"/>
          <ac:spMkLst>
            <pc:docMk/>
            <pc:sldMk cId="2286990673" sldId="312"/>
            <ac:spMk id="2" creationId="{8203C747-A339-4BDF-BD2D-AE21B0DF1624}"/>
          </ac:spMkLst>
        </pc:spChg>
      </pc:sldChg>
      <pc:sldChg chg="ord">
        <pc:chgData name="" userId="9021303705b84ce3" providerId="LiveId" clId="{A35A8358-C6B2-4770-86D4-A70DEEA274DD}" dt="2024-02-14T07:04:21.106" v="92"/>
        <pc:sldMkLst>
          <pc:docMk/>
          <pc:sldMk cId="3954484750" sldId="313"/>
        </pc:sldMkLst>
      </pc:sldChg>
      <pc:sldChg chg="modSp del">
        <pc:chgData name="" userId="9021303705b84ce3" providerId="LiveId" clId="{A35A8358-C6B2-4770-86D4-A70DEEA274DD}" dt="2024-02-14T07:02:50.249" v="54" actId="2696"/>
        <pc:sldMkLst>
          <pc:docMk/>
          <pc:sldMk cId="1828692757" sldId="315"/>
        </pc:sldMkLst>
        <pc:spChg chg="mod">
          <ac:chgData name="" userId="9021303705b84ce3" providerId="LiveId" clId="{A35A8358-C6B2-4770-86D4-A70DEEA274DD}" dt="2024-02-14T07:01:34.558" v="33" actId="113"/>
          <ac:spMkLst>
            <pc:docMk/>
            <pc:sldMk cId="1828692757" sldId="315"/>
            <ac:spMk id="2" creationId="{B6F88059-B342-41D8-8C5A-39A13441B2B0}"/>
          </ac:spMkLst>
        </pc:spChg>
      </pc:sldChg>
      <pc:sldChg chg="ord">
        <pc:chgData name="" userId="9021303705b84ce3" providerId="LiveId" clId="{A35A8358-C6B2-4770-86D4-A70DEEA274DD}" dt="2024-02-14T07:06:57.398" v="138"/>
        <pc:sldMkLst>
          <pc:docMk/>
          <pc:sldMk cId="1886163982" sldId="319"/>
        </pc:sldMkLst>
      </pc:sldChg>
      <pc:sldChg chg="addSp delSp modSp add">
        <pc:chgData name="" userId="9021303705b84ce3" providerId="LiveId" clId="{A35A8358-C6B2-4770-86D4-A70DEEA274DD}" dt="2024-02-13T10:37:17.231" v="13" actId="14100"/>
        <pc:sldMkLst>
          <pc:docMk/>
          <pc:sldMk cId="4224051185" sldId="320"/>
        </pc:sldMkLst>
        <pc:spChg chg="del">
          <ac:chgData name="" userId="9021303705b84ce3" providerId="LiveId" clId="{A35A8358-C6B2-4770-86D4-A70DEEA274DD}" dt="2024-02-13T10:37:06.043" v="9"/>
          <ac:spMkLst>
            <pc:docMk/>
            <pc:sldMk cId="4224051185" sldId="320"/>
            <ac:spMk id="3" creationId="{EAEF35A1-221C-41D6-9B2A-29F608EBE6DF}"/>
          </ac:spMkLst>
        </pc:spChg>
        <pc:picChg chg="add mod">
          <ac:chgData name="" userId="9021303705b84ce3" providerId="LiveId" clId="{A35A8358-C6B2-4770-86D4-A70DEEA274DD}" dt="2024-02-13T10:37:17.231" v="13" actId="14100"/>
          <ac:picMkLst>
            <pc:docMk/>
            <pc:sldMk cId="4224051185" sldId="320"/>
            <ac:picMk id="5" creationId="{3DDF9156-01A2-4CD6-B4F2-AF09863C55F6}"/>
          </ac:picMkLst>
        </pc:picChg>
      </pc:sldChg>
      <pc:sldChg chg="addSp delSp modSp add">
        <pc:chgData name="" userId="9021303705b84ce3" providerId="LiveId" clId="{A35A8358-C6B2-4770-86D4-A70DEEA274DD}" dt="2024-02-14T07:01:57.459" v="53" actId="20577"/>
        <pc:sldMkLst>
          <pc:docMk/>
          <pc:sldMk cId="2822636248" sldId="321"/>
        </pc:sldMkLst>
        <pc:spChg chg="del">
          <ac:chgData name="" userId="9021303705b84ce3" providerId="LiveId" clId="{A35A8358-C6B2-4770-86D4-A70DEEA274DD}" dt="2024-02-14T07:01:48.251" v="35"/>
          <ac:spMkLst>
            <pc:docMk/>
            <pc:sldMk cId="2822636248" sldId="321"/>
            <ac:spMk id="2" creationId="{949C3424-9400-46E0-815F-EDCE9A73C70D}"/>
          </ac:spMkLst>
        </pc:spChg>
        <pc:spChg chg="del">
          <ac:chgData name="" userId="9021303705b84ce3" providerId="LiveId" clId="{A35A8358-C6B2-4770-86D4-A70DEEA274DD}" dt="2024-02-14T07:01:48.251" v="35"/>
          <ac:spMkLst>
            <pc:docMk/>
            <pc:sldMk cId="2822636248" sldId="321"/>
            <ac:spMk id="3" creationId="{3C135341-E93A-434B-AF02-00C8EB58117A}"/>
          </ac:spMkLst>
        </pc:spChg>
        <pc:spChg chg="add mod">
          <ac:chgData name="" userId="9021303705b84ce3" providerId="LiveId" clId="{A35A8358-C6B2-4770-86D4-A70DEEA274DD}" dt="2024-02-14T07:01:57.459" v="53" actId="20577"/>
          <ac:spMkLst>
            <pc:docMk/>
            <pc:sldMk cId="2822636248" sldId="321"/>
            <ac:spMk id="6" creationId="{C3AF9A94-03C1-46DE-B07F-798D60310014}"/>
          </ac:spMkLst>
        </pc:spChg>
        <pc:spChg chg="add mod">
          <ac:chgData name="" userId="9021303705b84ce3" providerId="LiveId" clId="{A35A8358-C6B2-4770-86D4-A70DEEA274DD}" dt="2024-02-14T07:01:48.251" v="35"/>
          <ac:spMkLst>
            <pc:docMk/>
            <pc:sldMk cId="2822636248" sldId="321"/>
            <ac:spMk id="7" creationId="{1A5FFDE1-ABE3-437F-B561-616D3520BE53}"/>
          </ac:spMkLst>
        </pc:spChg>
      </pc:sldChg>
      <pc:sldChg chg="modSp add">
        <pc:chgData name="" userId="9021303705b84ce3" providerId="LiveId" clId="{A35A8358-C6B2-4770-86D4-A70DEEA274DD}" dt="2024-02-14T07:05:53.376" v="134" actId="113"/>
        <pc:sldMkLst>
          <pc:docMk/>
          <pc:sldMk cId="291067044" sldId="322"/>
        </pc:sldMkLst>
        <pc:spChg chg="mod">
          <ac:chgData name="" userId="9021303705b84ce3" providerId="LiveId" clId="{A35A8358-C6B2-4770-86D4-A70DEEA274DD}" dt="2024-02-14T07:05:53.376" v="134" actId="113"/>
          <ac:spMkLst>
            <pc:docMk/>
            <pc:sldMk cId="291067044" sldId="322"/>
            <ac:spMk id="2" creationId="{387E28AF-BC4C-42AA-A5FA-1B4B3D77A889}"/>
          </ac:spMkLst>
        </pc:spChg>
      </pc:sldChg>
    </pc:docChg>
  </pc:docChgLst>
  <pc:docChgLst>
    <pc:chgData userId="9021303705b84ce3" providerId="LiveId" clId="{3736E151-FA17-4E53-8DAD-2B088A065FAF}"/>
    <pc:docChg chg="addSld modSld">
      <pc:chgData name="" userId="9021303705b84ce3" providerId="LiveId" clId="{3736E151-FA17-4E53-8DAD-2B088A065FAF}" dt="2024-01-23T08:21:12.865" v="42" actId="20577"/>
      <pc:docMkLst>
        <pc:docMk/>
      </pc:docMkLst>
      <pc:sldChg chg="modSp">
        <pc:chgData name="" userId="9021303705b84ce3" providerId="LiveId" clId="{3736E151-FA17-4E53-8DAD-2B088A065FAF}" dt="2024-01-23T08:21:12.865" v="42" actId="20577"/>
        <pc:sldMkLst>
          <pc:docMk/>
          <pc:sldMk cId="2225863264" sldId="279"/>
        </pc:sldMkLst>
        <pc:spChg chg="mod">
          <ac:chgData name="" userId="9021303705b84ce3" providerId="LiveId" clId="{3736E151-FA17-4E53-8DAD-2B088A065FAF}" dt="2024-01-23T08:21:12.865" v="42" actId="20577"/>
          <ac:spMkLst>
            <pc:docMk/>
            <pc:sldMk cId="2225863264" sldId="279"/>
            <ac:spMk id="3" creationId="{00000000-0000-0000-0000-000000000000}"/>
          </ac:spMkLst>
        </pc:spChg>
      </pc:sldChg>
      <pc:sldChg chg="addSp delSp modSp">
        <pc:chgData name="" userId="9021303705b84ce3" providerId="LiveId" clId="{3736E151-FA17-4E53-8DAD-2B088A065FAF}" dt="2024-01-23T08:07:45.535" v="6"/>
        <pc:sldMkLst>
          <pc:docMk/>
          <pc:sldMk cId="4269794829" sldId="302"/>
        </pc:sldMkLst>
        <pc:picChg chg="add del mod">
          <ac:chgData name="" userId="9021303705b84ce3" providerId="LiveId" clId="{3736E151-FA17-4E53-8DAD-2B088A065FAF}" dt="2024-01-23T08:07:45.535" v="6"/>
          <ac:picMkLst>
            <pc:docMk/>
            <pc:sldMk cId="4269794829" sldId="302"/>
            <ac:picMk id="2" creationId="{81C4A99A-2676-4E04-88C6-7E754CD6DEFA}"/>
          </ac:picMkLst>
        </pc:picChg>
      </pc:sldChg>
      <pc:sldChg chg="addSp delSp modSp">
        <pc:chgData name="" userId="9021303705b84ce3" providerId="LiveId" clId="{3736E151-FA17-4E53-8DAD-2B088A065FAF}" dt="2024-01-23T08:21:04.304" v="41" actId="14100"/>
        <pc:sldMkLst>
          <pc:docMk/>
          <pc:sldMk cId="3954484750" sldId="313"/>
        </pc:sldMkLst>
        <pc:spChg chg="del">
          <ac:chgData name="" userId="9021303705b84ce3" providerId="LiveId" clId="{3736E151-FA17-4E53-8DAD-2B088A065FAF}" dt="2024-01-23T08:20:54.335" v="38"/>
          <ac:spMkLst>
            <pc:docMk/>
            <pc:sldMk cId="3954484750" sldId="313"/>
            <ac:spMk id="3" creationId="{F0A366AD-40B8-4DF9-B6BD-9DFCB19D0371}"/>
          </ac:spMkLst>
        </pc:spChg>
        <pc:picChg chg="add mod">
          <ac:chgData name="" userId="9021303705b84ce3" providerId="LiveId" clId="{3736E151-FA17-4E53-8DAD-2B088A065FAF}" dt="2024-01-23T08:21:04.304" v="41" actId="14100"/>
          <ac:picMkLst>
            <pc:docMk/>
            <pc:sldMk cId="3954484750" sldId="313"/>
            <ac:picMk id="5" creationId="{D0BE2523-D4FF-489C-BEF1-9C2A24A585A9}"/>
          </ac:picMkLst>
        </pc:picChg>
      </pc:sldChg>
    </pc:docChg>
  </pc:docChgLst>
  <pc:docChgLst>
    <pc:chgData userId="9021303705b84ce3" providerId="LiveId" clId="{DE142B4A-681F-4360-BB10-642A37527AB4}"/>
    <pc:docChg chg="custSel addSld modSld sldOrd">
      <pc:chgData name="" userId="9021303705b84ce3" providerId="LiveId" clId="{DE142B4A-681F-4360-BB10-642A37527AB4}" dt="2024-02-14T07:28:46.272" v="68" actId="313"/>
      <pc:docMkLst>
        <pc:docMk/>
      </pc:docMkLst>
      <pc:sldChg chg="modSp">
        <pc:chgData name="" userId="9021303705b84ce3" providerId="LiveId" clId="{DE142B4A-681F-4360-BB10-642A37527AB4}" dt="2024-02-14T07:25:26.551" v="10" actId="113"/>
        <pc:sldMkLst>
          <pc:docMk/>
          <pc:sldMk cId="1524070992" sldId="277"/>
        </pc:sldMkLst>
        <pc:spChg chg="mod">
          <ac:chgData name="" userId="9021303705b84ce3" providerId="LiveId" clId="{DE142B4A-681F-4360-BB10-642A37527AB4}" dt="2024-02-14T07:25:26.551" v="10" actId="113"/>
          <ac:spMkLst>
            <pc:docMk/>
            <pc:sldMk cId="1524070992" sldId="277"/>
            <ac:spMk id="2" creationId="{00000000-0000-0000-0000-000000000000}"/>
          </ac:spMkLst>
        </pc:spChg>
      </pc:sldChg>
      <pc:sldChg chg="modSp">
        <pc:chgData name="" userId="9021303705b84ce3" providerId="LiveId" clId="{DE142B4A-681F-4360-BB10-642A37527AB4}" dt="2024-02-14T07:25:45.942" v="12" actId="113"/>
        <pc:sldMkLst>
          <pc:docMk/>
          <pc:sldMk cId="2225863264" sldId="279"/>
        </pc:sldMkLst>
        <pc:spChg chg="mod">
          <ac:chgData name="" userId="9021303705b84ce3" providerId="LiveId" clId="{DE142B4A-681F-4360-BB10-642A37527AB4}" dt="2024-02-14T07:25:45.942" v="12" actId="113"/>
          <ac:spMkLst>
            <pc:docMk/>
            <pc:sldMk cId="2225863264" sldId="279"/>
            <ac:spMk id="2" creationId="{00000000-0000-0000-0000-000000000000}"/>
          </ac:spMkLst>
        </pc:spChg>
      </pc:sldChg>
      <pc:sldChg chg="modSp">
        <pc:chgData name="" userId="9021303705b84ce3" providerId="LiveId" clId="{DE142B4A-681F-4360-BB10-642A37527AB4}" dt="2024-02-14T07:25:12.535" v="8" actId="207"/>
        <pc:sldMkLst>
          <pc:docMk/>
          <pc:sldMk cId="2069822093" sldId="284"/>
        </pc:sldMkLst>
        <pc:spChg chg="mod">
          <ac:chgData name="" userId="9021303705b84ce3" providerId="LiveId" clId="{DE142B4A-681F-4360-BB10-642A37527AB4}" dt="2024-02-14T07:25:12.535" v="8" actId="207"/>
          <ac:spMkLst>
            <pc:docMk/>
            <pc:sldMk cId="2069822093" sldId="284"/>
            <ac:spMk id="2" creationId="{00000000-0000-0000-0000-000000000000}"/>
          </ac:spMkLst>
        </pc:spChg>
      </pc:sldChg>
      <pc:sldChg chg="modSp">
        <pc:chgData name="" userId="9021303705b84ce3" providerId="LiveId" clId="{DE142B4A-681F-4360-BB10-642A37527AB4}" dt="2024-02-14T07:23:38.185" v="6" actId="113"/>
        <pc:sldMkLst>
          <pc:docMk/>
          <pc:sldMk cId="4149842905" sldId="287"/>
        </pc:sldMkLst>
        <pc:spChg chg="mod">
          <ac:chgData name="" userId="9021303705b84ce3" providerId="LiveId" clId="{DE142B4A-681F-4360-BB10-642A37527AB4}" dt="2024-02-14T07:23:38.185" v="6" actId="113"/>
          <ac:spMkLst>
            <pc:docMk/>
            <pc:sldMk cId="4149842905" sldId="287"/>
            <ac:spMk id="2" creationId="{00000000-0000-0000-0000-000000000000}"/>
          </ac:spMkLst>
        </pc:spChg>
      </pc:sldChg>
      <pc:sldChg chg="modSp">
        <pc:chgData name="" userId="9021303705b84ce3" providerId="LiveId" clId="{DE142B4A-681F-4360-BB10-642A37527AB4}" dt="2024-02-14T07:22:14.239" v="0" actId="313"/>
        <pc:sldMkLst>
          <pc:docMk/>
          <pc:sldMk cId="3954484750" sldId="313"/>
        </pc:sldMkLst>
        <pc:spChg chg="mod">
          <ac:chgData name="" userId="9021303705b84ce3" providerId="LiveId" clId="{DE142B4A-681F-4360-BB10-642A37527AB4}" dt="2024-02-14T07:22:14.239" v="0" actId="313"/>
          <ac:spMkLst>
            <pc:docMk/>
            <pc:sldMk cId="3954484750" sldId="313"/>
            <ac:spMk id="2" creationId="{624A0309-B568-4740-97E6-EF21D264B952}"/>
          </ac:spMkLst>
        </pc:spChg>
      </pc:sldChg>
      <pc:sldChg chg="modSp">
        <pc:chgData name="" userId="9021303705b84ce3" providerId="LiveId" clId="{DE142B4A-681F-4360-BB10-642A37527AB4}" dt="2024-02-14T07:25:00.358" v="7" actId="207"/>
        <pc:sldMkLst>
          <pc:docMk/>
          <pc:sldMk cId="643597848" sldId="316"/>
        </pc:sldMkLst>
        <pc:spChg chg="mod">
          <ac:chgData name="" userId="9021303705b84ce3" providerId="LiveId" clId="{DE142B4A-681F-4360-BB10-642A37527AB4}" dt="2024-02-14T07:25:00.358" v="7" actId="207"/>
          <ac:spMkLst>
            <pc:docMk/>
            <pc:sldMk cId="643597848" sldId="316"/>
            <ac:spMk id="2" creationId="{D1817CA6-3D33-4CEE-9B00-76C8FEC85741}"/>
          </ac:spMkLst>
        </pc:spChg>
      </pc:sldChg>
      <pc:sldChg chg="modSp">
        <pc:chgData name="" userId="9021303705b84ce3" providerId="LiveId" clId="{DE142B4A-681F-4360-BB10-642A37527AB4}" dt="2024-02-14T07:23:06.369" v="2" actId="207"/>
        <pc:sldMkLst>
          <pc:docMk/>
          <pc:sldMk cId="2822636248" sldId="321"/>
        </pc:sldMkLst>
        <pc:spChg chg="mod">
          <ac:chgData name="" userId="9021303705b84ce3" providerId="LiveId" clId="{DE142B4A-681F-4360-BB10-642A37527AB4}" dt="2024-02-14T07:23:06.369" v="2" actId="207"/>
          <ac:spMkLst>
            <pc:docMk/>
            <pc:sldMk cId="2822636248" sldId="321"/>
            <ac:spMk id="6" creationId="{C3AF9A94-03C1-46DE-B07F-798D60310014}"/>
          </ac:spMkLst>
        </pc:spChg>
      </pc:sldChg>
      <pc:sldChg chg="modSp">
        <pc:chgData name="" userId="9021303705b84ce3" providerId="LiveId" clId="{DE142B4A-681F-4360-BB10-642A37527AB4}" dt="2024-02-14T07:28:46.272" v="68" actId="313"/>
        <pc:sldMkLst>
          <pc:docMk/>
          <pc:sldMk cId="291067044" sldId="322"/>
        </pc:sldMkLst>
        <pc:spChg chg="mod">
          <ac:chgData name="" userId="9021303705b84ce3" providerId="LiveId" clId="{DE142B4A-681F-4360-BB10-642A37527AB4}" dt="2024-02-14T07:28:46.272" v="68" actId="313"/>
          <ac:spMkLst>
            <pc:docMk/>
            <pc:sldMk cId="291067044" sldId="322"/>
            <ac:spMk id="2" creationId="{387E28AF-BC4C-42AA-A5FA-1B4B3D77A889}"/>
          </ac:spMkLst>
        </pc:spChg>
      </pc:sldChg>
      <pc:sldChg chg="modSp">
        <pc:chgData name="" userId="9021303705b84ce3" providerId="LiveId" clId="{DE142B4A-681F-4360-BB10-642A37527AB4}" dt="2024-02-14T07:23:16.139" v="4" actId="207"/>
        <pc:sldMkLst>
          <pc:docMk/>
          <pc:sldMk cId="2873774109" sldId="324"/>
        </pc:sldMkLst>
        <pc:spChg chg="mod">
          <ac:chgData name="" userId="9021303705b84ce3" providerId="LiveId" clId="{DE142B4A-681F-4360-BB10-642A37527AB4}" dt="2024-02-14T07:23:16.139" v="4" actId="207"/>
          <ac:spMkLst>
            <pc:docMk/>
            <pc:sldMk cId="2873774109" sldId="324"/>
            <ac:spMk id="6" creationId="{C909DF1B-60F3-4ADD-8780-1623E1F69723}"/>
          </ac:spMkLst>
        </pc:spChg>
      </pc:sldChg>
      <pc:sldChg chg="addSp delSp modSp add">
        <pc:chgData name="" userId="9021303705b84ce3" providerId="LiveId" clId="{DE142B4A-681F-4360-BB10-642A37527AB4}" dt="2024-02-14T07:26:57.082" v="38" actId="113"/>
        <pc:sldMkLst>
          <pc:docMk/>
          <pc:sldMk cId="2478280710" sldId="325"/>
        </pc:sldMkLst>
        <pc:spChg chg="del">
          <ac:chgData name="" userId="9021303705b84ce3" providerId="LiveId" clId="{DE142B4A-681F-4360-BB10-642A37527AB4}" dt="2024-02-14T07:26:38.656" v="14"/>
          <ac:spMkLst>
            <pc:docMk/>
            <pc:sldMk cId="2478280710" sldId="325"/>
            <ac:spMk id="2" creationId="{1DA60A1A-DE67-4D85-AD5F-BC7A621FB37D}"/>
          </ac:spMkLst>
        </pc:spChg>
        <pc:spChg chg="del">
          <ac:chgData name="" userId="9021303705b84ce3" providerId="LiveId" clId="{DE142B4A-681F-4360-BB10-642A37527AB4}" dt="2024-02-14T07:26:38.656" v="14"/>
          <ac:spMkLst>
            <pc:docMk/>
            <pc:sldMk cId="2478280710" sldId="325"/>
            <ac:spMk id="3" creationId="{98BE3177-3AAC-4DB5-AD5A-520903EE0B75}"/>
          </ac:spMkLst>
        </pc:spChg>
        <pc:spChg chg="add mod">
          <ac:chgData name="" userId="9021303705b84ce3" providerId="LiveId" clId="{DE142B4A-681F-4360-BB10-642A37527AB4}" dt="2024-02-14T07:26:57.082" v="38" actId="113"/>
          <ac:spMkLst>
            <pc:docMk/>
            <pc:sldMk cId="2478280710" sldId="325"/>
            <ac:spMk id="6" creationId="{9C7295E5-BDC8-4E9A-9C32-B16C9B880688}"/>
          </ac:spMkLst>
        </pc:spChg>
        <pc:spChg chg="add mod">
          <ac:chgData name="" userId="9021303705b84ce3" providerId="LiveId" clId="{DE142B4A-681F-4360-BB10-642A37527AB4}" dt="2024-02-14T07:26:38.656" v="14"/>
          <ac:spMkLst>
            <pc:docMk/>
            <pc:sldMk cId="2478280710" sldId="325"/>
            <ac:spMk id="7" creationId="{CC03D48D-55DA-43B5-A9E1-6EC370111511}"/>
          </ac:spMkLst>
        </pc:spChg>
      </pc:sldChg>
      <pc:sldChg chg="addSp delSp modSp add ord">
        <pc:chgData name="" userId="9021303705b84ce3" providerId="LiveId" clId="{DE142B4A-681F-4360-BB10-642A37527AB4}" dt="2024-02-14T07:27:37.080" v="67"/>
        <pc:sldMkLst>
          <pc:docMk/>
          <pc:sldMk cId="1836779832" sldId="326"/>
        </pc:sldMkLst>
        <pc:spChg chg="del">
          <ac:chgData name="" userId="9021303705b84ce3" providerId="LiveId" clId="{DE142B4A-681F-4360-BB10-642A37527AB4}" dt="2024-02-14T07:27:11.402" v="40"/>
          <ac:spMkLst>
            <pc:docMk/>
            <pc:sldMk cId="1836779832" sldId="326"/>
            <ac:spMk id="2" creationId="{263CA12C-6511-41F4-A286-73058B309E88}"/>
          </ac:spMkLst>
        </pc:spChg>
        <pc:spChg chg="del">
          <ac:chgData name="" userId="9021303705b84ce3" providerId="LiveId" clId="{DE142B4A-681F-4360-BB10-642A37527AB4}" dt="2024-02-14T07:27:11.402" v="40"/>
          <ac:spMkLst>
            <pc:docMk/>
            <pc:sldMk cId="1836779832" sldId="326"/>
            <ac:spMk id="3" creationId="{03E021AE-A475-4BBF-B04A-E32918F0DC29}"/>
          </ac:spMkLst>
        </pc:spChg>
        <pc:spChg chg="add mod">
          <ac:chgData name="" userId="9021303705b84ce3" providerId="LiveId" clId="{DE142B4A-681F-4360-BB10-642A37527AB4}" dt="2024-02-14T07:27:27.930" v="65" actId="113"/>
          <ac:spMkLst>
            <pc:docMk/>
            <pc:sldMk cId="1836779832" sldId="326"/>
            <ac:spMk id="6" creationId="{FC6FD81E-01C6-469F-A517-81DFAC1DB3C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a:latin typeface="Arial Black" pitchFamily="34" charset="0"/>
            </a:rPr>
            <a:t>Servic</a:t>
          </a:r>
          <a:r>
            <a:rPr lang="en-US">
              <a:latin typeface="Arial Black" pitchFamily="34" charset="0"/>
            </a:rPr>
            <a:t>e</a:t>
          </a:r>
          <a:r>
            <a:rPr lang="en-US"/>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pt>
    <dgm:pt modelId="{B6B6B41B-120B-4968-AB6A-FC6E7C8EF3C0}" type="pres">
      <dgm:prSet presAssocID="{DACAB5BA-B8B4-4D66-8B11-1D02259E020B}" presName="gear1srcNode" presStyleLbl="node1" presStyleIdx="0" presStyleCnt="3"/>
      <dgm:spPr/>
    </dgm:pt>
    <dgm:pt modelId="{8BC64EA7-2794-42B6-96C9-F39A52CB985A}" type="pres">
      <dgm:prSet presAssocID="{DACAB5BA-B8B4-4D66-8B11-1D02259E020B}" presName="gear1dstNode" presStyleLbl="node1" presStyleIdx="0" presStyleCnt="3"/>
      <dgm:spPr/>
    </dgm:pt>
    <dgm:pt modelId="{93300324-D62F-4E58-B882-734182BDB462}" type="pres">
      <dgm:prSet presAssocID="{663C1E13-76F9-4B70-A2F2-CA23180743CE}" presName="gear2" presStyleLbl="node1" presStyleIdx="1" presStyleCnt="3">
        <dgm:presLayoutVars>
          <dgm:chMax val="1"/>
          <dgm:bulletEnabled val="1"/>
        </dgm:presLayoutVars>
      </dgm:prSet>
      <dgm:spPr/>
    </dgm:pt>
    <dgm:pt modelId="{B9330EE9-43E4-4FD4-8144-E92B1DD0FCDF}" type="pres">
      <dgm:prSet presAssocID="{663C1E13-76F9-4B70-A2F2-CA23180743CE}" presName="gear2srcNode" presStyleLbl="node1" presStyleIdx="1" presStyleCnt="3"/>
      <dgm:spPr/>
    </dgm:pt>
    <dgm:pt modelId="{4822A78E-EAEC-401F-941A-3A84E13E2357}" type="pres">
      <dgm:prSet presAssocID="{663C1E13-76F9-4B70-A2F2-CA23180743CE}" presName="gear2dstNode" presStyleLbl="node1" presStyleIdx="1" presStyleCnt="3"/>
      <dgm:spPr/>
    </dgm:pt>
    <dgm:pt modelId="{59EDF28D-6C67-49D0-B5A1-DE5C3CBA2292}" type="pres">
      <dgm:prSet presAssocID="{399ACE2F-90C5-48B1-9E65-700A32562848}" presName="gear3" presStyleLbl="node1" presStyleIdx="2" presStyleCnt="3"/>
      <dgm:spPr/>
    </dgm:pt>
    <dgm:pt modelId="{23DC08E4-3725-4448-BFFF-1CCEA2F2987E}" type="pres">
      <dgm:prSet presAssocID="{399ACE2F-90C5-48B1-9E65-700A32562848}" presName="gear3tx" presStyleLbl="node1" presStyleIdx="2" presStyleCnt="3">
        <dgm:presLayoutVars>
          <dgm:chMax val="1"/>
          <dgm:bulletEnabled val="1"/>
        </dgm:presLayoutVars>
      </dgm:prSet>
      <dgm:spPr/>
    </dgm:pt>
    <dgm:pt modelId="{7D3EFDB4-E5D1-439A-86D8-1FCF80D959BA}" type="pres">
      <dgm:prSet presAssocID="{399ACE2F-90C5-48B1-9E65-700A32562848}" presName="gear3srcNode" presStyleLbl="node1" presStyleIdx="2" presStyleCnt="3"/>
      <dgm:spPr/>
    </dgm:pt>
    <dgm:pt modelId="{9815588C-16D0-4475-B64C-847FC87C8C32}" type="pres">
      <dgm:prSet presAssocID="{399ACE2F-90C5-48B1-9E65-700A32562848}" presName="gear3dstNode" presStyleLbl="node1" presStyleIdx="2" presStyleCnt="3"/>
      <dgm:spPr/>
    </dgm:pt>
    <dgm:pt modelId="{398423B3-DD54-4226-99D7-017EFC1488DF}" type="pres">
      <dgm:prSet presAssocID="{23718C41-0A1F-40BF-86BE-8A5476EC271E}" presName="connector1" presStyleLbl="sibTrans2D1" presStyleIdx="0" presStyleCnt="3"/>
      <dgm:spPr/>
    </dgm:pt>
    <dgm:pt modelId="{6DF3A3A0-5919-4E69-80DD-61760D6340A0}" type="pres">
      <dgm:prSet presAssocID="{188C389E-9423-41DE-9C5E-D4A7E95C7E62}" presName="connector2" presStyleLbl="sibTrans2D1" presStyleIdx="1" presStyleCnt="3"/>
      <dgm:spPr/>
    </dgm:pt>
    <dgm:pt modelId="{A09CEA93-9338-4361-A5E6-CF85B6019F5A}" type="pres">
      <dgm:prSet presAssocID="{DA82EADB-2721-42A0-95EA-F9B5521A38A6}" presName="connector3" presStyleLbl="sibTrans2D1" presStyleIdx="2" presStyleCnt="3"/>
      <dgm:spPr/>
    </dgm:pt>
  </dgm:ptLst>
  <dgm:cxnLst>
    <dgm:cxn modelId="{17623212-9C52-4B97-A93F-581E50A0EE7B}" type="presOf" srcId="{DACAB5BA-B8B4-4D66-8B11-1D02259E020B}" destId="{8BC64EA7-2794-42B6-96C9-F39A52CB985A}" srcOrd="2" destOrd="0" presId="urn:microsoft.com/office/officeart/2005/8/layout/gear1#1"/>
    <dgm:cxn modelId="{E4A97E14-7D05-4D68-BAE4-4AC1811FFA38}" type="presOf" srcId="{DA82EADB-2721-42A0-95EA-F9B5521A38A6}" destId="{A09CEA93-9338-4361-A5E6-CF85B6019F5A}" srcOrd="0" destOrd="0" presId="urn:microsoft.com/office/officeart/2005/8/layout/gear1#1"/>
    <dgm:cxn modelId="{0A31D815-D077-4866-A600-165E070A2D6F}" type="presOf" srcId="{F9CEBA05-2F10-437E-89B2-54F4D9FAF478}" destId="{5ED88519-AC6C-4AA3-B76D-812B93A167E4}" srcOrd="0" destOrd="0" presId="urn:microsoft.com/office/officeart/2005/8/layout/gear1#1"/>
    <dgm:cxn modelId="{A0416A29-364E-458C-90C5-1284F3C404E9}" type="presOf" srcId="{663C1E13-76F9-4B70-A2F2-CA23180743CE}" destId="{4822A78E-EAEC-401F-941A-3A84E13E2357}" srcOrd="2"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8DEEF35F-B436-4B54-B7F8-F04A2A69F5A6}" type="presOf" srcId="{188C389E-9423-41DE-9C5E-D4A7E95C7E62}" destId="{6DF3A3A0-5919-4E69-80DD-61760D6340A0}" srcOrd="0" destOrd="0" presId="urn:microsoft.com/office/officeart/2005/8/layout/gear1#1"/>
    <dgm:cxn modelId="{4A9FFF58-7BC4-4C65-9759-C9C669FC2B76}" type="presOf" srcId="{DACAB5BA-B8B4-4D66-8B11-1D02259E020B}" destId="{B6B6B41B-120B-4968-AB6A-FC6E7C8EF3C0}" srcOrd="1" destOrd="0" presId="urn:microsoft.com/office/officeart/2005/8/layout/gear1#1"/>
    <dgm:cxn modelId="{CD461FA2-0710-4EF6-AA5F-BD774C121CA7}" type="presOf" srcId="{399ACE2F-90C5-48B1-9E65-700A32562848}" destId="{7D3EFDB4-E5D1-439A-86D8-1FCF80D959BA}" srcOrd="2"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EC63EEBE-12D9-4B46-A3D6-28286309B01D}" type="presOf" srcId="{DACAB5BA-B8B4-4D66-8B11-1D02259E020B}" destId="{87622A90-D0D8-4EA3-BC0D-D537801AF2B1}" srcOrd="0" destOrd="0" presId="urn:microsoft.com/office/officeart/2005/8/layout/gear1#1"/>
    <dgm:cxn modelId="{7C4913C1-9DC8-4658-A4FC-A894F8F82CF0}" srcId="{F9CEBA05-2F10-437E-89B2-54F4D9FAF478}" destId="{399ACE2F-90C5-48B1-9E65-700A32562848}" srcOrd="2" destOrd="0" parTransId="{1911F9CB-1EEA-4FFD-A302-90DCBC7D11BE}" sibTransId="{DA82EADB-2721-42A0-95EA-F9B5521A38A6}"/>
    <dgm:cxn modelId="{ED902FCE-FC6D-4D59-A8C3-CAA6A78FCEEC}" type="presOf" srcId="{399ACE2F-90C5-48B1-9E65-700A32562848}" destId="{23DC08E4-3725-4448-BFFF-1CCEA2F2987E}" srcOrd="1" destOrd="0" presId="urn:microsoft.com/office/officeart/2005/8/layout/gear1#1"/>
    <dgm:cxn modelId="{5990A8E9-7068-4CD0-BDC1-650288BAF401}" type="presOf" srcId="{663C1E13-76F9-4B70-A2F2-CA23180743CE}" destId="{B9330EE9-43E4-4FD4-8144-E92B1DD0FCDF}" srcOrd="1" destOrd="0" presId="urn:microsoft.com/office/officeart/2005/8/layout/gear1#1"/>
    <dgm:cxn modelId="{9A0FA2F0-3016-4FA6-B4C5-E56783E79BCF}" type="presOf" srcId="{399ACE2F-90C5-48B1-9E65-700A32562848}" destId="{59EDF28D-6C67-49D0-B5A1-DE5C3CBA2292}" srcOrd="0" destOrd="0" presId="urn:microsoft.com/office/officeart/2005/8/layout/gear1#1"/>
    <dgm:cxn modelId="{EEB57BF3-C8C3-4D26-B720-6A2822B576FB}" type="presOf" srcId="{399ACE2F-90C5-48B1-9E65-700A32562848}" destId="{9815588C-16D0-4475-B64C-847FC87C8C32}" srcOrd="3" destOrd="0" presId="urn:microsoft.com/office/officeart/2005/8/layout/gear1#1"/>
    <dgm:cxn modelId="{0C255DF6-A053-4031-BF78-2222755ED1B9}" type="presOf" srcId="{663C1E13-76F9-4B70-A2F2-CA23180743CE}" destId="{93300324-D62F-4E58-B882-734182BDB462}" srcOrd="0" destOrd="0" presId="urn:microsoft.com/office/officeart/2005/8/layout/gear1#1"/>
    <dgm:cxn modelId="{E633DDFA-2095-473F-876E-4E0B2BFEEFF6}" type="presOf" srcId="{23718C41-0A1F-40BF-86BE-8A5476EC271E}" destId="{398423B3-DD54-4226-99D7-017EFC1488DF}" srcOrd="0" destOrd="0" presId="urn:microsoft.com/office/officeart/2005/8/layout/gear1#1"/>
    <dgm:cxn modelId="{1C705BF0-F7A3-4A41-98DE-5AA498EC2268}" type="presParOf" srcId="{5ED88519-AC6C-4AA3-B76D-812B93A167E4}" destId="{87622A90-D0D8-4EA3-BC0D-D537801AF2B1}" srcOrd="0" destOrd="0" presId="urn:microsoft.com/office/officeart/2005/8/layout/gear1#1"/>
    <dgm:cxn modelId="{5266FA23-4487-4733-8F43-10B4A20688EF}" type="presParOf" srcId="{5ED88519-AC6C-4AA3-B76D-812B93A167E4}" destId="{B6B6B41B-120B-4968-AB6A-FC6E7C8EF3C0}" srcOrd="1" destOrd="0" presId="urn:microsoft.com/office/officeart/2005/8/layout/gear1#1"/>
    <dgm:cxn modelId="{23C721C6-4DD1-49A5-A0CC-65BFB64A7E75}" type="presParOf" srcId="{5ED88519-AC6C-4AA3-B76D-812B93A167E4}" destId="{8BC64EA7-2794-42B6-96C9-F39A52CB985A}" srcOrd="2" destOrd="0" presId="urn:microsoft.com/office/officeart/2005/8/layout/gear1#1"/>
    <dgm:cxn modelId="{08D4CDD4-CF96-43E9-B573-3FB26B41DE0C}" type="presParOf" srcId="{5ED88519-AC6C-4AA3-B76D-812B93A167E4}" destId="{93300324-D62F-4E58-B882-734182BDB462}" srcOrd="3" destOrd="0" presId="urn:microsoft.com/office/officeart/2005/8/layout/gear1#1"/>
    <dgm:cxn modelId="{0C03EB2A-BA9F-4177-9C0D-A92A2D112A1E}" type="presParOf" srcId="{5ED88519-AC6C-4AA3-B76D-812B93A167E4}" destId="{B9330EE9-43E4-4FD4-8144-E92B1DD0FCDF}" srcOrd="4" destOrd="0" presId="urn:microsoft.com/office/officeart/2005/8/layout/gear1#1"/>
    <dgm:cxn modelId="{B7789E63-81C6-41C0-A5D9-387B1A51717B}" type="presParOf" srcId="{5ED88519-AC6C-4AA3-B76D-812B93A167E4}" destId="{4822A78E-EAEC-401F-941A-3A84E13E2357}" srcOrd="5" destOrd="0" presId="urn:microsoft.com/office/officeart/2005/8/layout/gear1#1"/>
    <dgm:cxn modelId="{830F74C4-09BC-4E6A-ABCE-5808A3EAE773}" type="presParOf" srcId="{5ED88519-AC6C-4AA3-B76D-812B93A167E4}" destId="{59EDF28D-6C67-49D0-B5A1-DE5C3CBA2292}" srcOrd="6" destOrd="0" presId="urn:microsoft.com/office/officeart/2005/8/layout/gear1#1"/>
    <dgm:cxn modelId="{92E21763-77DE-4C9D-A499-28DE0AED0A6E}" type="presParOf" srcId="{5ED88519-AC6C-4AA3-B76D-812B93A167E4}" destId="{23DC08E4-3725-4448-BFFF-1CCEA2F2987E}" srcOrd="7" destOrd="0" presId="urn:microsoft.com/office/officeart/2005/8/layout/gear1#1"/>
    <dgm:cxn modelId="{E00C3D16-7BB4-47D7-9337-A6DC556836A3}" type="presParOf" srcId="{5ED88519-AC6C-4AA3-B76D-812B93A167E4}" destId="{7D3EFDB4-E5D1-439A-86D8-1FCF80D959BA}" srcOrd="8" destOrd="0" presId="urn:microsoft.com/office/officeart/2005/8/layout/gear1#1"/>
    <dgm:cxn modelId="{B1A8B9D7-A8F9-4D92-9BB0-4672EC454C94}" type="presParOf" srcId="{5ED88519-AC6C-4AA3-B76D-812B93A167E4}" destId="{9815588C-16D0-4475-B64C-847FC87C8C32}" srcOrd="9" destOrd="0" presId="urn:microsoft.com/office/officeart/2005/8/layout/gear1#1"/>
    <dgm:cxn modelId="{FFB249CB-C123-4064-A0AD-BE7A0B9EF2A4}" type="presParOf" srcId="{5ED88519-AC6C-4AA3-B76D-812B93A167E4}" destId="{398423B3-DD54-4226-99D7-017EFC1488DF}" srcOrd="10" destOrd="0" presId="urn:microsoft.com/office/officeart/2005/8/layout/gear1#1"/>
    <dgm:cxn modelId="{00DCB96D-7544-4E39-9DB2-EC33C479AC4C}" type="presParOf" srcId="{5ED88519-AC6C-4AA3-B76D-812B93A167E4}" destId="{6DF3A3A0-5919-4E69-80DD-61760D6340A0}" srcOrd="11" destOrd="0" presId="urn:microsoft.com/office/officeart/2005/8/layout/gear1#1"/>
    <dgm:cxn modelId="{A941BE95-AD73-4534-949E-F30171D085E1}"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327E98-1E10-4206-B57E-F81244DDD533}" type="doc">
      <dgm:prSet loTypeId="urn:microsoft.com/office/officeart/2005/8/layout/process5" loCatId="process" qsTypeId="urn:microsoft.com/office/officeart/2005/8/quickstyle/simple1" qsCatId="simple" csTypeId="urn:microsoft.com/office/officeart/2005/8/colors/colorful4" csCatId="colorful" phldr="1"/>
      <dgm:spPr/>
      <dgm:t>
        <a:bodyPr/>
        <a:lstStyle/>
        <a:p>
          <a:endParaRPr lang="en-US"/>
        </a:p>
      </dgm:t>
    </dgm:pt>
    <dgm:pt modelId="{47648B2A-33ED-4028-B2F3-B4F524D3762B}">
      <dgm:prSet phldrT="[Text]"/>
      <dgm:spPr/>
      <dgm:t>
        <a:bodyPr/>
        <a:lstStyle/>
        <a:p>
          <a:r>
            <a:rPr lang="en-US" dirty="0"/>
            <a:t>60%</a:t>
          </a:r>
        </a:p>
        <a:p>
          <a:r>
            <a:rPr lang="en-US" dirty="0"/>
            <a:t>CORE SUBJECT</a:t>
          </a:r>
        </a:p>
      </dgm:t>
    </dgm:pt>
    <dgm:pt modelId="{D64B3BA1-266D-481E-B80B-3DF7FD909DF0}" type="parTrans" cxnId="{A95F06A7-F804-4132-957F-5832CF2EE004}">
      <dgm:prSet/>
      <dgm:spPr/>
      <dgm:t>
        <a:bodyPr/>
        <a:lstStyle/>
        <a:p>
          <a:endParaRPr lang="en-US"/>
        </a:p>
      </dgm:t>
    </dgm:pt>
    <dgm:pt modelId="{76EC814A-35FA-41ED-B10A-236B26825BA7}" type="sibTrans" cxnId="{A95F06A7-F804-4132-957F-5832CF2EE004}">
      <dgm:prSet/>
      <dgm:spPr/>
      <dgm:t>
        <a:bodyPr/>
        <a:lstStyle/>
        <a:p>
          <a:endParaRPr lang="en-US"/>
        </a:p>
      </dgm:t>
    </dgm:pt>
    <dgm:pt modelId="{121F74F1-FDD4-4EA8-A5BE-6B67F4871C5A}">
      <dgm:prSet phldrT="[Text]" custT="1"/>
      <dgm:spPr/>
      <dgm:t>
        <a:bodyPr/>
        <a:lstStyle/>
        <a:p>
          <a:r>
            <a:rPr lang="en-US" sz="1100" b="1" dirty="0">
              <a:solidFill>
                <a:schemeClr val="tx1"/>
              </a:solidFill>
            </a:rPr>
            <a:t>20%</a:t>
          </a:r>
        </a:p>
        <a:p>
          <a:r>
            <a:rPr lang="en-US" sz="1100" b="1" dirty="0">
              <a:solidFill>
                <a:schemeClr val="tx1"/>
              </a:solidFill>
            </a:rPr>
            <a:t>HORIZONTAL</a:t>
          </a:r>
        </a:p>
        <a:p>
          <a:r>
            <a:rPr lang="en-US" sz="1100" b="1" dirty="0">
              <a:solidFill>
                <a:schemeClr val="tx1"/>
              </a:solidFill>
            </a:rPr>
            <a:t>INTEGRATION</a:t>
          </a:r>
        </a:p>
        <a:p>
          <a:r>
            <a:rPr lang="en-US" sz="1100" b="1" dirty="0">
              <a:solidFill>
                <a:schemeClr val="tx1"/>
              </a:solidFill>
            </a:rPr>
            <a:t>Physiology</a:t>
          </a:r>
        </a:p>
        <a:p>
          <a:r>
            <a:rPr lang="en-US" sz="1100" b="1" dirty="0">
              <a:solidFill>
                <a:schemeClr val="tx1"/>
              </a:solidFill>
            </a:rPr>
            <a:t>biochemistry</a:t>
          </a:r>
          <a:r>
            <a:rPr lang="en-US" sz="1050" b="1" dirty="0">
              <a:solidFill>
                <a:schemeClr val="tx1"/>
              </a:solidFill>
            </a:rPr>
            <a:t> </a:t>
          </a:r>
        </a:p>
      </dgm:t>
    </dgm:pt>
    <dgm:pt modelId="{10B33A64-CE0E-4D57-A46F-A3C1B642720B}" type="parTrans" cxnId="{DC8754B7-DCE5-4767-ACEF-E999F750C368}">
      <dgm:prSet/>
      <dgm:spPr/>
      <dgm:t>
        <a:bodyPr/>
        <a:lstStyle/>
        <a:p>
          <a:endParaRPr lang="en-US"/>
        </a:p>
      </dgm:t>
    </dgm:pt>
    <dgm:pt modelId="{D1B6DC8B-AABB-428C-BA6F-DF069B929066}" type="sibTrans" cxnId="{DC8754B7-DCE5-4767-ACEF-E999F750C368}">
      <dgm:prSet/>
      <dgm:spPr/>
      <dgm:t>
        <a:bodyPr/>
        <a:lstStyle/>
        <a:p>
          <a:endParaRPr lang="en-US"/>
        </a:p>
      </dgm:t>
    </dgm:pt>
    <dgm:pt modelId="{B6E0A33C-945C-4182-8BDD-143F429DB44A}">
      <dgm:prSet phldrT="[Text]" custT="1"/>
      <dgm:spPr/>
      <dgm:t>
        <a:bodyPr/>
        <a:lstStyle/>
        <a:p>
          <a:r>
            <a:rPr lang="en-US" sz="1200" b="1" dirty="0">
              <a:solidFill>
                <a:schemeClr val="tx1"/>
              </a:solidFill>
            </a:rPr>
            <a:t>8%</a:t>
          </a:r>
        </a:p>
        <a:p>
          <a:r>
            <a:rPr lang="en-US" sz="1200" b="1" dirty="0">
              <a:solidFill>
                <a:schemeClr val="tx1"/>
              </a:solidFill>
            </a:rPr>
            <a:t>VERTICAL INTEGRATION</a:t>
          </a:r>
        </a:p>
        <a:p>
          <a:r>
            <a:rPr lang="en-US" sz="1200" b="1" dirty="0">
              <a:solidFill>
                <a:schemeClr val="tx1"/>
              </a:solidFill>
            </a:rPr>
            <a:t>Pathology</a:t>
          </a:r>
        </a:p>
        <a:p>
          <a:r>
            <a:rPr lang="en-US" sz="1200" b="1" dirty="0">
              <a:solidFill>
                <a:schemeClr val="tx1"/>
              </a:solidFill>
            </a:rPr>
            <a:t>pharmacolog</a:t>
          </a:r>
          <a:r>
            <a:rPr lang="en-US" sz="1000" b="1" dirty="0">
              <a:solidFill>
                <a:schemeClr val="tx1"/>
              </a:solidFill>
            </a:rPr>
            <a:t>y</a:t>
          </a:r>
        </a:p>
      </dgm:t>
    </dgm:pt>
    <dgm:pt modelId="{B5331A6F-01D6-4644-B888-4B5645F13CE6}" type="parTrans" cxnId="{396A80D6-17D5-4D69-9D59-445694BF0D8E}">
      <dgm:prSet/>
      <dgm:spPr/>
      <dgm:t>
        <a:bodyPr/>
        <a:lstStyle/>
        <a:p>
          <a:endParaRPr lang="en-US"/>
        </a:p>
      </dgm:t>
    </dgm:pt>
    <dgm:pt modelId="{9B5ED3AA-8E83-460F-B86F-44104E144176}" type="sibTrans" cxnId="{396A80D6-17D5-4D69-9D59-445694BF0D8E}">
      <dgm:prSet/>
      <dgm:spPr/>
      <dgm:t>
        <a:bodyPr/>
        <a:lstStyle/>
        <a:p>
          <a:endParaRPr lang="en-US"/>
        </a:p>
      </dgm:t>
    </dgm:pt>
    <dgm:pt modelId="{4AEA9772-498B-4A7D-8FBC-65C72E5384FE}">
      <dgm:prSet phldrT="[Text]"/>
      <dgm:spPr/>
      <dgm:t>
        <a:bodyPr/>
        <a:lstStyle/>
        <a:p>
          <a:r>
            <a:rPr lang="en-US" b="1" dirty="0">
              <a:solidFill>
                <a:schemeClr val="tx1"/>
              </a:solidFill>
            </a:rPr>
            <a:t>7%</a:t>
          </a:r>
        </a:p>
        <a:p>
          <a:r>
            <a:rPr lang="en-US" b="1" dirty="0">
              <a:solidFill>
                <a:schemeClr val="tx1"/>
              </a:solidFill>
            </a:rPr>
            <a:t>VERTICAL INTEGRATION</a:t>
          </a:r>
        </a:p>
        <a:p>
          <a:r>
            <a:rPr lang="en-US" b="1" dirty="0">
              <a:solidFill>
                <a:schemeClr val="tx1"/>
              </a:solidFill>
            </a:rPr>
            <a:t>Clinical integration </a:t>
          </a:r>
        </a:p>
      </dgm:t>
    </dgm:pt>
    <dgm:pt modelId="{06D8DAA3-4439-4E9F-A039-E909B9F94479}" type="parTrans" cxnId="{5FCD7FB6-D736-4581-AD08-E8F35A843627}">
      <dgm:prSet/>
      <dgm:spPr/>
      <dgm:t>
        <a:bodyPr/>
        <a:lstStyle/>
        <a:p>
          <a:endParaRPr lang="en-US"/>
        </a:p>
      </dgm:t>
    </dgm:pt>
    <dgm:pt modelId="{0C62EB7E-D4E0-49F5-BBB6-50EB39F6A944}" type="sibTrans" cxnId="{5FCD7FB6-D736-4581-AD08-E8F35A843627}">
      <dgm:prSet/>
      <dgm:spPr/>
      <dgm:t>
        <a:bodyPr/>
        <a:lstStyle/>
        <a:p>
          <a:endParaRPr lang="en-US"/>
        </a:p>
      </dgm:t>
    </dgm:pt>
    <dgm:pt modelId="{45F05D4F-6A7F-4BA7-940D-874B1B917549}">
      <dgm:prSet phldrT="[Text]" custT="1"/>
      <dgm:spPr/>
      <dgm:t>
        <a:bodyPr/>
        <a:lstStyle/>
        <a:p>
          <a:r>
            <a:rPr lang="en-US" sz="1050" b="1" dirty="0">
              <a:solidFill>
                <a:schemeClr val="tx1"/>
              </a:solidFill>
            </a:rPr>
            <a:t>5%</a:t>
          </a:r>
        </a:p>
        <a:p>
          <a:r>
            <a:rPr lang="en-US" sz="1050" b="1" dirty="0">
              <a:solidFill>
                <a:schemeClr val="tx1"/>
              </a:solidFill>
            </a:rPr>
            <a:t>VERTICAL INTEGRATION</a:t>
          </a:r>
        </a:p>
        <a:p>
          <a:r>
            <a:rPr lang="en-US" sz="1050" b="1" dirty="0">
              <a:solidFill>
                <a:schemeClr val="tx1"/>
              </a:solidFill>
            </a:rPr>
            <a:t>Research, professionalism</a:t>
          </a:r>
        </a:p>
        <a:p>
          <a:r>
            <a:rPr lang="en-US" sz="1050" b="1" dirty="0">
              <a:solidFill>
                <a:schemeClr val="tx1"/>
              </a:solidFill>
            </a:rPr>
            <a:t>Ethics </a:t>
          </a:r>
        </a:p>
        <a:p>
          <a:r>
            <a:rPr lang="en-US" sz="1050" b="1" dirty="0">
              <a:solidFill>
                <a:schemeClr val="tx1"/>
              </a:solidFill>
            </a:rPr>
            <a:t>Digital library</a:t>
          </a:r>
        </a:p>
        <a:p>
          <a:r>
            <a:rPr lang="en-US" sz="900" b="1" dirty="0">
              <a:solidFill>
                <a:schemeClr val="tx1"/>
              </a:solidFill>
            </a:rPr>
            <a:t> </a:t>
          </a:r>
        </a:p>
      </dgm:t>
    </dgm:pt>
    <dgm:pt modelId="{EE9BDDB5-AB92-4FD3-9B7F-C659B48A0E17}" type="parTrans" cxnId="{E00CBB8F-0744-4E6B-95C1-E802B639B1DB}">
      <dgm:prSet/>
      <dgm:spPr/>
      <dgm:t>
        <a:bodyPr/>
        <a:lstStyle/>
        <a:p>
          <a:endParaRPr lang="en-US"/>
        </a:p>
      </dgm:t>
    </dgm:pt>
    <dgm:pt modelId="{2F69F2EB-6FFF-456F-A0F5-2947C5CE39EF}" type="sibTrans" cxnId="{E00CBB8F-0744-4E6B-95C1-E802B639B1DB}">
      <dgm:prSet/>
      <dgm:spPr/>
      <dgm:t>
        <a:bodyPr/>
        <a:lstStyle/>
        <a:p>
          <a:endParaRPr lang="en-US"/>
        </a:p>
      </dgm:t>
    </dgm:pt>
    <dgm:pt modelId="{67A1F69E-C926-4175-8EF0-EC9E8AFA4B46}" type="pres">
      <dgm:prSet presAssocID="{C3327E98-1E10-4206-B57E-F81244DDD533}" presName="diagram" presStyleCnt="0">
        <dgm:presLayoutVars>
          <dgm:dir/>
          <dgm:resizeHandles val="exact"/>
        </dgm:presLayoutVars>
      </dgm:prSet>
      <dgm:spPr/>
    </dgm:pt>
    <dgm:pt modelId="{5138205C-F2A8-496C-8DCF-600DE54D6393}" type="pres">
      <dgm:prSet presAssocID="{47648B2A-33ED-4028-B2F3-B4F524D3762B}" presName="node" presStyleLbl="node1" presStyleIdx="0" presStyleCnt="5" custScaleY="135552">
        <dgm:presLayoutVars>
          <dgm:bulletEnabled val="1"/>
        </dgm:presLayoutVars>
      </dgm:prSet>
      <dgm:spPr/>
    </dgm:pt>
    <dgm:pt modelId="{D808AEBB-F837-44E3-A146-4769901CB08D}" type="pres">
      <dgm:prSet presAssocID="{76EC814A-35FA-41ED-B10A-236B26825BA7}" presName="sibTrans" presStyleLbl="sibTrans2D1" presStyleIdx="0" presStyleCnt="4"/>
      <dgm:spPr/>
    </dgm:pt>
    <dgm:pt modelId="{13B78F93-9E80-4755-A323-9689D8DECC57}" type="pres">
      <dgm:prSet presAssocID="{76EC814A-35FA-41ED-B10A-236B26825BA7}" presName="connectorText" presStyleLbl="sibTrans2D1" presStyleIdx="0" presStyleCnt="4"/>
      <dgm:spPr/>
    </dgm:pt>
    <dgm:pt modelId="{6D0BBEBF-42DC-4E79-A91E-A668B3BA1989}" type="pres">
      <dgm:prSet presAssocID="{121F74F1-FDD4-4EA8-A5BE-6B67F4871C5A}" presName="node" presStyleLbl="node1" presStyleIdx="1" presStyleCnt="5" custScaleX="126402" custScaleY="166464">
        <dgm:presLayoutVars>
          <dgm:bulletEnabled val="1"/>
        </dgm:presLayoutVars>
      </dgm:prSet>
      <dgm:spPr/>
    </dgm:pt>
    <dgm:pt modelId="{05F2F4A8-DCB8-4DEF-AC3F-2211663DBAB6}" type="pres">
      <dgm:prSet presAssocID="{D1B6DC8B-AABB-428C-BA6F-DF069B929066}" presName="sibTrans" presStyleLbl="sibTrans2D1" presStyleIdx="1" presStyleCnt="4"/>
      <dgm:spPr/>
    </dgm:pt>
    <dgm:pt modelId="{E2C657F6-1940-4324-875D-FF2FE954D413}" type="pres">
      <dgm:prSet presAssocID="{D1B6DC8B-AABB-428C-BA6F-DF069B929066}" presName="connectorText" presStyleLbl="sibTrans2D1" presStyleIdx="1" presStyleCnt="4"/>
      <dgm:spPr/>
    </dgm:pt>
    <dgm:pt modelId="{A0F5D903-B3E5-42A8-AF88-F76845A333BE}" type="pres">
      <dgm:prSet presAssocID="{B6E0A33C-945C-4182-8BDD-143F429DB44A}" presName="node" presStyleLbl="node1" presStyleIdx="2" presStyleCnt="5" custScaleY="162588">
        <dgm:presLayoutVars>
          <dgm:bulletEnabled val="1"/>
        </dgm:presLayoutVars>
      </dgm:prSet>
      <dgm:spPr/>
    </dgm:pt>
    <dgm:pt modelId="{6C154956-750C-4CBF-BB94-422A3BEF206B}" type="pres">
      <dgm:prSet presAssocID="{9B5ED3AA-8E83-460F-B86F-44104E144176}" presName="sibTrans" presStyleLbl="sibTrans2D1" presStyleIdx="2" presStyleCnt="4"/>
      <dgm:spPr/>
    </dgm:pt>
    <dgm:pt modelId="{687127F3-6656-4F8F-8088-466EFD2A454B}" type="pres">
      <dgm:prSet presAssocID="{9B5ED3AA-8E83-460F-B86F-44104E144176}" presName="connectorText" presStyleLbl="sibTrans2D1" presStyleIdx="2" presStyleCnt="4"/>
      <dgm:spPr/>
    </dgm:pt>
    <dgm:pt modelId="{78B8B8C7-C92F-49B8-8D20-06D427A8A2FA}" type="pres">
      <dgm:prSet presAssocID="{4AEA9772-498B-4A7D-8FBC-65C72E5384FE}" presName="node" presStyleLbl="node1" presStyleIdx="3" presStyleCnt="5" custScaleY="170346">
        <dgm:presLayoutVars>
          <dgm:bulletEnabled val="1"/>
        </dgm:presLayoutVars>
      </dgm:prSet>
      <dgm:spPr/>
    </dgm:pt>
    <dgm:pt modelId="{11F11881-67C4-464B-B2A0-7F15A4CA74F3}" type="pres">
      <dgm:prSet presAssocID="{0C62EB7E-D4E0-49F5-BBB6-50EB39F6A944}" presName="sibTrans" presStyleLbl="sibTrans2D1" presStyleIdx="3" presStyleCnt="4"/>
      <dgm:spPr/>
    </dgm:pt>
    <dgm:pt modelId="{25C0E271-EE96-401B-BC0B-7E56E305D9C1}" type="pres">
      <dgm:prSet presAssocID="{0C62EB7E-D4E0-49F5-BBB6-50EB39F6A944}" presName="connectorText" presStyleLbl="sibTrans2D1" presStyleIdx="3" presStyleCnt="4"/>
      <dgm:spPr/>
    </dgm:pt>
    <dgm:pt modelId="{18343954-0F46-49EC-800A-08714300477C}" type="pres">
      <dgm:prSet presAssocID="{45F05D4F-6A7F-4BA7-940D-874B1B917549}" presName="node" presStyleLbl="node1" presStyleIdx="4" presStyleCnt="5" custScaleY="207382">
        <dgm:presLayoutVars>
          <dgm:bulletEnabled val="1"/>
        </dgm:presLayoutVars>
      </dgm:prSet>
      <dgm:spPr/>
    </dgm:pt>
  </dgm:ptLst>
  <dgm:cxnLst>
    <dgm:cxn modelId="{6635DD00-E8FE-4D6C-893D-6BA0DEBA3328}" type="presOf" srcId="{B6E0A33C-945C-4182-8BDD-143F429DB44A}" destId="{A0F5D903-B3E5-42A8-AF88-F76845A333BE}" srcOrd="0" destOrd="0" presId="urn:microsoft.com/office/officeart/2005/8/layout/process5"/>
    <dgm:cxn modelId="{7C1F300E-137C-4E3B-B872-F4BC32C43C3D}" type="presOf" srcId="{C3327E98-1E10-4206-B57E-F81244DDD533}" destId="{67A1F69E-C926-4175-8EF0-EC9E8AFA4B46}" srcOrd="0" destOrd="0" presId="urn:microsoft.com/office/officeart/2005/8/layout/process5"/>
    <dgm:cxn modelId="{288BE81A-3E93-4B46-80C7-E6DDF19F80C2}" type="presOf" srcId="{76EC814A-35FA-41ED-B10A-236B26825BA7}" destId="{13B78F93-9E80-4755-A323-9689D8DECC57}" srcOrd="1" destOrd="0" presId="urn:microsoft.com/office/officeart/2005/8/layout/process5"/>
    <dgm:cxn modelId="{479EAB34-DD3F-4A87-A4A3-4CDC304E8866}" type="presOf" srcId="{4AEA9772-498B-4A7D-8FBC-65C72E5384FE}" destId="{78B8B8C7-C92F-49B8-8D20-06D427A8A2FA}" srcOrd="0" destOrd="0" presId="urn:microsoft.com/office/officeart/2005/8/layout/process5"/>
    <dgm:cxn modelId="{9D75B243-C913-4DB7-AAD5-2838AB44ADC7}" type="presOf" srcId="{0C62EB7E-D4E0-49F5-BBB6-50EB39F6A944}" destId="{25C0E271-EE96-401B-BC0B-7E56E305D9C1}" srcOrd="1" destOrd="0" presId="urn:microsoft.com/office/officeart/2005/8/layout/process5"/>
    <dgm:cxn modelId="{E4E09445-5BCA-4173-9AD7-90C8F526DFE2}" type="presOf" srcId="{47648B2A-33ED-4028-B2F3-B4F524D3762B}" destId="{5138205C-F2A8-496C-8DCF-600DE54D6393}" srcOrd="0" destOrd="0" presId="urn:microsoft.com/office/officeart/2005/8/layout/process5"/>
    <dgm:cxn modelId="{C2A31B8B-E926-4FEE-9050-EB8924456347}" type="presOf" srcId="{76EC814A-35FA-41ED-B10A-236B26825BA7}" destId="{D808AEBB-F837-44E3-A146-4769901CB08D}" srcOrd="0" destOrd="0" presId="urn:microsoft.com/office/officeart/2005/8/layout/process5"/>
    <dgm:cxn modelId="{E00CBB8F-0744-4E6B-95C1-E802B639B1DB}" srcId="{C3327E98-1E10-4206-B57E-F81244DDD533}" destId="{45F05D4F-6A7F-4BA7-940D-874B1B917549}" srcOrd="4" destOrd="0" parTransId="{EE9BDDB5-AB92-4FD3-9B7F-C659B48A0E17}" sibTransId="{2F69F2EB-6FFF-456F-A0F5-2947C5CE39EF}"/>
    <dgm:cxn modelId="{ABA3EB94-8101-4C0C-B06F-83E3418A6B13}" type="presOf" srcId="{9B5ED3AA-8E83-460F-B86F-44104E144176}" destId="{6C154956-750C-4CBF-BB94-422A3BEF206B}" srcOrd="0" destOrd="0" presId="urn:microsoft.com/office/officeart/2005/8/layout/process5"/>
    <dgm:cxn modelId="{C174E799-4C5B-44F9-818F-516E94FB6B1F}" type="presOf" srcId="{D1B6DC8B-AABB-428C-BA6F-DF069B929066}" destId="{05F2F4A8-DCB8-4DEF-AC3F-2211663DBAB6}" srcOrd="0" destOrd="0" presId="urn:microsoft.com/office/officeart/2005/8/layout/process5"/>
    <dgm:cxn modelId="{A95F06A7-F804-4132-957F-5832CF2EE004}" srcId="{C3327E98-1E10-4206-B57E-F81244DDD533}" destId="{47648B2A-33ED-4028-B2F3-B4F524D3762B}" srcOrd="0" destOrd="0" parTransId="{D64B3BA1-266D-481E-B80B-3DF7FD909DF0}" sibTransId="{76EC814A-35FA-41ED-B10A-236B26825BA7}"/>
    <dgm:cxn modelId="{A8126AA7-123E-4DEA-B681-C550BDDB8D98}" type="presOf" srcId="{D1B6DC8B-AABB-428C-BA6F-DF069B929066}" destId="{E2C657F6-1940-4324-875D-FF2FE954D413}" srcOrd="1" destOrd="0" presId="urn:microsoft.com/office/officeart/2005/8/layout/process5"/>
    <dgm:cxn modelId="{5FCD7FB6-D736-4581-AD08-E8F35A843627}" srcId="{C3327E98-1E10-4206-B57E-F81244DDD533}" destId="{4AEA9772-498B-4A7D-8FBC-65C72E5384FE}" srcOrd="3" destOrd="0" parTransId="{06D8DAA3-4439-4E9F-A039-E909B9F94479}" sibTransId="{0C62EB7E-D4E0-49F5-BBB6-50EB39F6A944}"/>
    <dgm:cxn modelId="{DC8754B7-DCE5-4767-ACEF-E999F750C368}" srcId="{C3327E98-1E10-4206-B57E-F81244DDD533}" destId="{121F74F1-FDD4-4EA8-A5BE-6B67F4871C5A}" srcOrd="1" destOrd="0" parTransId="{10B33A64-CE0E-4D57-A46F-A3C1B642720B}" sibTransId="{D1B6DC8B-AABB-428C-BA6F-DF069B929066}"/>
    <dgm:cxn modelId="{20F0D7D3-E216-4DF3-93AB-34D774B115D5}" type="presOf" srcId="{121F74F1-FDD4-4EA8-A5BE-6B67F4871C5A}" destId="{6D0BBEBF-42DC-4E79-A91E-A668B3BA1989}" srcOrd="0" destOrd="0" presId="urn:microsoft.com/office/officeart/2005/8/layout/process5"/>
    <dgm:cxn modelId="{396A80D6-17D5-4D69-9D59-445694BF0D8E}" srcId="{C3327E98-1E10-4206-B57E-F81244DDD533}" destId="{B6E0A33C-945C-4182-8BDD-143F429DB44A}" srcOrd="2" destOrd="0" parTransId="{B5331A6F-01D6-4644-B888-4B5645F13CE6}" sibTransId="{9B5ED3AA-8E83-460F-B86F-44104E144176}"/>
    <dgm:cxn modelId="{4ADFD2EC-DE82-4D86-91FF-1EB34A59F4D4}" type="presOf" srcId="{0C62EB7E-D4E0-49F5-BBB6-50EB39F6A944}" destId="{11F11881-67C4-464B-B2A0-7F15A4CA74F3}" srcOrd="0" destOrd="0" presId="urn:microsoft.com/office/officeart/2005/8/layout/process5"/>
    <dgm:cxn modelId="{BE0DB7F1-FF70-4AD2-9A17-9B5C28F622D9}" type="presOf" srcId="{9B5ED3AA-8E83-460F-B86F-44104E144176}" destId="{687127F3-6656-4F8F-8088-466EFD2A454B}" srcOrd="1" destOrd="0" presId="urn:microsoft.com/office/officeart/2005/8/layout/process5"/>
    <dgm:cxn modelId="{A8314DF8-7F05-43FC-8881-0A18B07A06CF}" type="presOf" srcId="{45F05D4F-6A7F-4BA7-940D-874B1B917549}" destId="{18343954-0F46-49EC-800A-08714300477C}" srcOrd="0" destOrd="0" presId="urn:microsoft.com/office/officeart/2005/8/layout/process5"/>
    <dgm:cxn modelId="{5FEB34DD-FAAB-44C1-A13E-DC169E3C3C24}" type="presParOf" srcId="{67A1F69E-C926-4175-8EF0-EC9E8AFA4B46}" destId="{5138205C-F2A8-496C-8DCF-600DE54D6393}" srcOrd="0" destOrd="0" presId="urn:microsoft.com/office/officeart/2005/8/layout/process5"/>
    <dgm:cxn modelId="{37889829-4005-4EDC-95C5-F3BC901A28A3}" type="presParOf" srcId="{67A1F69E-C926-4175-8EF0-EC9E8AFA4B46}" destId="{D808AEBB-F837-44E3-A146-4769901CB08D}" srcOrd="1" destOrd="0" presId="urn:microsoft.com/office/officeart/2005/8/layout/process5"/>
    <dgm:cxn modelId="{89E35306-6100-4C83-B5E7-482700789DCB}" type="presParOf" srcId="{D808AEBB-F837-44E3-A146-4769901CB08D}" destId="{13B78F93-9E80-4755-A323-9689D8DECC57}" srcOrd="0" destOrd="0" presId="urn:microsoft.com/office/officeart/2005/8/layout/process5"/>
    <dgm:cxn modelId="{2DE5437A-0DDF-47A2-B878-DC9BDE4570DE}" type="presParOf" srcId="{67A1F69E-C926-4175-8EF0-EC9E8AFA4B46}" destId="{6D0BBEBF-42DC-4E79-A91E-A668B3BA1989}" srcOrd="2" destOrd="0" presId="urn:microsoft.com/office/officeart/2005/8/layout/process5"/>
    <dgm:cxn modelId="{D412D206-4EBF-419D-958B-257D2349CBD9}" type="presParOf" srcId="{67A1F69E-C926-4175-8EF0-EC9E8AFA4B46}" destId="{05F2F4A8-DCB8-4DEF-AC3F-2211663DBAB6}" srcOrd="3" destOrd="0" presId="urn:microsoft.com/office/officeart/2005/8/layout/process5"/>
    <dgm:cxn modelId="{2AC1C02F-C2BA-4DE6-B65D-0CD76D4CC4FC}" type="presParOf" srcId="{05F2F4A8-DCB8-4DEF-AC3F-2211663DBAB6}" destId="{E2C657F6-1940-4324-875D-FF2FE954D413}" srcOrd="0" destOrd="0" presId="urn:microsoft.com/office/officeart/2005/8/layout/process5"/>
    <dgm:cxn modelId="{7F975A81-ABEF-49A4-999D-875EA53A535B}" type="presParOf" srcId="{67A1F69E-C926-4175-8EF0-EC9E8AFA4B46}" destId="{A0F5D903-B3E5-42A8-AF88-F76845A333BE}" srcOrd="4" destOrd="0" presId="urn:microsoft.com/office/officeart/2005/8/layout/process5"/>
    <dgm:cxn modelId="{CE5D4424-64C0-4339-9C59-C2C77030BCA9}" type="presParOf" srcId="{67A1F69E-C926-4175-8EF0-EC9E8AFA4B46}" destId="{6C154956-750C-4CBF-BB94-422A3BEF206B}" srcOrd="5" destOrd="0" presId="urn:microsoft.com/office/officeart/2005/8/layout/process5"/>
    <dgm:cxn modelId="{7D9A8430-118A-4D77-AFA3-871557561C96}" type="presParOf" srcId="{6C154956-750C-4CBF-BB94-422A3BEF206B}" destId="{687127F3-6656-4F8F-8088-466EFD2A454B}" srcOrd="0" destOrd="0" presId="urn:microsoft.com/office/officeart/2005/8/layout/process5"/>
    <dgm:cxn modelId="{309F3A6E-55F3-4AEA-A7B2-37A5A3597735}" type="presParOf" srcId="{67A1F69E-C926-4175-8EF0-EC9E8AFA4B46}" destId="{78B8B8C7-C92F-49B8-8D20-06D427A8A2FA}" srcOrd="6" destOrd="0" presId="urn:microsoft.com/office/officeart/2005/8/layout/process5"/>
    <dgm:cxn modelId="{5DE5CB56-69D6-4316-96A0-77EA983ECC55}" type="presParOf" srcId="{67A1F69E-C926-4175-8EF0-EC9E8AFA4B46}" destId="{11F11881-67C4-464B-B2A0-7F15A4CA74F3}" srcOrd="7" destOrd="0" presId="urn:microsoft.com/office/officeart/2005/8/layout/process5"/>
    <dgm:cxn modelId="{86E2BF62-7D93-4D56-9FFD-20628B5256BA}" type="presParOf" srcId="{11F11881-67C4-464B-B2A0-7F15A4CA74F3}" destId="{25C0E271-EE96-401B-BC0B-7E56E305D9C1}" srcOrd="0" destOrd="0" presId="urn:microsoft.com/office/officeart/2005/8/layout/process5"/>
    <dgm:cxn modelId="{B44DADAA-320B-4550-AA54-176DFA4216AD}" type="presParOf" srcId="{67A1F69E-C926-4175-8EF0-EC9E8AFA4B46}" destId="{18343954-0F46-49EC-800A-08714300477C}" srcOrd="8"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128526" y="1359205"/>
          <a:ext cx="1383029" cy="1383029"/>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latin typeface="Arial Black" pitchFamily="34" charset="0"/>
            </a:rPr>
            <a:t>Wisdom</a:t>
          </a:r>
        </a:p>
      </dsp:txBody>
      <dsp:txXfrm>
        <a:off x="1406576" y="1683173"/>
        <a:ext cx="826929" cy="710905"/>
      </dsp:txXfrm>
    </dsp:sp>
    <dsp:sp modelId="{93300324-D62F-4E58-B882-734182BDB462}">
      <dsp:nvSpPr>
        <dsp:cNvPr id="0" name=""/>
        <dsp:cNvSpPr/>
      </dsp:nvSpPr>
      <dsp:spPr>
        <a:xfrm>
          <a:off x="326897" y="1035350"/>
          <a:ext cx="1005839" cy="1005839"/>
        </a:xfrm>
        <a:prstGeom prst="gear6">
          <a:avLst/>
        </a:prstGeom>
        <a:solidFill>
          <a:schemeClr val="accent4">
            <a:hueOff val="5197846"/>
            <a:satOff val="-23984"/>
            <a:lumOff val="88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Arial Black" pitchFamily="34" charset="0"/>
            </a:rPr>
            <a:t>Truth</a:t>
          </a:r>
          <a:r>
            <a:rPr lang="en-US" sz="1000" kern="1200" dirty="0"/>
            <a:t> </a:t>
          </a:r>
        </a:p>
      </dsp:txBody>
      <dsp:txXfrm>
        <a:off x="580120" y="1290103"/>
        <a:ext cx="499393" cy="496333"/>
      </dsp:txXfrm>
    </dsp:sp>
    <dsp:sp modelId="{59EDF28D-6C67-49D0-B5A1-DE5C3CBA2292}">
      <dsp:nvSpPr>
        <dsp:cNvPr id="0" name=""/>
        <dsp:cNvSpPr/>
      </dsp:nvSpPr>
      <dsp:spPr>
        <a:xfrm rot="20700000">
          <a:off x="890270" y="341423"/>
          <a:ext cx="985517" cy="985517"/>
        </a:xfrm>
        <a:prstGeom prst="gear6">
          <a:avLst/>
        </a:prstGeom>
        <a:solidFill>
          <a:schemeClr val="accent4">
            <a:hueOff val="10395692"/>
            <a:satOff val="-47968"/>
            <a:lumOff val="176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latin typeface="Arial Black" pitchFamily="34" charset="0"/>
            </a:rPr>
            <a:t>Servic</a:t>
          </a:r>
          <a:r>
            <a:rPr lang="en-US" sz="1000" kern="1200">
              <a:latin typeface="Arial Black" pitchFamily="34" charset="0"/>
            </a:rPr>
            <a:t>e</a:t>
          </a:r>
          <a:r>
            <a:rPr lang="en-US" sz="1000" kern="1200"/>
            <a:t> </a:t>
          </a:r>
        </a:p>
      </dsp:txBody>
      <dsp:txXfrm rot="-20700000">
        <a:off x="1106423" y="557576"/>
        <a:ext cx="553211" cy="553211"/>
      </dsp:txXfrm>
    </dsp:sp>
    <dsp:sp modelId="{398423B3-DD54-4226-99D7-017EFC1488DF}">
      <dsp:nvSpPr>
        <dsp:cNvPr id="0" name=""/>
        <dsp:cNvSpPr/>
      </dsp:nvSpPr>
      <dsp:spPr>
        <a:xfrm>
          <a:off x="1007811" y="1163264"/>
          <a:ext cx="1770277" cy="1770277"/>
        </a:xfrm>
        <a:prstGeom prst="circularArrow">
          <a:avLst>
            <a:gd name="adj1" fmla="val 4688"/>
            <a:gd name="adj2" fmla="val 299029"/>
            <a:gd name="adj3" fmla="val 2455347"/>
            <a:gd name="adj4" fmla="val 15999134"/>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148765" y="820004"/>
          <a:ext cx="1286217" cy="1286217"/>
        </a:xfrm>
        <a:prstGeom prst="leftCircularArrow">
          <a:avLst>
            <a:gd name="adj1" fmla="val 6452"/>
            <a:gd name="adj2" fmla="val 429999"/>
            <a:gd name="adj3" fmla="val 10489124"/>
            <a:gd name="adj4" fmla="val 14837806"/>
            <a:gd name="adj5" fmla="val 7527"/>
          </a:avLst>
        </a:prstGeom>
        <a:solidFill>
          <a:schemeClr val="accent4">
            <a:hueOff val="5197846"/>
            <a:satOff val="-23984"/>
            <a:lumOff val="883"/>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662310" y="132766"/>
          <a:ext cx="1386801" cy="1386801"/>
        </a:xfrm>
        <a:prstGeom prst="circularArrow">
          <a:avLst>
            <a:gd name="adj1" fmla="val 5984"/>
            <a:gd name="adj2" fmla="val 394124"/>
            <a:gd name="adj3" fmla="val 13313824"/>
            <a:gd name="adj4" fmla="val 10508221"/>
            <a:gd name="adj5" fmla="val 6981"/>
          </a:avLst>
        </a:prstGeom>
        <a:solidFill>
          <a:schemeClr val="accent4">
            <a:hueOff val="10395692"/>
            <a:satOff val="-47968"/>
            <a:lumOff val="1765"/>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8205C-F2A8-496C-8DCF-600DE54D6393}">
      <dsp:nvSpPr>
        <dsp:cNvPr id="0" name=""/>
        <dsp:cNvSpPr/>
      </dsp:nvSpPr>
      <dsp:spPr>
        <a:xfrm>
          <a:off x="162161" y="101766"/>
          <a:ext cx="1081794" cy="87983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60%</a:t>
          </a:r>
        </a:p>
        <a:p>
          <a:pPr marL="0" lvl="0" indent="0" algn="ctr" defTabSz="488950">
            <a:lnSpc>
              <a:spcPct val="90000"/>
            </a:lnSpc>
            <a:spcBef>
              <a:spcPct val="0"/>
            </a:spcBef>
            <a:spcAft>
              <a:spcPct val="35000"/>
            </a:spcAft>
            <a:buNone/>
          </a:pPr>
          <a:r>
            <a:rPr lang="en-US" sz="1100" kern="1200" dirty="0"/>
            <a:t>CORE SUBJECT</a:t>
          </a:r>
        </a:p>
      </dsp:txBody>
      <dsp:txXfrm>
        <a:off x="187931" y="127536"/>
        <a:ext cx="1030254" cy="828296"/>
      </dsp:txXfrm>
    </dsp:sp>
    <dsp:sp modelId="{D808AEBB-F837-44E3-A146-4769901CB08D}">
      <dsp:nvSpPr>
        <dsp:cNvPr id="0" name=""/>
        <dsp:cNvSpPr/>
      </dsp:nvSpPr>
      <dsp:spPr>
        <a:xfrm>
          <a:off x="1339154" y="407542"/>
          <a:ext cx="229340" cy="26828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339154" y="461199"/>
        <a:ext cx="160538" cy="160971"/>
      </dsp:txXfrm>
    </dsp:sp>
    <dsp:sp modelId="{6D0BBEBF-42DC-4E79-A91E-A668B3BA1989}">
      <dsp:nvSpPr>
        <dsp:cNvPr id="0" name=""/>
        <dsp:cNvSpPr/>
      </dsp:nvSpPr>
      <dsp:spPr>
        <a:xfrm>
          <a:off x="1676674" y="1445"/>
          <a:ext cx="1367410" cy="1080479"/>
        </a:xfrm>
        <a:prstGeom prst="roundRect">
          <a:avLst>
            <a:gd name="adj" fmla="val 10000"/>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20%</a:t>
          </a:r>
        </a:p>
        <a:p>
          <a:pPr marL="0" lvl="0" indent="0" algn="ctr" defTabSz="488950">
            <a:lnSpc>
              <a:spcPct val="90000"/>
            </a:lnSpc>
            <a:spcBef>
              <a:spcPct val="0"/>
            </a:spcBef>
            <a:spcAft>
              <a:spcPct val="35000"/>
            </a:spcAft>
            <a:buNone/>
          </a:pPr>
          <a:r>
            <a:rPr lang="en-US" sz="1100" b="1" kern="1200" dirty="0">
              <a:solidFill>
                <a:schemeClr val="tx1"/>
              </a:solidFill>
            </a:rPr>
            <a:t>HORIZONTAL</a:t>
          </a:r>
        </a:p>
        <a:p>
          <a:pPr marL="0" lvl="0" indent="0" algn="ctr" defTabSz="488950">
            <a:lnSpc>
              <a:spcPct val="90000"/>
            </a:lnSpc>
            <a:spcBef>
              <a:spcPct val="0"/>
            </a:spcBef>
            <a:spcAft>
              <a:spcPct val="35000"/>
            </a:spcAft>
            <a:buNone/>
          </a:pPr>
          <a:r>
            <a:rPr lang="en-US" sz="1100" b="1" kern="1200" dirty="0">
              <a:solidFill>
                <a:schemeClr val="tx1"/>
              </a:solidFill>
            </a:rPr>
            <a:t>INTEGRATION</a:t>
          </a:r>
        </a:p>
        <a:p>
          <a:pPr marL="0" lvl="0" indent="0" algn="ctr" defTabSz="488950">
            <a:lnSpc>
              <a:spcPct val="90000"/>
            </a:lnSpc>
            <a:spcBef>
              <a:spcPct val="0"/>
            </a:spcBef>
            <a:spcAft>
              <a:spcPct val="35000"/>
            </a:spcAft>
            <a:buNone/>
          </a:pPr>
          <a:r>
            <a:rPr lang="en-US" sz="1100" b="1" kern="1200" dirty="0">
              <a:solidFill>
                <a:schemeClr val="tx1"/>
              </a:solidFill>
            </a:rPr>
            <a:t>Physiology</a:t>
          </a:r>
        </a:p>
        <a:p>
          <a:pPr marL="0" lvl="0" indent="0" algn="ctr" defTabSz="488950">
            <a:lnSpc>
              <a:spcPct val="90000"/>
            </a:lnSpc>
            <a:spcBef>
              <a:spcPct val="0"/>
            </a:spcBef>
            <a:spcAft>
              <a:spcPct val="35000"/>
            </a:spcAft>
            <a:buNone/>
          </a:pPr>
          <a:r>
            <a:rPr lang="en-US" sz="1100" b="1" kern="1200" dirty="0">
              <a:solidFill>
                <a:schemeClr val="tx1"/>
              </a:solidFill>
            </a:rPr>
            <a:t>biochemistry</a:t>
          </a:r>
          <a:r>
            <a:rPr lang="en-US" sz="1050" b="1" kern="1200" dirty="0">
              <a:solidFill>
                <a:schemeClr val="tx1"/>
              </a:solidFill>
            </a:rPr>
            <a:t> </a:t>
          </a:r>
        </a:p>
      </dsp:txBody>
      <dsp:txXfrm>
        <a:off x="1708320" y="33091"/>
        <a:ext cx="1304118" cy="1017187"/>
      </dsp:txXfrm>
    </dsp:sp>
    <dsp:sp modelId="{05F2F4A8-DCB8-4DEF-AC3F-2211663DBAB6}">
      <dsp:nvSpPr>
        <dsp:cNvPr id="0" name=""/>
        <dsp:cNvSpPr/>
      </dsp:nvSpPr>
      <dsp:spPr>
        <a:xfrm rot="5079177">
          <a:off x="2309856" y="1169861"/>
          <a:ext cx="243745" cy="268285"/>
        </a:xfrm>
        <a:prstGeom prst="rightArrow">
          <a:avLst>
            <a:gd name="adj1" fmla="val 60000"/>
            <a:gd name="adj2" fmla="val 50000"/>
          </a:avLst>
        </a:prstGeom>
        <a:solidFill>
          <a:schemeClr val="accent4">
            <a:hueOff val="3465231"/>
            <a:satOff val="-15989"/>
            <a:lumOff val="5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347835" y="1182291"/>
        <a:ext cx="160971" cy="170622"/>
      </dsp:txXfrm>
    </dsp:sp>
    <dsp:sp modelId="{A0F5D903-B3E5-42A8-AF88-F76845A333BE}">
      <dsp:nvSpPr>
        <dsp:cNvPr id="0" name=""/>
        <dsp:cNvSpPr/>
      </dsp:nvSpPr>
      <dsp:spPr>
        <a:xfrm>
          <a:off x="1962289" y="1539820"/>
          <a:ext cx="1081794" cy="1055321"/>
        </a:xfrm>
        <a:prstGeom prst="roundRect">
          <a:avLst>
            <a:gd name="adj" fmla="val 100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8%</a:t>
          </a:r>
        </a:p>
        <a:p>
          <a:pPr marL="0" lvl="0" indent="0" algn="ctr" defTabSz="533400">
            <a:lnSpc>
              <a:spcPct val="90000"/>
            </a:lnSpc>
            <a:spcBef>
              <a:spcPct val="0"/>
            </a:spcBef>
            <a:spcAft>
              <a:spcPct val="35000"/>
            </a:spcAft>
            <a:buNone/>
          </a:pPr>
          <a:r>
            <a:rPr lang="en-US" sz="1200" b="1" kern="1200" dirty="0">
              <a:solidFill>
                <a:schemeClr val="tx1"/>
              </a:solidFill>
            </a:rPr>
            <a:t>VERTICAL INTEGRATION</a:t>
          </a:r>
        </a:p>
        <a:p>
          <a:pPr marL="0" lvl="0" indent="0" algn="ctr" defTabSz="533400">
            <a:lnSpc>
              <a:spcPct val="90000"/>
            </a:lnSpc>
            <a:spcBef>
              <a:spcPct val="0"/>
            </a:spcBef>
            <a:spcAft>
              <a:spcPct val="35000"/>
            </a:spcAft>
            <a:buNone/>
          </a:pPr>
          <a:r>
            <a:rPr lang="en-US" sz="1200" b="1" kern="1200" dirty="0">
              <a:solidFill>
                <a:schemeClr val="tx1"/>
              </a:solidFill>
            </a:rPr>
            <a:t>Pathology</a:t>
          </a:r>
        </a:p>
        <a:p>
          <a:pPr marL="0" lvl="0" indent="0" algn="ctr" defTabSz="533400">
            <a:lnSpc>
              <a:spcPct val="90000"/>
            </a:lnSpc>
            <a:spcBef>
              <a:spcPct val="0"/>
            </a:spcBef>
            <a:spcAft>
              <a:spcPct val="35000"/>
            </a:spcAft>
            <a:buNone/>
          </a:pPr>
          <a:r>
            <a:rPr lang="en-US" sz="1200" b="1" kern="1200" dirty="0">
              <a:solidFill>
                <a:schemeClr val="tx1"/>
              </a:solidFill>
            </a:rPr>
            <a:t>pharmacolog</a:t>
          </a:r>
          <a:r>
            <a:rPr lang="en-US" sz="1000" b="1" kern="1200" dirty="0">
              <a:solidFill>
                <a:schemeClr val="tx1"/>
              </a:solidFill>
            </a:rPr>
            <a:t>y</a:t>
          </a:r>
        </a:p>
      </dsp:txBody>
      <dsp:txXfrm>
        <a:off x="1993198" y="1570729"/>
        <a:ext cx="1019976" cy="993503"/>
      </dsp:txXfrm>
    </dsp:sp>
    <dsp:sp modelId="{6C154956-750C-4CBF-BB94-422A3BEF206B}">
      <dsp:nvSpPr>
        <dsp:cNvPr id="0" name=""/>
        <dsp:cNvSpPr/>
      </dsp:nvSpPr>
      <dsp:spPr>
        <a:xfrm rot="10800000">
          <a:off x="1637751" y="1933338"/>
          <a:ext cx="229340" cy="268285"/>
        </a:xfrm>
        <a:prstGeom prst="rightArrow">
          <a:avLst>
            <a:gd name="adj1" fmla="val 60000"/>
            <a:gd name="adj2" fmla="val 50000"/>
          </a:avLst>
        </a:prstGeom>
        <a:solidFill>
          <a:schemeClr val="accent4">
            <a:hueOff val="6930461"/>
            <a:satOff val="-31979"/>
            <a:lumOff val="11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1706553" y="1986995"/>
        <a:ext cx="160538" cy="160971"/>
      </dsp:txXfrm>
    </dsp:sp>
    <dsp:sp modelId="{78B8B8C7-C92F-49B8-8D20-06D427A8A2FA}">
      <dsp:nvSpPr>
        <dsp:cNvPr id="0" name=""/>
        <dsp:cNvSpPr/>
      </dsp:nvSpPr>
      <dsp:spPr>
        <a:xfrm>
          <a:off x="447776" y="1514642"/>
          <a:ext cx="1081794" cy="1105676"/>
        </a:xfrm>
        <a:prstGeom prst="roundRect">
          <a:avLst>
            <a:gd name="adj" fmla="val 10000"/>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7%</a:t>
          </a:r>
        </a:p>
        <a:p>
          <a:pPr marL="0" lvl="0" indent="0" algn="ctr" defTabSz="488950">
            <a:lnSpc>
              <a:spcPct val="90000"/>
            </a:lnSpc>
            <a:spcBef>
              <a:spcPct val="0"/>
            </a:spcBef>
            <a:spcAft>
              <a:spcPct val="35000"/>
            </a:spcAft>
            <a:buNone/>
          </a:pPr>
          <a:r>
            <a:rPr lang="en-US" sz="1100" b="1" kern="1200" dirty="0">
              <a:solidFill>
                <a:schemeClr val="tx1"/>
              </a:solidFill>
            </a:rPr>
            <a:t>VERTICAL INTEGRATION</a:t>
          </a:r>
        </a:p>
        <a:p>
          <a:pPr marL="0" lvl="0" indent="0" algn="ctr" defTabSz="488950">
            <a:lnSpc>
              <a:spcPct val="90000"/>
            </a:lnSpc>
            <a:spcBef>
              <a:spcPct val="0"/>
            </a:spcBef>
            <a:spcAft>
              <a:spcPct val="35000"/>
            </a:spcAft>
            <a:buNone/>
          </a:pPr>
          <a:r>
            <a:rPr lang="en-US" sz="1100" b="1" kern="1200" dirty="0">
              <a:solidFill>
                <a:schemeClr val="tx1"/>
              </a:solidFill>
            </a:rPr>
            <a:t>Clinical integration </a:t>
          </a:r>
        </a:p>
      </dsp:txBody>
      <dsp:txXfrm>
        <a:off x="479461" y="1546327"/>
        <a:ext cx="1018424" cy="1042306"/>
      </dsp:txXfrm>
    </dsp:sp>
    <dsp:sp modelId="{11F11881-67C4-464B-B2A0-7F15A4CA74F3}">
      <dsp:nvSpPr>
        <dsp:cNvPr id="0" name=""/>
        <dsp:cNvSpPr/>
      </dsp:nvSpPr>
      <dsp:spPr>
        <a:xfrm rot="5400000">
          <a:off x="874004" y="2696044"/>
          <a:ext cx="229340" cy="268285"/>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908189" y="2715516"/>
        <a:ext cx="160971" cy="160538"/>
      </dsp:txXfrm>
    </dsp:sp>
    <dsp:sp modelId="{18343954-0F46-49EC-800A-08714300477C}">
      <dsp:nvSpPr>
        <dsp:cNvPr id="0" name=""/>
        <dsp:cNvSpPr/>
      </dsp:nvSpPr>
      <dsp:spPr>
        <a:xfrm>
          <a:off x="447776" y="3053037"/>
          <a:ext cx="1081794" cy="1346068"/>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tx1"/>
              </a:solidFill>
            </a:rPr>
            <a:t>5%</a:t>
          </a:r>
        </a:p>
        <a:p>
          <a:pPr marL="0" lvl="0" indent="0" algn="ctr" defTabSz="466725">
            <a:lnSpc>
              <a:spcPct val="90000"/>
            </a:lnSpc>
            <a:spcBef>
              <a:spcPct val="0"/>
            </a:spcBef>
            <a:spcAft>
              <a:spcPct val="35000"/>
            </a:spcAft>
            <a:buNone/>
          </a:pPr>
          <a:r>
            <a:rPr lang="en-US" sz="1050" b="1" kern="1200" dirty="0">
              <a:solidFill>
                <a:schemeClr val="tx1"/>
              </a:solidFill>
            </a:rPr>
            <a:t>VERTICAL INTEGRATION</a:t>
          </a:r>
        </a:p>
        <a:p>
          <a:pPr marL="0" lvl="0" indent="0" algn="ctr" defTabSz="466725">
            <a:lnSpc>
              <a:spcPct val="90000"/>
            </a:lnSpc>
            <a:spcBef>
              <a:spcPct val="0"/>
            </a:spcBef>
            <a:spcAft>
              <a:spcPct val="35000"/>
            </a:spcAft>
            <a:buNone/>
          </a:pPr>
          <a:r>
            <a:rPr lang="en-US" sz="1050" b="1" kern="1200" dirty="0">
              <a:solidFill>
                <a:schemeClr val="tx1"/>
              </a:solidFill>
            </a:rPr>
            <a:t>Research, professionalism</a:t>
          </a:r>
        </a:p>
        <a:p>
          <a:pPr marL="0" lvl="0" indent="0" algn="ctr" defTabSz="466725">
            <a:lnSpc>
              <a:spcPct val="90000"/>
            </a:lnSpc>
            <a:spcBef>
              <a:spcPct val="0"/>
            </a:spcBef>
            <a:spcAft>
              <a:spcPct val="35000"/>
            </a:spcAft>
            <a:buNone/>
          </a:pPr>
          <a:r>
            <a:rPr lang="en-US" sz="1050" b="1" kern="1200" dirty="0">
              <a:solidFill>
                <a:schemeClr val="tx1"/>
              </a:solidFill>
            </a:rPr>
            <a:t>Ethics </a:t>
          </a:r>
        </a:p>
        <a:p>
          <a:pPr marL="0" lvl="0" indent="0" algn="ctr" defTabSz="466725">
            <a:lnSpc>
              <a:spcPct val="90000"/>
            </a:lnSpc>
            <a:spcBef>
              <a:spcPct val="0"/>
            </a:spcBef>
            <a:spcAft>
              <a:spcPct val="35000"/>
            </a:spcAft>
            <a:buNone/>
          </a:pPr>
          <a:r>
            <a:rPr lang="en-US" sz="1050" b="1" kern="1200" dirty="0">
              <a:solidFill>
                <a:schemeClr val="tx1"/>
              </a:solidFill>
            </a:rPr>
            <a:t>Digital library</a:t>
          </a:r>
        </a:p>
        <a:p>
          <a:pPr marL="0" lvl="0" indent="0" algn="ctr" defTabSz="466725">
            <a:lnSpc>
              <a:spcPct val="90000"/>
            </a:lnSpc>
            <a:spcBef>
              <a:spcPct val="0"/>
            </a:spcBef>
            <a:spcAft>
              <a:spcPct val="35000"/>
            </a:spcAft>
            <a:buNone/>
          </a:pPr>
          <a:r>
            <a:rPr lang="en-US" sz="900" b="1" kern="1200" dirty="0">
              <a:solidFill>
                <a:schemeClr val="tx1"/>
              </a:solidFill>
            </a:rPr>
            <a:t> </a:t>
          </a:r>
        </a:p>
      </dsp:txBody>
      <dsp:txXfrm>
        <a:off x="479461" y="3084722"/>
        <a:ext cx="1018424" cy="1282698"/>
      </dsp:txXfrm>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EED909-80D0-4102-A3C0-9B4409199596}"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260961-DE37-495C-BBB5-7B5C5529B022}" type="slidenum">
              <a:rPr lang="en-US" smtClean="0"/>
              <a:t>‹#›</a:t>
            </a:fld>
            <a:endParaRPr lang="en-US"/>
          </a:p>
        </p:txBody>
      </p:sp>
    </p:spTree>
    <p:extLst>
      <p:ext uri="{BB962C8B-B14F-4D97-AF65-F5344CB8AC3E}">
        <p14:creationId xmlns:p14="http://schemas.microsoft.com/office/powerpoint/2010/main" val="3957193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62365-84F5-4DF1-934D-A6927731EAC0}" type="slidenum">
              <a:rPr lang="en-US" smtClean="0"/>
              <a:t>3</a:t>
            </a:fld>
            <a:endParaRPr lang="en-US"/>
          </a:p>
        </p:txBody>
      </p:sp>
    </p:spTree>
    <p:extLst>
      <p:ext uri="{BB962C8B-B14F-4D97-AF65-F5344CB8AC3E}">
        <p14:creationId xmlns:p14="http://schemas.microsoft.com/office/powerpoint/2010/main" val="3912699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389C75-F408-4FAE-A3CF-345D28FBB655}" type="datetime1">
              <a:rPr lang="en-US" smtClean="0"/>
              <a:t>4/2/2024</a:t>
            </a:fld>
            <a:endParaRPr lang="en-US"/>
          </a:p>
        </p:txBody>
      </p:sp>
      <p:sp>
        <p:nvSpPr>
          <p:cNvPr id="5" name="Footer Placeholder 4"/>
          <p:cNvSpPr>
            <a:spLocks noGrp="1"/>
          </p:cNvSpPr>
          <p:nvPr>
            <p:ph type="ftr" sz="quarter" idx="11"/>
          </p:nvPr>
        </p:nvSpPr>
        <p:spPr/>
        <p:txBody>
          <a:bodyPr/>
          <a:lstStyle/>
          <a:p>
            <a:r>
              <a:rPr lang="en-US"/>
              <a:t>CORE CONCEPT</a:t>
            </a:r>
          </a:p>
        </p:txBody>
      </p:sp>
      <p:sp>
        <p:nvSpPr>
          <p:cNvPr id="6" name="Slide Number Placeholder 5"/>
          <p:cNvSpPr>
            <a:spLocks noGrp="1"/>
          </p:cNvSpPr>
          <p:nvPr>
            <p:ph type="sldNum" sz="quarter" idx="12"/>
          </p:nvPr>
        </p:nvSpPr>
        <p:spPr/>
        <p:txBody>
          <a:bodyPr/>
          <a:lstStyle/>
          <a:p>
            <a:fld id="{33F258A4-93E7-48C4-BC13-30970DC65C9C}" type="slidenum">
              <a:rPr lang="en-US" smtClean="0"/>
              <a:t>‹#›</a:t>
            </a:fld>
            <a:endParaRPr lang="en-US"/>
          </a:p>
        </p:txBody>
      </p:sp>
    </p:spTree>
    <p:extLst>
      <p:ext uri="{BB962C8B-B14F-4D97-AF65-F5344CB8AC3E}">
        <p14:creationId xmlns:p14="http://schemas.microsoft.com/office/powerpoint/2010/main" val="247175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BDB391-3915-4BC8-9135-B29DF9A491C2}" type="datetime1">
              <a:rPr lang="en-US" smtClean="0"/>
              <a:t>4/2/2024</a:t>
            </a:fld>
            <a:endParaRPr lang="en-US"/>
          </a:p>
        </p:txBody>
      </p:sp>
      <p:sp>
        <p:nvSpPr>
          <p:cNvPr id="5" name="Footer Placeholder 4"/>
          <p:cNvSpPr>
            <a:spLocks noGrp="1"/>
          </p:cNvSpPr>
          <p:nvPr>
            <p:ph type="ftr" sz="quarter" idx="11"/>
          </p:nvPr>
        </p:nvSpPr>
        <p:spPr/>
        <p:txBody>
          <a:bodyPr/>
          <a:lstStyle/>
          <a:p>
            <a:r>
              <a:rPr lang="en-US"/>
              <a:t>CORE CONCEPT</a:t>
            </a:r>
          </a:p>
        </p:txBody>
      </p:sp>
      <p:sp>
        <p:nvSpPr>
          <p:cNvPr id="6" name="Slide Number Placeholder 5"/>
          <p:cNvSpPr>
            <a:spLocks noGrp="1"/>
          </p:cNvSpPr>
          <p:nvPr>
            <p:ph type="sldNum" sz="quarter" idx="12"/>
          </p:nvPr>
        </p:nvSpPr>
        <p:spPr/>
        <p:txBody>
          <a:bodyPr/>
          <a:lstStyle/>
          <a:p>
            <a:fld id="{33F258A4-93E7-48C4-BC13-30970DC65C9C}" type="slidenum">
              <a:rPr lang="en-US" smtClean="0"/>
              <a:t>‹#›</a:t>
            </a:fld>
            <a:endParaRPr lang="en-US"/>
          </a:p>
        </p:txBody>
      </p:sp>
    </p:spTree>
    <p:extLst>
      <p:ext uri="{BB962C8B-B14F-4D97-AF65-F5344CB8AC3E}">
        <p14:creationId xmlns:p14="http://schemas.microsoft.com/office/powerpoint/2010/main" val="2449551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529AB9-D748-4402-A6EC-8A92A25F5CA8}" type="datetime1">
              <a:rPr lang="en-US" smtClean="0"/>
              <a:t>4/2/2024</a:t>
            </a:fld>
            <a:endParaRPr lang="en-US"/>
          </a:p>
        </p:txBody>
      </p:sp>
      <p:sp>
        <p:nvSpPr>
          <p:cNvPr id="5" name="Footer Placeholder 4"/>
          <p:cNvSpPr>
            <a:spLocks noGrp="1"/>
          </p:cNvSpPr>
          <p:nvPr>
            <p:ph type="ftr" sz="quarter" idx="11"/>
          </p:nvPr>
        </p:nvSpPr>
        <p:spPr/>
        <p:txBody>
          <a:bodyPr/>
          <a:lstStyle/>
          <a:p>
            <a:r>
              <a:rPr lang="en-US"/>
              <a:t>CORE CONCEPT</a:t>
            </a:r>
          </a:p>
        </p:txBody>
      </p:sp>
      <p:sp>
        <p:nvSpPr>
          <p:cNvPr id="6" name="Slide Number Placeholder 5"/>
          <p:cNvSpPr>
            <a:spLocks noGrp="1"/>
          </p:cNvSpPr>
          <p:nvPr>
            <p:ph type="sldNum" sz="quarter" idx="12"/>
          </p:nvPr>
        </p:nvSpPr>
        <p:spPr/>
        <p:txBody>
          <a:bodyPr/>
          <a:lstStyle/>
          <a:p>
            <a:fld id="{33F258A4-93E7-48C4-BC13-30970DC65C9C}" type="slidenum">
              <a:rPr lang="en-US" smtClean="0"/>
              <a:t>‹#›</a:t>
            </a:fld>
            <a:endParaRPr lang="en-US"/>
          </a:p>
        </p:txBody>
      </p:sp>
    </p:spTree>
    <p:extLst>
      <p:ext uri="{BB962C8B-B14F-4D97-AF65-F5344CB8AC3E}">
        <p14:creationId xmlns:p14="http://schemas.microsoft.com/office/powerpoint/2010/main" val="2388383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CBF7D3-94CE-4B73-9E85-D25982116B41}" type="datetime1">
              <a:rPr lang="en-US" smtClean="0"/>
              <a:t>4/2/2024</a:t>
            </a:fld>
            <a:endParaRPr lang="en-US"/>
          </a:p>
        </p:txBody>
      </p:sp>
      <p:sp>
        <p:nvSpPr>
          <p:cNvPr id="5" name="Footer Placeholder 4"/>
          <p:cNvSpPr>
            <a:spLocks noGrp="1"/>
          </p:cNvSpPr>
          <p:nvPr>
            <p:ph type="ftr" sz="quarter" idx="11"/>
          </p:nvPr>
        </p:nvSpPr>
        <p:spPr/>
        <p:txBody>
          <a:bodyPr/>
          <a:lstStyle/>
          <a:p>
            <a:r>
              <a:rPr lang="en-US"/>
              <a:t>CORE CONCEPT</a:t>
            </a:r>
          </a:p>
        </p:txBody>
      </p:sp>
      <p:sp>
        <p:nvSpPr>
          <p:cNvPr id="6" name="Slide Number Placeholder 5"/>
          <p:cNvSpPr>
            <a:spLocks noGrp="1"/>
          </p:cNvSpPr>
          <p:nvPr>
            <p:ph type="sldNum" sz="quarter" idx="12"/>
          </p:nvPr>
        </p:nvSpPr>
        <p:spPr/>
        <p:txBody>
          <a:bodyPr/>
          <a:lstStyle/>
          <a:p>
            <a:fld id="{33F258A4-93E7-48C4-BC13-30970DC65C9C}" type="slidenum">
              <a:rPr lang="en-US" smtClean="0"/>
              <a:t>‹#›</a:t>
            </a:fld>
            <a:endParaRPr lang="en-US"/>
          </a:p>
        </p:txBody>
      </p:sp>
    </p:spTree>
    <p:extLst>
      <p:ext uri="{BB962C8B-B14F-4D97-AF65-F5344CB8AC3E}">
        <p14:creationId xmlns:p14="http://schemas.microsoft.com/office/powerpoint/2010/main" val="1308648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B3FC94-37AC-41F3-BA83-F26A7CC761C6}" type="datetime1">
              <a:rPr lang="en-US" smtClean="0"/>
              <a:t>4/2/2024</a:t>
            </a:fld>
            <a:endParaRPr lang="en-US"/>
          </a:p>
        </p:txBody>
      </p:sp>
      <p:sp>
        <p:nvSpPr>
          <p:cNvPr id="5" name="Footer Placeholder 4"/>
          <p:cNvSpPr>
            <a:spLocks noGrp="1"/>
          </p:cNvSpPr>
          <p:nvPr>
            <p:ph type="ftr" sz="quarter" idx="11"/>
          </p:nvPr>
        </p:nvSpPr>
        <p:spPr/>
        <p:txBody>
          <a:bodyPr/>
          <a:lstStyle/>
          <a:p>
            <a:r>
              <a:rPr lang="en-US"/>
              <a:t>CORE CONCEPT</a:t>
            </a:r>
          </a:p>
        </p:txBody>
      </p:sp>
      <p:sp>
        <p:nvSpPr>
          <p:cNvPr id="6" name="Slide Number Placeholder 5"/>
          <p:cNvSpPr>
            <a:spLocks noGrp="1"/>
          </p:cNvSpPr>
          <p:nvPr>
            <p:ph type="sldNum" sz="quarter" idx="12"/>
          </p:nvPr>
        </p:nvSpPr>
        <p:spPr/>
        <p:txBody>
          <a:bodyPr/>
          <a:lstStyle/>
          <a:p>
            <a:fld id="{33F258A4-93E7-48C4-BC13-30970DC65C9C}" type="slidenum">
              <a:rPr lang="en-US" smtClean="0"/>
              <a:t>‹#›</a:t>
            </a:fld>
            <a:endParaRPr lang="en-US"/>
          </a:p>
        </p:txBody>
      </p:sp>
    </p:spTree>
    <p:extLst>
      <p:ext uri="{BB962C8B-B14F-4D97-AF65-F5344CB8AC3E}">
        <p14:creationId xmlns:p14="http://schemas.microsoft.com/office/powerpoint/2010/main" val="1021776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5B71F3-93A3-4E2A-809C-27E9540CF989}" type="datetime1">
              <a:rPr lang="en-US" smtClean="0"/>
              <a:t>4/2/2024</a:t>
            </a:fld>
            <a:endParaRPr lang="en-US"/>
          </a:p>
        </p:txBody>
      </p:sp>
      <p:sp>
        <p:nvSpPr>
          <p:cNvPr id="6" name="Footer Placeholder 5"/>
          <p:cNvSpPr>
            <a:spLocks noGrp="1"/>
          </p:cNvSpPr>
          <p:nvPr>
            <p:ph type="ftr" sz="quarter" idx="11"/>
          </p:nvPr>
        </p:nvSpPr>
        <p:spPr/>
        <p:txBody>
          <a:bodyPr/>
          <a:lstStyle/>
          <a:p>
            <a:r>
              <a:rPr lang="en-US"/>
              <a:t>CORE CONCEPT</a:t>
            </a:r>
          </a:p>
        </p:txBody>
      </p:sp>
      <p:sp>
        <p:nvSpPr>
          <p:cNvPr id="7" name="Slide Number Placeholder 6"/>
          <p:cNvSpPr>
            <a:spLocks noGrp="1"/>
          </p:cNvSpPr>
          <p:nvPr>
            <p:ph type="sldNum" sz="quarter" idx="12"/>
          </p:nvPr>
        </p:nvSpPr>
        <p:spPr/>
        <p:txBody>
          <a:bodyPr/>
          <a:lstStyle/>
          <a:p>
            <a:fld id="{33F258A4-93E7-48C4-BC13-30970DC65C9C}" type="slidenum">
              <a:rPr lang="en-US" smtClean="0"/>
              <a:t>‹#›</a:t>
            </a:fld>
            <a:endParaRPr lang="en-US"/>
          </a:p>
        </p:txBody>
      </p:sp>
    </p:spTree>
    <p:extLst>
      <p:ext uri="{BB962C8B-B14F-4D97-AF65-F5344CB8AC3E}">
        <p14:creationId xmlns:p14="http://schemas.microsoft.com/office/powerpoint/2010/main" val="1144912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7F4C3A-4E5D-4ABD-8F2C-97BD1E5E8DDA}" type="datetime1">
              <a:rPr lang="en-US" smtClean="0"/>
              <a:t>4/2/2024</a:t>
            </a:fld>
            <a:endParaRPr lang="en-US"/>
          </a:p>
        </p:txBody>
      </p:sp>
      <p:sp>
        <p:nvSpPr>
          <p:cNvPr id="8" name="Footer Placeholder 7"/>
          <p:cNvSpPr>
            <a:spLocks noGrp="1"/>
          </p:cNvSpPr>
          <p:nvPr>
            <p:ph type="ftr" sz="quarter" idx="11"/>
          </p:nvPr>
        </p:nvSpPr>
        <p:spPr/>
        <p:txBody>
          <a:bodyPr/>
          <a:lstStyle/>
          <a:p>
            <a:r>
              <a:rPr lang="en-US"/>
              <a:t>CORE CONCEPT</a:t>
            </a:r>
          </a:p>
        </p:txBody>
      </p:sp>
      <p:sp>
        <p:nvSpPr>
          <p:cNvPr id="9" name="Slide Number Placeholder 8"/>
          <p:cNvSpPr>
            <a:spLocks noGrp="1"/>
          </p:cNvSpPr>
          <p:nvPr>
            <p:ph type="sldNum" sz="quarter" idx="12"/>
          </p:nvPr>
        </p:nvSpPr>
        <p:spPr/>
        <p:txBody>
          <a:bodyPr/>
          <a:lstStyle/>
          <a:p>
            <a:fld id="{33F258A4-93E7-48C4-BC13-30970DC65C9C}" type="slidenum">
              <a:rPr lang="en-US" smtClean="0"/>
              <a:t>‹#›</a:t>
            </a:fld>
            <a:endParaRPr lang="en-US"/>
          </a:p>
        </p:txBody>
      </p:sp>
    </p:spTree>
    <p:extLst>
      <p:ext uri="{BB962C8B-B14F-4D97-AF65-F5344CB8AC3E}">
        <p14:creationId xmlns:p14="http://schemas.microsoft.com/office/powerpoint/2010/main" val="429999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F0DF65-97D5-4CB3-9073-237718C0C30E}" type="datetime1">
              <a:rPr lang="en-US" smtClean="0"/>
              <a:t>4/2/2024</a:t>
            </a:fld>
            <a:endParaRPr lang="en-US"/>
          </a:p>
        </p:txBody>
      </p:sp>
      <p:sp>
        <p:nvSpPr>
          <p:cNvPr id="4" name="Footer Placeholder 3"/>
          <p:cNvSpPr>
            <a:spLocks noGrp="1"/>
          </p:cNvSpPr>
          <p:nvPr>
            <p:ph type="ftr" sz="quarter" idx="11"/>
          </p:nvPr>
        </p:nvSpPr>
        <p:spPr/>
        <p:txBody>
          <a:bodyPr/>
          <a:lstStyle/>
          <a:p>
            <a:r>
              <a:rPr lang="en-US"/>
              <a:t>CORE CONCEPT</a:t>
            </a:r>
          </a:p>
        </p:txBody>
      </p:sp>
      <p:sp>
        <p:nvSpPr>
          <p:cNvPr id="5" name="Slide Number Placeholder 4"/>
          <p:cNvSpPr>
            <a:spLocks noGrp="1"/>
          </p:cNvSpPr>
          <p:nvPr>
            <p:ph type="sldNum" sz="quarter" idx="12"/>
          </p:nvPr>
        </p:nvSpPr>
        <p:spPr/>
        <p:txBody>
          <a:bodyPr/>
          <a:lstStyle/>
          <a:p>
            <a:fld id="{33F258A4-93E7-48C4-BC13-30970DC65C9C}" type="slidenum">
              <a:rPr lang="en-US" smtClean="0"/>
              <a:t>‹#›</a:t>
            </a:fld>
            <a:endParaRPr lang="en-US"/>
          </a:p>
        </p:txBody>
      </p:sp>
    </p:spTree>
    <p:extLst>
      <p:ext uri="{BB962C8B-B14F-4D97-AF65-F5344CB8AC3E}">
        <p14:creationId xmlns:p14="http://schemas.microsoft.com/office/powerpoint/2010/main" val="1140979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678A68-69A0-47F8-92EA-A6C0C9730DFB}" type="datetime1">
              <a:rPr lang="en-US" smtClean="0"/>
              <a:t>4/2/2024</a:t>
            </a:fld>
            <a:endParaRPr lang="en-US"/>
          </a:p>
        </p:txBody>
      </p:sp>
      <p:sp>
        <p:nvSpPr>
          <p:cNvPr id="3" name="Footer Placeholder 2"/>
          <p:cNvSpPr>
            <a:spLocks noGrp="1"/>
          </p:cNvSpPr>
          <p:nvPr>
            <p:ph type="ftr" sz="quarter" idx="11"/>
          </p:nvPr>
        </p:nvSpPr>
        <p:spPr/>
        <p:txBody>
          <a:bodyPr/>
          <a:lstStyle/>
          <a:p>
            <a:r>
              <a:rPr lang="en-US"/>
              <a:t>CORE CONCEPT</a:t>
            </a:r>
          </a:p>
        </p:txBody>
      </p:sp>
      <p:sp>
        <p:nvSpPr>
          <p:cNvPr id="4" name="Slide Number Placeholder 3"/>
          <p:cNvSpPr>
            <a:spLocks noGrp="1"/>
          </p:cNvSpPr>
          <p:nvPr>
            <p:ph type="sldNum" sz="quarter" idx="12"/>
          </p:nvPr>
        </p:nvSpPr>
        <p:spPr/>
        <p:txBody>
          <a:bodyPr/>
          <a:lstStyle/>
          <a:p>
            <a:fld id="{33F258A4-93E7-48C4-BC13-30970DC65C9C}" type="slidenum">
              <a:rPr lang="en-US" smtClean="0"/>
              <a:t>‹#›</a:t>
            </a:fld>
            <a:endParaRPr lang="en-US"/>
          </a:p>
        </p:txBody>
      </p:sp>
    </p:spTree>
    <p:extLst>
      <p:ext uri="{BB962C8B-B14F-4D97-AF65-F5344CB8AC3E}">
        <p14:creationId xmlns:p14="http://schemas.microsoft.com/office/powerpoint/2010/main" val="3897328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348885-B902-4DE8-B735-F5649770A0FE}" type="datetime1">
              <a:rPr lang="en-US" smtClean="0"/>
              <a:t>4/2/2024</a:t>
            </a:fld>
            <a:endParaRPr lang="en-US"/>
          </a:p>
        </p:txBody>
      </p:sp>
      <p:sp>
        <p:nvSpPr>
          <p:cNvPr id="6" name="Footer Placeholder 5"/>
          <p:cNvSpPr>
            <a:spLocks noGrp="1"/>
          </p:cNvSpPr>
          <p:nvPr>
            <p:ph type="ftr" sz="quarter" idx="11"/>
          </p:nvPr>
        </p:nvSpPr>
        <p:spPr/>
        <p:txBody>
          <a:bodyPr/>
          <a:lstStyle/>
          <a:p>
            <a:r>
              <a:rPr lang="en-US"/>
              <a:t>CORE CONCEPT</a:t>
            </a:r>
          </a:p>
        </p:txBody>
      </p:sp>
      <p:sp>
        <p:nvSpPr>
          <p:cNvPr id="7" name="Slide Number Placeholder 6"/>
          <p:cNvSpPr>
            <a:spLocks noGrp="1"/>
          </p:cNvSpPr>
          <p:nvPr>
            <p:ph type="sldNum" sz="quarter" idx="12"/>
          </p:nvPr>
        </p:nvSpPr>
        <p:spPr/>
        <p:txBody>
          <a:bodyPr/>
          <a:lstStyle/>
          <a:p>
            <a:fld id="{33F258A4-93E7-48C4-BC13-30970DC65C9C}" type="slidenum">
              <a:rPr lang="en-US" smtClean="0"/>
              <a:t>‹#›</a:t>
            </a:fld>
            <a:endParaRPr lang="en-US"/>
          </a:p>
        </p:txBody>
      </p:sp>
    </p:spTree>
    <p:extLst>
      <p:ext uri="{BB962C8B-B14F-4D97-AF65-F5344CB8AC3E}">
        <p14:creationId xmlns:p14="http://schemas.microsoft.com/office/powerpoint/2010/main" val="209898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D701AB-0530-4AFB-A1DB-630DF75A3B34}" type="datetime1">
              <a:rPr lang="en-US" smtClean="0"/>
              <a:t>4/2/2024</a:t>
            </a:fld>
            <a:endParaRPr lang="en-US"/>
          </a:p>
        </p:txBody>
      </p:sp>
      <p:sp>
        <p:nvSpPr>
          <p:cNvPr id="6" name="Footer Placeholder 5"/>
          <p:cNvSpPr>
            <a:spLocks noGrp="1"/>
          </p:cNvSpPr>
          <p:nvPr>
            <p:ph type="ftr" sz="quarter" idx="11"/>
          </p:nvPr>
        </p:nvSpPr>
        <p:spPr/>
        <p:txBody>
          <a:bodyPr/>
          <a:lstStyle/>
          <a:p>
            <a:r>
              <a:rPr lang="en-US"/>
              <a:t>CORE CONCEPT</a:t>
            </a:r>
          </a:p>
        </p:txBody>
      </p:sp>
      <p:sp>
        <p:nvSpPr>
          <p:cNvPr id="7" name="Slide Number Placeholder 6"/>
          <p:cNvSpPr>
            <a:spLocks noGrp="1"/>
          </p:cNvSpPr>
          <p:nvPr>
            <p:ph type="sldNum" sz="quarter" idx="12"/>
          </p:nvPr>
        </p:nvSpPr>
        <p:spPr/>
        <p:txBody>
          <a:bodyPr/>
          <a:lstStyle/>
          <a:p>
            <a:fld id="{33F258A4-93E7-48C4-BC13-30970DC65C9C}" type="slidenum">
              <a:rPr lang="en-US" smtClean="0"/>
              <a:t>‹#›</a:t>
            </a:fld>
            <a:endParaRPr lang="en-US"/>
          </a:p>
        </p:txBody>
      </p:sp>
    </p:spTree>
    <p:extLst>
      <p:ext uri="{BB962C8B-B14F-4D97-AF65-F5344CB8AC3E}">
        <p14:creationId xmlns:p14="http://schemas.microsoft.com/office/powerpoint/2010/main" val="2228753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097D30-CBA5-428A-A20D-287159FCED3D}" type="datetime1">
              <a:rPr lang="en-US" smtClean="0"/>
              <a:t>4/2/2024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CORE CONCEPT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258A4-93E7-48C4-BC13-30970DC65C9C}" type="slidenum">
              <a:rPr lang="en-US" smtClean="0"/>
              <a:t>‹#›</a:t>
            </a:fld>
            <a:endParaRPr lang="en-US"/>
          </a:p>
        </p:txBody>
      </p:sp>
    </p:spTree>
    <p:extLst>
      <p:ext uri="{BB962C8B-B14F-4D97-AF65-F5344CB8AC3E}">
        <p14:creationId xmlns:p14="http://schemas.microsoft.com/office/powerpoint/2010/main" val="173305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ncbi.nlm.nih.gov/books/NBK459125/"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CE1212-8ACD-46E4-A04E-2896D0E0BDB4}"/>
              </a:ext>
            </a:extLst>
          </p:cNvPr>
          <p:cNvSpPr>
            <a:spLocks noGrp="1"/>
          </p:cNvSpPr>
          <p:nvPr>
            <p:ph type="ctrTitle"/>
          </p:nvPr>
        </p:nvSpPr>
        <p:spPr>
          <a:xfrm>
            <a:off x="1524000" y="1122363"/>
            <a:ext cx="9144000" cy="3408540"/>
          </a:xfrm>
        </p:spPr>
        <p:txBody>
          <a:bodyPr>
            <a:normAutofit/>
          </a:bodyPr>
          <a:lstStyle/>
          <a:p>
            <a:br>
              <a:rPr lang="en-US" sz="3600" dirty="0">
                <a:highlight>
                  <a:srgbClr val="C0C0C0"/>
                </a:highlight>
              </a:rPr>
            </a:br>
            <a:r>
              <a:rPr lang="en-US" sz="3600" dirty="0">
                <a:highlight>
                  <a:srgbClr val="C0C0C0"/>
                </a:highlight>
              </a:rPr>
              <a:t>Case Based Learning(CBL)</a:t>
            </a:r>
            <a:br>
              <a:rPr lang="en-US" sz="3600" dirty="0">
                <a:highlight>
                  <a:srgbClr val="FF0000"/>
                </a:highlight>
              </a:rPr>
            </a:br>
            <a:r>
              <a:rPr lang="en-US" sz="3600" dirty="0">
                <a:solidFill>
                  <a:srgbClr val="C00000"/>
                </a:solidFill>
                <a:highlight>
                  <a:srgbClr val="C0C0C0"/>
                </a:highlight>
              </a:rPr>
              <a:t>Shoulder Joint</a:t>
            </a:r>
            <a:endParaRPr lang="en-PK" sz="3600" dirty="0">
              <a:solidFill>
                <a:schemeClr val="bg1"/>
              </a:solidFill>
              <a:highlight>
                <a:srgbClr val="C0C0C0"/>
              </a:highlight>
            </a:endParaRPr>
          </a:p>
        </p:txBody>
      </p:sp>
      <p:sp>
        <p:nvSpPr>
          <p:cNvPr id="6" name="Subtitle 5">
            <a:extLst>
              <a:ext uri="{FF2B5EF4-FFF2-40B4-BE49-F238E27FC236}">
                <a16:creationId xmlns:a16="http://schemas.microsoft.com/office/drawing/2014/main" id="{D4C51E15-AF6E-4A4D-BF8D-14A60399995C}"/>
              </a:ext>
            </a:extLst>
          </p:cNvPr>
          <p:cNvSpPr>
            <a:spLocks noGrp="1"/>
          </p:cNvSpPr>
          <p:nvPr>
            <p:ph type="subTitle" idx="1"/>
          </p:nvPr>
        </p:nvSpPr>
        <p:spPr>
          <a:xfrm>
            <a:off x="1524000" y="6061752"/>
            <a:ext cx="2514600" cy="498295"/>
          </a:xfrm>
        </p:spPr>
        <p:txBody>
          <a:bodyPr>
            <a:normAutofit/>
          </a:bodyPr>
          <a:lstStyle/>
          <a:p>
            <a:r>
              <a:rPr lang="en-US" dirty="0"/>
              <a:t>02 April 2024</a:t>
            </a:r>
          </a:p>
          <a:p>
            <a:endParaRPr lang="en-PK" dirty="0"/>
          </a:p>
        </p:txBody>
      </p:sp>
      <p:pic>
        <p:nvPicPr>
          <p:cNvPr id="7" name="Picture 6">
            <a:extLst>
              <a:ext uri="{FF2B5EF4-FFF2-40B4-BE49-F238E27FC236}">
                <a16:creationId xmlns:a16="http://schemas.microsoft.com/office/drawing/2014/main" id="{E3952ED8-3EED-4852-AA34-EB7F9D23909E}"/>
              </a:ext>
            </a:extLst>
          </p:cNvPr>
          <p:cNvPicPr>
            <a:picLocks noChangeAspect="1"/>
          </p:cNvPicPr>
          <p:nvPr/>
        </p:nvPicPr>
        <p:blipFill>
          <a:blip r:embed="rId2"/>
          <a:stretch>
            <a:fillRect/>
          </a:stretch>
        </p:blipFill>
        <p:spPr>
          <a:xfrm>
            <a:off x="5242486" y="297951"/>
            <a:ext cx="1707028" cy="1489752"/>
          </a:xfrm>
          <a:prstGeom prst="rect">
            <a:avLst/>
          </a:prstGeom>
        </p:spPr>
      </p:pic>
      <p:graphicFrame>
        <p:nvGraphicFramePr>
          <p:cNvPr id="2" name="Table 1">
            <a:extLst>
              <a:ext uri="{FF2B5EF4-FFF2-40B4-BE49-F238E27FC236}">
                <a16:creationId xmlns:a16="http://schemas.microsoft.com/office/drawing/2014/main" id="{24C00A20-05EF-4D97-91A1-1874C41E68ED}"/>
              </a:ext>
            </a:extLst>
          </p:cNvPr>
          <p:cNvGraphicFramePr>
            <a:graphicFrameLocks noGrp="1"/>
          </p:cNvGraphicFramePr>
          <p:nvPr>
            <p:extLst>
              <p:ext uri="{D42A27DB-BD31-4B8C-83A1-F6EECF244321}">
                <p14:modId xmlns:p14="http://schemas.microsoft.com/office/powerpoint/2010/main" val="3334814051"/>
              </p:ext>
            </p:extLst>
          </p:nvPr>
        </p:nvGraphicFramePr>
        <p:xfrm>
          <a:off x="2856216" y="1945923"/>
          <a:ext cx="7303784" cy="1188720"/>
        </p:xfrm>
        <a:graphic>
          <a:graphicData uri="http://schemas.openxmlformats.org/drawingml/2006/table">
            <a:tbl>
              <a:tblPr firstRow="1" bandRow="1">
                <a:tableStyleId>{5C22544A-7EE6-4342-B048-85BDC9FD1C3A}</a:tableStyleId>
              </a:tblPr>
              <a:tblGrid>
                <a:gridCol w="7303784">
                  <a:extLst>
                    <a:ext uri="{9D8B030D-6E8A-4147-A177-3AD203B41FA5}">
                      <a16:colId xmlns:a16="http://schemas.microsoft.com/office/drawing/2014/main" val="2767685353"/>
                    </a:ext>
                  </a:extLst>
                </a:gridCol>
              </a:tblGrid>
              <a:tr h="1013033">
                <a:tc>
                  <a:txBody>
                    <a:bodyPr/>
                    <a:lstStyle/>
                    <a:p>
                      <a:r>
                        <a:rPr lang="en-US" sz="3600" dirty="0">
                          <a:solidFill>
                            <a:schemeClr val="bg1"/>
                          </a:solidFill>
                        </a:rPr>
                        <a:t>              Musculoskeletal System I</a:t>
                      </a:r>
                    </a:p>
                    <a:p>
                      <a:r>
                        <a:rPr lang="en-US" sz="3600" baseline="30000" dirty="0">
                          <a:solidFill>
                            <a:schemeClr val="bg1"/>
                          </a:solidFill>
                        </a:rPr>
                        <a:t>                      </a:t>
                      </a:r>
                      <a:r>
                        <a:rPr lang="en-US" sz="3600" dirty="0">
                          <a:solidFill>
                            <a:schemeClr val="bg1"/>
                          </a:solidFill>
                        </a:rPr>
                        <a:t>First Year MBBS Batch 51</a:t>
                      </a:r>
                      <a:endParaRPr lang="en-PK" sz="3600" dirty="0">
                        <a:solidFill>
                          <a:schemeClr val="bg1"/>
                        </a:solidFill>
                      </a:endParaRPr>
                    </a:p>
                  </a:txBody>
                  <a:tcPr/>
                </a:tc>
                <a:extLst>
                  <a:ext uri="{0D108BD9-81ED-4DB2-BD59-A6C34878D82A}">
                    <a16:rowId xmlns:a16="http://schemas.microsoft.com/office/drawing/2014/main" val="1641349860"/>
                  </a:ext>
                </a:extLst>
              </a:tr>
            </a:tbl>
          </a:graphicData>
        </a:graphic>
      </p:graphicFrame>
      <p:graphicFrame>
        <p:nvGraphicFramePr>
          <p:cNvPr id="3" name="Table 2">
            <a:extLst>
              <a:ext uri="{FF2B5EF4-FFF2-40B4-BE49-F238E27FC236}">
                <a16:creationId xmlns:a16="http://schemas.microsoft.com/office/drawing/2014/main" id="{9AB30269-1184-4DD1-BAA5-30CAB8474663}"/>
              </a:ext>
            </a:extLst>
          </p:cNvPr>
          <p:cNvGraphicFramePr>
            <a:graphicFrameLocks noGrp="1"/>
          </p:cNvGraphicFramePr>
          <p:nvPr>
            <p:extLst>
              <p:ext uri="{D42A27DB-BD31-4B8C-83A1-F6EECF244321}">
                <p14:modId xmlns:p14="http://schemas.microsoft.com/office/powerpoint/2010/main" val="1894771609"/>
              </p:ext>
            </p:extLst>
          </p:nvPr>
        </p:nvGraphicFramePr>
        <p:xfrm>
          <a:off x="9657709" y="5354462"/>
          <a:ext cx="1356188" cy="501808"/>
        </p:xfrm>
        <a:graphic>
          <a:graphicData uri="http://schemas.openxmlformats.org/drawingml/2006/table">
            <a:tbl>
              <a:tblPr firstRow="1" bandRow="1">
                <a:tableStyleId>{5C22544A-7EE6-4342-B048-85BDC9FD1C3A}</a:tableStyleId>
              </a:tblPr>
              <a:tblGrid>
                <a:gridCol w="1356188">
                  <a:extLst>
                    <a:ext uri="{9D8B030D-6E8A-4147-A177-3AD203B41FA5}">
                      <a16:colId xmlns:a16="http://schemas.microsoft.com/office/drawing/2014/main" val="4108739547"/>
                    </a:ext>
                  </a:extLst>
                </a:gridCol>
              </a:tblGrid>
              <a:tr h="501808">
                <a:tc>
                  <a:txBody>
                    <a:bodyPr/>
                    <a:lstStyle/>
                    <a:p>
                      <a:r>
                        <a:rPr lang="en-US" sz="2400" dirty="0">
                          <a:latin typeface="Brush Script MT" panose="03060802040406070304" pitchFamily="66" charset="0"/>
                        </a:rPr>
                        <a:t>Zeneara</a:t>
                      </a:r>
                      <a:endParaRPr lang="en-PK" sz="2400" dirty="0">
                        <a:latin typeface="Brush Script MT" panose="03060802040406070304" pitchFamily="66" charset="0"/>
                      </a:endParaRPr>
                    </a:p>
                  </a:txBody>
                  <a:tcPr/>
                </a:tc>
                <a:extLst>
                  <a:ext uri="{0D108BD9-81ED-4DB2-BD59-A6C34878D82A}">
                    <a16:rowId xmlns:a16="http://schemas.microsoft.com/office/drawing/2014/main" val="678124195"/>
                  </a:ext>
                </a:extLst>
              </a:tr>
            </a:tbl>
          </a:graphicData>
        </a:graphic>
      </p:graphicFrame>
      <p:sp>
        <p:nvSpPr>
          <p:cNvPr id="4" name="Rectangle 3">
            <a:extLst>
              <a:ext uri="{FF2B5EF4-FFF2-40B4-BE49-F238E27FC236}">
                <a16:creationId xmlns:a16="http://schemas.microsoft.com/office/drawing/2014/main" id="{45BF52FB-A4CE-45F3-82D1-E05396FC2966}"/>
              </a:ext>
            </a:extLst>
          </p:cNvPr>
          <p:cNvSpPr/>
          <p:nvPr/>
        </p:nvSpPr>
        <p:spPr>
          <a:xfrm>
            <a:off x="9154274" y="6061752"/>
            <a:ext cx="2291137" cy="498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tx1"/>
                </a:solidFill>
                <a:effectLst>
                  <a:outerShdw blurRad="38100" dist="19050" dir="2700000" algn="tl" rotWithShape="0">
                    <a:schemeClr val="dk1">
                      <a:alpha val="40000"/>
                    </a:schemeClr>
                  </a:outerShdw>
                </a:effectLst>
              </a:rPr>
              <a:t>Dr. Zeneara Saqib</a:t>
            </a:r>
          </a:p>
          <a:p>
            <a:pPr algn="ctr"/>
            <a:r>
              <a:rPr lang="en-US" dirty="0">
                <a:ln w="0"/>
                <a:solidFill>
                  <a:schemeClr val="tx1"/>
                </a:solidFill>
                <a:effectLst>
                  <a:outerShdw blurRad="38100" dist="19050" dir="2700000" algn="tl" rotWithShape="0">
                    <a:schemeClr val="dk1">
                      <a:alpha val="40000"/>
                    </a:schemeClr>
                  </a:outerShdw>
                </a:effectLst>
              </a:rPr>
              <a:t>Demonstrator Anatomy</a:t>
            </a:r>
            <a:endParaRPr lang="en-PK"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69794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3F66D2-D26B-458E-A7BF-84121A271E93}"/>
              </a:ext>
            </a:extLst>
          </p:cNvPr>
          <p:cNvSpPr>
            <a:spLocks noGrp="1"/>
          </p:cNvSpPr>
          <p:nvPr>
            <p:ph type="title"/>
          </p:nvPr>
        </p:nvSpPr>
        <p:spPr/>
        <p:txBody>
          <a:bodyPr/>
          <a:lstStyle/>
          <a:p>
            <a:endParaRPr lang="en-PK"/>
          </a:p>
        </p:txBody>
      </p:sp>
      <p:pic>
        <p:nvPicPr>
          <p:cNvPr id="9" name="Content Placeholder 8">
            <a:extLst>
              <a:ext uri="{FF2B5EF4-FFF2-40B4-BE49-F238E27FC236}">
                <a16:creationId xmlns:a16="http://schemas.microsoft.com/office/drawing/2014/main" id="{870A9AAF-3EF8-4F79-9374-090F6DB21023}"/>
              </a:ext>
            </a:extLst>
          </p:cNvPr>
          <p:cNvPicPr>
            <a:picLocks noGrp="1" noChangeAspect="1"/>
          </p:cNvPicPr>
          <p:nvPr>
            <p:ph idx="1"/>
          </p:nvPr>
        </p:nvPicPr>
        <p:blipFill>
          <a:blip r:embed="rId2"/>
          <a:stretch>
            <a:fillRect/>
          </a:stretch>
        </p:blipFill>
        <p:spPr>
          <a:xfrm>
            <a:off x="838200" y="462337"/>
            <a:ext cx="10864065" cy="5714626"/>
          </a:xfrm>
          <a:prstGeom prst="rect">
            <a:avLst/>
          </a:prstGeom>
        </p:spPr>
      </p:pic>
      <p:sp>
        <p:nvSpPr>
          <p:cNvPr id="5" name="Footer Placeholder 4">
            <a:extLst>
              <a:ext uri="{FF2B5EF4-FFF2-40B4-BE49-F238E27FC236}">
                <a16:creationId xmlns:a16="http://schemas.microsoft.com/office/drawing/2014/main" id="{E6F6E32E-62E8-4BC8-B46E-D2FD4E97AF86}"/>
              </a:ext>
            </a:extLst>
          </p:cNvPr>
          <p:cNvSpPr>
            <a:spLocks noGrp="1"/>
          </p:cNvSpPr>
          <p:nvPr>
            <p:ph type="ftr" sz="quarter" idx="11"/>
          </p:nvPr>
        </p:nvSpPr>
        <p:spPr/>
        <p:txBody>
          <a:bodyPr/>
          <a:lstStyle/>
          <a:p>
            <a:r>
              <a:rPr lang="en-US"/>
              <a:t>CORE CONCEPT</a:t>
            </a:r>
          </a:p>
        </p:txBody>
      </p:sp>
      <p:sp>
        <p:nvSpPr>
          <p:cNvPr id="6" name="Slide Number Placeholder 5">
            <a:extLst>
              <a:ext uri="{FF2B5EF4-FFF2-40B4-BE49-F238E27FC236}">
                <a16:creationId xmlns:a16="http://schemas.microsoft.com/office/drawing/2014/main" id="{A64751AC-2B33-45A0-B3FF-BE54591228B8}"/>
              </a:ext>
            </a:extLst>
          </p:cNvPr>
          <p:cNvSpPr>
            <a:spLocks noGrp="1"/>
          </p:cNvSpPr>
          <p:nvPr>
            <p:ph type="sldNum" sz="quarter" idx="12"/>
          </p:nvPr>
        </p:nvSpPr>
        <p:spPr/>
        <p:txBody>
          <a:bodyPr/>
          <a:lstStyle/>
          <a:p>
            <a:fld id="{33F258A4-93E7-48C4-BC13-30970DC65C9C}" type="slidenum">
              <a:rPr lang="en-US" smtClean="0"/>
              <a:t>10</a:t>
            </a:fld>
            <a:endParaRPr lang="en-US"/>
          </a:p>
        </p:txBody>
      </p:sp>
    </p:spTree>
    <p:extLst>
      <p:ext uri="{BB962C8B-B14F-4D97-AF65-F5344CB8AC3E}">
        <p14:creationId xmlns:p14="http://schemas.microsoft.com/office/powerpoint/2010/main" val="63793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EA052-166D-4926-A875-418FAD03F0CD}"/>
              </a:ext>
            </a:extLst>
          </p:cNvPr>
          <p:cNvSpPr>
            <a:spLocks noGrp="1"/>
          </p:cNvSpPr>
          <p:nvPr>
            <p:ph type="title"/>
          </p:nvPr>
        </p:nvSpPr>
        <p:spPr/>
        <p:txBody>
          <a:bodyPr/>
          <a:lstStyle/>
          <a:p>
            <a:r>
              <a:rPr lang="en-US" dirty="0"/>
              <a:t>Joint Capsule Of Glenohumeral Joint</a:t>
            </a:r>
            <a:endParaRPr lang="en-PK" dirty="0"/>
          </a:p>
        </p:txBody>
      </p:sp>
      <p:pic>
        <p:nvPicPr>
          <p:cNvPr id="6" name="Content Placeholder 5">
            <a:extLst>
              <a:ext uri="{FF2B5EF4-FFF2-40B4-BE49-F238E27FC236}">
                <a16:creationId xmlns:a16="http://schemas.microsoft.com/office/drawing/2014/main" id="{627783F0-F93B-460C-9C38-73A0E0F82340}"/>
              </a:ext>
            </a:extLst>
          </p:cNvPr>
          <p:cNvPicPr>
            <a:picLocks noGrp="1" noChangeAspect="1"/>
          </p:cNvPicPr>
          <p:nvPr>
            <p:ph idx="1"/>
          </p:nvPr>
        </p:nvPicPr>
        <p:blipFill>
          <a:blip r:embed="rId2"/>
          <a:stretch>
            <a:fillRect/>
          </a:stretch>
        </p:blipFill>
        <p:spPr>
          <a:xfrm>
            <a:off x="1047964" y="1376737"/>
            <a:ext cx="10305836" cy="5116138"/>
          </a:xfrm>
          <a:prstGeom prst="rect">
            <a:avLst/>
          </a:prstGeom>
        </p:spPr>
      </p:pic>
      <p:sp>
        <p:nvSpPr>
          <p:cNvPr id="4" name="Footer Placeholder 3">
            <a:extLst>
              <a:ext uri="{FF2B5EF4-FFF2-40B4-BE49-F238E27FC236}">
                <a16:creationId xmlns:a16="http://schemas.microsoft.com/office/drawing/2014/main" id="{AF747233-E16E-46AE-9F29-6C9C63E4BAAD}"/>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E4F8571A-DEF1-49F5-B85A-61367D13FB94}"/>
              </a:ext>
            </a:extLst>
          </p:cNvPr>
          <p:cNvSpPr>
            <a:spLocks noGrp="1"/>
          </p:cNvSpPr>
          <p:nvPr>
            <p:ph type="sldNum" sz="quarter" idx="12"/>
          </p:nvPr>
        </p:nvSpPr>
        <p:spPr/>
        <p:txBody>
          <a:bodyPr/>
          <a:lstStyle/>
          <a:p>
            <a:fld id="{33F258A4-93E7-48C4-BC13-30970DC65C9C}" type="slidenum">
              <a:rPr lang="en-US" smtClean="0"/>
              <a:t>11</a:t>
            </a:fld>
            <a:endParaRPr lang="en-US"/>
          </a:p>
        </p:txBody>
      </p:sp>
    </p:spTree>
    <p:extLst>
      <p:ext uri="{BB962C8B-B14F-4D97-AF65-F5344CB8AC3E}">
        <p14:creationId xmlns:p14="http://schemas.microsoft.com/office/powerpoint/2010/main" val="384837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C3902-A0A4-450D-B99B-75B7FE2CD18C}"/>
              </a:ext>
            </a:extLst>
          </p:cNvPr>
          <p:cNvSpPr>
            <a:spLocks noGrp="1"/>
          </p:cNvSpPr>
          <p:nvPr>
            <p:ph type="title"/>
          </p:nvPr>
        </p:nvSpPr>
        <p:spPr/>
        <p:txBody>
          <a:bodyPr/>
          <a:lstStyle/>
          <a:p>
            <a:r>
              <a:rPr lang="en-US" dirty="0"/>
              <a:t>Glenoid Cavity</a:t>
            </a:r>
            <a:endParaRPr lang="en-PK" dirty="0"/>
          </a:p>
        </p:txBody>
      </p:sp>
      <p:pic>
        <p:nvPicPr>
          <p:cNvPr id="6" name="Content Placeholder 5">
            <a:extLst>
              <a:ext uri="{FF2B5EF4-FFF2-40B4-BE49-F238E27FC236}">
                <a16:creationId xmlns:a16="http://schemas.microsoft.com/office/drawing/2014/main" id="{D593B36E-B96A-4A65-A274-DAC214D97E13}"/>
              </a:ext>
            </a:extLst>
          </p:cNvPr>
          <p:cNvPicPr>
            <a:picLocks noGrp="1" noChangeAspect="1"/>
          </p:cNvPicPr>
          <p:nvPr>
            <p:ph idx="1"/>
          </p:nvPr>
        </p:nvPicPr>
        <p:blipFill>
          <a:blip r:embed="rId2"/>
          <a:stretch>
            <a:fillRect/>
          </a:stretch>
        </p:blipFill>
        <p:spPr>
          <a:xfrm>
            <a:off x="838200" y="1479479"/>
            <a:ext cx="10987355" cy="5241996"/>
          </a:xfrm>
          <a:prstGeom prst="rect">
            <a:avLst/>
          </a:prstGeom>
        </p:spPr>
      </p:pic>
      <p:sp>
        <p:nvSpPr>
          <p:cNvPr id="4" name="Footer Placeholder 3">
            <a:extLst>
              <a:ext uri="{FF2B5EF4-FFF2-40B4-BE49-F238E27FC236}">
                <a16:creationId xmlns:a16="http://schemas.microsoft.com/office/drawing/2014/main" id="{7ED022F1-CBEF-46CA-B928-83503C887986}"/>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C5CD5890-BAB6-4D45-98E1-BB9D1457AA81}"/>
              </a:ext>
            </a:extLst>
          </p:cNvPr>
          <p:cNvSpPr>
            <a:spLocks noGrp="1"/>
          </p:cNvSpPr>
          <p:nvPr>
            <p:ph type="sldNum" sz="quarter" idx="12"/>
          </p:nvPr>
        </p:nvSpPr>
        <p:spPr/>
        <p:txBody>
          <a:bodyPr/>
          <a:lstStyle/>
          <a:p>
            <a:fld id="{33F258A4-93E7-48C4-BC13-30970DC65C9C}" type="slidenum">
              <a:rPr lang="en-US" smtClean="0"/>
              <a:t>12</a:t>
            </a:fld>
            <a:endParaRPr lang="en-US"/>
          </a:p>
        </p:txBody>
      </p:sp>
    </p:spTree>
    <p:extLst>
      <p:ext uri="{BB962C8B-B14F-4D97-AF65-F5344CB8AC3E}">
        <p14:creationId xmlns:p14="http://schemas.microsoft.com/office/powerpoint/2010/main" val="2655901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E11D3-8C73-4331-BBD2-565E6256CF83}"/>
              </a:ext>
            </a:extLst>
          </p:cNvPr>
          <p:cNvSpPr>
            <a:spLocks noGrp="1"/>
          </p:cNvSpPr>
          <p:nvPr>
            <p:ph type="title"/>
          </p:nvPr>
        </p:nvSpPr>
        <p:spPr/>
        <p:txBody>
          <a:bodyPr/>
          <a:lstStyle/>
          <a:p>
            <a:r>
              <a:rPr lang="en-US" dirty="0"/>
              <a:t>Glenohumeral Joint Ligaments</a:t>
            </a:r>
            <a:endParaRPr lang="en-PK" dirty="0"/>
          </a:p>
        </p:txBody>
      </p:sp>
      <p:pic>
        <p:nvPicPr>
          <p:cNvPr id="6" name="Content Placeholder 5">
            <a:extLst>
              <a:ext uri="{FF2B5EF4-FFF2-40B4-BE49-F238E27FC236}">
                <a16:creationId xmlns:a16="http://schemas.microsoft.com/office/drawing/2014/main" id="{18FE0AC0-4EBC-4E85-93F4-F0CE036C22C9}"/>
              </a:ext>
            </a:extLst>
          </p:cNvPr>
          <p:cNvPicPr>
            <a:picLocks noGrp="1" noChangeAspect="1"/>
          </p:cNvPicPr>
          <p:nvPr>
            <p:ph idx="1"/>
          </p:nvPr>
        </p:nvPicPr>
        <p:blipFill>
          <a:blip r:embed="rId2"/>
          <a:stretch>
            <a:fillRect/>
          </a:stretch>
        </p:blipFill>
        <p:spPr>
          <a:xfrm>
            <a:off x="1613043" y="1825625"/>
            <a:ext cx="7458822" cy="4351338"/>
          </a:xfrm>
          <a:prstGeom prst="rect">
            <a:avLst/>
          </a:prstGeom>
        </p:spPr>
      </p:pic>
      <p:sp>
        <p:nvSpPr>
          <p:cNvPr id="4" name="Footer Placeholder 3">
            <a:extLst>
              <a:ext uri="{FF2B5EF4-FFF2-40B4-BE49-F238E27FC236}">
                <a16:creationId xmlns:a16="http://schemas.microsoft.com/office/drawing/2014/main" id="{CB9F5AB9-65F8-43E2-8A9B-AC2B7A63182E}"/>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1E72CB0D-185A-4D6F-B61B-71ABDBB7687C}"/>
              </a:ext>
            </a:extLst>
          </p:cNvPr>
          <p:cNvSpPr>
            <a:spLocks noGrp="1"/>
          </p:cNvSpPr>
          <p:nvPr>
            <p:ph type="sldNum" sz="quarter" idx="12"/>
          </p:nvPr>
        </p:nvSpPr>
        <p:spPr/>
        <p:txBody>
          <a:bodyPr/>
          <a:lstStyle/>
          <a:p>
            <a:fld id="{33F258A4-93E7-48C4-BC13-30970DC65C9C}" type="slidenum">
              <a:rPr lang="en-US" smtClean="0"/>
              <a:t>13</a:t>
            </a:fld>
            <a:endParaRPr lang="en-US"/>
          </a:p>
        </p:txBody>
      </p:sp>
    </p:spTree>
    <p:extLst>
      <p:ext uri="{BB962C8B-B14F-4D97-AF65-F5344CB8AC3E}">
        <p14:creationId xmlns:p14="http://schemas.microsoft.com/office/powerpoint/2010/main" val="4092903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D16EE-35A6-4C33-98AC-1E3C6E1CB114}"/>
              </a:ext>
            </a:extLst>
          </p:cNvPr>
          <p:cNvSpPr>
            <a:spLocks noGrp="1"/>
          </p:cNvSpPr>
          <p:nvPr>
            <p:ph type="title"/>
          </p:nvPr>
        </p:nvSpPr>
        <p:spPr/>
        <p:txBody>
          <a:bodyPr/>
          <a:lstStyle/>
          <a:p>
            <a:r>
              <a:rPr lang="en-US" dirty="0"/>
              <a:t>Glenohumeral ligaments </a:t>
            </a:r>
            <a:endParaRPr lang="en-PK" dirty="0"/>
          </a:p>
        </p:txBody>
      </p:sp>
      <p:sp>
        <p:nvSpPr>
          <p:cNvPr id="3" name="Content Placeholder 2">
            <a:extLst>
              <a:ext uri="{FF2B5EF4-FFF2-40B4-BE49-F238E27FC236}">
                <a16:creationId xmlns:a16="http://schemas.microsoft.com/office/drawing/2014/main" id="{4AC3FAD8-5476-4A8E-9522-89C11ED19D8E}"/>
              </a:ext>
            </a:extLst>
          </p:cNvPr>
          <p:cNvSpPr>
            <a:spLocks noGrp="1"/>
          </p:cNvSpPr>
          <p:nvPr>
            <p:ph idx="1"/>
          </p:nvPr>
        </p:nvSpPr>
        <p:spPr/>
        <p:txBody>
          <a:bodyPr/>
          <a:lstStyle/>
          <a:p>
            <a:r>
              <a:rPr lang="en-US" dirty="0"/>
              <a:t>Glenohumeral ligaments (superior, middle and inferior) – extend from the </a:t>
            </a:r>
            <a:r>
              <a:rPr lang="en-US" dirty="0" err="1"/>
              <a:t>humerus</a:t>
            </a:r>
            <a:r>
              <a:rPr lang="en-US" dirty="0"/>
              <a:t> to the glenoid fossa, reinforcing the joint capsule. They act to stabilize the anterior aspect of the joint.</a:t>
            </a:r>
            <a:endParaRPr lang="en-PK" dirty="0"/>
          </a:p>
        </p:txBody>
      </p:sp>
      <p:sp>
        <p:nvSpPr>
          <p:cNvPr id="4" name="Footer Placeholder 3">
            <a:extLst>
              <a:ext uri="{FF2B5EF4-FFF2-40B4-BE49-F238E27FC236}">
                <a16:creationId xmlns:a16="http://schemas.microsoft.com/office/drawing/2014/main" id="{40600AF9-A748-459D-B8A1-013A5C7911E3}"/>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062EFE2B-6C7E-41AE-AFB4-8F72BBF0BEF8}"/>
              </a:ext>
            </a:extLst>
          </p:cNvPr>
          <p:cNvSpPr>
            <a:spLocks noGrp="1"/>
          </p:cNvSpPr>
          <p:nvPr>
            <p:ph type="sldNum" sz="quarter" idx="12"/>
          </p:nvPr>
        </p:nvSpPr>
        <p:spPr/>
        <p:txBody>
          <a:bodyPr/>
          <a:lstStyle/>
          <a:p>
            <a:fld id="{33F258A4-93E7-48C4-BC13-30970DC65C9C}" type="slidenum">
              <a:rPr lang="en-US" smtClean="0"/>
              <a:t>14</a:t>
            </a:fld>
            <a:endParaRPr lang="en-US"/>
          </a:p>
        </p:txBody>
      </p:sp>
      <p:pic>
        <p:nvPicPr>
          <p:cNvPr id="6" name="Picture 5">
            <a:extLst>
              <a:ext uri="{FF2B5EF4-FFF2-40B4-BE49-F238E27FC236}">
                <a16:creationId xmlns:a16="http://schemas.microsoft.com/office/drawing/2014/main" id="{D9C7BE8F-0EF2-4542-AB7B-87D3CAB91597}"/>
              </a:ext>
            </a:extLst>
          </p:cNvPr>
          <p:cNvPicPr>
            <a:picLocks noChangeAspect="1"/>
          </p:cNvPicPr>
          <p:nvPr/>
        </p:nvPicPr>
        <p:blipFill>
          <a:blip r:embed="rId2"/>
          <a:stretch>
            <a:fillRect/>
          </a:stretch>
        </p:blipFill>
        <p:spPr>
          <a:xfrm>
            <a:off x="3194052" y="3082247"/>
            <a:ext cx="5803895" cy="3554859"/>
          </a:xfrm>
          <a:prstGeom prst="rect">
            <a:avLst/>
          </a:prstGeom>
        </p:spPr>
      </p:pic>
    </p:spTree>
    <p:extLst>
      <p:ext uri="{BB962C8B-B14F-4D97-AF65-F5344CB8AC3E}">
        <p14:creationId xmlns:p14="http://schemas.microsoft.com/office/powerpoint/2010/main" val="1096850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B85362-DAA7-4320-BAA8-5DED2DC82F25}"/>
              </a:ext>
            </a:extLst>
          </p:cNvPr>
          <p:cNvSpPr>
            <a:spLocks noGrp="1"/>
          </p:cNvSpPr>
          <p:nvPr>
            <p:ph type="title"/>
          </p:nvPr>
        </p:nvSpPr>
        <p:spPr/>
        <p:txBody>
          <a:bodyPr/>
          <a:lstStyle/>
          <a:p>
            <a:r>
              <a:rPr lang="en-US" dirty="0"/>
              <a:t>Glenohumeral Joint Ligaments</a:t>
            </a:r>
            <a:endParaRPr lang="en-PK" dirty="0"/>
          </a:p>
        </p:txBody>
      </p:sp>
      <p:sp>
        <p:nvSpPr>
          <p:cNvPr id="7" name="Text Placeholder 6">
            <a:extLst>
              <a:ext uri="{FF2B5EF4-FFF2-40B4-BE49-F238E27FC236}">
                <a16:creationId xmlns:a16="http://schemas.microsoft.com/office/drawing/2014/main" id="{8A98D7B2-7F08-40FA-96F3-ABF1A4463DEB}"/>
              </a:ext>
            </a:extLst>
          </p:cNvPr>
          <p:cNvSpPr>
            <a:spLocks noGrp="1"/>
          </p:cNvSpPr>
          <p:nvPr>
            <p:ph type="body" idx="1"/>
          </p:nvPr>
        </p:nvSpPr>
        <p:spPr/>
        <p:txBody>
          <a:bodyPr/>
          <a:lstStyle/>
          <a:p>
            <a:endParaRPr lang="en-PK"/>
          </a:p>
        </p:txBody>
      </p:sp>
      <p:pic>
        <p:nvPicPr>
          <p:cNvPr id="11" name="Content Placeholder 10">
            <a:extLst>
              <a:ext uri="{FF2B5EF4-FFF2-40B4-BE49-F238E27FC236}">
                <a16:creationId xmlns:a16="http://schemas.microsoft.com/office/drawing/2014/main" id="{12CF2C26-CDDD-4330-B693-219CCC636B10}"/>
              </a:ext>
            </a:extLst>
          </p:cNvPr>
          <p:cNvPicPr>
            <a:picLocks noGrp="1" noChangeAspect="1"/>
          </p:cNvPicPr>
          <p:nvPr>
            <p:ph sz="half" idx="2"/>
          </p:nvPr>
        </p:nvPicPr>
        <p:blipFill>
          <a:blip r:embed="rId2"/>
          <a:stretch>
            <a:fillRect/>
          </a:stretch>
        </p:blipFill>
        <p:spPr>
          <a:xfrm>
            <a:off x="226031" y="1690688"/>
            <a:ext cx="5771544" cy="4802187"/>
          </a:xfrm>
          <a:prstGeom prst="rect">
            <a:avLst/>
          </a:prstGeom>
        </p:spPr>
      </p:pic>
      <p:sp>
        <p:nvSpPr>
          <p:cNvPr id="9" name="Text Placeholder 8">
            <a:extLst>
              <a:ext uri="{FF2B5EF4-FFF2-40B4-BE49-F238E27FC236}">
                <a16:creationId xmlns:a16="http://schemas.microsoft.com/office/drawing/2014/main" id="{6FA041E7-ED86-467E-9998-1952CB6993A9}"/>
              </a:ext>
            </a:extLst>
          </p:cNvPr>
          <p:cNvSpPr>
            <a:spLocks noGrp="1"/>
          </p:cNvSpPr>
          <p:nvPr>
            <p:ph type="body" sz="quarter" idx="3"/>
          </p:nvPr>
        </p:nvSpPr>
        <p:spPr/>
        <p:txBody>
          <a:bodyPr/>
          <a:lstStyle/>
          <a:p>
            <a:endParaRPr lang="en-PK"/>
          </a:p>
        </p:txBody>
      </p:sp>
      <p:pic>
        <p:nvPicPr>
          <p:cNvPr id="12" name="Content Placeholder 11">
            <a:extLst>
              <a:ext uri="{FF2B5EF4-FFF2-40B4-BE49-F238E27FC236}">
                <a16:creationId xmlns:a16="http://schemas.microsoft.com/office/drawing/2014/main" id="{9027B319-4C17-4DA7-8650-8BD6A3DB5D23}"/>
              </a:ext>
            </a:extLst>
          </p:cNvPr>
          <p:cNvPicPr>
            <a:picLocks noGrp="1" noChangeAspect="1"/>
          </p:cNvPicPr>
          <p:nvPr>
            <p:ph sz="quarter" idx="4"/>
          </p:nvPr>
        </p:nvPicPr>
        <p:blipFill>
          <a:blip r:embed="rId3"/>
          <a:stretch>
            <a:fillRect/>
          </a:stretch>
        </p:blipFill>
        <p:spPr>
          <a:xfrm>
            <a:off x="6172200" y="1767154"/>
            <a:ext cx="5180012" cy="4802187"/>
          </a:xfrm>
          <a:prstGeom prst="rect">
            <a:avLst/>
          </a:prstGeom>
        </p:spPr>
      </p:pic>
      <p:sp>
        <p:nvSpPr>
          <p:cNvPr id="4" name="Footer Placeholder 3">
            <a:extLst>
              <a:ext uri="{FF2B5EF4-FFF2-40B4-BE49-F238E27FC236}">
                <a16:creationId xmlns:a16="http://schemas.microsoft.com/office/drawing/2014/main" id="{D3E4CF2C-88F8-432E-AD7D-A8D61CBCDEA6}"/>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A6C6C161-1E2E-4E9A-92B4-F4119937116B}"/>
              </a:ext>
            </a:extLst>
          </p:cNvPr>
          <p:cNvSpPr>
            <a:spLocks noGrp="1"/>
          </p:cNvSpPr>
          <p:nvPr>
            <p:ph type="sldNum" sz="quarter" idx="12"/>
          </p:nvPr>
        </p:nvSpPr>
        <p:spPr/>
        <p:txBody>
          <a:bodyPr/>
          <a:lstStyle/>
          <a:p>
            <a:fld id="{33F258A4-93E7-48C4-BC13-30970DC65C9C}" type="slidenum">
              <a:rPr lang="en-US" smtClean="0"/>
              <a:t>15</a:t>
            </a:fld>
            <a:endParaRPr lang="en-US"/>
          </a:p>
        </p:txBody>
      </p:sp>
    </p:spTree>
    <p:extLst>
      <p:ext uri="{BB962C8B-B14F-4D97-AF65-F5344CB8AC3E}">
        <p14:creationId xmlns:p14="http://schemas.microsoft.com/office/powerpoint/2010/main" val="1152874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B18F3F-1928-40DA-83D6-CED31EF3FE62}"/>
              </a:ext>
            </a:extLst>
          </p:cNvPr>
          <p:cNvSpPr>
            <a:spLocks noGrp="1"/>
          </p:cNvSpPr>
          <p:nvPr>
            <p:ph type="title"/>
          </p:nvPr>
        </p:nvSpPr>
        <p:spPr/>
        <p:txBody>
          <a:bodyPr/>
          <a:lstStyle/>
          <a:p>
            <a:r>
              <a:rPr lang="en-US" dirty="0"/>
              <a:t>Coracohumeral Ligament </a:t>
            </a:r>
            <a:endParaRPr lang="en-PK" dirty="0"/>
          </a:p>
        </p:txBody>
      </p:sp>
      <p:sp>
        <p:nvSpPr>
          <p:cNvPr id="7" name="Content Placeholder 6">
            <a:extLst>
              <a:ext uri="{FF2B5EF4-FFF2-40B4-BE49-F238E27FC236}">
                <a16:creationId xmlns:a16="http://schemas.microsoft.com/office/drawing/2014/main" id="{B7C139B6-2B65-452A-B4AF-252355062721}"/>
              </a:ext>
            </a:extLst>
          </p:cNvPr>
          <p:cNvSpPr>
            <a:spLocks noGrp="1"/>
          </p:cNvSpPr>
          <p:nvPr>
            <p:ph sz="half" idx="1"/>
          </p:nvPr>
        </p:nvSpPr>
        <p:spPr/>
        <p:txBody>
          <a:bodyPr/>
          <a:lstStyle/>
          <a:p>
            <a:r>
              <a:rPr lang="en-US" dirty="0"/>
              <a:t>Extends from the base of the coracoid process to the greater tubercle of the </a:t>
            </a:r>
            <a:r>
              <a:rPr lang="en-US" dirty="0" err="1"/>
              <a:t>humerus</a:t>
            </a:r>
            <a:r>
              <a:rPr lang="en-US" dirty="0"/>
              <a:t>. </a:t>
            </a:r>
          </a:p>
          <a:p>
            <a:r>
              <a:rPr lang="en-US" dirty="0"/>
              <a:t>It supports the superior part of the joint capsule.</a:t>
            </a:r>
          </a:p>
          <a:p>
            <a:endParaRPr lang="en-PK" dirty="0"/>
          </a:p>
        </p:txBody>
      </p:sp>
      <p:pic>
        <p:nvPicPr>
          <p:cNvPr id="9" name="Content Placeholder 8">
            <a:extLst>
              <a:ext uri="{FF2B5EF4-FFF2-40B4-BE49-F238E27FC236}">
                <a16:creationId xmlns:a16="http://schemas.microsoft.com/office/drawing/2014/main" id="{38B431BB-B798-4563-BEEA-CA23BD5FDCC2}"/>
              </a:ext>
            </a:extLst>
          </p:cNvPr>
          <p:cNvPicPr>
            <a:picLocks noGrp="1" noChangeAspect="1"/>
          </p:cNvPicPr>
          <p:nvPr>
            <p:ph sz="half" idx="2"/>
          </p:nvPr>
        </p:nvPicPr>
        <p:blipFill>
          <a:blip r:embed="rId2"/>
          <a:stretch>
            <a:fillRect/>
          </a:stretch>
        </p:blipFill>
        <p:spPr>
          <a:xfrm>
            <a:off x="6172200" y="1902746"/>
            <a:ext cx="5181600" cy="4197096"/>
          </a:xfrm>
          <a:prstGeom prst="rect">
            <a:avLst/>
          </a:prstGeom>
        </p:spPr>
      </p:pic>
      <p:sp>
        <p:nvSpPr>
          <p:cNvPr id="4" name="Footer Placeholder 3">
            <a:extLst>
              <a:ext uri="{FF2B5EF4-FFF2-40B4-BE49-F238E27FC236}">
                <a16:creationId xmlns:a16="http://schemas.microsoft.com/office/drawing/2014/main" id="{37673D67-E6C4-4D3D-867B-4C6937153874}"/>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B7FEDDCA-DDBC-4EFC-AB82-CBFACA4A684A}"/>
              </a:ext>
            </a:extLst>
          </p:cNvPr>
          <p:cNvSpPr>
            <a:spLocks noGrp="1"/>
          </p:cNvSpPr>
          <p:nvPr>
            <p:ph type="sldNum" sz="quarter" idx="12"/>
          </p:nvPr>
        </p:nvSpPr>
        <p:spPr/>
        <p:txBody>
          <a:bodyPr/>
          <a:lstStyle/>
          <a:p>
            <a:fld id="{33F258A4-93E7-48C4-BC13-30970DC65C9C}" type="slidenum">
              <a:rPr lang="en-US" smtClean="0"/>
              <a:t>16</a:t>
            </a:fld>
            <a:endParaRPr lang="en-US"/>
          </a:p>
        </p:txBody>
      </p:sp>
    </p:spTree>
    <p:extLst>
      <p:ext uri="{BB962C8B-B14F-4D97-AF65-F5344CB8AC3E}">
        <p14:creationId xmlns:p14="http://schemas.microsoft.com/office/powerpoint/2010/main" val="290065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C52660-C67F-439B-A2CC-9D8E34267201}"/>
              </a:ext>
            </a:extLst>
          </p:cNvPr>
          <p:cNvSpPr>
            <a:spLocks noGrp="1"/>
          </p:cNvSpPr>
          <p:nvPr>
            <p:ph type="title"/>
          </p:nvPr>
        </p:nvSpPr>
        <p:spPr/>
        <p:txBody>
          <a:bodyPr/>
          <a:lstStyle/>
          <a:p>
            <a:r>
              <a:rPr lang="en-US" dirty="0"/>
              <a:t>Transverse Humeral Ligament </a:t>
            </a:r>
            <a:endParaRPr lang="en-PK" dirty="0"/>
          </a:p>
        </p:txBody>
      </p:sp>
      <p:pic>
        <p:nvPicPr>
          <p:cNvPr id="9" name="Content Placeholder 8">
            <a:extLst>
              <a:ext uri="{FF2B5EF4-FFF2-40B4-BE49-F238E27FC236}">
                <a16:creationId xmlns:a16="http://schemas.microsoft.com/office/drawing/2014/main" id="{A7508420-4992-4BF9-9E89-DCFDCD0CDEB5}"/>
              </a:ext>
            </a:extLst>
          </p:cNvPr>
          <p:cNvPicPr>
            <a:picLocks noGrp="1" noChangeAspect="1"/>
          </p:cNvPicPr>
          <p:nvPr>
            <p:ph idx="1"/>
          </p:nvPr>
        </p:nvPicPr>
        <p:blipFill>
          <a:blip r:embed="rId2"/>
          <a:stretch>
            <a:fillRect/>
          </a:stretch>
        </p:blipFill>
        <p:spPr>
          <a:xfrm>
            <a:off x="1645534" y="1858364"/>
            <a:ext cx="8900931" cy="4285859"/>
          </a:xfrm>
          <a:prstGeom prst="rect">
            <a:avLst/>
          </a:prstGeom>
        </p:spPr>
      </p:pic>
      <p:sp>
        <p:nvSpPr>
          <p:cNvPr id="5" name="Footer Placeholder 4">
            <a:extLst>
              <a:ext uri="{FF2B5EF4-FFF2-40B4-BE49-F238E27FC236}">
                <a16:creationId xmlns:a16="http://schemas.microsoft.com/office/drawing/2014/main" id="{52B3092D-3E77-4279-A31C-1B5D454F2454}"/>
              </a:ext>
            </a:extLst>
          </p:cNvPr>
          <p:cNvSpPr>
            <a:spLocks noGrp="1"/>
          </p:cNvSpPr>
          <p:nvPr>
            <p:ph type="ftr" sz="quarter" idx="11"/>
          </p:nvPr>
        </p:nvSpPr>
        <p:spPr/>
        <p:txBody>
          <a:bodyPr/>
          <a:lstStyle/>
          <a:p>
            <a:r>
              <a:rPr lang="en-US"/>
              <a:t>CORE CONCEPT</a:t>
            </a:r>
          </a:p>
        </p:txBody>
      </p:sp>
      <p:sp>
        <p:nvSpPr>
          <p:cNvPr id="6" name="Slide Number Placeholder 5">
            <a:extLst>
              <a:ext uri="{FF2B5EF4-FFF2-40B4-BE49-F238E27FC236}">
                <a16:creationId xmlns:a16="http://schemas.microsoft.com/office/drawing/2014/main" id="{FFA44C52-CBD7-4B12-BE7F-A155139119F6}"/>
              </a:ext>
            </a:extLst>
          </p:cNvPr>
          <p:cNvSpPr>
            <a:spLocks noGrp="1"/>
          </p:cNvSpPr>
          <p:nvPr>
            <p:ph type="sldNum" sz="quarter" idx="12"/>
          </p:nvPr>
        </p:nvSpPr>
        <p:spPr/>
        <p:txBody>
          <a:bodyPr/>
          <a:lstStyle/>
          <a:p>
            <a:fld id="{33F258A4-93E7-48C4-BC13-30970DC65C9C}" type="slidenum">
              <a:rPr lang="en-US" smtClean="0"/>
              <a:t>17</a:t>
            </a:fld>
            <a:endParaRPr lang="en-US"/>
          </a:p>
        </p:txBody>
      </p:sp>
    </p:spTree>
    <p:extLst>
      <p:ext uri="{BB962C8B-B14F-4D97-AF65-F5344CB8AC3E}">
        <p14:creationId xmlns:p14="http://schemas.microsoft.com/office/powerpoint/2010/main" val="4035769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D0D7E-EAEF-4337-810A-1FC4D928DCD1}"/>
              </a:ext>
            </a:extLst>
          </p:cNvPr>
          <p:cNvSpPr>
            <a:spLocks noGrp="1"/>
          </p:cNvSpPr>
          <p:nvPr>
            <p:ph type="title"/>
          </p:nvPr>
        </p:nvSpPr>
        <p:spPr/>
        <p:txBody>
          <a:bodyPr/>
          <a:lstStyle/>
          <a:p>
            <a:r>
              <a:rPr lang="en-US" dirty="0"/>
              <a:t>Coracoacromial Ligament </a:t>
            </a:r>
            <a:endParaRPr lang="en-PK" dirty="0"/>
          </a:p>
        </p:txBody>
      </p:sp>
      <p:pic>
        <p:nvPicPr>
          <p:cNvPr id="6" name="Content Placeholder 5">
            <a:extLst>
              <a:ext uri="{FF2B5EF4-FFF2-40B4-BE49-F238E27FC236}">
                <a16:creationId xmlns:a16="http://schemas.microsoft.com/office/drawing/2014/main" id="{AD976A64-66CF-4F94-8B54-DDE81F120830}"/>
              </a:ext>
            </a:extLst>
          </p:cNvPr>
          <p:cNvPicPr>
            <a:picLocks noGrp="1" noChangeAspect="1"/>
          </p:cNvPicPr>
          <p:nvPr>
            <p:ph idx="1"/>
          </p:nvPr>
        </p:nvPicPr>
        <p:blipFill>
          <a:blip r:embed="rId2"/>
          <a:stretch>
            <a:fillRect/>
          </a:stretch>
        </p:blipFill>
        <p:spPr>
          <a:xfrm>
            <a:off x="1645534" y="1858364"/>
            <a:ext cx="8900931" cy="4285859"/>
          </a:xfrm>
          <a:prstGeom prst="rect">
            <a:avLst/>
          </a:prstGeom>
        </p:spPr>
      </p:pic>
      <p:sp>
        <p:nvSpPr>
          <p:cNvPr id="4" name="Footer Placeholder 3">
            <a:extLst>
              <a:ext uri="{FF2B5EF4-FFF2-40B4-BE49-F238E27FC236}">
                <a16:creationId xmlns:a16="http://schemas.microsoft.com/office/drawing/2014/main" id="{D75BA8B6-F188-46CF-A01D-E1F4E7EA0CF2}"/>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4CFF888A-FDCF-40F9-A416-3767AE9211EE}"/>
              </a:ext>
            </a:extLst>
          </p:cNvPr>
          <p:cNvSpPr>
            <a:spLocks noGrp="1"/>
          </p:cNvSpPr>
          <p:nvPr>
            <p:ph type="sldNum" sz="quarter" idx="12"/>
          </p:nvPr>
        </p:nvSpPr>
        <p:spPr/>
        <p:txBody>
          <a:bodyPr/>
          <a:lstStyle/>
          <a:p>
            <a:fld id="{33F258A4-93E7-48C4-BC13-30970DC65C9C}" type="slidenum">
              <a:rPr lang="en-US" smtClean="0"/>
              <a:t>18</a:t>
            </a:fld>
            <a:endParaRPr lang="en-US"/>
          </a:p>
        </p:txBody>
      </p:sp>
    </p:spTree>
    <p:extLst>
      <p:ext uri="{BB962C8B-B14F-4D97-AF65-F5344CB8AC3E}">
        <p14:creationId xmlns:p14="http://schemas.microsoft.com/office/powerpoint/2010/main" val="3349270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F06EF-359F-447F-9421-D113B3D8E8A6}"/>
              </a:ext>
            </a:extLst>
          </p:cNvPr>
          <p:cNvSpPr>
            <a:spLocks noGrp="1"/>
          </p:cNvSpPr>
          <p:nvPr>
            <p:ph type="title"/>
          </p:nvPr>
        </p:nvSpPr>
        <p:spPr/>
        <p:txBody>
          <a:bodyPr/>
          <a:lstStyle/>
          <a:p>
            <a:r>
              <a:rPr lang="en-US" dirty="0"/>
              <a:t>Glenohumeral Joint Ligaments</a:t>
            </a:r>
            <a:endParaRPr lang="en-PK" dirty="0"/>
          </a:p>
        </p:txBody>
      </p:sp>
      <p:pic>
        <p:nvPicPr>
          <p:cNvPr id="6" name="Content Placeholder 5">
            <a:extLst>
              <a:ext uri="{FF2B5EF4-FFF2-40B4-BE49-F238E27FC236}">
                <a16:creationId xmlns:a16="http://schemas.microsoft.com/office/drawing/2014/main" id="{0BF10F25-8091-48F7-ADE8-6EDC157AFFDE}"/>
              </a:ext>
            </a:extLst>
          </p:cNvPr>
          <p:cNvPicPr>
            <a:picLocks noGrp="1" noChangeAspect="1"/>
          </p:cNvPicPr>
          <p:nvPr>
            <p:ph idx="1"/>
          </p:nvPr>
        </p:nvPicPr>
        <p:blipFill>
          <a:blip r:embed="rId2"/>
          <a:stretch>
            <a:fillRect/>
          </a:stretch>
        </p:blipFill>
        <p:spPr>
          <a:xfrm>
            <a:off x="3410174" y="1825625"/>
            <a:ext cx="5371651" cy="4351338"/>
          </a:xfrm>
          <a:prstGeom prst="rect">
            <a:avLst/>
          </a:prstGeom>
        </p:spPr>
      </p:pic>
      <p:sp>
        <p:nvSpPr>
          <p:cNvPr id="4" name="Footer Placeholder 3">
            <a:extLst>
              <a:ext uri="{FF2B5EF4-FFF2-40B4-BE49-F238E27FC236}">
                <a16:creationId xmlns:a16="http://schemas.microsoft.com/office/drawing/2014/main" id="{66D06583-EA77-414A-A332-6961FB32337F}"/>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469FAAE8-08E8-451D-B3DF-D0190FC8ADD7}"/>
              </a:ext>
            </a:extLst>
          </p:cNvPr>
          <p:cNvSpPr>
            <a:spLocks noGrp="1"/>
          </p:cNvSpPr>
          <p:nvPr>
            <p:ph type="sldNum" sz="quarter" idx="12"/>
          </p:nvPr>
        </p:nvSpPr>
        <p:spPr/>
        <p:txBody>
          <a:bodyPr/>
          <a:lstStyle/>
          <a:p>
            <a:fld id="{33F258A4-93E7-48C4-BC13-30970DC65C9C}" type="slidenum">
              <a:rPr lang="en-US" smtClean="0"/>
              <a:t>19</a:t>
            </a:fld>
            <a:endParaRPr lang="en-US"/>
          </a:p>
        </p:txBody>
      </p:sp>
    </p:spTree>
    <p:extLst>
      <p:ext uri="{BB962C8B-B14F-4D97-AF65-F5344CB8AC3E}">
        <p14:creationId xmlns:p14="http://schemas.microsoft.com/office/powerpoint/2010/main" val="31301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09801" y="1905000"/>
          <a:ext cx="2514599" cy="297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normAutofit/>
          </a:bodyPr>
          <a:lstStyle/>
          <a:p>
            <a:pPr algn="l"/>
            <a:r>
              <a:rPr lang="en-US" sz="3600" b="1" dirty="0">
                <a:solidFill>
                  <a:srgbClr val="7030A0"/>
                </a:solidFill>
                <a:effectLst>
                  <a:outerShdw blurRad="38100" dist="38100" dir="2700000" algn="tl">
                    <a:srgbClr val="000000">
                      <a:alpha val="43137"/>
                    </a:srgbClr>
                  </a:outerShdw>
                </a:effectLst>
                <a:cs typeface="Times New Roman" pitchFamily="18" charset="0"/>
              </a:rPr>
              <a:t>Vision;</a:t>
            </a:r>
            <a:r>
              <a:rPr lang="en-US" sz="3600" b="1" dirty="0"/>
              <a:t> </a:t>
            </a:r>
            <a:r>
              <a:rPr lang="en-US" sz="3600" b="1" dirty="0">
                <a:solidFill>
                  <a:srgbClr val="7030A0"/>
                </a:solidFill>
                <a:effectLst>
                  <a:outerShdw blurRad="38100" dist="38100" dir="2700000" algn="tl">
                    <a:srgbClr val="000000">
                      <a:alpha val="43137"/>
                    </a:srgbClr>
                  </a:outerShdw>
                </a:effectLst>
                <a:cs typeface="Times New Roman" pitchFamily="18" charset="0"/>
              </a:rPr>
              <a:t>The Dream/Tomorrow</a:t>
            </a:r>
            <a:endParaRPr lang="en-US" sz="3600" b="1" dirty="0">
              <a:solidFill>
                <a:srgbClr val="7030A0"/>
              </a:solidFill>
              <a:effectLst>
                <a:outerShdw blurRad="38100" dist="38100" dir="2700000" algn="tl">
                  <a:srgbClr val="000000">
                    <a:alpha val="43137"/>
                  </a:srgbClr>
                </a:outerShdw>
              </a:effectLst>
              <a:latin typeface="+mn-lt"/>
              <a:cs typeface="Times New Roman" pitchFamily="18" charset="0"/>
            </a:endParaRPr>
          </a:p>
        </p:txBody>
      </p:sp>
      <p:sp>
        <p:nvSpPr>
          <p:cNvPr id="11" name="Content Placeholder 10"/>
          <p:cNvSpPr>
            <a:spLocks noGrp="1"/>
          </p:cNvSpPr>
          <p:nvPr>
            <p:ph sz="half" idx="2"/>
          </p:nvPr>
        </p:nvSpPr>
        <p:spPr>
          <a:xfrm>
            <a:off x="1981200" y="1676401"/>
            <a:ext cx="4114800" cy="4449763"/>
          </a:xfrm>
        </p:spPr>
        <p:txBody>
          <a:bodyPr/>
          <a:lstStyle/>
          <a:p>
            <a:r>
              <a:rPr lang="en-US" b="1" dirty="0">
                <a:solidFill>
                  <a:srgbClr val="7030A0"/>
                </a:solidFill>
                <a:effectLst>
                  <a:outerShdw blurRad="38100" dist="38100" dir="2700000" algn="tl">
                    <a:srgbClr val="000000">
                      <a:alpha val="43137"/>
                    </a:srgbClr>
                  </a:outerShdw>
                </a:effectLst>
                <a:cs typeface="Times New Roman" pitchFamily="18" charset="0"/>
              </a:rPr>
              <a:t>Motto</a:t>
            </a:r>
            <a:endParaRPr lang="en-US" dirty="0"/>
          </a:p>
        </p:txBody>
      </p:sp>
      <p:sp>
        <p:nvSpPr>
          <p:cNvPr id="13" name="Content Placeholder 12"/>
          <p:cNvSpPr>
            <a:spLocks noGrp="1"/>
          </p:cNvSpPr>
          <p:nvPr>
            <p:ph sz="quarter" idx="4"/>
          </p:nvPr>
        </p:nvSpPr>
        <p:spPr>
          <a:xfrm>
            <a:off x="6169026" y="1676401"/>
            <a:ext cx="4041775" cy="4449763"/>
          </a:xfrm>
        </p:spPr>
        <p:txBody>
          <a:bodyPr/>
          <a:lstStyle/>
          <a:p>
            <a:pPr lvl="0"/>
            <a:r>
              <a:rPr lang="en-US" dirty="0"/>
              <a:t>To impart evidence based research oriented medical education</a:t>
            </a:r>
          </a:p>
          <a:p>
            <a:pPr lvl="0"/>
            <a:r>
              <a:rPr lang="en-US" dirty="0"/>
              <a:t>To provide best possible patient care</a:t>
            </a:r>
          </a:p>
          <a:p>
            <a:pPr lvl="0"/>
            <a:r>
              <a:rPr lang="en-US" dirty="0"/>
              <a:t>To inculcate the values of mutual respect and ethical practice of medicine</a:t>
            </a:r>
          </a:p>
          <a:p>
            <a:endParaRPr lang="en-US" dirty="0"/>
          </a:p>
        </p:txBody>
      </p:sp>
      <p:sp>
        <p:nvSpPr>
          <p:cNvPr id="2" name="Footer Placeholder 1">
            <a:extLst>
              <a:ext uri="{FF2B5EF4-FFF2-40B4-BE49-F238E27FC236}">
                <a16:creationId xmlns:a16="http://schemas.microsoft.com/office/drawing/2014/main" id="{1671D85C-CECD-4028-9938-8B0CC2C4A614}"/>
              </a:ext>
            </a:extLst>
          </p:cNvPr>
          <p:cNvSpPr>
            <a:spLocks noGrp="1"/>
          </p:cNvSpPr>
          <p:nvPr>
            <p:ph type="ftr" sz="quarter" idx="11"/>
          </p:nvPr>
        </p:nvSpPr>
        <p:spPr/>
        <p:txBody>
          <a:bodyPr/>
          <a:lstStyle/>
          <a:p>
            <a:r>
              <a:rPr lang="en-US"/>
              <a:t>CORE CONCEPT</a:t>
            </a:r>
          </a:p>
        </p:txBody>
      </p:sp>
      <p:sp>
        <p:nvSpPr>
          <p:cNvPr id="3" name="Slide Number Placeholder 2">
            <a:extLst>
              <a:ext uri="{FF2B5EF4-FFF2-40B4-BE49-F238E27FC236}">
                <a16:creationId xmlns:a16="http://schemas.microsoft.com/office/drawing/2014/main" id="{23BFEB0C-9014-4F6E-A72B-2AD59F0017A2}"/>
              </a:ext>
            </a:extLst>
          </p:cNvPr>
          <p:cNvSpPr>
            <a:spLocks noGrp="1"/>
          </p:cNvSpPr>
          <p:nvPr>
            <p:ph type="sldNum" sz="quarter" idx="12"/>
          </p:nvPr>
        </p:nvSpPr>
        <p:spPr/>
        <p:txBody>
          <a:bodyPr/>
          <a:lstStyle/>
          <a:p>
            <a:fld id="{33F258A4-93E7-48C4-BC13-30970DC65C9C}" type="slidenum">
              <a:rPr lang="en-US" smtClean="0"/>
              <a:t>2</a:t>
            </a:fld>
            <a:endParaRPr lang="en-US"/>
          </a:p>
        </p:txBody>
      </p:sp>
    </p:spTree>
    <p:extLst>
      <p:ext uri="{BB962C8B-B14F-4D97-AF65-F5344CB8AC3E}">
        <p14:creationId xmlns:p14="http://schemas.microsoft.com/office/powerpoint/2010/main" val="3363515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808B0-1A15-444A-99D2-AE800BCF8845}"/>
              </a:ext>
            </a:extLst>
          </p:cNvPr>
          <p:cNvSpPr>
            <a:spLocks noGrp="1"/>
          </p:cNvSpPr>
          <p:nvPr>
            <p:ph type="title"/>
          </p:nvPr>
        </p:nvSpPr>
        <p:spPr/>
        <p:txBody>
          <a:bodyPr/>
          <a:lstStyle/>
          <a:p>
            <a:r>
              <a:rPr lang="en-US" dirty="0"/>
              <a:t>Ligaments Of Shoulder Joint</a:t>
            </a:r>
            <a:endParaRPr lang="en-PK" dirty="0"/>
          </a:p>
        </p:txBody>
      </p:sp>
      <p:pic>
        <p:nvPicPr>
          <p:cNvPr id="6" name="Content Placeholder 5">
            <a:extLst>
              <a:ext uri="{FF2B5EF4-FFF2-40B4-BE49-F238E27FC236}">
                <a16:creationId xmlns:a16="http://schemas.microsoft.com/office/drawing/2014/main" id="{A365CB26-B1E7-478B-AF07-706AF4B4EF3B}"/>
              </a:ext>
            </a:extLst>
          </p:cNvPr>
          <p:cNvPicPr>
            <a:picLocks noGrp="1" noChangeAspect="1"/>
          </p:cNvPicPr>
          <p:nvPr>
            <p:ph idx="1"/>
          </p:nvPr>
        </p:nvPicPr>
        <p:blipFill>
          <a:blip r:embed="rId2"/>
          <a:stretch>
            <a:fillRect/>
          </a:stretch>
        </p:blipFill>
        <p:spPr>
          <a:xfrm>
            <a:off x="2198671" y="2458244"/>
            <a:ext cx="5387992" cy="3898106"/>
          </a:xfrm>
          <a:prstGeom prst="rect">
            <a:avLst/>
          </a:prstGeom>
        </p:spPr>
      </p:pic>
      <p:sp>
        <p:nvSpPr>
          <p:cNvPr id="4" name="Footer Placeholder 3">
            <a:extLst>
              <a:ext uri="{FF2B5EF4-FFF2-40B4-BE49-F238E27FC236}">
                <a16:creationId xmlns:a16="http://schemas.microsoft.com/office/drawing/2014/main" id="{0482158F-9FAB-401C-A65A-8FCFB03020B2}"/>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F2477109-BCAE-4B0B-9759-CA1191BF564A}"/>
              </a:ext>
            </a:extLst>
          </p:cNvPr>
          <p:cNvSpPr>
            <a:spLocks noGrp="1"/>
          </p:cNvSpPr>
          <p:nvPr>
            <p:ph type="sldNum" sz="quarter" idx="12"/>
          </p:nvPr>
        </p:nvSpPr>
        <p:spPr/>
        <p:txBody>
          <a:bodyPr/>
          <a:lstStyle/>
          <a:p>
            <a:fld id="{33F258A4-93E7-48C4-BC13-30970DC65C9C}" type="slidenum">
              <a:rPr lang="en-US" smtClean="0"/>
              <a:t>20</a:t>
            </a:fld>
            <a:endParaRPr lang="en-US"/>
          </a:p>
        </p:txBody>
      </p:sp>
    </p:spTree>
    <p:extLst>
      <p:ext uri="{BB962C8B-B14F-4D97-AF65-F5344CB8AC3E}">
        <p14:creationId xmlns:p14="http://schemas.microsoft.com/office/powerpoint/2010/main" val="3119076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AA77-1CE4-4873-941A-126C8D805A5A}"/>
              </a:ext>
            </a:extLst>
          </p:cNvPr>
          <p:cNvSpPr>
            <a:spLocks noGrp="1"/>
          </p:cNvSpPr>
          <p:nvPr>
            <p:ph type="title"/>
          </p:nvPr>
        </p:nvSpPr>
        <p:spPr/>
        <p:txBody>
          <a:bodyPr/>
          <a:lstStyle/>
          <a:p>
            <a:r>
              <a:rPr lang="en-US" dirty="0"/>
              <a:t>Ligaments</a:t>
            </a:r>
            <a:endParaRPr lang="en-PK" dirty="0"/>
          </a:p>
        </p:txBody>
      </p:sp>
      <p:pic>
        <p:nvPicPr>
          <p:cNvPr id="6" name="Content Placeholder 5">
            <a:extLst>
              <a:ext uri="{FF2B5EF4-FFF2-40B4-BE49-F238E27FC236}">
                <a16:creationId xmlns:a16="http://schemas.microsoft.com/office/drawing/2014/main" id="{FDD93CAA-A49C-4FF2-A195-EAFC73EEE32C}"/>
              </a:ext>
            </a:extLst>
          </p:cNvPr>
          <p:cNvPicPr>
            <a:picLocks noGrp="1" noChangeAspect="1"/>
          </p:cNvPicPr>
          <p:nvPr>
            <p:ph idx="1"/>
          </p:nvPr>
        </p:nvPicPr>
        <p:blipFill>
          <a:blip r:embed="rId2"/>
          <a:stretch>
            <a:fillRect/>
          </a:stretch>
        </p:blipFill>
        <p:spPr>
          <a:xfrm>
            <a:off x="1573349" y="1825625"/>
            <a:ext cx="9045301" cy="4351338"/>
          </a:xfrm>
          <a:prstGeom prst="rect">
            <a:avLst/>
          </a:prstGeom>
        </p:spPr>
      </p:pic>
      <p:sp>
        <p:nvSpPr>
          <p:cNvPr id="4" name="Footer Placeholder 3">
            <a:extLst>
              <a:ext uri="{FF2B5EF4-FFF2-40B4-BE49-F238E27FC236}">
                <a16:creationId xmlns:a16="http://schemas.microsoft.com/office/drawing/2014/main" id="{FC2EE1CF-E39C-4686-B8D4-81B8D2E30505}"/>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C06A3004-B33E-404F-986A-151B473064B9}"/>
              </a:ext>
            </a:extLst>
          </p:cNvPr>
          <p:cNvSpPr>
            <a:spLocks noGrp="1"/>
          </p:cNvSpPr>
          <p:nvPr>
            <p:ph type="sldNum" sz="quarter" idx="12"/>
          </p:nvPr>
        </p:nvSpPr>
        <p:spPr/>
        <p:txBody>
          <a:bodyPr/>
          <a:lstStyle/>
          <a:p>
            <a:fld id="{33F258A4-93E7-48C4-BC13-30970DC65C9C}" type="slidenum">
              <a:rPr lang="en-US" smtClean="0"/>
              <a:t>21</a:t>
            </a:fld>
            <a:endParaRPr lang="en-US"/>
          </a:p>
        </p:txBody>
      </p:sp>
    </p:spTree>
    <p:extLst>
      <p:ext uri="{BB962C8B-B14F-4D97-AF65-F5344CB8AC3E}">
        <p14:creationId xmlns:p14="http://schemas.microsoft.com/office/powerpoint/2010/main" val="590414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507A8-7B87-49C8-A364-9A0136ACD5F6}"/>
              </a:ext>
            </a:extLst>
          </p:cNvPr>
          <p:cNvSpPr>
            <a:spLocks noGrp="1"/>
          </p:cNvSpPr>
          <p:nvPr>
            <p:ph type="title"/>
          </p:nvPr>
        </p:nvSpPr>
        <p:spPr/>
        <p:txBody>
          <a:bodyPr/>
          <a:lstStyle/>
          <a:p>
            <a:r>
              <a:rPr lang="en-US" dirty="0"/>
              <a:t>Bursae</a:t>
            </a:r>
            <a:endParaRPr lang="en-PK" dirty="0"/>
          </a:p>
        </p:txBody>
      </p:sp>
      <p:pic>
        <p:nvPicPr>
          <p:cNvPr id="6" name="Content Placeholder 5">
            <a:extLst>
              <a:ext uri="{FF2B5EF4-FFF2-40B4-BE49-F238E27FC236}">
                <a16:creationId xmlns:a16="http://schemas.microsoft.com/office/drawing/2014/main" id="{28FE7570-3083-4C9C-BF0D-3230DDD91836}"/>
              </a:ext>
            </a:extLst>
          </p:cNvPr>
          <p:cNvPicPr>
            <a:picLocks noGrp="1" noChangeAspect="1"/>
          </p:cNvPicPr>
          <p:nvPr>
            <p:ph idx="1"/>
          </p:nvPr>
        </p:nvPicPr>
        <p:blipFill>
          <a:blip r:embed="rId2"/>
          <a:stretch>
            <a:fillRect/>
          </a:stretch>
        </p:blipFill>
        <p:spPr>
          <a:xfrm>
            <a:off x="688369" y="1335639"/>
            <a:ext cx="11013896" cy="5280917"/>
          </a:xfrm>
          <a:prstGeom prst="rect">
            <a:avLst/>
          </a:prstGeom>
        </p:spPr>
      </p:pic>
      <p:sp>
        <p:nvSpPr>
          <p:cNvPr id="4" name="Footer Placeholder 3">
            <a:extLst>
              <a:ext uri="{FF2B5EF4-FFF2-40B4-BE49-F238E27FC236}">
                <a16:creationId xmlns:a16="http://schemas.microsoft.com/office/drawing/2014/main" id="{1DD0574B-FDEC-4463-8578-074F34A77D5A}"/>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5DB8DA92-0C70-4433-9A2C-5B94526C7529}"/>
              </a:ext>
            </a:extLst>
          </p:cNvPr>
          <p:cNvSpPr>
            <a:spLocks noGrp="1"/>
          </p:cNvSpPr>
          <p:nvPr>
            <p:ph type="sldNum" sz="quarter" idx="12"/>
          </p:nvPr>
        </p:nvSpPr>
        <p:spPr/>
        <p:txBody>
          <a:bodyPr/>
          <a:lstStyle/>
          <a:p>
            <a:fld id="{33F258A4-93E7-48C4-BC13-30970DC65C9C}" type="slidenum">
              <a:rPr lang="en-US" smtClean="0"/>
              <a:t>22</a:t>
            </a:fld>
            <a:endParaRPr lang="en-US"/>
          </a:p>
        </p:txBody>
      </p:sp>
    </p:spTree>
    <p:extLst>
      <p:ext uri="{BB962C8B-B14F-4D97-AF65-F5344CB8AC3E}">
        <p14:creationId xmlns:p14="http://schemas.microsoft.com/office/powerpoint/2010/main" val="364222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13305-44F3-4239-9935-ABD6B41167C3}"/>
              </a:ext>
            </a:extLst>
          </p:cNvPr>
          <p:cNvSpPr>
            <a:spLocks noGrp="1"/>
          </p:cNvSpPr>
          <p:nvPr>
            <p:ph type="title"/>
          </p:nvPr>
        </p:nvSpPr>
        <p:spPr/>
        <p:txBody>
          <a:bodyPr/>
          <a:lstStyle/>
          <a:p>
            <a:endParaRPr lang="en-PK" dirty="0"/>
          </a:p>
        </p:txBody>
      </p:sp>
      <p:pic>
        <p:nvPicPr>
          <p:cNvPr id="6" name="Content Placeholder 5">
            <a:extLst>
              <a:ext uri="{FF2B5EF4-FFF2-40B4-BE49-F238E27FC236}">
                <a16:creationId xmlns:a16="http://schemas.microsoft.com/office/drawing/2014/main" id="{5B0DD6A1-B44B-4FA0-BB74-9169A9C9F609}"/>
              </a:ext>
            </a:extLst>
          </p:cNvPr>
          <p:cNvPicPr>
            <a:picLocks noGrp="1" noChangeAspect="1"/>
          </p:cNvPicPr>
          <p:nvPr>
            <p:ph idx="1"/>
          </p:nvPr>
        </p:nvPicPr>
        <p:blipFill>
          <a:blip r:embed="rId2"/>
          <a:stretch>
            <a:fillRect/>
          </a:stretch>
        </p:blipFill>
        <p:spPr>
          <a:xfrm>
            <a:off x="482885" y="365125"/>
            <a:ext cx="11507057" cy="5811838"/>
          </a:xfrm>
          <a:prstGeom prst="rect">
            <a:avLst/>
          </a:prstGeom>
        </p:spPr>
      </p:pic>
      <p:sp>
        <p:nvSpPr>
          <p:cNvPr id="4" name="Footer Placeholder 3">
            <a:extLst>
              <a:ext uri="{FF2B5EF4-FFF2-40B4-BE49-F238E27FC236}">
                <a16:creationId xmlns:a16="http://schemas.microsoft.com/office/drawing/2014/main" id="{C3D915A6-0B90-4931-B901-F5B21815DD5F}"/>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A01D1D41-FEFB-45C3-B207-FB576F2D3DA5}"/>
              </a:ext>
            </a:extLst>
          </p:cNvPr>
          <p:cNvSpPr>
            <a:spLocks noGrp="1"/>
          </p:cNvSpPr>
          <p:nvPr>
            <p:ph type="sldNum" sz="quarter" idx="12"/>
          </p:nvPr>
        </p:nvSpPr>
        <p:spPr/>
        <p:txBody>
          <a:bodyPr/>
          <a:lstStyle/>
          <a:p>
            <a:fld id="{33F258A4-93E7-48C4-BC13-30970DC65C9C}" type="slidenum">
              <a:rPr lang="en-US" smtClean="0"/>
              <a:t>23</a:t>
            </a:fld>
            <a:endParaRPr lang="en-US"/>
          </a:p>
        </p:txBody>
      </p:sp>
    </p:spTree>
    <p:extLst>
      <p:ext uri="{BB962C8B-B14F-4D97-AF65-F5344CB8AC3E}">
        <p14:creationId xmlns:p14="http://schemas.microsoft.com/office/powerpoint/2010/main" val="4131438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96793-931C-46CD-944D-0D79B71D1757}"/>
              </a:ext>
            </a:extLst>
          </p:cNvPr>
          <p:cNvSpPr>
            <a:spLocks noGrp="1"/>
          </p:cNvSpPr>
          <p:nvPr>
            <p:ph type="title"/>
          </p:nvPr>
        </p:nvSpPr>
        <p:spPr/>
        <p:txBody>
          <a:bodyPr/>
          <a:lstStyle/>
          <a:p>
            <a:r>
              <a:rPr lang="en-US" dirty="0"/>
              <a:t>Movements At Glenohumeral Joint</a:t>
            </a:r>
            <a:endParaRPr lang="en-PK" dirty="0"/>
          </a:p>
        </p:txBody>
      </p:sp>
      <p:pic>
        <p:nvPicPr>
          <p:cNvPr id="6" name="Content Placeholder 5">
            <a:extLst>
              <a:ext uri="{FF2B5EF4-FFF2-40B4-BE49-F238E27FC236}">
                <a16:creationId xmlns:a16="http://schemas.microsoft.com/office/drawing/2014/main" id="{2607E3AF-CFDE-41DA-B737-7E2B49BA85DF}"/>
              </a:ext>
            </a:extLst>
          </p:cNvPr>
          <p:cNvPicPr>
            <a:picLocks noGrp="1" noChangeAspect="1"/>
          </p:cNvPicPr>
          <p:nvPr>
            <p:ph idx="1"/>
          </p:nvPr>
        </p:nvPicPr>
        <p:blipFill>
          <a:blip r:embed="rId2"/>
          <a:stretch>
            <a:fillRect/>
          </a:stretch>
        </p:blipFill>
        <p:spPr>
          <a:xfrm>
            <a:off x="544530" y="1690688"/>
            <a:ext cx="10809270" cy="5030787"/>
          </a:xfrm>
          <a:prstGeom prst="rect">
            <a:avLst/>
          </a:prstGeom>
        </p:spPr>
      </p:pic>
      <p:sp>
        <p:nvSpPr>
          <p:cNvPr id="4" name="Footer Placeholder 3">
            <a:extLst>
              <a:ext uri="{FF2B5EF4-FFF2-40B4-BE49-F238E27FC236}">
                <a16:creationId xmlns:a16="http://schemas.microsoft.com/office/drawing/2014/main" id="{144A1795-DB5A-4640-B8CD-0E58C404A092}"/>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22269442-0C7B-435B-A309-80C4C70B0782}"/>
              </a:ext>
            </a:extLst>
          </p:cNvPr>
          <p:cNvSpPr>
            <a:spLocks noGrp="1"/>
          </p:cNvSpPr>
          <p:nvPr>
            <p:ph type="sldNum" sz="quarter" idx="12"/>
          </p:nvPr>
        </p:nvSpPr>
        <p:spPr/>
        <p:txBody>
          <a:bodyPr/>
          <a:lstStyle/>
          <a:p>
            <a:fld id="{33F258A4-93E7-48C4-BC13-30970DC65C9C}" type="slidenum">
              <a:rPr lang="en-US" smtClean="0"/>
              <a:t>24</a:t>
            </a:fld>
            <a:endParaRPr lang="en-US"/>
          </a:p>
        </p:txBody>
      </p:sp>
    </p:spTree>
    <p:extLst>
      <p:ext uri="{BB962C8B-B14F-4D97-AF65-F5344CB8AC3E}">
        <p14:creationId xmlns:p14="http://schemas.microsoft.com/office/powerpoint/2010/main" val="3354877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11E4-1F35-46D0-9C0F-53EBF79A6444}"/>
              </a:ext>
            </a:extLst>
          </p:cNvPr>
          <p:cNvSpPr>
            <a:spLocks noGrp="1"/>
          </p:cNvSpPr>
          <p:nvPr>
            <p:ph type="title"/>
          </p:nvPr>
        </p:nvSpPr>
        <p:spPr/>
        <p:txBody>
          <a:bodyPr/>
          <a:lstStyle/>
          <a:p>
            <a:r>
              <a:rPr lang="en-US" dirty="0"/>
              <a:t>Movements At Glenohumeral Joint</a:t>
            </a:r>
            <a:endParaRPr lang="en-PK" dirty="0"/>
          </a:p>
        </p:txBody>
      </p:sp>
      <p:pic>
        <p:nvPicPr>
          <p:cNvPr id="6" name="Content Placeholder 5">
            <a:extLst>
              <a:ext uri="{FF2B5EF4-FFF2-40B4-BE49-F238E27FC236}">
                <a16:creationId xmlns:a16="http://schemas.microsoft.com/office/drawing/2014/main" id="{8126E2C0-5FC9-4E17-B925-9FFA4A50BC93}"/>
              </a:ext>
            </a:extLst>
          </p:cNvPr>
          <p:cNvPicPr>
            <a:picLocks noGrp="1" noChangeAspect="1"/>
          </p:cNvPicPr>
          <p:nvPr>
            <p:ph idx="1"/>
          </p:nvPr>
        </p:nvPicPr>
        <p:blipFill>
          <a:blip r:embed="rId2"/>
          <a:stretch>
            <a:fillRect/>
          </a:stretch>
        </p:blipFill>
        <p:spPr>
          <a:xfrm>
            <a:off x="154112" y="1458930"/>
            <a:ext cx="11876926" cy="5262545"/>
          </a:xfrm>
          <a:prstGeom prst="rect">
            <a:avLst/>
          </a:prstGeom>
        </p:spPr>
      </p:pic>
      <p:sp>
        <p:nvSpPr>
          <p:cNvPr id="4" name="Footer Placeholder 3">
            <a:extLst>
              <a:ext uri="{FF2B5EF4-FFF2-40B4-BE49-F238E27FC236}">
                <a16:creationId xmlns:a16="http://schemas.microsoft.com/office/drawing/2014/main" id="{F8B8197B-157F-43EB-BF46-DB38EEB33FA2}"/>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2D09D573-7EBF-48A8-A5EC-845609248588}"/>
              </a:ext>
            </a:extLst>
          </p:cNvPr>
          <p:cNvSpPr>
            <a:spLocks noGrp="1"/>
          </p:cNvSpPr>
          <p:nvPr>
            <p:ph type="sldNum" sz="quarter" idx="12"/>
          </p:nvPr>
        </p:nvSpPr>
        <p:spPr/>
        <p:txBody>
          <a:bodyPr/>
          <a:lstStyle/>
          <a:p>
            <a:fld id="{33F258A4-93E7-48C4-BC13-30970DC65C9C}" type="slidenum">
              <a:rPr lang="en-US" smtClean="0"/>
              <a:t>25</a:t>
            </a:fld>
            <a:endParaRPr lang="en-US"/>
          </a:p>
        </p:txBody>
      </p:sp>
    </p:spTree>
    <p:extLst>
      <p:ext uri="{BB962C8B-B14F-4D97-AF65-F5344CB8AC3E}">
        <p14:creationId xmlns:p14="http://schemas.microsoft.com/office/powerpoint/2010/main" val="2910242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EA8D-EF84-4BEB-A268-B11E7C97E202}"/>
              </a:ext>
            </a:extLst>
          </p:cNvPr>
          <p:cNvSpPr>
            <a:spLocks noGrp="1"/>
          </p:cNvSpPr>
          <p:nvPr>
            <p:ph type="title"/>
          </p:nvPr>
        </p:nvSpPr>
        <p:spPr/>
        <p:txBody>
          <a:bodyPr/>
          <a:lstStyle/>
          <a:p>
            <a:r>
              <a:rPr lang="en-US" dirty="0"/>
              <a:t>Glenohumeral Joint</a:t>
            </a:r>
            <a:endParaRPr lang="en-PK" dirty="0"/>
          </a:p>
        </p:txBody>
      </p:sp>
      <p:pic>
        <p:nvPicPr>
          <p:cNvPr id="6" name="Content Placeholder 5">
            <a:extLst>
              <a:ext uri="{FF2B5EF4-FFF2-40B4-BE49-F238E27FC236}">
                <a16:creationId xmlns:a16="http://schemas.microsoft.com/office/drawing/2014/main" id="{ACCD091E-E687-4E79-B70E-A5D734E79AFD}"/>
              </a:ext>
            </a:extLst>
          </p:cNvPr>
          <p:cNvPicPr>
            <a:picLocks noGrp="1" noChangeAspect="1"/>
          </p:cNvPicPr>
          <p:nvPr>
            <p:ph idx="1"/>
          </p:nvPr>
        </p:nvPicPr>
        <p:blipFill>
          <a:blip r:embed="rId2"/>
          <a:stretch>
            <a:fillRect/>
          </a:stretch>
        </p:blipFill>
        <p:spPr>
          <a:xfrm>
            <a:off x="1109609" y="1690688"/>
            <a:ext cx="10130319" cy="4665662"/>
          </a:xfrm>
          <a:prstGeom prst="rect">
            <a:avLst/>
          </a:prstGeom>
        </p:spPr>
      </p:pic>
      <p:sp>
        <p:nvSpPr>
          <p:cNvPr id="4" name="Footer Placeholder 3">
            <a:extLst>
              <a:ext uri="{FF2B5EF4-FFF2-40B4-BE49-F238E27FC236}">
                <a16:creationId xmlns:a16="http://schemas.microsoft.com/office/drawing/2014/main" id="{9182685A-7AC8-4E3D-99E8-6E5949954429}"/>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57058873-52A4-47A8-A549-2D16EC063A4C}"/>
              </a:ext>
            </a:extLst>
          </p:cNvPr>
          <p:cNvSpPr>
            <a:spLocks noGrp="1"/>
          </p:cNvSpPr>
          <p:nvPr>
            <p:ph type="sldNum" sz="quarter" idx="12"/>
          </p:nvPr>
        </p:nvSpPr>
        <p:spPr/>
        <p:txBody>
          <a:bodyPr/>
          <a:lstStyle/>
          <a:p>
            <a:fld id="{33F258A4-93E7-48C4-BC13-30970DC65C9C}" type="slidenum">
              <a:rPr lang="en-US" smtClean="0"/>
              <a:t>26</a:t>
            </a:fld>
            <a:endParaRPr lang="en-US"/>
          </a:p>
        </p:txBody>
      </p:sp>
    </p:spTree>
    <p:extLst>
      <p:ext uri="{BB962C8B-B14F-4D97-AF65-F5344CB8AC3E}">
        <p14:creationId xmlns:p14="http://schemas.microsoft.com/office/powerpoint/2010/main" val="9350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09DF1B-60F3-4ADD-8780-1623E1F69723}"/>
              </a:ext>
            </a:extLst>
          </p:cNvPr>
          <p:cNvSpPr>
            <a:spLocks noGrp="1"/>
          </p:cNvSpPr>
          <p:nvPr>
            <p:ph type="title"/>
          </p:nvPr>
        </p:nvSpPr>
        <p:spPr/>
        <p:txBody>
          <a:bodyPr/>
          <a:lstStyle/>
          <a:p>
            <a:r>
              <a:rPr lang="en-US" b="1" dirty="0">
                <a:solidFill>
                  <a:srgbClr val="002060"/>
                </a:solidFill>
              </a:rPr>
              <a:t>Vertical Integration</a:t>
            </a:r>
            <a:endParaRPr lang="en-PK" b="1" dirty="0">
              <a:solidFill>
                <a:srgbClr val="002060"/>
              </a:solidFill>
            </a:endParaRPr>
          </a:p>
        </p:txBody>
      </p:sp>
      <p:sp>
        <p:nvSpPr>
          <p:cNvPr id="7" name="Text Placeholder 6">
            <a:extLst>
              <a:ext uri="{FF2B5EF4-FFF2-40B4-BE49-F238E27FC236}">
                <a16:creationId xmlns:a16="http://schemas.microsoft.com/office/drawing/2014/main" id="{117A0AFA-6009-4CD4-883D-D0777A56E6E3}"/>
              </a:ext>
            </a:extLst>
          </p:cNvPr>
          <p:cNvSpPr>
            <a:spLocks noGrp="1"/>
          </p:cNvSpPr>
          <p:nvPr>
            <p:ph type="body" idx="1"/>
          </p:nvPr>
        </p:nvSpPr>
        <p:spPr/>
        <p:txBody>
          <a:bodyPr/>
          <a:lstStyle/>
          <a:p>
            <a:endParaRPr lang="en-PK"/>
          </a:p>
        </p:txBody>
      </p:sp>
      <p:sp>
        <p:nvSpPr>
          <p:cNvPr id="4" name="Footer Placeholder 3">
            <a:extLst>
              <a:ext uri="{FF2B5EF4-FFF2-40B4-BE49-F238E27FC236}">
                <a16:creationId xmlns:a16="http://schemas.microsoft.com/office/drawing/2014/main" id="{3EB7361B-B5A5-426C-B900-270E0868F0C2}"/>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31DA7E6B-75D9-4A40-ACBA-C6AA08398588}"/>
              </a:ext>
            </a:extLst>
          </p:cNvPr>
          <p:cNvSpPr>
            <a:spLocks noGrp="1"/>
          </p:cNvSpPr>
          <p:nvPr>
            <p:ph type="sldNum" sz="quarter" idx="12"/>
          </p:nvPr>
        </p:nvSpPr>
        <p:spPr/>
        <p:txBody>
          <a:bodyPr/>
          <a:lstStyle/>
          <a:p>
            <a:fld id="{33F258A4-93E7-48C4-BC13-30970DC65C9C}" type="slidenum">
              <a:rPr lang="en-US" smtClean="0"/>
              <a:t>27</a:t>
            </a:fld>
            <a:endParaRPr lang="en-US"/>
          </a:p>
        </p:txBody>
      </p:sp>
    </p:spTree>
    <p:extLst>
      <p:ext uri="{BB962C8B-B14F-4D97-AF65-F5344CB8AC3E}">
        <p14:creationId xmlns:p14="http://schemas.microsoft.com/office/powerpoint/2010/main" val="2873774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D68CF-438B-4241-BFE0-AA474A3B46AB}"/>
              </a:ext>
            </a:extLst>
          </p:cNvPr>
          <p:cNvSpPr>
            <a:spLocks noGrp="1"/>
          </p:cNvSpPr>
          <p:nvPr>
            <p:ph type="title"/>
          </p:nvPr>
        </p:nvSpPr>
        <p:spPr/>
        <p:txBody>
          <a:bodyPr/>
          <a:lstStyle/>
          <a:p>
            <a:r>
              <a:rPr lang="en-US" dirty="0"/>
              <a:t>Radiograph</a:t>
            </a:r>
            <a:endParaRPr lang="en-PK" dirty="0"/>
          </a:p>
        </p:txBody>
      </p:sp>
      <p:pic>
        <p:nvPicPr>
          <p:cNvPr id="6" name="Content Placeholder 5">
            <a:extLst>
              <a:ext uri="{FF2B5EF4-FFF2-40B4-BE49-F238E27FC236}">
                <a16:creationId xmlns:a16="http://schemas.microsoft.com/office/drawing/2014/main" id="{8AC96053-358F-450C-8C40-2451CAA07A67}"/>
              </a:ext>
            </a:extLst>
          </p:cNvPr>
          <p:cNvPicPr>
            <a:picLocks noGrp="1" noChangeAspect="1"/>
          </p:cNvPicPr>
          <p:nvPr>
            <p:ph idx="1"/>
          </p:nvPr>
        </p:nvPicPr>
        <p:blipFill>
          <a:blip r:embed="rId2"/>
          <a:stretch>
            <a:fillRect/>
          </a:stretch>
        </p:blipFill>
        <p:spPr>
          <a:xfrm>
            <a:off x="1222625" y="1839073"/>
            <a:ext cx="10438543" cy="4653801"/>
          </a:xfrm>
          <a:prstGeom prst="rect">
            <a:avLst/>
          </a:prstGeom>
        </p:spPr>
      </p:pic>
      <p:sp>
        <p:nvSpPr>
          <p:cNvPr id="4" name="Footer Placeholder 3">
            <a:extLst>
              <a:ext uri="{FF2B5EF4-FFF2-40B4-BE49-F238E27FC236}">
                <a16:creationId xmlns:a16="http://schemas.microsoft.com/office/drawing/2014/main" id="{DEAB66CF-93C0-4B86-BEFA-798C5C201A56}"/>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B24CBD37-49B8-48CB-B825-4337793CE020}"/>
              </a:ext>
            </a:extLst>
          </p:cNvPr>
          <p:cNvSpPr>
            <a:spLocks noGrp="1"/>
          </p:cNvSpPr>
          <p:nvPr>
            <p:ph type="sldNum" sz="quarter" idx="12"/>
          </p:nvPr>
        </p:nvSpPr>
        <p:spPr/>
        <p:txBody>
          <a:bodyPr/>
          <a:lstStyle/>
          <a:p>
            <a:fld id="{33F258A4-93E7-48C4-BC13-30970DC65C9C}" type="slidenum">
              <a:rPr lang="en-US" smtClean="0"/>
              <a:t>28</a:t>
            </a:fld>
            <a:endParaRPr lang="en-US"/>
          </a:p>
        </p:txBody>
      </p:sp>
    </p:spTree>
    <p:extLst>
      <p:ext uri="{BB962C8B-B14F-4D97-AF65-F5344CB8AC3E}">
        <p14:creationId xmlns:p14="http://schemas.microsoft.com/office/powerpoint/2010/main" val="541218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95C4-D3D4-4635-B63A-856EDA8D4369}"/>
              </a:ext>
            </a:extLst>
          </p:cNvPr>
          <p:cNvSpPr>
            <a:spLocks noGrp="1"/>
          </p:cNvSpPr>
          <p:nvPr>
            <p:ph type="title"/>
          </p:nvPr>
        </p:nvSpPr>
        <p:spPr/>
        <p:txBody>
          <a:bodyPr/>
          <a:lstStyle/>
          <a:p>
            <a:endParaRPr lang="en-PK"/>
          </a:p>
        </p:txBody>
      </p:sp>
      <p:pic>
        <p:nvPicPr>
          <p:cNvPr id="6" name="Content Placeholder 5">
            <a:extLst>
              <a:ext uri="{FF2B5EF4-FFF2-40B4-BE49-F238E27FC236}">
                <a16:creationId xmlns:a16="http://schemas.microsoft.com/office/drawing/2014/main" id="{C1BAF5AD-0313-43D2-AF6F-6A1C74CF6D07}"/>
              </a:ext>
            </a:extLst>
          </p:cNvPr>
          <p:cNvPicPr>
            <a:picLocks noGrp="1" noChangeAspect="1"/>
          </p:cNvPicPr>
          <p:nvPr>
            <p:ph idx="1"/>
          </p:nvPr>
        </p:nvPicPr>
        <p:blipFill>
          <a:blip r:embed="rId2"/>
          <a:stretch>
            <a:fillRect/>
          </a:stretch>
        </p:blipFill>
        <p:spPr>
          <a:xfrm>
            <a:off x="123289" y="246580"/>
            <a:ext cx="11948845" cy="5930383"/>
          </a:xfrm>
          <a:prstGeom prst="rect">
            <a:avLst/>
          </a:prstGeom>
        </p:spPr>
      </p:pic>
      <p:sp>
        <p:nvSpPr>
          <p:cNvPr id="4" name="Footer Placeholder 3">
            <a:extLst>
              <a:ext uri="{FF2B5EF4-FFF2-40B4-BE49-F238E27FC236}">
                <a16:creationId xmlns:a16="http://schemas.microsoft.com/office/drawing/2014/main" id="{CD1B7510-BB5A-44E4-ABE1-54B60045F9F6}"/>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E4E9878B-ADB2-446C-89FB-3314C5F79A2E}"/>
              </a:ext>
            </a:extLst>
          </p:cNvPr>
          <p:cNvSpPr>
            <a:spLocks noGrp="1"/>
          </p:cNvSpPr>
          <p:nvPr>
            <p:ph type="sldNum" sz="quarter" idx="12"/>
          </p:nvPr>
        </p:nvSpPr>
        <p:spPr/>
        <p:txBody>
          <a:bodyPr/>
          <a:lstStyle/>
          <a:p>
            <a:fld id="{33F258A4-93E7-48C4-BC13-30970DC65C9C}" type="slidenum">
              <a:rPr lang="en-US" smtClean="0"/>
              <a:t>29</a:t>
            </a:fld>
            <a:endParaRPr lang="en-US"/>
          </a:p>
        </p:txBody>
      </p:sp>
    </p:spTree>
    <p:extLst>
      <p:ext uri="{BB962C8B-B14F-4D97-AF65-F5344CB8AC3E}">
        <p14:creationId xmlns:p14="http://schemas.microsoft.com/office/powerpoint/2010/main" val="2377758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2229"/>
            <a:ext cx="7543800" cy="1207008"/>
          </a:xfrm>
        </p:spPr>
        <p:txBody>
          <a:bodyPr>
            <a:normAutofit/>
          </a:bodyPr>
          <a:lstStyle/>
          <a:p>
            <a:r>
              <a:rPr lang="en-US" sz="2400" b="1" spc="-75" dirty="0">
                <a:solidFill>
                  <a:srgbClr val="C00000"/>
                </a:solidFill>
              </a:rPr>
              <a:t> </a:t>
            </a:r>
            <a:r>
              <a:rPr lang="en-US" sz="2400" b="1" spc="-75" dirty="0">
                <a:solidFill>
                  <a:srgbClr val="002060"/>
                </a:solidFill>
              </a:rPr>
              <a:t>Professor Umar Model of  Integrated Lecture </a:t>
            </a:r>
          </a:p>
        </p:txBody>
      </p:sp>
      <p:pic>
        <p:nvPicPr>
          <p:cNvPr id="1026" name="Picture 2" descr="C:\Users\User\Downloads\WhatsApp Image 2022-10-11 at 2.02.06 PM.jpeg"/>
          <p:cNvPicPr>
            <a:picLocks noGrp="1" noChangeAspect="1" noChangeArrowheads="1"/>
          </p:cNvPicPr>
          <p:nvPr>
            <p:ph idx="1"/>
          </p:nvPr>
        </p:nvPicPr>
        <p:blipFill>
          <a:blip r:embed="rId3"/>
          <a:srcRect/>
          <a:stretch>
            <a:fillRect/>
          </a:stretch>
        </p:blipFill>
        <p:spPr bwMode="auto">
          <a:xfrm>
            <a:off x="1697562" y="2304336"/>
            <a:ext cx="5824025" cy="4052015"/>
          </a:xfrm>
          <a:prstGeom prst="rect">
            <a:avLst/>
          </a:prstGeom>
          <a:noFill/>
        </p:spPr>
      </p:pic>
      <p:graphicFrame>
        <p:nvGraphicFramePr>
          <p:cNvPr id="7" name="Diagram 6"/>
          <p:cNvGraphicFramePr/>
          <p:nvPr>
            <p:extLst/>
          </p:nvPr>
        </p:nvGraphicFramePr>
        <p:xfrm>
          <a:off x="7315200" y="1647484"/>
          <a:ext cx="3206246" cy="44005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p:cNvPicPr>
            <a:picLocks noChangeAspect="1"/>
          </p:cNvPicPr>
          <p:nvPr/>
        </p:nvPicPr>
        <p:blipFill>
          <a:blip r:embed="rId9"/>
          <a:stretch>
            <a:fillRect/>
          </a:stretch>
        </p:blipFill>
        <p:spPr>
          <a:xfrm>
            <a:off x="1524000" y="617173"/>
            <a:ext cx="1065368" cy="992210"/>
          </a:xfrm>
          <a:prstGeom prst="rect">
            <a:avLst/>
          </a:prstGeom>
        </p:spPr>
      </p:pic>
      <p:sp>
        <p:nvSpPr>
          <p:cNvPr id="5" name="Footer Placeholder 4"/>
          <p:cNvSpPr>
            <a:spLocks noGrp="1"/>
          </p:cNvSpPr>
          <p:nvPr>
            <p:ph type="ftr" sz="quarter" idx="11"/>
          </p:nvPr>
        </p:nvSpPr>
        <p:spPr/>
        <p:txBody>
          <a:bodyPr/>
          <a:lstStyle/>
          <a:p>
            <a:r>
              <a:rPr lang="en-US"/>
              <a:t>CORE CONCEPT</a:t>
            </a:r>
            <a:endParaRPr lang="en-US" dirty="0"/>
          </a:p>
        </p:txBody>
      </p:sp>
      <p:sp>
        <p:nvSpPr>
          <p:cNvPr id="4" name="Slide Number Placeholder 3">
            <a:extLst>
              <a:ext uri="{FF2B5EF4-FFF2-40B4-BE49-F238E27FC236}">
                <a16:creationId xmlns:a16="http://schemas.microsoft.com/office/drawing/2014/main" id="{8D707FF3-F993-4D01-B0A5-042949736689}"/>
              </a:ext>
            </a:extLst>
          </p:cNvPr>
          <p:cNvSpPr>
            <a:spLocks noGrp="1"/>
          </p:cNvSpPr>
          <p:nvPr>
            <p:ph type="sldNum" sz="quarter" idx="12"/>
          </p:nvPr>
        </p:nvSpPr>
        <p:spPr/>
        <p:txBody>
          <a:bodyPr/>
          <a:lstStyle/>
          <a:p>
            <a:fld id="{33F258A4-93E7-48C4-BC13-30970DC65C9C}" type="slidenum">
              <a:rPr lang="en-US" smtClean="0"/>
              <a:t>3</a:t>
            </a:fld>
            <a:endParaRPr lang="en-US"/>
          </a:p>
        </p:txBody>
      </p:sp>
    </p:spTree>
    <p:extLst>
      <p:ext uri="{BB962C8B-B14F-4D97-AF65-F5344CB8AC3E}">
        <p14:creationId xmlns:p14="http://schemas.microsoft.com/office/powerpoint/2010/main" val="2069822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1499F-A20C-4222-9803-E9A9AE14B2C6}"/>
              </a:ext>
            </a:extLst>
          </p:cNvPr>
          <p:cNvSpPr>
            <a:spLocks noGrp="1"/>
          </p:cNvSpPr>
          <p:nvPr>
            <p:ph type="title"/>
          </p:nvPr>
        </p:nvSpPr>
        <p:spPr/>
        <p:txBody>
          <a:bodyPr/>
          <a:lstStyle/>
          <a:p>
            <a:r>
              <a:rPr lang="en-US" dirty="0"/>
              <a:t>Dislocation</a:t>
            </a:r>
            <a:endParaRPr lang="en-PK" dirty="0"/>
          </a:p>
        </p:txBody>
      </p:sp>
      <p:pic>
        <p:nvPicPr>
          <p:cNvPr id="6" name="Content Placeholder 5">
            <a:extLst>
              <a:ext uri="{FF2B5EF4-FFF2-40B4-BE49-F238E27FC236}">
                <a16:creationId xmlns:a16="http://schemas.microsoft.com/office/drawing/2014/main" id="{71A16856-43E4-424F-88E9-6FF89D421C2A}"/>
              </a:ext>
            </a:extLst>
          </p:cNvPr>
          <p:cNvPicPr>
            <a:picLocks noGrp="1" noChangeAspect="1"/>
          </p:cNvPicPr>
          <p:nvPr>
            <p:ph idx="1"/>
          </p:nvPr>
        </p:nvPicPr>
        <p:blipFill>
          <a:blip r:embed="rId2"/>
          <a:stretch>
            <a:fillRect/>
          </a:stretch>
        </p:blipFill>
        <p:spPr>
          <a:xfrm>
            <a:off x="1171254" y="1825625"/>
            <a:ext cx="9965933" cy="4351338"/>
          </a:xfrm>
          <a:prstGeom prst="rect">
            <a:avLst/>
          </a:prstGeom>
        </p:spPr>
      </p:pic>
      <p:sp>
        <p:nvSpPr>
          <p:cNvPr id="4" name="Footer Placeholder 3">
            <a:extLst>
              <a:ext uri="{FF2B5EF4-FFF2-40B4-BE49-F238E27FC236}">
                <a16:creationId xmlns:a16="http://schemas.microsoft.com/office/drawing/2014/main" id="{D8FDD74C-4E91-4939-9E77-10D4D1C5F16F}"/>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50969F4E-F8D4-42E2-B08F-8776370EF5F1}"/>
              </a:ext>
            </a:extLst>
          </p:cNvPr>
          <p:cNvSpPr>
            <a:spLocks noGrp="1"/>
          </p:cNvSpPr>
          <p:nvPr>
            <p:ph type="sldNum" sz="quarter" idx="12"/>
          </p:nvPr>
        </p:nvSpPr>
        <p:spPr/>
        <p:txBody>
          <a:bodyPr/>
          <a:lstStyle/>
          <a:p>
            <a:fld id="{33F258A4-93E7-48C4-BC13-30970DC65C9C}" type="slidenum">
              <a:rPr lang="en-US" smtClean="0"/>
              <a:t>30</a:t>
            </a:fld>
            <a:endParaRPr lang="en-US"/>
          </a:p>
        </p:txBody>
      </p:sp>
    </p:spTree>
    <p:extLst>
      <p:ext uri="{BB962C8B-B14F-4D97-AF65-F5344CB8AC3E}">
        <p14:creationId xmlns:p14="http://schemas.microsoft.com/office/powerpoint/2010/main" val="3923278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16E7-F14D-4A53-94BE-A530B0299E73}"/>
              </a:ext>
            </a:extLst>
          </p:cNvPr>
          <p:cNvSpPr>
            <a:spLocks noGrp="1"/>
          </p:cNvSpPr>
          <p:nvPr>
            <p:ph type="title"/>
          </p:nvPr>
        </p:nvSpPr>
        <p:spPr/>
        <p:txBody>
          <a:bodyPr/>
          <a:lstStyle/>
          <a:p>
            <a:endParaRPr lang="en-PK"/>
          </a:p>
        </p:txBody>
      </p:sp>
      <p:pic>
        <p:nvPicPr>
          <p:cNvPr id="6" name="Content Placeholder 5">
            <a:extLst>
              <a:ext uri="{FF2B5EF4-FFF2-40B4-BE49-F238E27FC236}">
                <a16:creationId xmlns:a16="http://schemas.microsoft.com/office/drawing/2014/main" id="{E7420D04-1A50-4EC3-971B-4A41C1EB639A}"/>
              </a:ext>
            </a:extLst>
          </p:cNvPr>
          <p:cNvPicPr>
            <a:picLocks noGrp="1" noChangeAspect="1"/>
          </p:cNvPicPr>
          <p:nvPr>
            <p:ph idx="1"/>
          </p:nvPr>
        </p:nvPicPr>
        <p:blipFill>
          <a:blip r:embed="rId2"/>
          <a:stretch>
            <a:fillRect/>
          </a:stretch>
        </p:blipFill>
        <p:spPr>
          <a:xfrm>
            <a:off x="554804" y="365125"/>
            <a:ext cx="11198832" cy="5811838"/>
          </a:xfrm>
          <a:prstGeom prst="rect">
            <a:avLst/>
          </a:prstGeom>
        </p:spPr>
      </p:pic>
      <p:sp>
        <p:nvSpPr>
          <p:cNvPr id="4" name="Footer Placeholder 3">
            <a:extLst>
              <a:ext uri="{FF2B5EF4-FFF2-40B4-BE49-F238E27FC236}">
                <a16:creationId xmlns:a16="http://schemas.microsoft.com/office/drawing/2014/main" id="{CADEEBF3-4DD5-4EE5-9F46-4428B258E75C}"/>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909A0992-3CCD-481B-A105-3EDC49F28DCB}"/>
              </a:ext>
            </a:extLst>
          </p:cNvPr>
          <p:cNvSpPr>
            <a:spLocks noGrp="1"/>
          </p:cNvSpPr>
          <p:nvPr>
            <p:ph type="sldNum" sz="quarter" idx="12"/>
          </p:nvPr>
        </p:nvSpPr>
        <p:spPr/>
        <p:txBody>
          <a:bodyPr/>
          <a:lstStyle/>
          <a:p>
            <a:fld id="{33F258A4-93E7-48C4-BC13-30970DC65C9C}" type="slidenum">
              <a:rPr lang="en-US" smtClean="0"/>
              <a:t>31</a:t>
            </a:fld>
            <a:endParaRPr lang="en-US"/>
          </a:p>
        </p:txBody>
      </p:sp>
    </p:spTree>
    <p:extLst>
      <p:ext uri="{BB962C8B-B14F-4D97-AF65-F5344CB8AC3E}">
        <p14:creationId xmlns:p14="http://schemas.microsoft.com/office/powerpoint/2010/main" val="3438121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0E50-570F-4455-AF19-CB331E46D3BA}"/>
              </a:ext>
            </a:extLst>
          </p:cNvPr>
          <p:cNvSpPr>
            <a:spLocks noGrp="1"/>
          </p:cNvSpPr>
          <p:nvPr>
            <p:ph type="title"/>
          </p:nvPr>
        </p:nvSpPr>
        <p:spPr/>
        <p:txBody>
          <a:bodyPr/>
          <a:lstStyle/>
          <a:p>
            <a:r>
              <a:rPr lang="en-US" dirty="0"/>
              <a:t>Dislocation </a:t>
            </a:r>
            <a:endParaRPr lang="en-PK" dirty="0"/>
          </a:p>
        </p:txBody>
      </p:sp>
      <p:pic>
        <p:nvPicPr>
          <p:cNvPr id="6" name="Content Placeholder 5">
            <a:extLst>
              <a:ext uri="{FF2B5EF4-FFF2-40B4-BE49-F238E27FC236}">
                <a16:creationId xmlns:a16="http://schemas.microsoft.com/office/drawing/2014/main" id="{6111C964-C3FE-4EC5-A728-BF5C8D6FE8DC}"/>
              </a:ext>
            </a:extLst>
          </p:cNvPr>
          <p:cNvPicPr>
            <a:picLocks noGrp="1" noChangeAspect="1"/>
          </p:cNvPicPr>
          <p:nvPr>
            <p:ph idx="1"/>
          </p:nvPr>
        </p:nvPicPr>
        <p:blipFill>
          <a:blip r:embed="rId2"/>
          <a:stretch>
            <a:fillRect/>
          </a:stretch>
        </p:blipFill>
        <p:spPr>
          <a:xfrm>
            <a:off x="3155907" y="1825625"/>
            <a:ext cx="5880186" cy="4351338"/>
          </a:xfrm>
          <a:prstGeom prst="rect">
            <a:avLst/>
          </a:prstGeom>
        </p:spPr>
      </p:pic>
      <p:sp>
        <p:nvSpPr>
          <p:cNvPr id="4" name="Footer Placeholder 3">
            <a:extLst>
              <a:ext uri="{FF2B5EF4-FFF2-40B4-BE49-F238E27FC236}">
                <a16:creationId xmlns:a16="http://schemas.microsoft.com/office/drawing/2014/main" id="{3CD98A1D-E49C-49B1-9295-A5AFFCD7EA09}"/>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46B06E02-4259-4B52-A599-B9E22F08D249}"/>
              </a:ext>
            </a:extLst>
          </p:cNvPr>
          <p:cNvSpPr>
            <a:spLocks noGrp="1"/>
          </p:cNvSpPr>
          <p:nvPr>
            <p:ph type="sldNum" sz="quarter" idx="12"/>
          </p:nvPr>
        </p:nvSpPr>
        <p:spPr/>
        <p:txBody>
          <a:bodyPr/>
          <a:lstStyle/>
          <a:p>
            <a:fld id="{33F258A4-93E7-48C4-BC13-30970DC65C9C}" type="slidenum">
              <a:rPr lang="en-US" smtClean="0"/>
              <a:t>32</a:t>
            </a:fld>
            <a:endParaRPr lang="en-US"/>
          </a:p>
        </p:txBody>
      </p:sp>
    </p:spTree>
    <p:extLst>
      <p:ext uri="{BB962C8B-B14F-4D97-AF65-F5344CB8AC3E}">
        <p14:creationId xmlns:p14="http://schemas.microsoft.com/office/powerpoint/2010/main" val="746040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4FD06-9176-4346-B767-96BBA6BF5F48}"/>
              </a:ext>
            </a:extLst>
          </p:cNvPr>
          <p:cNvSpPr>
            <a:spLocks noGrp="1"/>
          </p:cNvSpPr>
          <p:nvPr>
            <p:ph type="title"/>
          </p:nvPr>
        </p:nvSpPr>
        <p:spPr/>
        <p:txBody>
          <a:bodyPr/>
          <a:lstStyle/>
          <a:p>
            <a:endParaRPr lang="en-PK"/>
          </a:p>
        </p:txBody>
      </p:sp>
      <p:pic>
        <p:nvPicPr>
          <p:cNvPr id="6" name="Content Placeholder 5">
            <a:extLst>
              <a:ext uri="{FF2B5EF4-FFF2-40B4-BE49-F238E27FC236}">
                <a16:creationId xmlns:a16="http://schemas.microsoft.com/office/drawing/2014/main" id="{16649832-7304-4850-A8F0-740E6D7DBBAC}"/>
              </a:ext>
            </a:extLst>
          </p:cNvPr>
          <p:cNvPicPr>
            <a:picLocks noGrp="1" noChangeAspect="1"/>
          </p:cNvPicPr>
          <p:nvPr>
            <p:ph idx="1"/>
          </p:nvPr>
        </p:nvPicPr>
        <p:blipFill>
          <a:blip r:embed="rId2"/>
          <a:stretch>
            <a:fillRect/>
          </a:stretch>
        </p:blipFill>
        <p:spPr>
          <a:xfrm>
            <a:off x="914400" y="657546"/>
            <a:ext cx="10439400" cy="5519417"/>
          </a:xfrm>
          <a:prstGeom prst="rect">
            <a:avLst/>
          </a:prstGeom>
        </p:spPr>
      </p:pic>
      <p:sp>
        <p:nvSpPr>
          <p:cNvPr id="4" name="Footer Placeholder 3">
            <a:extLst>
              <a:ext uri="{FF2B5EF4-FFF2-40B4-BE49-F238E27FC236}">
                <a16:creationId xmlns:a16="http://schemas.microsoft.com/office/drawing/2014/main" id="{44E6EE36-4CCA-4CD6-BFAE-49DB9288E7F1}"/>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4A1BBD2A-A686-4B53-BD5B-80B497F676C7}"/>
              </a:ext>
            </a:extLst>
          </p:cNvPr>
          <p:cNvSpPr>
            <a:spLocks noGrp="1"/>
          </p:cNvSpPr>
          <p:nvPr>
            <p:ph type="sldNum" sz="quarter" idx="12"/>
          </p:nvPr>
        </p:nvSpPr>
        <p:spPr/>
        <p:txBody>
          <a:bodyPr/>
          <a:lstStyle/>
          <a:p>
            <a:fld id="{33F258A4-93E7-48C4-BC13-30970DC65C9C}" type="slidenum">
              <a:rPr lang="en-US" smtClean="0"/>
              <a:t>33</a:t>
            </a:fld>
            <a:endParaRPr lang="en-US"/>
          </a:p>
        </p:txBody>
      </p:sp>
    </p:spTree>
    <p:extLst>
      <p:ext uri="{BB962C8B-B14F-4D97-AF65-F5344CB8AC3E}">
        <p14:creationId xmlns:p14="http://schemas.microsoft.com/office/powerpoint/2010/main" val="942484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E8486-8E4C-4DA8-8AC9-9E86013CA91A}"/>
              </a:ext>
            </a:extLst>
          </p:cNvPr>
          <p:cNvSpPr>
            <a:spLocks noGrp="1"/>
          </p:cNvSpPr>
          <p:nvPr>
            <p:ph type="title"/>
          </p:nvPr>
        </p:nvSpPr>
        <p:spPr>
          <a:xfrm>
            <a:off x="838200" y="365126"/>
            <a:ext cx="10515600" cy="597088"/>
          </a:xfrm>
        </p:spPr>
        <p:txBody>
          <a:bodyPr>
            <a:normAutofit fontScale="90000"/>
          </a:bodyPr>
          <a:lstStyle/>
          <a:p>
            <a:r>
              <a:rPr lang="en-US" dirty="0"/>
              <a:t>Axillary Nerve Injury</a:t>
            </a:r>
            <a:endParaRPr lang="en-PK" dirty="0"/>
          </a:p>
        </p:txBody>
      </p:sp>
      <p:pic>
        <p:nvPicPr>
          <p:cNvPr id="6" name="Content Placeholder 5">
            <a:extLst>
              <a:ext uri="{FF2B5EF4-FFF2-40B4-BE49-F238E27FC236}">
                <a16:creationId xmlns:a16="http://schemas.microsoft.com/office/drawing/2014/main" id="{2F65DBCE-C2F6-4F47-B616-7869DE4BF9EA}"/>
              </a:ext>
            </a:extLst>
          </p:cNvPr>
          <p:cNvPicPr>
            <a:picLocks noGrp="1" noChangeAspect="1"/>
          </p:cNvPicPr>
          <p:nvPr>
            <p:ph idx="1"/>
          </p:nvPr>
        </p:nvPicPr>
        <p:blipFill>
          <a:blip r:embed="rId2"/>
          <a:stretch>
            <a:fillRect/>
          </a:stretch>
        </p:blipFill>
        <p:spPr>
          <a:xfrm>
            <a:off x="1232899" y="962214"/>
            <a:ext cx="9935110" cy="5530659"/>
          </a:xfrm>
          <a:prstGeom prst="rect">
            <a:avLst/>
          </a:prstGeom>
        </p:spPr>
      </p:pic>
      <p:sp>
        <p:nvSpPr>
          <p:cNvPr id="4" name="Footer Placeholder 3">
            <a:extLst>
              <a:ext uri="{FF2B5EF4-FFF2-40B4-BE49-F238E27FC236}">
                <a16:creationId xmlns:a16="http://schemas.microsoft.com/office/drawing/2014/main" id="{B867DFC9-9694-49CB-BC9E-4BDE0BC605D7}"/>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CBDCE8DC-5D7D-4DC7-8BE6-479987702200}"/>
              </a:ext>
            </a:extLst>
          </p:cNvPr>
          <p:cNvSpPr>
            <a:spLocks noGrp="1"/>
          </p:cNvSpPr>
          <p:nvPr>
            <p:ph type="sldNum" sz="quarter" idx="12"/>
          </p:nvPr>
        </p:nvSpPr>
        <p:spPr/>
        <p:txBody>
          <a:bodyPr/>
          <a:lstStyle/>
          <a:p>
            <a:fld id="{33F258A4-93E7-48C4-BC13-30970DC65C9C}" type="slidenum">
              <a:rPr lang="en-US" smtClean="0"/>
              <a:t>34</a:t>
            </a:fld>
            <a:endParaRPr lang="en-US"/>
          </a:p>
        </p:txBody>
      </p:sp>
    </p:spTree>
    <p:extLst>
      <p:ext uri="{BB962C8B-B14F-4D97-AF65-F5344CB8AC3E}">
        <p14:creationId xmlns:p14="http://schemas.microsoft.com/office/powerpoint/2010/main" val="3525261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ADD5-5549-464A-8DE9-4B224F49E61E}"/>
              </a:ext>
            </a:extLst>
          </p:cNvPr>
          <p:cNvSpPr>
            <a:spLocks noGrp="1"/>
          </p:cNvSpPr>
          <p:nvPr>
            <p:ph type="title"/>
          </p:nvPr>
        </p:nvSpPr>
        <p:spPr/>
        <p:txBody>
          <a:bodyPr/>
          <a:lstStyle/>
          <a:p>
            <a:r>
              <a:rPr lang="en-US" dirty="0"/>
              <a:t>Glenoid Labrum Tear</a:t>
            </a:r>
            <a:endParaRPr lang="en-PK" dirty="0"/>
          </a:p>
        </p:txBody>
      </p:sp>
      <p:pic>
        <p:nvPicPr>
          <p:cNvPr id="6" name="Content Placeholder 5">
            <a:extLst>
              <a:ext uri="{FF2B5EF4-FFF2-40B4-BE49-F238E27FC236}">
                <a16:creationId xmlns:a16="http://schemas.microsoft.com/office/drawing/2014/main" id="{A85F44B7-3726-4BB1-87AB-1F7D38A98B98}"/>
              </a:ext>
            </a:extLst>
          </p:cNvPr>
          <p:cNvPicPr>
            <a:picLocks noGrp="1" noChangeAspect="1"/>
          </p:cNvPicPr>
          <p:nvPr>
            <p:ph idx="1"/>
          </p:nvPr>
        </p:nvPicPr>
        <p:blipFill>
          <a:blip r:embed="rId2"/>
          <a:stretch>
            <a:fillRect/>
          </a:stretch>
        </p:blipFill>
        <p:spPr>
          <a:xfrm>
            <a:off x="1808252" y="1541123"/>
            <a:ext cx="8537824" cy="4541177"/>
          </a:xfrm>
          <a:prstGeom prst="rect">
            <a:avLst/>
          </a:prstGeom>
        </p:spPr>
      </p:pic>
      <p:sp>
        <p:nvSpPr>
          <p:cNvPr id="4" name="Footer Placeholder 3">
            <a:extLst>
              <a:ext uri="{FF2B5EF4-FFF2-40B4-BE49-F238E27FC236}">
                <a16:creationId xmlns:a16="http://schemas.microsoft.com/office/drawing/2014/main" id="{72BD0BF9-9C40-47A5-B7A0-B9B4C7329449}"/>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4F63C59A-0926-46B0-9716-79A79A23258A}"/>
              </a:ext>
            </a:extLst>
          </p:cNvPr>
          <p:cNvSpPr>
            <a:spLocks noGrp="1"/>
          </p:cNvSpPr>
          <p:nvPr>
            <p:ph type="sldNum" sz="quarter" idx="12"/>
          </p:nvPr>
        </p:nvSpPr>
        <p:spPr/>
        <p:txBody>
          <a:bodyPr/>
          <a:lstStyle/>
          <a:p>
            <a:fld id="{33F258A4-93E7-48C4-BC13-30970DC65C9C}" type="slidenum">
              <a:rPr lang="en-US" smtClean="0"/>
              <a:t>35</a:t>
            </a:fld>
            <a:endParaRPr lang="en-US"/>
          </a:p>
        </p:txBody>
      </p:sp>
    </p:spTree>
    <p:extLst>
      <p:ext uri="{BB962C8B-B14F-4D97-AF65-F5344CB8AC3E}">
        <p14:creationId xmlns:p14="http://schemas.microsoft.com/office/powerpoint/2010/main" val="2880297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9B02-EA10-4D09-99E5-91A61B24FD5E}"/>
              </a:ext>
            </a:extLst>
          </p:cNvPr>
          <p:cNvSpPr>
            <a:spLocks noGrp="1"/>
          </p:cNvSpPr>
          <p:nvPr>
            <p:ph type="title"/>
          </p:nvPr>
        </p:nvSpPr>
        <p:spPr/>
        <p:txBody>
          <a:bodyPr/>
          <a:lstStyle/>
          <a:p>
            <a:endParaRPr lang="en-PK"/>
          </a:p>
        </p:txBody>
      </p:sp>
      <p:pic>
        <p:nvPicPr>
          <p:cNvPr id="6" name="Content Placeholder 5">
            <a:extLst>
              <a:ext uri="{FF2B5EF4-FFF2-40B4-BE49-F238E27FC236}">
                <a16:creationId xmlns:a16="http://schemas.microsoft.com/office/drawing/2014/main" id="{6A0B2A73-C802-4D48-92BF-9F8E88F1A0F7}"/>
              </a:ext>
            </a:extLst>
          </p:cNvPr>
          <p:cNvPicPr>
            <a:picLocks noGrp="1" noChangeAspect="1"/>
          </p:cNvPicPr>
          <p:nvPr>
            <p:ph idx="1"/>
          </p:nvPr>
        </p:nvPicPr>
        <p:blipFill>
          <a:blip r:embed="rId2"/>
          <a:stretch>
            <a:fillRect/>
          </a:stretch>
        </p:blipFill>
        <p:spPr>
          <a:xfrm>
            <a:off x="544530" y="267128"/>
            <a:ext cx="11301573" cy="6454347"/>
          </a:xfrm>
          <a:prstGeom prst="rect">
            <a:avLst/>
          </a:prstGeom>
        </p:spPr>
      </p:pic>
      <p:sp>
        <p:nvSpPr>
          <p:cNvPr id="4" name="Footer Placeholder 3">
            <a:extLst>
              <a:ext uri="{FF2B5EF4-FFF2-40B4-BE49-F238E27FC236}">
                <a16:creationId xmlns:a16="http://schemas.microsoft.com/office/drawing/2014/main" id="{4F9A2CD3-0963-49A8-94C9-D577D33A7D3B}"/>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B32F8432-B5FD-4452-B9CD-582D996CB4B4}"/>
              </a:ext>
            </a:extLst>
          </p:cNvPr>
          <p:cNvSpPr>
            <a:spLocks noGrp="1"/>
          </p:cNvSpPr>
          <p:nvPr>
            <p:ph type="sldNum" sz="quarter" idx="12"/>
          </p:nvPr>
        </p:nvSpPr>
        <p:spPr/>
        <p:txBody>
          <a:bodyPr/>
          <a:lstStyle/>
          <a:p>
            <a:fld id="{33F258A4-93E7-48C4-BC13-30970DC65C9C}" type="slidenum">
              <a:rPr lang="en-US" smtClean="0"/>
              <a:t>36</a:t>
            </a:fld>
            <a:endParaRPr lang="en-US"/>
          </a:p>
        </p:txBody>
      </p:sp>
    </p:spTree>
    <p:extLst>
      <p:ext uri="{BB962C8B-B14F-4D97-AF65-F5344CB8AC3E}">
        <p14:creationId xmlns:p14="http://schemas.microsoft.com/office/powerpoint/2010/main" val="95038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8255B-0AFF-4425-9B86-12A2BCD16B3E}"/>
              </a:ext>
            </a:extLst>
          </p:cNvPr>
          <p:cNvSpPr>
            <a:spLocks noGrp="1"/>
          </p:cNvSpPr>
          <p:nvPr>
            <p:ph type="title"/>
          </p:nvPr>
        </p:nvSpPr>
        <p:spPr/>
        <p:txBody>
          <a:bodyPr/>
          <a:lstStyle/>
          <a:p>
            <a:endParaRPr lang="en-PK"/>
          </a:p>
        </p:txBody>
      </p:sp>
      <p:pic>
        <p:nvPicPr>
          <p:cNvPr id="6" name="Content Placeholder 5">
            <a:extLst>
              <a:ext uri="{FF2B5EF4-FFF2-40B4-BE49-F238E27FC236}">
                <a16:creationId xmlns:a16="http://schemas.microsoft.com/office/drawing/2014/main" id="{48BEF74E-76B4-44CB-8103-48FCBC51FEED}"/>
              </a:ext>
            </a:extLst>
          </p:cNvPr>
          <p:cNvPicPr>
            <a:picLocks noGrp="1" noChangeAspect="1"/>
          </p:cNvPicPr>
          <p:nvPr>
            <p:ph idx="1"/>
          </p:nvPr>
        </p:nvPicPr>
        <p:blipFill>
          <a:blip r:embed="rId2"/>
          <a:stretch>
            <a:fillRect/>
          </a:stretch>
        </p:blipFill>
        <p:spPr>
          <a:xfrm>
            <a:off x="184935" y="365125"/>
            <a:ext cx="11815281" cy="6356350"/>
          </a:xfrm>
          <a:prstGeom prst="rect">
            <a:avLst/>
          </a:prstGeom>
        </p:spPr>
      </p:pic>
      <p:sp>
        <p:nvSpPr>
          <p:cNvPr id="4" name="Footer Placeholder 3">
            <a:extLst>
              <a:ext uri="{FF2B5EF4-FFF2-40B4-BE49-F238E27FC236}">
                <a16:creationId xmlns:a16="http://schemas.microsoft.com/office/drawing/2014/main" id="{0BB775E9-EAF7-4217-9C84-ED46FA4E64C0}"/>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837F1A3C-B996-43C7-BF6C-BFD043E6C62D}"/>
              </a:ext>
            </a:extLst>
          </p:cNvPr>
          <p:cNvSpPr>
            <a:spLocks noGrp="1"/>
          </p:cNvSpPr>
          <p:nvPr>
            <p:ph type="sldNum" sz="quarter" idx="12"/>
          </p:nvPr>
        </p:nvSpPr>
        <p:spPr/>
        <p:txBody>
          <a:bodyPr/>
          <a:lstStyle/>
          <a:p>
            <a:fld id="{33F258A4-93E7-48C4-BC13-30970DC65C9C}" type="slidenum">
              <a:rPr lang="en-US" smtClean="0"/>
              <a:t>37</a:t>
            </a:fld>
            <a:endParaRPr lang="en-US"/>
          </a:p>
        </p:txBody>
      </p:sp>
    </p:spTree>
    <p:extLst>
      <p:ext uri="{BB962C8B-B14F-4D97-AF65-F5344CB8AC3E}">
        <p14:creationId xmlns:p14="http://schemas.microsoft.com/office/powerpoint/2010/main" val="3926612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AF9A94-03C1-46DE-B07F-798D60310014}"/>
              </a:ext>
            </a:extLst>
          </p:cNvPr>
          <p:cNvSpPr>
            <a:spLocks noGrp="1"/>
          </p:cNvSpPr>
          <p:nvPr>
            <p:ph type="title"/>
          </p:nvPr>
        </p:nvSpPr>
        <p:spPr/>
        <p:txBody>
          <a:bodyPr/>
          <a:lstStyle/>
          <a:p>
            <a:r>
              <a:rPr lang="en-US" b="1" dirty="0">
                <a:solidFill>
                  <a:srgbClr val="002060"/>
                </a:solidFill>
              </a:rPr>
              <a:t>Spiral Integration</a:t>
            </a:r>
            <a:endParaRPr lang="en-PK" b="1" dirty="0">
              <a:solidFill>
                <a:srgbClr val="002060"/>
              </a:solidFill>
            </a:endParaRPr>
          </a:p>
        </p:txBody>
      </p:sp>
      <p:sp>
        <p:nvSpPr>
          <p:cNvPr id="7" name="Text Placeholder 6">
            <a:extLst>
              <a:ext uri="{FF2B5EF4-FFF2-40B4-BE49-F238E27FC236}">
                <a16:creationId xmlns:a16="http://schemas.microsoft.com/office/drawing/2014/main" id="{1A5FFDE1-ABE3-437F-B561-616D3520BE53}"/>
              </a:ext>
            </a:extLst>
          </p:cNvPr>
          <p:cNvSpPr>
            <a:spLocks noGrp="1"/>
          </p:cNvSpPr>
          <p:nvPr>
            <p:ph type="body" idx="1"/>
          </p:nvPr>
        </p:nvSpPr>
        <p:spPr/>
        <p:txBody>
          <a:bodyPr/>
          <a:lstStyle/>
          <a:p>
            <a:endParaRPr lang="en-PK"/>
          </a:p>
        </p:txBody>
      </p:sp>
      <p:sp>
        <p:nvSpPr>
          <p:cNvPr id="4" name="Footer Placeholder 3">
            <a:extLst>
              <a:ext uri="{FF2B5EF4-FFF2-40B4-BE49-F238E27FC236}">
                <a16:creationId xmlns:a16="http://schemas.microsoft.com/office/drawing/2014/main" id="{6595B36C-66CC-403B-964B-B761B98100FA}"/>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FB897D30-E093-4F8B-B344-BCA75E2C20A4}"/>
              </a:ext>
            </a:extLst>
          </p:cNvPr>
          <p:cNvSpPr>
            <a:spLocks noGrp="1"/>
          </p:cNvSpPr>
          <p:nvPr>
            <p:ph type="sldNum" sz="quarter" idx="12"/>
          </p:nvPr>
        </p:nvSpPr>
        <p:spPr/>
        <p:txBody>
          <a:bodyPr/>
          <a:lstStyle/>
          <a:p>
            <a:fld id="{33F258A4-93E7-48C4-BC13-30970DC65C9C}" type="slidenum">
              <a:rPr lang="en-US" smtClean="0"/>
              <a:t>38</a:t>
            </a:fld>
            <a:endParaRPr lang="en-US"/>
          </a:p>
        </p:txBody>
      </p:sp>
    </p:spTree>
    <p:extLst>
      <p:ext uri="{BB962C8B-B14F-4D97-AF65-F5344CB8AC3E}">
        <p14:creationId xmlns:p14="http://schemas.microsoft.com/office/powerpoint/2010/main" val="2822636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48C05-8054-413F-846B-AC7809C4CDA0}"/>
              </a:ext>
            </a:extLst>
          </p:cNvPr>
          <p:cNvSpPr>
            <a:spLocks noGrp="1"/>
          </p:cNvSpPr>
          <p:nvPr>
            <p:ph type="title"/>
          </p:nvPr>
        </p:nvSpPr>
        <p:spPr/>
        <p:txBody>
          <a:bodyPr/>
          <a:lstStyle/>
          <a:p>
            <a:r>
              <a:rPr lang="en-US" dirty="0"/>
              <a:t>Family Medicine(Presentation Of Shoulder Dislocation)</a:t>
            </a:r>
            <a:endParaRPr lang="en-PK" dirty="0"/>
          </a:p>
        </p:txBody>
      </p:sp>
      <p:pic>
        <p:nvPicPr>
          <p:cNvPr id="6" name="Content Placeholder 5">
            <a:extLst>
              <a:ext uri="{FF2B5EF4-FFF2-40B4-BE49-F238E27FC236}">
                <a16:creationId xmlns:a16="http://schemas.microsoft.com/office/drawing/2014/main" id="{6205A0F6-F5A4-4922-B444-89298CC7065D}"/>
              </a:ext>
            </a:extLst>
          </p:cNvPr>
          <p:cNvPicPr>
            <a:picLocks noGrp="1" noChangeAspect="1"/>
          </p:cNvPicPr>
          <p:nvPr>
            <p:ph idx="1"/>
          </p:nvPr>
        </p:nvPicPr>
        <p:blipFill>
          <a:blip r:embed="rId2"/>
          <a:stretch>
            <a:fillRect/>
          </a:stretch>
        </p:blipFill>
        <p:spPr>
          <a:xfrm>
            <a:off x="3145307" y="1825625"/>
            <a:ext cx="5901385" cy="4351338"/>
          </a:xfrm>
          <a:prstGeom prst="rect">
            <a:avLst/>
          </a:prstGeom>
        </p:spPr>
      </p:pic>
      <p:sp>
        <p:nvSpPr>
          <p:cNvPr id="4" name="Footer Placeholder 3">
            <a:extLst>
              <a:ext uri="{FF2B5EF4-FFF2-40B4-BE49-F238E27FC236}">
                <a16:creationId xmlns:a16="http://schemas.microsoft.com/office/drawing/2014/main" id="{9914EE33-E321-4FC9-8C45-76869626A3E5}"/>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08CF7586-3359-4263-930C-59D8B76A2B3E}"/>
              </a:ext>
            </a:extLst>
          </p:cNvPr>
          <p:cNvSpPr>
            <a:spLocks noGrp="1"/>
          </p:cNvSpPr>
          <p:nvPr>
            <p:ph type="sldNum" sz="quarter" idx="12"/>
          </p:nvPr>
        </p:nvSpPr>
        <p:spPr/>
        <p:txBody>
          <a:bodyPr/>
          <a:lstStyle/>
          <a:p>
            <a:fld id="{33F258A4-93E7-48C4-BC13-30970DC65C9C}" type="slidenum">
              <a:rPr lang="en-US" smtClean="0"/>
              <a:t>39</a:t>
            </a:fld>
            <a:endParaRPr lang="en-US"/>
          </a:p>
        </p:txBody>
      </p:sp>
    </p:spTree>
    <p:extLst>
      <p:ext uri="{BB962C8B-B14F-4D97-AF65-F5344CB8AC3E}">
        <p14:creationId xmlns:p14="http://schemas.microsoft.com/office/powerpoint/2010/main" val="2219669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Learning Objectives</a:t>
            </a:r>
          </a:p>
        </p:txBody>
      </p:sp>
      <p:pic>
        <p:nvPicPr>
          <p:cNvPr id="6" name="Content Placeholder 5">
            <a:extLst>
              <a:ext uri="{FF2B5EF4-FFF2-40B4-BE49-F238E27FC236}">
                <a16:creationId xmlns:a16="http://schemas.microsoft.com/office/drawing/2014/main" id="{79718AEA-81AB-409D-BC1F-E0638D5068AD}"/>
              </a:ext>
            </a:extLst>
          </p:cNvPr>
          <p:cNvPicPr>
            <a:picLocks noGrp="1" noChangeAspect="1"/>
          </p:cNvPicPr>
          <p:nvPr>
            <p:ph idx="1"/>
          </p:nvPr>
        </p:nvPicPr>
        <p:blipFill>
          <a:blip r:embed="rId2"/>
          <a:stretch>
            <a:fillRect/>
          </a:stretch>
        </p:blipFill>
        <p:spPr>
          <a:xfrm>
            <a:off x="410966" y="1397285"/>
            <a:ext cx="10942834" cy="5324190"/>
          </a:xfrm>
          <a:prstGeom prst="rect">
            <a:avLst/>
          </a:prstGeom>
        </p:spPr>
      </p:pic>
      <p:sp>
        <p:nvSpPr>
          <p:cNvPr id="4" name="Footer Placeholder 3"/>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8EF29C07-7AC2-49AF-A468-7FD33E1C76B2}"/>
              </a:ext>
            </a:extLst>
          </p:cNvPr>
          <p:cNvSpPr>
            <a:spLocks noGrp="1"/>
          </p:cNvSpPr>
          <p:nvPr>
            <p:ph type="sldNum" sz="quarter" idx="12"/>
          </p:nvPr>
        </p:nvSpPr>
        <p:spPr/>
        <p:txBody>
          <a:bodyPr/>
          <a:lstStyle/>
          <a:p>
            <a:fld id="{33F258A4-93E7-48C4-BC13-30970DC65C9C}" type="slidenum">
              <a:rPr lang="en-US" smtClean="0"/>
              <a:t>4</a:t>
            </a:fld>
            <a:endParaRPr lang="en-US"/>
          </a:p>
        </p:txBody>
      </p:sp>
    </p:spTree>
    <p:extLst>
      <p:ext uri="{BB962C8B-B14F-4D97-AF65-F5344CB8AC3E}">
        <p14:creationId xmlns:p14="http://schemas.microsoft.com/office/powerpoint/2010/main" val="1524070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1A842-D576-4AFB-8D75-24E22C5978D4}"/>
              </a:ext>
            </a:extLst>
          </p:cNvPr>
          <p:cNvSpPr>
            <a:spLocks noGrp="1"/>
          </p:cNvSpPr>
          <p:nvPr>
            <p:ph type="title"/>
          </p:nvPr>
        </p:nvSpPr>
        <p:spPr/>
        <p:txBody>
          <a:bodyPr/>
          <a:lstStyle/>
          <a:p>
            <a:endParaRPr lang="en-PK"/>
          </a:p>
        </p:txBody>
      </p:sp>
      <p:pic>
        <p:nvPicPr>
          <p:cNvPr id="6" name="Content Placeholder 5">
            <a:extLst>
              <a:ext uri="{FF2B5EF4-FFF2-40B4-BE49-F238E27FC236}">
                <a16:creationId xmlns:a16="http://schemas.microsoft.com/office/drawing/2014/main" id="{BD7E69D4-2798-475B-8EB1-E29FF7075D2F}"/>
              </a:ext>
            </a:extLst>
          </p:cNvPr>
          <p:cNvPicPr>
            <a:picLocks noGrp="1" noChangeAspect="1"/>
          </p:cNvPicPr>
          <p:nvPr>
            <p:ph idx="1"/>
          </p:nvPr>
        </p:nvPicPr>
        <p:blipFill>
          <a:blip r:embed="rId2"/>
          <a:stretch>
            <a:fillRect/>
          </a:stretch>
        </p:blipFill>
        <p:spPr>
          <a:xfrm>
            <a:off x="390418" y="365124"/>
            <a:ext cx="11394040" cy="6271981"/>
          </a:xfrm>
          <a:prstGeom prst="rect">
            <a:avLst/>
          </a:prstGeom>
        </p:spPr>
      </p:pic>
      <p:sp>
        <p:nvSpPr>
          <p:cNvPr id="4" name="Footer Placeholder 3">
            <a:extLst>
              <a:ext uri="{FF2B5EF4-FFF2-40B4-BE49-F238E27FC236}">
                <a16:creationId xmlns:a16="http://schemas.microsoft.com/office/drawing/2014/main" id="{84335BE8-86E2-4D5E-9343-6E86CE8B972A}"/>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1F91C7E7-2EA6-4934-9BE5-7D7E38D81453}"/>
              </a:ext>
            </a:extLst>
          </p:cNvPr>
          <p:cNvSpPr>
            <a:spLocks noGrp="1"/>
          </p:cNvSpPr>
          <p:nvPr>
            <p:ph type="sldNum" sz="quarter" idx="12"/>
          </p:nvPr>
        </p:nvSpPr>
        <p:spPr/>
        <p:txBody>
          <a:bodyPr/>
          <a:lstStyle/>
          <a:p>
            <a:fld id="{33F258A4-93E7-48C4-BC13-30970DC65C9C}" type="slidenum">
              <a:rPr lang="en-US" smtClean="0"/>
              <a:t>40</a:t>
            </a:fld>
            <a:endParaRPr lang="en-US"/>
          </a:p>
        </p:txBody>
      </p:sp>
    </p:spTree>
    <p:extLst>
      <p:ext uri="{BB962C8B-B14F-4D97-AF65-F5344CB8AC3E}">
        <p14:creationId xmlns:p14="http://schemas.microsoft.com/office/powerpoint/2010/main" val="2302776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6FD81E-01C6-469F-A517-81DFAC1DB3C9}"/>
              </a:ext>
            </a:extLst>
          </p:cNvPr>
          <p:cNvSpPr>
            <a:spLocks noGrp="1"/>
          </p:cNvSpPr>
          <p:nvPr>
            <p:ph type="title"/>
          </p:nvPr>
        </p:nvSpPr>
        <p:spPr/>
        <p:txBody>
          <a:bodyPr/>
          <a:lstStyle/>
          <a:p>
            <a:r>
              <a:rPr lang="en-US" b="1" dirty="0">
                <a:solidFill>
                  <a:srgbClr val="002060"/>
                </a:solidFill>
              </a:rPr>
              <a:t>Artificial Intelligence</a:t>
            </a:r>
            <a:endParaRPr lang="en-PK" b="1" dirty="0">
              <a:solidFill>
                <a:srgbClr val="002060"/>
              </a:solidFill>
            </a:endParaRPr>
          </a:p>
        </p:txBody>
      </p:sp>
      <p:pic>
        <p:nvPicPr>
          <p:cNvPr id="3" name="Content Placeholder 2">
            <a:extLst>
              <a:ext uri="{FF2B5EF4-FFF2-40B4-BE49-F238E27FC236}">
                <a16:creationId xmlns:a16="http://schemas.microsoft.com/office/drawing/2014/main" id="{14AD46CE-0FEE-437C-BDA3-E69418598F5C}"/>
              </a:ext>
            </a:extLst>
          </p:cNvPr>
          <p:cNvPicPr>
            <a:picLocks noGrp="1" noChangeAspect="1"/>
          </p:cNvPicPr>
          <p:nvPr>
            <p:ph idx="1"/>
          </p:nvPr>
        </p:nvPicPr>
        <p:blipFill>
          <a:blip r:embed="rId2"/>
          <a:stretch>
            <a:fillRect/>
          </a:stretch>
        </p:blipFill>
        <p:spPr>
          <a:xfrm>
            <a:off x="3158542" y="1825625"/>
            <a:ext cx="5874915" cy="4351338"/>
          </a:xfrm>
          <a:prstGeom prst="rect">
            <a:avLst/>
          </a:prstGeom>
        </p:spPr>
      </p:pic>
      <p:sp>
        <p:nvSpPr>
          <p:cNvPr id="4" name="Footer Placeholder 3">
            <a:extLst>
              <a:ext uri="{FF2B5EF4-FFF2-40B4-BE49-F238E27FC236}">
                <a16:creationId xmlns:a16="http://schemas.microsoft.com/office/drawing/2014/main" id="{748D8AD6-7668-4566-8330-9B9D9FE341FC}"/>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9E266729-9591-491F-B5F1-A833CAFAD15D}"/>
              </a:ext>
            </a:extLst>
          </p:cNvPr>
          <p:cNvSpPr>
            <a:spLocks noGrp="1"/>
          </p:cNvSpPr>
          <p:nvPr>
            <p:ph type="sldNum" sz="quarter" idx="12"/>
          </p:nvPr>
        </p:nvSpPr>
        <p:spPr/>
        <p:txBody>
          <a:bodyPr/>
          <a:lstStyle/>
          <a:p>
            <a:fld id="{33F258A4-93E7-48C4-BC13-30970DC65C9C}" type="slidenum">
              <a:rPr lang="en-US" smtClean="0"/>
              <a:t>41</a:t>
            </a:fld>
            <a:endParaRPr lang="en-US"/>
          </a:p>
        </p:txBody>
      </p:sp>
    </p:spTree>
    <p:extLst>
      <p:ext uri="{BB962C8B-B14F-4D97-AF65-F5344CB8AC3E}">
        <p14:creationId xmlns:p14="http://schemas.microsoft.com/office/powerpoint/2010/main" val="1836779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Research Article</a:t>
            </a:r>
          </a:p>
        </p:txBody>
      </p:sp>
      <p:sp>
        <p:nvSpPr>
          <p:cNvPr id="3" name="Content Placeholder 2"/>
          <p:cNvSpPr>
            <a:spLocks noGrp="1"/>
          </p:cNvSpPr>
          <p:nvPr>
            <p:ph idx="1"/>
          </p:nvPr>
        </p:nvSpPr>
        <p:spPr/>
        <p:txBody>
          <a:bodyPr/>
          <a:lstStyle/>
          <a:p>
            <a:r>
              <a:rPr lang="en-US" dirty="0">
                <a:hlinkClick r:id="rId2"/>
              </a:rPr>
              <a:t>https://www.ncbi.nlm.nih.gov/books/NBK459125/</a:t>
            </a:r>
            <a:endParaRPr lang="en-US" dirty="0"/>
          </a:p>
          <a:p>
            <a:endParaRPr lang="en-US" dirty="0"/>
          </a:p>
          <a:p>
            <a:endParaRPr lang="en-US" dirty="0"/>
          </a:p>
          <a:p>
            <a:endParaRPr lang="en-US" dirty="0"/>
          </a:p>
          <a:p>
            <a:r>
              <a:rPr lang="en-US" dirty="0"/>
              <a:t>Shoulder Dislocations Overview</a:t>
            </a:r>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CORE CONCEPT</a:t>
            </a:r>
            <a:endParaRPr lang="en-US" dirty="0"/>
          </a:p>
        </p:txBody>
      </p:sp>
      <p:sp>
        <p:nvSpPr>
          <p:cNvPr id="5" name="Slide Number Placeholder 4">
            <a:extLst>
              <a:ext uri="{FF2B5EF4-FFF2-40B4-BE49-F238E27FC236}">
                <a16:creationId xmlns:a16="http://schemas.microsoft.com/office/drawing/2014/main" id="{3140906B-707E-4558-B872-C3B6AD35F622}"/>
              </a:ext>
            </a:extLst>
          </p:cNvPr>
          <p:cNvSpPr>
            <a:spLocks noGrp="1"/>
          </p:cNvSpPr>
          <p:nvPr>
            <p:ph type="sldNum" sz="quarter" idx="12"/>
          </p:nvPr>
        </p:nvSpPr>
        <p:spPr/>
        <p:txBody>
          <a:bodyPr/>
          <a:lstStyle/>
          <a:p>
            <a:fld id="{33F258A4-93E7-48C4-BC13-30970DC65C9C}" type="slidenum">
              <a:rPr lang="en-US" smtClean="0"/>
              <a:t>42</a:t>
            </a:fld>
            <a:endParaRPr lang="en-US"/>
          </a:p>
        </p:txBody>
      </p:sp>
    </p:spTree>
    <p:extLst>
      <p:ext uri="{BB962C8B-B14F-4D97-AF65-F5344CB8AC3E}">
        <p14:creationId xmlns:p14="http://schemas.microsoft.com/office/powerpoint/2010/main" val="2225863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0309-B568-4740-97E6-EF21D264B952}"/>
              </a:ext>
            </a:extLst>
          </p:cNvPr>
          <p:cNvSpPr>
            <a:spLocks noGrp="1"/>
          </p:cNvSpPr>
          <p:nvPr>
            <p:ph type="title"/>
          </p:nvPr>
        </p:nvSpPr>
        <p:spPr/>
        <p:txBody>
          <a:bodyPr/>
          <a:lstStyle/>
          <a:p>
            <a:r>
              <a:rPr lang="en-US" dirty="0"/>
              <a:t>Abstract</a:t>
            </a:r>
            <a:endParaRPr lang="en-PK" dirty="0"/>
          </a:p>
        </p:txBody>
      </p:sp>
      <p:sp>
        <p:nvSpPr>
          <p:cNvPr id="4" name="Footer Placeholder 3">
            <a:extLst>
              <a:ext uri="{FF2B5EF4-FFF2-40B4-BE49-F238E27FC236}">
                <a16:creationId xmlns:a16="http://schemas.microsoft.com/office/drawing/2014/main" id="{75E01EA0-EE29-42F7-A621-D47E01288693}"/>
              </a:ext>
            </a:extLst>
          </p:cNvPr>
          <p:cNvSpPr>
            <a:spLocks noGrp="1"/>
          </p:cNvSpPr>
          <p:nvPr>
            <p:ph type="ftr" sz="quarter" idx="11"/>
          </p:nvPr>
        </p:nvSpPr>
        <p:spPr/>
        <p:txBody>
          <a:bodyPr/>
          <a:lstStyle/>
          <a:p>
            <a:r>
              <a:rPr lang="en-US"/>
              <a:t>CORE CONCEPT</a:t>
            </a:r>
          </a:p>
        </p:txBody>
      </p:sp>
      <p:sp>
        <p:nvSpPr>
          <p:cNvPr id="3" name="Slide Number Placeholder 2">
            <a:extLst>
              <a:ext uri="{FF2B5EF4-FFF2-40B4-BE49-F238E27FC236}">
                <a16:creationId xmlns:a16="http://schemas.microsoft.com/office/drawing/2014/main" id="{456A560A-93DA-4989-8883-DDBE78392474}"/>
              </a:ext>
            </a:extLst>
          </p:cNvPr>
          <p:cNvSpPr>
            <a:spLocks noGrp="1"/>
          </p:cNvSpPr>
          <p:nvPr>
            <p:ph type="sldNum" sz="quarter" idx="12"/>
          </p:nvPr>
        </p:nvSpPr>
        <p:spPr/>
        <p:txBody>
          <a:bodyPr/>
          <a:lstStyle/>
          <a:p>
            <a:fld id="{33F258A4-93E7-48C4-BC13-30970DC65C9C}" type="slidenum">
              <a:rPr lang="en-US" smtClean="0"/>
              <a:t>43</a:t>
            </a:fld>
            <a:endParaRPr lang="en-US"/>
          </a:p>
        </p:txBody>
      </p:sp>
      <p:pic>
        <p:nvPicPr>
          <p:cNvPr id="5" name="Content Placeholder 4">
            <a:extLst>
              <a:ext uri="{FF2B5EF4-FFF2-40B4-BE49-F238E27FC236}">
                <a16:creationId xmlns:a16="http://schemas.microsoft.com/office/drawing/2014/main" id="{9BA06519-F827-47FA-8E6D-819165D7D197}"/>
              </a:ext>
            </a:extLst>
          </p:cNvPr>
          <p:cNvPicPr>
            <a:picLocks noGrp="1" noChangeAspect="1"/>
          </p:cNvPicPr>
          <p:nvPr>
            <p:ph idx="1"/>
          </p:nvPr>
        </p:nvPicPr>
        <p:blipFill>
          <a:blip r:embed="rId2"/>
          <a:stretch>
            <a:fillRect/>
          </a:stretch>
        </p:blipFill>
        <p:spPr>
          <a:xfrm>
            <a:off x="369869" y="215757"/>
            <a:ext cx="11568701" cy="6505718"/>
          </a:xfrm>
          <a:prstGeom prst="rect">
            <a:avLst/>
          </a:prstGeom>
        </p:spPr>
      </p:pic>
    </p:spTree>
    <p:extLst>
      <p:ext uri="{BB962C8B-B14F-4D97-AF65-F5344CB8AC3E}">
        <p14:creationId xmlns:p14="http://schemas.microsoft.com/office/powerpoint/2010/main" val="3954484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Assessmen</a:t>
            </a:r>
            <a:r>
              <a:rPr lang="en-US" dirty="0"/>
              <a:t>t</a:t>
            </a:r>
          </a:p>
        </p:txBody>
      </p:sp>
      <p:sp>
        <p:nvSpPr>
          <p:cNvPr id="5" name="Text Placeholder 4">
            <a:extLst>
              <a:ext uri="{FF2B5EF4-FFF2-40B4-BE49-F238E27FC236}">
                <a16:creationId xmlns:a16="http://schemas.microsoft.com/office/drawing/2014/main" id="{5AE7F7C8-3547-4DC4-9C4D-22FC80AB262B}"/>
              </a:ext>
            </a:extLst>
          </p:cNvPr>
          <p:cNvSpPr>
            <a:spLocks noGrp="1"/>
          </p:cNvSpPr>
          <p:nvPr>
            <p:ph type="body" idx="1"/>
          </p:nvPr>
        </p:nvSpPr>
        <p:spPr>
          <a:xfrm>
            <a:off x="839788" y="1681163"/>
            <a:ext cx="5157787" cy="176212"/>
          </a:xfrm>
        </p:spPr>
        <p:txBody>
          <a:bodyPr>
            <a:normAutofit fontScale="25000" lnSpcReduction="20000"/>
          </a:bodyPr>
          <a:lstStyle/>
          <a:p>
            <a:endParaRPr lang="en-PK" dirty="0"/>
          </a:p>
        </p:txBody>
      </p:sp>
      <p:sp>
        <p:nvSpPr>
          <p:cNvPr id="3" name="Content Placeholder 2"/>
          <p:cNvSpPr>
            <a:spLocks noGrp="1"/>
          </p:cNvSpPr>
          <p:nvPr>
            <p:ph sz="half" idx="2"/>
          </p:nvPr>
        </p:nvSpPr>
        <p:spPr>
          <a:xfrm>
            <a:off x="839788" y="1681163"/>
            <a:ext cx="5157787" cy="4508500"/>
          </a:xfrm>
        </p:spPr>
        <p:txBody>
          <a:bodyPr>
            <a:normAutofit/>
          </a:bodyPr>
          <a:lstStyle/>
          <a:p>
            <a:pPr marL="0" indent="0">
              <a:buNone/>
            </a:pPr>
            <a:r>
              <a:rPr lang="en-US" dirty="0"/>
              <a:t>Most Common dislocation of shoulder joint is</a:t>
            </a:r>
          </a:p>
          <a:p>
            <a:pPr marL="514350" indent="-514350">
              <a:buAutoNum type="alphaLcPeriod"/>
            </a:pPr>
            <a:r>
              <a:rPr lang="en-US" dirty="0"/>
              <a:t>Anterior</a:t>
            </a:r>
          </a:p>
          <a:p>
            <a:pPr marL="514350" indent="-514350">
              <a:buAutoNum type="alphaLcPeriod"/>
            </a:pPr>
            <a:r>
              <a:rPr lang="en-US" dirty="0"/>
              <a:t>Posterior</a:t>
            </a:r>
          </a:p>
          <a:p>
            <a:pPr marL="514350" indent="-514350">
              <a:buAutoNum type="alphaLcPeriod"/>
            </a:pPr>
            <a:r>
              <a:rPr lang="en-US" dirty="0"/>
              <a:t>Medial</a:t>
            </a:r>
          </a:p>
          <a:p>
            <a:pPr marL="514350" indent="-514350">
              <a:buAutoNum type="alphaLcPeriod"/>
            </a:pPr>
            <a:r>
              <a:rPr lang="en-US" dirty="0"/>
              <a:t>Superior</a:t>
            </a:r>
          </a:p>
          <a:p>
            <a:pPr marL="514350" indent="-514350">
              <a:buAutoNum type="alphaLcPeriod"/>
            </a:pPr>
            <a:r>
              <a:rPr lang="en-US" dirty="0"/>
              <a:t>None of above</a:t>
            </a:r>
          </a:p>
        </p:txBody>
      </p:sp>
      <p:sp>
        <p:nvSpPr>
          <p:cNvPr id="6" name="Text Placeholder 5">
            <a:extLst>
              <a:ext uri="{FF2B5EF4-FFF2-40B4-BE49-F238E27FC236}">
                <a16:creationId xmlns:a16="http://schemas.microsoft.com/office/drawing/2014/main" id="{A0468F4B-443E-41B9-9DEB-8849F632666E}"/>
              </a:ext>
            </a:extLst>
          </p:cNvPr>
          <p:cNvSpPr>
            <a:spLocks noGrp="1"/>
          </p:cNvSpPr>
          <p:nvPr>
            <p:ph type="body" sz="quarter" idx="3"/>
          </p:nvPr>
        </p:nvSpPr>
        <p:spPr>
          <a:xfrm>
            <a:off x="6172200" y="1681163"/>
            <a:ext cx="5183188" cy="45719"/>
          </a:xfrm>
        </p:spPr>
        <p:txBody>
          <a:bodyPr>
            <a:normAutofit fontScale="25000" lnSpcReduction="20000"/>
          </a:bodyPr>
          <a:lstStyle/>
          <a:p>
            <a:endParaRPr lang="en-PK" dirty="0"/>
          </a:p>
        </p:txBody>
      </p:sp>
      <p:sp>
        <p:nvSpPr>
          <p:cNvPr id="7" name="Content Placeholder 6">
            <a:extLst>
              <a:ext uri="{FF2B5EF4-FFF2-40B4-BE49-F238E27FC236}">
                <a16:creationId xmlns:a16="http://schemas.microsoft.com/office/drawing/2014/main" id="{347896CF-37AF-4B93-990F-4FB648B1B472}"/>
              </a:ext>
            </a:extLst>
          </p:cNvPr>
          <p:cNvSpPr>
            <a:spLocks noGrp="1"/>
          </p:cNvSpPr>
          <p:nvPr>
            <p:ph sz="quarter" idx="4"/>
          </p:nvPr>
        </p:nvSpPr>
        <p:spPr>
          <a:xfrm>
            <a:off x="6172200" y="1726882"/>
            <a:ext cx="5183188" cy="4462781"/>
          </a:xfrm>
        </p:spPr>
        <p:txBody>
          <a:bodyPr>
            <a:normAutofit/>
          </a:bodyPr>
          <a:lstStyle/>
          <a:p>
            <a:r>
              <a:rPr lang="en-US" dirty="0"/>
              <a:t>Which includes rotator cuff</a:t>
            </a:r>
          </a:p>
          <a:p>
            <a:pPr marL="514350" indent="-514350">
              <a:buAutoNum type="alphaLcPeriod"/>
            </a:pPr>
            <a:r>
              <a:rPr lang="en-US" dirty="0"/>
              <a:t>Joint capsule</a:t>
            </a:r>
          </a:p>
          <a:p>
            <a:pPr marL="514350" indent="-514350">
              <a:buAutoNum type="alphaLcPeriod"/>
            </a:pPr>
            <a:r>
              <a:rPr lang="en-US" dirty="0"/>
              <a:t>Pectoralis group</a:t>
            </a:r>
          </a:p>
          <a:p>
            <a:pPr marL="514350" indent="-514350">
              <a:buAutoNum type="alphaLcPeriod"/>
            </a:pPr>
            <a:r>
              <a:rPr lang="en-US" dirty="0"/>
              <a:t>Infraspinatus</a:t>
            </a:r>
          </a:p>
          <a:p>
            <a:pPr marL="514350" indent="-514350">
              <a:buAutoNum type="alphaLcPeriod"/>
            </a:pPr>
            <a:r>
              <a:rPr lang="en-US" dirty="0"/>
              <a:t>Teres muscles</a:t>
            </a:r>
          </a:p>
          <a:p>
            <a:pPr marL="514350" indent="-514350">
              <a:buAutoNum type="alphaLcPeriod"/>
            </a:pPr>
            <a:r>
              <a:rPr lang="en-US" dirty="0"/>
              <a:t>Orbicular muscles</a:t>
            </a:r>
          </a:p>
        </p:txBody>
      </p:sp>
      <p:sp>
        <p:nvSpPr>
          <p:cNvPr id="4" name="Footer Placeholder 3"/>
          <p:cNvSpPr>
            <a:spLocks noGrp="1"/>
          </p:cNvSpPr>
          <p:nvPr>
            <p:ph type="ftr" sz="quarter" idx="11"/>
          </p:nvPr>
        </p:nvSpPr>
        <p:spPr/>
        <p:txBody>
          <a:bodyPr/>
          <a:lstStyle/>
          <a:p>
            <a:r>
              <a:rPr lang="en-US"/>
              <a:t>CORE CONCEPT</a:t>
            </a:r>
          </a:p>
        </p:txBody>
      </p:sp>
      <p:sp>
        <p:nvSpPr>
          <p:cNvPr id="8" name="Slide Number Placeholder 7">
            <a:extLst>
              <a:ext uri="{FF2B5EF4-FFF2-40B4-BE49-F238E27FC236}">
                <a16:creationId xmlns:a16="http://schemas.microsoft.com/office/drawing/2014/main" id="{68502BCC-F0DF-43C2-90C8-ECC507D9DDCD}"/>
              </a:ext>
            </a:extLst>
          </p:cNvPr>
          <p:cNvSpPr>
            <a:spLocks noGrp="1"/>
          </p:cNvSpPr>
          <p:nvPr>
            <p:ph type="sldNum" sz="quarter" idx="12"/>
          </p:nvPr>
        </p:nvSpPr>
        <p:spPr/>
        <p:txBody>
          <a:bodyPr/>
          <a:lstStyle/>
          <a:p>
            <a:fld id="{33F258A4-93E7-48C4-BC13-30970DC65C9C}" type="slidenum">
              <a:rPr lang="en-US" smtClean="0"/>
              <a:t>44</a:t>
            </a:fld>
            <a:endParaRPr lang="en-US"/>
          </a:p>
        </p:txBody>
      </p:sp>
    </p:spTree>
    <p:extLst>
      <p:ext uri="{BB962C8B-B14F-4D97-AF65-F5344CB8AC3E}">
        <p14:creationId xmlns:p14="http://schemas.microsoft.com/office/powerpoint/2010/main" val="68433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D3A3-2E12-4F5C-BAF7-1838D380024D}"/>
              </a:ext>
            </a:extLst>
          </p:cNvPr>
          <p:cNvSpPr>
            <a:spLocks noGrp="1"/>
          </p:cNvSpPr>
          <p:nvPr>
            <p:ph type="title"/>
          </p:nvPr>
        </p:nvSpPr>
        <p:spPr/>
        <p:txBody>
          <a:bodyPr/>
          <a:lstStyle/>
          <a:p>
            <a:endParaRPr lang="en-PK"/>
          </a:p>
        </p:txBody>
      </p:sp>
      <p:sp>
        <p:nvSpPr>
          <p:cNvPr id="3" name="Text Placeholder 2">
            <a:extLst>
              <a:ext uri="{FF2B5EF4-FFF2-40B4-BE49-F238E27FC236}">
                <a16:creationId xmlns:a16="http://schemas.microsoft.com/office/drawing/2014/main" id="{232C08AF-1CAA-4D5E-9FB2-FAD2EB0F15DD}"/>
              </a:ext>
            </a:extLst>
          </p:cNvPr>
          <p:cNvSpPr>
            <a:spLocks noGrp="1"/>
          </p:cNvSpPr>
          <p:nvPr>
            <p:ph type="body" idx="1"/>
          </p:nvPr>
        </p:nvSpPr>
        <p:spPr/>
        <p:txBody>
          <a:bodyPr/>
          <a:lstStyle/>
          <a:p>
            <a:endParaRPr lang="en-PK"/>
          </a:p>
        </p:txBody>
      </p:sp>
      <p:sp>
        <p:nvSpPr>
          <p:cNvPr id="4" name="Content Placeholder 3">
            <a:extLst>
              <a:ext uri="{FF2B5EF4-FFF2-40B4-BE49-F238E27FC236}">
                <a16:creationId xmlns:a16="http://schemas.microsoft.com/office/drawing/2014/main" id="{5260DB2C-321D-4393-8DD4-6BB43A0B3097}"/>
              </a:ext>
            </a:extLst>
          </p:cNvPr>
          <p:cNvSpPr>
            <a:spLocks noGrp="1"/>
          </p:cNvSpPr>
          <p:nvPr>
            <p:ph sz="half" idx="2"/>
          </p:nvPr>
        </p:nvSpPr>
        <p:spPr/>
        <p:txBody>
          <a:bodyPr/>
          <a:lstStyle/>
          <a:p>
            <a:r>
              <a:rPr lang="en-US" dirty="0"/>
              <a:t>Shoulder dislocation can injure</a:t>
            </a:r>
          </a:p>
          <a:p>
            <a:r>
              <a:rPr lang="en-US" dirty="0"/>
              <a:t>A. </a:t>
            </a:r>
            <a:r>
              <a:rPr lang="en-US" dirty="0" err="1"/>
              <a:t>vagus</a:t>
            </a:r>
            <a:r>
              <a:rPr lang="en-US" dirty="0"/>
              <a:t> nerve</a:t>
            </a:r>
          </a:p>
          <a:p>
            <a:r>
              <a:rPr lang="en-US" dirty="0"/>
              <a:t>B. facial nerve</a:t>
            </a:r>
          </a:p>
          <a:p>
            <a:r>
              <a:rPr lang="en-US" dirty="0"/>
              <a:t>C. Axillary nerve</a:t>
            </a:r>
          </a:p>
          <a:p>
            <a:r>
              <a:rPr lang="en-US" dirty="0"/>
              <a:t>D. Radial nerve</a:t>
            </a:r>
          </a:p>
          <a:p>
            <a:r>
              <a:rPr lang="en-US" dirty="0"/>
              <a:t>E. medial cutaneous nerve</a:t>
            </a:r>
            <a:endParaRPr lang="en-PK" dirty="0"/>
          </a:p>
        </p:txBody>
      </p:sp>
      <p:sp>
        <p:nvSpPr>
          <p:cNvPr id="5" name="Text Placeholder 4">
            <a:extLst>
              <a:ext uri="{FF2B5EF4-FFF2-40B4-BE49-F238E27FC236}">
                <a16:creationId xmlns:a16="http://schemas.microsoft.com/office/drawing/2014/main" id="{707A34F7-A0FD-46DE-92D7-CD50EAB15A82}"/>
              </a:ext>
            </a:extLst>
          </p:cNvPr>
          <p:cNvSpPr>
            <a:spLocks noGrp="1"/>
          </p:cNvSpPr>
          <p:nvPr>
            <p:ph type="body" sz="quarter" idx="3"/>
          </p:nvPr>
        </p:nvSpPr>
        <p:spPr/>
        <p:txBody>
          <a:bodyPr/>
          <a:lstStyle/>
          <a:p>
            <a:endParaRPr lang="en-PK"/>
          </a:p>
        </p:txBody>
      </p:sp>
      <p:sp>
        <p:nvSpPr>
          <p:cNvPr id="6" name="Content Placeholder 5">
            <a:extLst>
              <a:ext uri="{FF2B5EF4-FFF2-40B4-BE49-F238E27FC236}">
                <a16:creationId xmlns:a16="http://schemas.microsoft.com/office/drawing/2014/main" id="{A2501074-DDE6-4D4E-A186-A743B732FDC3}"/>
              </a:ext>
            </a:extLst>
          </p:cNvPr>
          <p:cNvSpPr>
            <a:spLocks noGrp="1"/>
          </p:cNvSpPr>
          <p:nvPr>
            <p:ph sz="quarter" idx="4"/>
          </p:nvPr>
        </p:nvSpPr>
        <p:spPr/>
        <p:txBody>
          <a:bodyPr/>
          <a:lstStyle/>
          <a:p>
            <a:r>
              <a:rPr lang="en-US" dirty="0"/>
              <a:t>Shoulder joint is</a:t>
            </a:r>
          </a:p>
          <a:p>
            <a:r>
              <a:rPr lang="en-US" dirty="0"/>
              <a:t>A. Ball and Socket</a:t>
            </a:r>
          </a:p>
          <a:p>
            <a:r>
              <a:rPr lang="en-US" dirty="0"/>
              <a:t>B. Hinge</a:t>
            </a:r>
          </a:p>
          <a:p>
            <a:r>
              <a:rPr lang="en-US" dirty="0"/>
              <a:t>C. Gliding</a:t>
            </a:r>
          </a:p>
          <a:p>
            <a:r>
              <a:rPr lang="en-US" dirty="0"/>
              <a:t>D. Syndesmosis</a:t>
            </a:r>
          </a:p>
          <a:p>
            <a:r>
              <a:rPr lang="en-US" dirty="0"/>
              <a:t>E. None of above</a:t>
            </a:r>
            <a:endParaRPr lang="en-PK" dirty="0"/>
          </a:p>
        </p:txBody>
      </p:sp>
      <p:sp>
        <p:nvSpPr>
          <p:cNvPr id="7" name="Footer Placeholder 6">
            <a:extLst>
              <a:ext uri="{FF2B5EF4-FFF2-40B4-BE49-F238E27FC236}">
                <a16:creationId xmlns:a16="http://schemas.microsoft.com/office/drawing/2014/main" id="{37680FDC-BC08-473B-BBEA-A8ABD900B736}"/>
              </a:ext>
            </a:extLst>
          </p:cNvPr>
          <p:cNvSpPr>
            <a:spLocks noGrp="1"/>
          </p:cNvSpPr>
          <p:nvPr>
            <p:ph type="ftr" sz="quarter" idx="11"/>
          </p:nvPr>
        </p:nvSpPr>
        <p:spPr/>
        <p:txBody>
          <a:bodyPr/>
          <a:lstStyle/>
          <a:p>
            <a:r>
              <a:rPr lang="en-US"/>
              <a:t>CORE CONCEPT</a:t>
            </a:r>
          </a:p>
        </p:txBody>
      </p:sp>
      <p:sp>
        <p:nvSpPr>
          <p:cNvPr id="8" name="Slide Number Placeholder 7">
            <a:extLst>
              <a:ext uri="{FF2B5EF4-FFF2-40B4-BE49-F238E27FC236}">
                <a16:creationId xmlns:a16="http://schemas.microsoft.com/office/drawing/2014/main" id="{5A81F000-F3FD-4D8F-A62A-C82CF7DA3D49}"/>
              </a:ext>
            </a:extLst>
          </p:cNvPr>
          <p:cNvSpPr>
            <a:spLocks noGrp="1"/>
          </p:cNvSpPr>
          <p:nvPr>
            <p:ph type="sldNum" sz="quarter" idx="12"/>
          </p:nvPr>
        </p:nvSpPr>
        <p:spPr/>
        <p:txBody>
          <a:bodyPr/>
          <a:lstStyle/>
          <a:p>
            <a:fld id="{33F258A4-93E7-48C4-BC13-30970DC65C9C}" type="slidenum">
              <a:rPr lang="en-US" smtClean="0"/>
              <a:t>45</a:t>
            </a:fld>
            <a:endParaRPr lang="en-US"/>
          </a:p>
        </p:txBody>
      </p:sp>
    </p:spTree>
    <p:extLst>
      <p:ext uri="{BB962C8B-B14F-4D97-AF65-F5344CB8AC3E}">
        <p14:creationId xmlns:p14="http://schemas.microsoft.com/office/powerpoint/2010/main" val="2580834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4831E-8A1C-4AFC-B35F-F9AEBFED9AAF}"/>
              </a:ext>
            </a:extLst>
          </p:cNvPr>
          <p:cNvSpPr>
            <a:spLocks noGrp="1"/>
          </p:cNvSpPr>
          <p:nvPr>
            <p:ph type="title"/>
          </p:nvPr>
        </p:nvSpPr>
        <p:spPr/>
        <p:txBody>
          <a:bodyPr/>
          <a:lstStyle/>
          <a:p>
            <a:endParaRPr lang="en-PK"/>
          </a:p>
        </p:txBody>
      </p:sp>
      <p:sp>
        <p:nvSpPr>
          <p:cNvPr id="3" name="Text Placeholder 2">
            <a:extLst>
              <a:ext uri="{FF2B5EF4-FFF2-40B4-BE49-F238E27FC236}">
                <a16:creationId xmlns:a16="http://schemas.microsoft.com/office/drawing/2014/main" id="{5C18FC01-4CB7-46A1-B73E-F3104500C83E}"/>
              </a:ext>
            </a:extLst>
          </p:cNvPr>
          <p:cNvSpPr>
            <a:spLocks noGrp="1"/>
          </p:cNvSpPr>
          <p:nvPr>
            <p:ph type="body" idx="1"/>
          </p:nvPr>
        </p:nvSpPr>
        <p:spPr/>
        <p:txBody>
          <a:bodyPr/>
          <a:lstStyle/>
          <a:p>
            <a:endParaRPr lang="en-PK"/>
          </a:p>
        </p:txBody>
      </p:sp>
      <p:sp>
        <p:nvSpPr>
          <p:cNvPr id="4" name="Content Placeholder 3">
            <a:extLst>
              <a:ext uri="{FF2B5EF4-FFF2-40B4-BE49-F238E27FC236}">
                <a16:creationId xmlns:a16="http://schemas.microsoft.com/office/drawing/2014/main" id="{4C31A6BC-1E7D-4831-B5B2-8003A040B000}"/>
              </a:ext>
            </a:extLst>
          </p:cNvPr>
          <p:cNvSpPr>
            <a:spLocks noGrp="1"/>
          </p:cNvSpPr>
          <p:nvPr>
            <p:ph sz="half" idx="2"/>
          </p:nvPr>
        </p:nvSpPr>
        <p:spPr/>
        <p:txBody>
          <a:bodyPr/>
          <a:lstStyle/>
          <a:p>
            <a:r>
              <a:rPr lang="en-US" dirty="0"/>
              <a:t>Prime Extensor Of Glenohumeral joint</a:t>
            </a:r>
          </a:p>
          <a:p>
            <a:pPr marL="514350" indent="-514350">
              <a:buAutoNum type="alphaLcPeriod"/>
            </a:pPr>
            <a:r>
              <a:rPr lang="en-US" dirty="0"/>
              <a:t>Spinal part of deltoid</a:t>
            </a:r>
          </a:p>
          <a:p>
            <a:pPr marL="514350" indent="-514350">
              <a:buAutoNum type="alphaLcPeriod"/>
            </a:pPr>
            <a:r>
              <a:rPr lang="en-US" dirty="0"/>
              <a:t>Pectoralis major</a:t>
            </a:r>
          </a:p>
          <a:p>
            <a:pPr marL="514350" indent="-514350">
              <a:buAutoNum type="alphaLcPeriod"/>
            </a:pPr>
            <a:r>
              <a:rPr lang="en-US" dirty="0"/>
              <a:t>Subscapularis</a:t>
            </a:r>
          </a:p>
          <a:p>
            <a:pPr marL="514350" indent="-514350">
              <a:buAutoNum type="alphaLcPeriod"/>
            </a:pPr>
            <a:r>
              <a:rPr lang="en-US" dirty="0"/>
              <a:t>Latissimus dorsi</a:t>
            </a:r>
          </a:p>
          <a:p>
            <a:pPr marL="514350" indent="-514350">
              <a:buAutoNum type="alphaLcPeriod"/>
            </a:pPr>
            <a:r>
              <a:rPr lang="en-US" dirty="0"/>
              <a:t>Teres major</a:t>
            </a:r>
            <a:endParaRPr lang="en-PK" dirty="0"/>
          </a:p>
        </p:txBody>
      </p:sp>
      <p:sp>
        <p:nvSpPr>
          <p:cNvPr id="5" name="Text Placeholder 4">
            <a:extLst>
              <a:ext uri="{FF2B5EF4-FFF2-40B4-BE49-F238E27FC236}">
                <a16:creationId xmlns:a16="http://schemas.microsoft.com/office/drawing/2014/main" id="{B4F04ECE-3A87-48A9-B9A5-884EBF25EEF5}"/>
              </a:ext>
            </a:extLst>
          </p:cNvPr>
          <p:cNvSpPr>
            <a:spLocks noGrp="1"/>
          </p:cNvSpPr>
          <p:nvPr>
            <p:ph type="body" sz="quarter" idx="3"/>
          </p:nvPr>
        </p:nvSpPr>
        <p:spPr/>
        <p:txBody>
          <a:bodyPr/>
          <a:lstStyle/>
          <a:p>
            <a:endParaRPr lang="en-PK"/>
          </a:p>
        </p:txBody>
      </p:sp>
      <p:sp>
        <p:nvSpPr>
          <p:cNvPr id="6" name="Content Placeholder 5">
            <a:extLst>
              <a:ext uri="{FF2B5EF4-FFF2-40B4-BE49-F238E27FC236}">
                <a16:creationId xmlns:a16="http://schemas.microsoft.com/office/drawing/2014/main" id="{98875551-5A91-4F54-A958-60F880DEDDF0}"/>
              </a:ext>
            </a:extLst>
          </p:cNvPr>
          <p:cNvSpPr>
            <a:spLocks noGrp="1"/>
          </p:cNvSpPr>
          <p:nvPr>
            <p:ph sz="quarter" idx="4"/>
          </p:nvPr>
        </p:nvSpPr>
        <p:spPr/>
        <p:txBody>
          <a:bodyPr/>
          <a:lstStyle/>
          <a:p>
            <a:endParaRPr lang="en-PK"/>
          </a:p>
        </p:txBody>
      </p:sp>
      <p:sp>
        <p:nvSpPr>
          <p:cNvPr id="7" name="Footer Placeholder 6">
            <a:extLst>
              <a:ext uri="{FF2B5EF4-FFF2-40B4-BE49-F238E27FC236}">
                <a16:creationId xmlns:a16="http://schemas.microsoft.com/office/drawing/2014/main" id="{CDCDC81D-8BF1-4951-9B0D-3034B069FB45}"/>
              </a:ext>
            </a:extLst>
          </p:cNvPr>
          <p:cNvSpPr>
            <a:spLocks noGrp="1"/>
          </p:cNvSpPr>
          <p:nvPr>
            <p:ph type="ftr" sz="quarter" idx="11"/>
          </p:nvPr>
        </p:nvSpPr>
        <p:spPr/>
        <p:txBody>
          <a:bodyPr/>
          <a:lstStyle/>
          <a:p>
            <a:r>
              <a:rPr lang="en-US"/>
              <a:t>CORE CONCEPT</a:t>
            </a:r>
          </a:p>
        </p:txBody>
      </p:sp>
      <p:sp>
        <p:nvSpPr>
          <p:cNvPr id="8" name="Slide Number Placeholder 7">
            <a:extLst>
              <a:ext uri="{FF2B5EF4-FFF2-40B4-BE49-F238E27FC236}">
                <a16:creationId xmlns:a16="http://schemas.microsoft.com/office/drawing/2014/main" id="{5E2E7CE6-1D83-4EE3-BA4C-EC0ED08A2F46}"/>
              </a:ext>
            </a:extLst>
          </p:cNvPr>
          <p:cNvSpPr>
            <a:spLocks noGrp="1"/>
          </p:cNvSpPr>
          <p:nvPr>
            <p:ph type="sldNum" sz="quarter" idx="12"/>
          </p:nvPr>
        </p:nvSpPr>
        <p:spPr/>
        <p:txBody>
          <a:bodyPr/>
          <a:lstStyle/>
          <a:p>
            <a:fld id="{33F258A4-93E7-48C4-BC13-30970DC65C9C}" type="slidenum">
              <a:rPr lang="en-US" smtClean="0"/>
              <a:t>46</a:t>
            </a:fld>
            <a:endParaRPr lang="en-US"/>
          </a:p>
        </p:txBody>
      </p:sp>
    </p:spTree>
    <p:extLst>
      <p:ext uri="{BB962C8B-B14F-4D97-AF65-F5344CB8AC3E}">
        <p14:creationId xmlns:p14="http://schemas.microsoft.com/office/powerpoint/2010/main" val="3030529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50EF1-8536-40F6-97BA-CC48482E4792}"/>
              </a:ext>
            </a:extLst>
          </p:cNvPr>
          <p:cNvSpPr>
            <a:spLocks noGrp="1"/>
          </p:cNvSpPr>
          <p:nvPr>
            <p:ph type="title"/>
          </p:nvPr>
        </p:nvSpPr>
        <p:spPr/>
        <p:txBody>
          <a:bodyPr/>
          <a:lstStyle/>
          <a:p>
            <a:r>
              <a:rPr lang="en-US" dirty="0"/>
              <a:t>KEY</a:t>
            </a:r>
            <a:endParaRPr lang="en-PK" dirty="0"/>
          </a:p>
        </p:txBody>
      </p:sp>
      <p:sp>
        <p:nvSpPr>
          <p:cNvPr id="3" name="Content Placeholder 2">
            <a:extLst>
              <a:ext uri="{FF2B5EF4-FFF2-40B4-BE49-F238E27FC236}">
                <a16:creationId xmlns:a16="http://schemas.microsoft.com/office/drawing/2014/main" id="{3ABA28E7-D38F-46EE-8700-F602964DF2A1}"/>
              </a:ext>
            </a:extLst>
          </p:cNvPr>
          <p:cNvSpPr>
            <a:spLocks noGrp="1"/>
          </p:cNvSpPr>
          <p:nvPr>
            <p:ph idx="1"/>
          </p:nvPr>
        </p:nvSpPr>
        <p:spPr/>
        <p:txBody>
          <a:bodyPr/>
          <a:lstStyle/>
          <a:p>
            <a:r>
              <a:rPr lang="en-US" dirty="0"/>
              <a:t>1. A</a:t>
            </a:r>
          </a:p>
          <a:p>
            <a:r>
              <a:rPr lang="en-US" dirty="0"/>
              <a:t>2. C</a:t>
            </a:r>
          </a:p>
          <a:p>
            <a:r>
              <a:rPr lang="en-US" dirty="0"/>
              <a:t>3. C</a:t>
            </a:r>
          </a:p>
          <a:p>
            <a:r>
              <a:rPr lang="en-US" dirty="0"/>
              <a:t>4. A</a:t>
            </a:r>
          </a:p>
          <a:p>
            <a:r>
              <a:rPr lang="en-US" dirty="0"/>
              <a:t>5. A</a:t>
            </a:r>
            <a:endParaRPr lang="en-PK" dirty="0"/>
          </a:p>
        </p:txBody>
      </p:sp>
      <p:sp>
        <p:nvSpPr>
          <p:cNvPr id="4" name="Footer Placeholder 3">
            <a:extLst>
              <a:ext uri="{FF2B5EF4-FFF2-40B4-BE49-F238E27FC236}">
                <a16:creationId xmlns:a16="http://schemas.microsoft.com/office/drawing/2014/main" id="{1435D221-9FAD-4EB7-9FE4-CFC369F4F6FB}"/>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214153E6-0D74-4603-9EFA-AA3B33CC1B13}"/>
              </a:ext>
            </a:extLst>
          </p:cNvPr>
          <p:cNvSpPr>
            <a:spLocks noGrp="1"/>
          </p:cNvSpPr>
          <p:nvPr>
            <p:ph type="sldNum" sz="quarter" idx="12"/>
          </p:nvPr>
        </p:nvSpPr>
        <p:spPr/>
        <p:txBody>
          <a:bodyPr/>
          <a:lstStyle/>
          <a:p>
            <a:fld id="{33F258A4-93E7-48C4-BC13-30970DC65C9C}" type="slidenum">
              <a:rPr lang="en-US" smtClean="0"/>
              <a:t>47</a:t>
            </a:fld>
            <a:endParaRPr lang="en-US"/>
          </a:p>
        </p:txBody>
      </p:sp>
    </p:spTree>
    <p:extLst>
      <p:ext uri="{BB962C8B-B14F-4D97-AF65-F5344CB8AC3E}">
        <p14:creationId xmlns:p14="http://schemas.microsoft.com/office/powerpoint/2010/main" val="1886163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Learning Resources</a:t>
            </a:r>
          </a:p>
        </p:txBody>
      </p:sp>
      <p:sp>
        <p:nvSpPr>
          <p:cNvPr id="3" name="Content Placeholder 2"/>
          <p:cNvSpPr>
            <a:spLocks noGrp="1"/>
          </p:cNvSpPr>
          <p:nvPr>
            <p:ph idx="1"/>
          </p:nvPr>
        </p:nvSpPr>
        <p:spPr/>
        <p:txBody>
          <a:bodyPr>
            <a:normAutofit fontScale="92500" lnSpcReduction="10000"/>
          </a:bodyPr>
          <a:lstStyle/>
          <a:p>
            <a:pPr marL="0" indent="0">
              <a:buNone/>
            </a:pPr>
            <a:endParaRPr lang="en-US" dirty="0"/>
          </a:p>
          <a:p>
            <a:pPr marL="0" indent="0">
              <a:buNone/>
            </a:pPr>
            <a:endParaRPr lang="en-US" dirty="0"/>
          </a:p>
          <a:p>
            <a:pPr marL="0" indent="0">
              <a:buNone/>
            </a:pPr>
            <a:r>
              <a:rPr lang="en-US" dirty="0"/>
              <a:t>1.Clinically Oriented Anatomy by Keith Moore 9th edition.</a:t>
            </a:r>
          </a:p>
          <a:p>
            <a:pPr marL="0" indent="0">
              <a:buNone/>
            </a:pPr>
            <a:endParaRPr lang="en-US" dirty="0"/>
          </a:p>
          <a:p>
            <a:pPr marL="0" indent="0">
              <a:buNone/>
            </a:pPr>
            <a:r>
              <a:rPr lang="en-US" dirty="0"/>
              <a:t>2.Cunningham’s Manual of Practical Anatomy by G.J. </a:t>
            </a:r>
            <a:r>
              <a:rPr lang="en-US" dirty="0" err="1"/>
              <a:t>Romanes</a:t>
            </a:r>
            <a:r>
              <a:rPr lang="en-US" dirty="0"/>
              <a:t>, 16th edition, Vol-I, II and III</a:t>
            </a:r>
          </a:p>
          <a:p>
            <a:pPr marL="0" indent="0">
              <a:buNone/>
            </a:pPr>
            <a:endParaRPr lang="en-US" dirty="0"/>
          </a:p>
          <a:p>
            <a:pPr marL="0" indent="0">
              <a:buNone/>
            </a:pPr>
            <a:r>
              <a:rPr lang="en-US" dirty="0"/>
              <a:t>3.http://www.anatomyzone.com 3D anatomy</a:t>
            </a:r>
          </a:p>
          <a:p>
            <a:pPr marL="0" indent="0">
              <a:buNone/>
            </a:pPr>
            <a:endParaRPr lang="en-US" dirty="0"/>
          </a:p>
          <a:p>
            <a:pPr marL="0" indent="0">
              <a:buNone/>
            </a:pPr>
            <a:r>
              <a:rPr lang="en-US" dirty="0"/>
              <a:t>https://teachmeanatomy.info</a:t>
            </a:r>
          </a:p>
          <a:p>
            <a:pPr marL="0" indent="0">
              <a:buNone/>
            </a:pPr>
            <a:endParaRPr lang="en-US" dirty="0"/>
          </a:p>
        </p:txBody>
      </p:sp>
      <p:sp>
        <p:nvSpPr>
          <p:cNvPr id="4" name="Footer Placeholder 3"/>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4CEEDCC5-CC9C-4680-BB1D-D92E2031CA0F}"/>
              </a:ext>
            </a:extLst>
          </p:cNvPr>
          <p:cNvSpPr>
            <a:spLocks noGrp="1"/>
          </p:cNvSpPr>
          <p:nvPr>
            <p:ph type="sldNum" sz="quarter" idx="12"/>
          </p:nvPr>
        </p:nvSpPr>
        <p:spPr/>
        <p:txBody>
          <a:bodyPr/>
          <a:lstStyle/>
          <a:p>
            <a:fld id="{33F258A4-93E7-48C4-BC13-30970DC65C9C}" type="slidenum">
              <a:rPr lang="en-US" smtClean="0"/>
              <a:t>48</a:t>
            </a:fld>
            <a:endParaRPr lang="en-US"/>
          </a:p>
        </p:txBody>
      </p:sp>
    </p:spTree>
    <p:extLst>
      <p:ext uri="{BB962C8B-B14F-4D97-AF65-F5344CB8AC3E}">
        <p14:creationId xmlns:p14="http://schemas.microsoft.com/office/powerpoint/2010/main" val="41498429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E28AF-BC4C-42AA-A5FA-1B4B3D77A889}"/>
              </a:ext>
            </a:extLst>
          </p:cNvPr>
          <p:cNvSpPr>
            <a:spLocks noGrp="1"/>
          </p:cNvSpPr>
          <p:nvPr>
            <p:ph type="title"/>
          </p:nvPr>
        </p:nvSpPr>
        <p:spPr/>
        <p:txBody>
          <a:bodyPr/>
          <a:lstStyle/>
          <a:p>
            <a:r>
              <a:rPr lang="en-US" b="1" dirty="0">
                <a:solidFill>
                  <a:srgbClr val="002060"/>
                </a:solidFill>
              </a:rPr>
              <a:t>Take Home Message</a:t>
            </a:r>
            <a:endParaRPr lang="en-PK" b="1" dirty="0">
              <a:solidFill>
                <a:srgbClr val="002060"/>
              </a:solidFill>
            </a:endParaRPr>
          </a:p>
        </p:txBody>
      </p:sp>
      <p:pic>
        <p:nvPicPr>
          <p:cNvPr id="6" name="Content Placeholder 5">
            <a:extLst>
              <a:ext uri="{FF2B5EF4-FFF2-40B4-BE49-F238E27FC236}">
                <a16:creationId xmlns:a16="http://schemas.microsoft.com/office/drawing/2014/main" id="{8069BC1C-6A83-4EFD-A0CA-5F9CF8C5C3F1}"/>
              </a:ext>
            </a:extLst>
          </p:cNvPr>
          <p:cNvPicPr>
            <a:picLocks noGrp="1" noChangeAspect="1"/>
          </p:cNvPicPr>
          <p:nvPr>
            <p:ph idx="1"/>
          </p:nvPr>
        </p:nvPicPr>
        <p:blipFill>
          <a:blip r:embed="rId2"/>
          <a:stretch>
            <a:fillRect/>
          </a:stretch>
        </p:blipFill>
        <p:spPr>
          <a:xfrm>
            <a:off x="308225" y="636997"/>
            <a:ext cx="11589249" cy="6084477"/>
          </a:xfrm>
          <a:prstGeom prst="rect">
            <a:avLst/>
          </a:prstGeom>
        </p:spPr>
      </p:pic>
      <p:sp>
        <p:nvSpPr>
          <p:cNvPr id="4" name="Footer Placeholder 3">
            <a:extLst>
              <a:ext uri="{FF2B5EF4-FFF2-40B4-BE49-F238E27FC236}">
                <a16:creationId xmlns:a16="http://schemas.microsoft.com/office/drawing/2014/main" id="{C367F7BB-06A4-449B-8D90-02E9C1A43CA3}"/>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ECCEA920-CF75-425A-AFF8-997C31E88A24}"/>
              </a:ext>
            </a:extLst>
          </p:cNvPr>
          <p:cNvSpPr>
            <a:spLocks noGrp="1"/>
          </p:cNvSpPr>
          <p:nvPr>
            <p:ph type="sldNum" sz="quarter" idx="12"/>
          </p:nvPr>
        </p:nvSpPr>
        <p:spPr/>
        <p:txBody>
          <a:bodyPr/>
          <a:lstStyle/>
          <a:p>
            <a:fld id="{33F258A4-93E7-48C4-BC13-30970DC65C9C}" type="slidenum">
              <a:rPr lang="en-US" smtClean="0"/>
              <a:t>49</a:t>
            </a:fld>
            <a:endParaRPr lang="en-US"/>
          </a:p>
        </p:txBody>
      </p:sp>
    </p:spTree>
    <p:extLst>
      <p:ext uri="{BB962C8B-B14F-4D97-AF65-F5344CB8AC3E}">
        <p14:creationId xmlns:p14="http://schemas.microsoft.com/office/powerpoint/2010/main" val="291067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31BB-2E32-434C-BC6D-36E6F8BE9B03}"/>
              </a:ext>
            </a:extLst>
          </p:cNvPr>
          <p:cNvSpPr>
            <a:spLocks noGrp="1"/>
          </p:cNvSpPr>
          <p:nvPr>
            <p:ph type="title"/>
          </p:nvPr>
        </p:nvSpPr>
        <p:spPr/>
        <p:txBody>
          <a:bodyPr/>
          <a:lstStyle/>
          <a:p>
            <a:r>
              <a:rPr lang="en-US" dirty="0"/>
              <a:t>Case Presentation(CBL)</a:t>
            </a:r>
            <a:endParaRPr lang="en-PK" dirty="0"/>
          </a:p>
        </p:txBody>
      </p:sp>
      <p:sp>
        <p:nvSpPr>
          <p:cNvPr id="3" name="Content Placeholder 2">
            <a:extLst>
              <a:ext uri="{FF2B5EF4-FFF2-40B4-BE49-F238E27FC236}">
                <a16:creationId xmlns:a16="http://schemas.microsoft.com/office/drawing/2014/main" id="{539951A8-153B-4B61-AAC6-3EDB55071260}"/>
              </a:ext>
            </a:extLst>
          </p:cNvPr>
          <p:cNvSpPr>
            <a:spLocks noGrp="1"/>
          </p:cNvSpPr>
          <p:nvPr>
            <p:ph idx="1"/>
          </p:nvPr>
        </p:nvSpPr>
        <p:spPr/>
        <p:txBody>
          <a:bodyPr>
            <a:normAutofit fontScale="92500" lnSpcReduction="10000"/>
          </a:bodyPr>
          <a:lstStyle/>
          <a:p>
            <a:r>
              <a:rPr lang="en-US" dirty="0"/>
              <a:t>During a protest session, a 23-year-old man was forcefully dragged away by the arm by the police. While the police car was on its way to the station, he complained of pain in the shoulder and inability to move his arm. On examination, a deformity of the shoulder joint was visible. A depression was easily palpable under the acromion. Humeral head was palpable through the axilla. After reduction of the dislocation, the patient complained of numbness on the lateral aspect of the forearm, and weakness on the biceps muscle function compared to the uninvolved side. Basic lab work was normal. Radiography revealed depression fracture of the posterolateral articular surface of the humeral head. Axillary view of the glenohumeral joint showed humeral head to be anterior to the glenoid fossa</a:t>
            </a:r>
            <a:endParaRPr lang="en-PK" dirty="0"/>
          </a:p>
        </p:txBody>
      </p:sp>
      <p:sp>
        <p:nvSpPr>
          <p:cNvPr id="4" name="Footer Placeholder 3">
            <a:extLst>
              <a:ext uri="{FF2B5EF4-FFF2-40B4-BE49-F238E27FC236}">
                <a16:creationId xmlns:a16="http://schemas.microsoft.com/office/drawing/2014/main" id="{AB2D2E61-A491-4CDA-BBCB-B3F9F644298A}"/>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32126057-0F14-49E0-B00F-F9A2EEBB0D03}"/>
              </a:ext>
            </a:extLst>
          </p:cNvPr>
          <p:cNvSpPr>
            <a:spLocks noGrp="1"/>
          </p:cNvSpPr>
          <p:nvPr>
            <p:ph type="sldNum" sz="quarter" idx="12"/>
          </p:nvPr>
        </p:nvSpPr>
        <p:spPr/>
        <p:txBody>
          <a:bodyPr/>
          <a:lstStyle/>
          <a:p>
            <a:fld id="{33F258A4-93E7-48C4-BC13-30970DC65C9C}" type="slidenum">
              <a:rPr lang="en-US" smtClean="0"/>
              <a:t>5</a:t>
            </a:fld>
            <a:endParaRPr lang="en-US"/>
          </a:p>
        </p:txBody>
      </p:sp>
    </p:spTree>
    <p:extLst>
      <p:ext uri="{BB962C8B-B14F-4D97-AF65-F5344CB8AC3E}">
        <p14:creationId xmlns:p14="http://schemas.microsoft.com/office/powerpoint/2010/main" val="3462588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a:t>CORE CONCEPT</a:t>
            </a:r>
            <a:endParaRPr lang="en-US" dirty="0"/>
          </a:p>
        </p:txBody>
      </p:sp>
      <p:sp>
        <p:nvSpPr>
          <p:cNvPr id="5" name="Slide Number Placeholder 4">
            <a:extLst>
              <a:ext uri="{FF2B5EF4-FFF2-40B4-BE49-F238E27FC236}">
                <a16:creationId xmlns:a16="http://schemas.microsoft.com/office/drawing/2014/main" id="{59064760-7B93-4359-9EC6-C424806A6310}"/>
              </a:ext>
            </a:extLst>
          </p:cNvPr>
          <p:cNvSpPr>
            <a:spLocks noGrp="1"/>
          </p:cNvSpPr>
          <p:nvPr>
            <p:ph type="sldNum" sz="quarter" idx="12"/>
          </p:nvPr>
        </p:nvSpPr>
        <p:spPr/>
        <p:txBody>
          <a:bodyPr/>
          <a:lstStyle/>
          <a:p>
            <a:fld id="{33F258A4-93E7-48C4-BC13-30970DC65C9C}" type="slidenum">
              <a:rPr lang="en-US" smtClean="0"/>
              <a:t>50</a:t>
            </a:fld>
            <a:endParaRPr lang="en-US"/>
          </a:p>
        </p:txBody>
      </p:sp>
    </p:spTree>
    <p:extLst>
      <p:ext uri="{BB962C8B-B14F-4D97-AF65-F5344CB8AC3E}">
        <p14:creationId xmlns:p14="http://schemas.microsoft.com/office/powerpoint/2010/main" val="2230866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4FBC3-6C46-43FA-BA0E-5E166D639329}"/>
              </a:ext>
            </a:extLst>
          </p:cNvPr>
          <p:cNvSpPr>
            <a:spLocks noGrp="1"/>
          </p:cNvSpPr>
          <p:nvPr>
            <p:ph type="title"/>
          </p:nvPr>
        </p:nvSpPr>
        <p:spPr/>
        <p:txBody>
          <a:bodyPr/>
          <a:lstStyle/>
          <a:p>
            <a:r>
              <a:rPr lang="en-US" dirty="0"/>
              <a:t>Diagnosis:</a:t>
            </a:r>
            <a:endParaRPr lang="en-PK" dirty="0"/>
          </a:p>
        </p:txBody>
      </p:sp>
      <p:sp>
        <p:nvSpPr>
          <p:cNvPr id="3" name="Content Placeholder 2">
            <a:extLst>
              <a:ext uri="{FF2B5EF4-FFF2-40B4-BE49-F238E27FC236}">
                <a16:creationId xmlns:a16="http://schemas.microsoft.com/office/drawing/2014/main" id="{9B097F3F-DB93-4ED9-B912-894D3E9A672B}"/>
              </a:ext>
            </a:extLst>
          </p:cNvPr>
          <p:cNvSpPr>
            <a:spLocks noGrp="1"/>
          </p:cNvSpPr>
          <p:nvPr>
            <p:ph idx="1"/>
          </p:nvPr>
        </p:nvSpPr>
        <p:spPr/>
        <p:txBody>
          <a:bodyPr/>
          <a:lstStyle/>
          <a:p>
            <a:r>
              <a:rPr lang="en-US" dirty="0"/>
              <a:t>Shoulder Dislocation</a:t>
            </a:r>
            <a:endParaRPr lang="en-PK" dirty="0"/>
          </a:p>
        </p:txBody>
      </p:sp>
      <p:sp>
        <p:nvSpPr>
          <p:cNvPr id="4" name="Footer Placeholder 3">
            <a:extLst>
              <a:ext uri="{FF2B5EF4-FFF2-40B4-BE49-F238E27FC236}">
                <a16:creationId xmlns:a16="http://schemas.microsoft.com/office/drawing/2014/main" id="{268BC7B3-FF23-4EF1-B2D7-39798C18D1C9}"/>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0BA0AD09-BE36-44C1-B8FF-88A9C86C7A9B}"/>
              </a:ext>
            </a:extLst>
          </p:cNvPr>
          <p:cNvSpPr>
            <a:spLocks noGrp="1"/>
          </p:cNvSpPr>
          <p:nvPr>
            <p:ph type="sldNum" sz="quarter" idx="12"/>
          </p:nvPr>
        </p:nvSpPr>
        <p:spPr/>
        <p:txBody>
          <a:bodyPr/>
          <a:lstStyle/>
          <a:p>
            <a:fld id="{33F258A4-93E7-48C4-BC13-30970DC65C9C}" type="slidenum">
              <a:rPr lang="en-US" smtClean="0"/>
              <a:t>6</a:t>
            </a:fld>
            <a:endParaRPr lang="en-US"/>
          </a:p>
        </p:txBody>
      </p:sp>
    </p:spTree>
    <p:extLst>
      <p:ext uri="{BB962C8B-B14F-4D97-AF65-F5344CB8AC3E}">
        <p14:creationId xmlns:p14="http://schemas.microsoft.com/office/powerpoint/2010/main" val="3009960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17CA6-3D33-4CEE-9B00-76C8FEC85741}"/>
              </a:ext>
            </a:extLst>
          </p:cNvPr>
          <p:cNvSpPr>
            <a:spLocks noGrp="1"/>
          </p:cNvSpPr>
          <p:nvPr>
            <p:ph type="title"/>
          </p:nvPr>
        </p:nvSpPr>
        <p:spPr>
          <a:xfrm>
            <a:off x="838200" y="1797977"/>
            <a:ext cx="10515600" cy="1289407"/>
          </a:xfrm>
        </p:spPr>
        <p:txBody>
          <a:bodyPr/>
          <a:lstStyle/>
          <a:p>
            <a:r>
              <a:rPr lang="en-US" b="1" dirty="0">
                <a:solidFill>
                  <a:srgbClr val="C00000"/>
                </a:solidFill>
              </a:rPr>
              <a:t>                       </a:t>
            </a:r>
            <a:r>
              <a:rPr lang="en-US" sz="6000" b="1" dirty="0">
                <a:solidFill>
                  <a:srgbClr val="002060"/>
                </a:solidFill>
              </a:rPr>
              <a:t>Core Concept</a:t>
            </a:r>
            <a:endParaRPr lang="en-PK" sz="6000" b="1" dirty="0">
              <a:solidFill>
                <a:srgbClr val="002060"/>
              </a:solidFill>
            </a:endParaRPr>
          </a:p>
        </p:txBody>
      </p:sp>
      <p:sp>
        <p:nvSpPr>
          <p:cNvPr id="3" name="Content Placeholder 2">
            <a:extLst>
              <a:ext uri="{FF2B5EF4-FFF2-40B4-BE49-F238E27FC236}">
                <a16:creationId xmlns:a16="http://schemas.microsoft.com/office/drawing/2014/main" id="{EC2DE296-42B3-47AA-A499-9E6C079E4A2A}"/>
              </a:ext>
            </a:extLst>
          </p:cNvPr>
          <p:cNvSpPr>
            <a:spLocks noGrp="1"/>
          </p:cNvSpPr>
          <p:nvPr>
            <p:ph idx="1"/>
          </p:nvPr>
        </p:nvSpPr>
        <p:spPr>
          <a:xfrm>
            <a:off x="838200" y="3770615"/>
            <a:ext cx="10515600" cy="2406347"/>
          </a:xfrm>
        </p:spPr>
        <p:txBody>
          <a:bodyPr/>
          <a:lstStyle/>
          <a:p>
            <a:r>
              <a:rPr lang="en-US" dirty="0"/>
              <a:t>                             No Of Slides……………… 18</a:t>
            </a:r>
            <a:endParaRPr lang="en-PK" dirty="0"/>
          </a:p>
        </p:txBody>
      </p:sp>
      <p:sp>
        <p:nvSpPr>
          <p:cNvPr id="4" name="Footer Placeholder 3">
            <a:extLst>
              <a:ext uri="{FF2B5EF4-FFF2-40B4-BE49-F238E27FC236}">
                <a16:creationId xmlns:a16="http://schemas.microsoft.com/office/drawing/2014/main" id="{3CE687B7-2BFB-46BE-804B-47DC3EE10865}"/>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F3F4C8FD-48DD-4A2E-90A9-0F4B1ECD7B21}"/>
              </a:ext>
            </a:extLst>
          </p:cNvPr>
          <p:cNvSpPr>
            <a:spLocks noGrp="1"/>
          </p:cNvSpPr>
          <p:nvPr>
            <p:ph type="sldNum" sz="quarter" idx="12"/>
          </p:nvPr>
        </p:nvSpPr>
        <p:spPr/>
        <p:txBody>
          <a:bodyPr/>
          <a:lstStyle/>
          <a:p>
            <a:fld id="{33F258A4-93E7-48C4-BC13-30970DC65C9C}" type="slidenum">
              <a:rPr lang="en-US" smtClean="0"/>
              <a:t>7</a:t>
            </a:fld>
            <a:endParaRPr lang="en-US"/>
          </a:p>
        </p:txBody>
      </p:sp>
    </p:spTree>
    <p:extLst>
      <p:ext uri="{BB962C8B-B14F-4D97-AF65-F5344CB8AC3E}">
        <p14:creationId xmlns:p14="http://schemas.microsoft.com/office/powerpoint/2010/main" val="643597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C8DD57-1BAC-435E-86B8-551E29E1965F}"/>
              </a:ext>
            </a:extLst>
          </p:cNvPr>
          <p:cNvSpPr>
            <a:spLocks noGrp="1"/>
          </p:cNvSpPr>
          <p:nvPr>
            <p:ph type="title"/>
          </p:nvPr>
        </p:nvSpPr>
        <p:spPr/>
        <p:txBody>
          <a:bodyPr/>
          <a:lstStyle/>
          <a:p>
            <a:r>
              <a:rPr lang="en-US" dirty="0"/>
              <a:t>Shoulder joint</a:t>
            </a:r>
            <a:endParaRPr lang="en-PK" dirty="0"/>
          </a:p>
        </p:txBody>
      </p:sp>
      <p:sp>
        <p:nvSpPr>
          <p:cNvPr id="7" name="Text Placeholder 6">
            <a:extLst>
              <a:ext uri="{FF2B5EF4-FFF2-40B4-BE49-F238E27FC236}">
                <a16:creationId xmlns:a16="http://schemas.microsoft.com/office/drawing/2014/main" id="{A28C6945-0539-4D0F-8E7A-11C910DF5AEA}"/>
              </a:ext>
            </a:extLst>
          </p:cNvPr>
          <p:cNvSpPr>
            <a:spLocks noGrp="1"/>
          </p:cNvSpPr>
          <p:nvPr>
            <p:ph type="body" idx="1"/>
          </p:nvPr>
        </p:nvSpPr>
        <p:spPr/>
        <p:txBody>
          <a:bodyPr/>
          <a:lstStyle/>
          <a:p>
            <a:endParaRPr lang="en-PK"/>
          </a:p>
        </p:txBody>
      </p:sp>
      <p:sp>
        <p:nvSpPr>
          <p:cNvPr id="8" name="Content Placeholder 7">
            <a:extLst>
              <a:ext uri="{FF2B5EF4-FFF2-40B4-BE49-F238E27FC236}">
                <a16:creationId xmlns:a16="http://schemas.microsoft.com/office/drawing/2014/main" id="{B14A8972-147C-41DD-B609-C70474615A21}"/>
              </a:ext>
            </a:extLst>
          </p:cNvPr>
          <p:cNvSpPr>
            <a:spLocks noGrp="1"/>
          </p:cNvSpPr>
          <p:nvPr>
            <p:ph sz="half" idx="2"/>
          </p:nvPr>
        </p:nvSpPr>
        <p:spPr/>
        <p:txBody>
          <a:bodyPr/>
          <a:lstStyle/>
          <a:p>
            <a:r>
              <a:rPr lang="en-US" dirty="0"/>
              <a:t>The glenohumeral (shoulder) joint is a ball-and-socket type of synovial joint.</a:t>
            </a:r>
            <a:endParaRPr lang="en-PK" dirty="0"/>
          </a:p>
        </p:txBody>
      </p:sp>
      <p:sp>
        <p:nvSpPr>
          <p:cNvPr id="9" name="Text Placeholder 8">
            <a:extLst>
              <a:ext uri="{FF2B5EF4-FFF2-40B4-BE49-F238E27FC236}">
                <a16:creationId xmlns:a16="http://schemas.microsoft.com/office/drawing/2014/main" id="{9B0C557C-EA00-402B-8483-FA1F6B1AABE5}"/>
              </a:ext>
            </a:extLst>
          </p:cNvPr>
          <p:cNvSpPr>
            <a:spLocks noGrp="1"/>
          </p:cNvSpPr>
          <p:nvPr>
            <p:ph type="body" sz="quarter" idx="3"/>
          </p:nvPr>
        </p:nvSpPr>
        <p:spPr/>
        <p:txBody>
          <a:bodyPr/>
          <a:lstStyle/>
          <a:p>
            <a:endParaRPr lang="en-PK"/>
          </a:p>
        </p:txBody>
      </p:sp>
      <p:pic>
        <p:nvPicPr>
          <p:cNvPr id="11" name="Content Placeholder 10">
            <a:extLst>
              <a:ext uri="{FF2B5EF4-FFF2-40B4-BE49-F238E27FC236}">
                <a16:creationId xmlns:a16="http://schemas.microsoft.com/office/drawing/2014/main" id="{4066A6BF-8DE5-4F45-93C8-3A7FF792D1A5}"/>
              </a:ext>
            </a:extLst>
          </p:cNvPr>
          <p:cNvPicPr>
            <a:picLocks noGrp="1" noChangeAspect="1"/>
          </p:cNvPicPr>
          <p:nvPr>
            <p:ph sz="quarter" idx="4"/>
          </p:nvPr>
        </p:nvPicPr>
        <p:blipFill>
          <a:blip r:embed="rId2"/>
          <a:stretch>
            <a:fillRect/>
          </a:stretch>
        </p:blipFill>
        <p:spPr>
          <a:xfrm>
            <a:off x="6618473" y="2505075"/>
            <a:ext cx="4290641" cy="3684588"/>
          </a:xfrm>
          <a:prstGeom prst="rect">
            <a:avLst/>
          </a:prstGeom>
        </p:spPr>
      </p:pic>
      <p:sp>
        <p:nvSpPr>
          <p:cNvPr id="4" name="Footer Placeholder 3">
            <a:extLst>
              <a:ext uri="{FF2B5EF4-FFF2-40B4-BE49-F238E27FC236}">
                <a16:creationId xmlns:a16="http://schemas.microsoft.com/office/drawing/2014/main" id="{11AE9619-EA4E-4787-9286-CCCEF58B2D89}"/>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B6C055D0-FE03-43E5-8E39-44C8F1C5511D}"/>
              </a:ext>
            </a:extLst>
          </p:cNvPr>
          <p:cNvSpPr>
            <a:spLocks noGrp="1"/>
          </p:cNvSpPr>
          <p:nvPr>
            <p:ph type="sldNum" sz="quarter" idx="12"/>
          </p:nvPr>
        </p:nvSpPr>
        <p:spPr/>
        <p:txBody>
          <a:bodyPr/>
          <a:lstStyle/>
          <a:p>
            <a:fld id="{33F258A4-93E7-48C4-BC13-30970DC65C9C}" type="slidenum">
              <a:rPr lang="en-US" smtClean="0"/>
              <a:t>8</a:t>
            </a:fld>
            <a:endParaRPr lang="en-US"/>
          </a:p>
        </p:txBody>
      </p:sp>
    </p:spTree>
    <p:extLst>
      <p:ext uri="{BB962C8B-B14F-4D97-AF65-F5344CB8AC3E}">
        <p14:creationId xmlns:p14="http://schemas.microsoft.com/office/powerpoint/2010/main" val="1252553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E9EA0-4576-4760-92FC-7E4424694D95}"/>
              </a:ext>
            </a:extLst>
          </p:cNvPr>
          <p:cNvSpPr>
            <a:spLocks noGrp="1"/>
          </p:cNvSpPr>
          <p:nvPr>
            <p:ph type="title"/>
          </p:nvPr>
        </p:nvSpPr>
        <p:spPr/>
        <p:txBody>
          <a:bodyPr/>
          <a:lstStyle/>
          <a:p>
            <a:r>
              <a:rPr lang="en-US" dirty="0"/>
              <a:t>Articulation Of Glenohumeral Joint</a:t>
            </a:r>
            <a:endParaRPr lang="en-PK" dirty="0"/>
          </a:p>
        </p:txBody>
      </p:sp>
      <p:pic>
        <p:nvPicPr>
          <p:cNvPr id="9" name="Content Placeholder 8">
            <a:extLst>
              <a:ext uri="{FF2B5EF4-FFF2-40B4-BE49-F238E27FC236}">
                <a16:creationId xmlns:a16="http://schemas.microsoft.com/office/drawing/2014/main" id="{334C02ED-171D-45D8-9BDA-5BA7280061A6}"/>
              </a:ext>
            </a:extLst>
          </p:cNvPr>
          <p:cNvPicPr>
            <a:picLocks noGrp="1" noChangeAspect="1"/>
          </p:cNvPicPr>
          <p:nvPr>
            <p:ph sz="half" idx="1"/>
          </p:nvPr>
        </p:nvPicPr>
        <p:blipFill>
          <a:blip r:embed="rId2"/>
          <a:stretch>
            <a:fillRect/>
          </a:stretch>
        </p:blipFill>
        <p:spPr>
          <a:xfrm>
            <a:off x="554805" y="1818526"/>
            <a:ext cx="5383658" cy="4674349"/>
          </a:xfrm>
          <a:prstGeom prst="rect">
            <a:avLst/>
          </a:prstGeom>
        </p:spPr>
      </p:pic>
      <p:pic>
        <p:nvPicPr>
          <p:cNvPr id="8" name="Content Placeholder 7">
            <a:extLst>
              <a:ext uri="{FF2B5EF4-FFF2-40B4-BE49-F238E27FC236}">
                <a16:creationId xmlns:a16="http://schemas.microsoft.com/office/drawing/2014/main" id="{4F2A9AD9-573A-4BEC-A62B-90030217032B}"/>
              </a:ext>
            </a:extLst>
          </p:cNvPr>
          <p:cNvPicPr>
            <a:picLocks noGrp="1" noChangeAspect="1"/>
          </p:cNvPicPr>
          <p:nvPr>
            <p:ph sz="half" idx="2"/>
          </p:nvPr>
        </p:nvPicPr>
        <p:blipFill>
          <a:blip r:embed="rId3"/>
          <a:stretch>
            <a:fillRect/>
          </a:stretch>
        </p:blipFill>
        <p:spPr>
          <a:xfrm>
            <a:off x="6172200" y="1902601"/>
            <a:ext cx="5181600" cy="4197385"/>
          </a:xfrm>
          <a:prstGeom prst="rect">
            <a:avLst/>
          </a:prstGeom>
        </p:spPr>
      </p:pic>
      <p:sp>
        <p:nvSpPr>
          <p:cNvPr id="4" name="Footer Placeholder 3">
            <a:extLst>
              <a:ext uri="{FF2B5EF4-FFF2-40B4-BE49-F238E27FC236}">
                <a16:creationId xmlns:a16="http://schemas.microsoft.com/office/drawing/2014/main" id="{898EABCD-499E-47C1-A13A-3D169BF63D17}"/>
              </a:ext>
            </a:extLst>
          </p:cNvPr>
          <p:cNvSpPr>
            <a:spLocks noGrp="1"/>
          </p:cNvSpPr>
          <p:nvPr>
            <p:ph type="ftr" sz="quarter" idx="11"/>
          </p:nvPr>
        </p:nvSpPr>
        <p:spPr/>
        <p:txBody>
          <a:bodyPr/>
          <a:lstStyle/>
          <a:p>
            <a:r>
              <a:rPr lang="en-US"/>
              <a:t>CORE CONCEPT</a:t>
            </a:r>
          </a:p>
        </p:txBody>
      </p:sp>
      <p:sp>
        <p:nvSpPr>
          <p:cNvPr id="5" name="Slide Number Placeholder 4">
            <a:extLst>
              <a:ext uri="{FF2B5EF4-FFF2-40B4-BE49-F238E27FC236}">
                <a16:creationId xmlns:a16="http://schemas.microsoft.com/office/drawing/2014/main" id="{816CCCBE-0721-48DE-8D82-FA62DE9B0DE2}"/>
              </a:ext>
            </a:extLst>
          </p:cNvPr>
          <p:cNvSpPr>
            <a:spLocks noGrp="1"/>
          </p:cNvSpPr>
          <p:nvPr>
            <p:ph type="sldNum" sz="quarter" idx="12"/>
          </p:nvPr>
        </p:nvSpPr>
        <p:spPr/>
        <p:txBody>
          <a:bodyPr/>
          <a:lstStyle/>
          <a:p>
            <a:fld id="{33F258A4-93E7-48C4-BC13-30970DC65C9C}" type="slidenum">
              <a:rPr lang="en-US" smtClean="0"/>
              <a:t>9</a:t>
            </a:fld>
            <a:endParaRPr lang="en-US"/>
          </a:p>
        </p:txBody>
      </p:sp>
    </p:spTree>
    <p:extLst>
      <p:ext uri="{BB962C8B-B14F-4D97-AF65-F5344CB8AC3E}">
        <p14:creationId xmlns:p14="http://schemas.microsoft.com/office/powerpoint/2010/main" val="2754951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TotalTime>
  <Words>746</Words>
  <Application>Microsoft Office PowerPoint</Application>
  <PresentationFormat>Widescreen</PresentationFormat>
  <Paragraphs>230</Paragraphs>
  <Slides>50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Arial Black</vt:lpstr>
      <vt:lpstr>Brush Script MT</vt:lpstr>
      <vt:lpstr>Calibri</vt:lpstr>
      <vt:lpstr>Calibri Light</vt:lpstr>
      <vt:lpstr>Times New Roman</vt:lpstr>
      <vt:lpstr>Office Theme</vt:lpstr>
      <vt:lpstr> Case Based Learning(CBL) Shoulder Joint</vt:lpstr>
      <vt:lpstr>Vision; The Dream/Tomorrow</vt:lpstr>
      <vt:lpstr> Professor Umar Model of  Integrated Lecture </vt:lpstr>
      <vt:lpstr>Learning Objectives</vt:lpstr>
      <vt:lpstr>Case Presentation(CBL)</vt:lpstr>
      <vt:lpstr>Diagnosis:</vt:lpstr>
      <vt:lpstr>                       Core Concept</vt:lpstr>
      <vt:lpstr>Shoulder joint</vt:lpstr>
      <vt:lpstr>Articulation Of Glenohumeral Joint</vt:lpstr>
      <vt:lpstr>PowerPoint Presentation</vt:lpstr>
      <vt:lpstr>Joint Capsule Of Glenohumeral Joint</vt:lpstr>
      <vt:lpstr>Glenoid Cavity</vt:lpstr>
      <vt:lpstr>Glenohumeral Joint Ligaments</vt:lpstr>
      <vt:lpstr>Glenohumeral ligaments </vt:lpstr>
      <vt:lpstr>Glenohumeral Joint Ligaments</vt:lpstr>
      <vt:lpstr>Coracohumeral Ligament </vt:lpstr>
      <vt:lpstr>Transverse Humeral Ligament </vt:lpstr>
      <vt:lpstr>Coracoacromial Ligament </vt:lpstr>
      <vt:lpstr>Glenohumeral Joint Ligaments</vt:lpstr>
      <vt:lpstr>Ligaments Of Shoulder Joint</vt:lpstr>
      <vt:lpstr>Ligaments</vt:lpstr>
      <vt:lpstr>Bursae</vt:lpstr>
      <vt:lpstr>PowerPoint Presentation</vt:lpstr>
      <vt:lpstr>Movements At Glenohumeral Joint</vt:lpstr>
      <vt:lpstr>Movements At Glenohumeral Joint</vt:lpstr>
      <vt:lpstr>Glenohumeral Joint</vt:lpstr>
      <vt:lpstr>Vertical Integration</vt:lpstr>
      <vt:lpstr>Radiograph</vt:lpstr>
      <vt:lpstr>PowerPoint Presentation</vt:lpstr>
      <vt:lpstr>Dislocation</vt:lpstr>
      <vt:lpstr>PowerPoint Presentation</vt:lpstr>
      <vt:lpstr>Dislocation </vt:lpstr>
      <vt:lpstr>PowerPoint Presentation</vt:lpstr>
      <vt:lpstr>Axillary Nerve Injury</vt:lpstr>
      <vt:lpstr>Glenoid Labrum Tear</vt:lpstr>
      <vt:lpstr>PowerPoint Presentation</vt:lpstr>
      <vt:lpstr>PowerPoint Presentation</vt:lpstr>
      <vt:lpstr>Spiral Integration</vt:lpstr>
      <vt:lpstr>Family Medicine(Presentation Of Shoulder Dislocation)</vt:lpstr>
      <vt:lpstr>PowerPoint Presentation</vt:lpstr>
      <vt:lpstr>Artificial Intelligence</vt:lpstr>
      <vt:lpstr>Research Article</vt:lpstr>
      <vt:lpstr>Abstract</vt:lpstr>
      <vt:lpstr>Assessment</vt:lpstr>
      <vt:lpstr>PowerPoint Presentation</vt:lpstr>
      <vt:lpstr>PowerPoint Presentation</vt:lpstr>
      <vt:lpstr>KEY</vt:lpstr>
      <vt:lpstr>Learning Resources</vt:lpstr>
      <vt:lpstr>Take Home Message</vt:lpstr>
      <vt:lpstr>Thank You</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Anatomicomedical Terminologies(position and planes)</dc:title>
  <dc:creator>Zeneara Saqib</dc:creator>
  <cp:lastModifiedBy>Zeneara Saqib</cp:lastModifiedBy>
  <cp:revision>237</cp:revision>
  <dcterms:created xsi:type="dcterms:W3CDTF">2023-02-03T17:13:32Z</dcterms:created>
  <dcterms:modified xsi:type="dcterms:W3CDTF">2024-04-01T22:09:07Z</dcterms:modified>
</cp:coreProperties>
</file>