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8" r:id="rId2"/>
    <p:sldId id="292" r:id="rId3"/>
    <p:sldId id="296" r:id="rId4"/>
    <p:sldId id="447" r:id="rId5"/>
    <p:sldId id="491" r:id="rId6"/>
    <p:sldId id="526" r:id="rId7"/>
    <p:sldId id="545" r:id="rId8"/>
    <p:sldId id="532" r:id="rId9"/>
    <p:sldId id="547" r:id="rId10"/>
    <p:sldId id="533" r:id="rId11"/>
    <p:sldId id="534" r:id="rId12"/>
    <p:sldId id="535" r:id="rId13"/>
    <p:sldId id="537" r:id="rId14"/>
    <p:sldId id="538" r:id="rId15"/>
    <p:sldId id="539" r:id="rId16"/>
    <p:sldId id="540" r:id="rId17"/>
    <p:sldId id="541" r:id="rId18"/>
    <p:sldId id="542" r:id="rId19"/>
    <p:sldId id="543" r:id="rId20"/>
    <p:sldId id="544" r:id="rId21"/>
    <p:sldId id="551" r:id="rId22"/>
    <p:sldId id="552" r:id="rId23"/>
    <p:sldId id="553" r:id="rId24"/>
    <p:sldId id="554" r:id="rId25"/>
    <p:sldId id="549" r:id="rId26"/>
    <p:sldId id="555" r:id="rId27"/>
    <p:sldId id="556" r:id="rId28"/>
    <p:sldId id="546" r:id="rId29"/>
    <p:sldId id="528" r:id="rId30"/>
    <p:sldId id="548" r:id="rId31"/>
    <p:sldId id="448" r:id="rId3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FFFF"/>
    <a:srgbClr val="6D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9021303705b84ce3" providerId="LiveId" clId="{E40E5F91-4A3C-4A90-9A95-8392EE4AD5D7}"/>
    <pc:docChg chg="custSel addSld delSld modSld sldOrd">
      <pc:chgData name="" userId="9021303705b84ce3" providerId="LiveId" clId="{E40E5F91-4A3C-4A90-9A95-8392EE4AD5D7}" dt="2023-08-29T06:15:32.453" v="3655" actId="2696"/>
      <pc:docMkLst>
        <pc:docMk/>
      </pc:docMkLst>
      <pc:sldChg chg="add">
        <pc:chgData name="" userId="9021303705b84ce3" providerId="LiveId" clId="{E40E5F91-4A3C-4A90-9A95-8392EE4AD5D7}" dt="2023-08-27T06:17:41.907" v="126"/>
        <pc:sldMkLst>
          <pc:docMk/>
          <pc:sldMk cId="2827265971" sldId="284"/>
        </pc:sldMkLst>
      </pc:sldChg>
      <pc:sldChg chg="add">
        <pc:chgData name="" userId="9021303705b84ce3" providerId="LiveId" clId="{E40E5F91-4A3C-4A90-9A95-8392EE4AD5D7}" dt="2023-08-27T06:18:02.373" v="127"/>
        <pc:sldMkLst>
          <pc:docMk/>
          <pc:sldMk cId="975229929" sldId="286"/>
        </pc:sldMkLst>
      </pc:sldChg>
      <pc:sldChg chg="add">
        <pc:chgData name="" userId="9021303705b84ce3" providerId="LiveId" clId="{E40E5F91-4A3C-4A90-9A95-8392EE4AD5D7}" dt="2023-08-27T06:16:27.920" v="124"/>
        <pc:sldMkLst>
          <pc:docMk/>
          <pc:sldMk cId="0" sldId="292"/>
        </pc:sldMkLst>
      </pc:sldChg>
      <pc:sldChg chg="add">
        <pc:chgData name="" userId="9021303705b84ce3" providerId="LiveId" clId="{E40E5F91-4A3C-4A90-9A95-8392EE4AD5D7}" dt="2023-08-27T06:16:42.607" v="125"/>
        <pc:sldMkLst>
          <pc:docMk/>
          <pc:sldMk cId="0" sldId="335"/>
        </pc:sldMkLst>
      </pc:sldChg>
      <pc:sldChg chg="modSp add">
        <pc:chgData name="" userId="9021303705b84ce3" providerId="LiveId" clId="{E40E5F91-4A3C-4A90-9A95-8392EE4AD5D7}" dt="2023-08-29T05:51:48.017" v="3073" actId="20577"/>
        <pc:sldMkLst>
          <pc:docMk/>
          <pc:sldMk cId="0" sldId="422"/>
        </pc:sldMkLst>
        <pc:spChg chg="mod">
          <ac:chgData name="" userId="9021303705b84ce3" providerId="LiveId" clId="{E40E5F91-4A3C-4A90-9A95-8392EE4AD5D7}" dt="2023-08-29T05:51:11.573" v="3040" actId="20577"/>
          <ac:spMkLst>
            <pc:docMk/>
            <pc:sldMk cId="0" sldId="422"/>
            <ac:spMk id="7" creationId="{ECC52D67-2B08-40B3-A67C-147D2A93703E}"/>
          </ac:spMkLst>
        </pc:spChg>
        <pc:spChg chg="mod">
          <ac:chgData name="" userId="9021303705b84ce3" providerId="LiveId" clId="{E40E5F91-4A3C-4A90-9A95-8392EE4AD5D7}" dt="2023-08-29T05:51:48.017" v="3073" actId="20577"/>
          <ac:spMkLst>
            <pc:docMk/>
            <pc:sldMk cId="0" sldId="422"/>
            <ac:spMk id="6147" creationId="{BF4F62C2-7718-48C1-9F13-7BA72B877F99}"/>
          </ac:spMkLst>
        </pc:spChg>
      </pc:sldChg>
      <pc:sldChg chg="addSp modSp add">
        <pc:chgData name="" userId="9021303705b84ce3" providerId="LiveId" clId="{E40E5F91-4A3C-4A90-9A95-8392EE4AD5D7}" dt="2023-08-29T04:10:52.782" v="2199" actId="14100"/>
        <pc:sldMkLst>
          <pc:docMk/>
          <pc:sldMk cId="4075380780" sldId="423"/>
        </pc:sldMkLst>
        <pc:spChg chg="add mod">
          <ac:chgData name="" userId="9021303705b84ce3" providerId="LiveId" clId="{E40E5F91-4A3C-4A90-9A95-8392EE4AD5D7}" dt="2023-08-27T06:21:42.806" v="147" actId="20577"/>
          <ac:spMkLst>
            <pc:docMk/>
            <pc:sldMk cId="4075380780" sldId="423"/>
            <ac:spMk id="2" creationId="{E851B824-65A3-464D-8156-4F28182AF429}"/>
          </ac:spMkLst>
        </pc:spChg>
        <pc:spChg chg="add mod">
          <ac:chgData name="" userId="9021303705b84ce3" providerId="LiveId" clId="{E40E5F91-4A3C-4A90-9A95-8392EE4AD5D7}" dt="2023-08-29T04:09:55.419" v="2151" actId="255"/>
          <ac:spMkLst>
            <pc:docMk/>
            <pc:sldMk cId="4075380780" sldId="423"/>
            <ac:spMk id="3" creationId="{88F65A17-69B6-4B26-A303-58690750A334}"/>
          </ac:spMkLst>
        </pc:spChg>
        <pc:picChg chg="add mod">
          <ac:chgData name="" userId="9021303705b84ce3" providerId="LiveId" clId="{E40E5F91-4A3C-4A90-9A95-8392EE4AD5D7}" dt="2023-08-29T04:10:52.782" v="2199" actId="14100"/>
          <ac:picMkLst>
            <pc:docMk/>
            <pc:sldMk cId="4075380780" sldId="423"/>
            <ac:picMk id="4" creationId="{A7E7306E-0E41-4120-A7F2-4BA8CDF0D730}"/>
          </ac:picMkLst>
        </pc:picChg>
      </pc:sldChg>
      <pc:sldChg chg="addSp delSp modSp add">
        <pc:chgData name="" userId="9021303705b84ce3" providerId="LiveId" clId="{E40E5F91-4A3C-4A90-9A95-8392EE4AD5D7}" dt="2023-08-29T04:44:32.285" v="2525" actId="14100"/>
        <pc:sldMkLst>
          <pc:docMk/>
          <pc:sldMk cId="3127671416" sldId="424"/>
        </pc:sldMkLst>
        <pc:spChg chg="add mod">
          <ac:chgData name="" userId="9021303705b84ce3" providerId="LiveId" clId="{E40E5F91-4A3C-4A90-9A95-8392EE4AD5D7}" dt="2023-08-29T04:11:46.019" v="2243" actId="20577"/>
          <ac:spMkLst>
            <pc:docMk/>
            <pc:sldMk cId="3127671416" sldId="424"/>
            <ac:spMk id="2" creationId="{EFD93E5C-C207-41C7-AFCF-762DD089ED76}"/>
          </ac:spMkLst>
        </pc:spChg>
        <pc:spChg chg="add del mod">
          <ac:chgData name="" userId="9021303705b84ce3" providerId="LiveId" clId="{E40E5F91-4A3C-4A90-9A95-8392EE4AD5D7}" dt="2023-08-29T04:16:20.034" v="2265"/>
          <ac:spMkLst>
            <pc:docMk/>
            <pc:sldMk cId="3127671416" sldId="424"/>
            <ac:spMk id="3" creationId="{F530DE58-50E3-4ADF-BE26-7AACF075CB5C}"/>
          </ac:spMkLst>
        </pc:spChg>
        <pc:spChg chg="add del mod">
          <ac:chgData name="" userId="9021303705b84ce3" providerId="LiveId" clId="{E40E5F91-4A3C-4A90-9A95-8392EE4AD5D7}" dt="2023-08-27T06:21:55.399" v="149"/>
          <ac:spMkLst>
            <pc:docMk/>
            <pc:sldMk cId="3127671416" sldId="424"/>
            <ac:spMk id="3" creationId="{FAE9942A-BD12-4901-94E0-9CFA739F3EA7}"/>
          </ac:spMkLst>
        </pc:spChg>
        <pc:picChg chg="add del mod">
          <ac:chgData name="" userId="9021303705b84ce3" providerId="LiveId" clId="{E40E5F91-4A3C-4A90-9A95-8392EE4AD5D7}" dt="2023-08-29T04:11:49.084" v="2244"/>
          <ac:picMkLst>
            <pc:docMk/>
            <pc:sldMk cId="3127671416" sldId="424"/>
            <ac:picMk id="4" creationId="{466833D1-BDA9-49D2-8246-A1C29450CFFA}"/>
          </ac:picMkLst>
        </pc:picChg>
        <pc:picChg chg="add mod">
          <ac:chgData name="" userId="9021303705b84ce3" providerId="LiveId" clId="{E40E5F91-4A3C-4A90-9A95-8392EE4AD5D7}" dt="2023-08-29T04:44:32.285" v="2525" actId="14100"/>
          <ac:picMkLst>
            <pc:docMk/>
            <pc:sldMk cId="3127671416" sldId="424"/>
            <ac:picMk id="1026" creationId="{F382ACAD-8861-4EC4-9A86-2CE89C743E0A}"/>
          </ac:picMkLst>
        </pc:picChg>
      </pc:sldChg>
      <pc:sldChg chg="addSp delSp modSp add del">
        <pc:chgData name="" userId="9021303705b84ce3" providerId="LiveId" clId="{E40E5F91-4A3C-4A90-9A95-8392EE4AD5D7}" dt="2023-08-29T04:11:53.816" v="2251" actId="2696"/>
        <pc:sldMkLst>
          <pc:docMk/>
          <pc:sldMk cId="2712003868" sldId="425"/>
        </pc:sldMkLst>
        <pc:spChg chg="add mod">
          <ac:chgData name="" userId="9021303705b84ce3" providerId="LiveId" clId="{E40E5F91-4A3C-4A90-9A95-8392EE4AD5D7}" dt="2023-08-27T06:25:47.114" v="198"/>
          <ac:spMkLst>
            <pc:docMk/>
            <pc:sldMk cId="2712003868" sldId="425"/>
            <ac:spMk id="2" creationId="{1A9192D1-500C-4E16-8B43-05B506B0424B}"/>
          </ac:spMkLst>
        </pc:spChg>
        <pc:spChg chg="add del mod">
          <ac:chgData name="" userId="9021303705b84ce3" providerId="LiveId" clId="{E40E5F91-4A3C-4A90-9A95-8392EE4AD5D7}" dt="2023-08-27T06:34:12.631" v="269"/>
          <ac:spMkLst>
            <pc:docMk/>
            <pc:sldMk cId="2712003868" sldId="425"/>
            <ac:spMk id="3" creationId="{279F9C65-69DA-432F-AFC9-92CA0AA395BC}"/>
          </ac:spMkLst>
        </pc:spChg>
        <pc:picChg chg="add mod">
          <ac:chgData name="" userId="9021303705b84ce3" providerId="LiveId" clId="{E40E5F91-4A3C-4A90-9A95-8392EE4AD5D7}" dt="2023-08-27T06:34:24.318" v="273" actId="14100"/>
          <ac:picMkLst>
            <pc:docMk/>
            <pc:sldMk cId="2712003868" sldId="425"/>
            <ac:picMk id="4098" creationId="{154741BA-51C7-4A47-98DB-9BF074670D8E}"/>
          </ac:picMkLst>
        </pc:picChg>
      </pc:sldChg>
      <pc:sldChg chg="addSp add del">
        <pc:chgData name="" userId="9021303705b84ce3" providerId="LiveId" clId="{E40E5F91-4A3C-4A90-9A95-8392EE4AD5D7}" dt="2023-08-29T04:12:09.832" v="2252" actId="2696"/>
        <pc:sldMkLst>
          <pc:docMk/>
          <pc:sldMk cId="9706347" sldId="426"/>
        </pc:sldMkLst>
        <pc:picChg chg="add">
          <ac:chgData name="" userId="9021303705b84ce3" providerId="LiveId" clId="{E40E5F91-4A3C-4A90-9A95-8392EE4AD5D7}" dt="2023-08-27T06:25:00.065" v="165"/>
          <ac:picMkLst>
            <pc:docMk/>
            <pc:sldMk cId="9706347" sldId="426"/>
            <ac:picMk id="1026" creationId="{FE15C4EC-DE0C-4A76-BC3F-DC946A900AD9}"/>
          </ac:picMkLst>
        </pc:picChg>
      </pc:sldChg>
      <pc:sldChg chg="addSp delSp modSp add">
        <pc:chgData name="" userId="9021303705b84ce3" providerId="LiveId" clId="{E40E5F91-4A3C-4A90-9A95-8392EE4AD5D7}" dt="2023-08-29T05:12:41.315" v="2768" actId="20577"/>
        <pc:sldMkLst>
          <pc:docMk/>
          <pc:sldMk cId="3389556964" sldId="427"/>
        </pc:sldMkLst>
        <pc:spChg chg="add del mod">
          <ac:chgData name="" userId="9021303705b84ce3" providerId="LiveId" clId="{E40E5F91-4A3C-4A90-9A95-8392EE4AD5D7}" dt="2023-08-27T06:25:12.396" v="168"/>
          <ac:spMkLst>
            <pc:docMk/>
            <pc:sldMk cId="3389556964" sldId="427"/>
            <ac:spMk id="2" creationId="{BDD787EE-8438-4EB1-8EC5-14096A622A64}"/>
          </ac:spMkLst>
        </pc:spChg>
        <pc:spChg chg="add del mod">
          <ac:chgData name="" userId="9021303705b84ce3" providerId="LiveId" clId="{E40E5F91-4A3C-4A90-9A95-8392EE4AD5D7}" dt="2023-08-27T06:25:12.396" v="168"/>
          <ac:spMkLst>
            <pc:docMk/>
            <pc:sldMk cId="3389556964" sldId="427"/>
            <ac:spMk id="3" creationId="{E68D9BAD-5DDB-4B83-9B99-B03B88A77889}"/>
          </ac:spMkLst>
        </pc:spChg>
        <pc:spChg chg="add mod">
          <ac:chgData name="" userId="9021303705b84ce3" providerId="LiveId" clId="{E40E5F91-4A3C-4A90-9A95-8392EE4AD5D7}" dt="2023-08-27T06:25:22.909" v="188" actId="20577"/>
          <ac:spMkLst>
            <pc:docMk/>
            <pc:sldMk cId="3389556964" sldId="427"/>
            <ac:spMk id="4" creationId="{4B904310-559D-4626-8BD1-13D4EB46E135}"/>
          </ac:spMkLst>
        </pc:spChg>
        <pc:spChg chg="add mod">
          <ac:chgData name="" userId="9021303705b84ce3" providerId="LiveId" clId="{E40E5F91-4A3C-4A90-9A95-8392EE4AD5D7}" dt="2023-08-29T05:12:41.315" v="2768" actId="20577"/>
          <ac:spMkLst>
            <pc:docMk/>
            <pc:sldMk cId="3389556964" sldId="427"/>
            <ac:spMk id="5" creationId="{C0A34768-0C88-4EC5-83E5-1D42E92948DC}"/>
          </ac:spMkLst>
        </pc:spChg>
      </pc:sldChg>
      <pc:sldChg chg="addSp delSp modSp add del">
        <pc:chgData name="" userId="9021303705b84ce3" providerId="LiveId" clId="{E40E5F91-4A3C-4A90-9A95-8392EE4AD5D7}" dt="2023-08-29T04:11:51.329" v="2246" actId="2696"/>
        <pc:sldMkLst>
          <pc:docMk/>
          <pc:sldMk cId="2863147539" sldId="428"/>
        </pc:sldMkLst>
        <pc:spChg chg="mod">
          <ac:chgData name="" userId="9021303705b84ce3" providerId="LiveId" clId="{E40E5F91-4A3C-4A90-9A95-8392EE4AD5D7}" dt="2023-08-27T06:29:28.340" v="242" actId="20577"/>
          <ac:spMkLst>
            <pc:docMk/>
            <pc:sldMk cId="2863147539" sldId="428"/>
            <ac:spMk id="2" creationId="{D115F09D-02AC-463B-BD1C-21C38C690C63}"/>
          </ac:spMkLst>
        </pc:spChg>
        <pc:spChg chg="del">
          <ac:chgData name="" userId="9021303705b84ce3" providerId="LiveId" clId="{E40E5F91-4A3C-4A90-9A95-8392EE4AD5D7}" dt="2023-08-27T06:29:17.346" v="229"/>
          <ac:spMkLst>
            <pc:docMk/>
            <pc:sldMk cId="2863147539" sldId="428"/>
            <ac:spMk id="3" creationId="{08BAB5B5-D4D6-4E78-9EF0-9A70B24439FD}"/>
          </ac:spMkLst>
        </pc:spChg>
        <pc:picChg chg="add mod">
          <ac:chgData name="" userId="9021303705b84ce3" providerId="LiveId" clId="{E40E5F91-4A3C-4A90-9A95-8392EE4AD5D7}" dt="2023-08-27T06:29:38.923" v="246" actId="14100"/>
          <ac:picMkLst>
            <pc:docMk/>
            <pc:sldMk cId="2863147539" sldId="428"/>
            <ac:picMk id="4" creationId="{E14D392E-CE7C-4F40-86DA-73AA3A7731EE}"/>
          </ac:picMkLst>
        </pc:picChg>
      </pc:sldChg>
      <pc:sldChg chg="addSp delSp modSp add del">
        <pc:chgData name="" userId="9021303705b84ce3" providerId="LiveId" clId="{E40E5F91-4A3C-4A90-9A95-8392EE4AD5D7}" dt="2023-08-29T04:11:52.327" v="2248" actId="2696"/>
        <pc:sldMkLst>
          <pc:docMk/>
          <pc:sldMk cId="2193178429" sldId="429"/>
        </pc:sldMkLst>
        <pc:spChg chg="del">
          <ac:chgData name="" userId="9021303705b84ce3" providerId="LiveId" clId="{E40E5F91-4A3C-4A90-9A95-8392EE4AD5D7}" dt="2023-08-27T06:33:33.480" v="264"/>
          <ac:spMkLst>
            <pc:docMk/>
            <pc:sldMk cId="2193178429" sldId="429"/>
            <ac:spMk id="3" creationId="{904A01DD-7976-4B61-B89D-B5FDD1AC5C45}"/>
          </ac:spMkLst>
        </pc:spChg>
        <pc:picChg chg="add mod">
          <ac:chgData name="" userId="9021303705b84ce3" providerId="LiveId" clId="{E40E5F91-4A3C-4A90-9A95-8392EE4AD5D7}" dt="2023-08-27T06:33:45.155" v="268" actId="14100"/>
          <ac:picMkLst>
            <pc:docMk/>
            <pc:sldMk cId="2193178429" sldId="429"/>
            <ac:picMk id="3074" creationId="{73D6AC11-2DA8-434E-BACB-CCBEAF3B3C9D}"/>
          </ac:picMkLst>
        </pc:picChg>
      </pc:sldChg>
      <pc:sldChg chg="addSp delSp modSp add del">
        <pc:chgData name="" userId="9021303705b84ce3" providerId="LiveId" clId="{E40E5F91-4A3C-4A90-9A95-8392EE4AD5D7}" dt="2023-08-29T04:11:52.783" v="2249" actId="2696"/>
        <pc:sldMkLst>
          <pc:docMk/>
          <pc:sldMk cId="3078465762" sldId="430"/>
        </pc:sldMkLst>
        <pc:spChg chg="del">
          <ac:chgData name="" userId="9021303705b84ce3" providerId="LiveId" clId="{E40E5F91-4A3C-4A90-9A95-8392EE4AD5D7}" dt="2023-08-27T06:32:58.038" v="259"/>
          <ac:spMkLst>
            <pc:docMk/>
            <pc:sldMk cId="3078465762" sldId="430"/>
            <ac:spMk id="3" creationId="{A59496AA-61B2-4E70-94E9-7CA8C3386522}"/>
          </ac:spMkLst>
        </pc:spChg>
        <pc:picChg chg="add mod">
          <ac:chgData name="" userId="9021303705b84ce3" providerId="LiveId" clId="{E40E5F91-4A3C-4A90-9A95-8392EE4AD5D7}" dt="2023-08-27T06:33:09.920" v="263" actId="14100"/>
          <ac:picMkLst>
            <pc:docMk/>
            <pc:sldMk cId="3078465762" sldId="430"/>
            <ac:picMk id="2050" creationId="{034F6158-0268-4B4A-B454-B29474048BFD}"/>
          </ac:picMkLst>
        </pc:picChg>
      </pc:sldChg>
      <pc:sldChg chg="addSp delSp modSp add del">
        <pc:chgData name="" userId="9021303705b84ce3" providerId="LiveId" clId="{E40E5F91-4A3C-4A90-9A95-8392EE4AD5D7}" dt="2023-08-29T04:11:53.278" v="2250" actId="2696"/>
        <pc:sldMkLst>
          <pc:docMk/>
          <pc:sldMk cId="1648825686" sldId="431"/>
        </pc:sldMkLst>
        <pc:spChg chg="del">
          <ac:chgData name="" userId="9021303705b84ce3" providerId="LiveId" clId="{E40E5F91-4A3C-4A90-9A95-8392EE4AD5D7}" dt="2023-08-27T06:36:08.067" v="274"/>
          <ac:spMkLst>
            <pc:docMk/>
            <pc:sldMk cId="1648825686" sldId="431"/>
            <ac:spMk id="3" creationId="{AAD58686-C487-4AA6-AB6F-FA1EE8F13E2E}"/>
          </ac:spMkLst>
        </pc:spChg>
        <pc:picChg chg="add mod">
          <ac:chgData name="" userId="9021303705b84ce3" providerId="LiveId" clId="{E40E5F91-4A3C-4A90-9A95-8392EE4AD5D7}" dt="2023-08-27T06:36:19.974" v="278" actId="14100"/>
          <ac:picMkLst>
            <pc:docMk/>
            <pc:sldMk cId="1648825686" sldId="431"/>
            <ac:picMk id="5122" creationId="{B6DE4602-A2DB-4A9E-8F24-ADF7C03393CD}"/>
          </ac:picMkLst>
        </pc:picChg>
      </pc:sldChg>
      <pc:sldChg chg="addSp delSp modSp add del ord">
        <pc:chgData name="" userId="9021303705b84ce3" providerId="LiveId" clId="{E40E5F91-4A3C-4A90-9A95-8392EE4AD5D7}" dt="2023-08-29T04:11:51.055" v="2245" actId="2696"/>
        <pc:sldMkLst>
          <pc:docMk/>
          <pc:sldMk cId="3384839529" sldId="432"/>
        </pc:sldMkLst>
        <pc:spChg chg="mod">
          <ac:chgData name="" userId="9021303705b84ce3" providerId="LiveId" clId="{E40E5F91-4A3C-4A90-9A95-8392EE4AD5D7}" dt="2023-08-27T06:28:19.871" v="224" actId="20577"/>
          <ac:spMkLst>
            <pc:docMk/>
            <pc:sldMk cId="3384839529" sldId="432"/>
            <ac:spMk id="2" creationId="{CB57268E-029E-40DF-B785-36D870A53DDB}"/>
          </ac:spMkLst>
        </pc:spChg>
        <pc:spChg chg="del">
          <ac:chgData name="" userId="9021303705b84ce3" providerId="LiveId" clId="{E40E5F91-4A3C-4A90-9A95-8392EE4AD5D7}" dt="2023-08-27T06:27:59.596" v="208"/>
          <ac:spMkLst>
            <pc:docMk/>
            <pc:sldMk cId="3384839529" sldId="432"/>
            <ac:spMk id="3" creationId="{7CB8F7EB-807C-44EF-B6F5-979F9A6ED49D}"/>
          </ac:spMkLst>
        </pc:spChg>
        <pc:picChg chg="add mod">
          <ac:chgData name="" userId="9021303705b84ce3" providerId="LiveId" clId="{E40E5F91-4A3C-4A90-9A95-8392EE4AD5D7}" dt="2023-08-27T06:28:33.357" v="228" actId="14100"/>
          <ac:picMkLst>
            <pc:docMk/>
            <pc:sldMk cId="3384839529" sldId="432"/>
            <ac:picMk id="4" creationId="{92DA905F-5994-413E-8B81-EA8597210B06}"/>
          </ac:picMkLst>
        </pc:picChg>
      </pc:sldChg>
      <pc:sldChg chg="addSp modSp add del">
        <pc:chgData name="" userId="9021303705b84ce3" providerId="LiveId" clId="{E40E5F91-4A3C-4A90-9A95-8392EE4AD5D7}" dt="2023-08-29T04:12:11.905" v="2255" actId="2696"/>
        <pc:sldMkLst>
          <pc:docMk/>
          <pc:sldMk cId="4133205371" sldId="433"/>
        </pc:sldMkLst>
        <pc:picChg chg="add mod">
          <ac:chgData name="" userId="9021303705b84ce3" providerId="LiveId" clId="{E40E5F91-4A3C-4A90-9A95-8392EE4AD5D7}" dt="2023-08-27T06:30:36.138" v="252" actId="14100"/>
          <ac:picMkLst>
            <pc:docMk/>
            <pc:sldMk cId="4133205371" sldId="433"/>
            <ac:picMk id="2" creationId="{2BEBEB01-A9D5-46EF-B807-BC8C5DBA3C8C}"/>
          </ac:picMkLst>
        </pc:picChg>
      </pc:sldChg>
      <pc:sldChg chg="addSp modSp add del">
        <pc:chgData name="" userId="9021303705b84ce3" providerId="LiveId" clId="{E40E5F91-4A3C-4A90-9A95-8392EE4AD5D7}" dt="2023-08-29T04:12:10.088" v="2253" actId="2696"/>
        <pc:sldMkLst>
          <pc:docMk/>
          <pc:sldMk cId="2276400285" sldId="434"/>
        </pc:sldMkLst>
        <pc:picChg chg="add mod">
          <ac:chgData name="" userId="9021303705b84ce3" providerId="LiveId" clId="{E40E5F91-4A3C-4A90-9A95-8392EE4AD5D7}" dt="2023-08-27T06:31:16.990" v="258" actId="14100"/>
          <ac:picMkLst>
            <pc:docMk/>
            <pc:sldMk cId="2276400285" sldId="434"/>
            <ac:picMk id="2" creationId="{E89D0966-CAB0-46B7-A559-F8401E9AB3A0}"/>
          </ac:picMkLst>
        </pc:picChg>
      </pc:sldChg>
      <pc:sldChg chg="addSp delSp modSp add">
        <pc:chgData name="" userId="9021303705b84ce3" providerId="LiveId" clId="{E40E5F91-4A3C-4A90-9A95-8392EE4AD5D7}" dt="2023-08-29T06:08:53.783" v="3490" actId="313"/>
        <pc:sldMkLst>
          <pc:docMk/>
          <pc:sldMk cId="813515139" sldId="435"/>
        </pc:sldMkLst>
        <pc:spChg chg="add mod">
          <ac:chgData name="" userId="9021303705b84ce3" providerId="LiveId" clId="{E40E5F91-4A3C-4A90-9A95-8392EE4AD5D7}" dt="2023-08-27T06:37:22.653" v="318" actId="20577"/>
          <ac:spMkLst>
            <pc:docMk/>
            <pc:sldMk cId="813515139" sldId="435"/>
            <ac:spMk id="2" creationId="{4A2A599F-38B6-4CF5-8656-212B7495C65F}"/>
          </ac:spMkLst>
        </pc:spChg>
        <pc:spChg chg="add del mod">
          <ac:chgData name="" userId="9021303705b84ce3" providerId="LiveId" clId="{E40E5F91-4A3C-4A90-9A95-8392EE4AD5D7}" dt="2023-08-27T06:41:46.675" v="319"/>
          <ac:spMkLst>
            <pc:docMk/>
            <pc:sldMk cId="813515139" sldId="435"/>
            <ac:spMk id="3" creationId="{A7FFD6DE-8F57-423F-8EA3-4C43FAB8B0FE}"/>
          </ac:spMkLst>
        </pc:spChg>
        <pc:spChg chg="add mod">
          <ac:chgData name="" userId="9021303705b84ce3" providerId="LiveId" clId="{E40E5F91-4A3C-4A90-9A95-8392EE4AD5D7}" dt="2023-08-29T06:08:53.783" v="3490" actId="313"/>
          <ac:spMkLst>
            <pc:docMk/>
            <pc:sldMk cId="813515139" sldId="435"/>
            <ac:spMk id="4" creationId="{1B9A1E79-51BF-46E0-8345-58EC281E839F}"/>
          </ac:spMkLst>
        </pc:spChg>
        <pc:spChg chg="add mod">
          <ac:chgData name="" userId="9021303705b84ce3" providerId="LiveId" clId="{E40E5F91-4A3C-4A90-9A95-8392EE4AD5D7}" dt="2023-08-29T05:38:10.079" v="2961" actId="27636"/>
          <ac:spMkLst>
            <pc:docMk/>
            <pc:sldMk cId="813515139" sldId="435"/>
            <ac:spMk id="5" creationId="{4FFF4C95-2912-4D3A-97CE-42E2B1579933}"/>
          </ac:spMkLst>
        </pc:spChg>
      </pc:sldChg>
      <pc:sldChg chg="addSp modSp add">
        <pc:chgData name="" userId="9021303705b84ce3" providerId="LiveId" clId="{E40E5F91-4A3C-4A90-9A95-8392EE4AD5D7}" dt="2023-08-29T06:09:13.024" v="3494" actId="20577"/>
        <pc:sldMkLst>
          <pc:docMk/>
          <pc:sldMk cId="602865349" sldId="436"/>
        </pc:sldMkLst>
        <pc:spChg chg="add mod">
          <ac:chgData name="" userId="9021303705b84ce3" providerId="LiveId" clId="{E40E5F91-4A3C-4A90-9A95-8392EE4AD5D7}" dt="2023-08-29T06:09:13.024" v="3494" actId="20577"/>
          <ac:spMkLst>
            <pc:docMk/>
            <pc:sldMk cId="602865349" sldId="436"/>
            <ac:spMk id="2" creationId="{7F2DEBA2-D030-46CA-BC03-22FF19D40920}"/>
          </ac:spMkLst>
        </pc:spChg>
        <pc:spChg chg="add mod">
          <ac:chgData name="" userId="9021303705b84ce3" providerId="LiveId" clId="{E40E5F91-4A3C-4A90-9A95-8392EE4AD5D7}" dt="2023-08-29T05:38:20.010" v="2963" actId="20577"/>
          <ac:spMkLst>
            <pc:docMk/>
            <pc:sldMk cId="602865349" sldId="436"/>
            <ac:spMk id="3" creationId="{F3FD0ABB-4074-4F02-9EEF-C93461420405}"/>
          </ac:spMkLst>
        </pc:spChg>
      </pc:sldChg>
      <pc:sldChg chg="addSp modSp add">
        <pc:chgData name="" userId="9021303705b84ce3" providerId="LiveId" clId="{E40E5F91-4A3C-4A90-9A95-8392EE4AD5D7}" dt="2023-08-29T06:13:08.479" v="3637"/>
        <pc:sldMkLst>
          <pc:docMk/>
          <pc:sldMk cId="3356214777" sldId="437"/>
        </pc:sldMkLst>
        <pc:spChg chg="add mod">
          <ac:chgData name="" userId="9021303705b84ce3" providerId="LiveId" clId="{E40E5F91-4A3C-4A90-9A95-8392EE4AD5D7}" dt="2023-08-27T06:37:01.240" v="292" actId="20577"/>
          <ac:spMkLst>
            <pc:docMk/>
            <pc:sldMk cId="3356214777" sldId="437"/>
            <ac:spMk id="2" creationId="{5C8734D5-A79C-44AA-8EA2-735C57ECE6AF}"/>
          </ac:spMkLst>
        </pc:spChg>
        <pc:spChg chg="add mod">
          <ac:chgData name="" userId="9021303705b84ce3" providerId="LiveId" clId="{E40E5F91-4A3C-4A90-9A95-8392EE4AD5D7}" dt="2023-08-29T06:13:08.479" v="3637"/>
          <ac:spMkLst>
            <pc:docMk/>
            <pc:sldMk cId="3356214777" sldId="437"/>
            <ac:spMk id="3" creationId="{4D5C7AE6-7297-42BF-B2E7-2826CEEA8265}"/>
          </ac:spMkLst>
        </pc:spChg>
      </pc:sldChg>
      <pc:sldChg chg="addSp delSp modSp add">
        <pc:chgData name="" userId="9021303705b84ce3" providerId="LiveId" clId="{E40E5F91-4A3C-4A90-9A95-8392EE4AD5D7}" dt="2023-08-27T07:00:54.720" v="1727" actId="14100"/>
        <pc:sldMkLst>
          <pc:docMk/>
          <pc:sldMk cId="3385642309" sldId="438"/>
        </pc:sldMkLst>
        <pc:spChg chg="mod">
          <ac:chgData name="" userId="9021303705b84ce3" providerId="LiveId" clId="{E40E5F91-4A3C-4A90-9A95-8392EE4AD5D7}" dt="2023-08-27T06:37:14.608" v="308" actId="20577"/>
          <ac:spMkLst>
            <pc:docMk/>
            <pc:sldMk cId="3385642309" sldId="438"/>
            <ac:spMk id="2" creationId="{1AF2C75A-0AB5-4E89-85A2-23CAEC9C1E0B}"/>
          </ac:spMkLst>
        </pc:spChg>
        <pc:spChg chg="del">
          <ac:chgData name="" userId="9021303705b84ce3" providerId="LiveId" clId="{E40E5F91-4A3C-4A90-9A95-8392EE4AD5D7}" dt="2023-08-27T07:00:42.508" v="1723"/>
          <ac:spMkLst>
            <pc:docMk/>
            <pc:sldMk cId="3385642309" sldId="438"/>
            <ac:spMk id="3" creationId="{15722F0C-EDB2-4537-AAE9-87AA9DB8D920}"/>
          </ac:spMkLst>
        </pc:spChg>
        <pc:picChg chg="add mod">
          <ac:chgData name="" userId="9021303705b84ce3" providerId="LiveId" clId="{E40E5F91-4A3C-4A90-9A95-8392EE4AD5D7}" dt="2023-08-27T07:00:54.720" v="1727" actId="14100"/>
          <ac:picMkLst>
            <pc:docMk/>
            <pc:sldMk cId="3385642309" sldId="438"/>
            <ac:picMk id="11266" creationId="{CC44E221-DA54-45D9-BFC7-941E8A4EC100}"/>
          </ac:picMkLst>
        </pc:picChg>
      </pc:sldChg>
      <pc:sldChg chg="addSp delSp modSp add">
        <pc:chgData name="" userId="9021303705b84ce3" providerId="LiveId" clId="{E40E5F91-4A3C-4A90-9A95-8392EE4AD5D7}" dt="2023-08-29T06:10:25.303" v="3510" actId="20577"/>
        <pc:sldMkLst>
          <pc:docMk/>
          <pc:sldMk cId="2261453194" sldId="439"/>
        </pc:sldMkLst>
        <pc:spChg chg="mod">
          <ac:chgData name="" userId="9021303705b84ce3" providerId="LiveId" clId="{E40E5F91-4A3C-4A90-9A95-8392EE4AD5D7}" dt="2023-08-29T06:10:25.303" v="3510" actId="20577"/>
          <ac:spMkLst>
            <pc:docMk/>
            <pc:sldMk cId="2261453194" sldId="439"/>
            <ac:spMk id="2" creationId="{51107AE3-D6F5-47CC-ABEF-F91495BD19D3}"/>
          </ac:spMkLst>
        </pc:spChg>
        <pc:spChg chg="del">
          <ac:chgData name="" userId="9021303705b84ce3" providerId="LiveId" clId="{E40E5F91-4A3C-4A90-9A95-8392EE4AD5D7}" dt="2023-08-27T06:52:33.284" v="427"/>
          <ac:spMkLst>
            <pc:docMk/>
            <pc:sldMk cId="2261453194" sldId="439"/>
            <ac:spMk id="3" creationId="{334F582A-8A80-41C5-96BF-957F116C54D1}"/>
          </ac:spMkLst>
        </pc:spChg>
        <pc:picChg chg="add">
          <ac:chgData name="" userId="9021303705b84ce3" providerId="LiveId" clId="{E40E5F91-4A3C-4A90-9A95-8392EE4AD5D7}" dt="2023-08-27T06:52:33.284" v="427"/>
          <ac:picMkLst>
            <pc:docMk/>
            <pc:sldMk cId="2261453194" sldId="439"/>
            <ac:picMk id="9218" creationId="{3F06F33E-2D89-4C73-9D29-B2F8E1E0DB35}"/>
          </ac:picMkLst>
        </pc:picChg>
      </pc:sldChg>
      <pc:sldChg chg="addSp add del ord">
        <pc:chgData name="" userId="9021303705b84ce3" providerId="LiveId" clId="{E40E5F91-4A3C-4A90-9A95-8392EE4AD5D7}" dt="2023-08-29T04:12:10.844" v="2254" actId="2696"/>
        <pc:sldMkLst>
          <pc:docMk/>
          <pc:sldMk cId="1559919086" sldId="440"/>
        </pc:sldMkLst>
        <pc:picChg chg="add">
          <ac:chgData name="" userId="9021303705b84ce3" providerId="LiveId" clId="{E40E5F91-4A3C-4A90-9A95-8392EE4AD5D7}" dt="2023-08-27T06:47:05.209" v="407"/>
          <ac:picMkLst>
            <pc:docMk/>
            <pc:sldMk cId="1559919086" sldId="440"/>
            <ac:picMk id="6146" creationId="{2EA61169-85D5-4D70-A9A0-1DBE41E2FFE0}"/>
          </ac:picMkLst>
        </pc:picChg>
      </pc:sldChg>
      <pc:sldChg chg="addSp delSp modSp add del">
        <pc:chgData name="" userId="9021303705b84ce3" providerId="LiveId" clId="{E40E5F91-4A3C-4A90-9A95-8392EE4AD5D7}" dt="2023-08-29T04:11:51.878" v="2247" actId="2696"/>
        <pc:sldMkLst>
          <pc:docMk/>
          <pc:sldMk cId="3937616096" sldId="441"/>
        </pc:sldMkLst>
        <pc:spChg chg="del">
          <ac:chgData name="" userId="9021303705b84ce3" providerId="LiveId" clId="{E40E5F91-4A3C-4A90-9A95-8392EE4AD5D7}" dt="2023-08-27T06:47:51.669" v="409"/>
          <ac:spMkLst>
            <pc:docMk/>
            <pc:sldMk cId="3937616096" sldId="441"/>
            <ac:spMk id="3" creationId="{DFC59922-7219-434E-AE7C-860472601895}"/>
          </ac:spMkLst>
        </pc:spChg>
        <pc:picChg chg="add mod">
          <ac:chgData name="" userId="9021303705b84ce3" providerId="LiveId" clId="{E40E5F91-4A3C-4A90-9A95-8392EE4AD5D7}" dt="2023-08-27T06:48:17.506" v="416" actId="14100"/>
          <ac:picMkLst>
            <pc:docMk/>
            <pc:sldMk cId="3937616096" sldId="441"/>
            <ac:picMk id="7170" creationId="{0B85CEEC-B810-4BA8-99B3-DB4C6548559B}"/>
          </ac:picMkLst>
        </pc:picChg>
      </pc:sldChg>
      <pc:sldChg chg="addSp add del">
        <pc:chgData name="" userId="9021303705b84ce3" providerId="LiveId" clId="{E40E5F91-4A3C-4A90-9A95-8392EE4AD5D7}" dt="2023-08-29T04:12:12.533" v="2256" actId="2696"/>
        <pc:sldMkLst>
          <pc:docMk/>
          <pc:sldMk cId="347349582" sldId="443"/>
        </pc:sldMkLst>
        <pc:picChg chg="add">
          <ac:chgData name="" userId="9021303705b84ce3" providerId="LiveId" clId="{E40E5F91-4A3C-4A90-9A95-8392EE4AD5D7}" dt="2023-08-27T06:50:22.404" v="425"/>
          <ac:picMkLst>
            <pc:docMk/>
            <pc:sldMk cId="347349582" sldId="443"/>
            <ac:picMk id="2" creationId="{8262F355-FAAC-4EB6-A44C-BEC36497608E}"/>
          </ac:picMkLst>
        </pc:picChg>
      </pc:sldChg>
      <pc:sldChg chg="modSp add del">
        <pc:chgData name="" userId="9021303705b84ce3" providerId="LiveId" clId="{E40E5F91-4A3C-4A90-9A95-8392EE4AD5D7}" dt="2023-08-29T06:10:48.070" v="3512" actId="2696"/>
        <pc:sldMkLst>
          <pc:docMk/>
          <pc:sldMk cId="2949256465" sldId="444"/>
        </pc:sldMkLst>
        <pc:spChg chg="mod">
          <ac:chgData name="" userId="9021303705b84ce3" providerId="LiveId" clId="{E40E5F91-4A3C-4A90-9A95-8392EE4AD5D7}" dt="2023-08-27T06:55:25.469" v="439"/>
          <ac:spMkLst>
            <pc:docMk/>
            <pc:sldMk cId="2949256465" sldId="444"/>
            <ac:spMk id="2" creationId="{5362E9E1-9E45-4D91-8631-323FDD12B667}"/>
          </ac:spMkLst>
        </pc:spChg>
        <pc:spChg chg="mod">
          <ac:chgData name="" userId="9021303705b84ce3" providerId="LiveId" clId="{E40E5F91-4A3C-4A90-9A95-8392EE4AD5D7}" dt="2023-08-27T06:56:35.527" v="1704" actId="27636"/>
          <ac:spMkLst>
            <pc:docMk/>
            <pc:sldMk cId="2949256465" sldId="444"/>
            <ac:spMk id="3" creationId="{1E29CA17-2451-431D-BE57-06BB80A7F8CE}"/>
          </ac:spMkLst>
        </pc:spChg>
      </pc:sldChg>
      <pc:sldChg chg="modSp add del">
        <pc:chgData name="" userId="9021303705b84ce3" providerId="LiveId" clId="{E40E5F91-4A3C-4A90-9A95-8392EE4AD5D7}" dt="2023-08-29T06:10:47.205" v="3511" actId="2696"/>
        <pc:sldMkLst>
          <pc:docMk/>
          <pc:sldMk cId="4131657225" sldId="445"/>
        </pc:sldMkLst>
        <pc:spChg chg="mod">
          <ac:chgData name="" userId="9021303705b84ce3" providerId="LiveId" clId="{E40E5F91-4A3C-4A90-9A95-8392EE4AD5D7}" dt="2023-08-27T06:56:52.844" v="1706"/>
          <ac:spMkLst>
            <pc:docMk/>
            <pc:sldMk cId="4131657225" sldId="445"/>
            <ac:spMk id="2" creationId="{EB87C80D-FCB9-46C3-B729-E9EB4DA0B166}"/>
          </ac:spMkLst>
        </pc:spChg>
        <pc:spChg chg="mod">
          <ac:chgData name="" userId="9021303705b84ce3" providerId="LiveId" clId="{E40E5F91-4A3C-4A90-9A95-8392EE4AD5D7}" dt="2023-08-27T06:57:42.540" v="1709" actId="5793"/>
          <ac:spMkLst>
            <pc:docMk/>
            <pc:sldMk cId="4131657225" sldId="445"/>
            <ac:spMk id="3" creationId="{B01B5510-F376-4992-8DE0-8725A0FB2280}"/>
          </ac:spMkLst>
        </pc:spChg>
      </pc:sldChg>
      <pc:sldChg chg="modSp add">
        <pc:chgData name="" userId="9021303705b84ce3" providerId="LiveId" clId="{E40E5F91-4A3C-4A90-9A95-8392EE4AD5D7}" dt="2023-08-27T06:58:11.826" v="1722" actId="20577"/>
        <pc:sldMkLst>
          <pc:docMk/>
          <pc:sldMk cId="3672045155" sldId="446"/>
        </pc:sldMkLst>
        <pc:spChg chg="mod">
          <ac:chgData name="" userId="9021303705b84ce3" providerId="LiveId" clId="{E40E5F91-4A3C-4A90-9A95-8392EE4AD5D7}" dt="2023-08-27T06:58:11.826" v="1722" actId="20577"/>
          <ac:spMkLst>
            <pc:docMk/>
            <pc:sldMk cId="3672045155" sldId="446"/>
            <ac:spMk id="2" creationId="{E725D49F-2126-4015-A351-FBE36ACA161A}"/>
          </ac:spMkLst>
        </pc:spChg>
      </pc:sldChg>
      <pc:sldChg chg="add">
        <pc:chgData name="" userId="9021303705b84ce3" providerId="LiveId" clId="{E40E5F91-4A3C-4A90-9A95-8392EE4AD5D7}" dt="2023-08-27T07:05:48.386" v="1777"/>
        <pc:sldMkLst>
          <pc:docMk/>
          <pc:sldMk cId="1395914845" sldId="447"/>
        </pc:sldMkLst>
      </pc:sldChg>
      <pc:sldChg chg="add">
        <pc:chgData name="" userId="9021303705b84ce3" providerId="LiveId" clId="{E40E5F91-4A3C-4A90-9A95-8392EE4AD5D7}" dt="2023-08-27T07:06:19.421" v="1778"/>
        <pc:sldMkLst>
          <pc:docMk/>
          <pc:sldMk cId="3266833016" sldId="448"/>
        </pc:sldMkLst>
      </pc:sldChg>
      <pc:sldChg chg="addSp delSp modSp add">
        <pc:chgData name="" userId="9021303705b84ce3" providerId="LiveId" clId="{E40E5F91-4A3C-4A90-9A95-8392EE4AD5D7}" dt="2023-08-29T04:11:30.128" v="2224" actId="20577"/>
        <pc:sldMkLst>
          <pc:docMk/>
          <pc:sldMk cId="1798178498" sldId="449"/>
        </pc:sldMkLst>
        <pc:spChg chg="mod">
          <ac:chgData name="" userId="9021303705b84ce3" providerId="LiveId" clId="{E40E5F91-4A3C-4A90-9A95-8392EE4AD5D7}" dt="2023-08-29T04:11:30.128" v="2224" actId="20577"/>
          <ac:spMkLst>
            <pc:docMk/>
            <pc:sldMk cId="1798178498" sldId="449"/>
            <ac:spMk id="2" creationId="{D21C2C51-323E-4C56-B106-A49C1AE5D7DE}"/>
          </ac:spMkLst>
        </pc:spChg>
        <pc:spChg chg="del">
          <ac:chgData name="" userId="9021303705b84ce3" providerId="LiveId" clId="{E40E5F91-4A3C-4A90-9A95-8392EE4AD5D7}" dt="2023-08-29T04:11:12.915" v="2201"/>
          <ac:spMkLst>
            <pc:docMk/>
            <pc:sldMk cId="1798178498" sldId="449"/>
            <ac:spMk id="3" creationId="{F823C93B-48ED-46C8-9E28-0D679AB214BD}"/>
          </ac:spMkLst>
        </pc:spChg>
        <pc:picChg chg="add mod">
          <ac:chgData name="" userId="9021303705b84ce3" providerId="LiveId" clId="{E40E5F91-4A3C-4A90-9A95-8392EE4AD5D7}" dt="2023-08-29T04:11:21.032" v="2205" actId="14100"/>
          <ac:picMkLst>
            <pc:docMk/>
            <pc:sldMk cId="1798178498" sldId="449"/>
            <ac:picMk id="4" creationId="{11E453CE-BB39-4BD7-AB9A-3FCA6279A04D}"/>
          </ac:picMkLst>
        </pc:picChg>
      </pc:sldChg>
      <pc:sldChg chg="addSp delSp modSp add">
        <pc:chgData name="" userId="9021303705b84ce3" providerId="LiveId" clId="{E40E5F91-4A3C-4A90-9A95-8392EE4AD5D7}" dt="2023-08-29T05:04:05.881" v="2657" actId="14100"/>
        <pc:sldMkLst>
          <pc:docMk/>
          <pc:sldMk cId="590774804" sldId="450"/>
        </pc:sldMkLst>
        <pc:spChg chg="del">
          <ac:chgData name="" userId="9021303705b84ce3" providerId="LiveId" clId="{E40E5F91-4A3C-4A90-9A95-8392EE4AD5D7}" dt="2023-08-29T05:03:55.374" v="2653"/>
          <ac:spMkLst>
            <pc:docMk/>
            <pc:sldMk cId="590774804" sldId="450"/>
            <ac:spMk id="3" creationId="{5ECF95BF-22F0-4910-9557-6C55FECBAB49}"/>
          </ac:spMkLst>
        </pc:spChg>
        <pc:picChg chg="add mod">
          <ac:chgData name="" userId="9021303705b84ce3" providerId="LiveId" clId="{E40E5F91-4A3C-4A90-9A95-8392EE4AD5D7}" dt="2023-08-29T05:04:05.881" v="2657" actId="14100"/>
          <ac:picMkLst>
            <pc:docMk/>
            <pc:sldMk cId="590774804" sldId="450"/>
            <ac:picMk id="4" creationId="{DF563D31-AA75-4584-BB64-56EF682B2137}"/>
          </ac:picMkLst>
        </pc:picChg>
      </pc:sldChg>
      <pc:sldChg chg="addSp delSp modSp add ord">
        <pc:chgData name="" userId="9021303705b84ce3" providerId="LiveId" clId="{E40E5F91-4A3C-4A90-9A95-8392EE4AD5D7}" dt="2023-08-29T04:59:44.250" v="2620"/>
        <pc:sldMkLst>
          <pc:docMk/>
          <pc:sldMk cId="3913415001" sldId="451"/>
        </pc:sldMkLst>
        <pc:spChg chg="del">
          <ac:chgData name="" userId="9021303705b84ce3" providerId="LiveId" clId="{E40E5F91-4A3C-4A90-9A95-8392EE4AD5D7}" dt="2023-08-29T04:59:26.863" v="2615"/>
          <ac:spMkLst>
            <pc:docMk/>
            <pc:sldMk cId="3913415001" sldId="451"/>
            <ac:spMk id="3" creationId="{6C709F35-7520-4F8B-BE60-7EC391C09DC0}"/>
          </ac:spMkLst>
        </pc:spChg>
        <pc:picChg chg="add mod">
          <ac:chgData name="" userId="9021303705b84ce3" providerId="LiveId" clId="{E40E5F91-4A3C-4A90-9A95-8392EE4AD5D7}" dt="2023-08-29T04:59:39.328" v="2619" actId="14100"/>
          <ac:picMkLst>
            <pc:docMk/>
            <pc:sldMk cId="3913415001" sldId="451"/>
            <ac:picMk id="4" creationId="{7164C0E8-9835-466C-B1B6-64F66B51DEC5}"/>
          </ac:picMkLst>
        </pc:picChg>
      </pc:sldChg>
      <pc:sldChg chg="addSp delSp modSp add">
        <pc:chgData name="" userId="9021303705b84ce3" providerId="LiveId" clId="{E40E5F91-4A3C-4A90-9A95-8392EE4AD5D7}" dt="2023-08-29T05:07:38.098" v="2708" actId="14100"/>
        <pc:sldMkLst>
          <pc:docMk/>
          <pc:sldMk cId="4247896706" sldId="452"/>
        </pc:sldMkLst>
        <pc:spChg chg="del">
          <ac:chgData name="" userId="9021303705b84ce3" providerId="LiveId" clId="{E40E5F91-4A3C-4A90-9A95-8392EE4AD5D7}" dt="2023-08-29T05:07:06.574" v="2704"/>
          <ac:spMkLst>
            <pc:docMk/>
            <pc:sldMk cId="4247896706" sldId="452"/>
            <ac:spMk id="3" creationId="{66DC73DA-B3AC-4444-89AB-1FED6924E623}"/>
          </ac:spMkLst>
        </pc:spChg>
        <pc:picChg chg="add mod">
          <ac:chgData name="" userId="9021303705b84ce3" providerId="LiveId" clId="{E40E5F91-4A3C-4A90-9A95-8392EE4AD5D7}" dt="2023-08-29T05:07:38.098" v="2708" actId="14100"/>
          <ac:picMkLst>
            <pc:docMk/>
            <pc:sldMk cId="4247896706" sldId="452"/>
            <ac:picMk id="4" creationId="{76DAC0E6-F91F-4D4C-AF8E-A912EA766A5A}"/>
          </ac:picMkLst>
        </pc:picChg>
      </pc:sldChg>
      <pc:sldChg chg="addSp delSp modSp add">
        <pc:chgData name="" userId="9021303705b84ce3" providerId="LiveId" clId="{E40E5F91-4A3C-4A90-9A95-8392EE4AD5D7}" dt="2023-08-29T05:08:44.530" v="2719" actId="14100"/>
        <pc:sldMkLst>
          <pc:docMk/>
          <pc:sldMk cId="861860027" sldId="453"/>
        </pc:sldMkLst>
        <pc:spChg chg="del">
          <ac:chgData name="" userId="9021303705b84ce3" providerId="LiveId" clId="{E40E5F91-4A3C-4A90-9A95-8392EE4AD5D7}" dt="2023-08-29T05:08:36.491" v="2715"/>
          <ac:spMkLst>
            <pc:docMk/>
            <pc:sldMk cId="861860027" sldId="453"/>
            <ac:spMk id="3" creationId="{BD06BD32-E0E8-4E0D-BC96-A7376503CA3B}"/>
          </ac:spMkLst>
        </pc:spChg>
        <pc:picChg chg="add mod">
          <ac:chgData name="" userId="9021303705b84ce3" providerId="LiveId" clId="{E40E5F91-4A3C-4A90-9A95-8392EE4AD5D7}" dt="2023-08-29T05:08:44.530" v="2719" actId="14100"/>
          <ac:picMkLst>
            <pc:docMk/>
            <pc:sldMk cId="861860027" sldId="453"/>
            <ac:picMk id="4" creationId="{14AB62B6-CA21-4750-A700-2FF2D4C4033E}"/>
          </ac:picMkLst>
        </pc:picChg>
      </pc:sldChg>
      <pc:sldChg chg="addSp delSp modSp add">
        <pc:chgData name="" userId="9021303705b84ce3" providerId="LiveId" clId="{E40E5F91-4A3C-4A90-9A95-8392EE4AD5D7}" dt="2023-08-29T04:52:29.622" v="2601" actId="14100"/>
        <pc:sldMkLst>
          <pc:docMk/>
          <pc:sldMk cId="2161204773" sldId="454"/>
        </pc:sldMkLst>
        <pc:spChg chg="mod">
          <ac:chgData name="" userId="9021303705b84ce3" providerId="LiveId" clId="{E40E5F91-4A3C-4A90-9A95-8392EE4AD5D7}" dt="2023-08-29T04:52:25.466" v="2600" actId="20577"/>
          <ac:spMkLst>
            <pc:docMk/>
            <pc:sldMk cId="2161204773" sldId="454"/>
            <ac:spMk id="2" creationId="{AF850F79-F653-43B9-B3E5-42E8E29F54F5}"/>
          </ac:spMkLst>
        </pc:spChg>
        <pc:spChg chg="del">
          <ac:chgData name="" userId="9021303705b84ce3" providerId="LiveId" clId="{E40E5F91-4A3C-4A90-9A95-8392EE4AD5D7}" dt="2023-08-29T04:27:13.928" v="2350"/>
          <ac:spMkLst>
            <pc:docMk/>
            <pc:sldMk cId="2161204773" sldId="454"/>
            <ac:spMk id="3" creationId="{B517B638-02F8-40EF-90C9-8502377BDB26}"/>
          </ac:spMkLst>
        </pc:spChg>
        <pc:picChg chg="add mod">
          <ac:chgData name="" userId="9021303705b84ce3" providerId="LiveId" clId="{E40E5F91-4A3C-4A90-9A95-8392EE4AD5D7}" dt="2023-08-29T04:52:29.622" v="2601" actId="14100"/>
          <ac:picMkLst>
            <pc:docMk/>
            <pc:sldMk cId="2161204773" sldId="454"/>
            <ac:picMk id="5122" creationId="{427CF1E6-281B-4549-8121-BF004515CFA4}"/>
          </ac:picMkLst>
        </pc:picChg>
      </pc:sldChg>
      <pc:sldChg chg="addSp delSp modSp add">
        <pc:chgData name="" userId="9021303705b84ce3" providerId="LiveId" clId="{E40E5F91-4A3C-4A90-9A95-8392EE4AD5D7}" dt="2023-08-29T04:22:41.672" v="2338" actId="313"/>
        <pc:sldMkLst>
          <pc:docMk/>
          <pc:sldMk cId="2539930211" sldId="455"/>
        </pc:sldMkLst>
        <pc:spChg chg="mod">
          <ac:chgData name="" userId="9021303705b84ce3" providerId="LiveId" clId="{E40E5F91-4A3C-4A90-9A95-8392EE4AD5D7}" dt="2023-08-29T04:22:41.672" v="2338" actId="313"/>
          <ac:spMkLst>
            <pc:docMk/>
            <pc:sldMk cId="2539930211" sldId="455"/>
            <ac:spMk id="2" creationId="{7DC8DF95-A085-4C13-B7ED-EE826AA84ED1}"/>
          </ac:spMkLst>
        </pc:spChg>
        <pc:spChg chg="del">
          <ac:chgData name="" userId="9021303705b84ce3" providerId="LiveId" clId="{E40E5F91-4A3C-4A90-9A95-8392EE4AD5D7}" dt="2023-08-29T04:20:50.559" v="2304"/>
          <ac:spMkLst>
            <pc:docMk/>
            <pc:sldMk cId="2539930211" sldId="455"/>
            <ac:spMk id="3" creationId="{E2C8F216-F8C9-4BEA-9378-64FD34DA96CD}"/>
          </ac:spMkLst>
        </pc:spChg>
        <pc:spChg chg="add del mod">
          <ac:chgData name="" userId="9021303705b84ce3" providerId="LiveId" clId="{E40E5F91-4A3C-4A90-9A95-8392EE4AD5D7}" dt="2023-08-29T04:20:52.584" v="2305"/>
          <ac:spMkLst>
            <pc:docMk/>
            <pc:sldMk cId="2539930211" sldId="455"/>
            <ac:spMk id="4" creationId="{6FDB432A-2648-4760-B2EF-17DA00A06411}"/>
          </ac:spMkLst>
        </pc:spChg>
        <pc:spChg chg="add del mod">
          <ac:chgData name="" userId="9021303705b84ce3" providerId="LiveId" clId="{E40E5F91-4A3C-4A90-9A95-8392EE4AD5D7}" dt="2023-08-29T04:20:54.883" v="2306"/>
          <ac:spMkLst>
            <pc:docMk/>
            <pc:sldMk cId="2539930211" sldId="455"/>
            <ac:spMk id="5" creationId="{9F178C12-BB84-489B-B3A8-46E73011AEC4}"/>
          </ac:spMkLst>
        </pc:spChg>
        <pc:spChg chg="add del mod">
          <ac:chgData name="" userId="9021303705b84ce3" providerId="LiveId" clId="{E40E5F91-4A3C-4A90-9A95-8392EE4AD5D7}" dt="2023-08-29T04:21:07.696" v="2307"/>
          <ac:spMkLst>
            <pc:docMk/>
            <pc:sldMk cId="2539930211" sldId="455"/>
            <ac:spMk id="6" creationId="{B70C427F-380C-4522-8985-6494C812CA20}"/>
          </ac:spMkLst>
        </pc:spChg>
        <pc:spChg chg="add del mod">
          <ac:chgData name="" userId="9021303705b84ce3" providerId="LiveId" clId="{E40E5F91-4A3C-4A90-9A95-8392EE4AD5D7}" dt="2023-08-29T04:21:10.803" v="2308"/>
          <ac:spMkLst>
            <pc:docMk/>
            <pc:sldMk cId="2539930211" sldId="455"/>
            <ac:spMk id="7" creationId="{72D124F6-53A1-41F7-B735-3CA8F0BCAB4D}"/>
          </ac:spMkLst>
        </pc:spChg>
        <pc:spChg chg="add del mod">
          <ac:chgData name="" userId="9021303705b84ce3" providerId="LiveId" clId="{E40E5F91-4A3C-4A90-9A95-8392EE4AD5D7}" dt="2023-08-29T04:21:24.065" v="2309"/>
          <ac:spMkLst>
            <pc:docMk/>
            <pc:sldMk cId="2539930211" sldId="455"/>
            <ac:spMk id="8" creationId="{A44C9754-0F3E-4CDC-AC2E-88ED3E47F60F}"/>
          </ac:spMkLst>
        </pc:spChg>
        <pc:spChg chg="add del mod">
          <ac:chgData name="" userId="9021303705b84ce3" providerId="LiveId" clId="{E40E5F91-4A3C-4A90-9A95-8392EE4AD5D7}" dt="2023-08-29T04:22:24.872" v="2310"/>
          <ac:spMkLst>
            <pc:docMk/>
            <pc:sldMk cId="2539930211" sldId="455"/>
            <ac:spMk id="9" creationId="{7AA69F52-B289-4235-9FFF-07885FC012DB}"/>
          </ac:spMkLst>
        </pc:spChg>
        <pc:picChg chg="add mod">
          <ac:chgData name="" userId="9021303705b84ce3" providerId="LiveId" clId="{E40E5F91-4A3C-4A90-9A95-8392EE4AD5D7}" dt="2023-08-29T04:22:24.872" v="2310"/>
          <ac:picMkLst>
            <pc:docMk/>
            <pc:sldMk cId="2539930211" sldId="455"/>
            <ac:picMk id="10" creationId="{BC404B0D-1559-4AB0-A9FC-72FB9EFD9047}"/>
          </ac:picMkLst>
        </pc:picChg>
      </pc:sldChg>
      <pc:sldChg chg="addSp delSp modSp add">
        <pc:chgData name="" userId="9021303705b84ce3" providerId="LiveId" clId="{E40E5F91-4A3C-4A90-9A95-8392EE4AD5D7}" dt="2023-08-29T04:19:45.565" v="2303" actId="20577"/>
        <pc:sldMkLst>
          <pc:docMk/>
          <pc:sldMk cId="2956370120" sldId="456"/>
        </pc:sldMkLst>
        <pc:spChg chg="mod">
          <ac:chgData name="" userId="9021303705b84ce3" providerId="LiveId" clId="{E40E5F91-4A3C-4A90-9A95-8392EE4AD5D7}" dt="2023-08-29T04:19:45.565" v="2303" actId="20577"/>
          <ac:spMkLst>
            <pc:docMk/>
            <pc:sldMk cId="2956370120" sldId="456"/>
            <ac:spMk id="2" creationId="{83EEF94A-9D0B-4D06-A968-754410C97AB0}"/>
          </ac:spMkLst>
        </pc:spChg>
        <pc:spChg chg="del">
          <ac:chgData name="" userId="9021303705b84ce3" providerId="LiveId" clId="{E40E5F91-4A3C-4A90-9A95-8392EE4AD5D7}" dt="2023-08-29T04:19:26.616" v="2274"/>
          <ac:spMkLst>
            <pc:docMk/>
            <pc:sldMk cId="2956370120" sldId="456"/>
            <ac:spMk id="3" creationId="{8B33AAAD-E44B-4B43-AF03-ED64D2F132C8}"/>
          </ac:spMkLst>
        </pc:spChg>
        <pc:picChg chg="add mod">
          <ac:chgData name="" userId="9021303705b84ce3" providerId="LiveId" clId="{E40E5F91-4A3C-4A90-9A95-8392EE4AD5D7}" dt="2023-08-29T04:19:32.875" v="2277" actId="14100"/>
          <ac:picMkLst>
            <pc:docMk/>
            <pc:sldMk cId="2956370120" sldId="456"/>
            <ac:picMk id="3074" creationId="{8BBC1643-084C-4937-B8FB-FA15AB1B8966}"/>
          </ac:picMkLst>
        </pc:picChg>
      </pc:sldChg>
      <pc:sldChg chg="addSp delSp modSp add">
        <pc:chgData name="" userId="9021303705b84ce3" providerId="LiveId" clId="{E40E5F91-4A3C-4A90-9A95-8392EE4AD5D7}" dt="2023-08-29T04:42:30.157" v="2498" actId="1076"/>
        <pc:sldMkLst>
          <pc:docMk/>
          <pc:sldMk cId="1385211702" sldId="457"/>
        </pc:sldMkLst>
        <pc:spChg chg="del">
          <ac:chgData name="" userId="9021303705b84ce3" providerId="LiveId" clId="{E40E5F91-4A3C-4A90-9A95-8392EE4AD5D7}" dt="2023-08-29T04:17:39.368" v="2269"/>
          <ac:spMkLst>
            <pc:docMk/>
            <pc:sldMk cId="1385211702" sldId="457"/>
            <ac:spMk id="3" creationId="{E3ABB3EB-CA16-4D42-AEC0-123796B13B97}"/>
          </ac:spMkLst>
        </pc:spChg>
        <pc:picChg chg="add mod">
          <ac:chgData name="" userId="9021303705b84ce3" providerId="LiveId" clId="{E40E5F91-4A3C-4A90-9A95-8392EE4AD5D7}" dt="2023-08-29T04:42:30.157" v="2498" actId="1076"/>
          <ac:picMkLst>
            <pc:docMk/>
            <pc:sldMk cId="1385211702" sldId="457"/>
            <ac:picMk id="2050" creationId="{DF6BB554-977D-49E3-BCD9-2F297B43031E}"/>
          </ac:picMkLst>
        </pc:picChg>
      </pc:sldChg>
      <pc:sldChg chg="modSp add ord">
        <pc:chgData name="" userId="9021303705b84ce3" providerId="LiveId" clId="{E40E5F91-4A3C-4A90-9A95-8392EE4AD5D7}" dt="2023-08-29T04:25:46.510" v="2349" actId="20577"/>
        <pc:sldMkLst>
          <pc:docMk/>
          <pc:sldMk cId="2556813411" sldId="458"/>
        </pc:sldMkLst>
        <pc:spChg chg="mod">
          <ac:chgData name="" userId="9021303705b84ce3" providerId="LiveId" clId="{E40E5F91-4A3C-4A90-9A95-8392EE4AD5D7}" dt="2023-08-29T04:24:55.819" v="2340"/>
          <ac:spMkLst>
            <pc:docMk/>
            <pc:sldMk cId="2556813411" sldId="458"/>
            <ac:spMk id="2" creationId="{8D5EC065-3FB9-460B-A687-78DDABEBABE6}"/>
          </ac:spMkLst>
        </pc:spChg>
        <pc:spChg chg="mod">
          <ac:chgData name="" userId="9021303705b84ce3" providerId="LiveId" clId="{E40E5F91-4A3C-4A90-9A95-8392EE4AD5D7}" dt="2023-08-29T04:25:46.510" v="2349" actId="20577"/>
          <ac:spMkLst>
            <pc:docMk/>
            <pc:sldMk cId="2556813411" sldId="458"/>
            <ac:spMk id="3" creationId="{3B64AEAC-EFAA-4362-90D4-DB468A8A5F7D}"/>
          </ac:spMkLst>
        </pc:spChg>
      </pc:sldChg>
      <pc:sldChg chg="addSp delSp modSp add">
        <pc:chgData name="" userId="9021303705b84ce3" providerId="LiveId" clId="{E40E5F91-4A3C-4A90-9A95-8392EE4AD5D7}" dt="2023-08-29T04:34:53.234" v="2378" actId="20577"/>
        <pc:sldMkLst>
          <pc:docMk/>
          <pc:sldMk cId="2916850787" sldId="459"/>
        </pc:sldMkLst>
        <pc:spChg chg="mod">
          <ac:chgData name="" userId="9021303705b84ce3" providerId="LiveId" clId="{E40E5F91-4A3C-4A90-9A95-8392EE4AD5D7}" dt="2023-08-29T04:34:53.234" v="2378" actId="20577"/>
          <ac:spMkLst>
            <pc:docMk/>
            <pc:sldMk cId="2916850787" sldId="459"/>
            <ac:spMk id="2" creationId="{940455F0-C930-448E-ACA3-E52D9D0EAD3E}"/>
          </ac:spMkLst>
        </pc:spChg>
        <pc:spChg chg="del">
          <ac:chgData name="" userId="9021303705b84ce3" providerId="LiveId" clId="{E40E5F91-4A3C-4A90-9A95-8392EE4AD5D7}" dt="2023-08-29T04:34:32.478" v="2354"/>
          <ac:spMkLst>
            <pc:docMk/>
            <pc:sldMk cId="2916850787" sldId="459"/>
            <ac:spMk id="3" creationId="{870E0568-2282-4D25-8F70-71B28E6DC376}"/>
          </ac:spMkLst>
        </pc:spChg>
        <pc:picChg chg="add">
          <ac:chgData name="" userId="9021303705b84ce3" providerId="LiveId" clId="{E40E5F91-4A3C-4A90-9A95-8392EE4AD5D7}" dt="2023-08-29T04:34:32.478" v="2354"/>
          <ac:picMkLst>
            <pc:docMk/>
            <pc:sldMk cId="2916850787" sldId="459"/>
            <ac:picMk id="6146" creationId="{9216FC51-4E1E-4FA4-B89A-28532A1F9958}"/>
          </ac:picMkLst>
        </pc:picChg>
      </pc:sldChg>
      <pc:sldChg chg="modSp add">
        <pc:chgData name="" userId="9021303705b84ce3" providerId="LiveId" clId="{E40E5F91-4A3C-4A90-9A95-8392EE4AD5D7}" dt="2023-08-29T04:38:37.534" v="2459" actId="20577"/>
        <pc:sldMkLst>
          <pc:docMk/>
          <pc:sldMk cId="1615655490" sldId="460"/>
        </pc:sldMkLst>
        <pc:spChg chg="mod">
          <ac:chgData name="" userId="9021303705b84ce3" providerId="LiveId" clId="{E40E5F91-4A3C-4A90-9A95-8392EE4AD5D7}" dt="2023-08-29T04:38:37.534" v="2459" actId="20577"/>
          <ac:spMkLst>
            <pc:docMk/>
            <pc:sldMk cId="1615655490" sldId="460"/>
            <ac:spMk id="2" creationId="{6BFAE612-3B90-4050-BB52-CDF7972DD2A4}"/>
          </ac:spMkLst>
        </pc:spChg>
        <pc:spChg chg="mod">
          <ac:chgData name="" userId="9021303705b84ce3" providerId="LiveId" clId="{E40E5F91-4A3C-4A90-9A95-8392EE4AD5D7}" dt="2023-08-29T04:36:24.270" v="2386" actId="20577"/>
          <ac:spMkLst>
            <pc:docMk/>
            <pc:sldMk cId="1615655490" sldId="460"/>
            <ac:spMk id="3" creationId="{FCC2107A-D384-4350-B955-2C1D172BC314}"/>
          </ac:spMkLst>
        </pc:spChg>
      </pc:sldChg>
      <pc:sldChg chg="addSp delSp modSp add ord">
        <pc:chgData name="" userId="9021303705b84ce3" providerId="LiveId" clId="{E40E5F91-4A3C-4A90-9A95-8392EE4AD5D7}" dt="2023-08-29T04:51:46.935" v="2578"/>
        <pc:sldMkLst>
          <pc:docMk/>
          <pc:sldMk cId="1077082914" sldId="461"/>
        </pc:sldMkLst>
        <pc:spChg chg="mod">
          <ac:chgData name="" userId="9021303705b84ce3" providerId="LiveId" clId="{E40E5F91-4A3C-4A90-9A95-8392EE4AD5D7}" dt="2023-08-29T04:38:18.374" v="2438" actId="20577"/>
          <ac:spMkLst>
            <pc:docMk/>
            <pc:sldMk cId="1077082914" sldId="461"/>
            <ac:spMk id="2" creationId="{D68F7D51-E51C-4593-AD7D-E4CFF715F68A}"/>
          </ac:spMkLst>
        </pc:spChg>
        <pc:spChg chg="del">
          <ac:chgData name="" userId="9021303705b84ce3" providerId="LiveId" clId="{E40E5F91-4A3C-4A90-9A95-8392EE4AD5D7}" dt="2023-08-29T04:37:37.338" v="2388"/>
          <ac:spMkLst>
            <pc:docMk/>
            <pc:sldMk cId="1077082914" sldId="461"/>
            <ac:spMk id="3" creationId="{75D43D87-62BC-4015-A603-AB6BA05F26FE}"/>
          </ac:spMkLst>
        </pc:spChg>
        <pc:picChg chg="add mod">
          <ac:chgData name="" userId="9021303705b84ce3" providerId="LiveId" clId="{E40E5F91-4A3C-4A90-9A95-8392EE4AD5D7}" dt="2023-08-29T04:37:46.992" v="2392" actId="14100"/>
          <ac:picMkLst>
            <pc:docMk/>
            <pc:sldMk cId="1077082914" sldId="461"/>
            <ac:picMk id="4" creationId="{F8703A0F-9BDF-429F-81F5-762D7C3F86DD}"/>
          </ac:picMkLst>
        </pc:picChg>
      </pc:sldChg>
      <pc:sldChg chg="addSp delSp modSp add ord">
        <pc:chgData name="" userId="9021303705b84ce3" providerId="LiveId" clId="{E40E5F91-4A3C-4A90-9A95-8392EE4AD5D7}" dt="2023-08-29T04:41:38.704" v="2495"/>
        <pc:sldMkLst>
          <pc:docMk/>
          <pc:sldMk cId="3448884959" sldId="462"/>
        </pc:sldMkLst>
        <pc:spChg chg="mod">
          <ac:chgData name="" userId="9021303705b84ce3" providerId="LiveId" clId="{E40E5F91-4A3C-4A90-9A95-8392EE4AD5D7}" dt="2023-08-29T04:41:38.704" v="2495"/>
          <ac:spMkLst>
            <pc:docMk/>
            <pc:sldMk cId="3448884959" sldId="462"/>
            <ac:spMk id="2" creationId="{BBE73153-8ABC-4CAF-AF76-E95D7781FD4D}"/>
          </ac:spMkLst>
        </pc:spChg>
        <pc:spChg chg="del">
          <ac:chgData name="" userId="9021303705b84ce3" providerId="LiveId" clId="{E40E5F91-4A3C-4A90-9A95-8392EE4AD5D7}" dt="2023-08-29T04:40:37.664" v="2461"/>
          <ac:spMkLst>
            <pc:docMk/>
            <pc:sldMk cId="3448884959" sldId="462"/>
            <ac:spMk id="3" creationId="{3D779640-62EB-4C0D-B7D5-99C6DF3E92AD}"/>
          </ac:spMkLst>
        </pc:spChg>
        <pc:picChg chg="add">
          <ac:chgData name="" userId="9021303705b84ce3" providerId="LiveId" clId="{E40E5F91-4A3C-4A90-9A95-8392EE4AD5D7}" dt="2023-08-29T04:40:37.664" v="2461"/>
          <ac:picMkLst>
            <pc:docMk/>
            <pc:sldMk cId="3448884959" sldId="462"/>
            <ac:picMk id="7170" creationId="{4FEC197B-CDDA-4094-A76A-0F94EF5484DB}"/>
          </ac:picMkLst>
        </pc:picChg>
      </pc:sldChg>
      <pc:sldChg chg="addSp delSp modSp add">
        <pc:chgData name="" userId="9021303705b84ce3" providerId="LiveId" clId="{E40E5F91-4A3C-4A90-9A95-8392EE4AD5D7}" dt="2023-08-29T04:41:29.652" v="2494" actId="20577"/>
        <pc:sldMkLst>
          <pc:docMk/>
          <pc:sldMk cId="2723706347" sldId="463"/>
        </pc:sldMkLst>
        <pc:spChg chg="mod">
          <ac:chgData name="" userId="9021303705b84ce3" providerId="LiveId" clId="{E40E5F91-4A3C-4A90-9A95-8392EE4AD5D7}" dt="2023-08-29T04:41:29.652" v="2494" actId="20577"/>
          <ac:spMkLst>
            <pc:docMk/>
            <pc:sldMk cId="2723706347" sldId="463"/>
            <ac:spMk id="2" creationId="{EB5DC33B-D19F-4D2F-92FA-35D520F035E6}"/>
          </ac:spMkLst>
        </pc:spChg>
        <pc:spChg chg="del">
          <ac:chgData name="" userId="9021303705b84ce3" providerId="LiveId" clId="{E40E5F91-4A3C-4A90-9A95-8392EE4AD5D7}" dt="2023-08-29T04:41:05.728" v="2464"/>
          <ac:spMkLst>
            <pc:docMk/>
            <pc:sldMk cId="2723706347" sldId="463"/>
            <ac:spMk id="3" creationId="{DA040D7E-8933-4E20-8291-FB11CCB11246}"/>
          </ac:spMkLst>
        </pc:spChg>
        <pc:picChg chg="add">
          <ac:chgData name="" userId="9021303705b84ce3" providerId="LiveId" clId="{E40E5F91-4A3C-4A90-9A95-8392EE4AD5D7}" dt="2023-08-29T04:41:05.728" v="2464"/>
          <ac:picMkLst>
            <pc:docMk/>
            <pc:sldMk cId="2723706347" sldId="463"/>
            <ac:picMk id="8194" creationId="{33FFFFD4-8DA5-4422-BA9B-90A53748D011}"/>
          </ac:picMkLst>
        </pc:picChg>
      </pc:sldChg>
      <pc:sldChg chg="addSp delSp modSp add">
        <pc:chgData name="" userId="9021303705b84ce3" providerId="LiveId" clId="{E40E5F91-4A3C-4A90-9A95-8392EE4AD5D7}" dt="2023-08-29T04:44:08.084" v="2524" actId="20577"/>
        <pc:sldMkLst>
          <pc:docMk/>
          <pc:sldMk cId="1802797754" sldId="464"/>
        </pc:sldMkLst>
        <pc:spChg chg="mod">
          <ac:chgData name="" userId="9021303705b84ce3" providerId="LiveId" clId="{E40E5F91-4A3C-4A90-9A95-8392EE4AD5D7}" dt="2023-08-29T04:44:08.084" v="2524" actId="20577"/>
          <ac:spMkLst>
            <pc:docMk/>
            <pc:sldMk cId="1802797754" sldId="464"/>
            <ac:spMk id="2" creationId="{E310062A-DE6E-4CFD-9751-DE70A03F836A}"/>
          </ac:spMkLst>
        </pc:spChg>
        <pc:spChg chg="del">
          <ac:chgData name="" userId="9021303705b84ce3" providerId="LiveId" clId="{E40E5F91-4A3C-4A90-9A95-8392EE4AD5D7}" dt="2023-08-29T04:43:47.215" v="2500"/>
          <ac:spMkLst>
            <pc:docMk/>
            <pc:sldMk cId="1802797754" sldId="464"/>
            <ac:spMk id="3" creationId="{C19A97B1-9656-4F9A-94CC-2C4976226749}"/>
          </ac:spMkLst>
        </pc:spChg>
        <pc:picChg chg="add mod">
          <ac:chgData name="" userId="9021303705b84ce3" providerId="LiveId" clId="{E40E5F91-4A3C-4A90-9A95-8392EE4AD5D7}" dt="2023-08-29T04:43:57.842" v="2504" actId="14100"/>
          <ac:picMkLst>
            <pc:docMk/>
            <pc:sldMk cId="1802797754" sldId="464"/>
            <ac:picMk id="4" creationId="{005D8631-9688-4161-B373-E3C043EA23E4}"/>
          </ac:picMkLst>
        </pc:picChg>
      </pc:sldChg>
      <pc:sldChg chg="addSp delSp modSp add ord">
        <pc:chgData name="" userId="9021303705b84ce3" providerId="LiveId" clId="{E40E5F91-4A3C-4A90-9A95-8392EE4AD5D7}" dt="2023-08-29T04:51:14.963" v="2575"/>
        <pc:sldMkLst>
          <pc:docMk/>
          <pc:sldMk cId="2996818571" sldId="465"/>
        </pc:sldMkLst>
        <pc:spChg chg="del">
          <ac:chgData name="" userId="9021303705b84ce3" providerId="LiveId" clId="{E40E5F91-4A3C-4A90-9A95-8392EE4AD5D7}" dt="2023-08-29T04:49:46.554" v="2527"/>
          <ac:spMkLst>
            <pc:docMk/>
            <pc:sldMk cId="2996818571" sldId="465"/>
            <ac:spMk id="3" creationId="{29B0E071-2D65-4841-BF92-901B4D46AF07}"/>
          </ac:spMkLst>
        </pc:spChg>
        <pc:picChg chg="add mod">
          <ac:chgData name="" userId="9021303705b84ce3" providerId="LiveId" clId="{E40E5F91-4A3C-4A90-9A95-8392EE4AD5D7}" dt="2023-08-29T04:49:56.853" v="2531" actId="14100"/>
          <ac:picMkLst>
            <pc:docMk/>
            <pc:sldMk cId="2996818571" sldId="465"/>
            <ac:picMk id="4" creationId="{930878DC-7D6E-4196-BAB8-88F2A207C79A}"/>
          </ac:picMkLst>
        </pc:picChg>
      </pc:sldChg>
      <pc:sldChg chg="addSp delSp modSp add ord">
        <pc:chgData name="" userId="9021303705b84ce3" providerId="LiveId" clId="{E40E5F91-4A3C-4A90-9A95-8392EE4AD5D7}" dt="2023-08-29T04:51:33.364" v="2576"/>
        <pc:sldMkLst>
          <pc:docMk/>
          <pc:sldMk cId="3860915265" sldId="466"/>
        </pc:sldMkLst>
        <pc:spChg chg="mod">
          <ac:chgData name="" userId="9021303705b84ce3" providerId="LiveId" clId="{E40E5F91-4A3C-4A90-9A95-8392EE4AD5D7}" dt="2023-08-29T04:50:54.330" v="2574" actId="20577"/>
          <ac:spMkLst>
            <pc:docMk/>
            <pc:sldMk cId="3860915265" sldId="466"/>
            <ac:spMk id="2" creationId="{A3BD0585-C22C-4F97-A665-600AF21E1D81}"/>
          </ac:spMkLst>
        </pc:spChg>
        <pc:spChg chg="del">
          <ac:chgData name="" userId="9021303705b84ce3" providerId="LiveId" clId="{E40E5F91-4A3C-4A90-9A95-8392EE4AD5D7}" dt="2023-08-29T04:50:19.918" v="2533"/>
          <ac:spMkLst>
            <pc:docMk/>
            <pc:sldMk cId="3860915265" sldId="466"/>
            <ac:spMk id="3" creationId="{071DE24A-025B-4568-940B-71C591A15D15}"/>
          </ac:spMkLst>
        </pc:spChg>
        <pc:picChg chg="add mod">
          <ac:chgData name="" userId="9021303705b84ce3" providerId="LiveId" clId="{E40E5F91-4A3C-4A90-9A95-8392EE4AD5D7}" dt="2023-08-29T04:50:32.015" v="2537" actId="14100"/>
          <ac:picMkLst>
            <pc:docMk/>
            <pc:sldMk cId="3860915265" sldId="466"/>
            <ac:picMk id="4" creationId="{A0B21ACD-3AB5-41FE-B527-AD61276ED813}"/>
          </ac:picMkLst>
        </pc:picChg>
      </pc:sldChg>
      <pc:sldChg chg="addSp delSp modSp add">
        <pc:chgData name="" userId="9021303705b84ce3" providerId="LiveId" clId="{E40E5F91-4A3C-4A90-9A95-8392EE4AD5D7}" dt="2023-08-29T04:53:57.615" v="2608" actId="14100"/>
        <pc:sldMkLst>
          <pc:docMk/>
          <pc:sldMk cId="1723743182" sldId="467"/>
        </pc:sldMkLst>
        <pc:spChg chg="del">
          <ac:chgData name="" userId="9021303705b84ce3" providerId="LiveId" clId="{E40E5F91-4A3C-4A90-9A95-8392EE4AD5D7}" dt="2023-08-29T04:53:43.018" v="2603"/>
          <ac:spMkLst>
            <pc:docMk/>
            <pc:sldMk cId="1723743182" sldId="467"/>
            <ac:spMk id="2" creationId="{CA655D16-EB22-41C8-BF11-B1FD386312D0}"/>
          </ac:spMkLst>
        </pc:spChg>
        <pc:spChg chg="del">
          <ac:chgData name="" userId="9021303705b84ce3" providerId="LiveId" clId="{E40E5F91-4A3C-4A90-9A95-8392EE4AD5D7}" dt="2023-08-29T04:53:43.018" v="2603"/>
          <ac:spMkLst>
            <pc:docMk/>
            <pc:sldMk cId="1723743182" sldId="467"/>
            <ac:spMk id="3" creationId="{83CFC4E9-9587-4472-93F0-4A99DF6A18D9}"/>
          </ac:spMkLst>
        </pc:spChg>
        <pc:picChg chg="add mod">
          <ac:chgData name="" userId="9021303705b84ce3" providerId="LiveId" clId="{E40E5F91-4A3C-4A90-9A95-8392EE4AD5D7}" dt="2023-08-29T04:53:57.615" v="2608" actId="14100"/>
          <ac:picMkLst>
            <pc:docMk/>
            <pc:sldMk cId="1723743182" sldId="467"/>
            <ac:picMk id="4" creationId="{56C7D9DF-1298-46C6-8EA4-9276963AE4DC}"/>
          </ac:picMkLst>
        </pc:picChg>
      </pc:sldChg>
      <pc:sldChg chg="addSp delSp modSp add">
        <pc:chgData name="" userId="9021303705b84ce3" providerId="LiveId" clId="{E40E5F91-4A3C-4A90-9A95-8392EE4AD5D7}" dt="2023-08-29T04:54:52.451" v="2614" actId="14100"/>
        <pc:sldMkLst>
          <pc:docMk/>
          <pc:sldMk cId="85618076" sldId="468"/>
        </pc:sldMkLst>
        <pc:spChg chg="del">
          <ac:chgData name="" userId="9021303705b84ce3" providerId="LiveId" clId="{E40E5F91-4A3C-4A90-9A95-8392EE4AD5D7}" dt="2023-08-29T04:54:38.885" v="2610"/>
          <ac:spMkLst>
            <pc:docMk/>
            <pc:sldMk cId="85618076" sldId="468"/>
            <ac:spMk id="3" creationId="{206A56A2-E5EE-465E-A08F-D8E310DA14F1}"/>
          </ac:spMkLst>
        </pc:spChg>
        <pc:picChg chg="add mod">
          <ac:chgData name="" userId="9021303705b84ce3" providerId="LiveId" clId="{E40E5F91-4A3C-4A90-9A95-8392EE4AD5D7}" dt="2023-08-29T04:54:52.451" v="2614" actId="14100"/>
          <ac:picMkLst>
            <pc:docMk/>
            <pc:sldMk cId="85618076" sldId="468"/>
            <ac:picMk id="4" creationId="{D36E9B60-F1FA-45AE-8A6B-E1818B5E345A}"/>
          </ac:picMkLst>
        </pc:picChg>
      </pc:sldChg>
      <pc:sldChg chg="addSp delSp modSp add">
        <pc:chgData name="" userId="9021303705b84ce3" providerId="LiveId" clId="{E40E5F91-4A3C-4A90-9A95-8392EE4AD5D7}" dt="2023-08-29T05:01:04.524" v="2652" actId="14100"/>
        <pc:sldMkLst>
          <pc:docMk/>
          <pc:sldMk cId="3034681625" sldId="469"/>
        </pc:sldMkLst>
        <pc:spChg chg="mod">
          <ac:chgData name="" userId="9021303705b84ce3" providerId="LiveId" clId="{E40E5F91-4A3C-4A90-9A95-8392EE4AD5D7}" dt="2023-08-29T05:00:50.990" v="2648" actId="20577"/>
          <ac:spMkLst>
            <pc:docMk/>
            <pc:sldMk cId="3034681625" sldId="469"/>
            <ac:spMk id="2" creationId="{7F354B09-7D86-45C9-83F5-620A4D540AB4}"/>
          </ac:spMkLst>
        </pc:spChg>
        <pc:spChg chg="del">
          <ac:chgData name="" userId="9021303705b84ce3" providerId="LiveId" clId="{E40E5F91-4A3C-4A90-9A95-8392EE4AD5D7}" dt="2023-08-29T05:00:38.022" v="2622"/>
          <ac:spMkLst>
            <pc:docMk/>
            <pc:sldMk cId="3034681625" sldId="469"/>
            <ac:spMk id="3" creationId="{2E3CA75D-C807-47D7-B1B4-42A079AA34AB}"/>
          </ac:spMkLst>
        </pc:spChg>
        <pc:picChg chg="add mod">
          <ac:chgData name="" userId="9021303705b84ce3" providerId="LiveId" clId="{E40E5F91-4A3C-4A90-9A95-8392EE4AD5D7}" dt="2023-08-29T05:01:04.524" v="2652" actId="14100"/>
          <ac:picMkLst>
            <pc:docMk/>
            <pc:sldMk cId="3034681625" sldId="469"/>
            <ac:picMk id="4" creationId="{004B04EF-1D28-47C5-A7A3-21AA3868F31F}"/>
          </ac:picMkLst>
        </pc:picChg>
      </pc:sldChg>
      <pc:sldChg chg="addSp delSp modSp add">
        <pc:chgData name="" userId="9021303705b84ce3" providerId="LiveId" clId="{E40E5F91-4A3C-4A90-9A95-8392EE4AD5D7}" dt="2023-08-29T05:09:06.058" v="2745" actId="20577"/>
        <pc:sldMkLst>
          <pc:docMk/>
          <pc:sldMk cId="363458032" sldId="470"/>
        </pc:sldMkLst>
        <pc:spChg chg="mod">
          <ac:chgData name="" userId="9021303705b84ce3" providerId="LiveId" clId="{E40E5F91-4A3C-4A90-9A95-8392EE4AD5D7}" dt="2023-08-29T05:09:06.058" v="2745" actId="20577"/>
          <ac:spMkLst>
            <pc:docMk/>
            <pc:sldMk cId="363458032" sldId="470"/>
            <ac:spMk id="2" creationId="{DF27FDE2-8AB2-49B1-A8CB-9CADF9363FC9}"/>
          </ac:spMkLst>
        </pc:spChg>
        <pc:spChg chg="del">
          <ac:chgData name="" userId="9021303705b84ce3" providerId="LiveId" clId="{E40E5F91-4A3C-4A90-9A95-8392EE4AD5D7}" dt="2023-08-29T05:04:42.924" v="2659"/>
          <ac:spMkLst>
            <pc:docMk/>
            <pc:sldMk cId="363458032" sldId="470"/>
            <ac:spMk id="3" creationId="{0A91FAF0-B80D-4D56-A0E9-8E83FFA772D5}"/>
          </ac:spMkLst>
        </pc:spChg>
        <pc:picChg chg="add mod">
          <ac:chgData name="" userId="9021303705b84ce3" providerId="LiveId" clId="{E40E5F91-4A3C-4A90-9A95-8392EE4AD5D7}" dt="2023-08-29T05:04:52.240" v="2663" actId="14100"/>
          <ac:picMkLst>
            <pc:docMk/>
            <pc:sldMk cId="363458032" sldId="470"/>
            <ac:picMk id="4" creationId="{ACDCEDE4-FCDB-41D5-B685-E2B13399CEF7}"/>
          </ac:picMkLst>
        </pc:picChg>
      </pc:sldChg>
      <pc:sldChg chg="addSp delSp modSp add">
        <pc:chgData name="" userId="9021303705b84ce3" providerId="LiveId" clId="{E40E5F91-4A3C-4A90-9A95-8392EE4AD5D7}" dt="2023-08-29T05:06:11.655" v="2703" actId="14100"/>
        <pc:sldMkLst>
          <pc:docMk/>
          <pc:sldMk cId="105007406" sldId="471"/>
        </pc:sldMkLst>
        <pc:spChg chg="del">
          <ac:chgData name="" userId="9021303705b84ce3" providerId="LiveId" clId="{E40E5F91-4A3C-4A90-9A95-8392EE4AD5D7}" dt="2023-08-29T05:06:00.602" v="2699"/>
          <ac:spMkLst>
            <pc:docMk/>
            <pc:sldMk cId="105007406" sldId="471"/>
            <ac:spMk id="3" creationId="{33599855-2147-40BA-BA19-C36FAF6D4BE3}"/>
          </ac:spMkLst>
        </pc:spChg>
        <pc:picChg chg="add mod">
          <ac:chgData name="" userId="9021303705b84ce3" providerId="LiveId" clId="{E40E5F91-4A3C-4A90-9A95-8392EE4AD5D7}" dt="2023-08-29T05:06:11.655" v="2703" actId="14100"/>
          <ac:picMkLst>
            <pc:docMk/>
            <pc:sldMk cId="105007406" sldId="471"/>
            <ac:picMk id="4" creationId="{AC7DB7E9-84C2-4265-BE39-85C30431B853}"/>
          </ac:picMkLst>
        </pc:picChg>
      </pc:sldChg>
      <pc:sldChg chg="addSp delSp modSp add">
        <pc:chgData name="" userId="9021303705b84ce3" providerId="LiveId" clId="{E40E5F91-4A3C-4A90-9A95-8392EE4AD5D7}" dt="2023-08-29T05:08:11.153" v="2714" actId="14100"/>
        <pc:sldMkLst>
          <pc:docMk/>
          <pc:sldMk cId="325006446" sldId="472"/>
        </pc:sldMkLst>
        <pc:spChg chg="del">
          <ac:chgData name="" userId="9021303705b84ce3" providerId="LiveId" clId="{E40E5F91-4A3C-4A90-9A95-8392EE4AD5D7}" dt="2023-08-29T05:08:02.661" v="2710"/>
          <ac:spMkLst>
            <pc:docMk/>
            <pc:sldMk cId="325006446" sldId="472"/>
            <ac:spMk id="3" creationId="{E621E6B5-356C-4BD6-BB2F-A3551684FF2F}"/>
          </ac:spMkLst>
        </pc:spChg>
        <pc:picChg chg="add mod">
          <ac:chgData name="" userId="9021303705b84ce3" providerId="LiveId" clId="{E40E5F91-4A3C-4A90-9A95-8392EE4AD5D7}" dt="2023-08-29T05:08:11.153" v="2714" actId="14100"/>
          <ac:picMkLst>
            <pc:docMk/>
            <pc:sldMk cId="325006446" sldId="472"/>
            <ac:picMk id="4" creationId="{4C98AD83-5DDB-4168-858A-5DE26FFF46A7}"/>
          </ac:picMkLst>
        </pc:picChg>
      </pc:sldChg>
      <pc:sldChg chg="addSp delSp modSp add">
        <pc:chgData name="" userId="9021303705b84ce3" providerId="LiveId" clId="{E40E5F91-4A3C-4A90-9A95-8392EE4AD5D7}" dt="2023-08-29T05:11:41.183" v="2759" actId="14100"/>
        <pc:sldMkLst>
          <pc:docMk/>
          <pc:sldMk cId="3866387652" sldId="473"/>
        </pc:sldMkLst>
        <pc:spChg chg="mod">
          <ac:chgData name="" userId="9021303705b84ce3" providerId="LiveId" clId="{E40E5F91-4A3C-4A90-9A95-8392EE4AD5D7}" dt="2023-08-29T05:11:25.483" v="2756"/>
          <ac:spMkLst>
            <pc:docMk/>
            <pc:sldMk cId="3866387652" sldId="473"/>
            <ac:spMk id="2" creationId="{AFC40D05-B311-4888-AF40-C82F48BD4A6D}"/>
          </ac:spMkLst>
        </pc:spChg>
        <pc:spChg chg="del">
          <ac:chgData name="" userId="9021303705b84ce3" providerId="LiveId" clId="{E40E5F91-4A3C-4A90-9A95-8392EE4AD5D7}" dt="2023-08-29T05:10:16.885" v="2747"/>
          <ac:spMkLst>
            <pc:docMk/>
            <pc:sldMk cId="3866387652" sldId="473"/>
            <ac:spMk id="3" creationId="{5016F286-6D81-4F19-A699-2610D48035B1}"/>
          </ac:spMkLst>
        </pc:spChg>
        <pc:picChg chg="add mod">
          <ac:chgData name="" userId="9021303705b84ce3" providerId="LiveId" clId="{E40E5F91-4A3C-4A90-9A95-8392EE4AD5D7}" dt="2023-08-29T05:11:41.183" v="2759" actId="14100"/>
          <ac:picMkLst>
            <pc:docMk/>
            <pc:sldMk cId="3866387652" sldId="473"/>
            <ac:picMk id="4" creationId="{E2EFB341-5738-4DE5-B780-15B862DAE6F1}"/>
          </ac:picMkLst>
        </pc:picChg>
      </pc:sldChg>
      <pc:sldChg chg="addSp delSp modSp add">
        <pc:chgData name="" userId="9021303705b84ce3" providerId="LiveId" clId="{E40E5F91-4A3C-4A90-9A95-8392EE4AD5D7}" dt="2023-08-29T05:10:59.925" v="2755" actId="14100"/>
        <pc:sldMkLst>
          <pc:docMk/>
          <pc:sldMk cId="2822135011" sldId="474"/>
        </pc:sldMkLst>
        <pc:spChg chg="del">
          <ac:chgData name="" userId="9021303705b84ce3" providerId="LiveId" clId="{E40E5F91-4A3C-4A90-9A95-8392EE4AD5D7}" dt="2023-08-29T05:10:48.086" v="2751"/>
          <ac:spMkLst>
            <pc:docMk/>
            <pc:sldMk cId="2822135011" sldId="474"/>
            <ac:spMk id="3" creationId="{37335EB7-99F8-450A-AE18-543071DCB47A}"/>
          </ac:spMkLst>
        </pc:spChg>
        <pc:picChg chg="add mod">
          <ac:chgData name="" userId="9021303705b84ce3" providerId="LiveId" clId="{E40E5F91-4A3C-4A90-9A95-8392EE4AD5D7}" dt="2023-08-29T05:10:59.925" v="2755" actId="14100"/>
          <ac:picMkLst>
            <pc:docMk/>
            <pc:sldMk cId="2822135011" sldId="474"/>
            <ac:picMk id="4" creationId="{7A45595D-E64F-477C-839C-340B9D78BA43}"/>
          </ac:picMkLst>
        </pc:picChg>
      </pc:sldChg>
      <pc:sldChg chg="addSp delSp modSp add">
        <pc:chgData name="" userId="9021303705b84ce3" providerId="LiveId" clId="{E40E5F91-4A3C-4A90-9A95-8392EE4AD5D7}" dt="2023-08-29T05:14:25.078" v="2793" actId="20577"/>
        <pc:sldMkLst>
          <pc:docMk/>
          <pc:sldMk cId="2098536294" sldId="475"/>
        </pc:sldMkLst>
        <pc:spChg chg="mod">
          <ac:chgData name="" userId="9021303705b84ce3" providerId="LiveId" clId="{E40E5F91-4A3C-4A90-9A95-8392EE4AD5D7}" dt="2023-08-29T05:14:25.078" v="2793" actId="20577"/>
          <ac:spMkLst>
            <pc:docMk/>
            <pc:sldMk cId="2098536294" sldId="475"/>
            <ac:spMk id="2" creationId="{A29E3C4D-27E6-48C8-8744-BBEEA6D33B4E}"/>
          </ac:spMkLst>
        </pc:spChg>
        <pc:spChg chg="del">
          <ac:chgData name="" userId="9021303705b84ce3" providerId="LiveId" clId="{E40E5F91-4A3C-4A90-9A95-8392EE4AD5D7}" dt="2023-08-29T05:13:50.947" v="2770"/>
          <ac:spMkLst>
            <pc:docMk/>
            <pc:sldMk cId="2098536294" sldId="475"/>
            <ac:spMk id="3" creationId="{19B82917-F1C5-4026-861D-244587D0D0BE}"/>
          </ac:spMkLst>
        </pc:spChg>
        <pc:picChg chg="add mod">
          <ac:chgData name="" userId="9021303705b84ce3" providerId="LiveId" clId="{E40E5F91-4A3C-4A90-9A95-8392EE4AD5D7}" dt="2023-08-29T05:14:04.590" v="2775" actId="1076"/>
          <ac:picMkLst>
            <pc:docMk/>
            <pc:sldMk cId="2098536294" sldId="475"/>
            <ac:picMk id="4" creationId="{D64D105E-CCA4-43EC-8EEA-4A66F407ADAA}"/>
          </ac:picMkLst>
        </pc:picChg>
      </pc:sldChg>
      <pc:sldChg chg="addSp delSp modSp add ord">
        <pc:chgData name="" userId="9021303705b84ce3" providerId="LiveId" clId="{E40E5F91-4A3C-4A90-9A95-8392EE4AD5D7}" dt="2023-08-29T05:25:46.821" v="2845"/>
        <pc:sldMkLst>
          <pc:docMk/>
          <pc:sldMk cId="2484364595" sldId="476"/>
        </pc:sldMkLst>
        <pc:spChg chg="mod">
          <ac:chgData name="" userId="9021303705b84ce3" providerId="LiveId" clId="{E40E5F91-4A3C-4A90-9A95-8392EE4AD5D7}" dt="2023-08-29T05:15:41.342" v="2843" actId="20577"/>
          <ac:spMkLst>
            <pc:docMk/>
            <pc:sldMk cId="2484364595" sldId="476"/>
            <ac:spMk id="2" creationId="{5553ACE3-5551-44D7-9F8B-C371E32975CD}"/>
          </ac:spMkLst>
        </pc:spChg>
        <pc:spChg chg="del">
          <ac:chgData name="" userId="9021303705b84ce3" providerId="LiveId" clId="{E40E5F91-4A3C-4A90-9A95-8392EE4AD5D7}" dt="2023-08-29T05:15:02.894" v="2795"/>
          <ac:spMkLst>
            <pc:docMk/>
            <pc:sldMk cId="2484364595" sldId="476"/>
            <ac:spMk id="3" creationId="{6DA6DF36-D8EB-40CA-B70E-AF10FC978EBB}"/>
          </ac:spMkLst>
        </pc:spChg>
        <pc:picChg chg="add mod">
          <ac:chgData name="" userId="9021303705b84ce3" providerId="LiveId" clId="{E40E5F91-4A3C-4A90-9A95-8392EE4AD5D7}" dt="2023-08-29T05:25:23.713" v="2844" actId="14100"/>
          <ac:picMkLst>
            <pc:docMk/>
            <pc:sldMk cId="2484364595" sldId="476"/>
            <ac:picMk id="4" creationId="{79952494-2208-4870-A76F-C8BCC409F041}"/>
          </ac:picMkLst>
        </pc:picChg>
      </pc:sldChg>
      <pc:sldChg chg="addSp delSp modSp add">
        <pc:chgData name="" userId="9021303705b84ce3" providerId="LiveId" clId="{E40E5F91-4A3C-4A90-9A95-8392EE4AD5D7}" dt="2023-08-29T05:27:44.586" v="2874" actId="20577"/>
        <pc:sldMkLst>
          <pc:docMk/>
          <pc:sldMk cId="3043731936" sldId="477"/>
        </pc:sldMkLst>
        <pc:spChg chg="mod">
          <ac:chgData name="" userId="9021303705b84ce3" providerId="LiveId" clId="{E40E5F91-4A3C-4A90-9A95-8392EE4AD5D7}" dt="2023-08-29T05:27:44.586" v="2874" actId="20577"/>
          <ac:spMkLst>
            <pc:docMk/>
            <pc:sldMk cId="3043731936" sldId="477"/>
            <ac:spMk id="2" creationId="{FADB0A8A-16D2-4F88-8B55-404A1CD4FBFA}"/>
          </ac:spMkLst>
        </pc:spChg>
        <pc:spChg chg="del">
          <ac:chgData name="" userId="9021303705b84ce3" providerId="LiveId" clId="{E40E5F91-4A3C-4A90-9A95-8392EE4AD5D7}" dt="2023-08-29T05:27:24.768" v="2847"/>
          <ac:spMkLst>
            <pc:docMk/>
            <pc:sldMk cId="3043731936" sldId="477"/>
            <ac:spMk id="3" creationId="{25721ED7-C487-4FB9-B32B-685079992A0C}"/>
          </ac:spMkLst>
        </pc:spChg>
        <pc:picChg chg="add mod">
          <ac:chgData name="" userId="9021303705b84ce3" providerId="LiveId" clId="{E40E5F91-4A3C-4A90-9A95-8392EE4AD5D7}" dt="2023-08-29T05:27:33.927" v="2851" actId="14100"/>
          <ac:picMkLst>
            <pc:docMk/>
            <pc:sldMk cId="3043731936" sldId="477"/>
            <ac:picMk id="4" creationId="{08951679-EDA9-48F9-9605-7915B306A425}"/>
          </ac:picMkLst>
        </pc:picChg>
      </pc:sldChg>
      <pc:sldChg chg="addSp delSp modSp add">
        <pc:chgData name="" userId="9021303705b84ce3" providerId="LiveId" clId="{E40E5F91-4A3C-4A90-9A95-8392EE4AD5D7}" dt="2023-08-29T05:30:01.250" v="2901" actId="20577"/>
        <pc:sldMkLst>
          <pc:docMk/>
          <pc:sldMk cId="408240284" sldId="478"/>
        </pc:sldMkLst>
        <pc:spChg chg="mod">
          <ac:chgData name="" userId="9021303705b84ce3" providerId="LiveId" clId="{E40E5F91-4A3C-4A90-9A95-8392EE4AD5D7}" dt="2023-08-29T05:30:01.250" v="2901" actId="20577"/>
          <ac:spMkLst>
            <pc:docMk/>
            <pc:sldMk cId="408240284" sldId="478"/>
            <ac:spMk id="2" creationId="{8C7CD83D-0319-48A3-AD30-7A3A6DDC70A9}"/>
          </ac:spMkLst>
        </pc:spChg>
        <pc:spChg chg="del">
          <ac:chgData name="" userId="9021303705b84ce3" providerId="LiveId" clId="{E40E5F91-4A3C-4A90-9A95-8392EE4AD5D7}" dt="2023-08-29T05:29:41.452" v="2876"/>
          <ac:spMkLst>
            <pc:docMk/>
            <pc:sldMk cId="408240284" sldId="478"/>
            <ac:spMk id="3" creationId="{D43D0007-B2B8-4A32-9E1E-D9B07F007EC9}"/>
          </ac:spMkLst>
        </pc:spChg>
        <pc:picChg chg="add mod">
          <ac:chgData name="" userId="9021303705b84ce3" providerId="LiveId" clId="{E40E5F91-4A3C-4A90-9A95-8392EE4AD5D7}" dt="2023-08-29T05:29:49.799" v="2880" actId="14100"/>
          <ac:picMkLst>
            <pc:docMk/>
            <pc:sldMk cId="408240284" sldId="478"/>
            <ac:picMk id="4" creationId="{C5209C4D-5CF9-4B5E-A4DB-821281CEC330}"/>
          </ac:picMkLst>
        </pc:picChg>
      </pc:sldChg>
      <pc:sldChg chg="addSp delSp modSp add">
        <pc:chgData name="" userId="9021303705b84ce3" providerId="LiveId" clId="{E40E5F91-4A3C-4A90-9A95-8392EE4AD5D7}" dt="2023-08-29T05:31:08.687" v="2907" actId="14100"/>
        <pc:sldMkLst>
          <pc:docMk/>
          <pc:sldMk cId="2687403245" sldId="479"/>
        </pc:sldMkLst>
        <pc:spChg chg="del">
          <ac:chgData name="" userId="9021303705b84ce3" providerId="LiveId" clId="{E40E5F91-4A3C-4A90-9A95-8392EE4AD5D7}" dt="2023-08-29T05:30:59.294" v="2903"/>
          <ac:spMkLst>
            <pc:docMk/>
            <pc:sldMk cId="2687403245" sldId="479"/>
            <ac:spMk id="3" creationId="{69F42971-4EDE-4520-A5BF-B074786FA425}"/>
          </ac:spMkLst>
        </pc:spChg>
        <pc:picChg chg="add mod">
          <ac:chgData name="" userId="9021303705b84ce3" providerId="LiveId" clId="{E40E5F91-4A3C-4A90-9A95-8392EE4AD5D7}" dt="2023-08-29T05:31:08.687" v="2907" actId="14100"/>
          <ac:picMkLst>
            <pc:docMk/>
            <pc:sldMk cId="2687403245" sldId="479"/>
            <ac:picMk id="4" creationId="{671B5401-7F27-4A74-B851-836393ABEE2C}"/>
          </ac:picMkLst>
        </pc:picChg>
      </pc:sldChg>
      <pc:sldChg chg="addSp delSp modSp add">
        <pc:chgData name="" userId="9021303705b84ce3" providerId="LiveId" clId="{E40E5F91-4A3C-4A90-9A95-8392EE4AD5D7}" dt="2023-08-29T05:34:05.804" v="2913" actId="14100"/>
        <pc:sldMkLst>
          <pc:docMk/>
          <pc:sldMk cId="1664562260" sldId="480"/>
        </pc:sldMkLst>
        <pc:spChg chg="del">
          <ac:chgData name="" userId="9021303705b84ce3" providerId="LiveId" clId="{E40E5F91-4A3C-4A90-9A95-8392EE4AD5D7}" dt="2023-08-29T05:33:56.099" v="2909"/>
          <ac:spMkLst>
            <pc:docMk/>
            <pc:sldMk cId="1664562260" sldId="480"/>
            <ac:spMk id="3" creationId="{EC5C6F1B-5D0B-42AB-B3AA-FCD2E4A53E8E}"/>
          </ac:spMkLst>
        </pc:spChg>
        <pc:picChg chg="add mod">
          <ac:chgData name="" userId="9021303705b84ce3" providerId="LiveId" clId="{E40E5F91-4A3C-4A90-9A95-8392EE4AD5D7}" dt="2023-08-29T05:34:05.804" v="2913" actId="14100"/>
          <ac:picMkLst>
            <pc:docMk/>
            <pc:sldMk cId="1664562260" sldId="480"/>
            <ac:picMk id="4" creationId="{4A9F4517-1A81-4887-8C97-74BDA3AF3EE0}"/>
          </ac:picMkLst>
        </pc:picChg>
      </pc:sldChg>
      <pc:sldChg chg="modSp add">
        <pc:chgData name="" userId="9021303705b84ce3" providerId="LiveId" clId="{E40E5F91-4A3C-4A90-9A95-8392EE4AD5D7}" dt="2023-08-29T06:09:07.880" v="3491"/>
        <pc:sldMkLst>
          <pc:docMk/>
          <pc:sldMk cId="108398076" sldId="481"/>
        </pc:sldMkLst>
        <pc:spChg chg="mod">
          <ac:chgData name="" userId="9021303705b84ce3" providerId="LiveId" clId="{E40E5F91-4A3C-4A90-9A95-8392EE4AD5D7}" dt="2023-08-29T06:09:07.880" v="3491"/>
          <ac:spMkLst>
            <pc:docMk/>
            <pc:sldMk cId="108398076" sldId="481"/>
            <ac:spMk id="2" creationId="{8785D0B3-4B8F-4A45-A478-D5A73CBC40C6}"/>
          </ac:spMkLst>
        </pc:spChg>
        <pc:spChg chg="mod">
          <ac:chgData name="" userId="9021303705b84ce3" providerId="LiveId" clId="{E40E5F91-4A3C-4A90-9A95-8392EE4AD5D7}" dt="2023-08-29T05:35:46.325" v="2916" actId="12"/>
          <ac:spMkLst>
            <pc:docMk/>
            <pc:sldMk cId="108398076" sldId="481"/>
            <ac:spMk id="3" creationId="{390309E9-D33D-4A23-8425-100EB29EC802}"/>
          </ac:spMkLst>
        </pc:spChg>
        <pc:spChg chg="mod">
          <ac:chgData name="" userId="9021303705b84ce3" providerId="LiveId" clId="{E40E5F91-4A3C-4A90-9A95-8392EE4AD5D7}" dt="2023-08-29T05:36:16.338" v="2918" actId="12"/>
          <ac:spMkLst>
            <pc:docMk/>
            <pc:sldMk cId="108398076" sldId="481"/>
            <ac:spMk id="4" creationId="{0D97F1E2-F49F-4351-B9D4-755A43C7A030}"/>
          </ac:spMkLst>
        </pc:spChg>
      </pc:sldChg>
      <pc:sldChg chg="modSp add">
        <pc:chgData name="" userId="9021303705b84ce3" providerId="LiveId" clId="{E40E5F91-4A3C-4A90-9A95-8392EE4AD5D7}" dt="2023-08-29T05:40:58.631" v="2976" actId="20577"/>
        <pc:sldMkLst>
          <pc:docMk/>
          <pc:sldMk cId="1439573965" sldId="482"/>
        </pc:sldMkLst>
        <pc:spChg chg="mod">
          <ac:chgData name="" userId="9021303705b84ce3" providerId="LiveId" clId="{E40E5F91-4A3C-4A90-9A95-8392EE4AD5D7}" dt="2023-08-29T05:40:28.893" v="2966" actId="20577"/>
          <ac:spMkLst>
            <pc:docMk/>
            <pc:sldMk cId="1439573965" sldId="482"/>
            <ac:spMk id="2" creationId="{898B0725-B280-4040-8C9D-E95A96F3C194}"/>
          </ac:spMkLst>
        </pc:spChg>
        <pc:spChg chg="mod">
          <ac:chgData name="" userId="9021303705b84ce3" providerId="LiveId" clId="{E40E5F91-4A3C-4A90-9A95-8392EE4AD5D7}" dt="2023-08-29T05:40:58.631" v="2976" actId="20577"/>
          <ac:spMkLst>
            <pc:docMk/>
            <pc:sldMk cId="1439573965" sldId="482"/>
            <ac:spMk id="3" creationId="{DBB18BCD-01F6-43FB-9E97-4B6B461AD6C8}"/>
          </ac:spMkLst>
        </pc:spChg>
      </pc:sldChg>
      <pc:sldChg chg="addSp delSp modSp add">
        <pc:chgData name="" userId="9021303705b84ce3" providerId="LiveId" clId="{E40E5F91-4A3C-4A90-9A95-8392EE4AD5D7}" dt="2023-08-29T05:43:31.465" v="3008" actId="20577"/>
        <pc:sldMkLst>
          <pc:docMk/>
          <pc:sldMk cId="1334616460" sldId="483"/>
        </pc:sldMkLst>
        <pc:spChg chg="mod">
          <ac:chgData name="" userId="9021303705b84ce3" providerId="LiveId" clId="{E40E5F91-4A3C-4A90-9A95-8392EE4AD5D7}" dt="2023-08-29T05:43:31.465" v="3008" actId="20577"/>
          <ac:spMkLst>
            <pc:docMk/>
            <pc:sldMk cId="1334616460" sldId="483"/>
            <ac:spMk id="2" creationId="{818FE656-959A-4429-B137-78947FADB0B8}"/>
          </ac:spMkLst>
        </pc:spChg>
        <pc:spChg chg="del">
          <ac:chgData name="" userId="9021303705b84ce3" providerId="LiveId" clId="{E40E5F91-4A3C-4A90-9A95-8392EE4AD5D7}" dt="2023-08-29T05:43:07.504" v="2978"/>
          <ac:spMkLst>
            <pc:docMk/>
            <pc:sldMk cId="1334616460" sldId="483"/>
            <ac:spMk id="3" creationId="{901E916D-56EC-4CF2-B030-1A9D44D4C3D4}"/>
          </ac:spMkLst>
        </pc:spChg>
        <pc:picChg chg="add mod">
          <ac:chgData name="" userId="9021303705b84ce3" providerId="LiveId" clId="{E40E5F91-4A3C-4A90-9A95-8392EE4AD5D7}" dt="2023-08-29T05:43:17.270" v="2982" actId="14100"/>
          <ac:picMkLst>
            <pc:docMk/>
            <pc:sldMk cId="1334616460" sldId="483"/>
            <ac:picMk id="4" creationId="{433D03D6-4881-4AEB-BEC7-7F253F21F317}"/>
          </ac:picMkLst>
        </pc:picChg>
      </pc:sldChg>
      <pc:sldChg chg="modSp add ord">
        <pc:chgData name="" userId="9021303705b84ce3" providerId="LiveId" clId="{E40E5F91-4A3C-4A90-9A95-8392EE4AD5D7}" dt="2023-08-29T05:59:58.072" v="3317" actId="20577"/>
        <pc:sldMkLst>
          <pc:docMk/>
          <pc:sldMk cId="1484920577" sldId="484"/>
        </pc:sldMkLst>
        <pc:spChg chg="mod">
          <ac:chgData name="" userId="9021303705b84ce3" providerId="LiveId" clId="{E40E5F91-4A3C-4A90-9A95-8392EE4AD5D7}" dt="2023-08-29T05:52:01.361" v="3087" actId="20577"/>
          <ac:spMkLst>
            <pc:docMk/>
            <pc:sldMk cId="1484920577" sldId="484"/>
            <ac:spMk id="2" creationId="{24F200F3-7735-4553-863D-926EDCA6CA45}"/>
          </ac:spMkLst>
        </pc:spChg>
        <pc:spChg chg="mod">
          <ac:chgData name="" userId="9021303705b84ce3" providerId="LiveId" clId="{E40E5F91-4A3C-4A90-9A95-8392EE4AD5D7}" dt="2023-08-29T05:59:58.072" v="3317" actId="20577"/>
          <ac:spMkLst>
            <pc:docMk/>
            <pc:sldMk cId="1484920577" sldId="484"/>
            <ac:spMk id="3" creationId="{AEE91989-7713-4E89-9823-4857365BE1CB}"/>
          </ac:spMkLst>
        </pc:spChg>
      </pc:sldChg>
      <pc:sldChg chg="modSp add">
        <pc:chgData name="" userId="9021303705b84ce3" providerId="LiveId" clId="{E40E5F91-4A3C-4A90-9A95-8392EE4AD5D7}" dt="2023-08-29T06:00:51.347" v="3344" actId="20577"/>
        <pc:sldMkLst>
          <pc:docMk/>
          <pc:sldMk cId="1260228742" sldId="485"/>
        </pc:sldMkLst>
        <pc:spChg chg="mod">
          <ac:chgData name="" userId="9021303705b84ce3" providerId="LiveId" clId="{E40E5F91-4A3C-4A90-9A95-8392EE4AD5D7}" dt="2023-08-29T06:00:15.414" v="3327" actId="20577"/>
          <ac:spMkLst>
            <pc:docMk/>
            <pc:sldMk cId="1260228742" sldId="485"/>
            <ac:spMk id="2" creationId="{8B84B1F2-871F-422C-92F2-60B3772C7FC7}"/>
          </ac:spMkLst>
        </pc:spChg>
        <pc:spChg chg="mod">
          <ac:chgData name="" userId="9021303705b84ce3" providerId="LiveId" clId="{E40E5F91-4A3C-4A90-9A95-8392EE4AD5D7}" dt="2023-08-29T06:00:51.347" v="3344" actId="20577"/>
          <ac:spMkLst>
            <pc:docMk/>
            <pc:sldMk cId="1260228742" sldId="485"/>
            <ac:spMk id="3" creationId="{8ED9B974-0BA7-4BFB-991B-FF107A675BA8}"/>
          </ac:spMkLst>
        </pc:spChg>
      </pc:sldChg>
      <pc:sldChg chg="modSp add del">
        <pc:chgData name="" userId="9021303705b84ce3" providerId="LiveId" clId="{E40E5F91-4A3C-4A90-9A95-8392EE4AD5D7}" dt="2023-08-29T06:15:32.453" v="3655" actId="2696"/>
        <pc:sldMkLst>
          <pc:docMk/>
          <pc:sldMk cId="1763021679" sldId="486"/>
        </pc:sldMkLst>
        <pc:spChg chg="mod">
          <ac:chgData name="" userId="9021303705b84ce3" providerId="LiveId" clId="{E40E5F91-4A3C-4A90-9A95-8392EE4AD5D7}" dt="2023-08-29T06:13:53.063" v="3648" actId="20577"/>
          <ac:spMkLst>
            <pc:docMk/>
            <pc:sldMk cId="1763021679" sldId="486"/>
            <ac:spMk id="2" creationId="{E2443042-4B96-4110-94C7-E192078DA9EC}"/>
          </ac:spMkLst>
        </pc:spChg>
        <pc:spChg chg="mod">
          <ac:chgData name="" userId="9021303705b84ce3" providerId="LiveId" clId="{E40E5F91-4A3C-4A90-9A95-8392EE4AD5D7}" dt="2023-08-29T06:13:46.834" v="3640" actId="27636"/>
          <ac:spMkLst>
            <pc:docMk/>
            <pc:sldMk cId="1763021679" sldId="486"/>
            <ac:spMk id="3" creationId="{CC72DC38-D4FE-4C58-94A5-97FD60BB3D57}"/>
          </ac:spMkLst>
        </pc:spChg>
      </pc:sldChg>
      <pc:sldChg chg="addSp delSp modSp add">
        <pc:chgData name="" userId="9021303705b84ce3" providerId="LiveId" clId="{E40E5F91-4A3C-4A90-9A95-8392EE4AD5D7}" dt="2023-08-29T06:15:27.223" v="3654" actId="14100"/>
        <pc:sldMkLst>
          <pc:docMk/>
          <pc:sldMk cId="2614989450" sldId="487"/>
        </pc:sldMkLst>
        <pc:spChg chg="del">
          <ac:chgData name="" userId="9021303705b84ce3" providerId="LiveId" clId="{E40E5F91-4A3C-4A90-9A95-8392EE4AD5D7}" dt="2023-08-29T06:15:16.488" v="3650"/>
          <ac:spMkLst>
            <pc:docMk/>
            <pc:sldMk cId="2614989450" sldId="487"/>
            <ac:spMk id="3" creationId="{DC1AE6E1-7DA6-4B27-99A3-0F3C5052216F}"/>
          </ac:spMkLst>
        </pc:spChg>
        <pc:picChg chg="add mod">
          <ac:chgData name="" userId="9021303705b84ce3" providerId="LiveId" clId="{E40E5F91-4A3C-4A90-9A95-8392EE4AD5D7}" dt="2023-08-29T06:15:27.223" v="3654" actId="14100"/>
          <ac:picMkLst>
            <pc:docMk/>
            <pc:sldMk cId="2614989450" sldId="487"/>
            <ac:picMk id="4" creationId="{193A16B0-74D9-46C8-ADE8-FCD5B5DA96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A5A6A3B-E27B-407D-A45C-EDCD01B2308A}" type="presOf" srcId="{F9CEBA05-2F10-437E-89B2-54F4D9FAF478}" destId="{5ED88519-AC6C-4AA3-B76D-812B93A167E4}" srcOrd="0" destOrd="0" presId="urn:microsoft.com/office/officeart/2005/8/layout/gear1#1"/>
    <dgm:cxn modelId="{00D4065B-52ED-4BE1-B895-A5D0EAFAC482}" type="presOf" srcId="{663C1E13-76F9-4B70-A2F2-CA23180743CE}" destId="{93300324-D62F-4E58-B882-734182BDB462}" srcOrd="0" destOrd="0" presId="urn:microsoft.com/office/officeart/2005/8/layout/gear1#1"/>
    <dgm:cxn modelId="{79BEC964-FA2E-44A9-A22D-9DC18F6A9EBC}" type="presOf" srcId="{663C1E13-76F9-4B70-A2F2-CA23180743CE}" destId="{B9330EE9-43E4-4FD4-8144-E92B1DD0FCDF}" srcOrd="1" destOrd="0" presId="urn:microsoft.com/office/officeart/2005/8/layout/gear1#1"/>
    <dgm:cxn modelId="{2BF68C48-2D31-45F6-A863-71E141AF976A}" type="presOf" srcId="{DACAB5BA-B8B4-4D66-8B11-1D02259E020B}" destId="{B6B6B41B-120B-4968-AB6A-FC6E7C8EF3C0}" srcOrd="1" destOrd="0" presId="urn:microsoft.com/office/officeart/2005/8/layout/gear1#1"/>
    <dgm:cxn modelId="{E69D2351-7184-49D5-9FC4-0D9E6F9DE055}" type="presOf" srcId="{DACAB5BA-B8B4-4D66-8B11-1D02259E020B}" destId="{87622A90-D0D8-4EA3-BC0D-D537801AF2B1}" srcOrd="0" destOrd="0" presId="urn:microsoft.com/office/officeart/2005/8/layout/gear1#1"/>
    <dgm:cxn modelId="{A18F6A59-05FA-41F7-A418-49B9F3C5A53A}" type="presOf" srcId="{399ACE2F-90C5-48B1-9E65-700A32562848}" destId="{9815588C-16D0-4475-B64C-847FC87C8C32}" srcOrd="3" destOrd="0" presId="urn:microsoft.com/office/officeart/2005/8/layout/gear1#1"/>
    <dgm:cxn modelId="{A954447C-6159-4FB2-B65B-D143B4676AE0}" type="presOf" srcId="{663C1E13-76F9-4B70-A2F2-CA23180743CE}" destId="{4822A78E-EAEC-401F-941A-3A84E13E2357}" srcOrd="2" destOrd="0" presId="urn:microsoft.com/office/officeart/2005/8/layout/gear1#1"/>
    <dgm:cxn modelId="{AC89647F-183A-4EA1-BA9E-6FD6EB928432}" type="presOf" srcId="{DA82EADB-2721-42A0-95EA-F9B5521A38A6}" destId="{A09CEA93-9338-4361-A5E6-CF85B6019F5A}" srcOrd="0" destOrd="0" presId="urn:microsoft.com/office/officeart/2005/8/layout/gear1#1"/>
    <dgm:cxn modelId="{26772296-948A-4278-A226-019BBFED0E79}" type="presOf" srcId="{399ACE2F-90C5-48B1-9E65-700A32562848}" destId="{23DC08E4-3725-4448-BFFF-1CCEA2F2987E}" srcOrd="1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5E42F8CA-4EF7-4463-8FC4-4DCCF30C7C3F}" type="presOf" srcId="{399ACE2F-90C5-48B1-9E65-700A32562848}" destId="{59EDF28D-6C67-49D0-B5A1-DE5C3CBA2292}" srcOrd="0" destOrd="0" presId="urn:microsoft.com/office/officeart/2005/8/layout/gear1#1"/>
    <dgm:cxn modelId="{71B59FCD-7CAB-470D-AA1B-A1BA5ED7BE49}" type="presOf" srcId="{188C389E-9423-41DE-9C5E-D4A7E95C7E62}" destId="{6DF3A3A0-5919-4E69-80DD-61760D6340A0}" srcOrd="0" destOrd="0" presId="urn:microsoft.com/office/officeart/2005/8/layout/gear1#1"/>
    <dgm:cxn modelId="{17A675DC-3EFE-4F3E-9045-7F337EA52802}" type="presOf" srcId="{DACAB5BA-B8B4-4D66-8B11-1D02259E020B}" destId="{8BC64EA7-2794-42B6-96C9-F39A52CB985A}" srcOrd="2" destOrd="0" presId="urn:microsoft.com/office/officeart/2005/8/layout/gear1#1"/>
    <dgm:cxn modelId="{FCC653F2-035F-4A05-960E-A48FF45ED599}" type="presOf" srcId="{399ACE2F-90C5-48B1-9E65-700A32562848}" destId="{7D3EFDB4-E5D1-439A-86D8-1FCF80D959BA}" srcOrd="2" destOrd="0" presId="urn:microsoft.com/office/officeart/2005/8/layout/gear1#1"/>
    <dgm:cxn modelId="{48059AF9-34EF-4893-81B1-E048C0E25A3C}" type="presOf" srcId="{23718C41-0A1F-40BF-86BE-8A5476EC271E}" destId="{398423B3-DD54-4226-99D7-017EFC1488DF}" srcOrd="0" destOrd="0" presId="urn:microsoft.com/office/officeart/2005/8/layout/gear1#1"/>
    <dgm:cxn modelId="{BCBDF05E-1533-4065-963B-D19881E55DA4}" type="presParOf" srcId="{5ED88519-AC6C-4AA3-B76D-812B93A167E4}" destId="{87622A90-D0D8-4EA3-BC0D-D537801AF2B1}" srcOrd="0" destOrd="0" presId="urn:microsoft.com/office/officeart/2005/8/layout/gear1#1"/>
    <dgm:cxn modelId="{4DA489B5-CBD6-467C-B3F5-C66C85E092C0}" type="presParOf" srcId="{5ED88519-AC6C-4AA3-B76D-812B93A167E4}" destId="{B6B6B41B-120B-4968-AB6A-FC6E7C8EF3C0}" srcOrd="1" destOrd="0" presId="urn:microsoft.com/office/officeart/2005/8/layout/gear1#1"/>
    <dgm:cxn modelId="{D0BE4CFA-D746-4DAA-A9EA-192984256139}" type="presParOf" srcId="{5ED88519-AC6C-4AA3-B76D-812B93A167E4}" destId="{8BC64EA7-2794-42B6-96C9-F39A52CB985A}" srcOrd="2" destOrd="0" presId="urn:microsoft.com/office/officeart/2005/8/layout/gear1#1"/>
    <dgm:cxn modelId="{AD5BB4D1-BE0C-49C0-9641-D256D23048C4}" type="presParOf" srcId="{5ED88519-AC6C-4AA3-B76D-812B93A167E4}" destId="{93300324-D62F-4E58-B882-734182BDB462}" srcOrd="3" destOrd="0" presId="urn:microsoft.com/office/officeart/2005/8/layout/gear1#1"/>
    <dgm:cxn modelId="{B604897D-8B1E-409A-984F-F65B5125EEA9}" type="presParOf" srcId="{5ED88519-AC6C-4AA3-B76D-812B93A167E4}" destId="{B9330EE9-43E4-4FD4-8144-E92B1DD0FCDF}" srcOrd="4" destOrd="0" presId="urn:microsoft.com/office/officeart/2005/8/layout/gear1#1"/>
    <dgm:cxn modelId="{55D6DCF9-5408-4034-95BC-BC16DA5928B6}" type="presParOf" srcId="{5ED88519-AC6C-4AA3-B76D-812B93A167E4}" destId="{4822A78E-EAEC-401F-941A-3A84E13E2357}" srcOrd="5" destOrd="0" presId="urn:microsoft.com/office/officeart/2005/8/layout/gear1#1"/>
    <dgm:cxn modelId="{838DFB80-F14F-4EC4-ADB0-BB76655BF6D6}" type="presParOf" srcId="{5ED88519-AC6C-4AA3-B76D-812B93A167E4}" destId="{59EDF28D-6C67-49D0-B5A1-DE5C3CBA2292}" srcOrd="6" destOrd="0" presId="urn:microsoft.com/office/officeart/2005/8/layout/gear1#1"/>
    <dgm:cxn modelId="{75EC26AB-AA9C-4EA2-811B-CF4AFD9B4194}" type="presParOf" srcId="{5ED88519-AC6C-4AA3-B76D-812B93A167E4}" destId="{23DC08E4-3725-4448-BFFF-1CCEA2F2987E}" srcOrd="7" destOrd="0" presId="urn:microsoft.com/office/officeart/2005/8/layout/gear1#1"/>
    <dgm:cxn modelId="{B8C5BD92-0E7A-468A-9DF4-0833B67F81EB}" type="presParOf" srcId="{5ED88519-AC6C-4AA3-B76D-812B93A167E4}" destId="{7D3EFDB4-E5D1-439A-86D8-1FCF80D959BA}" srcOrd="8" destOrd="0" presId="urn:microsoft.com/office/officeart/2005/8/layout/gear1#1"/>
    <dgm:cxn modelId="{71158B83-C4DF-4E63-89D9-19F011828550}" type="presParOf" srcId="{5ED88519-AC6C-4AA3-B76D-812B93A167E4}" destId="{9815588C-16D0-4475-B64C-847FC87C8C32}" srcOrd="9" destOrd="0" presId="urn:microsoft.com/office/officeart/2005/8/layout/gear1#1"/>
    <dgm:cxn modelId="{E2478A66-EDB6-46E2-B002-58947D291F93}" type="presParOf" srcId="{5ED88519-AC6C-4AA3-B76D-812B93A167E4}" destId="{398423B3-DD54-4226-99D7-017EFC1488DF}" srcOrd="10" destOrd="0" presId="urn:microsoft.com/office/officeart/2005/8/layout/gear1#1"/>
    <dgm:cxn modelId="{180646E0-E7A7-482D-9DBD-CD50EDF6624B}" type="presParOf" srcId="{5ED88519-AC6C-4AA3-B76D-812B93A167E4}" destId="{6DF3A3A0-5919-4E69-80DD-61760D6340A0}" srcOrd="11" destOrd="0" presId="urn:microsoft.com/office/officeart/2005/8/layout/gear1#1"/>
    <dgm:cxn modelId="{78A056AD-792C-4662-9D53-7469D0BDA9E3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225990" y="1856546"/>
          <a:ext cx="1502472" cy="1502472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 Black" pitchFamily="34" charset="0"/>
            </a:rPr>
            <a:t>Wisdom</a:t>
          </a:r>
        </a:p>
      </dsp:txBody>
      <dsp:txXfrm>
        <a:off x="1528054" y="2208493"/>
        <a:ext cx="898344" cy="772302"/>
      </dsp:txXfrm>
    </dsp:sp>
    <dsp:sp modelId="{93300324-D62F-4E58-B882-734182BDB462}">
      <dsp:nvSpPr>
        <dsp:cNvPr id="0" name=""/>
        <dsp:cNvSpPr/>
      </dsp:nvSpPr>
      <dsp:spPr>
        <a:xfrm>
          <a:off x="355129" y="1504721"/>
          <a:ext cx="1092707" cy="1092707"/>
        </a:xfrm>
        <a:prstGeom prst="gear6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 Black" pitchFamily="34" charset="0"/>
            </a:rPr>
            <a:t>Truth</a:t>
          </a:r>
          <a:r>
            <a:rPr lang="en-US" sz="1000" kern="1200" dirty="0"/>
            <a:t> </a:t>
          </a:r>
        </a:p>
      </dsp:txBody>
      <dsp:txXfrm>
        <a:off x="630221" y="1781476"/>
        <a:ext cx="542523" cy="539197"/>
      </dsp:txXfrm>
    </dsp:sp>
    <dsp:sp modelId="{59EDF28D-6C67-49D0-B5A1-DE5C3CBA2292}">
      <dsp:nvSpPr>
        <dsp:cNvPr id="0" name=""/>
        <dsp:cNvSpPr/>
      </dsp:nvSpPr>
      <dsp:spPr>
        <a:xfrm rot="20700000">
          <a:off x="967157" y="750864"/>
          <a:ext cx="1070630" cy="1070630"/>
        </a:xfrm>
        <a:prstGeom prst="gear6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 Black" pitchFamily="34" charset="0"/>
            </a:rPr>
            <a:t>Servic</a:t>
          </a:r>
          <a:r>
            <a:rPr lang="en-US" sz="1000" kern="1200" dirty="0">
              <a:latin typeface="Arial Black" pitchFamily="34" charset="0"/>
            </a:rPr>
            <a:t>e</a:t>
          </a:r>
          <a:r>
            <a:rPr lang="en-US" sz="1000" kern="1200" dirty="0"/>
            <a:t> </a:t>
          </a:r>
        </a:p>
      </dsp:txBody>
      <dsp:txXfrm rot="-20700000">
        <a:off x="1201978" y="985685"/>
        <a:ext cx="600989" cy="600989"/>
      </dsp:txXfrm>
    </dsp:sp>
    <dsp:sp modelId="{398423B3-DD54-4226-99D7-017EFC1488DF}">
      <dsp:nvSpPr>
        <dsp:cNvPr id="0" name=""/>
        <dsp:cNvSpPr/>
      </dsp:nvSpPr>
      <dsp:spPr>
        <a:xfrm>
          <a:off x="1098447" y="1641709"/>
          <a:ext cx="1923165" cy="1923165"/>
        </a:xfrm>
        <a:prstGeom prst="circularArrow">
          <a:avLst>
            <a:gd name="adj1" fmla="val 4688"/>
            <a:gd name="adj2" fmla="val 299029"/>
            <a:gd name="adj3" fmla="val 2466649"/>
            <a:gd name="adj4" fmla="val 15972394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61613" y="1269223"/>
          <a:ext cx="1397299" cy="13972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719509" y="522633"/>
          <a:ext cx="1506570" cy="15065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8E4CA-150E-4555-BB1D-A849AB37BBD3}" type="datetimeFigureOut">
              <a:rPr lang="x-none" smtClean="0"/>
              <a:pPr/>
              <a:t>21/04/2025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98494-759A-45B4-87CC-193CDE5B23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374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4FC7-6829-404E-8CFF-421B98325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DD5A3-D057-442A-BFAA-A61BC5554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FFE38-F477-4CDD-BF3C-4B9946DC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EBA5-7810-40D6-9050-C62C5417FBD7}" type="datetime1">
              <a:rPr lang="x-none" smtClean="0"/>
              <a:pPr/>
              <a:t>21/04/2025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1C4E0-87CB-4B79-8765-D4251568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7B7DE-B94A-44D3-873E-8B27D511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275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1BCD-1741-4746-8D34-F4574A9D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C9094-B01B-4195-94DA-2EBD80BCB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FBC7A-9D4E-4063-86FB-89040040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A626-1A2E-40B9-93B3-62AA7A9B75FB}" type="datetime1">
              <a:rPr lang="x-none" smtClean="0"/>
              <a:pPr/>
              <a:t>21/04/2025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7EC33-C3BE-4615-BF11-AE21178E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4AEB9-D2D3-4AB2-A227-7ED4A335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047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98EC2-2A33-4239-AF71-28EB65DEE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93B94-D3F1-46F6-ABED-55625E0BF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1B09E-E647-404E-BC13-76E8BC81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28BE-68EE-4AFD-8E4E-7045BEA67A8E}" type="datetime1">
              <a:rPr lang="x-none" smtClean="0"/>
              <a:pPr/>
              <a:t>21/04/2025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1D4B5-6F84-446B-8CAF-C00900B0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0C25E-AD33-48D2-889E-3141B173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632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927A-4993-4BE7-AE5B-FED941CF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22506-5CD2-4778-A75A-C19BD4DA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0354A-4F2F-4EF0-8290-E4F397C5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319A-0D7B-4640-AB67-B0F43A513E38}" type="datetime1">
              <a:rPr lang="x-none" smtClean="0"/>
              <a:pPr/>
              <a:t>21/04/2025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B5730-AEB1-4411-90CF-4D0B46E3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E91DA-1CA3-495D-A504-6B237EDB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136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7A37-CF81-40A2-B1E7-8DF7FB7E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3F692-A201-4274-B105-9D8EB3728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2CCA1-E103-4115-8890-45EF2EDB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FCD-A24B-4B96-85F2-B3E643CB3FC0}" type="datetime1">
              <a:rPr lang="x-none" smtClean="0"/>
              <a:pPr/>
              <a:t>21/04/2025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B77E9-9A3D-4088-A5CC-0F9C26A8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8793C-1E2D-4D6D-8B5D-0771C90A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266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746F-A10E-4D77-B7C5-F67FD45F7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39D7F-12E4-4E6C-B03F-B29CDD873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BD979-451B-42ED-8D77-41471D6BA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61D21-7918-400B-8A5A-FEC2F09B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5F48-741D-44D2-96EF-720A55DF89B0}" type="datetime1">
              <a:rPr lang="x-none" smtClean="0"/>
              <a:pPr/>
              <a:t>21/04/2025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AB834-5E23-4C78-87C6-95FA39E5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0FC3D-4CAB-474D-9952-43B23F58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514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A626-D6D6-475E-85B9-9B54B90E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FDBC1-69B7-4487-A57F-F2F5FCB6F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99950-E1F3-4855-B89A-4203CE465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5FC04-7D39-4FBE-AA15-91B4153BE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8CA54-66F0-449E-A977-44187801C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23205-8420-4626-B037-56FEDCC58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2C97-DC51-44B8-B98E-AD5A697C3153}" type="datetime1">
              <a:rPr lang="x-none" smtClean="0"/>
              <a:pPr/>
              <a:t>21/04/2025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830220-26E6-42E1-9BBE-B83EBA59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64E96-4F76-4090-8C28-31C87104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155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EBF1-0BF7-46D5-B345-68287CD75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6F0B9-2D86-4102-9619-EE6CCF64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5080-FC38-4B07-9B2E-DA022DD52E12}" type="datetime1">
              <a:rPr lang="x-none" smtClean="0"/>
              <a:pPr/>
              <a:t>21/04/2025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38E05-86F0-4171-B999-E1F67DB2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D9E95-28C8-4B0F-A581-51C09ADE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82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359B8E-89AA-4EF8-B5CB-1A6C9FB11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F18A-E8AE-4108-A167-EBF2B47C16CB}" type="datetime1">
              <a:rPr lang="x-none" smtClean="0"/>
              <a:pPr/>
              <a:t>21/04/2025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56D8C-4252-4CB4-868C-D344700D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3A1DE-16C0-4DE9-9E86-54F13346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804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73E3-E083-475B-B81F-868A29BD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22645-E5CD-43CA-8594-C6A501EB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DCC87-5D31-400F-B6E5-F2F8C2EBC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B8FC6-5818-47C3-A5DF-2422648D8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C798-60E7-4489-B79F-40070E20F201}" type="datetime1">
              <a:rPr lang="x-none" smtClean="0"/>
              <a:pPr/>
              <a:t>21/04/2025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DA131-CF8C-486F-9BDE-42EC9C6C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0DA2E-C36F-4249-8246-3F99FF1B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566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3CAD8-3029-4EA8-BE49-A36F786B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6A546-C1FC-4940-8130-AE4576B43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FEDF6-DCF4-4974-A428-B4480F91F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184DC-8DBB-4659-80E7-B844E01E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C2AD-966F-4ADA-8C56-84D9C53D11F6}" type="datetime1">
              <a:rPr lang="x-none" smtClean="0"/>
              <a:pPr/>
              <a:t>21/04/2025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E8DC9-19F6-440C-88A9-02D482D4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6212A-A618-4294-9811-175C1808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633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EC896A-9021-44FE-8C78-E008DB1A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A040D-3F20-42B9-9C61-DCFB9F374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E857C-FE55-4D8B-9B00-628CA69DB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9C8A0-20B0-4B8F-BA70-706C6D2C706A}" type="datetime1">
              <a:rPr lang="x-none" smtClean="0"/>
              <a:pPr/>
              <a:t>21/04/2025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CDB9B-9046-4E85-9C6D-D299D7C39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2F7B2-6BFA-4F24-8379-2947013A9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F09DB-AF56-46D0-8846-E662175A713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768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bmcmusculoskeletdisord.biomedcentral.com/articles/10.1186/1471-2474-9-14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/ref=dp_byline_sr_book_2?ie=UTF8&amp;field-author=Anne+M.+R.+Agur&amp;text=Anne+M.+R.+Agur&amp;sort=relevancerank&amp;search-alias=books" TargetMode="External"/><Relationship Id="rId2" Type="http://schemas.openxmlformats.org/officeDocument/2006/relationships/hyperlink" Target="https://www.amazon.com/Keith-L-Moore/e/B001H6UDTE/ref=dp_byline_cont_book_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m/s/ref=dp_byline_sr_book_3?ie=UTF8&amp;field-author=Arthur+F.+Dalley&amp;text=Arthur+F.+Dalley&amp;sort=relevancerank&amp;search-alias=book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699023"/>
            <a:ext cx="6858000" cy="2456233"/>
          </a:xfrm>
        </p:spPr>
        <p:txBody>
          <a:bodyPr>
            <a:normAutofit/>
          </a:bodyPr>
          <a:lstStyle/>
          <a:p>
            <a:r>
              <a:rPr lang="en-US" sz="3600" b="1" dirty="0"/>
              <a:t>Joints Of Thoracic Wall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234042"/>
            <a:ext cx="1885950" cy="493159"/>
          </a:xfrm>
        </p:spPr>
        <p:txBody>
          <a:bodyPr/>
          <a:lstStyle/>
          <a:p>
            <a:r>
              <a:rPr lang="en-US" dirty="0"/>
              <a:t>August 2025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concept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756" y="1014449"/>
            <a:ext cx="1280271" cy="11156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68066" y="3263363"/>
            <a:ext cx="27380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1st Year MBBS SGD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350" y="1014448"/>
            <a:ext cx="2018918" cy="10466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13169" y="5234041"/>
            <a:ext cx="1687530" cy="3904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Dr Zeneara Saqib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1537" y="1828160"/>
            <a:ext cx="3748929" cy="8245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/>
              <a:t>Respiratory   System Module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Costovertebral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Joints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ctr">
              <a:buAutoNum type="arabicPeriod"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Joints of Head of Rib </a:t>
            </a: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Type: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Synovial Plane joint</a:t>
            </a:r>
          </a:p>
          <a:p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Ligaments: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Radiate and intra-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ligaments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Heads of 1</a:t>
            </a:r>
            <a:r>
              <a:rPr lang="en-US" i="1" u="sng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, 11</a:t>
            </a:r>
            <a:r>
              <a:rPr lang="en-US" i="1" u="sng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 and 12</a:t>
            </a:r>
            <a:r>
              <a:rPr lang="en-US" i="1" u="sng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 ribs (sometimes 10</a:t>
            </a:r>
            <a:r>
              <a:rPr lang="en-US" i="1" u="sng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) articulate only with vertebral body of same number.</a:t>
            </a:r>
          </a:p>
          <a:p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j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463040"/>
            <a:ext cx="5419578" cy="513470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10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390349-FFE2-47E0-BA45-05A4901BA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Costovertebral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Joints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Costotransverse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Joints</a:t>
            </a:r>
          </a:p>
          <a:p>
            <a:pPr algn="ctr"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Articulation: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Tubercle of rib with transverse 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process of same vertebrae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Type: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Synovial Plane joint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j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9957" y="1786596"/>
            <a:ext cx="6175717" cy="40655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11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FB21D2-84DE-4E3A-90DC-53F6CE96A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Costovertebral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Joints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Costotransverse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Joints</a:t>
            </a:r>
          </a:p>
          <a:p>
            <a:pPr algn="ctr"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Ligaments: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costotransverse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ligament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costotransverse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ligament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Superior CT ligament is divided into strong anterior and weak posterior CT ligaments 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j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64702" y="1786596"/>
            <a:ext cx="5824024" cy="469861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12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6F835-1018-4D7F-83F9-FEB3DAA89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Intervertebral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Joints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Articulation: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Adjacent vertebral bodies bound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together by IV discs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Type: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(secondary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cartilaginous)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j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4043" y="1800664"/>
            <a:ext cx="5167544" cy="454386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13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B01165-94CB-48B4-80E2-51FC44EA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Intervertebral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Joints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57" y="1825625"/>
            <a:ext cx="5696243" cy="43513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Ligaments: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Anterior and posterior Longitudinal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Ligaments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Movements mostly limited to small degrees of rotation 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j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1072" y="1786596"/>
            <a:ext cx="4111283" cy="469861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14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61846-5D5D-4D0A-9575-267F38554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Costochondral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Joints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Articulation: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Lateral end of costal cartilage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with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sternal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end of rib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Type: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Primary (hyaline) cartilaginous joint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j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4043" y="1957654"/>
            <a:ext cx="5167544" cy="422988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15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DA19A-D03E-40AE-892F-C02BA1743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Costochondral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Joints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57" y="1825625"/>
            <a:ext cx="5696243" cy="43513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Ligaments: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Cartilage and bone bound together by </a:t>
            </a:r>
          </a:p>
          <a:p>
            <a:pPr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periosteum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No movement occurs at this joint, costal cartilage provides flexibility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j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1072" y="1941342"/>
            <a:ext cx="4111283" cy="38772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16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668AB8-1A52-4594-8448-9DCAFC913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Interchondral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Joints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Articulation: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Between costal cartilages of 6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and 7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7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8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8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9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ribs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Type: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Synovial plane joint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j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8258" y="1674055"/>
            <a:ext cx="4740813" cy="465640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17</a:t>
            </a:fld>
            <a:endParaRPr lang="x-non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Interchondral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Joints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Ligaments: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Interchondral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ligaments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Articulation between costal cartilages of 9</a:t>
            </a:r>
            <a:r>
              <a:rPr lang="en-US" i="1" u="sng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 and 10</a:t>
            </a:r>
            <a:r>
              <a:rPr lang="en-US" i="1" u="sng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 ribs is fibrous  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j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0800" y="1716258"/>
            <a:ext cx="4277091" cy="447128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18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D3E65-0858-4F91-903D-7C50376B3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Sternocostal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Joints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Articulation: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costal cartilages with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manubrium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sternum, 2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7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pairs of costal cartilages with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sternum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Type: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Saddle type of Synovial joint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j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8258" y="1781404"/>
            <a:ext cx="4740813" cy="444170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19</a:t>
            </a:fld>
            <a:endParaRPr 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2881790" y="1905000"/>
          <a:ext cx="2731769" cy="399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Mission- Vision- Values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50771" y="1676403"/>
            <a:ext cx="3031331" cy="44497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To impart evidence based research oriented medical education</a:t>
            </a: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To provide best possible patient care</a:t>
            </a:r>
          </a:p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To inculcate the values of mutual respect and ethical practice of medicine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2</a:t>
            </a:fld>
            <a:endParaRPr lang="x-non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Sternocostal Joints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Ligaments: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Anterior and posterior radiate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sternocostal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Intra-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articular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i="1" u="sng" dirty="0" err="1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 cavities often absent, </a:t>
            </a:r>
          </a:p>
          <a:p>
            <a:pPr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u="sng" dirty="0" err="1">
                <a:latin typeface="Times New Roman" pitchFamily="18" charset="0"/>
                <a:cs typeface="Times New Roman" pitchFamily="18" charset="0"/>
              </a:rPr>
              <a:t>fibrocartilage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 covers the joint </a:t>
            </a:r>
          </a:p>
          <a:p>
            <a:pPr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cavity</a:t>
            </a:r>
          </a:p>
        </p:txBody>
      </p:sp>
      <p:pic>
        <p:nvPicPr>
          <p:cNvPr id="7" name="Content Placeholder 6" descr="j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8258" y="1781404"/>
            <a:ext cx="4740813" cy="444170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20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3C11FB-96E9-4EFD-AC96-1C0AE4D59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F6A2-9DAE-461C-9274-101B585A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Manubriosternal Joint</a:t>
            </a:r>
            <a:endParaRPr lang="en-P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1538D-7BF5-4BA7-AF8C-DC6251A0C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3173"/>
            <a:ext cx="5181600" cy="4933790"/>
          </a:xfrm>
        </p:spPr>
        <p:txBody>
          <a:bodyPr>
            <a:normAutofit/>
          </a:bodyPr>
          <a:lstStyle/>
          <a:p>
            <a:r>
              <a:rPr lang="en-US" dirty="0"/>
              <a:t>Type: secondary cartilaginous joint, also known as a symphysis.</a:t>
            </a:r>
          </a:p>
          <a:p>
            <a:endParaRPr lang="en-US" dirty="0"/>
          </a:p>
          <a:p>
            <a:r>
              <a:rPr lang="en-US" dirty="0"/>
              <a:t>Function:</a:t>
            </a:r>
          </a:p>
          <a:p>
            <a:pPr marL="0" indent="0">
              <a:buNone/>
            </a:pPr>
            <a:r>
              <a:rPr lang="en-US" dirty="0"/>
              <a:t>It allows a small amount of movement, which helps increase the anteroposterior diameter of the thoracic cage during inspiration</a:t>
            </a:r>
            <a:endParaRPr lang="en-PK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AB2305-2B19-4738-A864-BE9DF4EAE9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0349" y="472611"/>
            <a:ext cx="4845335" cy="55384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9B32B-99D8-4283-A7D3-ED3D5F8F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4923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624F-E45B-4AAE-B438-07918457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Of Louis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57B52-F020-4E48-83F4-10E94A830C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 The manubriosternal joint, also known as the angle of Louis, is an important anatomical landmark used by clinicians to locate the second rib and start counting ribs.</a:t>
            </a:r>
            <a:endParaRPr lang="en-PK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BC45DC-CEBF-4EA9-9053-04B2815856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9512" y="883578"/>
            <a:ext cx="4090560" cy="529338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55ACC-B3E0-41BE-9BAC-C1919979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22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612EB-094B-42A4-B615-EECC21713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30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6069-10E5-400A-926F-1960896F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Xiphisternal</a:t>
            </a:r>
            <a:r>
              <a:rPr lang="en-US" b="1" dirty="0"/>
              <a:t> Joint</a:t>
            </a:r>
            <a:endParaRPr lang="en-P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AFF6A-53AC-45E3-AA18-7BFD541687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Type: It is a primary cartilaginous joint, also known as a synchondrosis.</a:t>
            </a:r>
          </a:p>
          <a:p>
            <a:endParaRPr lang="en-US" dirty="0"/>
          </a:p>
          <a:p>
            <a:r>
              <a:rPr lang="en-US" dirty="0"/>
              <a:t>Function: It typically ossifies with age, meaning it turns into bone, and provides structural support to the lower part of the sternum</a:t>
            </a:r>
            <a:endParaRPr lang="en-PK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2EA887-73D9-4C44-A192-5B0558829A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4897" y="1825625"/>
            <a:ext cx="3216206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6A3DC-C05D-4BF2-A9B7-D0B4544A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23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C21DA-5518-40DA-9C0F-3CF6925FE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63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225D2-22D2-47A9-AC0E-145FABEC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24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A2481-2F89-4E26-A6BF-5D2D650A9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78" y="328773"/>
            <a:ext cx="10839235" cy="6154220"/>
          </a:xfrm>
          <a:prstGeom prst="rect">
            <a:avLst/>
          </a:prstGeom>
        </p:spPr>
      </p:pic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215D02DA-E029-41D9-A60E-FB009A2D7327}"/>
              </a:ext>
            </a:extLst>
          </p:cNvPr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50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AF1D-7B95-421B-9D8E-25E2B42B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 Of </a:t>
            </a:r>
            <a:r>
              <a:rPr lang="en-US" dirty="0" err="1"/>
              <a:t>Interchondral</a:t>
            </a:r>
            <a:r>
              <a:rPr lang="en-US" dirty="0"/>
              <a:t> Joints 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4EB03-429C-4BF8-9789-9D75DD8B66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usually occurs unilaterally and involves ribs 8, 9, and 10.</a:t>
            </a:r>
          </a:p>
          <a:p>
            <a:endParaRPr lang="en-US" dirty="0"/>
          </a:p>
          <a:p>
            <a:r>
              <a:rPr lang="en-US" dirty="0"/>
              <a:t>The injury produces a lump-like deformity at the displacement site.</a:t>
            </a:r>
            <a:endParaRPr lang="en-PK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519862-0C50-4640-AF28-976F6515AE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489753"/>
            <a:ext cx="5181600" cy="48665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4E69E-46F9-492C-9B83-6F3AB4FD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25</a:t>
            </a:fld>
            <a:endParaRPr lang="x-none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7F5655E5-D82C-4D44-A6D8-D1DDC74804FC}"/>
              </a:ext>
            </a:extLst>
          </p:cNvPr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56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AD462C-A693-4B3A-A710-B7244D3E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Thoracotomy</a:t>
            </a:r>
            <a:endParaRPr lang="en-P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B594E-C48E-43DF-B62B-D2D50BD9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26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745165-E83E-4B06-82E8-D78DF4CA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99" y="1880171"/>
            <a:ext cx="9400854" cy="4161033"/>
          </a:xfrm>
          <a:prstGeom prst="rect">
            <a:avLst/>
          </a:prstGeom>
        </p:spPr>
      </p:pic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D5A940FB-6690-4A2E-A362-296ADB59686E}"/>
              </a:ext>
            </a:extLst>
          </p:cNvPr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42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0D12-7F8B-4CF1-BA78-C15658D2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Chest Tube Insertion</a:t>
            </a:r>
            <a:endParaRPr lang="en-P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8E0A3A-36CE-49B9-8A1C-5CB767DA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27</a:t>
            </a:fld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73F09-741A-4D6F-80AC-AC8B33FA2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83" y="1931542"/>
            <a:ext cx="9406234" cy="4926458"/>
          </a:xfrm>
          <a:prstGeom prst="rect">
            <a:avLst/>
          </a:prstGeom>
        </p:spPr>
      </p:pic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25D8AAB1-16D9-4F09-93D9-B54C4349B572}"/>
              </a:ext>
            </a:extLst>
          </p:cNvPr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80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38FDB9-EE37-4943-8BDA-C5CAAB632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Medicine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F2B51-0741-4861-8E72-022C3AF2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28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7531A0-DB82-48BF-8270-EEA96E41A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458930"/>
            <a:ext cx="10287000" cy="5399070"/>
          </a:xfrm>
          <a:prstGeom prst="rect">
            <a:avLst/>
          </a:prstGeom>
        </p:spPr>
      </p:pic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359279AC-01CD-46F4-A254-9F9A00F12F1A}"/>
              </a:ext>
            </a:extLst>
          </p:cNvPr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9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943"/>
            <a:ext cx="10515600" cy="999652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Relevant Research 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115" y="1255594"/>
            <a:ext cx="10011770" cy="5159274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Thoracic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costotransverse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joint pain patterns: a study in normal volunteers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Pain referral patterns of asymptomatic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costotransverse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joints have not been established. The objective of this study was to determine the pain referral patterns of asymptomatic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costotransverse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joints via provocative intra-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injection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https://bmcmusculoskeletdisord.biomedcentral.com/articles/10.1186/1471-2474-9-140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648967" y="0"/>
            <a:ext cx="2142698" cy="51861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Article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29</a:t>
            </a:fld>
            <a:endParaRPr lang="x-none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30838503-5E1E-41F6-A615-4A631D6DBA3C}"/>
              </a:ext>
            </a:extLst>
          </p:cNvPr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2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1752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E586-7450-41C7-8F85-450709E2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Message(Costochondritis)</a:t>
            </a:r>
            <a:endParaRPr lang="en-P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393DA-719D-4A49-8CB3-1D1EF948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30</a:t>
            </a:fld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383FC-BC6E-437E-9CE9-7D6B71932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63720"/>
            <a:ext cx="10617485" cy="5594279"/>
          </a:xfrm>
          <a:prstGeom prst="rect">
            <a:avLst/>
          </a:prstGeom>
        </p:spPr>
      </p:pic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4009D82-2A4D-4FAF-95F9-3817E9305B0D}"/>
              </a:ext>
            </a:extLst>
          </p:cNvPr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66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8B7D-EB6E-4892-9D7E-80FC5920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Learning Resources</a:t>
            </a:r>
            <a:endParaRPr lang="x-none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6301B-5574-433E-8DD2-71E06C648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Clinically Oriented Anatomy 8th Edition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by 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Keith L. Moore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 (Author), 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Anne M. R.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hlinkClick r:id="rId3"/>
              </a:rPr>
              <a:t>Agur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(Author), 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Arthur F.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hlinkClick r:id="rId4"/>
              </a:rPr>
              <a:t>Dalley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(Author)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Richard S. Snell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Google images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683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How To Access Digital Library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488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Go to the website of HEC National Digital Library.</a:t>
            </a:r>
          </a:p>
          <a:p>
            <a:pPr lvl="0"/>
            <a:r>
              <a:rPr lang="en-US" dirty="0"/>
              <a:t>On Home Page, click on the INSTITUTES.</a:t>
            </a:r>
          </a:p>
          <a:p>
            <a:pPr lvl="0"/>
            <a:r>
              <a:rPr lang="en-US" dirty="0"/>
              <a:t>A page will appear showing the universities from Public and Private Sector and other Institutes which have access to HEC National Digital Library HNDL.</a:t>
            </a:r>
          </a:p>
          <a:p>
            <a:pPr lvl="0"/>
            <a:r>
              <a:rPr lang="en-US" dirty="0"/>
              <a:t>Select your desired Institute.</a:t>
            </a:r>
          </a:p>
          <a:p>
            <a:r>
              <a:rPr lang="en-US" dirty="0"/>
              <a:t>  A page will appear showing the resources of the institution</a:t>
            </a:r>
          </a:p>
          <a:p>
            <a:r>
              <a:rPr lang="en-US" dirty="0"/>
              <a:t>   Journals and Researches will appear</a:t>
            </a:r>
          </a:p>
          <a:p>
            <a:r>
              <a:rPr lang="en-US" dirty="0"/>
              <a:t>   You can find a Journal by clicking on JOURNALS AND DATABASE and enter a keyword to search for  your desired journal.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591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2606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7732"/>
            <a:ext cx="10515600" cy="522026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Discuss the type, ligaments and relations of the joints of the thorax (Manubriosternal,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xiphisternal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costoverterbal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costotransverse, costochondral,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chondrosternal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interchondral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intervertebral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joints).  	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Discuss the components  &amp; functions of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intervertebral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disc. </a:t>
            </a:r>
          </a:p>
          <a:p>
            <a:pPr marL="0" indent="0">
              <a:lnSpc>
                <a:spcPct val="120000"/>
              </a:lnSpc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Related clinical abnormalities (Vertical integration)</a:t>
            </a:r>
          </a:p>
          <a:p>
            <a:pPr marL="0" indent="0">
              <a:lnSpc>
                <a:spcPct val="120000"/>
              </a:lnSpc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Research article related to topic 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836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Clinical Case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35-year-old female teacher presents in your clinic with sharp chest pain which increases on inspiration and expiration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She gave history of carrying sofa chair during shifting her furniture. On examination there are tender sites along the lateral border of sternum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19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5B76E6-F202-491A-82FA-BF75FADC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AA693-CBF5-49E3-88DB-6ECAC19B3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3EB214-BDAA-41AB-9ED5-E8F86CFB84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698643"/>
            <a:ext cx="5157787" cy="507935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5AE9A9-418B-4C86-8EA1-C7C9156EF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7D5AFA9-09AA-4093-8F7E-774FA0E17C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7402" y="365125"/>
            <a:ext cx="4912784" cy="58245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3301C0-6785-40AD-A3E7-DCB082FD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7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B0B6E-8D71-4594-814C-0A25D3440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4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Costovertebral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Joints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1. Joints of Head of Rib </a:t>
            </a: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Articulation: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head of the rib articulates with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superior costal facet of the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corresponding(same-numbered)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vertebra, the inferior costal facet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of the vertebra superior to it, and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adjacent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intervertebral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(IV)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disc uniting the two vertebrae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j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05244"/>
            <a:ext cx="5419578" cy="512064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8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215F2-C024-4A04-ACF6-BA93A5FA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246A6-A1AF-4B9C-897F-D4CAD9B7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Costovertebral Joint</a:t>
            </a:r>
            <a:endParaRPr lang="en-PK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3B6452-D7D2-4587-AC75-09D348050E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3975" y="1896269"/>
            <a:ext cx="4210050" cy="42100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14B329-392A-466F-BA52-1EB3DE3A9C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3779" y="1825625"/>
            <a:ext cx="5158441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93E72-D2D7-4AA8-88C0-22E53529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x-none" smtClean="0"/>
              <a:pPr/>
              <a:t>9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21466D-6D84-4C52-9A13-160B3700D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350" y="257175"/>
            <a:ext cx="2987299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70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904</Words>
  <Application>Microsoft Office PowerPoint</Application>
  <PresentationFormat>Widescreen</PresentationFormat>
  <Paragraphs>208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Segoe UI</vt:lpstr>
      <vt:lpstr>Times New Roman</vt:lpstr>
      <vt:lpstr>Wingdings</vt:lpstr>
      <vt:lpstr>Office Theme</vt:lpstr>
      <vt:lpstr>Joints Of Thoracic Wall</vt:lpstr>
      <vt:lpstr>         Mission- Vision- Values</vt:lpstr>
      <vt:lpstr>PowerPoint Presentation</vt:lpstr>
      <vt:lpstr>How To Access Digital Library </vt:lpstr>
      <vt:lpstr>Learning Objectives</vt:lpstr>
      <vt:lpstr>Clinical Case  </vt:lpstr>
      <vt:lpstr>PowerPoint Presentation</vt:lpstr>
      <vt:lpstr>Costovertebral Joints</vt:lpstr>
      <vt:lpstr>Costovertebral Joint</vt:lpstr>
      <vt:lpstr>Costovertebral Joints</vt:lpstr>
      <vt:lpstr>Costovertebral Joints</vt:lpstr>
      <vt:lpstr>Costovertebral Joints</vt:lpstr>
      <vt:lpstr>Intervertebral Joints</vt:lpstr>
      <vt:lpstr>Intervertebral Joints</vt:lpstr>
      <vt:lpstr>Costochondral Joints</vt:lpstr>
      <vt:lpstr>Costochondral Joints</vt:lpstr>
      <vt:lpstr>Interchondral Joints</vt:lpstr>
      <vt:lpstr>Interchondral Joints</vt:lpstr>
      <vt:lpstr>Sternocostal Joints</vt:lpstr>
      <vt:lpstr>Sternocostal Joints</vt:lpstr>
      <vt:lpstr>Manubriosternal Joint</vt:lpstr>
      <vt:lpstr>Angle Of Louis</vt:lpstr>
      <vt:lpstr>Xiphisternal Joint</vt:lpstr>
      <vt:lpstr>PowerPoint Presentation</vt:lpstr>
      <vt:lpstr>Displacement Of Interchondral Joints </vt:lpstr>
      <vt:lpstr>Thoracotomy</vt:lpstr>
      <vt:lpstr>Chest Tube Insertion</vt:lpstr>
      <vt:lpstr>Family Medicine</vt:lpstr>
      <vt:lpstr>Relevant Research Article</vt:lpstr>
      <vt:lpstr>Take Home Message(Costochondritis)</vt:lpstr>
      <vt:lpstr>Learning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  Module                                      SDG/Dissection               Overview Of Mediastinum                     O            Overview</dc:title>
  <dc:creator>Zeneara Saqib</dc:creator>
  <cp:lastModifiedBy>Zeneara Saqib</cp:lastModifiedBy>
  <cp:revision>160</cp:revision>
  <dcterms:created xsi:type="dcterms:W3CDTF">2023-08-27T06:13:11Z</dcterms:created>
  <dcterms:modified xsi:type="dcterms:W3CDTF">2025-04-21T06:51:28Z</dcterms:modified>
</cp:coreProperties>
</file>