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70"/>
  </p:notesMasterIdLst>
  <p:sldIdLst>
    <p:sldId id="256" r:id="rId2"/>
    <p:sldId id="257" r:id="rId3"/>
    <p:sldId id="303" r:id="rId4"/>
    <p:sldId id="304" r:id="rId5"/>
    <p:sldId id="305" r:id="rId6"/>
    <p:sldId id="308" r:id="rId7"/>
    <p:sldId id="306" r:id="rId8"/>
    <p:sldId id="307" r:id="rId9"/>
    <p:sldId id="309" r:id="rId10"/>
    <p:sldId id="258" r:id="rId11"/>
    <p:sldId id="259" r:id="rId12"/>
    <p:sldId id="260" r:id="rId13"/>
    <p:sldId id="261" r:id="rId14"/>
    <p:sldId id="262" r:id="rId15"/>
    <p:sldId id="269" r:id="rId16"/>
    <p:sldId id="271" r:id="rId17"/>
    <p:sldId id="273" r:id="rId18"/>
    <p:sldId id="268" r:id="rId19"/>
    <p:sldId id="270" r:id="rId20"/>
    <p:sldId id="280" r:id="rId21"/>
    <p:sldId id="281" r:id="rId22"/>
    <p:sldId id="283" r:id="rId23"/>
    <p:sldId id="282" r:id="rId24"/>
    <p:sldId id="263" r:id="rId25"/>
    <p:sldId id="288" r:id="rId26"/>
    <p:sldId id="264" r:id="rId27"/>
    <p:sldId id="265" r:id="rId28"/>
    <p:sldId id="266" r:id="rId29"/>
    <p:sldId id="267" r:id="rId30"/>
    <p:sldId id="274" r:id="rId31"/>
    <p:sldId id="276" r:id="rId32"/>
    <p:sldId id="277" r:id="rId33"/>
    <p:sldId id="278" r:id="rId34"/>
    <p:sldId id="279" r:id="rId35"/>
    <p:sldId id="312" r:id="rId36"/>
    <p:sldId id="284" r:id="rId37"/>
    <p:sldId id="285" r:id="rId38"/>
    <p:sldId id="286" r:id="rId39"/>
    <p:sldId id="287"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10" r:id="rId54"/>
    <p:sldId id="315" r:id="rId55"/>
    <p:sldId id="324" r:id="rId56"/>
    <p:sldId id="313" r:id="rId57"/>
    <p:sldId id="323" r:id="rId58"/>
    <p:sldId id="325" r:id="rId59"/>
    <p:sldId id="311" r:id="rId60"/>
    <p:sldId id="314" r:id="rId61"/>
    <p:sldId id="316" r:id="rId62"/>
    <p:sldId id="317" r:id="rId63"/>
    <p:sldId id="318" r:id="rId64"/>
    <p:sldId id="319" r:id="rId65"/>
    <p:sldId id="320" r:id="rId66"/>
    <p:sldId id="321" r:id="rId67"/>
    <p:sldId id="322" r:id="rId68"/>
    <p:sldId id="302" r:id="rId6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B9BB8D-E87A-45BB-8E9B-589633EE241F}" v="236" dt="2024-05-13T17:38:47.6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15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stafa Khurram" userId="a77e4c7cd79a98cc" providerId="LiveId" clId="{02B9BB8D-E87A-45BB-8E9B-589633EE241F}"/>
    <pc:docChg chg="undo custSel addSld delSld modSld sldOrd">
      <pc:chgData name="Mustafa Khurram" userId="a77e4c7cd79a98cc" providerId="LiveId" clId="{02B9BB8D-E87A-45BB-8E9B-589633EE241F}" dt="2024-05-13T17:38:58.364" v="4629" actId="1076"/>
      <pc:docMkLst>
        <pc:docMk/>
      </pc:docMkLst>
      <pc:sldChg chg="addSp delSp modSp">
        <pc:chgData name="Mustafa Khurram" userId="a77e4c7cd79a98cc" providerId="LiveId" clId="{02B9BB8D-E87A-45BB-8E9B-589633EE241F}" dt="2024-04-14T16:09:26.635" v="2705"/>
        <pc:sldMkLst>
          <pc:docMk/>
          <pc:sldMk cId="2748736913" sldId="256"/>
        </pc:sldMkLst>
        <pc:spChg chg="mod">
          <ac:chgData name="Mustafa Khurram" userId="a77e4c7cd79a98cc" providerId="LiveId" clId="{02B9BB8D-E87A-45BB-8E9B-589633EE241F}" dt="2024-04-14T16:09:26.635" v="2705"/>
          <ac:spMkLst>
            <pc:docMk/>
            <pc:sldMk cId="2748736913" sldId="256"/>
            <ac:spMk id="5" creationId="{7F1C0F01-B74B-4FED-40C4-AD6F86E770DD}"/>
          </ac:spMkLst>
        </pc:spChg>
        <pc:spChg chg="mod">
          <ac:chgData name="Mustafa Khurram" userId="a77e4c7cd79a98cc" providerId="LiveId" clId="{02B9BB8D-E87A-45BB-8E9B-589633EE241F}" dt="2024-04-14T16:09:26.635" v="2705"/>
          <ac:spMkLst>
            <pc:docMk/>
            <pc:sldMk cId="2748736913" sldId="256"/>
            <ac:spMk id="6" creationId="{BCF792D9-5E6D-DB35-817E-A69646E75F8C}"/>
          </ac:spMkLst>
        </pc:spChg>
        <pc:picChg chg="add del mod">
          <ac:chgData name="Mustafa Khurram" userId="a77e4c7cd79a98cc" providerId="LiveId" clId="{02B9BB8D-E87A-45BB-8E9B-589633EE241F}" dt="2024-04-14T13:55:00.135" v="1343" actId="21"/>
          <ac:picMkLst>
            <pc:docMk/>
            <pc:sldMk cId="2748736913" sldId="256"/>
            <ac:picMk id="7" creationId="{A9B7A961-A5EF-C22F-357A-CA4AD51C7E1E}"/>
          </ac:picMkLst>
        </pc:picChg>
      </pc:sldChg>
      <pc:sldChg chg="addSp modSp mod">
        <pc:chgData name="Mustafa Khurram" userId="a77e4c7cd79a98cc" providerId="LiveId" clId="{02B9BB8D-E87A-45BB-8E9B-589633EE241F}" dt="2024-05-13T16:46:14.558" v="4590" actId="1076"/>
        <pc:sldMkLst>
          <pc:docMk/>
          <pc:sldMk cId="681701448" sldId="257"/>
        </pc:sldMkLst>
        <pc:spChg chg="mod">
          <ac:chgData name="Mustafa Khurram" userId="a77e4c7cd79a98cc" providerId="LiveId" clId="{02B9BB8D-E87A-45BB-8E9B-589633EE241F}" dt="2024-04-14T16:09:26.635" v="2705"/>
          <ac:spMkLst>
            <pc:docMk/>
            <pc:sldMk cId="681701448" sldId="257"/>
            <ac:spMk id="2" creationId="{F4612230-15DA-330F-B574-458EE5FE058C}"/>
          </ac:spMkLst>
        </pc:spChg>
        <pc:spChg chg="mod">
          <ac:chgData name="Mustafa Khurram" userId="a77e4c7cd79a98cc" providerId="LiveId" clId="{02B9BB8D-E87A-45BB-8E9B-589633EE241F}" dt="2024-05-13T16:46:06.475" v="4589" actId="20577"/>
          <ac:spMkLst>
            <pc:docMk/>
            <pc:sldMk cId="681701448" sldId="257"/>
            <ac:spMk id="3" creationId="{493F4D91-1DE2-F6CA-C986-C499561AB06A}"/>
          </ac:spMkLst>
        </pc:spChg>
        <pc:spChg chg="mod">
          <ac:chgData name="Mustafa Khurram" userId="a77e4c7cd79a98cc" providerId="LiveId" clId="{02B9BB8D-E87A-45BB-8E9B-589633EE241F}" dt="2024-04-14T16:09:26.635" v="2705"/>
          <ac:spMkLst>
            <pc:docMk/>
            <pc:sldMk cId="681701448" sldId="257"/>
            <ac:spMk id="4" creationId="{69DAED19-476F-83B3-0200-B3B358B2DB1E}"/>
          </ac:spMkLst>
        </pc:spChg>
        <pc:spChg chg="mod">
          <ac:chgData name="Mustafa Khurram" userId="a77e4c7cd79a98cc" providerId="LiveId" clId="{02B9BB8D-E87A-45BB-8E9B-589633EE241F}" dt="2024-04-14T16:09:26.635" v="2705"/>
          <ac:spMkLst>
            <pc:docMk/>
            <pc:sldMk cId="681701448" sldId="257"/>
            <ac:spMk id="5" creationId="{45841720-8813-EA16-D787-DED55FDBED42}"/>
          </ac:spMkLst>
        </pc:spChg>
        <pc:picChg chg="add mod">
          <ac:chgData name="Mustafa Khurram" userId="a77e4c7cd79a98cc" providerId="LiveId" clId="{02B9BB8D-E87A-45BB-8E9B-589633EE241F}" dt="2024-04-14T13:54:49.800" v="1342" actId="1076"/>
          <ac:picMkLst>
            <pc:docMk/>
            <pc:sldMk cId="681701448" sldId="257"/>
            <ac:picMk id="6" creationId="{063BA2A0-2BDE-FD50-7D24-CB84AC8EC2FF}"/>
          </ac:picMkLst>
        </pc:picChg>
        <pc:picChg chg="add mod">
          <ac:chgData name="Mustafa Khurram" userId="a77e4c7cd79a98cc" providerId="LiveId" clId="{02B9BB8D-E87A-45BB-8E9B-589633EE241F}" dt="2024-05-13T16:46:14.558" v="4590" actId="1076"/>
          <ac:picMkLst>
            <pc:docMk/>
            <pc:sldMk cId="681701448" sldId="257"/>
            <ac:picMk id="7" creationId="{8F20A2C5-D8ED-025B-FC0B-D226E2039864}"/>
          </ac:picMkLst>
        </pc:picChg>
      </pc:sldChg>
      <pc:sldChg chg="addSp delSp modSp new mod setBg delDesignElem">
        <pc:chgData name="Mustafa Khurram" userId="a77e4c7cd79a98cc" providerId="LiveId" clId="{02B9BB8D-E87A-45BB-8E9B-589633EE241F}" dt="2024-04-28T08:45:47.383" v="3207" actId="1035"/>
        <pc:sldMkLst>
          <pc:docMk/>
          <pc:sldMk cId="2851023645" sldId="258"/>
        </pc:sldMkLst>
        <pc:spChg chg="del">
          <ac:chgData name="Mustafa Khurram" userId="a77e4c7cd79a98cc" providerId="LiveId" clId="{02B9BB8D-E87A-45BB-8E9B-589633EE241F}" dt="2024-04-14T12:26:14.233" v="537" actId="26606"/>
          <ac:spMkLst>
            <pc:docMk/>
            <pc:sldMk cId="2851023645" sldId="258"/>
            <ac:spMk id="2" creationId="{6B84C8A2-7572-5C37-8B35-1A919010C92C}"/>
          </ac:spMkLst>
        </pc:spChg>
        <pc:spChg chg="del">
          <ac:chgData name="Mustafa Khurram" userId="a77e4c7cd79a98cc" providerId="LiveId" clId="{02B9BB8D-E87A-45BB-8E9B-589633EE241F}" dt="2024-04-14T12:23:17.679" v="523"/>
          <ac:spMkLst>
            <pc:docMk/>
            <pc:sldMk cId="2851023645" sldId="258"/>
            <ac:spMk id="3" creationId="{7DCEC79B-85C4-4D71-AC32-7C948490141A}"/>
          </ac:spMkLst>
        </pc:spChg>
        <pc:spChg chg="mod">
          <ac:chgData name="Mustafa Khurram" userId="a77e4c7cd79a98cc" providerId="LiveId" clId="{02B9BB8D-E87A-45BB-8E9B-589633EE241F}" dt="2024-04-14T16:09:26.635" v="2705"/>
          <ac:spMkLst>
            <pc:docMk/>
            <pc:sldMk cId="2851023645" sldId="258"/>
            <ac:spMk id="5" creationId="{8EC6C40A-B70B-9C11-5E94-335A581D85FD}"/>
          </ac:spMkLst>
        </pc:spChg>
        <pc:spChg chg="mod">
          <ac:chgData name="Mustafa Khurram" userId="a77e4c7cd79a98cc" providerId="LiveId" clId="{02B9BB8D-E87A-45BB-8E9B-589633EE241F}" dt="2024-04-14T16:09:26.635" v="2705"/>
          <ac:spMkLst>
            <pc:docMk/>
            <pc:sldMk cId="2851023645" sldId="258"/>
            <ac:spMk id="6" creationId="{36A35549-3857-7A6E-5E91-C82A76B6B374}"/>
          </ac:spMkLst>
        </pc:spChg>
        <pc:spChg chg="add del">
          <ac:chgData name="Mustafa Khurram" userId="a77e4c7cd79a98cc" providerId="LiveId" clId="{02B9BB8D-E87A-45BB-8E9B-589633EE241F}" dt="2024-04-14T12:33:04.514" v="570"/>
          <ac:spMkLst>
            <pc:docMk/>
            <pc:sldMk cId="2851023645" sldId="258"/>
            <ac:spMk id="9" creationId="{42A4FC2C-047E-45A5-965D-8E1E3BF09BC6}"/>
          </ac:spMkLst>
        </pc:spChg>
        <pc:picChg chg="add mod">
          <ac:chgData name="Mustafa Khurram" userId="a77e4c7cd79a98cc" providerId="LiveId" clId="{02B9BB8D-E87A-45BB-8E9B-589633EE241F}" dt="2024-04-28T08:45:47.383" v="3207" actId="1035"/>
          <ac:picMkLst>
            <pc:docMk/>
            <pc:sldMk cId="2851023645" sldId="258"/>
            <ac:picMk id="4" creationId="{27F0621B-41C5-B3C3-7CF0-276AE7C8F4D2}"/>
          </ac:picMkLst>
        </pc:picChg>
        <pc:picChg chg="add mod">
          <ac:chgData name="Mustafa Khurram" userId="a77e4c7cd79a98cc" providerId="LiveId" clId="{02B9BB8D-E87A-45BB-8E9B-589633EE241F}" dt="2024-04-14T13:55:13.211" v="1345" actId="1076"/>
          <ac:picMkLst>
            <pc:docMk/>
            <pc:sldMk cId="2851023645" sldId="258"/>
            <ac:picMk id="7" creationId="{E994773B-26D6-850C-C71D-207CC00E96E4}"/>
          </ac:picMkLst>
        </pc:picChg>
      </pc:sldChg>
      <pc:sldChg chg="addSp delSp modSp new mod setBg delDesignElem">
        <pc:chgData name="Mustafa Khurram" userId="a77e4c7cd79a98cc" providerId="LiveId" clId="{02B9BB8D-E87A-45BB-8E9B-589633EE241F}" dt="2024-04-14T16:09:26.635" v="2705"/>
        <pc:sldMkLst>
          <pc:docMk/>
          <pc:sldMk cId="3981712529" sldId="259"/>
        </pc:sldMkLst>
        <pc:spChg chg="del">
          <ac:chgData name="Mustafa Khurram" userId="a77e4c7cd79a98cc" providerId="LiveId" clId="{02B9BB8D-E87A-45BB-8E9B-589633EE241F}" dt="2024-04-14T12:26:03.863" v="536" actId="26606"/>
          <ac:spMkLst>
            <pc:docMk/>
            <pc:sldMk cId="3981712529" sldId="259"/>
            <ac:spMk id="2" creationId="{B26A7487-B5A2-1DD6-5162-DA998C5CCB94}"/>
          </ac:spMkLst>
        </pc:spChg>
        <pc:spChg chg="del">
          <ac:chgData name="Mustafa Khurram" userId="a77e4c7cd79a98cc" providerId="LiveId" clId="{02B9BB8D-E87A-45BB-8E9B-589633EE241F}" dt="2024-04-14T12:25:40.956" v="530"/>
          <ac:spMkLst>
            <pc:docMk/>
            <pc:sldMk cId="3981712529" sldId="259"/>
            <ac:spMk id="3" creationId="{41A67C70-4A14-5F9A-83AB-1D932D1085CD}"/>
          </ac:spMkLst>
        </pc:spChg>
        <pc:spChg chg="mod">
          <ac:chgData name="Mustafa Khurram" userId="a77e4c7cd79a98cc" providerId="LiveId" clId="{02B9BB8D-E87A-45BB-8E9B-589633EE241F}" dt="2024-04-14T16:09:26.635" v="2705"/>
          <ac:spMkLst>
            <pc:docMk/>
            <pc:sldMk cId="3981712529" sldId="259"/>
            <ac:spMk id="5" creationId="{67370B34-A283-FD83-FAD3-886DEE6ED6DA}"/>
          </ac:spMkLst>
        </pc:spChg>
        <pc:spChg chg="mod">
          <ac:chgData name="Mustafa Khurram" userId="a77e4c7cd79a98cc" providerId="LiveId" clId="{02B9BB8D-E87A-45BB-8E9B-589633EE241F}" dt="2024-04-14T16:09:26.635" v="2705"/>
          <ac:spMkLst>
            <pc:docMk/>
            <pc:sldMk cId="3981712529" sldId="259"/>
            <ac:spMk id="6" creationId="{AB7098B6-216E-6BA9-5DA1-08EE6089D249}"/>
          </ac:spMkLst>
        </pc:spChg>
        <pc:spChg chg="add del">
          <ac:chgData name="Mustafa Khurram" userId="a77e4c7cd79a98cc" providerId="LiveId" clId="{02B9BB8D-E87A-45BB-8E9B-589633EE241F}" dt="2024-04-14T12:33:04.514" v="570"/>
          <ac:spMkLst>
            <pc:docMk/>
            <pc:sldMk cId="3981712529" sldId="259"/>
            <ac:spMk id="9" creationId="{42A4FC2C-047E-45A5-965D-8E1E3BF09BC6}"/>
          </ac:spMkLst>
        </pc:spChg>
        <pc:picChg chg="add mod">
          <ac:chgData name="Mustafa Khurram" userId="a77e4c7cd79a98cc" providerId="LiveId" clId="{02B9BB8D-E87A-45BB-8E9B-589633EE241F}" dt="2024-04-14T12:26:03.863" v="536" actId="26606"/>
          <ac:picMkLst>
            <pc:docMk/>
            <pc:sldMk cId="3981712529" sldId="259"/>
            <ac:picMk id="4" creationId="{63DC95CB-6331-49D8-DD9A-A5789D9AE766}"/>
          </ac:picMkLst>
        </pc:picChg>
        <pc:picChg chg="add mod">
          <ac:chgData name="Mustafa Khurram" userId="a77e4c7cd79a98cc" providerId="LiveId" clId="{02B9BB8D-E87A-45BB-8E9B-589633EE241F}" dt="2024-04-14T13:55:23.373" v="1347" actId="1076"/>
          <ac:picMkLst>
            <pc:docMk/>
            <pc:sldMk cId="3981712529" sldId="259"/>
            <ac:picMk id="7" creationId="{C0F2091D-BA4F-3CA0-69DD-BEB5D9A61B90}"/>
          </ac:picMkLst>
        </pc:picChg>
        <pc:picChg chg="add mod">
          <ac:chgData name="Mustafa Khurram" userId="a77e4c7cd79a98cc" providerId="LiveId" clId="{02B9BB8D-E87A-45BB-8E9B-589633EE241F}" dt="2024-04-14T15:11:15.361" v="2524" actId="1076"/>
          <ac:picMkLst>
            <pc:docMk/>
            <pc:sldMk cId="3981712529" sldId="259"/>
            <ac:picMk id="8" creationId="{A1656F96-2560-CE05-C94E-2706359ADD0E}"/>
          </ac:picMkLst>
        </pc:picChg>
      </pc:sldChg>
      <pc:sldChg chg="addSp delSp modSp new mod setBg">
        <pc:chgData name="Mustafa Khurram" userId="a77e4c7cd79a98cc" providerId="LiveId" clId="{02B9BB8D-E87A-45BB-8E9B-589633EE241F}" dt="2024-04-14T16:09:26.635" v="2705"/>
        <pc:sldMkLst>
          <pc:docMk/>
          <pc:sldMk cId="2638698638" sldId="260"/>
        </pc:sldMkLst>
        <pc:spChg chg="add del">
          <ac:chgData name="Mustafa Khurram" userId="a77e4c7cd79a98cc" providerId="LiveId" clId="{02B9BB8D-E87A-45BB-8E9B-589633EE241F}" dt="2024-04-14T12:27:00.863" v="543" actId="26606"/>
          <ac:spMkLst>
            <pc:docMk/>
            <pc:sldMk cId="2638698638" sldId="260"/>
            <ac:spMk id="2" creationId="{1B72C265-900F-3912-CD02-BEC8B09688D7}"/>
          </ac:spMkLst>
        </pc:spChg>
        <pc:spChg chg="del">
          <ac:chgData name="Mustafa Khurram" userId="a77e4c7cd79a98cc" providerId="LiveId" clId="{02B9BB8D-E87A-45BB-8E9B-589633EE241F}" dt="2024-04-14T12:26:52.765" v="540"/>
          <ac:spMkLst>
            <pc:docMk/>
            <pc:sldMk cId="2638698638" sldId="260"/>
            <ac:spMk id="3" creationId="{F0970AB7-44D3-1739-500E-3DCAA705D89A}"/>
          </ac:spMkLst>
        </pc:spChg>
        <pc:spChg chg="mod">
          <ac:chgData name="Mustafa Khurram" userId="a77e4c7cd79a98cc" providerId="LiveId" clId="{02B9BB8D-E87A-45BB-8E9B-589633EE241F}" dt="2024-04-14T16:09:26.635" v="2705"/>
          <ac:spMkLst>
            <pc:docMk/>
            <pc:sldMk cId="2638698638" sldId="260"/>
            <ac:spMk id="5" creationId="{F360DD80-2043-888A-1D57-CC11E148E33D}"/>
          </ac:spMkLst>
        </pc:spChg>
        <pc:spChg chg="mod">
          <ac:chgData name="Mustafa Khurram" userId="a77e4c7cd79a98cc" providerId="LiveId" clId="{02B9BB8D-E87A-45BB-8E9B-589633EE241F}" dt="2024-04-14T16:09:26.635" v="2705"/>
          <ac:spMkLst>
            <pc:docMk/>
            <pc:sldMk cId="2638698638" sldId="260"/>
            <ac:spMk id="6" creationId="{36C98FDF-8B67-C56C-2514-9FC8E3A9CF7F}"/>
          </ac:spMkLst>
        </pc:spChg>
        <pc:spChg chg="add del">
          <ac:chgData name="Mustafa Khurram" userId="a77e4c7cd79a98cc" providerId="LiveId" clId="{02B9BB8D-E87A-45BB-8E9B-589633EE241F}" dt="2024-04-14T12:27:00.859" v="542" actId="26606"/>
          <ac:spMkLst>
            <pc:docMk/>
            <pc:sldMk cId="2638698638" sldId="260"/>
            <ac:spMk id="9" creationId="{42A4FC2C-047E-45A5-965D-8E1E3BF09BC6}"/>
          </ac:spMkLst>
        </pc:spChg>
        <pc:picChg chg="add mod">
          <ac:chgData name="Mustafa Khurram" userId="a77e4c7cd79a98cc" providerId="LiveId" clId="{02B9BB8D-E87A-45BB-8E9B-589633EE241F}" dt="2024-04-14T12:28:10.693" v="545" actId="27614"/>
          <ac:picMkLst>
            <pc:docMk/>
            <pc:sldMk cId="2638698638" sldId="260"/>
            <ac:picMk id="4" creationId="{1E381B16-AAEB-33A1-A2E7-B7DB92B86603}"/>
          </ac:picMkLst>
        </pc:picChg>
        <pc:picChg chg="add mod">
          <ac:chgData name="Mustafa Khurram" userId="a77e4c7cd79a98cc" providerId="LiveId" clId="{02B9BB8D-E87A-45BB-8E9B-589633EE241F}" dt="2024-04-14T13:55:33.725" v="1349" actId="1076"/>
          <ac:picMkLst>
            <pc:docMk/>
            <pc:sldMk cId="2638698638" sldId="260"/>
            <ac:picMk id="7" creationId="{5F84C4C0-657F-EFDC-5371-63A075EE07D1}"/>
          </ac:picMkLst>
        </pc:picChg>
        <pc:picChg chg="add mod">
          <ac:chgData name="Mustafa Khurram" userId="a77e4c7cd79a98cc" providerId="LiveId" clId="{02B9BB8D-E87A-45BB-8E9B-589633EE241F}" dt="2024-04-14T15:11:32.787" v="2526" actId="1076"/>
          <ac:picMkLst>
            <pc:docMk/>
            <pc:sldMk cId="2638698638" sldId="260"/>
            <ac:picMk id="8" creationId="{2C974FA2-226F-56BB-A322-0504BBE35DFC}"/>
          </ac:picMkLst>
        </pc:picChg>
      </pc:sldChg>
      <pc:sldChg chg="addSp delSp modSp new mod setBg delDesignElem">
        <pc:chgData name="Mustafa Khurram" userId="a77e4c7cd79a98cc" providerId="LiveId" clId="{02B9BB8D-E87A-45BB-8E9B-589633EE241F}" dt="2024-04-14T16:09:26.635" v="2705"/>
        <pc:sldMkLst>
          <pc:docMk/>
          <pc:sldMk cId="2916025713" sldId="261"/>
        </pc:sldMkLst>
        <pc:spChg chg="del">
          <ac:chgData name="Mustafa Khurram" userId="a77e4c7cd79a98cc" providerId="LiveId" clId="{02B9BB8D-E87A-45BB-8E9B-589633EE241F}" dt="2024-04-14T12:28:22.305" v="547" actId="26606"/>
          <ac:spMkLst>
            <pc:docMk/>
            <pc:sldMk cId="2916025713" sldId="261"/>
            <ac:spMk id="2" creationId="{8F705F89-B898-506F-F38B-7126F7B86F32}"/>
          </ac:spMkLst>
        </pc:spChg>
        <pc:spChg chg="del">
          <ac:chgData name="Mustafa Khurram" userId="a77e4c7cd79a98cc" providerId="LiveId" clId="{02B9BB8D-E87A-45BB-8E9B-589633EE241F}" dt="2024-04-14T12:28:14.541" v="546"/>
          <ac:spMkLst>
            <pc:docMk/>
            <pc:sldMk cId="2916025713" sldId="261"/>
            <ac:spMk id="3" creationId="{E8C2638B-9AE8-759D-1D4C-63BCDDF03658}"/>
          </ac:spMkLst>
        </pc:spChg>
        <pc:spChg chg="mod">
          <ac:chgData name="Mustafa Khurram" userId="a77e4c7cd79a98cc" providerId="LiveId" clId="{02B9BB8D-E87A-45BB-8E9B-589633EE241F}" dt="2024-04-14T16:09:26.635" v="2705"/>
          <ac:spMkLst>
            <pc:docMk/>
            <pc:sldMk cId="2916025713" sldId="261"/>
            <ac:spMk id="5" creationId="{819BE748-0CE9-C86F-6AB0-9327DD80BDDA}"/>
          </ac:spMkLst>
        </pc:spChg>
        <pc:spChg chg="mod">
          <ac:chgData name="Mustafa Khurram" userId="a77e4c7cd79a98cc" providerId="LiveId" clId="{02B9BB8D-E87A-45BB-8E9B-589633EE241F}" dt="2024-04-14T16:09:26.635" v="2705"/>
          <ac:spMkLst>
            <pc:docMk/>
            <pc:sldMk cId="2916025713" sldId="261"/>
            <ac:spMk id="6" creationId="{F07D643E-B2C0-68DA-3471-99A230203867}"/>
          </ac:spMkLst>
        </pc:spChg>
        <pc:spChg chg="add del">
          <ac:chgData name="Mustafa Khurram" userId="a77e4c7cd79a98cc" providerId="LiveId" clId="{02B9BB8D-E87A-45BB-8E9B-589633EE241F}" dt="2024-04-14T12:33:04.514" v="570"/>
          <ac:spMkLst>
            <pc:docMk/>
            <pc:sldMk cId="2916025713" sldId="261"/>
            <ac:spMk id="9" creationId="{E722B2DD-E14D-4972-9D98-5D6E61B1B2D2}"/>
          </ac:spMkLst>
        </pc:spChg>
        <pc:spChg chg="add del">
          <ac:chgData name="Mustafa Khurram" userId="a77e4c7cd79a98cc" providerId="LiveId" clId="{02B9BB8D-E87A-45BB-8E9B-589633EE241F}" dt="2024-04-14T12:33:04.514" v="570"/>
          <ac:spMkLst>
            <pc:docMk/>
            <pc:sldMk cId="2916025713" sldId="261"/>
            <ac:spMk id="11" creationId="{0CFB124C-4B0C-4A81-8633-17257B151642}"/>
          </ac:spMkLst>
        </pc:spChg>
        <pc:picChg chg="add mod">
          <ac:chgData name="Mustafa Khurram" userId="a77e4c7cd79a98cc" providerId="LiveId" clId="{02B9BB8D-E87A-45BB-8E9B-589633EE241F}" dt="2024-04-14T12:28:30.735" v="548" actId="14100"/>
          <ac:picMkLst>
            <pc:docMk/>
            <pc:sldMk cId="2916025713" sldId="261"/>
            <ac:picMk id="4" creationId="{51172C45-A542-C8DE-D1EF-A2A9C2D9126C}"/>
          </ac:picMkLst>
        </pc:picChg>
        <pc:picChg chg="add mod">
          <ac:chgData name="Mustafa Khurram" userId="a77e4c7cd79a98cc" providerId="LiveId" clId="{02B9BB8D-E87A-45BB-8E9B-589633EE241F}" dt="2024-04-14T13:55:44.488" v="1351" actId="1076"/>
          <ac:picMkLst>
            <pc:docMk/>
            <pc:sldMk cId="2916025713" sldId="261"/>
            <ac:picMk id="7" creationId="{0E2F6BF7-2F00-9A75-672A-036FE47C4024}"/>
          </ac:picMkLst>
        </pc:picChg>
        <pc:picChg chg="add mod">
          <ac:chgData name="Mustafa Khurram" userId="a77e4c7cd79a98cc" providerId="LiveId" clId="{02B9BB8D-E87A-45BB-8E9B-589633EE241F}" dt="2024-04-14T15:11:43.505" v="2528" actId="1076"/>
          <ac:picMkLst>
            <pc:docMk/>
            <pc:sldMk cId="2916025713" sldId="261"/>
            <ac:picMk id="8" creationId="{96DC9705-052A-858C-55FF-0B6A87303A94}"/>
          </ac:picMkLst>
        </pc:picChg>
      </pc:sldChg>
      <pc:sldChg chg="addSp delSp modSp new mod setBg delDesignElem">
        <pc:chgData name="Mustafa Khurram" userId="a77e4c7cd79a98cc" providerId="LiveId" clId="{02B9BB8D-E87A-45BB-8E9B-589633EE241F}" dt="2024-04-14T16:09:26.635" v="2705"/>
        <pc:sldMkLst>
          <pc:docMk/>
          <pc:sldMk cId="3760347844" sldId="262"/>
        </pc:sldMkLst>
        <pc:spChg chg="del">
          <ac:chgData name="Mustafa Khurram" userId="a77e4c7cd79a98cc" providerId="LiveId" clId="{02B9BB8D-E87A-45BB-8E9B-589633EE241F}" dt="2024-04-14T12:29:15.120" v="551" actId="26606"/>
          <ac:spMkLst>
            <pc:docMk/>
            <pc:sldMk cId="3760347844" sldId="262"/>
            <ac:spMk id="2" creationId="{B6A439F8-A09D-9717-D05A-017669C51EDC}"/>
          </ac:spMkLst>
        </pc:spChg>
        <pc:spChg chg="del">
          <ac:chgData name="Mustafa Khurram" userId="a77e4c7cd79a98cc" providerId="LiveId" clId="{02B9BB8D-E87A-45BB-8E9B-589633EE241F}" dt="2024-04-14T12:29:11.809" v="550"/>
          <ac:spMkLst>
            <pc:docMk/>
            <pc:sldMk cId="3760347844" sldId="262"/>
            <ac:spMk id="3" creationId="{68255E73-8BDD-48E6-6397-6C76ED935B38}"/>
          </ac:spMkLst>
        </pc:spChg>
        <pc:spChg chg="mod">
          <ac:chgData name="Mustafa Khurram" userId="a77e4c7cd79a98cc" providerId="LiveId" clId="{02B9BB8D-E87A-45BB-8E9B-589633EE241F}" dt="2024-04-14T16:09:26.635" v="2705"/>
          <ac:spMkLst>
            <pc:docMk/>
            <pc:sldMk cId="3760347844" sldId="262"/>
            <ac:spMk id="5" creationId="{F50DF94B-E666-B8F4-3791-5B0B94EF6E22}"/>
          </ac:spMkLst>
        </pc:spChg>
        <pc:spChg chg="mod">
          <ac:chgData name="Mustafa Khurram" userId="a77e4c7cd79a98cc" providerId="LiveId" clId="{02B9BB8D-E87A-45BB-8E9B-589633EE241F}" dt="2024-04-14T16:09:26.635" v="2705"/>
          <ac:spMkLst>
            <pc:docMk/>
            <pc:sldMk cId="3760347844" sldId="262"/>
            <ac:spMk id="6" creationId="{B2E7DCF5-E4BE-91D3-4F99-C44A4CDB3CF2}"/>
          </ac:spMkLst>
        </pc:spChg>
        <pc:spChg chg="add del">
          <ac:chgData name="Mustafa Khurram" userId="a77e4c7cd79a98cc" providerId="LiveId" clId="{02B9BB8D-E87A-45BB-8E9B-589633EE241F}" dt="2024-04-14T12:33:04.514" v="570"/>
          <ac:spMkLst>
            <pc:docMk/>
            <pc:sldMk cId="3760347844" sldId="262"/>
            <ac:spMk id="9" creationId="{42A4FC2C-047E-45A5-965D-8E1E3BF09BC6}"/>
          </ac:spMkLst>
        </pc:spChg>
        <pc:picChg chg="add mod">
          <ac:chgData name="Mustafa Khurram" userId="a77e4c7cd79a98cc" providerId="LiveId" clId="{02B9BB8D-E87A-45BB-8E9B-589633EE241F}" dt="2024-04-14T12:29:39.655" v="552" actId="27614"/>
          <ac:picMkLst>
            <pc:docMk/>
            <pc:sldMk cId="3760347844" sldId="262"/>
            <ac:picMk id="4" creationId="{E163F142-FE3D-D9C6-D5FF-99F2643D97D0}"/>
          </ac:picMkLst>
        </pc:picChg>
        <pc:picChg chg="add mod">
          <ac:chgData name="Mustafa Khurram" userId="a77e4c7cd79a98cc" providerId="LiveId" clId="{02B9BB8D-E87A-45BB-8E9B-589633EE241F}" dt="2024-04-14T13:55:53.215" v="1353" actId="1076"/>
          <ac:picMkLst>
            <pc:docMk/>
            <pc:sldMk cId="3760347844" sldId="262"/>
            <ac:picMk id="7" creationId="{62397C25-3F4F-C921-1359-481828B16321}"/>
          </ac:picMkLst>
        </pc:picChg>
        <pc:picChg chg="add mod">
          <ac:chgData name="Mustafa Khurram" userId="a77e4c7cd79a98cc" providerId="LiveId" clId="{02B9BB8D-E87A-45BB-8E9B-589633EE241F}" dt="2024-04-14T15:11:57.572" v="2530" actId="1076"/>
          <ac:picMkLst>
            <pc:docMk/>
            <pc:sldMk cId="3760347844" sldId="262"/>
            <ac:picMk id="8" creationId="{C4FD3CB7-C19B-89C4-3892-9CC000404D73}"/>
          </ac:picMkLst>
        </pc:picChg>
      </pc:sldChg>
      <pc:sldChg chg="addSp delSp modSp new mod setBg delDesignElem">
        <pc:chgData name="Mustafa Khurram" userId="a77e4c7cd79a98cc" providerId="LiveId" clId="{02B9BB8D-E87A-45BB-8E9B-589633EE241F}" dt="2024-04-14T16:09:26.635" v="2705"/>
        <pc:sldMkLst>
          <pc:docMk/>
          <pc:sldMk cId="247276808" sldId="263"/>
        </pc:sldMkLst>
        <pc:spChg chg="add del">
          <ac:chgData name="Mustafa Khurram" userId="a77e4c7cd79a98cc" providerId="LiveId" clId="{02B9BB8D-E87A-45BB-8E9B-589633EE241F}" dt="2024-04-14T12:31:53.490" v="563" actId="26606"/>
          <ac:spMkLst>
            <pc:docMk/>
            <pc:sldMk cId="247276808" sldId="263"/>
            <ac:spMk id="2" creationId="{3BB193A7-3A0B-A014-C7DB-0DA5EB4B08E4}"/>
          </ac:spMkLst>
        </pc:spChg>
        <pc:spChg chg="del">
          <ac:chgData name="Mustafa Khurram" userId="a77e4c7cd79a98cc" providerId="LiveId" clId="{02B9BB8D-E87A-45BB-8E9B-589633EE241F}" dt="2024-04-14T12:31:22.781" v="554"/>
          <ac:spMkLst>
            <pc:docMk/>
            <pc:sldMk cId="247276808" sldId="263"/>
            <ac:spMk id="3" creationId="{5EEE180B-9C95-18BA-FD80-F6E3FF761D20}"/>
          </ac:spMkLst>
        </pc:spChg>
        <pc:spChg chg="add del mod">
          <ac:chgData name="Mustafa Khurram" userId="a77e4c7cd79a98cc" providerId="LiveId" clId="{02B9BB8D-E87A-45BB-8E9B-589633EE241F}" dt="2024-04-14T12:35:08.682" v="583"/>
          <ac:spMkLst>
            <pc:docMk/>
            <pc:sldMk cId="247276808" sldId="263"/>
            <ac:spMk id="7" creationId="{F216E0BA-1D71-A607-B75A-0E96E2F427EC}"/>
          </ac:spMkLst>
        </pc:spChg>
        <pc:spChg chg="add del">
          <ac:chgData name="Mustafa Khurram" userId="a77e4c7cd79a98cc" providerId="LiveId" clId="{02B9BB8D-E87A-45BB-8E9B-589633EE241F}" dt="2024-04-14T12:31:47.954" v="560" actId="26606"/>
          <ac:spMkLst>
            <pc:docMk/>
            <pc:sldMk cId="247276808" sldId="263"/>
            <ac:spMk id="8" creationId="{006397F9-F545-3C2E-58BE-208BC29AD0D0}"/>
          </ac:spMkLst>
        </pc:spChg>
        <pc:spChg chg="add del">
          <ac:chgData name="Mustafa Khurram" userId="a77e4c7cd79a98cc" providerId="LiveId" clId="{02B9BB8D-E87A-45BB-8E9B-589633EE241F}" dt="2024-04-14T12:31:36.972" v="556" actId="26606"/>
          <ac:spMkLst>
            <pc:docMk/>
            <pc:sldMk cId="247276808" sldId="263"/>
            <ac:spMk id="9" creationId="{40A244AA-0CA0-4C3E-9031-DD26FF962448}"/>
          </ac:spMkLst>
        </pc:spChg>
        <pc:spChg chg="mod">
          <ac:chgData name="Mustafa Khurram" userId="a77e4c7cd79a98cc" providerId="LiveId" clId="{02B9BB8D-E87A-45BB-8E9B-589633EE241F}" dt="2024-04-14T16:09:26.635" v="2705"/>
          <ac:spMkLst>
            <pc:docMk/>
            <pc:sldMk cId="247276808" sldId="263"/>
            <ac:spMk id="12" creationId="{780B94DE-ABC8-682B-E38E-D6B4832C22E3}"/>
          </ac:spMkLst>
        </pc:spChg>
        <pc:spChg chg="mod">
          <ac:chgData name="Mustafa Khurram" userId="a77e4c7cd79a98cc" providerId="LiveId" clId="{02B9BB8D-E87A-45BB-8E9B-589633EE241F}" dt="2024-04-14T16:09:26.635" v="2705"/>
          <ac:spMkLst>
            <pc:docMk/>
            <pc:sldMk cId="247276808" sldId="263"/>
            <ac:spMk id="14" creationId="{14EEF674-9944-12CD-E7D3-3F3CFBF8A911}"/>
          </ac:spMkLst>
        </pc:spChg>
        <pc:spChg chg="add del">
          <ac:chgData name="Mustafa Khurram" userId="a77e4c7cd79a98cc" providerId="LiveId" clId="{02B9BB8D-E87A-45BB-8E9B-589633EE241F}" dt="2024-04-14T12:31:47.954" v="560" actId="26606"/>
          <ac:spMkLst>
            <pc:docMk/>
            <pc:sldMk cId="247276808" sldId="263"/>
            <ac:spMk id="17" creationId="{768EB4DD-3704-43AD-92B3-C4E0C6EA92CB}"/>
          </ac:spMkLst>
        </pc:spChg>
        <pc:spChg chg="add del">
          <ac:chgData name="Mustafa Khurram" userId="a77e4c7cd79a98cc" providerId="LiveId" clId="{02B9BB8D-E87A-45BB-8E9B-589633EE241F}" dt="2024-04-14T12:31:43.178" v="558" actId="26606"/>
          <ac:spMkLst>
            <pc:docMk/>
            <pc:sldMk cId="247276808" sldId="263"/>
            <ac:spMk id="19" creationId="{C3862298-AF85-4572-BED3-52E573EBD410}"/>
          </ac:spMkLst>
        </pc:spChg>
        <pc:spChg chg="add del">
          <ac:chgData name="Mustafa Khurram" userId="a77e4c7cd79a98cc" providerId="LiveId" clId="{02B9BB8D-E87A-45BB-8E9B-589633EE241F}" dt="2024-04-14T12:31:43.178" v="558" actId="26606"/>
          <ac:spMkLst>
            <pc:docMk/>
            <pc:sldMk cId="247276808" sldId="263"/>
            <ac:spMk id="20" creationId="{1C897582-CB19-41B5-9426-8BD7BD008256}"/>
          </ac:spMkLst>
        </pc:spChg>
        <pc:spChg chg="add del">
          <ac:chgData name="Mustafa Khurram" userId="a77e4c7cd79a98cc" providerId="LiveId" clId="{02B9BB8D-E87A-45BB-8E9B-589633EE241F}" dt="2024-04-14T12:31:43.178" v="558" actId="26606"/>
          <ac:spMkLst>
            <pc:docMk/>
            <pc:sldMk cId="247276808" sldId="263"/>
            <ac:spMk id="21" creationId="{0E7066FC-B004-4B5A-B02B-599B51EF3221}"/>
          </ac:spMkLst>
        </pc:spChg>
        <pc:spChg chg="add del">
          <ac:chgData name="Mustafa Khurram" userId="a77e4c7cd79a98cc" providerId="LiveId" clId="{02B9BB8D-E87A-45BB-8E9B-589633EE241F}" dt="2024-04-14T12:31:47.954" v="560" actId="26606"/>
          <ac:spMkLst>
            <pc:docMk/>
            <pc:sldMk cId="247276808" sldId="263"/>
            <ac:spMk id="23" creationId="{84ECDE7A-6944-466D-8FFE-149A29BA6BAE}"/>
          </ac:spMkLst>
        </pc:spChg>
        <pc:spChg chg="add del">
          <ac:chgData name="Mustafa Khurram" userId="a77e4c7cd79a98cc" providerId="LiveId" clId="{02B9BB8D-E87A-45BB-8E9B-589633EE241F}" dt="2024-04-14T12:31:47.954" v="560" actId="26606"/>
          <ac:spMkLst>
            <pc:docMk/>
            <pc:sldMk cId="247276808" sldId="263"/>
            <ac:spMk id="24" creationId="{B3420082-9415-44EC-802E-C77D71D59C57}"/>
          </ac:spMkLst>
        </pc:spChg>
        <pc:spChg chg="add del">
          <ac:chgData name="Mustafa Khurram" userId="a77e4c7cd79a98cc" providerId="LiveId" clId="{02B9BB8D-E87A-45BB-8E9B-589633EE241F}" dt="2024-04-14T12:31:47.954" v="560" actId="26606"/>
          <ac:spMkLst>
            <pc:docMk/>
            <pc:sldMk cId="247276808" sldId="263"/>
            <ac:spMk id="25" creationId="{55A52C45-1FCB-4636-A80F-2849B8226C01}"/>
          </ac:spMkLst>
        </pc:spChg>
        <pc:spChg chg="add del">
          <ac:chgData name="Mustafa Khurram" userId="a77e4c7cd79a98cc" providerId="LiveId" clId="{02B9BB8D-E87A-45BB-8E9B-589633EE241F}" dt="2024-04-14T12:31:47.954" v="560" actId="26606"/>
          <ac:spMkLst>
            <pc:docMk/>
            <pc:sldMk cId="247276808" sldId="263"/>
            <ac:spMk id="26" creationId="{3BB193A7-3A0B-A014-C7DB-0DA5EB4B08E4}"/>
          </ac:spMkLst>
        </pc:spChg>
        <pc:spChg chg="add del">
          <ac:chgData name="Mustafa Khurram" userId="a77e4c7cd79a98cc" providerId="LiveId" clId="{02B9BB8D-E87A-45BB-8E9B-589633EE241F}" dt="2024-04-14T12:31:53.484" v="562" actId="26606"/>
          <ac:spMkLst>
            <pc:docMk/>
            <pc:sldMk cId="247276808" sldId="263"/>
            <ac:spMk id="28" creationId="{A8908DB7-C3A6-4FCB-9820-CEE02B398C4A}"/>
          </ac:spMkLst>
        </pc:spChg>
        <pc:spChg chg="add del">
          <ac:chgData name="Mustafa Khurram" userId="a77e4c7cd79a98cc" providerId="LiveId" clId="{02B9BB8D-E87A-45BB-8E9B-589633EE241F}" dt="2024-04-14T12:31:53.484" v="562" actId="26606"/>
          <ac:spMkLst>
            <pc:docMk/>
            <pc:sldMk cId="247276808" sldId="263"/>
            <ac:spMk id="29" creationId="{3BB193A7-3A0B-A014-C7DB-0DA5EB4B08E4}"/>
          </ac:spMkLst>
        </pc:spChg>
        <pc:spChg chg="add del">
          <ac:chgData name="Mustafa Khurram" userId="a77e4c7cd79a98cc" providerId="LiveId" clId="{02B9BB8D-E87A-45BB-8E9B-589633EE241F}" dt="2024-04-14T12:31:53.484" v="562" actId="26606"/>
          <ac:spMkLst>
            <pc:docMk/>
            <pc:sldMk cId="247276808" sldId="263"/>
            <ac:spMk id="30" creationId="{535742DD-1B16-4E9D-B715-0D74B4574A68}"/>
          </ac:spMkLst>
        </pc:spChg>
        <pc:spChg chg="add del">
          <ac:chgData name="Mustafa Khurram" userId="a77e4c7cd79a98cc" providerId="LiveId" clId="{02B9BB8D-E87A-45BB-8E9B-589633EE241F}" dt="2024-04-14T12:31:53.484" v="562" actId="26606"/>
          <ac:spMkLst>
            <pc:docMk/>
            <pc:sldMk cId="247276808" sldId="263"/>
            <ac:spMk id="31" creationId="{AA9BFFA6-75C7-26F6-E4F6-6521409F9F7D}"/>
          </ac:spMkLst>
        </pc:spChg>
        <pc:spChg chg="add del">
          <ac:chgData name="Mustafa Khurram" userId="a77e4c7cd79a98cc" providerId="LiveId" clId="{02B9BB8D-E87A-45BB-8E9B-589633EE241F}" dt="2024-04-14T12:33:04.514" v="570"/>
          <ac:spMkLst>
            <pc:docMk/>
            <pc:sldMk cId="247276808" sldId="263"/>
            <ac:spMk id="33" creationId="{C3896A03-3945-419A-B66B-4EE266EDD152}"/>
          </ac:spMkLst>
        </pc:spChg>
        <pc:spChg chg="add del">
          <ac:chgData name="Mustafa Khurram" userId="a77e4c7cd79a98cc" providerId="LiveId" clId="{02B9BB8D-E87A-45BB-8E9B-589633EE241F}" dt="2024-04-14T12:33:23.148" v="572" actId="26606"/>
          <ac:spMkLst>
            <pc:docMk/>
            <pc:sldMk cId="247276808" sldId="263"/>
            <ac:spMk id="34" creationId="{3BB193A7-3A0B-A014-C7DB-0DA5EB4B08E4}"/>
          </ac:spMkLst>
        </pc:spChg>
        <pc:spChg chg="add del">
          <ac:chgData name="Mustafa Khurram" userId="a77e4c7cd79a98cc" providerId="LiveId" clId="{02B9BB8D-E87A-45BB-8E9B-589633EE241F}" dt="2024-04-14T12:33:04.514" v="570"/>
          <ac:spMkLst>
            <pc:docMk/>
            <pc:sldMk cId="247276808" sldId="263"/>
            <ac:spMk id="35" creationId="{B34F5AD2-EDBD-4BBD-A55C-EAFFD0C7097A}"/>
          </ac:spMkLst>
        </pc:spChg>
        <pc:spChg chg="add del">
          <ac:chgData name="Mustafa Khurram" userId="a77e4c7cd79a98cc" providerId="LiveId" clId="{02B9BB8D-E87A-45BB-8E9B-589633EE241F}" dt="2024-04-14T12:33:04.514" v="570"/>
          <ac:spMkLst>
            <pc:docMk/>
            <pc:sldMk cId="247276808" sldId="263"/>
            <ac:spMk id="36" creationId="{450D3AD2-FA80-415F-A9CE-54D884561CD7}"/>
          </ac:spMkLst>
        </pc:spChg>
        <pc:spChg chg="add del">
          <ac:chgData name="Mustafa Khurram" userId="a77e4c7cd79a98cc" providerId="LiveId" clId="{02B9BB8D-E87A-45BB-8E9B-589633EE241F}" dt="2024-04-14T12:33:23.148" v="572" actId="26606"/>
          <ac:spMkLst>
            <pc:docMk/>
            <pc:sldMk cId="247276808" sldId="263"/>
            <ac:spMk id="37" creationId="{B05773C4-F644-9C58-337B-7B54257ADD58}"/>
          </ac:spMkLst>
        </pc:spChg>
        <pc:spChg chg="add del">
          <ac:chgData name="Mustafa Khurram" userId="a77e4c7cd79a98cc" providerId="LiveId" clId="{02B9BB8D-E87A-45BB-8E9B-589633EE241F}" dt="2024-04-14T12:33:43.533" v="578"/>
          <ac:spMkLst>
            <pc:docMk/>
            <pc:sldMk cId="247276808" sldId="263"/>
            <ac:spMk id="42" creationId="{7BDAC5B6-20CE-447F-8BA1-F2274AC7AE5B}"/>
          </ac:spMkLst>
        </pc:spChg>
        <pc:spChg chg="add del">
          <ac:chgData name="Mustafa Khurram" userId="a77e4c7cd79a98cc" providerId="LiveId" clId="{02B9BB8D-E87A-45BB-8E9B-589633EE241F}" dt="2024-04-14T12:33:43.533" v="578"/>
          <ac:spMkLst>
            <pc:docMk/>
            <pc:sldMk cId="247276808" sldId="263"/>
            <ac:spMk id="44" creationId="{D1D22B31-BF8F-446B-9009-8A251FB177CB}"/>
          </ac:spMkLst>
        </pc:spChg>
        <pc:grpChg chg="add del">
          <ac:chgData name="Mustafa Khurram" userId="a77e4c7cd79a98cc" providerId="LiveId" clId="{02B9BB8D-E87A-45BB-8E9B-589633EE241F}" dt="2024-04-14T12:31:36.972" v="556" actId="26606"/>
          <ac:grpSpMkLst>
            <pc:docMk/>
            <pc:sldMk cId="247276808" sldId="263"/>
            <ac:grpSpMk id="15" creationId="{14A68079-DE1F-4253-ADBC-1819EE120762}"/>
          </ac:grpSpMkLst>
        </pc:grpChg>
        <pc:picChg chg="add del mod">
          <ac:chgData name="Mustafa Khurram" userId="a77e4c7cd79a98cc" providerId="LiveId" clId="{02B9BB8D-E87A-45BB-8E9B-589633EE241F}" dt="2024-04-14T12:32:07.353" v="564" actId="21"/>
          <ac:picMkLst>
            <pc:docMk/>
            <pc:sldMk cId="247276808" sldId="263"/>
            <ac:picMk id="4" creationId="{DFC33B11-C498-FA05-22E5-AF83D6DF88F5}"/>
          </ac:picMkLst>
        </pc:picChg>
        <pc:picChg chg="add del mod">
          <ac:chgData name="Mustafa Khurram" userId="a77e4c7cd79a98cc" providerId="LiveId" clId="{02B9BB8D-E87A-45BB-8E9B-589633EE241F}" dt="2024-04-14T12:34:11.578" v="582" actId="21"/>
          <ac:picMkLst>
            <pc:docMk/>
            <pc:sldMk cId="247276808" sldId="263"/>
            <ac:picMk id="5" creationId="{49A45E77-6A76-C76C-133B-28AD24D47ED9}"/>
          </ac:picMkLst>
        </pc:picChg>
        <pc:picChg chg="add mod">
          <ac:chgData name="Mustafa Khurram" userId="a77e4c7cd79a98cc" providerId="LiveId" clId="{02B9BB8D-E87A-45BB-8E9B-589633EE241F}" dt="2024-04-14T12:35:34.600" v="589" actId="14100"/>
          <ac:picMkLst>
            <pc:docMk/>
            <pc:sldMk cId="247276808" sldId="263"/>
            <ac:picMk id="10" creationId="{91F35318-0C60-2D0F-A7F6-2224529E1729}"/>
          </ac:picMkLst>
        </pc:picChg>
        <pc:picChg chg="add mod">
          <ac:chgData name="Mustafa Khurram" userId="a77e4c7cd79a98cc" providerId="LiveId" clId="{02B9BB8D-E87A-45BB-8E9B-589633EE241F}" dt="2024-04-14T13:56:06.744" v="1355" actId="1076"/>
          <ac:picMkLst>
            <pc:docMk/>
            <pc:sldMk cId="247276808" sldId="263"/>
            <ac:picMk id="18" creationId="{07756DAB-AF93-D83C-5116-3083C41F87B8}"/>
          </ac:picMkLst>
        </pc:picChg>
        <pc:picChg chg="add del mod">
          <ac:chgData name="Mustafa Khurram" userId="a77e4c7cd79a98cc" providerId="LiveId" clId="{02B9BB8D-E87A-45BB-8E9B-589633EE241F}" dt="2024-04-14T15:13:01.799" v="2533" actId="21"/>
          <ac:picMkLst>
            <pc:docMk/>
            <pc:sldMk cId="247276808" sldId="263"/>
            <ac:picMk id="22" creationId="{1750F4F9-DC2D-D9BB-CC9B-281312C83532}"/>
          </ac:picMkLst>
        </pc:picChg>
        <pc:picChg chg="add mod">
          <ac:chgData name="Mustafa Khurram" userId="a77e4c7cd79a98cc" providerId="LiveId" clId="{02B9BB8D-E87A-45BB-8E9B-589633EE241F}" dt="2024-04-14T15:14:16.674" v="2535" actId="1076"/>
          <ac:picMkLst>
            <pc:docMk/>
            <pc:sldMk cId="247276808" sldId="263"/>
            <ac:picMk id="27" creationId="{9D40BCCC-F2CB-AD63-40AB-861E19149089}"/>
          </ac:picMkLst>
        </pc:picChg>
        <pc:cxnChg chg="add del">
          <ac:chgData name="Mustafa Khurram" userId="a77e4c7cd79a98cc" providerId="LiveId" clId="{02B9BB8D-E87A-45BB-8E9B-589633EE241F}" dt="2024-04-14T12:31:36.972" v="556" actId="26606"/>
          <ac:cxnSpMkLst>
            <pc:docMk/>
            <pc:sldMk cId="247276808" sldId="263"/>
            <ac:cxnSpMk id="11" creationId="{2FF7197E-5B99-497E-81F4-BCD80DF6DB5A}"/>
          </ac:cxnSpMkLst>
        </pc:cxnChg>
        <pc:cxnChg chg="add del">
          <ac:chgData name="Mustafa Khurram" userId="a77e4c7cd79a98cc" providerId="LiveId" clId="{02B9BB8D-E87A-45BB-8E9B-589633EE241F}" dt="2024-04-14T12:31:36.972" v="556" actId="26606"/>
          <ac:cxnSpMkLst>
            <pc:docMk/>
            <pc:sldMk cId="247276808" sldId="263"/>
            <ac:cxnSpMk id="13" creationId="{D1EF1E14-75A3-4DC6-BC65-D45BC22185FF}"/>
          </ac:cxnSpMkLst>
        </pc:cxnChg>
      </pc:sldChg>
      <pc:sldChg chg="addSp delSp modSp new mod setBg">
        <pc:chgData name="Mustafa Khurram" userId="a77e4c7cd79a98cc" providerId="LiveId" clId="{02B9BB8D-E87A-45BB-8E9B-589633EE241F}" dt="2024-04-14T16:09:26.635" v="2705"/>
        <pc:sldMkLst>
          <pc:docMk/>
          <pc:sldMk cId="4006176772" sldId="264"/>
        </pc:sldMkLst>
        <pc:spChg chg="del">
          <ac:chgData name="Mustafa Khurram" userId="a77e4c7cd79a98cc" providerId="LiveId" clId="{02B9BB8D-E87A-45BB-8E9B-589633EE241F}" dt="2024-04-14T12:36:26.131" v="592" actId="26606"/>
          <ac:spMkLst>
            <pc:docMk/>
            <pc:sldMk cId="4006176772" sldId="264"/>
            <ac:spMk id="2" creationId="{84779098-3A05-6C0E-0F43-42140413AD23}"/>
          </ac:spMkLst>
        </pc:spChg>
        <pc:spChg chg="del">
          <ac:chgData name="Mustafa Khurram" userId="a77e4c7cd79a98cc" providerId="LiveId" clId="{02B9BB8D-E87A-45BB-8E9B-589633EE241F}" dt="2024-04-14T12:36:19.429" v="591"/>
          <ac:spMkLst>
            <pc:docMk/>
            <pc:sldMk cId="4006176772" sldId="264"/>
            <ac:spMk id="3" creationId="{0C82DDDE-7D41-334C-0DDD-EABBC382942C}"/>
          </ac:spMkLst>
        </pc:spChg>
        <pc:spChg chg="mod">
          <ac:chgData name="Mustafa Khurram" userId="a77e4c7cd79a98cc" providerId="LiveId" clId="{02B9BB8D-E87A-45BB-8E9B-589633EE241F}" dt="2024-04-14T16:09:26.635" v="2705"/>
          <ac:spMkLst>
            <pc:docMk/>
            <pc:sldMk cId="4006176772" sldId="264"/>
            <ac:spMk id="5" creationId="{4AC4ADB6-7DC8-27FF-B710-840521CBFD97}"/>
          </ac:spMkLst>
        </pc:spChg>
        <pc:spChg chg="mod">
          <ac:chgData name="Mustafa Khurram" userId="a77e4c7cd79a98cc" providerId="LiveId" clId="{02B9BB8D-E87A-45BB-8E9B-589633EE241F}" dt="2024-04-14T16:09:26.635" v="2705"/>
          <ac:spMkLst>
            <pc:docMk/>
            <pc:sldMk cId="4006176772" sldId="264"/>
            <ac:spMk id="6" creationId="{BD611C4C-F555-BB8B-D9E0-BB6423ECA0E6}"/>
          </ac:spMkLst>
        </pc:spChg>
        <pc:picChg chg="add mod">
          <ac:chgData name="Mustafa Khurram" userId="a77e4c7cd79a98cc" providerId="LiveId" clId="{02B9BB8D-E87A-45BB-8E9B-589633EE241F}" dt="2024-04-14T12:37:20.941" v="593" actId="27614"/>
          <ac:picMkLst>
            <pc:docMk/>
            <pc:sldMk cId="4006176772" sldId="264"/>
            <ac:picMk id="4" creationId="{535B7A46-0C33-8000-D137-E88ABE94B2EB}"/>
          </ac:picMkLst>
        </pc:picChg>
        <pc:picChg chg="add mod">
          <ac:chgData name="Mustafa Khurram" userId="a77e4c7cd79a98cc" providerId="LiveId" clId="{02B9BB8D-E87A-45BB-8E9B-589633EE241F}" dt="2024-04-14T13:56:17.841" v="1357" actId="1076"/>
          <ac:picMkLst>
            <pc:docMk/>
            <pc:sldMk cId="4006176772" sldId="264"/>
            <ac:picMk id="7" creationId="{3CA442FF-5378-508F-0ABB-19E6111AD6A1}"/>
          </ac:picMkLst>
        </pc:picChg>
        <pc:picChg chg="add mod">
          <ac:chgData name="Mustafa Khurram" userId="a77e4c7cd79a98cc" providerId="LiveId" clId="{02B9BB8D-E87A-45BB-8E9B-589633EE241F}" dt="2024-04-14T15:33:08.389" v="2589" actId="1076"/>
          <ac:picMkLst>
            <pc:docMk/>
            <pc:sldMk cId="4006176772" sldId="264"/>
            <ac:picMk id="8" creationId="{85F64F9C-1555-CB30-A645-736D5B74D3C3}"/>
          </ac:picMkLst>
        </pc:picChg>
      </pc:sldChg>
      <pc:sldChg chg="addSp delSp modSp new mod setBg modClrScheme delDesignElem chgLayout">
        <pc:chgData name="Mustafa Khurram" userId="a77e4c7cd79a98cc" providerId="LiveId" clId="{02B9BB8D-E87A-45BB-8E9B-589633EE241F}" dt="2024-04-28T08:06:07.883" v="2918" actId="1076"/>
        <pc:sldMkLst>
          <pc:docMk/>
          <pc:sldMk cId="1823137511" sldId="265"/>
        </pc:sldMkLst>
        <pc:spChg chg="del">
          <ac:chgData name="Mustafa Khurram" userId="a77e4c7cd79a98cc" providerId="LiveId" clId="{02B9BB8D-E87A-45BB-8E9B-589633EE241F}" dt="2024-04-14T12:37:39.509" v="596" actId="26606"/>
          <ac:spMkLst>
            <pc:docMk/>
            <pc:sldMk cId="1823137511" sldId="265"/>
            <ac:spMk id="2" creationId="{B8CBCF61-8648-995E-FFEC-1734E6EB1D8B}"/>
          </ac:spMkLst>
        </pc:spChg>
        <pc:spChg chg="add mod ord">
          <ac:chgData name="Mustafa Khurram" userId="a77e4c7cd79a98cc" providerId="LiveId" clId="{02B9BB8D-E87A-45BB-8E9B-589633EE241F}" dt="2024-04-28T08:02:18.384" v="2883" actId="700"/>
          <ac:spMkLst>
            <pc:docMk/>
            <pc:sldMk cId="1823137511" sldId="265"/>
            <ac:spMk id="2" creationId="{BA659BDD-89ED-E314-D84B-FFD5BF62E371}"/>
          </ac:spMkLst>
        </pc:spChg>
        <pc:spChg chg="del">
          <ac:chgData name="Mustafa Khurram" userId="a77e4c7cd79a98cc" providerId="LiveId" clId="{02B9BB8D-E87A-45BB-8E9B-589633EE241F}" dt="2024-04-14T12:37:26.084" v="595"/>
          <ac:spMkLst>
            <pc:docMk/>
            <pc:sldMk cId="1823137511" sldId="265"/>
            <ac:spMk id="3" creationId="{32127D91-A8EE-693E-B515-FB74204E9FD7}"/>
          </ac:spMkLst>
        </pc:spChg>
        <pc:spChg chg="add mod">
          <ac:chgData name="Mustafa Khurram" userId="a77e4c7cd79a98cc" providerId="LiveId" clId="{02B9BB8D-E87A-45BB-8E9B-589633EE241F}" dt="2024-04-28T08:05:55.227" v="2917" actId="12"/>
          <ac:spMkLst>
            <pc:docMk/>
            <pc:sldMk cId="1823137511" sldId="265"/>
            <ac:spMk id="4" creationId="{AA507EB6-9EDB-E98B-B082-1FE568131965}"/>
          </ac:spMkLst>
        </pc:spChg>
        <pc:spChg chg="add del mod">
          <ac:chgData name="Mustafa Khurram" userId="a77e4c7cd79a98cc" providerId="LiveId" clId="{02B9BB8D-E87A-45BB-8E9B-589633EE241F}" dt="2024-04-14T12:39:04.817" v="604"/>
          <ac:spMkLst>
            <pc:docMk/>
            <pc:sldMk cId="1823137511" sldId="265"/>
            <ac:spMk id="6" creationId="{379B0530-68AF-B51C-FF17-1AB81B7BD6D1}"/>
          </ac:spMkLst>
        </pc:spChg>
        <pc:spChg chg="add del mod">
          <ac:chgData name="Mustafa Khurram" userId="a77e4c7cd79a98cc" providerId="LiveId" clId="{02B9BB8D-E87A-45BB-8E9B-589633EE241F}" dt="2024-04-14T12:40:54.516" v="623" actId="700"/>
          <ac:spMkLst>
            <pc:docMk/>
            <pc:sldMk cId="1823137511" sldId="265"/>
            <ac:spMk id="9" creationId="{202F6D71-6B12-EC51-2D8C-141B48C4882C}"/>
          </ac:spMkLst>
        </pc:spChg>
        <pc:spChg chg="add del">
          <ac:chgData name="Mustafa Khurram" userId="a77e4c7cd79a98cc" providerId="LiveId" clId="{02B9BB8D-E87A-45BB-8E9B-589633EE241F}" dt="2024-04-14T12:39:35.788" v="607" actId="26606"/>
          <ac:spMkLst>
            <pc:docMk/>
            <pc:sldMk cId="1823137511" sldId="265"/>
            <ac:spMk id="11" creationId="{E3195F3A-89DA-1E43-5701-63851A094CD3}"/>
          </ac:spMkLst>
        </pc:spChg>
        <pc:spChg chg="add del">
          <ac:chgData name="Mustafa Khurram" userId="a77e4c7cd79a98cc" providerId="LiveId" clId="{02B9BB8D-E87A-45BB-8E9B-589633EE241F}" dt="2024-04-14T12:39:58.670" v="613" actId="26606"/>
          <ac:spMkLst>
            <pc:docMk/>
            <pc:sldMk cId="1823137511" sldId="265"/>
            <ac:spMk id="12" creationId="{E722B2DD-E14D-4972-9D98-5D6E61B1B2D2}"/>
          </ac:spMkLst>
        </pc:spChg>
        <pc:spChg chg="add del">
          <ac:chgData name="Mustafa Khurram" userId="a77e4c7cd79a98cc" providerId="LiveId" clId="{02B9BB8D-E87A-45BB-8E9B-589633EE241F}" dt="2024-04-14T12:53:03.562" v="672"/>
          <ac:spMkLst>
            <pc:docMk/>
            <pc:sldMk cId="1823137511" sldId="265"/>
            <ac:spMk id="13" creationId="{42A4FC2C-047E-45A5-965D-8E1E3BF09BC6}"/>
          </ac:spMkLst>
        </pc:spChg>
        <pc:spChg chg="add del">
          <ac:chgData name="Mustafa Khurram" userId="a77e4c7cd79a98cc" providerId="LiveId" clId="{02B9BB8D-E87A-45BB-8E9B-589633EE241F}" dt="2024-04-14T12:39:35.788" v="607" actId="26606"/>
          <ac:spMkLst>
            <pc:docMk/>
            <pc:sldMk cId="1823137511" sldId="265"/>
            <ac:spMk id="14" creationId="{B1595A09-E336-4D1B-9B3A-06A2287A54E2}"/>
          </ac:spMkLst>
        </pc:spChg>
        <pc:spChg chg="add del">
          <ac:chgData name="Mustafa Khurram" userId="a77e4c7cd79a98cc" providerId="LiveId" clId="{02B9BB8D-E87A-45BB-8E9B-589633EE241F}" dt="2024-04-14T12:40:05.374" v="616"/>
          <ac:spMkLst>
            <pc:docMk/>
            <pc:sldMk cId="1823137511" sldId="265"/>
            <ac:spMk id="15" creationId="{42A4FC2C-047E-45A5-965D-8E1E3BF09BC6}"/>
          </ac:spMkLst>
        </pc:spChg>
        <pc:spChg chg="add del">
          <ac:chgData name="Mustafa Khurram" userId="a77e4c7cd79a98cc" providerId="LiveId" clId="{02B9BB8D-E87A-45BB-8E9B-589633EE241F}" dt="2024-04-14T12:39:35.788" v="607" actId="26606"/>
          <ac:spMkLst>
            <pc:docMk/>
            <pc:sldMk cId="1823137511" sldId="265"/>
            <ac:spMk id="16" creationId="{3540989C-C7B8-473B-BF87-6F2DA6A90006}"/>
          </ac:spMkLst>
        </pc:spChg>
        <pc:spChg chg="mod ord">
          <ac:chgData name="Mustafa Khurram" userId="a77e4c7cd79a98cc" providerId="LiveId" clId="{02B9BB8D-E87A-45BB-8E9B-589633EE241F}" dt="2024-04-28T08:02:18.384" v="2883" actId="700"/>
          <ac:spMkLst>
            <pc:docMk/>
            <pc:sldMk cId="1823137511" sldId="265"/>
            <ac:spMk id="17" creationId="{3BF30A6F-5120-9A87-1B3A-957C0016641C}"/>
          </ac:spMkLst>
        </pc:spChg>
        <pc:spChg chg="add del">
          <ac:chgData name="Mustafa Khurram" userId="a77e4c7cd79a98cc" providerId="LiveId" clId="{02B9BB8D-E87A-45BB-8E9B-589633EE241F}" dt="2024-04-14T12:39:41.508" v="609" actId="26606"/>
          <ac:spMkLst>
            <pc:docMk/>
            <pc:sldMk cId="1823137511" sldId="265"/>
            <ac:spMk id="18" creationId="{C0632716-F219-198F-98D4-12F266CEAAAA}"/>
          </ac:spMkLst>
        </pc:spChg>
        <pc:spChg chg="mod ord">
          <ac:chgData name="Mustafa Khurram" userId="a77e4c7cd79a98cc" providerId="LiveId" clId="{02B9BB8D-E87A-45BB-8E9B-589633EE241F}" dt="2024-04-28T08:02:18.384" v="2883" actId="700"/>
          <ac:spMkLst>
            <pc:docMk/>
            <pc:sldMk cId="1823137511" sldId="265"/>
            <ac:spMk id="21" creationId="{C6F13214-9148-C08B-52D6-62664B52E103}"/>
          </ac:spMkLst>
        </pc:spChg>
        <pc:grpChg chg="add del">
          <ac:chgData name="Mustafa Khurram" userId="a77e4c7cd79a98cc" providerId="LiveId" clId="{02B9BB8D-E87A-45BB-8E9B-589633EE241F}" dt="2024-04-14T12:39:41.508" v="609" actId="26606"/>
          <ac:grpSpMkLst>
            <pc:docMk/>
            <pc:sldMk cId="1823137511" sldId="265"/>
            <ac:grpSpMk id="19" creationId="{31C49F18-8757-4E87-5C2E-9D6D7B82BA3B}"/>
          </ac:grpSpMkLst>
        </pc:grpChg>
        <pc:picChg chg="add del mod">
          <ac:chgData name="Mustafa Khurram" userId="a77e4c7cd79a98cc" providerId="LiveId" clId="{02B9BB8D-E87A-45BB-8E9B-589633EE241F}" dt="2024-04-14T12:38:18.435" v="600" actId="21"/>
          <ac:picMkLst>
            <pc:docMk/>
            <pc:sldMk cId="1823137511" sldId="265"/>
            <ac:picMk id="4" creationId="{97693360-41FE-F41C-DEE3-31B96DD71861}"/>
          </ac:picMkLst>
        </pc:picChg>
        <pc:picChg chg="add del mod">
          <ac:chgData name="Mustafa Khurram" userId="a77e4c7cd79a98cc" providerId="LiveId" clId="{02B9BB8D-E87A-45BB-8E9B-589633EE241F}" dt="2024-04-14T12:40:45.265" v="622" actId="21"/>
          <ac:picMkLst>
            <pc:docMk/>
            <pc:sldMk cId="1823137511" sldId="265"/>
            <ac:picMk id="7" creationId="{6A097C22-704B-CD25-A4E6-B9D69209ABE0}"/>
          </ac:picMkLst>
        </pc:picChg>
        <pc:picChg chg="add del mod">
          <ac:chgData name="Mustafa Khurram" userId="a77e4c7cd79a98cc" providerId="LiveId" clId="{02B9BB8D-E87A-45BB-8E9B-589633EE241F}" dt="2024-04-28T08:01:34.075" v="2882" actId="21"/>
          <ac:picMkLst>
            <pc:docMk/>
            <pc:sldMk cId="1823137511" sldId="265"/>
            <ac:picMk id="10" creationId="{B2B6FFD5-FE12-C72B-9454-267D5BC06622}"/>
          </ac:picMkLst>
        </pc:picChg>
        <pc:picChg chg="add mod">
          <ac:chgData name="Mustafa Khurram" userId="a77e4c7cd79a98cc" providerId="LiveId" clId="{02B9BB8D-E87A-45BB-8E9B-589633EE241F}" dt="2024-04-28T08:06:07.883" v="2918" actId="1076"/>
          <ac:picMkLst>
            <pc:docMk/>
            <pc:sldMk cId="1823137511" sldId="265"/>
            <ac:picMk id="22" creationId="{EAF207A1-3DC9-9590-B665-2DA8AF479FB8}"/>
          </ac:picMkLst>
        </pc:picChg>
        <pc:picChg chg="add mod">
          <ac:chgData name="Mustafa Khurram" userId="a77e4c7cd79a98cc" providerId="LiveId" clId="{02B9BB8D-E87A-45BB-8E9B-589633EE241F}" dt="2024-04-28T08:05:19.881" v="2909" actId="1076"/>
          <ac:picMkLst>
            <pc:docMk/>
            <pc:sldMk cId="1823137511" sldId="265"/>
            <ac:picMk id="23" creationId="{775B1C5F-5943-4315-ED2D-E32463345B16}"/>
          </ac:picMkLst>
        </pc:picChg>
      </pc:sldChg>
      <pc:sldChg chg="addSp delSp modSp new mod setBg modClrScheme chgLayout">
        <pc:chgData name="Mustafa Khurram" userId="a77e4c7cd79a98cc" providerId="LiveId" clId="{02B9BB8D-E87A-45BB-8E9B-589633EE241F}" dt="2024-04-28T08:09:23.840" v="2948" actId="1076"/>
        <pc:sldMkLst>
          <pc:docMk/>
          <pc:sldMk cId="2482777148" sldId="266"/>
        </pc:sldMkLst>
        <pc:spChg chg="mod ord">
          <ac:chgData name="Mustafa Khurram" userId="a77e4c7cd79a98cc" providerId="LiveId" clId="{02B9BB8D-E87A-45BB-8E9B-589633EE241F}" dt="2024-04-28T08:06:34.914" v="2919" actId="700"/>
          <ac:spMkLst>
            <pc:docMk/>
            <pc:sldMk cId="2482777148" sldId="266"/>
            <ac:spMk id="3" creationId="{D9317BD5-C5AD-83EE-C56A-8FD35A107659}"/>
          </ac:spMkLst>
        </pc:spChg>
        <pc:spChg chg="mod ord">
          <ac:chgData name="Mustafa Khurram" userId="a77e4c7cd79a98cc" providerId="LiveId" clId="{02B9BB8D-E87A-45BB-8E9B-589633EE241F}" dt="2024-04-28T08:06:34.914" v="2919" actId="700"/>
          <ac:spMkLst>
            <pc:docMk/>
            <pc:sldMk cId="2482777148" sldId="266"/>
            <ac:spMk id="4" creationId="{00D5AB9A-5870-5091-5494-C76196D4177B}"/>
          </ac:spMkLst>
        </pc:spChg>
        <pc:spChg chg="add mod ord">
          <ac:chgData name="Mustafa Khurram" userId="a77e4c7cd79a98cc" providerId="LiveId" clId="{02B9BB8D-E87A-45BB-8E9B-589633EE241F}" dt="2024-04-28T08:08:55.180" v="2947" actId="20577"/>
          <ac:spMkLst>
            <pc:docMk/>
            <pc:sldMk cId="2482777148" sldId="266"/>
            <ac:spMk id="6" creationId="{1E74DBF1-8ADC-7BF3-CE3B-5B6942410CDC}"/>
          </ac:spMkLst>
        </pc:spChg>
        <pc:spChg chg="add del">
          <ac:chgData name="Mustafa Khurram" userId="a77e4c7cd79a98cc" providerId="LiveId" clId="{02B9BB8D-E87A-45BB-8E9B-589633EE241F}" dt="2024-04-14T12:46:19.336" v="631" actId="26606"/>
          <ac:spMkLst>
            <pc:docMk/>
            <pc:sldMk cId="2482777148" sldId="266"/>
            <ac:spMk id="7" creationId="{42A4FC2C-047E-45A5-965D-8E1E3BF09BC6}"/>
          </ac:spMkLst>
        </pc:spChg>
        <pc:spChg chg="add mod">
          <ac:chgData name="Mustafa Khurram" userId="a77e4c7cd79a98cc" providerId="LiveId" clId="{02B9BB8D-E87A-45BB-8E9B-589633EE241F}" dt="2024-04-28T08:08:19.239" v="2924" actId="1076"/>
          <ac:spMkLst>
            <pc:docMk/>
            <pc:sldMk cId="2482777148" sldId="266"/>
            <ac:spMk id="9" creationId="{E86CCF48-A3AB-98AC-C886-10F2D8B50077}"/>
          </ac:spMkLst>
        </pc:spChg>
        <pc:picChg chg="add del mod">
          <ac:chgData name="Mustafa Khurram" userId="a77e4c7cd79a98cc" providerId="LiveId" clId="{02B9BB8D-E87A-45BB-8E9B-589633EE241F}" dt="2024-04-28T08:07:05.053" v="2920" actId="21"/>
          <ac:picMkLst>
            <pc:docMk/>
            <pc:sldMk cId="2482777148" sldId="266"/>
            <ac:picMk id="2" creationId="{C9B3362F-7EC8-DDA2-B181-51DDF3427930}"/>
          </ac:picMkLst>
        </pc:picChg>
        <pc:picChg chg="add mod">
          <ac:chgData name="Mustafa Khurram" userId="a77e4c7cd79a98cc" providerId="LiveId" clId="{02B9BB8D-E87A-45BB-8E9B-589633EE241F}" dt="2024-04-28T08:09:23.840" v="2948" actId="1076"/>
          <ac:picMkLst>
            <pc:docMk/>
            <pc:sldMk cId="2482777148" sldId="266"/>
            <ac:picMk id="5" creationId="{927C7340-0023-F1B9-14CE-7E3F543E886E}"/>
          </ac:picMkLst>
        </pc:picChg>
        <pc:picChg chg="add del mod">
          <ac:chgData name="Mustafa Khurram" userId="a77e4c7cd79a98cc" providerId="LiveId" clId="{02B9BB8D-E87A-45BB-8E9B-589633EE241F}" dt="2024-04-14T15:14:53.630" v="2538" actId="21"/>
          <ac:picMkLst>
            <pc:docMk/>
            <pc:sldMk cId="2482777148" sldId="266"/>
            <ac:picMk id="6" creationId="{24047225-9399-BC14-EA4C-871E99F7C7AF}"/>
          </ac:picMkLst>
        </pc:picChg>
        <pc:picChg chg="add mod">
          <ac:chgData name="Mustafa Khurram" userId="a77e4c7cd79a98cc" providerId="LiveId" clId="{02B9BB8D-E87A-45BB-8E9B-589633EE241F}" dt="2024-04-14T15:34:03.890" v="2593" actId="1076"/>
          <ac:picMkLst>
            <pc:docMk/>
            <pc:sldMk cId="2482777148" sldId="266"/>
            <ac:picMk id="8" creationId="{776FE5B4-F068-D69D-E943-6F910EADC342}"/>
          </ac:picMkLst>
        </pc:picChg>
      </pc:sldChg>
      <pc:sldChg chg="addSp delSp modSp new mod setBg">
        <pc:chgData name="Mustafa Khurram" userId="a77e4c7cd79a98cc" providerId="LiveId" clId="{02B9BB8D-E87A-45BB-8E9B-589633EE241F}" dt="2024-04-14T16:09:26.635" v="2705"/>
        <pc:sldMkLst>
          <pc:docMk/>
          <pc:sldMk cId="1786084845" sldId="267"/>
        </pc:sldMkLst>
        <pc:spChg chg="mod">
          <ac:chgData name="Mustafa Khurram" userId="a77e4c7cd79a98cc" providerId="LiveId" clId="{02B9BB8D-E87A-45BB-8E9B-589633EE241F}" dt="2024-04-14T16:09:26.635" v="2705"/>
          <ac:spMkLst>
            <pc:docMk/>
            <pc:sldMk cId="1786084845" sldId="267"/>
            <ac:spMk id="3" creationId="{F15BB257-72EB-FB9D-8EFA-E303FA9A2C2C}"/>
          </ac:spMkLst>
        </pc:spChg>
        <pc:spChg chg="mod">
          <ac:chgData name="Mustafa Khurram" userId="a77e4c7cd79a98cc" providerId="LiveId" clId="{02B9BB8D-E87A-45BB-8E9B-589633EE241F}" dt="2024-04-14T16:09:26.635" v="2705"/>
          <ac:spMkLst>
            <pc:docMk/>
            <pc:sldMk cId="1786084845" sldId="267"/>
            <ac:spMk id="4" creationId="{17378B35-5B3F-873E-3D21-1BFC1EA9B0DA}"/>
          </ac:spMkLst>
        </pc:spChg>
        <pc:spChg chg="add del">
          <ac:chgData name="Mustafa Khurram" userId="a77e4c7cd79a98cc" providerId="LiveId" clId="{02B9BB8D-E87A-45BB-8E9B-589633EE241F}" dt="2024-04-14T12:47:51.744" v="642" actId="26606"/>
          <ac:spMkLst>
            <pc:docMk/>
            <pc:sldMk cId="1786084845" sldId="267"/>
            <ac:spMk id="7" creationId="{42A4FC2C-047E-45A5-965D-8E1E3BF09BC6}"/>
          </ac:spMkLst>
        </pc:spChg>
        <pc:picChg chg="add mod">
          <ac:chgData name="Mustafa Khurram" userId="a77e4c7cd79a98cc" providerId="LiveId" clId="{02B9BB8D-E87A-45BB-8E9B-589633EE241F}" dt="2024-04-14T12:48:27.909" v="644" actId="27614"/>
          <ac:picMkLst>
            <pc:docMk/>
            <pc:sldMk cId="1786084845" sldId="267"/>
            <ac:picMk id="2" creationId="{BA22C560-1EDA-3AD6-57E9-80FE02531C95}"/>
          </ac:picMkLst>
        </pc:picChg>
        <pc:picChg chg="add mod">
          <ac:chgData name="Mustafa Khurram" userId="a77e4c7cd79a98cc" providerId="LiveId" clId="{02B9BB8D-E87A-45BB-8E9B-589633EE241F}" dt="2024-04-14T13:56:47.707" v="1363" actId="1076"/>
          <ac:picMkLst>
            <pc:docMk/>
            <pc:sldMk cId="1786084845" sldId="267"/>
            <ac:picMk id="5" creationId="{E76DD210-7C85-B986-7A51-FE7BBC4B379F}"/>
          </ac:picMkLst>
        </pc:picChg>
        <pc:picChg chg="add mod">
          <ac:chgData name="Mustafa Khurram" userId="a77e4c7cd79a98cc" providerId="LiveId" clId="{02B9BB8D-E87A-45BB-8E9B-589633EE241F}" dt="2024-04-14T15:34:15.507" v="2595" actId="1076"/>
          <ac:picMkLst>
            <pc:docMk/>
            <pc:sldMk cId="1786084845" sldId="267"/>
            <ac:picMk id="6" creationId="{EA2DBCE7-3754-E8C1-A796-8D85701FAFD3}"/>
          </ac:picMkLst>
        </pc:picChg>
      </pc:sldChg>
      <pc:sldChg chg="addSp delSp modSp new mod ord setBg delDesignElem">
        <pc:chgData name="Mustafa Khurram" userId="a77e4c7cd79a98cc" providerId="LiveId" clId="{02B9BB8D-E87A-45BB-8E9B-589633EE241F}" dt="2024-04-28T07:58:07.313" v="2881" actId="1036"/>
        <pc:sldMkLst>
          <pc:docMk/>
          <pc:sldMk cId="3039110623" sldId="268"/>
        </pc:sldMkLst>
        <pc:spChg chg="mod">
          <ac:chgData name="Mustafa Khurram" userId="a77e4c7cd79a98cc" providerId="LiveId" clId="{02B9BB8D-E87A-45BB-8E9B-589633EE241F}" dt="2024-04-14T16:09:26.635" v="2705"/>
          <ac:spMkLst>
            <pc:docMk/>
            <pc:sldMk cId="3039110623" sldId="268"/>
            <ac:spMk id="3" creationId="{1F9D571D-2B11-ECAD-34ED-1E48A72CE782}"/>
          </ac:spMkLst>
        </pc:spChg>
        <pc:spChg chg="mod">
          <ac:chgData name="Mustafa Khurram" userId="a77e4c7cd79a98cc" providerId="LiveId" clId="{02B9BB8D-E87A-45BB-8E9B-589633EE241F}" dt="2024-04-14T16:09:26.635" v="2705"/>
          <ac:spMkLst>
            <pc:docMk/>
            <pc:sldMk cId="3039110623" sldId="268"/>
            <ac:spMk id="4" creationId="{B3D97EB6-121C-27D5-AB06-330EABF7EB3B}"/>
          </ac:spMkLst>
        </pc:spChg>
        <pc:spChg chg="add del">
          <ac:chgData name="Mustafa Khurram" userId="a77e4c7cd79a98cc" providerId="LiveId" clId="{02B9BB8D-E87A-45BB-8E9B-589633EE241F}" dt="2024-04-14T12:53:03.562" v="672"/>
          <ac:spMkLst>
            <pc:docMk/>
            <pc:sldMk cId="3039110623" sldId="268"/>
            <ac:spMk id="7" creationId="{42A4FC2C-047E-45A5-965D-8E1E3BF09BC6}"/>
          </ac:spMkLst>
        </pc:spChg>
        <pc:picChg chg="add mod">
          <ac:chgData name="Mustafa Khurram" userId="a77e4c7cd79a98cc" providerId="LiveId" clId="{02B9BB8D-E87A-45BB-8E9B-589633EE241F}" dt="2024-04-28T07:58:07.313" v="2881" actId="1036"/>
          <ac:picMkLst>
            <pc:docMk/>
            <pc:sldMk cId="3039110623" sldId="268"/>
            <ac:picMk id="2" creationId="{D59D2F60-ACDC-4003-0D4C-E5B19C02C40B}"/>
          </ac:picMkLst>
        </pc:picChg>
        <pc:picChg chg="add mod">
          <ac:chgData name="Mustafa Khurram" userId="a77e4c7cd79a98cc" providerId="LiveId" clId="{02B9BB8D-E87A-45BB-8E9B-589633EE241F}" dt="2024-04-14T13:56:56.848" v="1365" actId="1076"/>
          <ac:picMkLst>
            <pc:docMk/>
            <pc:sldMk cId="3039110623" sldId="268"/>
            <ac:picMk id="5" creationId="{A7110D49-C19C-46DB-1B5C-9D7D6E2B295A}"/>
          </ac:picMkLst>
        </pc:picChg>
        <pc:picChg chg="add mod">
          <ac:chgData name="Mustafa Khurram" userId="a77e4c7cd79a98cc" providerId="LiveId" clId="{02B9BB8D-E87A-45BB-8E9B-589633EE241F}" dt="2024-04-14T15:30:34.692" v="2575" actId="1076"/>
          <ac:picMkLst>
            <pc:docMk/>
            <pc:sldMk cId="3039110623" sldId="268"/>
            <ac:picMk id="6" creationId="{9B389AAE-BEBE-0D03-DF53-28C9FFCD3F2E}"/>
          </ac:picMkLst>
        </pc:picChg>
      </pc:sldChg>
      <pc:sldChg chg="addSp delSp modSp new mod ord modClrScheme chgLayout">
        <pc:chgData name="Mustafa Khurram" userId="a77e4c7cd79a98cc" providerId="LiveId" clId="{02B9BB8D-E87A-45BB-8E9B-589633EE241F}" dt="2024-04-28T07:54:12.693" v="2873" actId="255"/>
        <pc:sldMkLst>
          <pc:docMk/>
          <pc:sldMk cId="2849427036" sldId="269"/>
        </pc:sldMkLst>
        <pc:spChg chg="mod ord">
          <ac:chgData name="Mustafa Khurram" userId="a77e4c7cd79a98cc" providerId="LiveId" clId="{02B9BB8D-E87A-45BB-8E9B-589633EE241F}" dt="2024-04-28T07:50:21.752" v="2813" actId="700"/>
          <ac:spMkLst>
            <pc:docMk/>
            <pc:sldMk cId="2849427036" sldId="269"/>
            <ac:spMk id="4" creationId="{A7B43013-2652-8663-38B2-D3BE21DFB2DD}"/>
          </ac:spMkLst>
        </pc:spChg>
        <pc:spChg chg="mod ord">
          <ac:chgData name="Mustafa Khurram" userId="a77e4c7cd79a98cc" providerId="LiveId" clId="{02B9BB8D-E87A-45BB-8E9B-589633EE241F}" dt="2024-04-28T07:50:21.752" v="2813" actId="700"/>
          <ac:spMkLst>
            <pc:docMk/>
            <pc:sldMk cId="2849427036" sldId="269"/>
            <ac:spMk id="5" creationId="{360B0EE6-3F88-5FA4-CD53-00D854CE0296}"/>
          </ac:spMkLst>
        </pc:spChg>
        <pc:spChg chg="add mod ord">
          <ac:chgData name="Mustafa Khurram" userId="a77e4c7cd79a98cc" providerId="LiveId" clId="{02B9BB8D-E87A-45BB-8E9B-589633EE241F}" dt="2024-04-28T07:52:29.695" v="2867" actId="20577"/>
          <ac:spMkLst>
            <pc:docMk/>
            <pc:sldMk cId="2849427036" sldId="269"/>
            <ac:spMk id="9" creationId="{FB174078-4087-D309-1ABA-E2606B041AB2}"/>
          </ac:spMkLst>
        </pc:spChg>
        <pc:spChg chg="add mod">
          <ac:chgData name="Mustafa Khurram" userId="a77e4c7cd79a98cc" providerId="LiveId" clId="{02B9BB8D-E87A-45BB-8E9B-589633EE241F}" dt="2024-04-28T07:54:12.693" v="2873" actId="255"/>
          <ac:spMkLst>
            <pc:docMk/>
            <pc:sldMk cId="2849427036" sldId="269"/>
            <ac:spMk id="11" creationId="{0A737E09-4A01-D4E5-01EF-C7C05AE0E253}"/>
          </ac:spMkLst>
        </pc:spChg>
        <pc:picChg chg="add del mod">
          <ac:chgData name="Mustafa Khurram" userId="a77e4c7cd79a98cc" providerId="LiveId" clId="{02B9BB8D-E87A-45BB-8E9B-589633EE241F}" dt="2024-04-28T07:49:52.103" v="2810" actId="21"/>
          <ac:picMkLst>
            <pc:docMk/>
            <pc:sldMk cId="2849427036" sldId="269"/>
            <ac:picMk id="2" creationId="{95745CCB-8D9A-BF65-738F-60C2E021CE41}"/>
          </ac:picMkLst>
        </pc:picChg>
        <pc:picChg chg="add mod">
          <ac:chgData name="Mustafa Khurram" userId="a77e4c7cd79a98cc" providerId="LiveId" clId="{02B9BB8D-E87A-45BB-8E9B-589633EE241F}" dt="2024-04-14T12:50:19.262" v="660" actId="14100"/>
          <ac:picMkLst>
            <pc:docMk/>
            <pc:sldMk cId="2849427036" sldId="269"/>
            <ac:picMk id="3" creationId="{FC3C8509-C097-B503-E42F-311755DBB1CF}"/>
          </ac:picMkLst>
        </pc:picChg>
        <pc:picChg chg="add mod">
          <ac:chgData name="Mustafa Khurram" userId="a77e4c7cd79a98cc" providerId="LiveId" clId="{02B9BB8D-E87A-45BB-8E9B-589633EE241F}" dt="2024-04-28T07:51:30.898" v="2816" actId="1076"/>
          <ac:picMkLst>
            <pc:docMk/>
            <pc:sldMk cId="2849427036" sldId="269"/>
            <ac:picMk id="6" creationId="{20BF1E49-B842-D9FF-355F-02AC23CA8800}"/>
          </ac:picMkLst>
        </pc:picChg>
        <pc:picChg chg="add del">
          <ac:chgData name="Mustafa Khurram" userId="a77e4c7cd79a98cc" providerId="LiveId" clId="{02B9BB8D-E87A-45BB-8E9B-589633EE241F}" dt="2024-04-28T07:50:12.955" v="2812" actId="21"/>
          <ac:picMkLst>
            <pc:docMk/>
            <pc:sldMk cId="2849427036" sldId="269"/>
            <ac:picMk id="7" creationId="{37F97384-D998-BDE8-8BF6-48C51992DC2E}"/>
          </ac:picMkLst>
        </pc:picChg>
        <pc:picChg chg="add del">
          <ac:chgData name="Mustafa Khurram" userId="a77e4c7cd79a98cc" providerId="LiveId" clId="{02B9BB8D-E87A-45BB-8E9B-589633EE241F}" dt="2024-04-14T15:29:16.748" v="2567" actId="21"/>
          <ac:picMkLst>
            <pc:docMk/>
            <pc:sldMk cId="2849427036" sldId="269"/>
            <ac:picMk id="7" creationId="{A64677F8-E13D-D5CF-75FE-B2E70CDE4E17}"/>
          </ac:picMkLst>
        </pc:picChg>
        <pc:picChg chg="add mod">
          <ac:chgData name="Mustafa Khurram" userId="a77e4c7cd79a98cc" providerId="LiveId" clId="{02B9BB8D-E87A-45BB-8E9B-589633EE241F}" dt="2024-04-14T15:29:52.448" v="2569" actId="1076"/>
          <ac:picMkLst>
            <pc:docMk/>
            <pc:sldMk cId="2849427036" sldId="269"/>
            <ac:picMk id="8" creationId="{593F5EB9-EBAE-D260-5EB5-80703EDFC60C}"/>
          </ac:picMkLst>
        </pc:picChg>
      </pc:sldChg>
      <pc:sldChg chg="addSp delSp modSp new mod ord setBg delDesignElem">
        <pc:chgData name="Mustafa Khurram" userId="a77e4c7cd79a98cc" providerId="LiveId" clId="{02B9BB8D-E87A-45BB-8E9B-589633EE241F}" dt="2024-04-14T16:09:26.635" v="2705"/>
        <pc:sldMkLst>
          <pc:docMk/>
          <pc:sldMk cId="211908798" sldId="270"/>
        </pc:sldMkLst>
        <pc:spChg chg="mod">
          <ac:chgData name="Mustafa Khurram" userId="a77e4c7cd79a98cc" providerId="LiveId" clId="{02B9BB8D-E87A-45BB-8E9B-589633EE241F}" dt="2024-04-14T16:09:26.635" v="2705"/>
          <ac:spMkLst>
            <pc:docMk/>
            <pc:sldMk cId="211908798" sldId="270"/>
            <ac:spMk id="3" creationId="{35558FDA-8B21-36EE-95DB-34319882FA35}"/>
          </ac:spMkLst>
        </pc:spChg>
        <pc:spChg chg="mod">
          <ac:chgData name="Mustafa Khurram" userId="a77e4c7cd79a98cc" providerId="LiveId" clId="{02B9BB8D-E87A-45BB-8E9B-589633EE241F}" dt="2024-04-14T16:09:26.635" v="2705"/>
          <ac:spMkLst>
            <pc:docMk/>
            <pc:sldMk cId="211908798" sldId="270"/>
            <ac:spMk id="4" creationId="{B57F80A1-A6C7-B6F3-095F-C1FAC27F9662}"/>
          </ac:spMkLst>
        </pc:spChg>
        <pc:spChg chg="add del">
          <ac:chgData name="Mustafa Khurram" userId="a77e4c7cd79a98cc" providerId="LiveId" clId="{02B9BB8D-E87A-45BB-8E9B-589633EE241F}" dt="2024-04-14T12:53:03.562" v="672"/>
          <ac:spMkLst>
            <pc:docMk/>
            <pc:sldMk cId="211908798" sldId="270"/>
            <ac:spMk id="7" creationId="{42A4FC2C-047E-45A5-965D-8E1E3BF09BC6}"/>
          </ac:spMkLst>
        </pc:spChg>
        <pc:picChg chg="add mod">
          <ac:chgData name="Mustafa Khurram" userId="a77e4c7cd79a98cc" providerId="LiveId" clId="{02B9BB8D-E87A-45BB-8E9B-589633EE241F}" dt="2024-04-14T12:52:37.103" v="664" actId="27614"/>
          <ac:picMkLst>
            <pc:docMk/>
            <pc:sldMk cId="211908798" sldId="270"/>
            <ac:picMk id="2" creationId="{41FA1B6B-D5A9-742E-33C3-49CD4F572069}"/>
          </ac:picMkLst>
        </pc:picChg>
        <pc:picChg chg="add mod">
          <ac:chgData name="Mustafa Khurram" userId="a77e4c7cd79a98cc" providerId="LiveId" clId="{02B9BB8D-E87A-45BB-8E9B-589633EE241F}" dt="2024-04-14T13:57:13.764" v="1369" actId="1076"/>
          <ac:picMkLst>
            <pc:docMk/>
            <pc:sldMk cId="211908798" sldId="270"/>
            <ac:picMk id="5" creationId="{DAD679CC-CC95-0284-A8E6-E1E1E1A9B146}"/>
          </ac:picMkLst>
        </pc:picChg>
        <pc:picChg chg="add mod">
          <ac:chgData name="Mustafa Khurram" userId="a77e4c7cd79a98cc" providerId="LiveId" clId="{02B9BB8D-E87A-45BB-8E9B-589633EE241F}" dt="2024-04-14T15:30:48.934" v="2577" actId="1076"/>
          <ac:picMkLst>
            <pc:docMk/>
            <pc:sldMk cId="211908798" sldId="270"/>
            <ac:picMk id="6" creationId="{CF3C7E11-B3B0-53A7-17CE-B92174887DAB}"/>
          </ac:picMkLst>
        </pc:picChg>
      </pc:sldChg>
      <pc:sldChg chg="addSp delSp modSp new mod ord setBg delDesignElem">
        <pc:chgData name="Mustafa Khurram" userId="a77e4c7cd79a98cc" providerId="LiveId" clId="{02B9BB8D-E87A-45BB-8E9B-589633EE241F}" dt="2024-04-28T08:46:31.939" v="3211" actId="14100"/>
        <pc:sldMkLst>
          <pc:docMk/>
          <pc:sldMk cId="3983501417" sldId="271"/>
        </pc:sldMkLst>
        <pc:spChg chg="mod">
          <ac:chgData name="Mustafa Khurram" userId="a77e4c7cd79a98cc" providerId="LiveId" clId="{02B9BB8D-E87A-45BB-8E9B-589633EE241F}" dt="2024-04-14T16:09:26.635" v="2705"/>
          <ac:spMkLst>
            <pc:docMk/>
            <pc:sldMk cId="3983501417" sldId="271"/>
            <ac:spMk id="3" creationId="{6A5DCA26-E7C9-BFE4-0689-6D88B2DD197E}"/>
          </ac:spMkLst>
        </pc:spChg>
        <pc:spChg chg="mod">
          <ac:chgData name="Mustafa Khurram" userId="a77e4c7cd79a98cc" providerId="LiveId" clId="{02B9BB8D-E87A-45BB-8E9B-589633EE241F}" dt="2024-04-14T16:09:26.635" v="2705"/>
          <ac:spMkLst>
            <pc:docMk/>
            <pc:sldMk cId="3983501417" sldId="271"/>
            <ac:spMk id="4" creationId="{82389548-157E-E56A-9357-AB2452BF543B}"/>
          </ac:spMkLst>
        </pc:spChg>
        <pc:spChg chg="add del">
          <ac:chgData name="Mustafa Khurram" userId="a77e4c7cd79a98cc" providerId="LiveId" clId="{02B9BB8D-E87A-45BB-8E9B-589633EE241F}" dt="2024-04-14T12:53:03.562" v="672"/>
          <ac:spMkLst>
            <pc:docMk/>
            <pc:sldMk cId="3983501417" sldId="271"/>
            <ac:spMk id="7" creationId="{7BDAC5B6-20CE-447F-8BA1-F2274AC7AE5B}"/>
          </ac:spMkLst>
        </pc:spChg>
        <pc:spChg chg="add del">
          <ac:chgData name="Mustafa Khurram" userId="a77e4c7cd79a98cc" providerId="LiveId" clId="{02B9BB8D-E87A-45BB-8E9B-589633EE241F}" dt="2024-04-14T12:53:03.562" v="672"/>
          <ac:spMkLst>
            <pc:docMk/>
            <pc:sldMk cId="3983501417" sldId="271"/>
            <ac:spMk id="9" creationId="{D1D22B31-BF8F-446B-9009-8A251FB177CB}"/>
          </ac:spMkLst>
        </pc:spChg>
        <pc:picChg chg="add mod">
          <ac:chgData name="Mustafa Khurram" userId="a77e4c7cd79a98cc" providerId="LiveId" clId="{02B9BB8D-E87A-45BB-8E9B-589633EE241F}" dt="2024-04-28T08:46:31.939" v="3211" actId="14100"/>
          <ac:picMkLst>
            <pc:docMk/>
            <pc:sldMk cId="3983501417" sldId="271"/>
            <ac:picMk id="2" creationId="{511AF781-BE62-B9D1-EF5C-C203220B6D00}"/>
          </ac:picMkLst>
        </pc:picChg>
        <pc:picChg chg="add mod">
          <ac:chgData name="Mustafa Khurram" userId="a77e4c7cd79a98cc" providerId="LiveId" clId="{02B9BB8D-E87A-45BB-8E9B-589633EE241F}" dt="2024-04-14T13:57:26.873" v="1371" actId="1076"/>
          <ac:picMkLst>
            <pc:docMk/>
            <pc:sldMk cId="3983501417" sldId="271"/>
            <ac:picMk id="5" creationId="{011853ED-A06E-4E7A-2BAA-37BCE7ED6B2A}"/>
          </ac:picMkLst>
        </pc:picChg>
        <pc:picChg chg="add mod">
          <ac:chgData name="Mustafa Khurram" userId="a77e4c7cd79a98cc" providerId="LiveId" clId="{02B9BB8D-E87A-45BB-8E9B-589633EE241F}" dt="2024-04-14T15:30:05.308" v="2571" actId="1076"/>
          <ac:picMkLst>
            <pc:docMk/>
            <pc:sldMk cId="3983501417" sldId="271"/>
            <ac:picMk id="6" creationId="{09661CFF-7AE4-2323-3AB8-B2C0C071D301}"/>
          </ac:picMkLst>
        </pc:picChg>
      </pc:sldChg>
      <pc:sldChg chg="addSp delSp modSp new del mod setBg modClrScheme delDesignElem chgLayout">
        <pc:chgData name="Mustafa Khurram" userId="a77e4c7cd79a98cc" providerId="LiveId" clId="{02B9BB8D-E87A-45BB-8E9B-589633EE241F}" dt="2024-04-14T12:57:46.383" v="697" actId="2696"/>
        <pc:sldMkLst>
          <pc:docMk/>
          <pc:sldMk cId="4229071929" sldId="272"/>
        </pc:sldMkLst>
        <pc:spChg chg="add del mod ord">
          <ac:chgData name="Mustafa Khurram" userId="a77e4c7cd79a98cc" providerId="LiveId" clId="{02B9BB8D-E87A-45BB-8E9B-589633EE241F}" dt="2024-04-14T12:54:36.471" v="676" actId="700"/>
          <ac:spMkLst>
            <pc:docMk/>
            <pc:sldMk cId="4229071929" sldId="272"/>
            <ac:spMk id="3" creationId="{EC993EDF-BD51-81D5-CFF6-D20470BB94E5}"/>
          </ac:spMkLst>
        </pc:spChg>
        <pc:spChg chg="add del mod ord">
          <ac:chgData name="Mustafa Khurram" userId="a77e4c7cd79a98cc" providerId="LiveId" clId="{02B9BB8D-E87A-45BB-8E9B-589633EE241F}" dt="2024-04-14T12:54:36.471" v="676" actId="700"/>
          <ac:spMkLst>
            <pc:docMk/>
            <pc:sldMk cId="4229071929" sldId="272"/>
            <ac:spMk id="4" creationId="{2D5A6801-E793-E5EE-F2A4-E33432B90633}"/>
          </ac:spMkLst>
        </pc:spChg>
        <pc:spChg chg="add del mod ord">
          <ac:chgData name="Mustafa Khurram" userId="a77e4c7cd79a98cc" providerId="LiveId" clId="{02B9BB8D-E87A-45BB-8E9B-589633EE241F}" dt="2024-04-14T12:54:47.240" v="677" actId="700"/>
          <ac:spMkLst>
            <pc:docMk/>
            <pc:sldMk cId="4229071929" sldId="272"/>
            <ac:spMk id="5" creationId="{5AF93AA7-FFEA-C918-940B-1425BFA9CC63}"/>
          </ac:spMkLst>
        </pc:spChg>
        <pc:spChg chg="add mod ord">
          <ac:chgData name="Mustafa Khurram" userId="a77e4c7cd79a98cc" providerId="LiveId" clId="{02B9BB8D-E87A-45BB-8E9B-589633EE241F}" dt="2024-04-14T12:57:09.044" v="693" actId="26606"/>
          <ac:spMkLst>
            <pc:docMk/>
            <pc:sldMk cId="4229071929" sldId="272"/>
            <ac:spMk id="6" creationId="{04163AE9-DB45-CCBE-DF16-C2FC0F8C22BB}"/>
          </ac:spMkLst>
        </pc:spChg>
        <pc:spChg chg="add del">
          <ac:chgData name="Mustafa Khurram" userId="a77e4c7cd79a98cc" providerId="LiveId" clId="{02B9BB8D-E87A-45BB-8E9B-589633EE241F}" dt="2024-04-14T12:56:39.556" v="688"/>
          <ac:spMkLst>
            <pc:docMk/>
            <pc:sldMk cId="4229071929" sldId="272"/>
            <ac:spMk id="11" creationId="{37C89E4B-3C9F-44B9-8B86-D9E3D112D8EC}"/>
          </ac:spMkLst>
        </pc:spChg>
        <pc:spChg chg="add del">
          <ac:chgData name="Mustafa Khurram" userId="a77e4c7cd79a98cc" providerId="LiveId" clId="{02B9BB8D-E87A-45BB-8E9B-589633EE241F}" dt="2024-04-14T12:56:56.565" v="690" actId="26606"/>
          <ac:spMkLst>
            <pc:docMk/>
            <pc:sldMk cId="4229071929" sldId="272"/>
            <ac:spMk id="12" creationId="{0C0CCF94-9536-4A63-8FF2-E37827C92756}"/>
          </ac:spMkLst>
        </pc:spChg>
        <pc:spChg chg="add del">
          <ac:chgData name="Mustafa Khurram" userId="a77e4c7cd79a98cc" providerId="LiveId" clId="{02B9BB8D-E87A-45BB-8E9B-589633EE241F}" dt="2024-04-14T12:56:56.565" v="690" actId="26606"/>
          <ac:spMkLst>
            <pc:docMk/>
            <pc:sldMk cId="4229071929" sldId="272"/>
            <ac:spMk id="14" creationId="{C970655A-F4C2-4D7E-BAB6-D3BFC5CAE148}"/>
          </ac:spMkLst>
        </pc:spChg>
        <pc:spChg chg="add del">
          <ac:chgData name="Mustafa Khurram" userId="a77e4c7cd79a98cc" providerId="LiveId" clId="{02B9BB8D-E87A-45BB-8E9B-589633EE241F}" dt="2024-04-14T12:56:56.565" v="690" actId="26606"/>
          <ac:spMkLst>
            <pc:docMk/>
            <pc:sldMk cId="4229071929" sldId="272"/>
            <ac:spMk id="16" creationId="{3389D0BC-BA1D-4360-88F9-D9ECCBDAB50E}"/>
          </ac:spMkLst>
        </pc:spChg>
        <pc:spChg chg="add del">
          <ac:chgData name="Mustafa Khurram" userId="a77e4c7cd79a98cc" providerId="LiveId" clId="{02B9BB8D-E87A-45BB-8E9B-589633EE241F}" dt="2024-04-14T12:57:08.998" v="692" actId="26606"/>
          <ac:spMkLst>
            <pc:docMk/>
            <pc:sldMk cId="4229071929" sldId="272"/>
            <ac:spMk id="18" creationId="{854DEE1C-7FD6-4FA0-A96A-BDF952F199AB}"/>
          </ac:spMkLst>
        </pc:spChg>
        <pc:spChg chg="add">
          <ac:chgData name="Mustafa Khurram" userId="a77e4c7cd79a98cc" providerId="LiveId" clId="{02B9BB8D-E87A-45BB-8E9B-589633EE241F}" dt="2024-04-14T12:57:09.044" v="693" actId="26606"/>
          <ac:spMkLst>
            <pc:docMk/>
            <pc:sldMk cId="4229071929" sldId="272"/>
            <ac:spMk id="20" creationId="{0C0CCF94-9536-4A63-8FF2-E37827C92756}"/>
          </ac:spMkLst>
        </pc:spChg>
        <pc:spChg chg="add">
          <ac:chgData name="Mustafa Khurram" userId="a77e4c7cd79a98cc" providerId="LiveId" clId="{02B9BB8D-E87A-45BB-8E9B-589633EE241F}" dt="2024-04-14T12:57:09.044" v="693" actId="26606"/>
          <ac:spMkLst>
            <pc:docMk/>
            <pc:sldMk cId="4229071929" sldId="272"/>
            <ac:spMk id="21" creationId="{C970655A-F4C2-4D7E-BAB6-D3BFC5CAE148}"/>
          </ac:spMkLst>
        </pc:spChg>
        <pc:spChg chg="add">
          <ac:chgData name="Mustafa Khurram" userId="a77e4c7cd79a98cc" providerId="LiveId" clId="{02B9BB8D-E87A-45BB-8E9B-589633EE241F}" dt="2024-04-14T12:57:09.044" v="693" actId="26606"/>
          <ac:spMkLst>
            <pc:docMk/>
            <pc:sldMk cId="4229071929" sldId="272"/>
            <ac:spMk id="22" creationId="{3389D0BC-BA1D-4360-88F9-D9ECCBDAB50E}"/>
          </ac:spMkLst>
        </pc:spChg>
        <pc:picChg chg="add del mod">
          <ac:chgData name="Mustafa Khurram" userId="a77e4c7cd79a98cc" providerId="LiveId" clId="{02B9BB8D-E87A-45BB-8E9B-589633EE241F}" dt="2024-04-14T12:56:08.019" v="682" actId="21"/>
          <ac:picMkLst>
            <pc:docMk/>
            <pc:sldMk cId="4229071929" sldId="272"/>
            <ac:picMk id="2" creationId="{40EF6C6E-CC58-5B48-5F0C-293C4903354F}"/>
          </ac:picMkLst>
        </pc:picChg>
        <pc:picChg chg="add del mod">
          <ac:chgData name="Mustafa Khurram" userId="a77e4c7cd79a98cc" providerId="LiveId" clId="{02B9BB8D-E87A-45BB-8E9B-589633EE241F}" dt="2024-04-14T12:57:18.154" v="694" actId="21"/>
          <ac:picMkLst>
            <pc:docMk/>
            <pc:sldMk cId="4229071929" sldId="272"/>
            <ac:picMk id="7" creationId="{89996914-C02F-C281-8985-847BD5CAD175}"/>
          </ac:picMkLst>
        </pc:picChg>
        <pc:cxnChg chg="add del">
          <ac:chgData name="Mustafa Khurram" userId="a77e4c7cd79a98cc" providerId="LiveId" clId="{02B9BB8D-E87A-45BB-8E9B-589633EE241F}" dt="2024-04-14T12:56:39.556" v="688"/>
          <ac:cxnSpMkLst>
            <pc:docMk/>
            <pc:sldMk cId="4229071929" sldId="272"/>
            <ac:cxnSpMk id="13" creationId="{AA2EAA10-076F-46BD-8F0F-B9A2FB77A85C}"/>
          </ac:cxnSpMkLst>
        </pc:cxnChg>
        <pc:cxnChg chg="add del">
          <ac:chgData name="Mustafa Khurram" userId="a77e4c7cd79a98cc" providerId="LiveId" clId="{02B9BB8D-E87A-45BB-8E9B-589633EE241F}" dt="2024-04-14T12:56:39.556" v="688"/>
          <ac:cxnSpMkLst>
            <pc:docMk/>
            <pc:sldMk cId="4229071929" sldId="272"/>
            <ac:cxnSpMk id="15" creationId="{D891E407-403B-4764-86C9-33A56D3BCAA3}"/>
          </ac:cxnSpMkLst>
        </pc:cxnChg>
      </pc:sldChg>
      <pc:sldChg chg="addSp delSp modSp new mod ord">
        <pc:chgData name="Mustafa Khurram" userId="a77e4c7cd79a98cc" providerId="LiveId" clId="{02B9BB8D-E87A-45BB-8E9B-589633EE241F}" dt="2024-04-28T07:57:43.375" v="2880" actId="14100"/>
        <pc:sldMkLst>
          <pc:docMk/>
          <pc:sldMk cId="3740708205" sldId="273"/>
        </pc:sldMkLst>
        <pc:spChg chg="mod">
          <ac:chgData name="Mustafa Khurram" userId="a77e4c7cd79a98cc" providerId="LiveId" clId="{02B9BB8D-E87A-45BB-8E9B-589633EE241F}" dt="2024-04-14T16:09:26.635" v="2705"/>
          <ac:spMkLst>
            <pc:docMk/>
            <pc:sldMk cId="3740708205" sldId="273"/>
            <ac:spMk id="3" creationId="{4CF027FB-4F6B-39E9-8FD1-122A504403B3}"/>
          </ac:spMkLst>
        </pc:spChg>
        <pc:spChg chg="mod">
          <ac:chgData name="Mustafa Khurram" userId="a77e4c7cd79a98cc" providerId="LiveId" clId="{02B9BB8D-E87A-45BB-8E9B-589633EE241F}" dt="2024-04-14T16:09:26.635" v="2705"/>
          <ac:spMkLst>
            <pc:docMk/>
            <pc:sldMk cId="3740708205" sldId="273"/>
            <ac:spMk id="4" creationId="{44ED3635-D7CB-70CF-DA51-A5FB2B496681}"/>
          </ac:spMkLst>
        </pc:spChg>
        <pc:picChg chg="add del">
          <ac:chgData name="Mustafa Khurram" userId="a77e4c7cd79a98cc" providerId="LiveId" clId="{02B9BB8D-E87A-45BB-8E9B-589633EE241F}" dt="2024-04-28T07:56:35.136" v="2874" actId="21"/>
          <ac:picMkLst>
            <pc:docMk/>
            <pc:sldMk cId="3740708205" sldId="273"/>
            <ac:picMk id="2" creationId="{591B7699-5B7C-5355-9254-F2EF13B6A674}"/>
          </ac:picMkLst>
        </pc:picChg>
        <pc:picChg chg="add mod">
          <ac:chgData name="Mustafa Khurram" userId="a77e4c7cd79a98cc" providerId="LiveId" clId="{02B9BB8D-E87A-45BB-8E9B-589633EE241F}" dt="2024-04-14T13:57:35.553" v="1373" actId="1076"/>
          <ac:picMkLst>
            <pc:docMk/>
            <pc:sldMk cId="3740708205" sldId="273"/>
            <ac:picMk id="5" creationId="{542CEF80-9573-C895-A4D6-435537F0DBDE}"/>
          </ac:picMkLst>
        </pc:picChg>
        <pc:picChg chg="add mod">
          <ac:chgData name="Mustafa Khurram" userId="a77e4c7cd79a98cc" providerId="LiveId" clId="{02B9BB8D-E87A-45BB-8E9B-589633EE241F}" dt="2024-04-14T15:30:17.562" v="2573" actId="1076"/>
          <ac:picMkLst>
            <pc:docMk/>
            <pc:sldMk cId="3740708205" sldId="273"/>
            <ac:picMk id="6" creationId="{ECF0048A-57F7-F331-A364-120E2600C652}"/>
          </ac:picMkLst>
        </pc:picChg>
        <pc:picChg chg="add mod">
          <ac:chgData name="Mustafa Khurram" userId="a77e4c7cd79a98cc" providerId="LiveId" clId="{02B9BB8D-E87A-45BB-8E9B-589633EE241F}" dt="2024-04-28T07:57:43.375" v="2880" actId="14100"/>
          <ac:picMkLst>
            <pc:docMk/>
            <pc:sldMk cId="3740708205" sldId="273"/>
            <ac:picMk id="8" creationId="{018023D6-9467-4CEB-539C-053BCA0E1D69}"/>
          </ac:picMkLst>
        </pc:picChg>
      </pc:sldChg>
      <pc:sldChg chg="addSp modSp new mod">
        <pc:chgData name="Mustafa Khurram" userId="a77e4c7cd79a98cc" providerId="LiveId" clId="{02B9BB8D-E87A-45BB-8E9B-589633EE241F}" dt="2024-04-14T16:09:26.635" v="2705"/>
        <pc:sldMkLst>
          <pc:docMk/>
          <pc:sldMk cId="238699589" sldId="274"/>
        </pc:sldMkLst>
        <pc:spChg chg="mod">
          <ac:chgData name="Mustafa Khurram" userId="a77e4c7cd79a98cc" providerId="LiveId" clId="{02B9BB8D-E87A-45BB-8E9B-589633EE241F}" dt="2024-04-14T16:09:26.635" v="2705"/>
          <ac:spMkLst>
            <pc:docMk/>
            <pc:sldMk cId="238699589" sldId="274"/>
            <ac:spMk id="3" creationId="{21C112AD-D24C-B6D0-C751-2811962914EF}"/>
          </ac:spMkLst>
        </pc:spChg>
        <pc:spChg chg="mod">
          <ac:chgData name="Mustafa Khurram" userId="a77e4c7cd79a98cc" providerId="LiveId" clId="{02B9BB8D-E87A-45BB-8E9B-589633EE241F}" dt="2024-04-14T16:09:26.635" v="2705"/>
          <ac:spMkLst>
            <pc:docMk/>
            <pc:sldMk cId="238699589" sldId="274"/>
            <ac:spMk id="4" creationId="{0FA73B39-7700-BE31-541A-CEB2F0A23BAE}"/>
          </ac:spMkLst>
        </pc:spChg>
        <pc:picChg chg="add">
          <ac:chgData name="Mustafa Khurram" userId="a77e4c7cd79a98cc" providerId="LiveId" clId="{02B9BB8D-E87A-45BB-8E9B-589633EE241F}" dt="2024-04-14T12:58:16.199" v="699"/>
          <ac:picMkLst>
            <pc:docMk/>
            <pc:sldMk cId="238699589" sldId="274"/>
            <ac:picMk id="2" creationId="{F5056F7C-012D-74B3-99DC-5D9065CE6245}"/>
          </ac:picMkLst>
        </pc:picChg>
        <pc:picChg chg="add mod">
          <ac:chgData name="Mustafa Khurram" userId="a77e4c7cd79a98cc" providerId="LiveId" clId="{02B9BB8D-E87A-45BB-8E9B-589633EE241F}" dt="2024-04-14T13:57:43.663" v="1375" actId="1076"/>
          <ac:picMkLst>
            <pc:docMk/>
            <pc:sldMk cId="238699589" sldId="274"/>
            <ac:picMk id="5" creationId="{938BBA87-3D05-9DF3-103E-F71EF80C816C}"/>
          </ac:picMkLst>
        </pc:picChg>
        <pc:picChg chg="add mod">
          <ac:chgData name="Mustafa Khurram" userId="a77e4c7cd79a98cc" providerId="LiveId" clId="{02B9BB8D-E87A-45BB-8E9B-589633EE241F}" dt="2024-04-14T15:34:26.178" v="2597" actId="1076"/>
          <ac:picMkLst>
            <pc:docMk/>
            <pc:sldMk cId="238699589" sldId="274"/>
            <ac:picMk id="6" creationId="{220B2634-6EBE-0D62-3B81-6D98FE05D030}"/>
          </ac:picMkLst>
        </pc:picChg>
      </pc:sldChg>
      <pc:sldChg chg="addSp delSp modSp new del mod setBg modClrScheme delDesignElem chgLayout">
        <pc:chgData name="Mustafa Khurram" userId="a77e4c7cd79a98cc" providerId="LiveId" clId="{02B9BB8D-E87A-45BB-8E9B-589633EE241F}" dt="2024-05-13T08:47:10.367" v="3218" actId="2696"/>
        <pc:sldMkLst>
          <pc:docMk/>
          <pc:sldMk cId="1326887672" sldId="275"/>
        </pc:sldMkLst>
        <pc:spChg chg="add mod ord">
          <ac:chgData name="Mustafa Khurram" userId="a77e4c7cd79a98cc" providerId="LiveId" clId="{02B9BB8D-E87A-45BB-8E9B-589633EE241F}" dt="2024-04-14T13:02:18.303" v="750" actId="20577"/>
          <ac:spMkLst>
            <pc:docMk/>
            <pc:sldMk cId="1326887672" sldId="275"/>
            <ac:spMk id="3" creationId="{FA037C92-5C42-21FA-4286-F4FADFC81AF9}"/>
          </ac:spMkLst>
        </pc:spChg>
        <pc:spChg chg="add del mod ord">
          <ac:chgData name="Mustafa Khurram" userId="a77e4c7cd79a98cc" providerId="LiveId" clId="{02B9BB8D-E87A-45BB-8E9B-589633EE241F}" dt="2024-04-14T13:01:17.393" v="727" actId="26606"/>
          <ac:spMkLst>
            <pc:docMk/>
            <pc:sldMk cId="1326887672" sldId="275"/>
            <ac:spMk id="4" creationId="{E01936D5-8A16-C1C8-56ED-45D586C1F021}"/>
          </ac:spMkLst>
        </pc:spChg>
        <pc:spChg chg="mod">
          <ac:chgData name="Mustafa Khurram" userId="a77e4c7cd79a98cc" providerId="LiveId" clId="{02B9BB8D-E87A-45BB-8E9B-589633EE241F}" dt="2024-04-14T16:09:26.635" v="2705"/>
          <ac:spMkLst>
            <pc:docMk/>
            <pc:sldMk cId="1326887672" sldId="275"/>
            <ac:spMk id="5" creationId="{0CFFDDCD-F89F-35E0-A850-8FB014CF05F5}"/>
          </ac:spMkLst>
        </pc:spChg>
        <pc:spChg chg="mod">
          <ac:chgData name="Mustafa Khurram" userId="a77e4c7cd79a98cc" providerId="LiveId" clId="{02B9BB8D-E87A-45BB-8E9B-589633EE241F}" dt="2024-04-14T16:09:26.635" v="2705"/>
          <ac:spMkLst>
            <pc:docMk/>
            <pc:sldMk cId="1326887672" sldId="275"/>
            <ac:spMk id="6" creationId="{23699FC8-37A1-DC1E-9948-807AB9F95F14}"/>
          </ac:spMkLst>
        </pc:spChg>
        <pc:spChg chg="add mod">
          <ac:chgData name="Mustafa Khurram" userId="a77e4c7cd79a98cc" providerId="LiveId" clId="{02B9BB8D-E87A-45BB-8E9B-589633EE241F}" dt="2024-05-13T08:47:00.522" v="3217" actId="21"/>
          <ac:spMkLst>
            <pc:docMk/>
            <pc:sldMk cId="1326887672" sldId="275"/>
            <ac:spMk id="9" creationId="{3471D2D6-1F63-81E9-3E7B-D46BDCE4101A}"/>
          </ac:spMkLst>
        </pc:spChg>
        <pc:spChg chg="add del">
          <ac:chgData name="Mustafa Khurram" userId="a77e4c7cd79a98cc" providerId="LiveId" clId="{02B9BB8D-E87A-45BB-8E9B-589633EE241F}" dt="2024-04-14T13:01:17.388" v="726" actId="26606"/>
          <ac:spMkLst>
            <pc:docMk/>
            <pc:sldMk cId="1326887672" sldId="275"/>
            <ac:spMk id="9" creationId="{D4771268-CB57-404A-9271-370EB28F6090}"/>
          </ac:spMkLst>
        </pc:spChg>
        <pc:spChg chg="add del">
          <ac:chgData name="Mustafa Khurram" userId="a77e4c7cd79a98cc" providerId="LiveId" clId="{02B9BB8D-E87A-45BB-8E9B-589633EE241F}" dt="2024-04-14T13:05:11.515" v="758"/>
          <ac:spMkLst>
            <pc:docMk/>
            <pc:sldMk cId="1326887672" sldId="275"/>
            <ac:spMk id="12" creationId="{37C89E4B-3C9F-44B9-8B86-D9E3D112D8EC}"/>
          </ac:spMkLst>
        </pc:spChg>
        <pc:picChg chg="add del mod ord">
          <ac:chgData name="Mustafa Khurram" userId="a77e4c7cd79a98cc" providerId="LiveId" clId="{02B9BB8D-E87A-45BB-8E9B-589633EE241F}" dt="2024-05-13T08:47:00.522" v="3217" actId="21"/>
          <ac:picMkLst>
            <pc:docMk/>
            <pc:sldMk cId="1326887672" sldId="275"/>
            <ac:picMk id="2" creationId="{AA9CDEA1-6B51-54EC-E568-67E1FF671B4F}"/>
          </ac:picMkLst>
        </pc:picChg>
        <pc:picChg chg="add mod">
          <ac:chgData name="Mustafa Khurram" userId="a77e4c7cd79a98cc" providerId="LiveId" clId="{02B9BB8D-E87A-45BB-8E9B-589633EE241F}" dt="2024-04-14T13:57:52.143" v="1377" actId="1076"/>
          <ac:picMkLst>
            <pc:docMk/>
            <pc:sldMk cId="1326887672" sldId="275"/>
            <ac:picMk id="7" creationId="{A6D19A0D-18AF-0420-A17A-5D73E246F756}"/>
          </ac:picMkLst>
        </pc:picChg>
        <pc:picChg chg="add mod">
          <ac:chgData name="Mustafa Khurram" userId="a77e4c7cd79a98cc" providerId="LiveId" clId="{02B9BB8D-E87A-45BB-8E9B-589633EE241F}" dt="2024-04-14T15:34:36.482" v="2599" actId="1076"/>
          <ac:picMkLst>
            <pc:docMk/>
            <pc:sldMk cId="1326887672" sldId="275"/>
            <ac:picMk id="8" creationId="{10C225EF-94C0-304C-C568-D82FCA45B70E}"/>
          </ac:picMkLst>
        </pc:picChg>
        <pc:cxnChg chg="add del">
          <ac:chgData name="Mustafa Khurram" userId="a77e4c7cd79a98cc" providerId="LiveId" clId="{02B9BB8D-E87A-45BB-8E9B-589633EE241F}" dt="2024-04-14T13:05:11.515" v="758"/>
          <ac:cxnSpMkLst>
            <pc:docMk/>
            <pc:sldMk cId="1326887672" sldId="275"/>
            <ac:cxnSpMk id="11" creationId="{AA2EAA10-076F-46BD-8F0F-B9A2FB77A85C}"/>
          </ac:cxnSpMkLst>
        </pc:cxnChg>
        <pc:cxnChg chg="add del">
          <ac:chgData name="Mustafa Khurram" userId="a77e4c7cd79a98cc" providerId="LiveId" clId="{02B9BB8D-E87A-45BB-8E9B-589633EE241F}" dt="2024-04-14T13:05:11.515" v="758"/>
          <ac:cxnSpMkLst>
            <pc:docMk/>
            <pc:sldMk cId="1326887672" sldId="275"/>
            <ac:cxnSpMk id="13" creationId="{D891E407-403B-4764-86C9-33A56D3BCAA3}"/>
          </ac:cxnSpMkLst>
        </pc:cxnChg>
      </pc:sldChg>
      <pc:sldChg chg="addSp delSp modSp new mod setBg delDesignElem">
        <pc:chgData name="Mustafa Khurram" userId="a77e4c7cd79a98cc" providerId="LiveId" clId="{02B9BB8D-E87A-45BB-8E9B-589633EE241F}" dt="2024-04-14T16:09:26.635" v="2705"/>
        <pc:sldMkLst>
          <pc:docMk/>
          <pc:sldMk cId="2178917094" sldId="276"/>
        </pc:sldMkLst>
        <pc:spChg chg="mod ord">
          <ac:chgData name="Mustafa Khurram" userId="a77e4c7cd79a98cc" providerId="LiveId" clId="{02B9BB8D-E87A-45BB-8E9B-589633EE241F}" dt="2024-04-14T13:02:53.940" v="752" actId="26606"/>
          <ac:spMkLst>
            <pc:docMk/>
            <pc:sldMk cId="2178917094" sldId="276"/>
            <ac:spMk id="2" creationId="{C08DB9CC-8A8E-243D-023B-BF1CC699D587}"/>
          </ac:spMkLst>
        </pc:spChg>
        <pc:spChg chg="del">
          <ac:chgData name="Mustafa Khurram" userId="a77e4c7cd79a98cc" providerId="LiveId" clId="{02B9BB8D-E87A-45BB-8E9B-589633EE241F}" dt="2024-04-14T13:02:43.550" v="751"/>
          <ac:spMkLst>
            <pc:docMk/>
            <pc:sldMk cId="2178917094" sldId="276"/>
            <ac:spMk id="3" creationId="{ECA39B96-EF4D-B6E3-517F-5896112C333B}"/>
          </ac:spMkLst>
        </pc:spChg>
        <pc:spChg chg="mod">
          <ac:chgData name="Mustafa Khurram" userId="a77e4c7cd79a98cc" providerId="LiveId" clId="{02B9BB8D-E87A-45BB-8E9B-589633EE241F}" dt="2024-04-14T16:09:26.635" v="2705"/>
          <ac:spMkLst>
            <pc:docMk/>
            <pc:sldMk cId="2178917094" sldId="276"/>
            <ac:spMk id="5" creationId="{990BF447-B041-FCAC-B3A6-5D046A20AC45}"/>
          </ac:spMkLst>
        </pc:spChg>
        <pc:spChg chg="mod">
          <ac:chgData name="Mustafa Khurram" userId="a77e4c7cd79a98cc" providerId="LiveId" clId="{02B9BB8D-E87A-45BB-8E9B-589633EE241F}" dt="2024-04-14T16:09:26.635" v="2705"/>
          <ac:spMkLst>
            <pc:docMk/>
            <pc:sldMk cId="2178917094" sldId="276"/>
            <ac:spMk id="6" creationId="{C9009891-3361-A925-8B55-2333FF87CF17}"/>
          </ac:spMkLst>
        </pc:spChg>
        <pc:spChg chg="add del">
          <ac:chgData name="Mustafa Khurram" userId="a77e4c7cd79a98cc" providerId="LiveId" clId="{02B9BB8D-E87A-45BB-8E9B-589633EE241F}" dt="2024-04-14T13:05:11.515" v="758"/>
          <ac:spMkLst>
            <pc:docMk/>
            <pc:sldMk cId="2178917094" sldId="276"/>
            <ac:spMk id="9" creationId="{37C89E4B-3C9F-44B9-8B86-D9E3D112D8EC}"/>
          </ac:spMkLst>
        </pc:spChg>
        <pc:picChg chg="add mod">
          <ac:chgData name="Mustafa Khurram" userId="a77e4c7cd79a98cc" providerId="LiveId" clId="{02B9BB8D-E87A-45BB-8E9B-589633EE241F}" dt="2024-04-14T13:04:26.293" v="753" actId="27614"/>
          <ac:picMkLst>
            <pc:docMk/>
            <pc:sldMk cId="2178917094" sldId="276"/>
            <ac:picMk id="4" creationId="{1026420D-2BA8-E2EF-CFB8-4BD8331DD926}"/>
          </ac:picMkLst>
        </pc:picChg>
        <pc:picChg chg="add mod">
          <ac:chgData name="Mustafa Khurram" userId="a77e4c7cd79a98cc" providerId="LiveId" clId="{02B9BB8D-E87A-45BB-8E9B-589633EE241F}" dt="2024-04-14T13:58:02.456" v="1379" actId="1076"/>
          <ac:picMkLst>
            <pc:docMk/>
            <pc:sldMk cId="2178917094" sldId="276"/>
            <ac:picMk id="7" creationId="{94736A07-7E45-5518-4350-BF32CDBC3597}"/>
          </ac:picMkLst>
        </pc:picChg>
        <pc:picChg chg="add mod">
          <ac:chgData name="Mustafa Khurram" userId="a77e4c7cd79a98cc" providerId="LiveId" clId="{02B9BB8D-E87A-45BB-8E9B-589633EE241F}" dt="2024-04-14T15:34:50.572" v="2601" actId="1076"/>
          <ac:picMkLst>
            <pc:docMk/>
            <pc:sldMk cId="2178917094" sldId="276"/>
            <ac:picMk id="8" creationId="{87B8E68D-5C2C-C26B-D00B-64789F4D4122}"/>
          </ac:picMkLst>
        </pc:picChg>
        <pc:cxnChg chg="add del">
          <ac:chgData name="Mustafa Khurram" userId="a77e4c7cd79a98cc" providerId="LiveId" clId="{02B9BB8D-E87A-45BB-8E9B-589633EE241F}" dt="2024-04-14T13:05:11.515" v="758"/>
          <ac:cxnSpMkLst>
            <pc:docMk/>
            <pc:sldMk cId="2178917094" sldId="276"/>
            <ac:cxnSpMk id="11" creationId="{AA2EAA10-076F-46BD-8F0F-B9A2FB77A85C}"/>
          </ac:cxnSpMkLst>
        </pc:cxnChg>
        <pc:cxnChg chg="add del">
          <ac:chgData name="Mustafa Khurram" userId="a77e4c7cd79a98cc" providerId="LiveId" clId="{02B9BB8D-E87A-45BB-8E9B-589633EE241F}" dt="2024-04-14T13:05:11.515" v="758"/>
          <ac:cxnSpMkLst>
            <pc:docMk/>
            <pc:sldMk cId="2178917094" sldId="276"/>
            <ac:cxnSpMk id="13" creationId="{D891E407-403B-4764-86C9-33A56D3BCAA3}"/>
          </ac:cxnSpMkLst>
        </pc:cxnChg>
      </pc:sldChg>
      <pc:sldChg chg="addSp delSp modSp new mod setBg delDesignElem">
        <pc:chgData name="Mustafa Khurram" userId="a77e4c7cd79a98cc" providerId="LiveId" clId="{02B9BB8D-E87A-45BB-8E9B-589633EE241F}" dt="2024-04-14T16:09:26.635" v="2705"/>
        <pc:sldMkLst>
          <pc:docMk/>
          <pc:sldMk cId="706670606" sldId="277"/>
        </pc:sldMkLst>
        <pc:spChg chg="del mod ord">
          <ac:chgData name="Mustafa Khurram" userId="a77e4c7cd79a98cc" providerId="LiveId" clId="{02B9BB8D-E87A-45BB-8E9B-589633EE241F}" dt="2024-04-14T13:06:17.796" v="763" actId="26606"/>
          <ac:spMkLst>
            <pc:docMk/>
            <pc:sldMk cId="706670606" sldId="277"/>
            <ac:spMk id="2" creationId="{F2AE9DB0-7857-B55A-F490-381CD430E869}"/>
          </ac:spMkLst>
        </pc:spChg>
        <pc:spChg chg="del">
          <ac:chgData name="Mustafa Khurram" userId="a77e4c7cd79a98cc" providerId="LiveId" clId="{02B9BB8D-E87A-45BB-8E9B-589633EE241F}" dt="2024-04-14T13:04:51.036" v="755"/>
          <ac:spMkLst>
            <pc:docMk/>
            <pc:sldMk cId="706670606" sldId="277"/>
            <ac:spMk id="3" creationId="{0C370799-904A-695E-65CA-2136A36EB605}"/>
          </ac:spMkLst>
        </pc:spChg>
        <pc:spChg chg="add del mod">
          <ac:chgData name="Mustafa Khurram" userId="a77e4c7cd79a98cc" providerId="LiveId" clId="{02B9BB8D-E87A-45BB-8E9B-589633EE241F}" dt="2024-04-14T13:06:09.178" v="760"/>
          <ac:spMkLst>
            <pc:docMk/>
            <pc:sldMk cId="706670606" sldId="277"/>
            <ac:spMk id="6" creationId="{BEC3FA8E-986F-5B9F-EFB6-55834E70488E}"/>
          </ac:spMkLst>
        </pc:spChg>
        <pc:spChg chg="mod">
          <ac:chgData name="Mustafa Khurram" userId="a77e4c7cd79a98cc" providerId="LiveId" clId="{02B9BB8D-E87A-45BB-8E9B-589633EE241F}" dt="2024-04-14T16:09:26.635" v="2705"/>
          <ac:spMkLst>
            <pc:docMk/>
            <pc:sldMk cId="706670606" sldId="277"/>
            <ac:spMk id="8" creationId="{3841140A-2377-C434-1556-DCFF2171BF4A}"/>
          </ac:spMkLst>
        </pc:spChg>
        <pc:spChg chg="mod">
          <ac:chgData name="Mustafa Khurram" userId="a77e4c7cd79a98cc" providerId="LiveId" clId="{02B9BB8D-E87A-45BB-8E9B-589633EE241F}" dt="2024-04-14T16:09:26.635" v="2705"/>
          <ac:spMkLst>
            <pc:docMk/>
            <pc:sldMk cId="706670606" sldId="277"/>
            <ac:spMk id="9" creationId="{EED940F5-1D2F-80C9-8200-5977601BC96D}"/>
          </ac:spMkLst>
        </pc:spChg>
        <pc:spChg chg="add del">
          <ac:chgData name="Mustafa Khurram" userId="a77e4c7cd79a98cc" providerId="LiveId" clId="{02B9BB8D-E87A-45BB-8E9B-589633EE241F}" dt="2024-04-14T13:06:17.793" v="762" actId="26606"/>
          <ac:spMkLst>
            <pc:docMk/>
            <pc:sldMk cId="706670606" sldId="277"/>
            <ac:spMk id="12" creationId="{37C89E4B-3C9F-44B9-8B86-D9E3D112D8EC}"/>
          </ac:spMkLst>
        </pc:spChg>
        <pc:spChg chg="add del">
          <ac:chgData name="Mustafa Khurram" userId="a77e4c7cd79a98cc" providerId="LiveId" clId="{02B9BB8D-E87A-45BB-8E9B-589633EE241F}" dt="2024-04-14T13:08:38.382" v="775"/>
          <ac:spMkLst>
            <pc:docMk/>
            <pc:sldMk cId="706670606" sldId="277"/>
            <ac:spMk id="18" creationId="{42A4FC2C-047E-45A5-965D-8E1E3BF09BC6}"/>
          </ac:spMkLst>
        </pc:spChg>
        <pc:picChg chg="add del mod">
          <ac:chgData name="Mustafa Khurram" userId="a77e4c7cd79a98cc" providerId="LiveId" clId="{02B9BB8D-E87A-45BB-8E9B-589633EE241F}" dt="2024-04-14T13:05:31.930" v="759" actId="21"/>
          <ac:picMkLst>
            <pc:docMk/>
            <pc:sldMk cId="706670606" sldId="277"/>
            <ac:picMk id="4" creationId="{1DC20F52-DDFC-DD31-910D-873C61410867}"/>
          </ac:picMkLst>
        </pc:picChg>
        <pc:picChg chg="add mod">
          <ac:chgData name="Mustafa Khurram" userId="a77e4c7cd79a98cc" providerId="LiveId" clId="{02B9BB8D-E87A-45BB-8E9B-589633EE241F}" dt="2024-04-14T13:06:43.609" v="764" actId="27614"/>
          <ac:picMkLst>
            <pc:docMk/>
            <pc:sldMk cId="706670606" sldId="277"/>
            <ac:picMk id="7" creationId="{42B89DCE-D9C0-6EC5-803A-159F0C18F81C}"/>
          </ac:picMkLst>
        </pc:picChg>
        <pc:picChg chg="add mod">
          <ac:chgData name="Mustafa Khurram" userId="a77e4c7cd79a98cc" providerId="LiveId" clId="{02B9BB8D-E87A-45BB-8E9B-589633EE241F}" dt="2024-04-14T13:58:13.377" v="1381" actId="1076"/>
          <ac:picMkLst>
            <pc:docMk/>
            <pc:sldMk cId="706670606" sldId="277"/>
            <ac:picMk id="10" creationId="{87E6CFCF-5140-7967-69D9-86F6E2638393}"/>
          </ac:picMkLst>
        </pc:picChg>
        <pc:picChg chg="add mod">
          <ac:chgData name="Mustafa Khurram" userId="a77e4c7cd79a98cc" providerId="LiveId" clId="{02B9BB8D-E87A-45BB-8E9B-589633EE241F}" dt="2024-04-14T15:35:00.896" v="2603" actId="1076"/>
          <ac:picMkLst>
            <pc:docMk/>
            <pc:sldMk cId="706670606" sldId="277"/>
            <ac:picMk id="11" creationId="{EA6D0464-CDD8-62EB-8F08-CDF5D3897374}"/>
          </ac:picMkLst>
        </pc:picChg>
        <pc:cxnChg chg="add del">
          <ac:chgData name="Mustafa Khurram" userId="a77e4c7cd79a98cc" providerId="LiveId" clId="{02B9BB8D-E87A-45BB-8E9B-589633EE241F}" dt="2024-04-14T13:06:17.793" v="762" actId="26606"/>
          <ac:cxnSpMkLst>
            <pc:docMk/>
            <pc:sldMk cId="706670606" sldId="277"/>
            <ac:cxnSpMk id="14" creationId="{AA2EAA10-076F-46BD-8F0F-B9A2FB77A85C}"/>
          </ac:cxnSpMkLst>
        </pc:cxnChg>
        <pc:cxnChg chg="add del">
          <ac:chgData name="Mustafa Khurram" userId="a77e4c7cd79a98cc" providerId="LiveId" clId="{02B9BB8D-E87A-45BB-8E9B-589633EE241F}" dt="2024-04-14T13:06:17.793" v="762" actId="26606"/>
          <ac:cxnSpMkLst>
            <pc:docMk/>
            <pc:sldMk cId="706670606" sldId="277"/>
            <ac:cxnSpMk id="16" creationId="{D891E407-403B-4764-86C9-33A56D3BCAA3}"/>
          </ac:cxnSpMkLst>
        </pc:cxnChg>
      </pc:sldChg>
      <pc:sldChg chg="addSp delSp modSp new mod setBg delDesignElem">
        <pc:chgData name="Mustafa Khurram" userId="a77e4c7cd79a98cc" providerId="LiveId" clId="{02B9BB8D-E87A-45BB-8E9B-589633EE241F}" dt="2024-04-14T16:09:26.635" v="2705"/>
        <pc:sldMkLst>
          <pc:docMk/>
          <pc:sldMk cId="3766284424" sldId="278"/>
        </pc:sldMkLst>
        <pc:spChg chg="del">
          <ac:chgData name="Mustafa Khurram" userId="a77e4c7cd79a98cc" providerId="LiveId" clId="{02B9BB8D-E87A-45BB-8E9B-589633EE241F}" dt="2024-04-14T13:06:56.777" v="767" actId="26606"/>
          <ac:spMkLst>
            <pc:docMk/>
            <pc:sldMk cId="3766284424" sldId="278"/>
            <ac:spMk id="2" creationId="{30104CB0-298D-DC71-93F8-51F6BD5A0B38}"/>
          </ac:spMkLst>
        </pc:spChg>
        <pc:spChg chg="del">
          <ac:chgData name="Mustafa Khurram" userId="a77e4c7cd79a98cc" providerId="LiveId" clId="{02B9BB8D-E87A-45BB-8E9B-589633EE241F}" dt="2024-04-14T13:06:49.372" v="766"/>
          <ac:spMkLst>
            <pc:docMk/>
            <pc:sldMk cId="3766284424" sldId="278"/>
            <ac:spMk id="3" creationId="{507A53B8-2BD1-2A2B-5859-98090D0C3E91}"/>
          </ac:spMkLst>
        </pc:spChg>
        <pc:spChg chg="mod">
          <ac:chgData name="Mustafa Khurram" userId="a77e4c7cd79a98cc" providerId="LiveId" clId="{02B9BB8D-E87A-45BB-8E9B-589633EE241F}" dt="2024-04-14T16:09:26.635" v="2705"/>
          <ac:spMkLst>
            <pc:docMk/>
            <pc:sldMk cId="3766284424" sldId="278"/>
            <ac:spMk id="5" creationId="{87FE693D-0709-B3E1-6CD9-C61621CBB73D}"/>
          </ac:spMkLst>
        </pc:spChg>
        <pc:spChg chg="mod">
          <ac:chgData name="Mustafa Khurram" userId="a77e4c7cd79a98cc" providerId="LiveId" clId="{02B9BB8D-E87A-45BB-8E9B-589633EE241F}" dt="2024-04-14T16:09:26.635" v="2705"/>
          <ac:spMkLst>
            <pc:docMk/>
            <pc:sldMk cId="3766284424" sldId="278"/>
            <ac:spMk id="6" creationId="{EFFBEDEE-DF20-774C-20AF-8AF78F7448D2}"/>
          </ac:spMkLst>
        </pc:spChg>
        <pc:spChg chg="add del">
          <ac:chgData name="Mustafa Khurram" userId="a77e4c7cd79a98cc" providerId="LiveId" clId="{02B9BB8D-E87A-45BB-8E9B-589633EE241F}" dt="2024-04-14T13:08:38.382" v="775"/>
          <ac:spMkLst>
            <pc:docMk/>
            <pc:sldMk cId="3766284424" sldId="278"/>
            <ac:spMk id="9" creationId="{42A4FC2C-047E-45A5-965D-8E1E3BF09BC6}"/>
          </ac:spMkLst>
        </pc:spChg>
        <pc:picChg chg="add mod">
          <ac:chgData name="Mustafa Khurram" userId="a77e4c7cd79a98cc" providerId="LiveId" clId="{02B9BB8D-E87A-45BB-8E9B-589633EE241F}" dt="2024-04-14T15:23:27.785" v="2553" actId="1036"/>
          <ac:picMkLst>
            <pc:docMk/>
            <pc:sldMk cId="3766284424" sldId="278"/>
            <ac:picMk id="4" creationId="{0386060F-25DA-B57E-FD85-29E1C6624539}"/>
          </ac:picMkLst>
        </pc:picChg>
        <pc:picChg chg="add mod">
          <ac:chgData name="Mustafa Khurram" userId="a77e4c7cd79a98cc" providerId="LiveId" clId="{02B9BB8D-E87A-45BB-8E9B-589633EE241F}" dt="2024-04-14T13:58:30.933" v="1383" actId="1076"/>
          <ac:picMkLst>
            <pc:docMk/>
            <pc:sldMk cId="3766284424" sldId="278"/>
            <ac:picMk id="7" creationId="{6EAD841F-54FC-D648-4B6E-DBA24AF1600A}"/>
          </ac:picMkLst>
        </pc:picChg>
        <pc:picChg chg="add mod">
          <ac:chgData name="Mustafa Khurram" userId="a77e4c7cd79a98cc" providerId="LiveId" clId="{02B9BB8D-E87A-45BB-8E9B-589633EE241F}" dt="2024-04-14T15:35:15.128" v="2605" actId="1076"/>
          <ac:picMkLst>
            <pc:docMk/>
            <pc:sldMk cId="3766284424" sldId="278"/>
            <ac:picMk id="8" creationId="{D0E3FD85-3031-42A8-B823-537C6E61055E}"/>
          </ac:picMkLst>
        </pc:picChg>
      </pc:sldChg>
      <pc:sldChg chg="addSp delSp modSp new mod setBg delDesignElem">
        <pc:chgData name="Mustafa Khurram" userId="a77e4c7cd79a98cc" providerId="LiveId" clId="{02B9BB8D-E87A-45BB-8E9B-589633EE241F}" dt="2024-04-14T16:09:26.635" v="2705"/>
        <pc:sldMkLst>
          <pc:docMk/>
          <pc:sldMk cId="1657764863" sldId="279"/>
        </pc:sldMkLst>
        <pc:spChg chg="del">
          <ac:chgData name="Mustafa Khurram" userId="a77e4c7cd79a98cc" providerId="LiveId" clId="{02B9BB8D-E87A-45BB-8E9B-589633EE241F}" dt="2024-04-14T13:08:31.555" v="771" actId="26606"/>
          <ac:spMkLst>
            <pc:docMk/>
            <pc:sldMk cId="1657764863" sldId="279"/>
            <ac:spMk id="2" creationId="{8E374855-7417-CD5C-BF96-87B455AC8BEC}"/>
          </ac:spMkLst>
        </pc:spChg>
        <pc:spChg chg="del">
          <ac:chgData name="Mustafa Khurram" userId="a77e4c7cd79a98cc" providerId="LiveId" clId="{02B9BB8D-E87A-45BB-8E9B-589633EE241F}" dt="2024-04-14T13:08:23.393" v="770"/>
          <ac:spMkLst>
            <pc:docMk/>
            <pc:sldMk cId="1657764863" sldId="279"/>
            <ac:spMk id="3" creationId="{A6AFCBD2-2AFD-F52B-675C-87A5B9CD0FD4}"/>
          </ac:spMkLst>
        </pc:spChg>
        <pc:spChg chg="mod">
          <ac:chgData name="Mustafa Khurram" userId="a77e4c7cd79a98cc" providerId="LiveId" clId="{02B9BB8D-E87A-45BB-8E9B-589633EE241F}" dt="2024-04-14T16:09:26.635" v="2705"/>
          <ac:spMkLst>
            <pc:docMk/>
            <pc:sldMk cId="1657764863" sldId="279"/>
            <ac:spMk id="5" creationId="{92FC56B4-9626-0C08-A33A-F736ED6D33B0}"/>
          </ac:spMkLst>
        </pc:spChg>
        <pc:spChg chg="mod">
          <ac:chgData name="Mustafa Khurram" userId="a77e4c7cd79a98cc" providerId="LiveId" clId="{02B9BB8D-E87A-45BB-8E9B-589633EE241F}" dt="2024-04-14T16:09:26.635" v="2705"/>
          <ac:spMkLst>
            <pc:docMk/>
            <pc:sldMk cId="1657764863" sldId="279"/>
            <ac:spMk id="6" creationId="{18B289E7-8BB5-6E04-4DA0-62F0C8B9FE93}"/>
          </ac:spMkLst>
        </pc:spChg>
        <pc:spChg chg="add del">
          <ac:chgData name="Mustafa Khurram" userId="a77e4c7cd79a98cc" providerId="LiveId" clId="{02B9BB8D-E87A-45BB-8E9B-589633EE241F}" dt="2024-04-14T13:08:38.382" v="775"/>
          <ac:spMkLst>
            <pc:docMk/>
            <pc:sldMk cId="1657764863" sldId="279"/>
            <ac:spMk id="9" creationId="{42A4FC2C-047E-45A5-965D-8E1E3BF09BC6}"/>
          </ac:spMkLst>
        </pc:spChg>
        <pc:picChg chg="add mod">
          <ac:chgData name="Mustafa Khurram" userId="a77e4c7cd79a98cc" providerId="LiveId" clId="{02B9BB8D-E87A-45BB-8E9B-589633EE241F}" dt="2024-04-14T13:08:31.555" v="771" actId="26606"/>
          <ac:picMkLst>
            <pc:docMk/>
            <pc:sldMk cId="1657764863" sldId="279"/>
            <ac:picMk id="4" creationId="{7888D280-A655-6BD6-B8A4-D5F2C613261F}"/>
          </ac:picMkLst>
        </pc:picChg>
        <pc:picChg chg="add mod">
          <ac:chgData name="Mustafa Khurram" userId="a77e4c7cd79a98cc" providerId="LiveId" clId="{02B9BB8D-E87A-45BB-8E9B-589633EE241F}" dt="2024-04-14T13:58:40.685" v="1385" actId="1076"/>
          <ac:picMkLst>
            <pc:docMk/>
            <pc:sldMk cId="1657764863" sldId="279"/>
            <ac:picMk id="7" creationId="{ECD05304-B91B-0D88-5784-272DAC94FE44}"/>
          </ac:picMkLst>
        </pc:picChg>
        <pc:picChg chg="add mod">
          <ac:chgData name="Mustafa Khurram" userId="a77e4c7cd79a98cc" providerId="LiveId" clId="{02B9BB8D-E87A-45BB-8E9B-589633EE241F}" dt="2024-04-14T15:35:29.440" v="2607" actId="1076"/>
          <ac:picMkLst>
            <pc:docMk/>
            <pc:sldMk cId="1657764863" sldId="279"/>
            <ac:picMk id="8" creationId="{747DD7D9-3A32-D5B4-BD9E-26DDE53DB67E}"/>
          </ac:picMkLst>
        </pc:picChg>
      </pc:sldChg>
      <pc:sldChg chg="addSp delSp modSp new mod ord setBg delDesignElem">
        <pc:chgData name="Mustafa Khurram" userId="a77e4c7cd79a98cc" providerId="LiveId" clId="{02B9BB8D-E87A-45BB-8E9B-589633EE241F}" dt="2024-04-14T16:09:26.635" v="2705"/>
        <pc:sldMkLst>
          <pc:docMk/>
          <pc:sldMk cId="3511348012" sldId="280"/>
        </pc:sldMkLst>
        <pc:spChg chg="del">
          <ac:chgData name="Mustafa Khurram" userId="a77e4c7cd79a98cc" providerId="LiveId" clId="{02B9BB8D-E87A-45BB-8E9B-589633EE241F}" dt="2024-04-14T13:10:11.083" v="778" actId="26606"/>
          <ac:spMkLst>
            <pc:docMk/>
            <pc:sldMk cId="3511348012" sldId="280"/>
            <ac:spMk id="2" creationId="{0060B65F-6F69-94A6-E001-F62BF965F6B7}"/>
          </ac:spMkLst>
        </pc:spChg>
        <pc:spChg chg="del">
          <ac:chgData name="Mustafa Khurram" userId="a77e4c7cd79a98cc" providerId="LiveId" clId="{02B9BB8D-E87A-45BB-8E9B-589633EE241F}" dt="2024-04-14T13:10:04.455" v="777"/>
          <ac:spMkLst>
            <pc:docMk/>
            <pc:sldMk cId="3511348012" sldId="280"/>
            <ac:spMk id="3" creationId="{69D57853-1FA2-0211-9A97-01E2F91211B5}"/>
          </ac:spMkLst>
        </pc:spChg>
        <pc:spChg chg="mod">
          <ac:chgData name="Mustafa Khurram" userId="a77e4c7cd79a98cc" providerId="LiveId" clId="{02B9BB8D-E87A-45BB-8E9B-589633EE241F}" dt="2024-04-14T16:09:26.635" v="2705"/>
          <ac:spMkLst>
            <pc:docMk/>
            <pc:sldMk cId="3511348012" sldId="280"/>
            <ac:spMk id="5" creationId="{3014B974-F5DB-9DDA-D83B-91C5570E8E0B}"/>
          </ac:spMkLst>
        </pc:spChg>
        <pc:spChg chg="mod">
          <ac:chgData name="Mustafa Khurram" userId="a77e4c7cd79a98cc" providerId="LiveId" clId="{02B9BB8D-E87A-45BB-8E9B-589633EE241F}" dt="2024-04-14T16:09:26.635" v="2705"/>
          <ac:spMkLst>
            <pc:docMk/>
            <pc:sldMk cId="3511348012" sldId="280"/>
            <ac:spMk id="6" creationId="{1745EA82-53D9-9AF3-BB1F-C23064EF44AD}"/>
          </ac:spMkLst>
        </pc:spChg>
        <pc:spChg chg="add del">
          <ac:chgData name="Mustafa Khurram" userId="a77e4c7cd79a98cc" providerId="LiveId" clId="{02B9BB8D-E87A-45BB-8E9B-589633EE241F}" dt="2024-04-14T13:12:03.774" v="795"/>
          <ac:spMkLst>
            <pc:docMk/>
            <pc:sldMk cId="3511348012" sldId="280"/>
            <ac:spMk id="9" creationId="{42A4FC2C-047E-45A5-965D-8E1E3BF09BC6}"/>
          </ac:spMkLst>
        </pc:spChg>
        <pc:picChg chg="add mod">
          <ac:chgData name="Mustafa Khurram" userId="a77e4c7cd79a98cc" providerId="LiveId" clId="{02B9BB8D-E87A-45BB-8E9B-589633EE241F}" dt="2024-04-14T13:10:18.179" v="780" actId="27614"/>
          <ac:picMkLst>
            <pc:docMk/>
            <pc:sldMk cId="3511348012" sldId="280"/>
            <ac:picMk id="4" creationId="{56B20F67-BD78-DCFF-C0E2-CE4B9AF86A05}"/>
          </ac:picMkLst>
        </pc:picChg>
        <pc:picChg chg="add mod">
          <ac:chgData name="Mustafa Khurram" userId="a77e4c7cd79a98cc" providerId="LiveId" clId="{02B9BB8D-E87A-45BB-8E9B-589633EE241F}" dt="2024-04-14T13:58:49.763" v="1387" actId="1076"/>
          <ac:picMkLst>
            <pc:docMk/>
            <pc:sldMk cId="3511348012" sldId="280"/>
            <ac:picMk id="7" creationId="{606EA1E1-E7AA-622C-6AF2-9212FDAD2B6A}"/>
          </ac:picMkLst>
        </pc:picChg>
        <pc:picChg chg="add mod">
          <ac:chgData name="Mustafa Khurram" userId="a77e4c7cd79a98cc" providerId="LiveId" clId="{02B9BB8D-E87A-45BB-8E9B-589633EE241F}" dt="2024-04-14T15:30:57.764" v="2579" actId="1076"/>
          <ac:picMkLst>
            <pc:docMk/>
            <pc:sldMk cId="3511348012" sldId="280"/>
            <ac:picMk id="8" creationId="{4B7E3926-B657-06E7-85C5-C061687E5FCD}"/>
          </ac:picMkLst>
        </pc:picChg>
      </pc:sldChg>
      <pc:sldChg chg="addSp delSp modSp new mod ord setBg delDesignElem">
        <pc:chgData name="Mustafa Khurram" userId="a77e4c7cd79a98cc" providerId="LiveId" clId="{02B9BB8D-E87A-45BB-8E9B-589633EE241F}" dt="2024-04-14T16:09:26.635" v="2705"/>
        <pc:sldMkLst>
          <pc:docMk/>
          <pc:sldMk cId="1596158024" sldId="281"/>
        </pc:sldMkLst>
        <pc:spChg chg="del">
          <ac:chgData name="Mustafa Khurram" userId="a77e4c7cd79a98cc" providerId="LiveId" clId="{02B9BB8D-E87A-45BB-8E9B-589633EE241F}" dt="2024-04-14T13:10:39.172" v="782" actId="26606"/>
          <ac:spMkLst>
            <pc:docMk/>
            <pc:sldMk cId="1596158024" sldId="281"/>
            <ac:spMk id="2" creationId="{952D73A5-4AA4-A25D-1EBD-5C7494DD6E94}"/>
          </ac:spMkLst>
        </pc:spChg>
        <pc:spChg chg="del">
          <ac:chgData name="Mustafa Khurram" userId="a77e4c7cd79a98cc" providerId="LiveId" clId="{02B9BB8D-E87A-45BB-8E9B-589633EE241F}" dt="2024-04-14T13:10:35.926" v="781"/>
          <ac:spMkLst>
            <pc:docMk/>
            <pc:sldMk cId="1596158024" sldId="281"/>
            <ac:spMk id="3" creationId="{8B272EE1-2378-151C-4100-727B48AAC3C9}"/>
          </ac:spMkLst>
        </pc:spChg>
        <pc:spChg chg="mod">
          <ac:chgData name="Mustafa Khurram" userId="a77e4c7cd79a98cc" providerId="LiveId" clId="{02B9BB8D-E87A-45BB-8E9B-589633EE241F}" dt="2024-04-14T16:09:26.635" v="2705"/>
          <ac:spMkLst>
            <pc:docMk/>
            <pc:sldMk cId="1596158024" sldId="281"/>
            <ac:spMk id="5" creationId="{F308C3CC-3972-3933-B397-4D2006EB4860}"/>
          </ac:spMkLst>
        </pc:spChg>
        <pc:spChg chg="mod">
          <ac:chgData name="Mustafa Khurram" userId="a77e4c7cd79a98cc" providerId="LiveId" clId="{02B9BB8D-E87A-45BB-8E9B-589633EE241F}" dt="2024-04-14T16:09:26.635" v="2705"/>
          <ac:spMkLst>
            <pc:docMk/>
            <pc:sldMk cId="1596158024" sldId="281"/>
            <ac:spMk id="6" creationId="{12F7AB91-4B9A-BA14-94C0-A059B538E6B3}"/>
          </ac:spMkLst>
        </pc:spChg>
        <pc:spChg chg="add del">
          <ac:chgData name="Mustafa Khurram" userId="a77e4c7cd79a98cc" providerId="LiveId" clId="{02B9BB8D-E87A-45BB-8E9B-589633EE241F}" dt="2024-04-14T13:12:03.774" v="795"/>
          <ac:spMkLst>
            <pc:docMk/>
            <pc:sldMk cId="1596158024" sldId="281"/>
            <ac:spMk id="9" creationId="{42A4FC2C-047E-45A5-965D-8E1E3BF09BC6}"/>
          </ac:spMkLst>
        </pc:spChg>
        <pc:picChg chg="add mod">
          <ac:chgData name="Mustafa Khurram" userId="a77e4c7cd79a98cc" providerId="LiveId" clId="{02B9BB8D-E87A-45BB-8E9B-589633EE241F}" dt="2024-04-14T13:10:59.941" v="783" actId="27614"/>
          <ac:picMkLst>
            <pc:docMk/>
            <pc:sldMk cId="1596158024" sldId="281"/>
            <ac:picMk id="4" creationId="{E3350E18-3569-5659-19B7-FCECE4D3234C}"/>
          </ac:picMkLst>
        </pc:picChg>
        <pc:picChg chg="add mod">
          <ac:chgData name="Mustafa Khurram" userId="a77e4c7cd79a98cc" providerId="LiveId" clId="{02B9BB8D-E87A-45BB-8E9B-589633EE241F}" dt="2024-04-14T13:59:00.739" v="1389" actId="1076"/>
          <ac:picMkLst>
            <pc:docMk/>
            <pc:sldMk cId="1596158024" sldId="281"/>
            <ac:picMk id="7" creationId="{C7D2BCDD-8903-AAAC-76CC-243E0DA9C506}"/>
          </ac:picMkLst>
        </pc:picChg>
        <pc:picChg chg="add mod">
          <ac:chgData name="Mustafa Khurram" userId="a77e4c7cd79a98cc" providerId="LiveId" clId="{02B9BB8D-E87A-45BB-8E9B-589633EE241F}" dt="2024-04-14T15:31:08.036" v="2581" actId="1076"/>
          <ac:picMkLst>
            <pc:docMk/>
            <pc:sldMk cId="1596158024" sldId="281"/>
            <ac:picMk id="8" creationId="{CD69F337-436F-ECCF-A9CC-70100789B6C9}"/>
          </ac:picMkLst>
        </pc:picChg>
      </pc:sldChg>
      <pc:sldChg chg="addSp delSp modSp new mod ord setBg delDesignElem">
        <pc:chgData name="Mustafa Khurram" userId="a77e4c7cd79a98cc" providerId="LiveId" clId="{02B9BB8D-E87A-45BB-8E9B-589633EE241F}" dt="2024-04-14T16:09:26.635" v="2705"/>
        <pc:sldMkLst>
          <pc:docMk/>
          <pc:sldMk cId="1973245185" sldId="282"/>
        </pc:sldMkLst>
        <pc:spChg chg="del">
          <ac:chgData name="Mustafa Khurram" userId="a77e4c7cd79a98cc" providerId="LiveId" clId="{02B9BB8D-E87A-45BB-8E9B-589633EE241F}" dt="2024-04-14T13:11:08.751" v="786" actId="26606"/>
          <ac:spMkLst>
            <pc:docMk/>
            <pc:sldMk cId="1973245185" sldId="282"/>
            <ac:spMk id="2" creationId="{6A49FEDA-9738-B74A-A945-081144E942C6}"/>
          </ac:spMkLst>
        </pc:spChg>
        <pc:spChg chg="del">
          <ac:chgData name="Mustafa Khurram" userId="a77e4c7cd79a98cc" providerId="LiveId" clId="{02B9BB8D-E87A-45BB-8E9B-589633EE241F}" dt="2024-04-14T13:11:05.820" v="785"/>
          <ac:spMkLst>
            <pc:docMk/>
            <pc:sldMk cId="1973245185" sldId="282"/>
            <ac:spMk id="3" creationId="{50749C64-F48D-93CF-48D7-0C75E87B55AF}"/>
          </ac:spMkLst>
        </pc:spChg>
        <pc:spChg chg="mod">
          <ac:chgData name="Mustafa Khurram" userId="a77e4c7cd79a98cc" providerId="LiveId" clId="{02B9BB8D-E87A-45BB-8E9B-589633EE241F}" dt="2024-04-14T16:09:26.635" v="2705"/>
          <ac:spMkLst>
            <pc:docMk/>
            <pc:sldMk cId="1973245185" sldId="282"/>
            <ac:spMk id="5" creationId="{DAD97DA1-10C7-6A8D-ABA7-F84665D3E315}"/>
          </ac:spMkLst>
        </pc:spChg>
        <pc:spChg chg="mod">
          <ac:chgData name="Mustafa Khurram" userId="a77e4c7cd79a98cc" providerId="LiveId" clId="{02B9BB8D-E87A-45BB-8E9B-589633EE241F}" dt="2024-04-14T16:09:26.635" v="2705"/>
          <ac:spMkLst>
            <pc:docMk/>
            <pc:sldMk cId="1973245185" sldId="282"/>
            <ac:spMk id="6" creationId="{B202642E-3510-0975-91EB-FC085DFED69E}"/>
          </ac:spMkLst>
        </pc:spChg>
        <pc:spChg chg="add del">
          <ac:chgData name="Mustafa Khurram" userId="a77e4c7cd79a98cc" providerId="LiveId" clId="{02B9BB8D-E87A-45BB-8E9B-589633EE241F}" dt="2024-04-14T13:12:03.774" v="795"/>
          <ac:spMkLst>
            <pc:docMk/>
            <pc:sldMk cId="1973245185" sldId="282"/>
            <ac:spMk id="9" creationId="{42A4FC2C-047E-45A5-965D-8E1E3BF09BC6}"/>
          </ac:spMkLst>
        </pc:spChg>
        <pc:picChg chg="add mod">
          <ac:chgData name="Mustafa Khurram" userId="a77e4c7cd79a98cc" providerId="LiveId" clId="{02B9BB8D-E87A-45BB-8E9B-589633EE241F}" dt="2024-04-14T13:11:39.360" v="787" actId="27614"/>
          <ac:picMkLst>
            <pc:docMk/>
            <pc:sldMk cId="1973245185" sldId="282"/>
            <ac:picMk id="4" creationId="{63E03292-63B0-838C-D84A-169A18D11DBE}"/>
          </ac:picMkLst>
        </pc:picChg>
        <pc:picChg chg="add mod">
          <ac:chgData name="Mustafa Khurram" userId="a77e4c7cd79a98cc" providerId="LiveId" clId="{02B9BB8D-E87A-45BB-8E9B-589633EE241F}" dt="2024-04-14T13:59:10.058" v="1391" actId="1076"/>
          <ac:picMkLst>
            <pc:docMk/>
            <pc:sldMk cId="1973245185" sldId="282"/>
            <ac:picMk id="7" creationId="{526BDE25-CBAF-31EC-ED3B-27C6BAA5AABA}"/>
          </ac:picMkLst>
        </pc:picChg>
        <pc:picChg chg="add mod">
          <ac:chgData name="Mustafa Khurram" userId="a77e4c7cd79a98cc" providerId="LiveId" clId="{02B9BB8D-E87A-45BB-8E9B-589633EE241F}" dt="2024-04-14T15:31:31.616" v="2585" actId="1076"/>
          <ac:picMkLst>
            <pc:docMk/>
            <pc:sldMk cId="1973245185" sldId="282"/>
            <ac:picMk id="8" creationId="{090D7FF5-38CD-B839-1994-F8069F207F96}"/>
          </ac:picMkLst>
        </pc:picChg>
      </pc:sldChg>
      <pc:sldChg chg="addSp delSp modSp new mod ord setBg delDesignElem">
        <pc:chgData name="Mustafa Khurram" userId="a77e4c7cd79a98cc" providerId="LiveId" clId="{02B9BB8D-E87A-45BB-8E9B-589633EE241F}" dt="2024-04-14T16:09:26.635" v="2705"/>
        <pc:sldMkLst>
          <pc:docMk/>
          <pc:sldMk cId="4256168899" sldId="283"/>
        </pc:sldMkLst>
        <pc:spChg chg="del">
          <ac:chgData name="Mustafa Khurram" userId="a77e4c7cd79a98cc" providerId="LiveId" clId="{02B9BB8D-E87A-45BB-8E9B-589633EE241F}" dt="2024-04-14T13:11:57.106" v="790" actId="26606"/>
          <ac:spMkLst>
            <pc:docMk/>
            <pc:sldMk cId="4256168899" sldId="283"/>
            <ac:spMk id="2" creationId="{F412B4D9-868F-B1A7-A9DD-DE44F27186BB}"/>
          </ac:spMkLst>
        </pc:spChg>
        <pc:spChg chg="del">
          <ac:chgData name="Mustafa Khurram" userId="a77e4c7cd79a98cc" providerId="LiveId" clId="{02B9BB8D-E87A-45BB-8E9B-589633EE241F}" dt="2024-04-14T13:11:46.253" v="789"/>
          <ac:spMkLst>
            <pc:docMk/>
            <pc:sldMk cId="4256168899" sldId="283"/>
            <ac:spMk id="3" creationId="{8C410023-832B-9120-8C52-926DAB7647AF}"/>
          </ac:spMkLst>
        </pc:spChg>
        <pc:spChg chg="add del mod">
          <ac:chgData name="Mustafa Khurram" userId="a77e4c7cd79a98cc" providerId="LiveId" clId="{02B9BB8D-E87A-45BB-8E9B-589633EE241F}" dt="2024-04-14T13:12:47.352" v="800"/>
          <ac:spMkLst>
            <pc:docMk/>
            <pc:sldMk cId="4256168899" sldId="283"/>
            <ac:spMk id="6" creationId="{A9AF7952-8A0B-4BB3-57B2-22F840AC1E8B}"/>
          </ac:spMkLst>
        </pc:spChg>
        <pc:spChg chg="mod">
          <ac:chgData name="Mustafa Khurram" userId="a77e4c7cd79a98cc" providerId="LiveId" clId="{02B9BB8D-E87A-45BB-8E9B-589633EE241F}" dt="2024-04-14T16:09:26.635" v="2705"/>
          <ac:spMkLst>
            <pc:docMk/>
            <pc:sldMk cId="4256168899" sldId="283"/>
            <ac:spMk id="8" creationId="{72AB28B4-7458-8F03-2A2E-3508DBAE8596}"/>
          </ac:spMkLst>
        </pc:spChg>
        <pc:spChg chg="add del">
          <ac:chgData name="Mustafa Khurram" userId="a77e4c7cd79a98cc" providerId="LiveId" clId="{02B9BB8D-E87A-45BB-8E9B-589633EE241F}" dt="2024-04-14T13:12:03.774" v="795"/>
          <ac:spMkLst>
            <pc:docMk/>
            <pc:sldMk cId="4256168899" sldId="283"/>
            <ac:spMk id="9" creationId="{42A4FC2C-047E-45A5-965D-8E1E3BF09BC6}"/>
          </ac:spMkLst>
        </pc:spChg>
        <pc:spChg chg="mod">
          <ac:chgData name="Mustafa Khurram" userId="a77e4c7cd79a98cc" providerId="LiveId" clId="{02B9BB8D-E87A-45BB-8E9B-589633EE241F}" dt="2024-04-14T16:09:26.635" v="2705"/>
          <ac:spMkLst>
            <pc:docMk/>
            <pc:sldMk cId="4256168899" sldId="283"/>
            <ac:spMk id="10" creationId="{94452DF6-705E-7D91-7638-EDD4FDDF58DF}"/>
          </ac:spMkLst>
        </pc:spChg>
        <pc:picChg chg="add del mod">
          <ac:chgData name="Mustafa Khurram" userId="a77e4c7cd79a98cc" providerId="LiveId" clId="{02B9BB8D-E87A-45BB-8E9B-589633EE241F}" dt="2024-04-14T13:12:37.757" v="799" actId="21"/>
          <ac:picMkLst>
            <pc:docMk/>
            <pc:sldMk cId="4256168899" sldId="283"/>
            <ac:picMk id="4" creationId="{8B94A631-5A3B-0CC0-BD1F-85B783FC8231}"/>
          </ac:picMkLst>
        </pc:picChg>
        <pc:picChg chg="add mod">
          <ac:chgData name="Mustafa Khurram" userId="a77e4c7cd79a98cc" providerId="LiveId" clId="{02B9BB8D-E87A-45BB-8E9B-589633EE241F}" dt="2024-04-14T13:12:50.276" v="801" actId="1076"/>
          <ac:picMkLst>
            <pc:docMk/>
            <pc:sldMk cId="4256168899" sldId="283"/>
            <ac:picMk id="7" creationId="{0DE8BC6F-0FBA-DBFD-C2E8-18F497000E8B}"/>
          </ac:picMkLst>
        </pc:picChg>
        <pc:picChg chg="add mod">
          <ac:chgData name="Mustafa Khurram" userId="a77e4c7cd79a98cc" providerId="LiveId" clId="{02B9BB8D-E87A-45BB-8E9B-589633EE241F}" dt="2024-04-14T13:59:19.045" v="1393" actId="1076"/>
          <ac:picMkLst>
            <pc:docMk/>
            <pc:sldMk cId="4256168899" sldId="283"/>
            <ac:picMk id="11" creationId="{97A8C5A1-E86E-4EF5-64C4-747685C47471}"/>
          </ac:picMkLst>
        </pc:picChg>
        <pc:picChg chg="add mod">
          <ac:chgData name="Mustafa Khurram" userId="a77e4c7cd79a98cc" providerId="LiveId" clId="{02B9BB8D-E87A-45BB-8E9B-589633EE241F}" dt="2024-04-14T15:31:21.303" v="2583" actId="1076"/>
          <ac:picMkLst>
            <pc:docMk/>
            <pc:sldMk cId="4256168899" sldId="283"/>
            <ac:picMk id="12" creationId="{4F4F138C-CB98-2639-17F4-E0367D2ED5BF}"/>
          </ac:picMkLst>
        </pc:picChg>
      </pc:sldChg>
      <pc:sldChg chg="addSp delSp modSp new mod setBg delDesignElem">
        <pc:chgData name="Mustafa Khurram" userId="a77e4c7cd79a98cc" providerId="LiveId" clId="{02B9BB8D-E87A-45BB-8E9B-589633EE241F}" dt="2024-04-14T16:09:26.635" v="2705"/>
        <pc:sldMkLst>
          <pc:docMk/>
          <pc:sldMk cId="3207692092" sldId="284"/>
        </pc:sldMkLst>
        <pc:spChg chg="del">
          <ac:chgData name="Mustafa Khurram" userId="a77e4c7cd79a98cc" providerId="LiveId" clId="{02B9BB8D-E87A-45BB-8E9B-589633EE241F}" dt="2024-04-14T13:13:29.804" v="804" actId="26606"/>
          <ac:spMkLst>
            <pc:docMk/>
            <pc:sldMk cId="3207692092" sldId="284"/>
            <ac:spMk id="2" creationId="{EE18A8C3-D6E6-941B-638E-F77CC0088A11}"/>
          </ac:spMkLst>
        </pc:spChg>
        <pc:spChg chg="del">
          <ac:chgData name="Mustafa Khurram" userId="a77e4c7cd79a98cc" providerId="LiveId" clId="{02B9BB8D-E87A-45BB-8E9B-589633EE241F}" dt="2024-04-14T13:13:24.660" v="803"/>
          <ac:spMkLst>
            <pc:docMk/>
            <pc:sldMk cId="3207692092" sldId="284"/>
            <ac:spMk id="3" creationId="{E987E226-9DD6-C876-5CD8-26B80FC392D1}"/>
          </ac:spMkLst>
        </pc:spChg>
        <pc:spChg chg="mod">
          <ac:chgData name="Mustafa Khurram" userId="a77e4c7cd79a98cc" providerId="LiveId" clId="{02B9BB8D-E87A-45BB-8E9B-589633EE241F}" dt="2024-04-14T16:09:26.635" v="2705"/>
          <ac:spMkLst>
            <pc:docMk/>
            <pc:sldMk cId="3207692092" sldId="284"/>
            <ac:spMk id="5" creationId="{4D944B20-645B-5773-2C38-8EBE8404FEC5}"/>
          </ac:spMkLst>
        </pc:spChg>
        <pc:spChg chg="mod">
          <ac:chgData name="Mustafa Khurram" userId="a77e4c7cd79a98cc" providerId="LiveId" clId="{02B9BB8D-E87A-45BB-8E9B-589633EE241F}" dt="2024-04-14T16:09:26.635" v="2705"/>
          <ac:spMkLst>
            <pc:docMk/>
            <pc:sldMk cId="3207692092" sldId="284"/>
            <ac:spMk id="6" creationId="{8E3D1574-09A9-27CE-8A8E-C5156F800302}"/>
          </ac:spMkLst>
        </pc:spChg>
        <pc:spChg chg="add del">
          <ac:chgData name="Mustafa Khurram" userId="a77e4c7cd79a98cc" providerId="LiveId" clId="{02B9BB8D-E87A-45BB-8E9B-589633EE241F}" dt="2024-04-14T13:15:21.224" v="820"/>
          <ac:spMkLst>
            <pc:docMk/>
            <pc:sldMk cId="3207692092" sldId="284"/>
            <ac:spMk id="9" creationId="{42A4FC2C-047E-45A5-965D-8E1E3BF09BC6}"/>
          </ac:spMkLst>
        </pc:spChg>
        <pc:picChg chg="add mod">
          <ac:chgData name="Mustafa Khurram" userId="a77e4c7cd79a98cc" providerId="LiveId" clId="{02B9BB8D-E87A-45BB-8E9B-589633EE241F}" dt="2024-04-14T13:13:36.414" v="805" actId="27614"/>
          <ac:picMkLst>
            <pc:docMk/>
            <pc:sldMk cId="3207692092" sldId="284"/>
            <ac:picMk id="4" creationId="{AA462646-BB96-9A0C-6F23-E5B9AAA536EB}"/>
          </ac:picMkLst>
        </pc:picChg>
        <pc:picChg chg="add mod">
          <ac:chgData name="Mustafa Khurram" userId="a77e4c7cd79a98cc" providerId="LiveId" clId="{02B9BB8D-E87A-45BB-8E9B-589633EE241F}" dt="2024-04-14T13:59:31.484" v="1395" actId="1076"/>
          <ac:picMkLst>
            <pc:docMk/>
            <pc:sldMk cId="3207692092" sldId="284"/>
            <ac:picMk id="7" creationId="{E6405949-01C2-0C9B-7849-F418C69E1B62}"/>
          </ac:picMkLst>
        </pc:picChg>
        <pc:picChg chg="add mod">
          <ac:chgData name="Mustafa Khurram" userId="a77e4c7cd79a98cc" providerId="LiveId" clId="{02B9BB8D-E87A-45BB-8E9B-589633EE241F}" dt="2024-04-14T15:35:42.798" v="2609" actId="1076"/>
          <ac:picMkLst>
            <pc:docMk/>
            <pc:sldMk cId="3207692092" sldId="284"/>
            <ac:picMk id="8" creationId="{35D0D50F-D83F-25C5-2A76-E5BA73C373D3}"/>
          </ac:picMkLst>
        </pc:picChg>
      </pc:sldChg>
      <pc:sldChg chg="addSp delSp modSp new mod setBg delDesignElem">
        <pc:chgData name="Mustafa Khurram" userId="a77e4c7cd79a98cc" providerId="LiveId" clId="{02B9BB8D-E87A-45BB-8E9B-589633EE241F}" dt="2024-04-14T16:09:26.635" v="2705"/>
        <pc:sldMkLst>
          <pc:docMk/>
          <pc:sldMk cId="2974215750" sldId="285"/>
        </pc:sldMkLst>
        <pc:spChg chg="del">
          <ac:chgData name="Mustafa Khurram" userId="a77e4c7cd79a98cc" providerId="LiveId" clId="{02B9BB8D-E87A-45BB-8E9B-589633EE241F}" dt="2024-04-14T13:14:12.673" v="808" actId="26606"/>
          <ac:spMkLst>
            <pc:docMk/>
            <pc:sldMk cId="2974215750" sldId="285"/>
            <ac:spMk id="2" creationId="{6A0B7073-E7D6-B69B-B3A8-903E79A3E9D9}"/>
          </ac:spMkLst>
        </pc:spChg>
        <pc:spChg chg="del">
          <ac:chgData name="Mustafa Khurram" userId="a77e4c7cd79a98cc" providerId="LiveId" clId="{02B9BB8D-E87A-45BB-8E9B-589633EE241F}" dt="2024-04-14T13:13:59.703" v="807"/>
          <ac:spMkLst>
            <pc:docMk/>
            <pc:sldMk cId="2974215750" sldId="285"/>
            <ac:spMk id="3" creationId="{F5C561DD-F4ED-2A0C-D61C-568D59858D10}"/>
          </ac:spMkLst>
        </pc:spChg>
        <pc:spChg chg="mod">
          <ac:chgData name="Mustafa Khurram" userId="a77e4c7cd79a98cc" providerId="LiveId" clId="{02B9BB8D-E87A-45BB-8E9B-589633EE241F}" dt="2024-04-14T16:09:26.635" v="2705"/>
          <ac:spMkLst>
            <pc:docMk/>
            <pc:sldMk cId="2974215750" sldId="285"/>
            <ac:spMk id="5" creationId="{54BCC27F-FA66-DAF8-3777-494CC8AFE90F}"/>
          </ac:spMkLst>
        </pc:spChg>
        <pc:spChg chg="mod">
          <ac:chgData name="Mustafa Khurram" userId="a77e4c7cd79a98cc" providerId="LiveId" clId="{02B9BB8D-E87A-45BB-8E9B-589633EE241F}" dt="2024-04-14T16:09:26.635" v="2705"/>
          <ac:spMkLst>
            <pc:docMk/>
            <pc:sldMk cId="2974215750" sldId="285"/>
            <ac:spMk id="6" creationId="{0179317A-E38C-6F1E-03DF-69171121ED9C}"/>
          </ac:spMkLst>
        </pc:spChg>
        <pc:spChg chg="add del">
          <ac:chgData name="Mustafa Khurram" userId="a77e4c7cd79a98cc" providerId="LiveId" clId="{02B9BB8D-E87A-45BB-8E9B-589633EE241F}" dt="2024-04-14T13:15:21.224" v="820"/>
          <ac:spMkLst>
            <pc:docMk/>
            <pc:sldMk cId="2974215750" sldId="285"/>
            <ac:spMk id="9" creationId="{42A4FC2C-047E-45A5-965D-8E1E3BF09BC6}"/>
          </ac:spMkLst>
        </pc:spChg>
        <pc:picChg chg="add mod">
          <ac:chgData name="Mustafa Khurram" userId="a77e4c7cd79a98cc" providerId="LiveId" clId="{02B9BB8D-E87A-45BB-8E9B-589633EE241F}" dt="2024-04-14T13:14:18.609" v="809" actId="27614"/>
          <ac:picMkLst>
            <pc:docMk/>
            <pc:sldMk cId="2974215750" sldId="285"/>
            <ac:picMk id="4" creationId="{E5A4C8AB-96C9-94E2-2791-61EB18A65521}"/>
          </ac:picMkLst>
        </pc:picChg>
        <pc:picChg chg="add mod">
          <ac:chgData name="Mustafa Khurram" userId="a77e4c7cd79a98cc" providerId="LiveId" clId="{02B9BB8D-E87A-45BB-8E9B-589633EE241F}" dt="2024-04-14T13:59:40.579" v="1397" actId="1076"/>
          <ac:picMkLst>
            <pc:docMk/>
            <pc:sldMk cId="2974215750" sldId="285"/>
            <ac:picMk id="7" creationId="{10D02BD4-A5C6-09BA-5609-100E97D1BC4C}"/>
          </ac:picMkLst>
        </pc:picChg>
        <pc:picChg chg="add mod">
          <ac:chgData name="Mustafa Khurram" userId="a77e4c7cd79a98cc" providerId="LiveId" clId="{02B9BB8D-E87A-45BB-8E9B-589633EE241F}" dt="2024-04-14T15:36:45.820" v="2611" actId="1076"/>
          <ac:picMkLst>
            <pc:docMk/>
            <pc:sldMk cId="2974215750" sldId="285"/>
            <ac:picMk id="8" creationId="{C089F2A9-F843-A257-EB85-63214E297307}"/>
          </ac:picMkLst>
        </pc:picChg>
      </pc:sldChg>
      <pc:sldChg chg="addSp delSp modSp new mod setBg">
        <pc:chgData name="Mustafa Khurram" userId="a77e4c7cd79a98cc" providerId="LiveId" clId="{02B9BB8D-E87A-45BB-8E9B-589633EE241F}" dt="2024-04-14T16:09:26.635" v="2705"/>
        <pc:sldMkLst>
          <pc:docMk/>
          <pc:sldMk cId="3641584710" sldId="286"/>
        </pc:sldMkLst>
        <pc:spChg chg="add del">
          <ac:chgData name="Mustafa Khurram" userId="a77e4c7cd79a98cc" providerId="LiveId" clId="{02B9BB8D-E87A-45BB-8E9B-589633EE241F}" dt="2024-04-14T13:15:08.853" v="816" actId="26606"/>
          <ac:spMkLst>
            <pc:docMk/>
            <pc:sldMk cId="3641584710" sldId="286"/>
            <ac:spMk id="2" creationId="{40AD4228-2290-5A8D-0757-F19FFBC2E91B}"/>
          </ac:spMkLst>
        </pc:spChg>
        <pc:spChg chg="del">
          <ac:chgData name="Mustafa Khurram" userId="a77e4c7cd79a98cc" providerId="LiveId" clId="{02B9BB8D-E87A-45BB-8E9B-589633EE241F}" dt="2024-04-14T13:14:39.801" v="811"/>
          <ac:spMkLst>
            <pc:docMk/>
            <pc:sldMk cId="3641584710" sldId="286"/>
            <ac:spMk id="3" creationId="{D11F5A8F-28FD-780F-978D-73EB864F8597}"/>
          </ac:spMkLst>
        </pc:spChg>
        <pc:spChg chg="mod">
          <ac:chgData name="Mustafa Khurram" userId="a77e4c7cd79a98cc" providerId="LiveId" clId="{02B9BB8D-E87A-45BB-8E9B-589633EE241F}" dt="2024-04-14T16:09:26.635" v="2705"/>
          <ac:spMkLst>
            <pc:docMk/>
            <pc:sldMk cId="3641584710" sldId="286"/>
            <ac:spMk id="5" creationId="{045AD585-51FA-01DC-919D-2C83DE87AE70}"/>
          </ac:spMkLst>
        </pc:spChg>
        <pc:spChg chg="mod">
          <ac:chgData name="Mustafa Khurram" userId="a77e4c7cd79a98cc" providerId="LiveId" clId="{02B9BB8D-E87A-45BB-8E9B-589633EE241F}" dt="2024-04-14T16:09:26.635" v="2705"/>
          <ac:spMkLst>
            <pc:docMk/>
            <pc:sldMk cId="3641584710" sldId="286"/>
            <ac:spMk id="6" creationId="{5CAC7C69-AA56-E8F6-186B-A64B0D52576D}"/>
          </ac:spMkLst>
        </pc:spChg>
        <pc:spChg chg="add del">
          <ac:chgData name="Mustafa Khurram" userId="a77e4c7cd79a98cc" providerId="LiveId" clId="{02B9BB8D-E87A-45BB-8E9B-589633EE241F}" dt="2024-04-14T13:15:08.851" v="815" actId="26606"/>
          <ac:spMkLst>
            <pc:docMk/>
            <pc:sldMk cId="3641584710" sldId="286"/>
            <ac:spMk id="9" creationId="{42A4FC2C-047E-45A5-965D-8E1E3BF09BC6}"/>
          </ac:spMkLst>
        </pc:spChg>
        <pc:picChg chg="add mod">
          <ac:chgData name="Mustafa Khurram" userId="a77e4c7cd79a98cc" providerId="LiveId" clId="{02B9BB8D-E87A-45BB-8E9B-589633EE241F}" dt="2024-04-14T13:15:14.967" v="817" actId="27614"/>
          <ac:picMkLst>
            <pc:docMk/>
            <pc:sldMk cId="3641584710" sldId="286"/>
            <ac:picMk id="4" creationId="{594505A8-0157-CA62-73C6-1959AD9446E4}"/>
          </ac:picMkLst>
        </pc:picChg>
        <pc:picChg chg="add mod">
          <ac:chgData name="Mustafa Khurram" userId="a77e4c7cd79a98cc" providerId="LiveId" clId="{02B9BB8D-E87A-45BB-8E9B-589633EE241F}" dt="2024-04-14T13:59:48.909" v="1399" actId="1076"/>
          <ac:picMkLst>
            <pc:docMk/>
            <pc:sldMk cId="3641584710" sldId="286"/>
            <ac:picMk id="7" creationId="{59F00D9E-1197-2C9F-8EF4-C9CC228429AB}"/>
          </ac:picMkLst>
        </pc:picChg>
        <pc:picChg chg="add mod">
          <ac:chgData name="Mustafa Khurram" userId="a77e4c7cd79a98cc" providerId="LiveId" clId="{02B9BB8D-E87A-45BB-8E9B-589633EE241F}" dt="2024-04-14T15:36:55.229" v="2613" actId="1076"/>
          <ac:picMkLst>
            <pc:docMk/>
            <pc:sldMk cId="3641584710" sldId="286"/>
            <ac:picMk id="8" creationId="{E063AB4A-0194-DD72-4B28-BC1CE6718BC3}"/>
          </ac:picMkLst>
        </pc:picChg>
      </pc:sldChg>
      <pc:sldChg chg="addSp delSp modSp new mod setBg delDesignElem">
        <pc:chgData name="Mustafa Khurram" userId="a77e4c7cd79a98cc" providerId="LiveId" clId="{02B9BB8D-E87A-45BB-8E9B-589633EE241F}" dt="2024-04-14T16:09:26.635" v="2705"/>
        <pc:sldMkLst>
          <pc:docMk/>
          <pc:sldMk cId="2118106620" sldId="287"/>
        </pc:sldMkLst>
        <pc:spChg chg="del">
          <ac:chgData name="Mustafa Khurram" userId="a77e4c7cd79a98cc" providerId="LiveId" clId="{02B9BB8D-E87A-45BB-8E9B-589633EE241F}" dt="2024-04-14T13:16:18.620" v="823" actId="26606"/>
          <ac:spMkLst>
            <pc:docMk/>
            <pc:sldMk cId="2118106620" sldId="287"/>
            <ac:spMk id="2" creationId="{4C898527-0CA7-558E-9417-F9A3E36FA655}"/>
          </ac:spMkLst>
        </pc:spChg>
        <pc:spChg chg="del">
          <ac:chgData name="Mustafa Khurram" userId="a77e4c7cd79a98cc" providerId="LiveId" clId="{02B9BB8D-E87A-45BB-8E9B-589633EE241F}" dt="2024-04-14T13:16:18.620" v="823" actId="26606"/>
          <ac:spMkLst>
            <pc:docMk/>
            <pc:sldMk cId="2118106620" sldId="287"/>
            <ac:spMk id="3" creationId="{45500911-DCC2-CA61-29A4-FCD8DA34198E}"/>
          </ac:spMkLst>
        </pc:spChg>
        <pc:spChg chg="mod">
          <ac:chgData name="Mustafa Khurram" userId="a77e4c7cd79a98cc" providerId="LiveId" clId="{02B9BB8D-E87A-45BB-8E9B-589633EE241F}" dt="2024-04-14T16:09:26.635" v="2705"/>
          <ac:spMkLst>
            <pc:docMk/>
            <pc:sldMk cId="2118106620" sldId="287"/>
            <ac:spMk id="5" creationId="{88760E3F-43E3-C046-E3C4-76C5FF9A3F9D}"/>
          </ac:spMkLst>
        </pc:spChg>
        <pc:spChg chg="mod">
          <ac:chgData name="Mustafa Khurram" userId="a77e4c7cd79a98cc" providerId="LiveId" clId="{02B9BB8D-E87A-45BB-8E9B-589633EE241F}" dt="2024-04-14T16:09:26.635" v="2705"/>
          <ac:spMkLst>
            <pc:docMk/>
            <pc:sldMk cId="2118106620" sldId="287"/>
            <ac:spMk id="6" creationId="{8FEEF167-94CA-15C2-D6EE-AF58F0A9DAD7}"/>
          </ac:spMkLst>
        </pc:spChg>
        <pc:spChg chg="add del">
          <ac:chgData name="Mustafa Khurram" userId="a77e4c7cd79a98cc" providerId="LiveId" clId="{02B9BB8D-E87A-45BB-8E9B-589633EE241F}" dt="2024-04-14T13:18:51.604" v="836"/>
          <ac:spMkLst>
            <pc:docMk/>
            <pc:sldMk cId="2118106620" sldId="287"/>
            <ac:spMk id="9" creationId="{42A4FC2C-047E-45A5-965D-8E1E3BF09BC6}"/>
          </ac:spMkLst>
        </pc:spChg>
        <pc:picChg chg="add mod">
          <ac:chgData name="Mustafa Khurram" userId="a77e4c7cd79a98cc" providerId="LiveId" clId="{02B9BB8D-E87A-45BB-8E9B-589633EE241F}" dt="2024-04-14T13:16:31.667" v="824" actId="27614"/>
          <ac:picMkLst>
            <pc:docMk/>
            <pc:sldMk cId="2118106620" sldId="287"/>
            <ac:picMk id="4" creationId="{FD3450E4-AA16-19FB-5311-8C10B4142785}"/>
          </ac:picMkLst>
        </pc:picChg>
        <pc:picChg chg="add mod">
          <ac:chgData name="Mustafa Khurram" userId="a77e4c7cd79a98cc" providerId="LiveId" clId="{02B9BB8D-E87A-45BB-8E9B-589633EE241F}" dt="2024-04-14T14:00:01.694" v="1401" actId="1076"/>
          <ac:picMkLst>
            <pc:docMk/>
            <pc:sldMk cId="2118106620" sldId="287"/>
            <ac:picMk id="7" creationId="{65658405-3805-FEA2-7B03-829E7653D14A}"/>
          </ac:picMkLst>
        </pc:picChg>
        <pc:picChg chg="add mod">
          <ac:chgData name="Mustafa Khurram" userId="a77e4c7cd79a98cc" providerId="LiveId" clId="{02B9BB8D-E87A-45BB-8E9B-589633EE241F}" dt="2024-04-14T15:37:06.752" v="2615" actId="1076"/>
          <ac:picMkLst>
            <pc:docMk/>
            <pc:sldMk cId="2118106620" sldId="287"/>
            <ac:picMk id="8" creationId="{9B2D6D3B-A342-89D6-C2EE-7EB83182215A}"/>
          </ac:picMkLst>
        </pc:picChg>
      </pc:sldChg>
      <pc:sldChg chg="addSp delSp modSp new mod ord setBg modClrScheme chgLayout">
        <pc:chgData name="Mustafa Khurram" userId="a77e4c7cd79a98cc" providerId="LiveId" clId="{02B9BB8D-E87A-45BB-8E9B-589633EE241F}" dt="2024-04-28T08:16:14.780" v="2979" actId="700"/>
        <pc:sldMkLst>
          <pc:docMk/>
          <pc:sldMk cId="2838662588" sldId="288"/>
        </pc:sldMkLst>
        <pc:spChg chg="del">
          <ac:chgData name="Mustafa Khurram" userId="a77e4c7cd79a98cc" providerId="LiveId" clId="{02B9BB8D-E87A-45BB-8E9B-589633EE241F}" dt="2024-04-14T13:17:11.709" v="827" actId="26606"/>
          <ac:spMkLst>
            <pc:docMk/>
            <pc:sldMk cId="2838662588" sldId="288"/>
            <ac:spMk id="2" creationId="{D32A6517-9FC2-3F1D-92CA-94DADB0751C9}"/>
          </ac:spMkLst>
        </pc:spChg>
        <pc:spChg chg="add del mod">
          <ac:chgData name="Mustafa Khurram" userId="a77e4c7cd79a98cc" providerId="LiveId" clId="{02B9BB8D-E87A-45BB-8E9B-589633EE241F}" dt="2024-04-28T08:10:53.993" v="2952" actId="700"/>
          <ac:spMkLst>
            <pc:docMk/>
            <pc:sldMk cId="2838662588" sldId="288"/>
            <ac:spMk id="3" creationId="{0F22A657-F192-8947-CDC0-5C03253791CE}"/>
          </ac:spMkLst>
        </pc:spChg>
        <pc:spChg chg="del">
          <ac:chgData name="Mustafa Khurram" userId="a77e4c7cd79a98cc" providerId="LiveId" clId="{02B9BB8D-E87A-45BB-8E9B-589633EE241F}" dt="2024-04-14T13:17:04.369" v="826"/>
          <ac:spMkLst>
            <pc:docMk/>
            <pc:sldMk cId="2838662588" sldId="288"/>
            <ac:spMk id="3" creationId="{C80B2A56-E94B-9F67-AE8C-75DAC6590350}"/>
          </ac:spMkLst>
        </pc:spChg>
        <pc:spChg chg="mod ord">
          <ac:chgData name="Mustafa Khurram" userId="a77e4c7cd79a98cc" providerId="LiveId" clId="{02B9BB8D-E87A-45BB-8E9B-589633EE241F}" dt="2024-04-28T08:16:14.780" v="2979" actId="700"/>
          <ac:spMkLst>
            <pc:docMk/>
            <pc:sldMk cId="2838662588" sldId="288"/>
            <ac:spMk id="5" creationId="{1D17AD16-EB05-D8B9-60F8-079F2F339551}"/>
          </ac:spMkLst>
        </pc:spChg>
        <pc:spChg chg="mod ord">
          <ac:chgData name="Mustafa Khurram" userId="a77e4c7cd79a98cc" providerId="LiveId" clId="{02B9BB8D-E87A-45BB-8E9B-589633EE241F}" dt="2024-04-28T08:16:14.780" v="2979" actId="700"/>
          <ac:spMkLst>
            <pc:docMk/>
            <pc:sldMk cId="2838662588" sldId="288"/>
            <ac:spMk id="6" creationId="{BBE5CC13-8A39-29C1-C59B-987E4C9C0F2A}"/>
          </ac:spMkLst>
        </pc:spChg>
        <pc:spChg chg="add del mod ord">
          <ac:chgData name="Mustafa Khurram" userId="a77e4c7cd79a98cc" providerId="LiveId" clId="{02B9BB8D-E87A-45BB-8E9B-589633EE241F}" dt="2024-04-28T08:11:10.489" v="2953" actId="700"/>
          <ac:spMkLst>
            <pc:docMk/>
            <pc:sldMk cId="2838662588" sldId="288"/>
            <ac:spMk id="9" creationId="{56FFE14A-6078-9799-057A-8B574EDA40E0}"/>
          </ac:spMkLst>
        </pc:spChg>
        <pc:spChg chg="add del mod ord">
          <ac:chgData name="Mustafa Khurram" userId="a77e4c7cd79a98cc" providerId="LiveId" clId="{02B9BB8D-E87A-45BB-8E9B-589633EE241F}" dt="2024-04-28T08:12:38.323" v="2957" actId="700"/>
          <ac:spMkLst>
            <pc:docMk/>
            <pc:sldMk cId="2838662588" sldId="288"/>
            <ac:spMk id="10" creationId="{5BCD904E-5E29-880C-7B42-113C27F8DD91}"/>
          </ac:spMkLst>
        </pc:spChg>
        <pc:spChg chg="add del mod ord">
          <ac:chgData name="Mustafa Khurram" userId="a77e4c7cd79a98cc" providerId="LiveId" clId="{02B9BB8D-E87A-45BB-8E9B-589633EE241F}" dt="2024-04-28T08:12:49.072" v="2958" actId="700"/>
          <ac:spMkLst>
            <pc:docMk/>
            <pc:sldMk cId="2838662588" sldId="288"/>
            <ac:spMk id="12" creationId="{B53614A0-9F5B-99C2-D30B-C7ED988526FD}"/>
          </ac:spMkLst>
        </pc:spChg>
        <pc:spChg chg="add del mod ord">
          <ac:chgData name="Mustafa Khurram" userId="a77e4c7cd79a98cc" providerId="LiveId" clId="{02B9BB8D-E87A-45BB-8E9B-589633EE241F}" dt="2024-04-28T08:12:49.072" v="2958" actId="700"/>
          <ac:spMkLst>
            <pc:docMk/>
            <pc:sldMk cId="2838662588" sldId="288"/>
            <ac:spMk id="13" creationId="{C5ADD3F2-3470-AB19-BF76-C642BE251211}"/>
          </ac:spMkLst>
        </pc:spChg>
        <pc:spChg chg="add mod ord">
          <ac:chgData name="Mustafa Khurram" userId="a77e4c7cd79a98cc" providerId="LiveId" clId="{02B9BB8D-E87A-45BB-8E9B-589633EE241F}" dt="2024-04-28T08:16:14.780" v="2979" actId="700"/>
          <ac:spMkLst>
            <pc:docMk/>
            <pc:sldMk cId="2838662588" sldId="288"/>
            <ac:spMk id="15" creationId="{0373A773-9FF6-4C97-3C0C-3F5C21268C72}"/>
          </ac:spMkLst>
        </pc:spChg>
        <pc:spChg chg="add del mod ord">
          <ac:chgData name="Mustafa Khurram" userId="a77e4c7cd79a98cc" providerId="LiveId" clId="{02B9BB8D-E87A-45BB-8E9B-589633EE241F}" dt="2024-04-28T08:16:04.826" v="2977" actId="700"/>
          <ac:spMkLst>
            <pc:docMk/>
            <pc:sldMk cId="2838662588" sldId="288"/>
            <ac:spMk id="16" creationId="{D24D63ED-D42A-3244-4E13-8593E5C21F6C}"/>
          </ac:spMkLst>
        </pc:spChg>
        <pc:picChg chg="add del mod">
          <ac:chgData name="Mustafa Khurram" userId="a77e4c7cd79a98cc" providerId="LiveId" clId="{02B9BB8D-E87A-45BB-8E9B-589633EE241F}" dt="2024-04-28T08:10:47.961" v="2951" actId="21"/>
          <ac:picMkLst>
            <pc:docMk/>
            <pc:sldMk cId="2838662588" sldId="288"/>
            <ac:picMk id="4" creationId="{DFB5113C-1BDF-ADCF-A361-0535199B3C0B}"/>
          </ac:picMkLst>
        </pc:picChg>
        <pc:picChg chg="add mod">
          <ac:chgData name="Mustafa Khurram" userId="a77e4c7cd79a98cc" providerId="LiveId" clId="{02B9BB8D-E87A-45BB-8E9B-589633EE241F}" dt="2024-04-14T14:00:10.959" v="1403" actId="1076"/>
          <ac:picMkLst>
            <pc:docMk/>
            <pc:sldMk cId="2838662588" sldId="288"/>
            <ac:picMk id="7" creationId="{D879D7B7-CB02-05F2-8E3B-F22568194FD1}"/>
          </ac:picMkLst>
        </pc:picChg>
        <pc:picChg chg="add mod">
          <ac:chgData name="Mustafa Khurram" userId="a77e4c7cd79a98cc" providerId="LiveId" clId="{02B9BB8D-E87A-45BB-8E9B-589633EE241F}" dt="2024-04-14T15:31:45.614" v="2587" actId="1076"/>
          <ac:picMkLst>
            <pc:docMk/>
            <pc:sldMk cId="2838662588" sldId="288"/>
            <ac:picMk id="8" creationId="{6E9403E0-6D14-FDCF-5B6B-2CD751F0E539}"/>
          </ac:picMkLst>
        </pc:picChg>
        <pc:picChg chg="add del mod">
          <ac:chgData name="Mustafa Khurram" userId="a77e4c7cd79a98cc" providerId="LiveId" clId="{02B9BB8D-E87A-45BB-8E9B-589633EE241F}" dt="2024-04-28T08:12:14.985" v="2956" actId="21"/>
          <ac:picMkLst>
            <pc:docMk/>
            <pc:sldMk cId="2838662588" sldId="288"/>
            <ac:picMk id="11" creationId="{169C3B64-64B3-D7F0-81FC-25E2BB4761CD}"/>
          </ac:picMkLst>
        </pc:picChg>
        <pc:picChg chg="add del mod">
          <ac:chgData name="Mustafa Khurram" userId="a77e4c7cd79a98cc" providerId="LiveId" clId="{02B9BB8D-E87A-45BB-8E9B-589633EE241F}" dt="2024-04-28T08:14:14.247" v="2963" actId="21"/>
          <ac:picMkLst>
            <pc:docMk/>
            <pc:sldMk cId="2838662588" sldId="288"/>
            <ac:picMk id="14" creationId="{4DFCDD28-C5E8-7D4C-E895-87FD5C48C897}"/>
          </ac:picMkLst>
        </pc:picChg>
        <pc:picChg chg="add mod">
          <ac:chgData name="Mustafa Khurram" userId="a77e4c7cd79a98cc" providerId="LiveId" clId="{02B9BB8D-E87A-45BB-8E9B-589633EE241F}" dt="2024-04-28T08:16:09.513" v="2978" actId="1076"/>
          <ac:picMkLst>
            <pc:docMk/>
            <pc:sldMk cId="2838662588" sldId="288"/>
            <ac:picMk id="1026" creationId="{734B806E-7BF2-5746-F365-22B6E610E4A4}"/>
          </ac:picMkLst>
        </pc:picChg>
      </pc:sldChg>
      <pc:sldChg chg="addSp delSp modSp new mod setBg delDesignElem">
        <pc:chgData name="Mustafa Khurram" userId="a77e4c7cd79a98cc" providerId="LiveId" clId="{02B9BB8D-E87A-45BB-8E9B-589633EE241F}" dt="2024-04-28T08:48:45.271" v="3213" actId="1036"/>
        <pc:sldMkLst>
          <pc:docMk/>
          <pc:sldMk cId="1670380808" sldId="289"/>
        </pc:sldMkLst>
        <pc:spChg chg="del">
          <ac:chgData name="Mustafa Khurram" userId="a77e4c7cd79a98cc" providerId="LiveId" clId="{02B9BB8D-E87A-45BB-8E9B-589633EE241F}" dt="2024-04-14T13:18:45.100" v="833" actId="26606"/>
          <ac:spMkLst>
            <pc:docMk/>
            <pc:sldMk cId="1670380808" sldId="289"/>
            <ac:spMk id="2" creationId="{72612473-CBFF-E87F-4D1E-4E7A23133719}"/>
          </ac:spMkLst>
        </pc:spChg>
        <pc:spChg chg="del">
          <ac:chgData name="Mustafa Khurram" userId="a77e4c7cd79a98cc" providerId="LiveId" clId="{02B9BB8D-E87A-45BB-8E9B-589633EE241F}" dt="2024-04-14T13:18:41.155" v="832"/>
          <ac:spMkLst>
            <pc:docMk/>
            <pc:sldMk cId="1670380808" sldId="289"/>
            <ac:spMk id="3" creationId="{36AE076C-E471-BF22-8A36-39E48EE4936F}"/>
          </ac:spMkLst>
        </pc:spChg>
        <pc:spChg chg="mod">
          <ac:chgData name="Mustafa Khurram" userId="a77e4c7cd79a98cc" providerId="LiveId" clId="{02B9BB8D-E87A-45BB-8E9B-589633EE241F}" dt="2024-04-14T16:09:26.635" v="2705"/>
          <ac:spMkLst>
            <pc:docMk/>
            <pc:sldMk cId="1670380808" sldId="289"/>
            <ac:spMk id="5" creationId="{F4BB2019-540B-B414-DD34-EF6004F6E087}"/>
          </ac:spMkLst>
        </pc:spChg>
        <pc:spChg chg="mod">
          <ac:chgData name="Mustafa Khurram" userId="a77e4c7cd79a98cc" providerId="LiveId" clId="{02B9BB8D-E87A-45BB-8E9B-589633EE241F}" dt="2024-04-14T16:09:26.635" v="2705"/>
          <ac:spMkLst>
            <pc:docMk/>
            <pc:sldMk cId="1670380808" sldId="289"/>
            <ac:spMk id="6" creationId="{2FE14950-2741-7988-140E-8CE235940959}"/>
          </ac:spMkLst>
        </pc:spChg>
        <pc:spChg chg="add del">
          <ac:chgData name="Mustafa Khurram" userId="a77e4c7cd79a98cc" providerId="LiveId" clId="{02B9BB8D-E87A-45BB-8E9B-589633EE241F}" dt="2024-04-14T13:18:51.604" v="836"/>
          <ac:spMkLst>
            <pc:docMk/>
            <pc:sldMk cId="1670380808" sldId="289"/>
            <ac:spMk id="9" creationId="{42A4FC2C-047E-45A5-965D-8E1E3BF09BC6}"/>
          </ac:spMkLst>
        </pc:spChg>
        <pc:picChg chg="add mod">
          <ac:chgData name="Mustafa Khurram" userId="a77e4c7cd79a98cc" providerId="LiveId" clId="{02B9BB8D-E87A-45BB-8E9B-589633EE241F}" dt="2024-04-28T08:48:45.271" v="3213" actId="1036"/>
          <ac:picMkLst>
            <pc:docMk/>
            <pc:sldMk cId="1670380808" sldId="289"/>
            <ac:picMk id="4" creationId="{41C30996-8805-7C5F-F61E-DE75998439DA}"/>
          </ac:picMkLst>
        </pc:picChg>
        <pc:picChg chg="add mod">
          <ac:chgData name="Mustafa Khurram" userId="a77e4c7cd79a98cc" providerId="LiveId" clId="{02B9BB8D-E87A-45BB-8E9B-589633EE241F}" dt="2024-04-14T14:00:19.006" v="1405" actId="1076"/>
          <ac:picMkLst>
            <pc:docMk/>
            <pc:sldMk cId="1670380808" sldId="289"/>
            <ac:picMk id="7" creationId="{42543E61-23A1-CAED-FFFA-AF95AF980A3D}"/>
          </ac:picMkLst>
        </pc:picChg>
        <pc:picChg chg="add mod">
          <ac:chgData name="Mustafa Khurram" userId="a77e4c7cd79a98cc" providerId="LiveId" clId="{02B9BB8D-E87A-45BB-8E9B-589633EE241F}" dt="2024-04-14T15:37:16.664" v="2617" actId="1076"/>
          <ac:picMkLst>
            <pc:docMk/>
            <pc:sldMk cId="1670380808" sldId="289"/>
            <ac:picMk id="8" creationId="{4FB7D623-C8F3-3E1D-E1D4-0EAD25AADB11}"/>
          </ac:picMkLst>
        </pc:picChg>
      </pc:sldChg>
      <pc:sldChg chg="addSp delSp modSp new mod setBg delDesignElem">
        <pc:chgData name="Mustafa Khurram" userId="a77e4c7cd79a98cc" providerId="LiveId" clId="{02B9BB8D-E87A-45BB-8E9B-589633EE241F}" dt="2024-04-14T16:09:26.635" v="2705"/>
        <pc:sldMkLst>
          <pc:docMk/>
          <pc:sldMk cId="2787558450" sldId="290"/>
        </pc:sldMkLst>
        <pc:spChg chg="del">
          <ac:chgData name="Mustafa Khurram" userId="a77e4c7cd79a98cc" providerId="LiveId" clId="{02B9BB8D-E87A-45BB-8E9B-589633EE241F}" dt="2024-04-14T13:19:55.713" v="840" actId="26606"/>
          <ac:spMkLst>
            <pc:docMk/>
            <pc:sldMk cId="2787558450" sldId="290"/>
            <ac:spMk id="2" creationId="{B01CE892-A69D-D7E4-E685-2523879368ED}"/>
          </ac:spMkLst>
        </pc:spChg>
        <pc:spChg chg="del">
          <ac:chgData name="Mustafa Khurram" userId="a77e4c7cd79a98cc" providerId="LiveId" clId="{02B9BB8D-E87A-45BB-8E9B-589633EE241F}" dt="2024-04-14T13:19:52.315" v="839"/>
          <ac:spMkLst>
            <pc:docMk/>
            <pc:sldMk cId="2787558450" sldId="290"/>
            <ac:spMk id="3" creationId="{DB2E9F60-A5D4-DF5E-BFD1-D8770023F2CE}"/>
          </ac:spMkLst>
        </pc:spChg>
        <pc:spChg chg="mod">
          <ac:chgData name="Mustafa Khurram" userId="a77e4c7cd79a98cc" providerId="LiveId" clId="{02B9BB8D-E87A-45BB-8E9B-589633EE241F}" dt="2024-04-14T16:09:26.635" v="2705"/>
          <ac:spMkLst>
            <pc:docMk/>
            <pc:sldMk cId="2787558450" sldId="290"/>
            <ac:spMk id="5" creationId="{A944C8FF-1164-C4A6-3F04-C8B535CF5946}"/>
          </ac:spMkLst>
        </pc:spChg>
        <pc:spChg chg="mod">
          <ac:chgData name="Mustafa Khurram" userId="a77e4c7cd79a98cc" providerId="LiveId" clId="{02B9BB8D-E87A-45BB-8E9B-589633EE241F}" dt="2024-04-14T16:09:26.635" v="2705"/>
          <ac:spMkLst>
            <pc:docMk/>
            <pc:sldMk cId="2787558450" sldId="290"/>
            <ac:spMk id="6" creationId="{48771F62-3A4D-220B-5156-B904E0C39A09}"/>
          </ac:spMkLst>
        </pc:spChg>
        <pc:spChg chg="add del">
          <ac:chgData name="Mustafa Khurram" userId="a77e4c7cd79a98cc" providerId="LiveId" clId="{02B9BB8D-E87A-45BB-8E9B-589633EE241F}" dt="2024-04-14T16:09:17.660" v="2701"/>
          <ac:spMkLst>
            <pc:docMk/>
            <pc:sldMk cId="2787558450" sldId="290"/>
            <ac:spMk id="9" creationId="{42A4FC2C-047E-45A5-965D-8E1E3BF09BC6}"/>
          </ac:spMkLst>
        </pc:spChg>
        <pc:picChg chg="add mod">
          <ac:chgData name="Mustafa Khurram" userId="a77e4c7cd79a98cc" providerId="LiveId" clId="{02B9BB8D-E87A-45BB-8E9B-589633EE241F}" dt="2024-04-14T15:37:50.999" v="2620" actId="1076"/>
          <ac:picMkLst>
            <pc:docMk/>
            <pc:sldMk cId="2787558450" sldId="290"/>
            <ac:picMk id="4" creationId="{FE3F4A3D-FAE1-0314-B41A-5DE79573FF2E}"/>
          </ac:picMkLst>
        </pc:picChg>
        <pc:picChg chg="add mod">
          <ac:chgData name="Mustafa Khurram" userId="a77e4c7cd79a98cc" providerId="LiveId" clId="{02B9BB8D-E87A-45BB-8E9B-589633EE241F}" dt="2024-04-14T14:00:27.448" v="1407" actId="1076"/>
          <ac:picMkLst>
            <pc:docMk/>
            <pc:sldMk cId="2787558450" sldId="290"/>
            <ac:picMk id="7" creationId="{48EF3558-2ED0-39C1-8787-CE41BF14331A}"/>
          </ac:picMkLst>
        </pc:picChg>
        <pc:picChg chg="add mod">
          <ac:chgData name="Mustafa Khurram" userId="a77e4c7cd79a98cc" providerId="LiveId" clId="{02B9BB8D-E87A-45BB-8E9B-589633EE241F}" dt="2024-04-14T15:37:54.570" v="2621" actId="1076"/>
          <ac:picMkLst>
            <pc:docMk/>
            <pc:sldMk cId="2787558450" sldId="290"/>
            <ac:picMk id="8" creationId="{91D5886B-7779-99CC-767A-51825C35EB9F}"/>
          </ac:picMkLst>
        </pc:picChg>
      </pc:sldChg>
      <pc:sldChg chg="addSp delSp modSp new mod setBg delDesignElem">
        <pc:chgData name="Mustafa Khurram" userId="a77e4c7cd79a98cc" providerId="LiveId" clId="{02B9BB8D-E87A-45BB-8E9B-589633EE241F}" dt="2024-04-14T16:09:26.635" v="2705"/>
        <pc:sldMkLst>
          <pc:docMk/>
          <pc:sldMk cId="1723971991" sldId="291"/>
        </pc:sldMkLst>
        <pc:spChg chg="del">
          <ac:chgData name="Mustafa Khurram" userId="a77e4c7cd79a98cc" providerId="LiveId" clId="{02B9BB8D-E87A-45BB-8E9B-589633EE241F}" dt="2024-04-14T13:20:41.349" v="843" actId="26606"/>
          <ac:spMkLst>
            <pc:docMk/>
            <pc:sldMk cId="1723971991" sldId="291"/>
            <ac:spMk id="2" creationId="{2DE564E9-1E8E-809D-8BD1-5EB9936F5AB4}"/>
          </ac:spMkLst>
        </pc:spChg>
        <pc:spChg chg="del">
          <ac:chgData name="Mustafa Khurram" userId="a77e4c7cd79a98cc" providerId="LiveId" clId="{02B9BB8D-E87A-45BB-8E9B-589633EE241F}" dt="2024-04-14T13:20:38.107" v="842"/>
          <ac:spMkLst>
            <pc:docMk/>
            <pc:sldMk cId="1723971991" sldId="291"/>
            <ac:spMk id="3" creationId="{84FB9E06-421E-820B-4CC5-5EDE6ACE5FAD}"/>
          </ac:spMkLst>
        </pc:spChg>
        <pc:spChg chg="mod">
          <ac:chgData name="Mustafa Khurram" userId="a77e4c7cd79a98cc" providerId="LiveId" clId="{02B9BB8D-E87A-45BB-8E9B-589633EE241F}" dt="2024-04-14T16:09:26.635" v="2705"/>
          <ac:spMkLst>
            <pc:docMk/>
            <pc:sldMk cId="1723971991" sldId="291"/>
            <ac:spMk id="5" creationId="{583035AB-4AE7-D704-679D-44CEFA779196}"/>
          </ac:spMkLst>
        </pc:spChg>
        <pc:spChg chg="mod">
          <ac:chgData name="Mustafa Khurram" userId="a77e4c7cd79a98cc" providerId="LiveId" clId="{02B9BB8D-E87A-45BB-8E9B-589633EE241F}" dt="2024-04-14T16:09:26.635" v="2705"/>
          <ac:spMkLst>
            <pc:docMk/>
            <pc:sldMk cId="1723971991" sldId="291"/>
            <ac:spMk id="6" creationId="{206A3386-7C44-7EBE-6F05-0D8E77321891}"/>
          </ac:spMkLst>
        </pc:spChg>
        <pc:spChg chg="add del">
          <ac:chgData name="Mustafa Khurram" userId="a77e4c7cd79a98cc" providerId="LiveId" clId="{02B9BB8D-E87A-45BB-8E9B-589633EE241F}" dt="2024-04-14T16:09:17.660" v="2701"/>
          <ac:spMkLst>
            <pc:docMk/>
            <pc:sldMk cId="1723971991" sldId="291"/>
            <ac:spMk id="9" creationId="{42A4FC2C-047E-45A5-965D-8E1E3BF09BC6}"/>
          </ac:spMkLst>
        </pc:spChg>
        <pc:picChg chg="add mod">
          <ac:chgData name="Mustafa Khurram" userId="a77e4c7cd79a98cc" providerId="LiveId" clId="{02B9BB8D-E87A-45BB-8E9B-589633EE241F}" dt="2024-04-14T13:20:45.586" v="844" actId="27614"/>
          <ac:picMkLst>
            <pc:docMk/>
            <pc:sldMk cId="1723971991" sldId="291"/>
            <ac:picMk id="4" creationId="{2222A6EB-1EC6-CE61-8E57-11CDFF3D1815}"/>
          </ac:picMkLst>
        </pc:picChg>
        <pc:picChg chg="add mod">
          <ac:chgData name="Mustafa Khurram" userId="a77e4c7cd79a98cc" providerId="LiveId" clId="{02B9BB8D-E87A-45BB-8E9B-589633EE241F}" dt="2024-04-14T14:00:37.298" v="1409" actId="1076"/>
          <ac:picMkLst>
            <pc:docMk/>
            <pc:sldMk cId="1723971991" sldId="291"/>
            <ac:picMk id="7" creationId="{9C43595D-43D2-9929-3F3A-A48EF5108410}"/>
          </ac:picMkLst>
        </pc:picChg>
        <pc:picChg chg="add mod">
          <ac:chgData name="Mustafa Khurram" userId="a77e4c7cd79a98cc" providerId="LiveId" clId="{02B9BB8D-E87A-45BB-8E9B-589633EE241F}" dt="2024-04-14T15:38:07.977" v="2623" actId="1076"/>
          <ac:picMkLst>
            <pc:docMk/>
            <pc:sldMk cId="1723971991" sldId="291"/>
            <ac:picMk id="8" creationId="{C72E3F7D-D6CD-D4C1-D9BE-146C95E01FFC}"/>
          </ac:picMkLst>
        </pc:picChg>
      </pc:sldChg>
      <pc:sldChg chg="addSp delSp modSp new mod setBg delDesignElem">
        <pc:chgData name="Mustafa Khurram" userId="a77e4c7cd79a98cc" providerId="LiveId" clId="{02B9BB8D-E87A-45BB-8E9B-589633EE241F}" dt="2024-04-14T16:09:26.635" v="2705"/>
        <pc:sldMkLst>
          <pc:docMk/>
          <pc:sldMk cId="4219645666" sldId="292"/>
        </pc:sldMkLst>
        <pc:spChg chg="del">
          <ac:chgData name="Mustafa Khurram" userId="a77e4c7cd79a98cc" providerId="LiveId" clId="{02B9BB8D-E87A-45BB-8E9B-589633EE241F}" dt="2024-04-14T13:21:15.355" v="847" actId="26606"/>
          <ac:spMkLst>
            <pc:docMk/>
            <pc:sldMk cId="4219645666" sldId="292"/>
            <ac:spMk id="2" creationId="{27262140-E95E-4664-9C7E-F31ABE2BE2D3}"/>
          </ac:spMkLst>
        </pc:spChg>
        <pc:spChg chg="del">
          <ac:chgData name="Mustafa Khurram" userId="a77e4c7cd79a98cc" providerId="LiveId" clId="{02B9BB8D-E87A-45BB-8E9B-589633EE241F}" dt="2024-04-14T13:21:11.825" v="846"/>
          <ac:spMkLst>
            <pc:docMk/>
            <pc:sldMk cId="4219645666" sldId="292"/>
            <ac:spMk id="3" creationId="{AC711775-A8C1-B8DF-4E76-F9E4DE0CB493}"/>
          </ac:spMkLst>
        </pc:spChg>
        <pc:spChg chg="mod">
          <ac:chgData name="Mustafa Khurram" userId="a77e4c7cd79a98cc" providerId="LiveId" clId="{02B9BB8D-E87A-45BB-8E9B-589633EE241F}" dt="2024-04-14T16:09:26.635" v="2705"/>
          <ac:spMkLst>
            <pc:docMk/>
            <pc:sldMk cId="4219645666" sldId="292"/>
            <ac:spMk id="5" creationId="{376541FC-3E84-B652-6782-CF0AB5C02E81}"/>
          </ac:spMkLst>
        </pc:spChg>
        <pc:spChg chg="mod">
          <ac:chgData name="Mustafa Khurram" userId="a77e4c7cd79a98cc" providerId="LiveId" clId="{02B9BB8D-E87A-45BB-8E9B-589633EE241F}" dt="2024-04-14T16:09:26.635" v="2705"/>
          <ac:spMkLst>
            <pc:docMk/>
            <pc:sldMk cId="4219645666" sldId="292"/>
            <ac:spMk id="6" creationId="{40F76D10-4CEC-466E-BFC0-145AE861E388}"/>
          </ac:spMkLst>
        </pc:spChg>
        <pc:spChg chg="add del">
          <ac:chgData name="Mustafa Khurram" userId="a77e4c7cd79a98cc" providerId="LiveId" clId="{02B9BB8D-E87A-45BB-8E9B-589633EE241F}" dt="2024-04-14T16:09:17.660" v="2701"/>
          <ac:spMkLst>
            <pc:docMk/>
            <pc:sldMk cId="4219645666" sldId="292"/>
            <ac:spMk id="9" creationId="{42A4FC2C-047E-45A5-965D-8E1E3BF09BC6}"/>
          </ac:spMkLst>
        </pc:spChg>
        <pc:picChg chg="add mod">
          <ac:chgData name="Mustafa Khurram" userId="a77e4c7cd79a98cc" providerId="LiveId" clId="{02B9BB8D-E87A-45BB-8E9B-589633EE241F}" dt="2024-04-14T13:21:20.686" v="848" actId="27614"/>
          <ac:picMkLst>
            <pc:docMk/>
            <pc:sldMk cId="4219645666" sldId="292"/>
            <ac:picMk id="4" creationId="{018FC8DE-B4F2-8307-8606-BE284C66350B}"/>
          </ac:picMkLst>
        </pc:picChg>
        <pc:picChg chg="add mod">
          <ac:chgData name="Mustafa Khurram" userId="a77e4c7cd79a98cc" providerId="LiveId" clId="{02B9BB8D-E87A-45BB-8E9B-589633EE241F}" dt="2024-04-14T14:00:51.541" v="1411" actId="1076"/>
          <ac:picMkLst>
            <pc:docMk/>
            <pc:sldMk cId="4219645666" sldId="292"/>
            <ac:picMk id="7" creationId="{3E2245A8-6D9A-C174-1D83-77EA5D6AB325}"/>
          </ac:picMkLst>
        </pc:picChg>
        <pc:picChg chg="add mod">
          <ac:chgData name="Mustafa Khurram" userId="a77e4c7cd79a98cc" providerId="LiveId" clId="{02B9BB8D-E87A-45BB-8E9B-589633EE241F}" dt="2024-04-14T15:38:17.496" v="2625" actId="1076"/>
          <ac:picMkLst>
            <pc:docMk/>
            <pc:sldMk cId="4219645666" sldId="292"/>
            <ac:picMk id="8" creationId="{432D9C04-C981-EF89-3791-385640816C93}"/>
          </ac:picMkLst>
        </pc:picChg>
      </pc:sldChg>
      <pc:sldChg chg="addSp delSp modSp new mod setBg delDesignElem">
        <pc:chgData name="Mustafa Khurram" userId="a77e4c7cd79a98cc" providerId="LiveId" clId="{02B9BB8D-E87A-45BB-8E9B-589633EE241F}" dt="2024-04-14T16:09:26.635" v="2705"/>
        <pc:sldMkLst>
          <pc:docMk/>
          <pc:sldMk cId="1440374747" sldId="293"/>
        </pc:sldMkLst>
        <pc:spChg chg="del">
          <ac:chgData name="Mustafa Khurram" userId="a77e4c7cd79a98cc" providerId="LiveId" clId="{02B9BB8D-E87A-45BB-8E9B-589633EE241F}" dt="2024-04-14T13:21:42.963" v="851" actId="26606"/>
          <ac:spMkLst>
            <pc:docMk/>
            <pc:sldMk cId="1440374747" sldId="293"/>
            <ac:spMk id="2" creationId="{0A3361B0-E6F9-0FC1-BBF7-3A193AA15DE8}"/>
          </ac:spMkLst>
        </pc:spChg>
        <pc:spChg chg="del">
          <ac:chgData name="Mustafa Khurram" userId="a77e4c7cd79a98cc" providerId="LiveId" clId="{02B9BB8D-E87A-45BB-8E9B-589633EE241F}" dt="2024-04-14T13:21:39.527" v="850"/>
          <ac:spMkLst>
            <pc:docMk/>
            <pc:sldMk cId="1440374747" sldId="293"/>
            <ac:spMk id="3" creationId="{63862ADC-2308-4A3D-794A-619757BFB59F}"/>
          </ac:spMkLst>
        </pc:spChg>
        <pc:spChg chg="mod">
          <ac:chgData name="Mustafa Khurram" userId="a77e4c7cd79a98cc" providerId="LiveId" clId="{02B9BB8D-E87A-45BB-8E9B-589633EE241F}" dt="2024-04-14T16:09:26.635" v="2705"/>
          <ac:spMkLst>
            <pc:docMk/>
            <pc:sldMk cId="1440374747" sldId="293"/>
            <ac:spMk id="5" creationId="{DD6C75E5-6040-8579-A436-87790BDD9BA9}"/>
          </ac:spMkLst>
        </pc:spChg>
        <pc:spChg chg="mod">
          <ac:chgData name="Mustafa Khurram" userId="a77e4c7cd79a98cc" providerId="LiveId" clId="{02B9BB8D-E87A-45BB-8E9B-589633EE241F}" dt="2024-04-14T16:09:26.635" v="2705"/>
          <ac:spMkLst>
            <pc:docMk/>
            <pc:sldMk cId="1440374747" sldId="293"/>
            <ac:spMk id="6" creationId="{089F62A9-10B1-5570-B64B-5750B6B60D5E}"/>
          </ac:spMkLst>
        </pc:spChg>
        <pc:spChg chg="add del">
          <ac:chgData name="Mustafa Khurram" userId="a77e4c7cd79a98cc" providerId="LiveId" clId="{02B9BB8D-E87A-45BB-8E9B-589633EE241F}" dt="2024-04-14T16:09:17.660" v="2701"/>
          <ac:spMkLst>
            <pc:docMk/>
            <pc:sldMk cId="1440374747" sldId="293"/>
            <ac:spMk id="9" creationId="{42A4FC2C-047E-45A5-965D-8E1E3BF09BC6}"/>
          </ac:spMkLst>
        </pc:spChg>
        <pc:picChg chg="add mod">
          <ac:chgData name="Mustafa Khurram" userId="a77e4c7cd79a98cc" providerId="LiveId" clId="{02B9BB8D-E87A-45BB-8E9B-589633EE241F}" dt="2024-04-14T13:21:42.963" v="851" actId="26606"/>
          <ac:picMkLst>
            <pc:docMk/>
            <pc:sldMk cId="1440374747" sldId="293"/>
            <ac:picMk id="4" creationId="{835B8F0C-D2F1-B8F1-2E7E-9396F8D06FB3}"/>
          </ac:picMkLst>
        </pc:picChg>
        <pc:picChg chg="add mod">
          <ac:chgData name="Mustafa Khurram" userId="a77e4c7cd79a98cc" providerId="LiveId" clId="{02B9BB8D-E87A-45BB-8E9B-589633EE241F}" dt="2024-04-14T14:01:03.442" v="1413" actId="1076"/>
          <ac:picMkLst>
            <pc:docMk/>
            <pc:sldMk cId="1440374747" sldId="293"/>
            <ac:picMk id="7" creationId="{848142E5-378B-FAE8-65CF-72E5B0F01B31}"/>
          </ac:picMkLst>
        </pc:picChg>
        <pc:picChg chg="add mod">
          <ac:chgData name="Mustafa Khurram" userId="a77e4c7cd79a98cc" providerId="LiveId" clId="{02B9BB8D-E87A-45BB-8E9B-589633EE241F}" dt="2024-04-14T15:38:25.272" v="2627" actId="1076"/>
          <ac:picMkLst>
            <pc:docMk/>
            <pc:sldMk cId="1440374747" sldId="293"/>
            <ac:picMk id="8" creationId="{AB08EF33-F7C6-AA74-69B3-1D911FB576EE}"/>
          </ac:picMkLst>
        </pc:picChg>
      </pc:sldChg>
      <pc:sldChg chg="addSp delSp modSp new mod setBg delDesignElem">
        <pc:chgData name="Mustafa Khurram" userId="a77e4c7cd79a98cc" providerId="LiveId" clId="{02B9BB8D-E87A-45BB-8E9B-589633EE241F}" dt="2024-04-14T16:09:26.635" v="2705"/>
        <pc:sldMkLst>
          <pc:docMk/>
          <pc:sldMk cId="4130462076" sldId="294"/>
        </pc:sldMkLst>
        <pc:spChg chg="del">
          <ac:chgData name="Mustafa Khurram" userId="a77e4c7cd79a98cc" providerId="LiveId" clId="{02B9BB8D-E87A-45BB-8E9B-589633EE241F}" dt="2024-04-14T13:22:18.476" v="854" actId="26606"/>
          <ac:spMkLst>
            <pc:docMk/>
            <pc:sldMk cId="4130462076" sldId="294"/>
            <ac:spMk id="2" creationId="{654A0DCE-DCBF-BD49-0461-5A19152F8E35}"/>
          </ac:spMkLst>
        </pc:spChg>
        <pc:spChg chg="del">
          <ac:chgData name="Mustafa Khurram" userId="a77e4c7cd79a98cc" providerId="LiveId" clId="{02B9BB8D-E87A-45BB-8E9B-589633EE241F}" dt="2024-04-14T13:22:14.168" v="853"/>
          <ac:spMkLst>
            <pc:docMk/>
            <pc:sldMk cId="4130462076" sldId="294"/>
            <ac:spMk id="3" creationId="{948E41FF-D231-AB24-54B5-342CE9DCCAC2}"/>
          </ac:spMkLst>
        </pc:spChg>
        <pc:spChg chg="mod">
          <ac:chgData name="Mustafa Khurram" userId="a77e4c7cd79a98cc" providerId="LiveId" clId="{02B9BB8D-E87A-45BB-8E9B-589633EE241F}" dt="2024-04-14T16:09:26.635" v="2705"/>
          <ac:spMkLst>
            <pc:docMk/>
            <pc:sldMk cId="4130462076" sldId="294"/>
            <ac:spMk id="5" creationId="{8A815AF1-31A8-A5BB-3A48-57DE0B18F838}"/>
          </ac:spMkLst>
        </pc:spChg>
        <pc:spChg chg="mod">
          <ac:chgData name="Mustafa Khurram" userId="a77e4c7cd79a98cc" providerId="LiveId" clId="{02B9BB8D-E87A-45BB-8E9B-589633EE241F}" dt="2024-04-14T16:09:26.635" v="2705"/>
          <ac:spMkLst>
            <pc:docMk/>
            <pc:sldMk cId="4130462076" sldId="294"/>
            <ac:spMk id="6" creationId="{607A0D35-3C56-443C-642A-660D88785063}"/>
          </ac:spMkLst>
        </pc:spChg>
        <pc:spChg chg="add del">
          <ac:chgData name="Mustafa Khurram" userId="a77e4c7cd79a98cc" providerId="LiveId" clId="{02B9BB8D-E87A-45BB-8E9B-589633EE241F}" dt="2024-04-14T16:09:17.660" v="2701"/>
          <ac:spMkLst>
            <pc:docMk/>
            <pc:sldMk cId="4130462076" sldId="294"/>
            <ac:spMk id="9" creationId="{42A4FC2C-047E-45A5-965D-8E1E3BF09BC6}"/>
          </ac:spMkLst>
        </pc:spChg>
        <pc:picChg chg="add mod">
          <ac:chgData name="Mustafa Khurram" userId="a77e4c7cd79a98cc" providerId="LiveId" clId="{02B9BB8D-E87A-45BB-8E9B-589633EE241F}" dt="2024-04-14T13:22:22.274" v="855" actId="27614"/>
          <ac:picMkLst>
            <pc:docMk/>
            <pc:sldMk cId="4130462076" sldId="294"/>
            <ac:picMk id="4" creationId="{E10F4B78-9259-8F60-58D3-CCEB5E852828}"/>
          </ac:picMkLst>
        </pc:picChg>
        <pc:picChg chg="add mod">
          <ac:chgData name="Mustafa Khurram" userId="a77e4c7cd79a98cc" providerId="LiveId" clId="{02B9BB8D-E87A-45BB-8E9B-589633EE241F}" dt="2024-04-14T14:01:13.871" v="1415" actId="1076"/>
          <ac:picMkLst>
            <pc:docMk/>
            <pc:sldMk cId="4130462076" sldId="294"/>
            <ac:picMk id="7" creationId="{49EF4F68-28EC-0A8C-6FA9-7938EF06E3A6}"/>
          </ac:picMkLst>
        </pc:picChg>
        <pc:picChg chg="add mod">
          <ac:chgData name="Mustafa Khurram" userId="a77e4c7cd79a98cc" providerId="LiveId" clId="{02B9BB8D-E87A-45BB-8E9B-589633EE241F}" dt="2024-04-14T15:38:34.468" v="2629" actId="1076"/>
          <ac:picMkLst>
            <pc:docMk/>
            <pc:sldMk cId="4130462076" sldId="294"/>
            <ac:picMk id="8" creationId="{DDE86E81-0906-A777-8CAA-F7F6D6F3A8AC}"/>
          </ac:picMkLst>
        </pc:picChg>
      </pc:sldChg>
      <pc:sldChg chg="addSp delSp modSp new mod setBg delDesignElem">
        <pc:chgData name="Mustafa Khurram" userId="a77e4c7cd79a98cc" providerId="LiveId" clId="{02B9BB8D-E87A-45BB-8E9B-589633EE241F}" dt="2024-04-14T16:09:26.635" v="2705"/>
        <pc:sldMkLst>
          <pc:docMk/>
          <pc:sldMk cId="363978904" sldId="295"/>
        </pc:sldMkLst>
        <pc:spChg chg="del">
          <ac:chgData name="Mustafa Khurram" userId="a77e4c7cd79a98cc" providerId="LiveId" clId="{02B9BB8D-E87A-45BB-8E9B-589633EE241F}" dt="2024-04-14T13:22:56.871" v="858" actId="26606"/>
          <ac:spMkLst>
            <pc:docMk/>
            <pc:sldMk cId="363978904" sldId="295"/>
            <ac:spMk id="2" creationId="{E973853C-3F96-D354-F790-65B711E2FFD4}"/>
          </ac:spMkLst>
        </pc:spChg>
        <pc:spChg chg="del">
          <ac:chgData name="Mustafa Khurram" userId="a77e4c7cd79a98cc" providerId="LiveId" clId="{02B9BB8D-E87A-45BB-8E9B-589633EE241F}" dt="2024-04-14T13:22:52.746" v="857"/>
          <ac:spMkLst>
            <pc:docMk/>
            <pc:sldMk cId="363978904" sldId="295"/>
            <ac:spMk id="3" creationId="{97BA04C4-598B-54E9-8DD1-D75D92BC6CFD}"/>
          </ac:spMkLst>
        </pc:spChg>
        <pc:spChg chg="mod">
          <ac:chgData name="Mustafa Khurram" userId="a77e4c7cd79a98cc" providerId="LiveId" clId="{02B9BB8D-E87A-45BB-8E9B-589633EE241F}" dt="2024-04-14T16:09:26.635" v="2705"/>
          <ac:spMkLst>
            <pc:docMk/>
            <pc:sldMk cId="363978904" sldId="295"/>
            <ac:spMk id="5" creationId="{73A1A568-5E66-720C-4029-004BFDB9888B}"/>
          </ac:spMkLst>
        </pc:spChg>
        <pc:spChg chg="mod">
          <ac:chgData name="Mustafa Khurram" userId="a77e4c7cd79a98cc" providerId="LiveId" clId="{02B9BB8D-E87A-45BB-8E9B-589633EE241F}" dt="2024-04-14T16:09:26.635" v="2705"/>
          <ac:spMkLst>
            <pc:docMk/>
            <pc:sldMk cId="363978904" sldId="295"/>
            <ac:spMk id="6" creationId="{15464001-798D-1013-2377-5EAA98BD7F4E}"/>
          </ac:spMkLst>
        </pc:spChg>
        <pc:spChg chg="add del">
          <ac:chgData name="Mustafa Khurram" userId="a77e4c7cd79a98cc" providerId="LiveId" clId="{02B9BB8D-E87A-45BB-8E9B-589633EE241F}" dt="2024-04-14T16:09:17.660" v="2701"/>
          <ac:spMkLst>
            <pc:docMk/>
            <pc:sldMk cId="363978904" sldId="295"/>
            <ac:spMk id="9" creationId="{42A4FC2C-047E-45A5-965D-8E1E3BF09BC6}"/>
          </ac:spMkLst>
        </pc:spChg>
        <pc:picChg chg="add mod">
          <ac:chgData name="Mustafa Khurram" userId="a77e4c7cd79a98cc" providerId="LiveId" clId="{02B9BB8D-E87A-45BB-8E9B-589633EE241F}" dt="2024-04-14T13:23:06.158" v="860" actId="27614"/>
          <ac:picMkLst>
            <pc:docMk/>
            <pc:sldMk cId="363978904" sldId="295"/>
            <ac:picMk id="4" creationId="{ADA413BB-C514-162A-F8D1-1971B88A613F}"/>
          </ac:picMkLst>
        </pc:picChg>
        <pc:picChg chg="add mod">
          <ac:chgData name="Mustafa Khurram" userId="a77e4c7cd79a98cc" providerId="LiveId" clId="{02B9BB8D-E87A-45BB-8E9B-589633EE241F}" dt="2024-04-14T14:01:22.044" v="1417" actId="1076"/>
          <ac:picMkLst>
            <pc:docMk/>
            <pc:sldMk cId="363978904" sldId="295"/>
            <ac:picMk id="7" creationId="{7E961997-D692-812B-9494-BA8A42ACC814}"/>
          </ac:picMkLst>
        </pc:picChg>
        <pc:picChg chg="add mod">
          <ac:chgData name="Mustafa Khurram" userId="a77e4c7cd79a98cc" providerId="LiveId" clId="{02B9BB8D-E87A-45BB-8E9B-589633EE241F}" dt="2024-04-14T15:38:45.128" v="2631" actId="1076"/>
          <ac:picMkLst>
            <pc:docMk/>
            <pc:sldMk cId="363978904" sldId="295"/>
            <ac:picMk id="8" creationId="{C862221E-C812-AFD3-38C1-C8F54663563B}"/>
          </ac:picMkLst>
        </pc:picChg>
      </pc:sldChg>
      <pc:sldChg chg="addSp delSp modSp new mod setBg delDesignElem">
        <pc:chgData name="Mustafa Khurram" userId="a77e4c7cd79a98cc" providerId="LiveId" clId="{02B9BB8D-E87A-45BB-8E9B-589633EE241F}" dt="2024-04-14T16:09:26.635" v="2705"/>
        <pc:sldMkLst>
          <pc:docMk/>
          <pc:sldMk cId="3844573806" sldId="296"/>
        </pc:sldMkLst>
        <pc:spChg chg="del">
          <ac:chgData name="Mustafa Khurram" userId="a77e4c7cd79a98cc" providerId="LiveId" clId="{02B9BB8D-E87A-45BB-8E9B-589633EE241F}" dt="2024-04-14T13:23:30.553" v="862" actId="26606"/>
          <ac:spMkLst>
            <pc:docMk/>
            <pc:sldMk cId="3844573806" sldId="296"/>
            <ac:spMk id="2" creationId="{DA337FAB-703F-6448-6446-D9675C809D2D}"/>
          </ac:spMkLst>
        </pc:spChg>
        <pc:spChg chg="del">
          <ac:chgData name="Mustafa Khurram" userId="a77e4c7cd79a98cc" providerId="LiveId" clId="{02B9BB8D-E87A-45BB-8E9B-589633EE241F}" dt="2024-04-14T13:23:26.893" v="861"/>
          <ac:spMkLst>
            <pc:docMk/>
            <pc:sldMk cId="3844573806" sldId="296"/>
            <ac:spMk id="3" creationId="{7302352D-097D-B74A-3C8E-44B3650251DA}"/>
          </ac:spMkLst>
        </pc:spChg>
        <pc:spChg chg="mod">
          <ac:chgData name="Mustafa Khurram" userId="a77e4c7cd79a98cc" providerId="LiveId" clId="{02B9BB8D-E87A-45BB-8E9B-589633EE241F}" dt="2024-04-14T16:09:26.635" v="2705"/>
          <ac:spMkLst>
            <pc:docMk/>
            <pc:sldMk cId="3844573806" sldId="296"/>
            <ac:spMk id="5" creationId="{BC504E8F-3163-A16D-6618-09D7189E3F4F}"/>
          </ac:spMkLst>
        </pc:spChg>
        <pc:spChg chg="mod">
          <ac:chgData name="Mustafa Khurram" userId="a77e4c7cd79a98cc" providerId="LiveId" clId="{02B9BB8D-E87A-45BB-8E9B-589633EE241F}" dt="2024-04-14T16:09:26.635" v="2705"/>
          <ac:spMkLst>
            <pc:docMk/>
            <pc:sldMk cId="3844573806" sldId="296"/>
            <ac:spMk id="6" creationId="{C7E2FB4D-70FA-1A09-02DB-2E37CF837A8B}"/>
          </ac:spMkLst>
        </pc:spChg>
        <pc:spChg chg="add del">
          <ac:chgData name="Mustafa Khurram" userId="a77e4c7cd79a98cc" providerId="LiveId" clId="{02B9BB8D-E87A-45BB-8E9B-589633EE241F}" dt="2024-04-14T16:09:17.660" v="2701"/>
          <ac:spMkLst>
            <pc:docMk/>
            <pc:sldMk cId="3844573806" sldId="296"/>
            <ac:spMk id="9" creationId="{42A4FC2C-047E-45A5-965D-8E1E3BF09BC6}"/>
          </ac:spMkLst>
        </pc:spChg>
        <pc:picChg chg="add mod">
          <ac:chgData name="Mustafa Khurram" userId="a77e4c7cd79a98cc" providerId="LiveId" clId="{02B9BB8D-E87A-45BB-8E9B-589633EE241F}" dt="2024-04-14T13:23:36.971" v="863" actId="27614"/>
          <ac:picMkLst>
            <pc:docMk/>
            <pc:sldMk cId="3844573806" sldId="296"/>
            <ac:picMk id="4" creationId="{180145A1-FBD9-A2F5-4E2D-839F1E5094C9}"/>
          </ac:picMkLst>
        </pc:picChg>
        <pc:picChg chg="add mod">
          <ac:chgData name="Mustafa Khurram" userId="a77e4c7cd79a98cc" providerId="LiveId" clId="{02B9BB8D-E87A-45BB-8E9B-589633EE241F}" dt="2024-04-14T14:01:30.886" v="1419" actId="1076"/>
          <ac:picMkLst>
            <pc:docMk/>
            <pc:sldMk cId="3844573806" sldId="296"/>
            <ac:picMk id="7" creationId="{7149A714-F083-7B45-A049-8450E141FF8D}"/>
          </ac:picMkLst>
        </pc:picChg>
        <pc:picChg chg="add mod">
          <ac:chgData name="Mustafa Khurram" userId="a77e4c7cd79a98cc" providerId="LiveId" clId="{02B9BB8D-E87A-45BB-8E9B-589633EE241F}" dt="2024-04-14T15:39:00.981" v="2633" actId="1076"/>
          <ac:picMkLst>
            <pc:docMk/>
            <pc:sldMk cId="3844573806" sldId="296"/>
            <ac:picMk id="8" creationId="{58B7E3B6-F40E-797C-7D75-62AEAE12E608}"/>
          </ac:picMkLst>
        </pc:picChg>
      </pc:sldChg>
      <pc:sldChg chg="addSp delSp modSp new mod">
        <pc:chgData name="Mustafa Khurram" userId="a77e4c7cd79a98cc" providerId="LiveId" clId="{02B9BB8D-E87A-45BB-8E9B-589633EE241F}" dt="2024-04-14T16:09:26.635" v="2705"/>
        <pc:sldMkLst>
          <pc:docMk/>
          <pc:sldMk cId="3834826388" sldId="297"/>
        </pc:sldMkLst>
        <pc:spChg chg="mod">
          <ac:chgData name="Mustafa Khurram" userId="a77e4c7cd79a98cc" providerId="LiveId" clId="{02B9BB8D-E87A-45BB-8E9B-589633EE241F}" dt="2024-04-14T16:09:26.635" v="2705"/>
          <ac:spMkLst>
            <pc:docMk/>
            <pc:sldMk cId="3834826388" sldId="297"/>
            <ac:spMk id="2" creationId="{005421BB-16A8-4FD0-5B00-D8A492884F30}"/>
          </ac:spMkLst>
        </pc:spChg>
        <pc:spChg chg="del">
          <ac:chgData name="Mustafa Khurram" userId="a77e4c7cd79a98cc" providerId="LiveId" clId="{02B9BB8D-E87A-45BB-8E9B-589633EE241F}" dt="2024-04-14T13:24:43.127" v="865"/>
          <ac:spMkLst>
            <pc:docMk/>
            <pc:sldMk cId="3834826388" sldId="297"/>
            <ac:spMk id="3" creationId="{961BB62D-C1B7-A20A-F846-8AB40C015B3D}"/>
          </ac:spMkLst>
        </pc:spChg>
        <pc:spChg chg="add del mod">
          <ac:chgData name="Mustafa Khurram" userId="a77e4c7cd79a98cc" providerId="LiveId" clId="{02B9BB8D-E87A-45BB-8E9B-589633EE241F}" dt="2024-04-14T13:25:20.096" v="884"/>
          <ac:spMkLst>
            <pc:docMk/>
            <pc:sldMk cId="3834826388" sldId="297"/>
            <ac:spMk id="6" creationId="{386871CA-0D95-A41C-33E8-F2C05EFE0B4E}"/>
          </ac:spMkLst>
        </pc:spChg>
        <pc:spChg chg="mod">
          <ac:chgData name="Mustafa Khurram" userId="a77e4c7cd79a98cc" providerId="LiveId" clId="{02B9BB8D-E87A-45BB-8E9B-589633EE241F}" dt="2024-04-14T16:09:26.635" v="2705"/>
          <ac:spMkLst>
            <pc:docMk/>
            <pc:sldMk cId="3834826388" sldId="297"/>
            <ac:spMk id="8" creationId="{4BA61791-B932-D7EA-5875-74DB2A2E6E6A}"/>
          </ac:spMkLst>
        </pc:spChg>
        <pc:spChg chg="mod">
          <ac:chgData name="Mustafa Khurram" userId="a77e4c7cd79a98cc" providerId="LiveId" clId="{02B9BB8D-E87A-45BB-8E9B-589633EE241F}" dt="2024-04-14T16:09:26.635" v="2705"/>
          <ac:spMkLst>
            <pc:docMk/>
            <pc:sldMk cId="3834826388" sldId="297"/>
            <ac:spMk id="9" creationId="{90E7FA8C-4B15-13E4-C316-0E78BE4C5430}"/>
          </ac:spMkLst>
        </pc:spChg>
        <pc:picChg chg="add del mod">
          <ac:chgData name="Mustafa Khurram" userId="a77e4c7cd79a98cc" providerId="LiveId" clId="{02B9BB8D-E87A-45BB-8E9B-589633EE241F}" dt="2024-04-14T13:24:50.259" v="866" actId="21"/>
          <ac:picMkLst>
            <pc:docMk/>
            <pc:sldMk cId="3834826388" sldId="297"/>
            <ac:picMk id="4" creationId="{18053BF8-0D3A-F67E-14E2-00DB9B912E5C}"/>
          </ac:picMkLst>
        </pc:picChg>
        <pc:picChg chg="add mod">
          <ac:chgData name="Mustafa Khurram" userId="a77e4c7cd79a98cc" providerId="LiveId" clId="{02B9BB8D-E87A-45BB-8E9B-589633EE241F}" dt="2024-04-14T16:09:26.635" v="2705"/>
          <ac:picMkLst>
            <pc:docMk/>
            <pc:sldMk cId="3834826388" sldId="297"/>
            <ac:picMk id="7" creationId="{5362CDC4-A439-96CA-B45A-ED87BEB67E7B}"/>
          </ac:picMkLst>
        </pc:picChg>
        <pc:picChg chg="add mod">
          <ac:chgData name="Mustafa Khurram" userId="a77e4c7cd79a98cc" providerId="LiveId" clId="{02B9BB8D-E87A-45BB-8E9B-589633EE241F}" dt="2024-04-14T14:01:44.918" v="1421" actId="1076"/>
          <ac:picMkLst>
            <pc:docMk/>
            <pc:sldMk cId="3834826388" sldId="297"/>
            <ac:picMk id="10" creationId="{5896EE6B-9697-B4BB-53DE-162F3ECC4B2D}"/>
          </ac:picMkLst>
        </pc:picChg>
        <pc:picChg chg="add mod">
          <ac:chgData name="Mustafa Khurram" userId="a77e4c7cd79a98cc" providerId="LiveId" clId="{02B9BB8D-E87A-45BB-8E9B-589633EE241F}" dt="2024-04-14T15:39:28.013" v="2639" actId="1076"/>
          <ac:picMkLst>
            <pc:docMk/>
            <pc:sldMk cId="3834826388" sldId="297"/>
            <ac:picMk id="11" creationId="{99FEF8B3-A869-66F1-9C42-729EBCB60AF1}"/>
          </ac:picMkLst>
        </pc:picChg>
      </pc:sldChg>
      <pc:sldChg chg="addSp delSp modSp new mod setBg delDesignElem">
        <pc:chgData name="Mustafa Khurram" userId="a77e4c7cd79a98cc" providerId="LiveId" clId="{02B9BB8D-E87A-45BB-8E9B-589633EE241F}" dt="2024-04-14T16:09:26.635" v="2705"/>
        <pc:sldMkLst>
          <pc:docMk/>
          <pc:sldMk cId="3184863263" sldId="298"/>
        </pc:sldMkLst>
        <pc:spChg chg="mod">
          <ac:chgData name="Mustafa Khurram" userId="a77e4c7cd79a98cc" providerId="LiveId" clId="{02B9BB8D-E87A-45BB-8E9B-589633EE241F}" dt="2024-04-14T13:29:46.762" v="946" actId="26606"/>
          <ac:spMkLst>
            <pc:docMk/>
            <pc:sldMk cId="3184863263" sldId="298"/>
            <ac:spMk id="2" creationId="{50B1B253-064E-9FC0-5785-3BA6483E5912}"/>
          </ac:spMkLst>
        </pc:spChg>
        <pc:spChg chg="del">
          <ac:chgData name="Mustafa Khurram" userId="a77e4c7cd79a98cc" providerId="LiveId" clId="{02B9BB8D-E87A-45BB-8E9B-589633EE241F}" dt="2024-04-14T13:28:00.838" v="907"/>
          <ac:spMkLst>
            <pc:docMk/>
            <pc:sldMk cId="3184863263" sldId="298"/>
            <ac:spMk id="3" creationId="{4AFBF4AF-16E8-52E3-5C88-11D59EEA48D5}"/>
          </ac:spMkLst>
        </pc:spChg>
        <pc:spChg chg="add del mod">
          <ac:chgData name="Mustafa Khurram" userId="a77e4c7cd79a98cc" providerId="LiveId" clId="{02B9BB8D-E87A-45BB-8E9B-589633EE241F}" dt="2024-04-14T13:28:36.432" v="910"/>
          <ac:spMkLst>
            <pc:docMk/>
            <pc:sldMk cId="3184863263" sldId="298"/>
            <ac:spMk id="6" creationId="{525C29AD-13EE-5C1D-F48F-5D0C0086A250}"/>
          </ac:spMkLst>
        </pc:spChg>
        <pc:spChg chg="add del mod">
          <ac:chgData name="Mustafa Khurram" userId="a77e4c7cd79a98cc" providerId="LiveId" clId="{02B9BB8D-E87A-45BB-8E9B-589633EE241F}" dt="2024-04-14T13:29:32.132" v="945"/>
          <ac:spMkLst>
            <pc:docMk/>
            <pc:sldMk cId="3184863263" sldId="298"/>
            <ac:spMk id="9" creationId="{530E951B-60BE-CE9C-1C18-B0D4AD603080}"/>
          </ac:spMkLst>
        </pc:spChg>
        <pc:spChg chg="mod">
          <ac:chgData name="Mustafa Khurram" userId="a77e4c7cd79a98cc" providerId="LiveId" clId="{02B9BB8D-E87A-45BB-8E9B-589633EE241F}" dt="2024-04-14T16:09:26.635" v="2705"/>
          <ac:spMkLst>
            <pc:docMk/>
            <pc:sldMk cId="3184863263" sldId="298"/>
            <ac:spMk id="11" creationId="{F393E8B9-BBC8-5C8C-4B95-E63D012A1A95}"/>
          </ac:spMkLst>
        </pc:spChg>
        <pc:spChg chg="mod">
          <ac:chgData name="Mustafa Khurram" userId="a77e4c7cd79a98cc" providerId="LiveId" clId="{02B9BB8D-E87A-45BB-8E9B-589633EE241F}" dt="2024-04-14T16:09:26.635" v="2705"/>
          <ac:spMkLst>
            <pc:docMk/>
            <pc:sldMk cId="3184863263" sldId="298"/>
            <ac:spMk id="12" creationId="{223EE1DE-FD40-C4B2-D5C6-D3594C85555D}"/>
          </ac:spMkLst>
        </pc:spChg>
        <pc:spChg chg="add del">
          <ac:chgData name="Mustafa Khurram" userId="a77e4c7cd79a98cc" providerId="LiveId" clId="{02B9BB8D-E87A-45BB-8E9B-589633EE241F}" dt="2024-04-14T16:09:17.660" v="2701"/>
          <ac:spMkLst>
            <pc:docMk/>
            <pc:sldMk cId="3184863263" sldId="298"/>
            <ac:spMk id="15" creationId="{D4771268-CB57-404A-9271-370EB28F6090}"/>
          </ac:spMkLst>
        </pc:spChg>
        <pc:picChg chg="add del mod">
          <ac:chgData name="Mustafa Khurram" userId="a77e4c7cd79a98cc" providerId="LiveId" clId="{02B9BB8D-E87A-45BB-8E9B-589633EE241F}" dt="2024-04-14T13:28:32.489" v="909" actId="21"/>
          <ac:picMkLst>
            <pc:docMk/>
            <pc:sldMk cId="3184863263" sldId="298"/>
            <ac:picMk id="4" creationId="{B9498E11-3E8F-B4DF-C99E-97F75A25499B}"/>
          </ac:picMkLst>
        </pc:picChg>
        <pc:picChg chg="add del mod">
          <ac:chgData name="Mustafa Khurram" userId="a77e4c7cd79a98cc" providerId="LiveId" clId="{02B9BB8D-E87A-45BB-8E9B-589633EE241F}" dt="2024-04-14T13:28:40.863" v="911" actId="21"/>
          <ac:picMkLst>
            <pc:docMk/>
            <pc:sldMk cId="3184863263" sldId="298"/>
            <ac:picMk id="7" creationId="{E7312252-CE33-BB78-FED5-B0F5110B3B3E}"/>
          </ac:picMkLst>
        </pc:picChg>
        <pc:picChg chg="add mod">
          <ac:chgData name="Mustafa Khurram" userId="a77e4c7cd79a98cc" providerId="LiveId" clId="{02B9BB8D-E87A-45BB-8E9B-589633EE241F}" dt="2024-04-14T13:30:01.995" v="950" actId="14100"/>
          <ac:picMkLst>
            <pc:docMk/>
            <pc:sldMk cId="3184863263" sldId="298"/>
            <ac:picMk id="10" creationId="{026EAEFF-0CB0-9291-8E96-7E2626C73F8C}"/>
          </ac:picMkLst>
        </pc:picChg>
        <pc:picChg chg="add mod">
          <ac:chgData name="Mustafa Khurram" userId="a77e4c7cd79a98cc" providerId="LiveId" clId="{02B9BB8D-E87A-45BB-8E9B-589633EE241F}" dt="2024-04-14T14:01:56.184" v="1423" actId="1076"/>
          <ac:picMkLst>
            <pc:docMk/>
            <pc:sldMk cId="3184863263" sldId="298"/>
            <ac:picMk id="13" creationId="{DB9D7B9C-B653-F64D-1ED6-594F6B19418F}"/>
          </ac:picMkLst>
        </pc:picChg>
        <pc:picChg chg="add mod">
          <ac:chgData name="Mustafa Khurram" userId="a77e4c7cd79a98cc" providerId="LiveId" clId="{02B9BB8D-E87A-45BB-8E9B-589633EE241F}" dt="2024-04-14T15:39:37.488" v="2641" actId="1076"/>
          <ac:picMkLst>
            <pc:docMk/>
            <pc:sldMk cId="3184863263" sldId="298"/>
            <ac:picMk id="14" creationId="{8B9143AE-2756-049A-C148-916078B27B64}"/>
          </ac:picMkLst>
        </pc:picChg>
      </pc:sldChg>
      <pc:sldChg chg="addSp delSp modSp new mod">
        <pc:chgData name="Mustafa Khurram" userId="a77e4c7cd79a98cc" providerId="LiveId" clId="{02B9BB8D-E87A-45BB-8E9B-589633EE241F}" dt="2024-04-14T16:17:50.651" v="2758" actId="1076"/>
        <pc:sldMkLst>
          <pc:docMk/>
          <pc:sldMk cId="3727683690" sldId="299"/>
        </pc:sldMkLst>
        <pc:spChg chg="mod">
          <ac:chgData name="Mustafa Khurram" userId="a77e4c7cd79a98cc" providerId="LiveId" clId="{02B9BB8D-E87A-45BB-8E9B-589633EE241F}" dt="2024-04-14T16:09:26.635" v="2705"/>
          <ac:spMkLst>
            <pc:docMk/>
            <pc:sldMk cId="3727683690" sldId="299"/>
            <ac:spMk id="2" creationId="{CCAD15D1-725A-6E79-6BAD-E35852FBD2FF}"/>
          </ac:spMkLst>
        </pc:spChg>
        <pc:spChg chg="del">
          <ac:chgData name="Mustafa Khurram" userId="a77e4c7cd79a98cc" providerId="LiveId" clId="{02B9BB8D-E87A-45BB-8E9B-589633EE241F}" dt="2024-04-14T13:30:31.019" v="952"/>
          <ac:spMkLst>
            <pc:docMk/>
            <pc:sldMk cId="3727683690" sldId="299"/>
            <ac:spMk id="3" creationId="{A5BD118E-1784-9774-F6F7-9426C4F433E0}"/>
          </ac:spMkLst>
        </pc:spChg>
        <pc:spChg chg="mod">
          <ac:chgData name="Mustafa Khurram" userId="a77e4c7cd79a98cc" providerId="LiveId" clId="{02B9BB8D-E87A-45BB-8E9B-589633EE241F}" dt="2024-04-14T16:09:26.635" v="2705"/>
          <ac:spMkLst>
            <pc:docMk/>
            <pc:sldMk cId="3727683690" sldId="299"/>
            <ac:spMk id="5" creationId="{CE746FCF-BE05-C498-E8C6-478B217BB8A7}"/>
          </ac:spMkLst>
        </pc:spChg>
        <pc:spChg chg="mod">
          <ac:chgData name="Mustafa Khurram" userId="a77e4c7cd79a98cc" providerId="LiveId" clId="{02B9BB8D-E87A-45BB-8E9B-589633EE241F}" dt="2024-04-14T16:09:26.635" v="2705"/>
          <ac:spMkLst>
            <pc:docMk/>
            <pc:sldMk cId="3727683690" sldId="299"/>
            <ac:spMk id="6" creationId="{D5F05F66-62D9-F13E-1397-76CADAF969CB}"/>
          </ac:spMkLst>
        </pc:spChg>
        <pc:picChg chg="add mod">
          <ac:chgData name="Mustafa Khurram" userId="a77e4c7cd79a98cc" providerId="LiveId" clId="{02B9BB8D-E87A-45BB-8E9B-589633EE241F}" dt="2024-04-14T16:17:50.651" v="2758" actId="1076"/>
          <ac:picMkLst>
            <pc:docMk/>
            <pc:sldMk cId="3727683690" sldId="299"/>
            <ac:picMk id="4" creationId="{3D44F5A5-E5D5-8D97-B171-E361A911A1ED}"/>
          </ac:picMkLst>
        </pc:picChg>
        <pc:picChg chg="add mod">
          <ac:chgData name="Mustafa Khurram" userId="a77e4c7cd79a98cc" providerId="LiveId" clId="{02B9BB8D-E87A-45BB-8E9B-589633EE241F}" dt="2024-04-14T14:02:05.629" v="1425" actId="1076"/>
          <ac:picMkLst>
            <pc:docMk/>
            <pc:sldMk cId="3727683690" sldId="299"/>
            <ac:picMk id="7" creationId="{F0B53391-8322-082C-93D1-2158634A3893}"/>
          </ac:picMkLst>
        </pc:picChg>
        <pc:picChg chg="add mod">
          <ac:chgData name="Mustafa Khurram" userId="a77e4c7cd79a98cc" providerId="LiveId" clId="{02B9BB8D-E87A-45BB-8E9B-589633EE241F}" dt="2024-04-14T15:39:19.753" v="2637" actId="1076"/>
          <ac:picMkLst>
            <pc:docMk/>
            <pc:sldMk cId="3727683690" sldId="299"/>
            <ac:picMk id="8" creationId="{CF3E586A-95A7-17C2-AA0B-46660071FBBC}"/>
          </ac:picMkLst>
        </pc:picChg>
      </pc:sldChg>
      <pc:sldChg chg="addSp delSp modSp new mod setBg delDesignElem">
        <pc:chgData name="Mustafa Khurram" userId="a77e4c7cd79a98cc" providerId="LiveId" clId="{02B9BB8D-E87A-45BB-8E9B-589633EE241F}" dt="2024-04-14T16:09:26.635" v="2705"/>
        <pc:sldMkLst>
          <pc:docMk/>
          <pc:sldMk cId="843812068" sldId="300"/>
        </pc:sldMkLst>
        <pc:spChg chg="del">
          <ac:chgData name="Mustafa Khurram" userId="a77e4c7cd79a98cc" providerId="LiveId" clId="{02B9BB8D-E87A-45BB-8E9B-589633EE241F}" dt="2024-04-14T13:31:22.093" v="959" actId="26606"/>
          <ac:spMkLst>
            <pc:docMk/>
            <pc:sldMk cId="843812068" sldId="300"/>
            <ac:spMk id="2" creationId="{229010CA-42DC-34F8-944A-5EDD51FCE613}"/>
          </ac:spMkLst>
        </pc:spChg>
        <pc:spChg chg="del">
          <ac:chgData name="Mustafa Khurram" userId="a77e4c7cd79a98cc" providerId="LiveId" clId="{02B9BB8D-E87A-45BB-8E9B-589633EE241F}" dt="2024-04-14T13:31:19.099" v="958"/>
          <ac:spMkLst>
            <pc:docMk/>
            <pc:sldMk cId="843812068" sldId="300"/>
            <ac:spMk id="3" creationId="{30A86751-645F-F15A-8729-55FBFB52173E}"/>
          </ac:spMkLst>
        </pc:spChg>
        <pc:spChg chg="mod">
          <ac:chgData name="Mustafa Khurram" userId="a77e4c7cd79a98cc" providerId="LiveId" clId="{02B9BB8D-E87A-45BB-8E9B-589633EE241F}" dt="2024-04-14T16:09:26.635" v="2705"/>
          <ac:spMkLst>
            <pc:docMk/>
            <pc:sldMk cId="843812068" sldId="300"/>
            <ac:spMk id="5" creationId="{E515755F-8481-EDF8-2312-9BBA3FA5063F}"/>
          </ac:spMkLst>
        </pc:spChg>
        <pc:spChg chg="mod">
          <ac:chgData name="Mustafa Khurram" userId="a77e4c7cd79a98cc" providerId="LiveId" clId="{02B9BB8D-E87A-45BB-8E9B-589633EE241F}" dt="2024-04-14T16:09:26.635" v="2705"/>
          <ac:spMkLst>
            <pc:docMk/>
            <pc:sldMk cId="843812068" sldId="300"/>
            <ac:spMk id="6" creationId="{7DBC9698-81A5-B105-EB1A-2AE41B51DB9A}"/>
          </ac:spMkLst>
        </pc:spChg>
        <pc:spChg chg="add del">
          <ac:chgData name="Mustafa Khurram" userId="a77e4c7cd79a98cc" providerId="LiveId" clId="{02B9BB8D-E87A-45BB-8E9B-589633EE241F}" dt="2024-04-14T16:09:17.660" v="2701"/>
          <ac:spMkLst>
            <pc:docMk/>
            <pc:sldMk cId="843812068" sldId="300"/>
            <ac:spMk id="9" creationId="{42A4FC2C-047E-45A5-965D-8E1E3BF09BC6}"/>
          </ac:spMkLst>
        </pc:spChg>
        <pc:picChg chg="add mod">
          <ac:chgData name="Mustafa Khurram" userId="a77e4c7cd79a98cc" providerId="LiveId" clId="{02B9BB8D-E87A-45BB-8E9B-589633EE241F}" dt="2024-04-14T13:31:25.698" v="960" actId="27614"/>
          <ac:picMkLst>
            <pc:docMk/>
            <pc:sldMk cId="843812068" sldId="300"/>
            <ac:picMk id="4" creationId="{3F6DCAFD-9DA1-D4A1-736A-A42D74874DD5}"/>
          </ac:picMkLst>
        </pc:picChg>
        <pc:picChg chg="add mod">
          <ac:chgData name="Mustafa Khurram" userId="a77e4c7cd79a98cc" providerId="LiveId" clId="{02B9BB8D-E87A-45BB-8E9B-589633EE241F}" dt="2024-04-14T14:02:14.058" v="1427" actId="1076"/>
          <ac:picMkLst>
            <pc:docMk/>
            <pc:sldMk cId="843812068" sldId="300"/>
            <ac:picMk id="7" creationId="{6E278336-6DE8-664C-C6E4-F644B9CC0819}"/>
          </ac:picMkLst>
        </pc:picChg>
        <pc:picChg chg="add mod">
          <ac:chgData name="Mustafa Khurram" userId="a77e4c7cd79a98cc" providerId="LiveId" clId="{02B9BB8D-E87A-45BB-8E9B-589633EE241F}" dt="2024-04-14T15:39:10.929" v="2635" actId="1076"/>
          <ac:picMkLst>
            <pc:docMk/>
            <pc:sldMk cId="843812068" sldId="300"/>
            <ac:picMk id="8" creationId="{BE1BF04F-7774-5612-FDE6-BCD25A496D95}"/>
          </ac:picMkLst>
        </pc:picChg>
      </pc:sldChg>
      <pc:sldChg chg="addSp delSp modSp new mod setBg modClrScheme chgLayout">
        <pc:chgData name="Mustafa Khurram" userId="a77e4c7cd79a98cc" providerId="LiveId" clId="{02B9BB8D-E87A-45BB-8E9B-589633EE241F}" dt="2024-04-28T08:10:28.445" v="2950" actId="1036"/>
        <pc:sldMkLst>
          <pc:docMk/>
          <pc:sldMk cId="535377095" sldId="301"/>
        </pc:sldMkLst>
        <pc:spChg chg="del">
          <ac:chgData name="Mustafa Khurram" userId="a77e4c7cd79a98cc" providerId="LiveId" clId="{02B9BB8D-E87A-45BB-8E9B-589633EE241F}" dt="2024-04-14T13:31:57.636" v="963" actId="26606"/>
          <ac:spMkLst>
            <pc:docMk/>
            <pc:sldMk cId="535377095" sldId="301"/>
            <ac:spMk id="2" creationId="{53103665-743F-76D2-7B51-B5589FD654C2}"/>
          </ac:spMkLst>
        </pc:spChg>
        <pc:spChg chg="del">
          <ac:chgData name="Mustafa Khurram" userId="a77e4c7cd79a98cc" providerId="LiveId" clId="{02B9BB8D-E87A-45BB-8E9B-589633EE241F}" dt="2024-04-14T13:31:50.355" v="962"/>
          <ac:spMkLst>
            <pc:docMk/>
            <pc:sldMk cId="535377095" sldId="301"/>
            <ac:spMk id="3" creationId="{71145AC2-12E0-3457-D4F6-D53616EF324C}"/>
          </ac:spMkLst>
        </pc:spChg>
        <pc:spChg chg="add del mod ord">
          <ac:chgData name="Mustafa Khurram" userId="a77e4c7cd79a98cc" providerId="LiveId" clId="{02B9BB8D-E87A-45BB-8E9B-589633EE241F}" dt="2024-04-14T13:37:47.165" v="1333" actId="700"/>
          <ac:spMkLst>
            <pc:docMk/>
            <pc:sldMk cId="535377095" sldId="301"/>
            <ac:spMk id="5" creationId="{7F9D18FA-1221-A8B3-A272-02802CF8D3B3}"/>
          </ac:spMkLst>
        </pc:spChg>
        <pc:spChg chg="add del mod ord">
          <ac:chgData name="Mustafa Khurram" userId="a77e4c7cd79a98cc" providerId="LiveId" clId="{02B9BB8D-E87A-45BB-8E9B-589633EE241F}" dt="2024-04-14T13:38:00.135" v="1335" actId="26606"/>
          <ac:spMkLst>
            <pc:docMk/>
            <pc:sldMk cId="535377095" sldId="301"/>
            <ac:spMk id="6" creationId="{3F1116B1-09B8-DAD1-FBDB-65F71AA70E06}"/>
          </ac:spMkLst>
        </pc:spChg>
        <pc:spChg chg="mod">
          <ac:chgData name="Mustafa Khurram" userId="a77e4c7cd79a98cc" providerId="LiveId" clId="{02B9BB8D-E87A-45BB-8E9B-589633EE241F}" dt="2024-04-14T16:09:26.635" v="2705"/>
          <ac:spMkLst>
            <pc:docMk/>
            <pc:sldMk cId="535377095" sldId="301"/>
            <ac:spMk id="7" creationId="{F4A36A77-44B7-EE2E-11F3-B70222E7C35E}"/>
          </ac:spMkLst>
        </pc:spChg>
        <pc:spChg chg="mod">
          <ac:chgData name="Mustafa Khurram" userId="a77e4c7cd79a98cc" providerId="LiveId" clId="{02B9BB8D-E87A-45BB-8E9B-589633EE241F}" dt="2024-04-14T16:09:26.635" v="2705"/>
          <ac:spMkLst>
            <pc:docMk/>
            <pc:sldMk cId="535377095" sldId="301"/>
            <ac:spMk id="8" creationId="{65D8D4FF-4E61-7683-04B4-743BA9A5CBB1}"/>
          </ac:spMkLst>
        </pc:spChg>
        <pc:picChg chg="add mod ord">
          <ac:chgData name="Mustafa Khurram" userId="a77e4c7cd79a98cc" providerId="LiveId" clId="{02B9BB8D-E87A-45BB-8E9B-589633EE241F}" dt="2024-04-28T08:10:28.445" v="2950" actId="1036"/>
          <ac:picMkLst>
            <pc:docMk/>
            <pc:sldMk cId="535377095" sldId="301"/>
            <ac:picMk id="4" creationId="{DF47D453-B5E7-56A1-2D9C-9F883D8437B1}"/>
          </ac:picMkLst>
        </pc:picChg>
        <pc:picChg chg="add mod">
          <ac:chgData name="Mustafa Khurram" userId="a77e4c7cd79a98cc" providerId="LiveId" clId="{02B9BB8D-E87A-45BB-8E9B-589633EE241F}" dt="2024-04-14T14:02:23.944" v="1429" actId="1076"/>
          <ac:picMkLst>
            <pc:docMk/>
            <pc:sldMk cId="535377095" sldId="301"/>
            <ac:picMk id="9" creationId="{00EC02A3-A354-A5F0-3558-D5CD9D7E8928}"/>
          </ac:picMkLst>
        </pc:picChg>
        <pc:picChg chg="add mod">
          <ac:chgData name="Mustafa Khurram" userId="a77e4c7cd79a98cc" providerId="LiveId" clId="{02B9BB8D-E87A-45BB-8E9B-589633EE241F}" dt="2024-04-14T15:39:52.508" v="2643" actId="1076"/>
          <ac:picMkLst>
            <pc:docMk/>
            <pc:sldMk cId="535377095" sldId="301"/>
            <ac:picMk id="10" creationId="{9E2F02B2-76DD-DD9F-21C0-1922F44FC767}"/>
          </ac:picMkLst>
        </pc:picChg>
      </pc:sldChg>
      <pc:sldChg chg="addSp modSp new mod">
        <pc:chgData name="Mustafa Khurram" userId="a77e4c7cd79a98cc" providerId="LiveId" clId="{02B9BB8D-E87A-45BB-8E9B-589633EE241F}" dt="2024-04-28T09:43:04.467" v="3215" actId="20577"/>
        <pc:sldMkLst>
          <pc:docMk/>
          <pc:sldMk cId="81583499" sldId="302"/>
        </pc:sldMkLst>
        <pc:spChg chg="mod">
          <ac:chgData name="Mustafa Khurram" userId="a77e4c7cd79a98cc" providerId="LiveId" clId="{02B9BB8D-E87A-45BB-8E9B-589633EE241F}" dt="2024-04-14T16:09:26.635" v="2705"/>
          <ac:spMkLst>
            <pc:docMk/>
            <pc:sldMk cId="81583499" sldId="302"/>
            <ac:spMk id="2" creationId="{B2C025B7-811C-6A93-99AC-5B82E6B67F98}"/>
          </ac:spMkLst>
        </pc:spChg>
        <pc:spChg chg="mod">
          <ac:chgData name="Mustafa Khurram" userId="a77e4c7cd79a98cc" providerId="LiveId" clId="{02B9BB8D-E87A-45BB-8E9B-589633EE241F}" dt="2024-04-28T09:43:04.467" v="3215" actId="20577"/>
          <ac:spMkLst>
            <pc:docMk/>
            <pc:sldMk cId="81583499" sldId="302"/>
            <ac:spMk id="3" creationId="{3C76CE2B-1066-AAE2-F14B-C2044C645205}"/>
          </ac:spMkLst>
        </pc:spChg>
        <pc:spChg chg="mod">
          <ac:chgData name="Mustafa Khurram" userId="a77e4c7cd79a98cc" providerId="LiveId" clId="{02B9BB8D-E87A-45BB-8E9B-589633EE241F}" dt="2024-04-14T16:09:26.635" v="2705"/>
          <ac:spMkLst>
            <pc:docMk/>
            <pc:sldMk cId="81583499" sldId="302"/>
            <ac:spMk id="4" creationId="{9F887147-0212-145E-C9E0-6AAC8DCDF385}"/>
          </ac:spMkLst>
        </pc:spChg>
        <pc:spChg chg="mod">
          <ac:chgData name="Mustafa Khurram" userId="a77e4c7cd79a98cc" providerId="LiveId" clId="{02B9BB8D-E87A-45BB-8E9B-589633EE241F}" dt="2024-04-14T16:09:26.635" v="2705"/>
          <ac:spMkLst>
            <pc:docMk/>
            <pc:sldMk cId="81583499" sldId="302"/>
            <ac:spMk id="5" creationId="{05D477B9-9262-E1C0-A9BC-283A86F6D37C}"/>
          </ac:spMkLst>
        </pc:spChg>
        <pc:picChg chg="add mod">
          <ac:chgData name="Mustafa Khurram" userId="a77e4c7cd79a98cc" providerId="LiveId" clId="{02B9BB8D-E87A-45BB-8E9B-589633EE241F}" dt="2024-04-14T14:02:34.944" v="1431" actId="1076"/>
          <ac:picMkLst>
            <pc:docMk/>
            <pc:sldMk cId="81583499" sldId="302"/>
            <ac:picMk id="6" creationId="{12CBC39A-D5F9-F383-E986-320C872911EF}"/>
          </ac:picMkLst>
        </pc:picChg>
      </pc:sldChg>
      <pc:sldChg chg="addSp delSp modSp new mod modClrScheme chgLayout">
        <pc:chgData name="Mustafa Khurram" userId="a77e4c7cd79a98cc" providerId="LiveId" clId="{02B9BB8D-E87A-45BB-8E9B-589633EE241F}" dt="2024-04-28T08:42:56.305" v="3200" actId="1076"/>
        <pc:sldMkLst>
          <pc:docMk/>
          <pc:sldMk cId="3247226632" sldId="303"/>
        </pc:sldMkLst>
        <pc:spChg chg="del mod ord">
          <ac:chgData name="Mustafa Khurram" userId="a77e4c7cd79a98cc" providerId="LiveId" clId="{02B9BB8D-E87A-45BB-8E9B-589633EE241F}" dt="2024-04-14T14:05:50.333" v="1437" actId="700"/>
          <ac:spMkLst>
            <pc:docMk/>
            <pc:sldMk cId="3247226632" sldId="303"/>
            <ac:spMk id="2" creationId="{EE47AD31-442C-44A4-41D9-6CFE392016C8}"/>
          </ac:spMkLst>
        </pc:spChg>
        <pc:spChg chg="del">
          <ac:chgData name="Mustafa Khurram" userId="a77e4c7cd79a98cc" providerId="LiveId" clId="{02B9BB8D-E87A-45BB-8E9B-589633EE241F}" dt="2024-04-14T14:03:48.936" v="1433"/>
          <ac:spMkLst>
            <pc:docMk/>
            <pc:sldMk cId="3247226632" sldId="303"/>
            <ac:spMk id="3" creationId="{1D8CE5B5-D7E0-42EC-FCC7-B5835A20308C}"/>
          </ac:spMkLst>
        </pc:spChg>
        <pc:spChg chg="mod ord">
          <ac:chgData name="Mustafa Khurram" userId="a77e4c7cd79a98cc" providerId="LiveId" clId="{02B9BB8D-E87A-45BB-8E9B-589633EE241F}" dt="2024-04-14T16:09:26.635" v="2705"/>
          <ac:spMkLst>
            <pc:docMk/>
            <pc:sldMk cId="3247226632" sldId="303"/>
            <ac:spMk id="4" creationId="{B1D369DE-9DCE-B7F2-A626-9F89CC54E2C1}"/>
          </ac:spMkLst>
        </pc:spChg>
        <pc:spChg chg="mod ord">
          <ac:chgData name="Mustafa Khurram" userId="a77e4c7cd79a98cc" providerId="LiveId" clId="{02B9BB8D-E87A-45BB-8E9B-589633EE241F}" dt="2024-04-14T16:09:26.635" v="2705"/>
          <ac:spMkLst>
            <pc:docMk/>
            <pc:sldMk cId="3247226632" sldId="303"/>
            <ac:spMk id="5" creationId="{19F9BAC6-6095-53DE-B64A-91BDD7D72FEE}"/>
          </ac:spMkLst>
        </pc:spChg>
        <pc:spChg chg="add mod ord">
          <ac:chgData name="Mustafa Khurram" userId="a77e4c7cd79a98cc" providerId="LiveId" clId="{02B9BB8D-E87A-45BB-8E9B-589633EE241F}" dt="2024-04-14T16:09:26.635" v="2705"/>
          <ac:spMkLst>
            <pc:docMk/>
            <pc:sldMk cId="3247226632" sldId="303"/>
            <ac:spMk id="8" creationId="{A653A8AE-CF42-8D5A-E9E5-DE78E3D3038F}"/>
          </ac:spMkLst>
        </pc:spChg>
        <pc:spChg chg="add mod ord">
          <ac:chgData name="Mustafa Khurram" userId="a77e4c7cd79a98cc" providerId="LiveId" clId="{02B9BB8D-E87A-45BB-8E9B-589633EE241F}" dt="2024-04-14T14:14:40.293" v="1536" actId="2711"/>
          <ac:spMkLst>
            <pc:docMk/>
            <pc:sldMk cId="3247226632" sldId="303"/>
            <ac:spMk id="9" creationId="{7D4F3402-E33F-90B4-FD76-34F7326BE9C4}"/>
          </ac:spMkLst>
        </pc:spChg>
        <pc:spChg chg="add mod">
          <ac:chgData name="Mustafa Khurram" userId="a77e4c7cd79a98cc" providerId="LiveId" clId="{02B9BB8D-E87A-45BB-8E9B-589633EE241F}" dt="2024-04-14T14:15:01.154" v="1539" actId="2711"/>
          <ac:spMkLst>
            <pc:docMk/>
            <pc:sldMk cId="3247226632" sldId="303"/>
            <ac:spMk id="13" creationId="{4CA9FEC5-BA8D-D0F8-F059-1E25E29CD06B}"/>
          </ac:spMkLst>
        </pc:spChg>
        <pc:spChg chg="add mod">
          <ac:chgData name="Mustafa Khurram" userId="a77e4c7cd79a98cc" providerId="LiveId" clId="{02B9BB8D-E87A-45BB-8E9B-589633EE241F}" dt="2024-04-28T08:42:47.406" v="3199" actId="207"/>
          <ac:spMkLst>
            <pc:docMk/>
            <pc:sldMk cId="3247226632" sldId="303"/>
            <ac:spMk id="15" creationId="{DA5D68ED-E0F2-C021-E5B8-17B12568240B}"/>
          </ac:spMkLst>
        </pc:spChg>
        <pc:picChg chg="add mod ord">
          <ac:chgData name="Mustafa Khurram" userId="a77e4c7cd79a98cc" providerId="LiveId" clId="{02B9BB8D-E87A-45BB-8E9B-589633EE241F}" dt="2024-04-28T08:42:56.305" v="3200" actId="1076"/>
          <ac:picMkLst>
            <pc:docMk/>
            <pc:sldMk cId="3247226632" sldId="303"/>
            <ac:picMk id="6" creationId="{1AFD4445-789E-9B52-CC23-DF690E7B4662}"/>
          </ac:picMkLst>
        </pc:picChg>
        <pc:picChg chg="add mod">
          <ac:chgData name="Mustafa Khurram" userId="a77e4c7cd79a98cc" providerId="LiveId" clId="{02B9BB8D-E87A-45BB-8E9B-589633EE241F}" dt="2024-04-14T14:05:12.789" v="1436" actId="1076"/>
          <ac:picMkLst>
            <pc:docMk/>
            <pc:sldMk cId="3247226632" sldId="303"/>
            <ac:picMk id="7" creationId="{352F660A-87FD-C04D-4D72-636E9B13F56C}"/>
          </ac:picMkLst>
        </pc:picChg>
        <pc:picChg chg="add del mod">
          <ac:chgData name="Mustafa Khurram" userId="a77e4c7cd79a98cc" providerId="LiveId" clId="{02B9BB8D-E87A-45BB-8E9B-589633EE241F}" dt="2024-04-14T14:10:20.186" v="1496" actId="21"/>
          <ac:picMkLst>
            <pc:docMk/>
            <pc:sldMk cId="3247226632" sldId="303"/>
            <ac:picMk id="11" creationId="{32658783-3977-13F4-BB2F-89ACAD28C824}"/>
          </ac:picMkLst>
        </pc:picChg>
        <pc:picChg chg="add mod">
          <ac:chgData name="Mustafa Khurram" userId="a77e4c7cd79a98cc" providerId="LiveId" clId="{02B9BB8D-E87A-45BB-8E9B-589633EE241F}" dt="2024-04-14T14:12:44.963" v="1531" actId="1076"/>
          <ac:picMkLst>
            <pc:docMk/>
            <pc:sldMk cId="3247226632" sldId="303"/>
            <ac:picMk id="16" creationId="{F788E8BF-0248-BF02-0EE8-9622A2B8B632}"/>
          </ac:picMkLst>
        </pc:picChg>
      </pc:sldChg>
      <pc:sldChg chg="addSp delSp modSp new mod modClrScheme chgLayout">
        <pc:chgData name="Mustafa Khurram" userId="a77e4c7cd79a98cc" providerId="LiveId" clId="{02B9BB8D-E87A-45BB-8E9B-589633EE241F}" dt="2024-04-28T08:40:59.620" v="3196" actId="1076"/>
        <pc:sldMkLst>
          <pc:docMk/>
          <pc:sldMk cId="3772986666" sldId="304"/>
        </pc:sldMkLst>
        <pc:spChg chg="del mod ord">
          <ac:chgData name="Mustafa Khurram" userId="a77e4c7cd79a98cc" providerId="LiveId" clId="{02B9BB8D-E87A-45BB-8E9B-589633EE241F}" dt="2024-04-14T14:15:55.998" v="1541" actId="700"/>
          <ac:spMkLst>
            <pc:docMk/>
            <pc:sldMk cId="3772986666" sldId="304"/>
            <ac:spMk id="2" creationId="{2DF44AC6-2052-6616-161E-5CCAEF36081B}"/>
          </ac:spMkLst>
        </pc:spChg>
        <pc:spChg chg="del mod ord">
          <ac:chgData name="Mustafa Khurram" userId="a77e4c7cd79a98cc" providerId="LiveId" clId="{02B9BB8D-E87A-45BB-8E9B-589633EE241F}" dt="2024-04-14T14:15:55.998" v="1541" actId="700"/>
          <ac:spMkLst>
            <pc:docMk/>
            <pc:sldMk cId="3772986666" sldId="304"/>
            <ac:spMk id="3" creationId="{01757566-8016-5EF1-E439-8BDC305790B4}"/>
          </ac:spMkLst>
        </pc:spChg>
        <pc:spChg chg="del">
          <ac:chgData name="Mustafa Khurram" userId="a77e4c7cd79a98cc" providerId="LiveId" clId="{02B9BB8D-E87A-45BB-8E9B-589633EE241F}" dt="2024-04-14T14:15:55.998" v="1541" actId="700"/>
          <ac:spMkLst>
            <pc:docMk/>
            <pc:sldMk cId="3772986666" sldId="304"/>
            <ac:spMk id="4" creationId="{C0E7244C-BDA7-01F5-D9C8-450F33078642}"/>
          </ac:spMkLst>
        </pc:spChg>
        <pc:spChg chg="mod ord">
          <ac:chgData name="Mustafa Khurram" userId="a77e4c7cd79a98cc" providerId="LiveId" clId="{02B9BB8D-E87A-45BB-8E9B-589633EE241F}" dt="2024-04-14T16:09:26.635" v="2705"/>
          <ac:spMkLst>
            <pc:docMk/>
            <pc:sldMk cId="3772986666" sldId="304"/>
            <ac:spMk id="5" creationId="{7F87535B-B57C-FBC3-C07C-312E5B333D1E}"/>
          </ac:spMkLst>
        </pc:spChg>
        <pc:spChg chg="mod ord">
          <ac:chgData name="Mustafa Khurram" userId="a77e4c7cd79a98cc" providerId="LiveId" clId="{02B9BB8D-E87A-45BB-8E9B-589633EE241F}" dt="2024-04-14T16:09:26.635" v="2705"/>
          <ac:spMkLst>
            <pc:docMk/>
            <pc:sldMk cId="3772986666" sldId="304"/>
            <ac:spMk id="6" creationId="{B83A44CA-2C78-8D30-730D-2AC8EFFFAC96}"/>
          </ac:spMkLst>
        </pc:spChg>
        <pc:spChg chg="add mod ord">
          <ac:chgData name="Mustafa Khurram" userId="a77e4c7cd79a98cc" providerId="LiveId" clId="{02B9BB8D-E87A-45BB-8E9B-589633EE241F}" dt="2024-04-14T16:09:26.635" v="2705"/>
          <ac:spMkLst>
            <pc:docMk/>
            <pc:sldMk cId="3772986666" sldId="304"/>
            <ac:spMk id="7" creationId="{88A20A7B-6446-7FB2-F7B1-96BA08545613}"/>
          </ac:spMkLst>
        </pc:spChg>
        <pc:spChg chg="add del mod ord">
          <ac:chgData name="Mustafa Khurram" userId="a77e4c7cd79a98cc" providerId="LiveId" clId="{02B9BB8D-E87A-45BB-8E9B-589633EE241F}" dt="2024-04-14T14:15:59.955" v="1542"/>
          <ac:spMkLst>
            <pc:docMk/>
            <pc:sldMk cId="3772986666" sldId="304"/>
            <ac:spMk id="8" creationId="{4229E852-2454-DE56-4A8C-5F88F0765386}"/>
          </ac:spMkLst>
        </pc:spChg>
        <pc:picChg chg="add mod">
          <ac:chgData name="Mustafa Khurram" userId="a77e4c7cd79a98cc" providerId="LiveId" clId="{02B9BB8D-E87A-45BB-8E9B-589633EE241F}" dt="2024-04-28T08:40:59.620" v="3196" actId="1076"/>
          <ac:picMkLst>
            <pc:docMk/>
            <pc:sldMk cId="3772986666" sldId="304"/>
            <ac:picMk id="9" creationId="{E72A8F4F-46C7-0D18-876F-2B2EDAA6CFF0}"/>
          </ac:picMkLst>
        </pc:picChg>
      </pc:sldChg>
      <pc:sldChg chg="addSp delSp modSp new mod modClrScheme chgLayout">
        <pc:chgData name="Mustafa Khurram" userId="a77e4c7cd79a98cc" providerId="LiveId" clId="{02B9BB8D-E87A-45BB-8E9B-589633EE241F}" dt="2024-04-28T08:45:03.801" v="3203" actId="255"/>
        <pc:sldMkLst>
          <pc:docMk/>
          <pc:sldMk cId="1571914223" sldId="305"/>
        </pc:sldMkLst>
        <pc:spChg chg="del mod ord">
          <ac:chgData name="Mustafa Khurram" userId="a77e4c7cd79a98cc" providerId="LiveId" clId="{02B9BB8D-E87A-45BB-8E9B-589633EE241F}" dt="2024-04-14T14:18:05.410" v="1552" actId="700"/>
          <ac:spMkLst>
            <pc:docMk/>
            <pc:sldMk cId="1571914223" sldId="305"/>
            <ac:spMk id="2" creationId="{798B843A-3607-04D3-3931-7AD7085F2F18}"/>
          </ac:spMkLst>
        </pc:spChg>
        <pc:spChg chg="del">
          <ac:chgData name="Mustafa Khurram" userId="a77e4c7cd79a98cc" providerId="LiveId" clId="{02B9BB8D-E87A-45BB-8E9B-589633EE241F}" dt="2024-04-14T14:18:05.410" v="1552" actId="700"/>
          <ac:spMkLst>
            <pc:docMk/>
            <pc:sldMk cId="1571914223" sldId="305"/>
            <ac:spMk id="3" creationId="{4970CFAA-C14B-1F32-CB57-4817AE5B198B}"/>
          </ac:spMkLst>
        </pc:spChg>
        <pc:spChg chg="mod ord">
          <ac:chgData name="Mustafa Khurram" userId="a77e4c7cd79a98cc" providerId="LiveId" clId="{02B9BB8D-E87A-45BB-8E9B-589633EE241F}" dt="2024-04-14T16:09:26.635" v="2705"/>
          <ac:spMkLst>
            <pc:docMk/>
            <pc:sldMk cId="1571914223" sldId="305"/>
            <ac:spMk id="4" creationId="{478F232D-9200-4665-2F6A-B4EF8F818C38}"/>
          </ac:spMkLst>
        </pc:spChg>
        <pc:spChg chg="mod ord">
          <ac:chgData name="Mustafa Khurram" userId="a77e4c7cd79a98cc" providerId="LiveId" clId="{02B9BB8D-E87A-45BB-8E9B-589633EE241F}" dt="2024-04-14T16:09:26.635" v="2705"/>
          <ac:spMkLst>
            <pc:docMk/>
            <pc:sldMk cId="1571914223" sldId="305"/>
            <ac:spMk id="5" creationId="{C8730E27-C213-EF7C-56BD-BC75B8451E53}"/>
          </ac:spMkLst>
        </pc:spChg>
        <pc:spChg chg="add mod ord">
          <ac:chgData name="Mustafa Khurram" userId="a77e4c7cd79a98cc" providerId="LiveId" clId="{02B9BB8D-E87A-45BB-8E9B-589633EE241F}" dt="2024-04-28T08:45:03.801" v="3203" actId="255"/>
          <ac:spMkLst>
            <pc:docMk/>
            <pc:sldMk cId="1571914223" sldId="305"/>
            <ac:spMk id="6" creationId="{412A1146-923B-E183-9B5D-67C8517F251B}"/>
          </ac:spMkLst>
        </pc:spChg>
        <pc:spChg chg="add del mod ord">
          <ac:chgData name="Mustafa Khurram" userId="a77e4c7cd79a98cc" providerId="LiveId" clId="{02B9BB8D-E87A-45BB-8E9B-589633EE241F}" dt="2024-04-14T14:19:08.649" v="1578" actId="700"/>
          <ac:spMkLst>
            <pc:docMk/>
            <pc:sldMk cId="1571914223" sldId="305"/>
            <ac:spMk id="7" creationId="{8D6F8F62-AEDF-6166-BBB7-7A4AB26F2CAF}"/>
          </ac:spMkLst>
        </pc:spChg>
        <pc:spChg chg="add del mod ord">
          <ac:chgData name="Mustafa Khurram" userId="a77e4c7cd79a98cc" providerId="LiveId" clId="{02B9BB8D-E87A-45BB-8E9B-589633EE241F}" dt="2024-04-14T14:21:45.144" v="1639" actId="700"/>
          <ac:spMkLst>
            <pc:docMk/>
            <pc:sldMk cId="1571914223" sldId="305"/>
            <ac:spMk id="9" creationId="{FFAA1796-6C1C-A437-B59B-BF9E11B77994}"/>
          </ac:spMkLst>
        </pc:spChg>
        <pc:picChg chg="add mod">
          <ac:chgData name="Mustafa Khurram" userId="a77e4c7cd79a98cc" providerId="LiveId" clId="{02B9BB8D-E87A-45BB-8E9B-589633EE241F}" dt="2024-04-14T14:24:12.177" v="1790" actId="1076"/>
          <ac:picMkLst>
            <pc:docMk/>
            <pc:sldMk cId="1571914223" sldId="305"/>
            <ac:picMk id="8" creationId="{2FC0047E-4249-0450-5694-28D0F3B65EFD}"/>
          </ac:picMkLst>
        </pc:picChg>
      </pc:sldChg>
      <pc:sldChg chg="addSp delSp modSp new mod setBg">
        <pc:chgData name="Mustafa Khurram" userId="a77e4c7cd79a98cc" providerId="LiveId" clId="{02B9BB8D-E87A-45BB-8E9B-589633EE241F}" dt="2024-04-28T08:45:34.299" v="3204" actId="1076"/>
        <pc:sldMkLst>
          <pc:docMk/>
          <pc:sldMk cId="946361375" sldId="306"/>
        </pc:sldMkLst>
        <pc:spChg chg="mod">
          <ac:chgData name="Mustafa Khurram" userId="a77e4c7cd79a98cc" providerId="LiveId" clId="{02B9BB8D-E87A-45BB-8E9B-589633EE241F}" dt="2024-04-14T14:28:55.407" v="1834" actId="26606"/>
          <ac:spMkLst>
            <pc:docMk/>
            <pc:sldMk cId="946361375" sldId="306"/>
            <ac:spMk id="2" creationId="{1F9EA82E-304D-099F-CC0A-D3D3E29149D6}"/>
          </ac:spMkLst>
        </pc:spChg>
        <pc:spChg chg="mod">
          <ac:chgData name="Mustafa Khurram" userId="a77e4c7cd79a98cc" providerId="LiveId" clId="{02B9BB8D-E87A-45BB-8E9B-589633EE241F}" dt="2024-04-14T16:09:26.635" v="2705"/>
          <ac:spMkLst>
            <pc:docMk/>
            <pc:sldMk cId="946361375" sldId="306"/>
            <ac:spMk id="3" creationId="{8BA875CE-01B2-8889-F321-799B884ABF2C}"/>
          </ac:spMkLst>
        </pc:spChg>
        <pc:spChg chg="mod">
          <ac:chgData name="Mustafa Khurram" userId="a77e4c7cd79a98cc" providerId="LiveId" clId="{02B9BB8D-E87A-45BB-8E9B-589633EE241F}" dt="2024-04-14T16:09:26.635" v="2705"/>
          <ac:spMkLst>
            <pc:docMk/>
            <pc:sldMk cId="946361375" sldId="306"/>
            <ac:spMk id="4" creationId="{FBFDA89A-4F48-6619-D7CF-85ECC6CA55D2}"/>
          </ac:spMkLst>
        </pc:spChg>
        <pc:picChg chg="add del mod ord">
          <ac:chgData name="Mustafa Khurram" userId="a77e4c7cd79a98cc" providerId="LiveId" clId="{02B9BB8D-E87A-45BB-8E9B-589633EE241F}" dt="2024-04-14T14:29:57.573" v="1835" actId="21"/>
          <ac:picMkLst>
            <pc:docMk/>
            <pc:sldMk cId="946361375" sldId="306"/>
            <ac:picMk id="6" creationId="{4738AB71-AA7C-77B3-4EA6-87F1E1CE4DEB}"/>
          </ac:picMkLst>
        </pc:picChg>
        <pc:picChg chg="add del">
          <ac:chgData name="Mustafa Khurram" userId="a77e4c7cd79a98cc" providerId="LiveId" clId="{02B9BB8D-E87A-45BB-8E9B-589633EE241F}" dt="2024-04-14T14:46:15.313" v="1887" actId="21"/>
          <ac:picMkLst>
            <pc:docMk/>
            <pc:sldMk cId="946361375" sldId="306"/>
            <ac:picMk id="7" creationId="{4B21C921-713F-0A70-7D05-33D4C65477F5}"/>
          </ac:picMkLst>
        </pc:picChg>
        <pc:picChg chg="add del mod">
          <ac:chgData name="Mustafa Khurram" userId="a77e4c7cd79a98cc" providerId="LiveId" clId="{02B9BB8D-E87A-45BB-8E9B-589633EE241F}" dt="2024-04-14T14:47:40.637" v="1894" actId="21"/>
          <ac:picMkLst>
            <pc:docMk/>
            <pc:sldMk cId="946361375" sldId="306"/>
            <ac:picMk id="8" creationId="{AABE69C8-9B9F-37EF-4E64-25F5982233C1}"/>
          </ac:picMkLst>
        </pc:picChg>
        <pc:picChg chg="add del">
          <ac:chgData name="Mustafa Khurram" userId="a77e4c7cd79a98cc" providerId="LiveId" clId="{02B9BB8D-E87A-45BB-8E9B-589633EE241F}" dt="2024-04-14T14:46:29.287" v="1889" actId="21"/>
          <ac:picMkLst>
            <pc:docMk/>
            <pc:sldMk cId="946361375" sldId="306"/>
            <ac:picMk id="9" creationId="{2832617D-10DD-1216-773C-109DA410B45C}"/>
          </ac:picMkLst>
        </pc:picChg>
        <pc:picChg chg="add mod">
          <ac:chgData name="Mustafa Khurram" userId="a77e4c7cd79a98cc" providerId="LiveId" clId="{02B9BB8D-E87A-45BB-8E9B-589633EE241F}" dt="2024-04-28T08:45:34.299" v="3204" actId="1076"/>
          <ac:picMkLst>
            <pc:docMk/>
            <pc:sldMk cId="946361375" sldId="306"/>
            <ac:picMk id="11" creationId="{707F5632-B33B-6688-C473-7A29AEB40148}"/>
          </ac:picMkLst>
        </pc:picChg>
      </pc:sldChg>
      <pc:sldChg chg="addSp delSp modSp new mod">
        <pc:chgData name="Mustafa Khurram" userId="a77e4c7cd79a98cc" providerId="LiveId" clId="{02B9BB8D-E87A-45BB-8E9B-589633EE241F}" dt="2024-04-28T08:37:14.762" v="3175" actId="1076"/>
        <pc:sldMkLst>
          <pc:docMk/>
          <pc:sldMk cId="2062300237" sldId="307"/>
        </pc:sldMkLst>
        <pc:spChg chg="mod">
          <ac:chgData name="Mustafa Khurram" userId="a77e4c7cd79a98cc" providerId="LiveId" clId="{02B9BB8D-E87A-45BB-8E9B-589633EE241F}" dt="2024-04-14T16:09:26.635" v="2705"/>
          <ac:spMkLst>
            <pc:docMk/>
            <pc:sldMk cId="2062300237" sldId="307"/>
            <ac:spMk id="2" creationId="{1CA52D7C-223C-D908-6B3D-45DB708EC97B}"/>
          </ac:spMkLst>
        </pc:spChg>
        <pc:spChg chg="mod">
          <ac:chgData name="Mustafa Khurram" userId="a77e4c7cd79a98cc" providerId="LiveId" clId="{02B9BB8D-E87A-45BB-8E9B-589633EE241F}" dt="2024-04-14T16:09:26.635" v="2705"/>
          <ac:spMkLst>
            <pc:docMk/>
            <pc:sldMk cId="2062300237" sldId="307"/>
            <ac:spMk id="3" creationId="{B71E8AD8-0A09-36BA-A01A-1C639B30C4D6}"/>
          </ac:spMkLst>
        </pc:spChg>
        <pc:spChg chg="mod">
          <ac:chgData name="Mustafa Khurram" userId="a77e4c7cd79a98cc" providerId="LiveId" clId="{02B9BB8D-E87A-45BB-8E9B-589633EE241F}" dt="2024-04-14T16:09:26.635" v="2705"/>
          <ac:spMkLst>
            <pc:docMk/>
            <pc:sldMk cId="2062300237" sldId="307"/>
            <ac:spMk id="4" creationId="{7AD25C4A-E5C1-E42A-BF07-2754063B4390}"/>
          </ac:spMkLst>
        </pc:spChg>
        <pc:picChg chg="add del mod">
          <ac:chgData name="Mustafa Khurram" userId="a77e4c7cd79a98cc" providerId="LiveId" clId="{02B9BB8D-E87A-45BB-8E9B-589633EE241F}" dt="2024-04-14T14:33:14.893" v="1844" actId="21"/>
          <ac:picMkLst>
            <pc:docMk/>
            <pc:sldMk cId="2062300237" sldId="307"/>
            <ac:picMk id="6" creationId="{EC632464-6D48-9505-F914-291516F1CF1A}"/>
          </ac:picMkLst>
        </pc:picChg>
        <pc:picChg chg="add del">
          <ac:chgData name="Mustafa Khurram" userId="a77e4c7cd79a98cc" providerId="LiveId" clId="{02B9BB8D-E87A-45BB-8E9B-589633EE241F}" dt="2024-04-14T14:33:31.667" v="1846" actId="21"/>
          <ac:picMkLst>
            <pc:docMk/>
            <pc:sldMk cId="2062300237" sldId="307"/>
            <ac:picMk id="7" creationId="{00B18E22-2E83-BE1D-86DA-B15CFB2272BE}"/>
          </ac:picMkLst>
        </pc:picChg>
        <pc:picChg chg="add del mod">
          <ac:chgData name="Mustafa Khurram" userId="a77e4c7cd79a98cc" providerId="LiveId" clId="{02B9BB8D-E87A-45BB-8E9B-589633EE241F}" dt="2024-04-14T14:44:15.438" v="1882" actId="21"/>
          <ac:picMkLst>
            <pc:docMk/>
            <pc:sldMk cId="2062300237" sldId="307"/>
            <ac:picMk id="9" creationId="{02531240-C262-3DF6-1639-67E76F4CFC0F}"/>
          </ac:picMkLst>
        </pc:picChg>
        <pc:picChg chg="add mod">
          <ac:chgData name="Mustafa Khurram" userId="a77e4c7cd79a98cc" providerId="LiveId" clId="{02B9BB8D-E87A-45BB-8E9B-589633EE241F}" dt="2024-04-28T08:37:14.762" v="3175" actId="1076"/>
          <ac:picMkLst>
            <pc:docMk/>
            <pc:sldMk cId="2062300237" sldId="307"/>
            <ac:picMk id="11" creationId="{FFD34D12-6BC9-609C-D9B3-8DBF1C3BE58B}"/>
          </ac:picMkLst>
        </pc:picChg>
      </pc:sldChg>
      <pc:sldChg chg="addSp delSp modSp new mod ord modTransition chgLayout">
        <pc:chgData name="Mustafa Khurram" userId="a77e4c7cd79a98cc" providerId="LiveId" clId="{02B9BB8D-E87A-45BB-8E9B-589633EE241F}" dt="2024-04-28T07:46:04.663" v="2806"/>
        <pc:sldMkLst>
          <pc:docMk/>
          <pc:sldMk cId="1013070474" sldId="308"/>
        </pc:sldMkLst>
        <pc:spChg chg="mod ord">
          <ac:chgData name="Mustafa Khurram" userId="a77e4c7cd79a98cc" providerId="LiveId" clId="{02B9BB8D-E87A-45BB-8E9B-589633EE241F}" dt="2024-04-28T07:41:43.427" v="2792" actId="20578"/>
          <ac:spMkLst>
            <pc:docMk/>
            <pc:sldMk cId="1013070474" sldId="308"/>
            <ac:spMk id="2" creationId="{1A9FB8B6-BD10-C9D9-AECC-DE5DF428687B}"/>
          </ac:spMkLst>
        </pc:spChg>
        <pc:spChg chg="mod ord">
          <ac:chgData name="Mustafa Khurram" userId="a77e4c7cd79a98cc" providerId="LiveId" clId="{02B9BB8D-E87A-45BB-8E9B-589633EE241F}" dt="2024-04-14T16:09:26.635" v="2705"/>
          <ac:spMkLst>
            <pc:docMk/>
            <pc:sldMk cId="1013070474" sldId="308"/>
            <ac:spMk id="3" creationId="{B4A1ED5B-308E-CD46-0F10-1057D38EA147}"/>
          </ac:spMkLst>
        </pc:spChg>
        <pc:spChg chg="mod ord">
          <ac:chgData name="Mustafa Khurram" userId="a77e4c7cd79a98cc" providerId="LiveId" clId="{02B9BB8D-E87A-45BB-8E9B-589633EE241F}" dt="2024-04-14T16:09:26.635" v="2705"/>
          <ac:spMkLst>
            <pc:docMk/>
            <pc:sldMk cId="1013070474" sldId="308"/>
            <ac:spMk id="4" creationId="{ECBC6D53-D8DD-2926-B8CD-A0FD4F8B0F32}"/>
          </ac:spMkLst>
        </pc:spChg>
        <pc:spChg chg="add del">
          <ac:chgData name="Mustafa Khurram" userId="a77e4c7cd79a98cc" providerId="LiveId" clId="{02B9BB8D-E87A-45BB-8E9B-589633EE241F}" dt="2024-04-14T14:41:25.599" v="1873" actId="21"/>
          <ac:spMkLst>
            <pc:docMk/>
            <pc:sldMk cId="1013070474" sldId="308"/>
            <ac:spMk id="11" creationId="{D78D8AE0-9F9E-8E24-93C7-D3F6F3930383}"/>
          </ac:spMkLst>
        </pc:spChg>
        <pc:picChg chg="add del mod">
          <ac:chgData name="Mustafa Khurram" userId="a77e4c7cd79a98cc" providerId="LiveId" clId="{02B9BB8D-E87A-45BB-8E9B-589633EE241F}" dt="2024-04-14T14:38:14.247" v="1865" actId="21"/>
          <ac:picMkLst>
            <pc:docMk/>
            <pc:sldMk cId="1013070474" sldId="308"/>
            <ac:picMk id="6" creationId="{4DC26F91-B113-6DCB-CD5C-B1E665329E9B}"/>
          </ac:picMkLst>
        </pc:picChg>
        <pc:picChg chg="add del">
          <ac:chgData name="Mustafa Khurram" userId="a77e4c7cd79a98cc" providerId="LiveId" clId="{02B9BB8D-E87A-45BB-8E9B-589633EE241F}" dt="2024-04-28T07:42:29.648" v="2794" actId="21"/>
          <ac:picMkLst>
            <pc:docMk/>
            <pc:sldMk cId="1013070474" sldId="308"/>
            <ac:picMk id="6" creationId="{C6397EA1-7831-6259-09F6-11914C0CA97F}"/>
          </ac:picMkLst>
        </pc:picChg>
        <pc:picChg chg="add mod">
          <ac:chgData name="Mustafa Khurram" userId="a77e4c7cd79a98cc" providerId="LiveId" clId="{02B9BB8D-E87A-45BB-8E9B-589633EE241F}" dt="2024-04-20T10:01:20.414" v="2772" actId="1076"/>
          <ac:picMkLst>
            <pc:docMk/>
            <pc:sldMk cId="1013070474" sldId="308"/>
            <ac:picMk id="7" creationId="{968C4A51-28B3-9BFA-E3B6-F4B3822D9444}"/>
          </ac:picMkLst>
        </pc:picChg>
        <pc:picChg chg="add del mod">
          <ac:chgData name="Mustafa Khurram" userId="a77e4c7cd79a98cc" providerId="LiveId" clId="{02B9BB8D-E87A-45BB-8E9B-589633EE241F}" dt="2024-04-14T14:41:37.471" v="1876" actId="21"/>
          <ac:picMkLst>
            <pc:docMk/>
            <pc:sldMk cId="1013070474" sldId="308"/>
            <ac:picMk id="9" creationId="{2E6510E8-BE27-63D4-C1BC-364157A8448D}"/>
          </ac:picMkLst>
        </pc:picChg>
        <pc:picChg chg="add mod">
          <ac:chgData name="Mustafa Khurram" userId="a77e4c7cd79a98cc" providerId="LiveId" clId="{02B9BB8D-E87A-45BB-8E9B-589633EE241F}" dt="2024-04-28T07:44:06.932" v="2799" actId="1036"/>
          <ac:picMkLst>
            <pc:docMk/>
            <pc:sldMk cId="1013070474" sldId="308"/>
            <ac:picMk id="9" creationId="{839D9C8D-FF0F-56DB-46D1-CA069942B26E}"/>
          </ac:picMkLst>
        </pc:picChg>
        <pc:picChg chg="add del">
          <ac:chgData name="Mustafa Khurram" userId="a77e4c7cd79a98cc" providerId="LiveId" clId="{02B9BB8D-E87A-45BB-8E9B-589633EE241F}" dt="2024-04-14T14:43:10.847" v="1879" actId="21"/>
          <ac:picMkLst>
            <pc:docMk/>
            <pc:sldMk cId="1013070474" sldId="308"/>
            <ac:picMk id="13" creationId="{93C9B567-0D84-4B83-BD84-3E69B2E589D8}"/>
          </ac:picMkLst>
        </pc:picChg>
        <pc:picChg chg="add del mod">
          <ac:chgData name="Mustafa Khurram" userId="a77e4c7cd79a98cc" providerId="LiveId" clId="{02B9BB8D-E87A-45BB-8E9B-589633EE241F}" dt="2024-04-14T14:57:44.939" v="2403" actId="21"/>
          <ac:picMkLst>
            <pc:docMk/>
            <pc:sldMk cId="1013070474" sldId="308"/>
            <ac:picMk id="14" creationId="{82AA82DE-841D-6FC0-49B5-B8ABED1F85B6}"/>
          </ac:picMkLst>
        </pc:picChg>
      </pc:sldChg>
      <pc:sldChg chg="addSp delSp modSp new mod modClrScheme chgLayout">
        <pc:chgData name="Mustafa Khurram" userId="a77e4c7cd79a98cc" providerId="LiveId" clId="{02B9BB8D-E87A-45BB-8E9B-589633EE241F}" dt="2024-05-13T08:43:10.704" v="3216" actId="255"/>
        <pc:sldMkLst>
          <pc:docMk/>
          <pc:sldMk cId="3958143578" sldId="309"/>
        </pc:sldMkLst>
        <pc:spChg chg="mod ord">
          <ac:chgData name="Mustafa Khurram" userId="a77e4c7cd79a98cc" providerId="LiveId" clId="{02B9BB8D-E87A-45BB-8E9B-589633EE241F}" dt="2024-05-13T08:43:10.704" v="3216" actId="255"/>
          <ac:spMkLst>
            <pc:docMk/>
            <pc:sldMk cId="3958143578" sldId="309"/>
            <ac:spMk id="2" creationId="{8D5356B1-4F25-4027-1D1E-530B0F4977BB}"/>
          </ac:spMkLst>
        </pc:spChg>
        <pc:spChg chg="mod ord">
          <ac:chgData name="Mustafa Khurram" userId="a77e4c7cd79a98cc" providerId="LiveId" clId="{02B9BB8D-E87A-45BB-8E9B-589633EE241F}" dt="2024-04-14T16:09:26.635" v="2705"/>
          <ac:spMkLst>
            <pc:docMk/>
            <pc:sldMk cId="3958143578" sldId="309"/>
            <ac:spMk id="3" creationId="{BDAB1739-0D6B-FF8E-6C00-87D01F795C0E}"/>
          </ac:spMkLst>
        </pc:spChg>
        <pc:spChg chg="mod ord">
          <ac:chgData name="Mustafa Khurram" userId="a77e4c7cd79a98cc" providerId="LiveId" clId="{02B9BB8D-E87A-45BB-8E9B-589633EE241F}" dt="2024-04-14T16:09:26.635" v="2705"/>
          <ac:spMkLst>
            <pc:docMk/>
            <pc:sldMk cId="3958143578" sldId="309"/>
            <ac:spMk id="4" creationId="{25857DF8-9C9F-4FC8-5DF9-CB00262BAE8D}"/>
          </ac:spMkLst>
        </pc:spChg>
        <pc:spChg chg="add del mod ord">
          <ac:chgData name="Mustafa Khurram" userId="a77e4c7cd79a98cc" providerId="LiveId" clId="{02B9BB8D-E87A-45BB-8E9B-589633EE241F}" dt="2024-04-14T15:02:45.035" v="2454" actId="700"/>
          <ac:spMkLst>
            <pc:docMk/>
            <pc:sldMk cId="3958143578" sldId="309"/>
            <ac:spMk id="5" creationId="{5A59DCD3-743D-3E7E-F54D-1E30097D9A8E}"/>
          </ac:spMkLst>
        </pc:spChg>
        <pc:picChg chg="add mod">
          <ac:chgData name="Mustafa Khurram" userId="a77e4c7cd79a98cc" providerId="LiveId" clId="{02B9BB8D-E87A-45BB-8E9B-589633EE241F}" dt="2024-04-14T15:03:44.960" v="2475" actId="1076"/>
          <ac:picMkLst>
            <pc:docMk/>
            <pc:sldMk cId="3958143578" sldId="309"/>
            <ac:picMk id="6" creationId="{6D2F5A82-4AA7-96BB-B54B-252C145C5DF1}"/>
          </ac:picMkLst>
        </pc:picChg>
        <pc:picChg chg="add mod">
          <ac:chgData name="Mustafa Khurram" userId="a77e4c7cd79a98cc" providerId="LiveId" clId="{02B9BB8D-E87A-45BB-8E9B-589633EE241F}" dt="2024-04-14T15:05:34.914" v="2493" actId="1076"/>
          <ac:picMkLst>
            <pc:docMk/>
            <pc:sldMk cId="3958143578" sldId="309"/>
            <ac:picMk id="7" creationId="{9A123DA2-8B61-4605-E994-8D0F35A6A895}"/>
          </ac:picMkLst>
        </pc:picChg>
      </pc:sldChg>
      <pc:sldChg chg="new del">
        <pc:chgData name="Mustafa Khurram" userId="a77e4c7cd79a98cc" providerId="LiveId" clId="{02B9BB8D-E87A-45BB-8E9B-589633EE241F}" dt="2024-04-14T15:17:15.803" v="2540" actId="2696"/>
        <pc:sldMkLst>
          <pc:docMk/>
          <pc:sldMk cId="1149361578" sldId="310"/>
        </pc:sldMkLst>
      </pc:sldChg>
      <pc:sldChg chg="new del">
        <pc:chgData name="Mustafa Khurram" userId="a77e4c7cd79a98cc" providerId="LiveId" clId="{02B9BB8D-E87A-45BB-8E9B-589633EE241F}" dt="2024-04-14T15:25:21.437" v="2557" actId="2696"/>
        <pc:sldMkLst>
          <pc:docMk/>
          <pc:sldMk cId="2357160864" sldId="310"/>
        </pc:sldMkLst>
      </pc:sldChg>
      <pc:sldChg chg="addSp delSp modSp new mod ord setBg delDesignElem">
        <pc:chgData name="Mustafa Khurram" userId="a77e4c7cd79a98cc" providerId="LiveId" clId="{02B9BB8D-E87A-45BB-8E9B-589633EE241F}" dt="2024-04-14T16:12:27.699" v="2743" actId="1076"/>
        <pc:sldMkLst>
          <pc:docMk/>
          <pc:sldMk cId="3187562955" sldId="310"/>
        </pc:sldMkLst>
        <pc:spChg chg="del">
          <ac:chgData name="Mustafa Khurram" userId="a77e4c7cd79a98cc" providerId="LiveId" clId="{02B9BB8D-E87A-45BB-8E9B-589633EE241F}" dt="2024-04-14T15:47:18.453" v="2649" actId="26606"/>
          <ac:spMkLst>
            <pc:docMk/>
            <pc:sldMk cId="3187562955" sldId="310"/>
            <ac:spMk id="2" creationId="{C1B60A1D-5662-8BF1-60EF-E76A5CE13A33}"/>
          </ac:spMkLst>
        </pc:spChg>
        <pc:spChg chg="del">
          <ac:chgData name="Mustafa Khurram" userId="a77e4c7cd79a98cc" providerId="LiveId" clId="{02B9BB8D-E87A-45BB-8E9B-589633EE241F}" dt="2024-04-14T15:47:03.432" v="2645" actId="22"/>
          <ac:spMkLst>
            <pc:docMk/>
            <pc:sldMk cId="3187562955" sldId="310"/>
            <ac:spMk id="3" creationId="{B906FF85-198D-6822-CF75-6970040A71F7}"/>
          </ac:spMkLst>
        </pc:spChg>
        <pc:spChg chg="mod">
          <ac:chgData name="Mustafa Khurram" userId="a77e4c7cd79a98cc" providerId="LiveId" clId="{02B9BB8D-E87A-45BB-8E9B-589633EE241F}" dt="2024-04-14T16:09:26.635" v="2705"/>
          <ac:spMkLst>
            <pc:docMk/>
            <pc:sldMk cId="3187562955" sldId="310"/>
            <ac:spMk id="4" creationId="{BFD1D426-DFC3-F433-F9AE-3A48CAA7A03E}"/>
          </ac:spMkLst>
        </pc:spChg>
        <pc:spChg chg="mod">
          <ac:chgData name="Mustafa Khurram" userId="a77e4c7cd79a98cc" providerId="LiveId" clId="{02B9BB8D-E87A-45BB-8E9B-589633EE241F}" dt="2024-04-14T16:09:26.635" v="2705"/>
          <ac:spMkLst>
            <pc:docMk/>
            <pc:sldMk cId="3187562955" sldId="310"/>
            <ac:spMk id="5" creationId="{1D78612B-3562-6192-6E91-366649B2D151}"/>
          </ac:spMkLst>
        </pc:spChg>
        <pc:spChg chg="add del">
          <ac:chgData name="Mustafa Khurram" userId="a77e4c7cd79a98cc" providerId="LiveId" clId="{02B9BB8D-E87A-45BB-8E9B-589633EE241F}" dt="2024-04-14T16:09:17.660" v="2701"/>
          <ac:spMkLst>
            <pc:docMk/>
            <pc:sldMk cId="3187562955" sldId="310"/>
            <ac:spMk id="12" creationId="{42A4FC2C-047E-45A5-965D-8E1E3BF09BC6}"/>
          </ac:spMkLst>
        </pc:spChg>
        <pc:picChg chg="add mod ord">
          <ac:chgData name="Mustafa Khurram" userId="a77e4c7cd79a98cc" providerId="LiveId" clId="{02B9BB8D-E87A-45BB-8E9B-589633EE241F}" dt="2024-04-14T15:48:11.428" v="2652" actId="1076"/>
          <ac:picMkLst>
            <pc:docMk/>
            <pc:sldMk cId="3187562955" sldId="310"/>
            <ac:picMk id="7" creationId="{9A836963-4440-9783-E3C0-44CD43FECFC4}"/>
          </ac:picMkLst>
        </pc:picChg>
        <pc:picChg chg="add mod">
          <ac:chgData name="Mustafa Khurram" userId="a77e4c7cd79a98cc" providerId="LiveId" clId="{02B9BB8D-E87A-45BB-8E9B-589633EE241F}" dt="2024-04-14T16:12:27.699" v="2743" actId="1076"/>
          <ac:picMkLst>
            <pc:docMk/>
            <pc:sldMk cId="3187562955" sldId="310"/>
            <ac:picMk id="8" creationId="{06982B96-F8CC-7FED-3C95-7D973681F4AA}"/>
          </ac:picMkLst>
        </pc:picChg>
      </pc:sldChg>
      <pc:sldChg chg="addSp delSp modSp new mod">
        <pc:chgData name="Mustafa Khurram" userId="a77e4c7cd79a98cc" providerId="LiveId" clId="{02B9BB8D-E87A-45BB-8E9B-589633EE241F}" dt="2024-04-14T16:18:11.446" v="2760" actId="1076"/>
        <pc:sldMkLst>
          <pc:docMk/>
          <pc:sldMk cId="2909655497" sldId="311"/>
        </pc:sldMkLst>
        <pc:spChg chg="mod">
          <ac:chgData name="Mustafa Khurram" userId="a77e4c7cd79a98cc" providerId="LiveId" clId="{02B9BB8D-E87A-45BB-8E9B-589633EE241F}" dt="2024-04-14T16:09:26.635" v="2705"/>
          <ac:spMkLst>
            <pc:docMk/>
            <pc:sldMk cId="2909655497" sldId="311"/>
            <ac:spMk id="2" creationId="{8E7E8E72-0E1F-516C-759B-D8992527F2AD}"/>
          </ac:spMkLst>
        </pc:spChg>
        <pc:spChg chg="del">
          <ac:chgData name="Mustafa Khurram" userId="a77e4c7cd79a98cc" providerId="LiveId" clId="{02B9BB8D-E87A-45BB-8E9B-589633EE241F}" dt="2024-04-14T15:50:10.704" v="2656"/>
          <ac:spMkLst>
            <pc:docMk/>
            <pc:sldMk cId="2909655497" sldId="311"/>
            <ac:spMk id="3" creationId="{0DE6FC87-823F-5FD9-276F-77140D78C1A5}"/>
          </ac:spMkLst>
        </pc:spChg>
        <pc:spChg chg="mod">
          <ac:chgData name="Mustafa Khurram" userId="a77e4c7cd79a98cc" providerId="LiveId" clId="{02B9BB8D-E87A-45BB-8E9B-589633EE241F}" dt="2024-04-14T16:09:26.635" v="2705"/>
          <ac:spMkLst>
            <pc:docMk/>
            <pc:sldMk cId="2909655497" sldId="311"/>
            <ac:spMk id="4" creationId="{4D08A191-DE18-742B-0457-8325E8F027A7}"/>
          </ac:spMkLst>
        </pc:spChg>
        <pc:spChg chg="mod">
          <ac:chgData name="Mustafa Khurram" userId="a77e4c7cd79a98cc" providerId="LiveId" clId="{02B9BB8D-E87A-45BB-8E9B-589633EE241F}" dt="2024-04-14T16:09:26.635" v="2705"/>
          <ac:spMkLst>
            <pc:docMk/>
            <pc:sldMk cId="2909655497" sldId="311"/>
            <ac:spMk id="5" creationId="{F9C005D8-5341-1AB5-70FB-BB45842C0152}"/>
          </ac:spMkLst>
        </pc:spChg>
        <pc:picChg chg="add mod">
          <ac:chgData name="Mustafa Khurram" userId="a77e4c7cd79a98cc" providerId="LiveId" clId="{02B9BB8D-E87A-45BB-8E9B-589633EE241F}" dt="2024-04-14T15:50:13.810" v="2657" actId="1076"/>
          <ac:picMkLst>
            <pc:docMk/>
            <pc:sldMk cId="2909655497" sldId="311"/>
            <ac:picMk id="6" creationId="{70DE2350-D188-62EF-4F6D-8DAFC9728984}"/>
          </ac:picMkLst>
        </pc:picChg>
        <pc:picChg chg="add mod">
          <ac:chgData name="Mustafa Khurram" userId="a77e4c7cd79a98cc" providerId="LiveId" clId="{02B9BB8D-E87A-45BB-8E9B-589633EE241F}" dt="2024-04-14T16:18:11.446" v="2760" actId="1076"/>
          <ac:picMkLst>
            <pc:docMk/>
            <pc:sldMk cId="2909655497" sldId="311"/>
            <ac:picMk id="7" creationId="{2A1C9753-AA12-BA12-5539-595FDC074D4C}"/>
          </ac:picMkLst>
        </pc:picChg>
      </pc:sldChg>
      <pc:sldChg chg="addSp delSp modSp new mod ord">
        <pc:chgData name="Mustafa Khurram" userId="a77e4c7cd79a98cc" providerId="LiveId" clId="{02B9BB8D-E87A-45BB-8E9B-589633EE241F}" dt="2024-04-28T08:37:53.269" v="3179" actId="1076"/>
        <pc:sldMkLst>
          <pc:docMk/>
          <pc:sldMk cId="816107766" sldId="312"/>
        </pc:sldMkLst>
        <pc:spChg chg="mod">
          <ac:chgData name="Mustafa Khurram" userId="a77e4c7cd79a98cc" providerId="LiveId" clId="{02B9BB8D-E87A-45BB-8E9B-589633EE241F}" dt="2024-04-28T08:37:50.991" v="3178" actId="14100"/>
          <ac:spMkLst>
            <pc:docMk/>
            <pc:sldMk cId="816107766" sldId="312"/>
            <ac:spMk id="2" creationId="{14E026F1-48D1-ED47-48B2-BD5CD101D054}"/>
          </ac:spMkLst>
        </pc:spChg>
        <pc:spChg chg="del">
          <ac:chgData name="Mustafa Khurram" userId="a77e4c7cd79a98cc" providerId="LiveId" clId="{02B9BB8D-E87A-45BB-8E9B-589633EE241F}" dt="2024-04-14T15:54:55.725" v="2659"/>
          <ac:spMkLst>
            <pc:docMk/>
            <pc:sldMk cId="816107766" sldId="312"/>
            <ac:spMk id="3" creationId="{6FD5AC3B-2FC7-D173-039C-790CCDDE2E5E}"/>
          </ac:spMkLst>
        </pc:spChg>
        <pc:spChg chg="mod">
          <ac:chgData name="Mustafa Khurram" userId="a77e4c7cd79a98cc" providerId="LiveId" clId="{02B9BB8D-E87A-45BB-8E9B-589633EE241F}" dt="2024-04-14T16:09:26.635" v="2705"/>
          <ac:spMkLst>
            <pc:docMk/>
            <pc:sldMk cId="816107766" sldId="312"/>
            <ac:spMk id="4" creationId="{1B4397AB-BB06-47A2-E886-B8FA1A4B0E3F}"/>
          </ac:spMkLst>
        </pc:spChg>
        <pc:spChg chg="mod">
          <ac:chgData name="Mustafa Khurram" userId="a77e4c7cd79a98cc" providerId="LiveId" clId="{02B9BB8D-E87A-45BB-8E9B-589633EE241F}" dt="2024-04-14T16:09:26.635" v="2705"/>
          <ac:spMkLst>
            <pc:docMk/>
            <pc:sldMk cId="816107766" sldId="312"/>
            <ac:spMk id="5" creationId="{D41AB1BB-C469-678E-C62C-AD3A0BBACFFE}"/>
          </ac:spMkLst>
        </pc:spChg>
        <pc:picChg chg="add mod">
          <ac:chgData name="Mustafa Khurram" userId="a77e4c7cd79a98cc" providerId="LiveId" clId="{02B9BB8D-E87A-45BB-8E9B-589633EE241F}" dt="2024-04-28T08:37:53.269" v="3179" actId="1076"/>
          <ac:picMkLst>
            <pc:docMk/>
            <pc:sldMk cId="816107766" sldId="312"/>
            <ac:picMk id="3" creationId="{55161AB8-CD1A-5F55-02FA-A9F21CAB784D}"/>
          </ac:picMkLst>
        </pc:picChg>
        <pc:picChg chg="add mod">
          <ac:chgData name="Mustafa Khurram" userId="a77e4c7cd79a98cc" providerId="LiveId" clId="{02B9BB8D-E87A-45BB-8E9B-589633EE241F}" dt="2024-04-14T16:09:26.635" v="2705"/>
          <ac:picMkLst>
            <pc:docMk/>
            <pc:sldMk cId="816107766" sldId="312"/>
            <ac:picMk id="6" creationId="{36684AF2-0C8C-9089-95EA-4225D2E0D949}"/>
          </ac:picMkLst>
        </pc:picChg>
        <pc:picChg chg="add mod">
          <ac:chgData name="Mustafa Khurram" userId="a77e4c7cd79a98cc" providerId="LiveId" clId="{02B9BB8D-E87A-45BB-8E9B-589633EE241F}" dt="2024-04-14T15:59:06.278" v="2678" actId="1076"/>
          <ac:picMkLst>
            <pc:docMk/>
            <pc:sldMk cId="816107766" sldId="312"/>
            <ac:picMk id="7" creationId="{B7AB06AC-2749-23CD-E73E-DFBD9D6D5A9A}"/>
          </ac:picMkLst>
        </pc:picChg>
      </pc:sldChg>
      <pc:sldChg chg="addSp modSp new mod ord">
        <pc:chgData name="Mustafa Khurram" userId="a77e4c7cd79a98cc" providerId="LiveId" clId="{02B9BB8D-E87A-45BB-8E9B-589633EE241F}" dt="2024-05-13T16:51:19.989" v="4610"/>
        <pc:sldMkLst>
          <pc:docMk/>
          <pc:sldMk cId="3721375226" sldId="313"/>
        </pc:sldMkLst>
        <pc:spChg chg="mod">
          <ac:chgData name="Mustafa Khurram" userId="a77e4c7cd79a98cc" providerId="LiveId" clId="{02B9BB8D-E87A-45BB-8E9B-589633EE241F}" dt="2024-04-14T16:12:44.770" v="2746" actId="14100"/>
          <ac:spMkLst>
            <pc:docMk/>
            <pc:sldMk cId="3721375226" sldId="313"/>
            <ac:spMk id="2" creationId="{2308410E-773B-89D9-6E6B-61D175B9793E}"/>
          </ac:spMkLst>
        </pc:spChg>
        <pc:spChg chg="mod">
          <ac:chgData name="Mustafa Khurram" userId="a77e4c7cd79a98cc" providerId="LiveId" clId="{02B9BB8D-E87A-45BB-8E9B-589633EE241F}" dt="2024-04-14T16:11:37.379" v="2709"/>
          <ac:spMkLst>
            <pc:docMk/>
            <pc:sldMk cId="3721375226" sldId="313"/>
            <ac:spMk id="3" creationId="{A95B5A00-9386-4D15-5F5E-DEDC4E386EC3}"/>
          </ac:spMkLst>
        </pc:spChg>
        <pc:picChg chg="add mod">
          <ac:chgData name="Mustafa Khurram" userId="a77e4c7cd79a98cc" providerId="LiveId" clId="{02B9BB8D-E87A-45BB-8E9B-589633EE241F}" dt="2024-04-14T16:12:49.854" v="2747" actId="1076"/>
          <ac:picMkLst>
            <pc:docMk/>
            <pc:sldMk cId="3721375226" sldId="313"/>
            <ac:picMk id="6" creationId="{43062643-9304-C1B3-3E63-6D5FFDCA2863}"/>
          </ac:picMkLst>
        </pc:picChg>
      </pc:sldChg>
      <pc:sldChg chg="modSp new del mod">
        <pc:chgData name="Mustafa Khurram" userId="a77e4c7cd79a98cc" providerId="LiveId" clId="{02B9BB8D-E87A-45BB-8E9B-589633EE241F}" dt="2024-04-14T16:10:00.169" v="2707" actId="2696"/>
        <pc:sldMkLst>
          <pc:docMk/>
          <pc:sldMk cId="4218743208" sldId="313"/>
        </pc:sldMkLst>
        <pc:spChg chg="mod">
          <ac:chgData name="Mustafa Khurram" userId="a77e4c7cd79a98cc" providerId="LiveId" clId="{02B9BB8D-E87A-45BB-8E9B-589633EE241F}" dt="2024-04-14T16:09:26.635" v="2705"/>
          <ac:spMkLst>
            <pc:docMk/>
            <pc:sldMk cId="4218743208" sldId="313"/>
            <ac:spMk id="2" creationId="{BFAEAE3F-52E6-0D12-75E7-2B6F8BBDF9BB}"/>
          </ac:spMkLst>
        </pc:spChg>
        <pc:spChg chg="mod">
          <ac:chgData name="Mustafa Khurram" userId="a77e4c7cd79a98cc" providerId="LiveId" clId="{02B9BB8D-E87A-45BB-8E9B-589633EE241F}" dt="2024-04-14T16:09:44.695" v="2706" actId="207"/>
          <ac:spMkLst>
            <pc:docMk/>
            <pc:sldMk cId="4218743208" sldId="313"/>
            <ac:spMk id="3" creationId="{2DE51B8B-BAB5-9EC0-9CC5-3D45F34CFE9B}"/>
          </ac:spMkLst>
        </pc:spChg>
        <pc:spChg chg="mod">
          <ac:chgData name="Mustafa Khurram" userId="a77e4c7cd79a98cc" providerId="LiveId" clId="{02B9BB8D-E87A-45BB-8E9B-589633EE241F}" dt="2024-04-14T16:09:26.635" v="2705"/>
          <ac:spMkLst>
            <pc:docMk/>
            <pc:sldMk cId="4218743208" sldId="313"/>
            <ac:spMk id="4" creationId="{FD495E42-88EC-1C04-D5D9-3EFDCD6358B4}"/>
          </ac:spMkLst>
        </pc:spChg>
        <pc:spChg chg="mod">
          <ac:chgData name="Mustafa Khurram" userId="a77e4c7cd79a98cc" providerId="LiveId" clId="{02B9BB8D-E87A-45BB-8E9B-589633EE241F}" dt="2024-04-14T16:09:26.635" v="2705"/>
          <ac:spMkLst>
            <pc:docMk/>
            <pc:sldMk cId="4218743208" sldId="313"/>
            <ac:spMk id="5" creationId="{6FF40ECC-983C-36A3-F345-972B135EF5ED}"/>
          </ac:spMkLst>
        </pc:spChg>
      </pc:sldChg>
      <pc:sldChg chg="addSp delSp modSp new mod modClrScheme chgLayout">
        <pc:chgData name="Mustafa Khurram" userId="a77e4c7cd79a98cc" providerId="LiveId" clId="{02B9BB8D-E87A-45BB-8E9B-589633EE241F}" dt="2024-05-13T08:52:11.693" v="3225" actId="14100"/>
        <pc:sldMkLst>
          <pc:docMk/>
          <pc:sldMk cId="3863296298" sldId="314"/>
        </pc:sldMkLst>
        <pc:spChg chg="del mod ord">
          <ac:chgData name="Mustafa Khurram" userId="a77e4c7cd79a98cc" providerId="LiveId" clId="{02B9BB8D-E87A-45BB-8E9B-589633EE241F}" dt="2024-04-14T16:15:52.407" v="2753" actId="700"/>
          <ac:spMkLst>
            <pc:docMk/>
            <pc:sldMk cId="3863296298" sldId="314"/>
            <ac:spMk id="2" creationId="{8B6EB18D-4721-150E-346D-D95F9DC416E4}"/>
          </ac:spMkLst>
        </pc:spChg>
        <pc:spChg chg="del">
          <ac:chgData name="Mustafa Khurram" userId="a77e4c7cd79a98cc" providerId="LiveId" clId="{02B9BB8D-E87A-45BB-8E9B-589633EE241F}" dt="2024-04-14T16:13:47.816" v="2749" actId="22"/>
          <ac:spMkLst>
            <pc:docMk/>
            <pc:sldMk cId="3863296298" sldId="314"/>
            <ac:spMk id="3" creationId="{436CA9A1-579F-7CAD-33A1-ED38AAC7D64F}"/>
          </ac:spMkLst>
        </pc:spChg>
        <pc:spChg chg="mod ord">
          <ac:chgData name="Mustafa Khurram" userId="a77e4c7cd79a98cc" providerId="LiveId" clId="{02B9BB8D-E87A-45BB-8E9B-589633EE241F}" dt="2024-04-14T16:15:52.407" v="2753" actId="700"/>
          <ac:spMkLst>
            <pc:docMk/>
            <pc:sldMk cId="3863296298" sldId="314"/>
            <ac:spMk id="4" creationId="{186A5723-7092-E963-0B53-DC12EDC2C9D6}"/>
          </ac:spMkLst>
        </pc:spChg>
        <pc:spChg chg="mod ord">
          <ac:chgData name="Mustafa Khurram" userId="a77e4c7cd79a98cc" providerId="LiveId" clId="{02B9BB8D-E87A-45BB-8E9B-589633EE241F}" dt="2024-04-14T16:15:52.407" v="2753" actId="700"/>
          <ac:spMkLst>
            <pc:docMk/>
            <pc:sldMk cId="3863296298" sldId="314"/>
            <ac:spMk id="5" creationId="{0B27686E-EA04-821F-BAE4-98DBF1EAA5DF}"/>
          </ac:spMkLst>
        </pc:spChg>
        <pc:spChg chg="add mod ord">
          <ac:chgData name="Mustafa Khurram" userId="a77e4c7cd79a98cc" providerId="LiveId" clId="{02B9BB8D-E87A-45BB-8E9B-589633EE241F}" dt="2024-04-14T16:15:52.407" v="2753" actId="700"/>
          <ac:spMkLst>
            <pc:docMk/>
            <pc:sldMk cId="3863296298" sldId="314"/>
            <ac:spMk id="8" creationId="{794F753F-F3A2-45C4-D59E-33AB5A705FDE}"/>
          </ac:spMkLst>
        </pc:spChg>
        <pc:spChg chg="add del mod ord">
          <ac:chgData name="Mustafa Khurram" userId="a77e4c7cd79a98cc" providerId="LiveId" clId="{02B9BB8D-E87A-45BB-8E9B-589633EE241F}" dt="2024-04-14T16:15:56.582" v="2754" actId="22"/>
          <ac:spMkLst>
            <pc:docMk/>
            <pc:sldMk cId="3863296298" sldId="314"/>
            <ac:spMk id="9" creationId="{3D47B21F-894F-B4FC-9D18-98049CC76EA6}"/>
          </ac:spMkLst>
        </pc:spChg>
        <pc:picChg chg="add mod ord">
          <ac:chgData name="Mustafa Khurram" userId="a77e4c7cd79a98cc" providerId="LiveId" clId="{02B9BB8D-E87A-45BB-8E9B-589633EE241F}" dt="2024-05-13T08:52:02.826" v="3223" actId="14100"/>
          <ac:picMkLst>
            <pc:docMk/>
            <pc:sldMk cId="3863296298" sldId="314"/>
            <ac:picMk id="7" creationId="{E606A7B6-2EF2-A043-A499-D2B613F96C5B}"/>
          </ac:picMkLst>
        </pc:picChg>
        <pc:picChg chg="add mod ord">
          <ac:chgData name="Mustafa Khurram" userId="a77e4c7cd79a98cc" providerId="LiveId" clId="{02B9BB8D-E87A-45BB-8E9B-589633EE241F}" dt="2024-05-13T08:52:11.693" v="3225" actId="14100"/>
          <ac:picMkLst>
            <pc:docMk/>
            <pc:sldMk cId="3863296298" sldId="314"/>
            <ac:picMk id="11" creationId="{F7E9D9DF-DA6A-972F-4AED-6B0EA4B0D678}"/>
          </ac:picMkLst>
        </pc:picChg>
        <pc:picChg chg="add mod">
          <ac:chgData name="Mustafa Khurram" userId="a77e4c7cd79a98cc" providerId="LiveId" clId="{02B9BB8D-E87A-45BB-8E9B-589633EE241F}" dt="2024-04-14T16:18:30.823" v="2765" actId="1076"/>
          <ac:picMkLst>
            <pc:docMk/>
            <pc:sldMk cId="3863296298" sldId="314"/>
            <ac:picMk id="12" creationId="{536C806F-0FF4-31C7-B54B-166582D97E89}"/>
          </ac:picMkLst>
        </pc:picChg>
      </pc:sldChg>
      <pc:sldChg chg="addSp delSp modSp new mod ord modClrScheme chgLayout">
        <pc:chgData name="Mustafa Khurram" userId="a77e4c7cd79a98cc" providerId="LiveId" clId="{02B9BB8D-E87A-45BB-8E9B-589633EE241F}" dt="2024-05-13T16:51:59.577" v="4611" actId="255"/>
        <pc:sldMkLst>
          <pc:docMk/>
          <pc:sldMk cId="282434299" sldId="315"/>
        </pc:sldMkLst>
        <pc:spChg chg="del mod ord">
          <ac:chgData name="Mustafa Khurram" userId="a77e4c7cd79a98cc" providerId="LiveId" clId="{02B9BB8D-E87A-45BB-8E9B-589633EE241F}" dt="2024-04-28T08:17:54.891" v="2981" actId="700"/>
          <ac:spMkLst>
            <pc:docMk/>
            <pc:sldMk cId="282434299" sldId="315"/>
            <ac:spMk id="2" creationId="{EFCF879B-6269-43C2-C7E2-6D1A0494881A}"/>
          </ac:spMkLst>
        </pc:spChg>
        <pc:spChg chg="del">
          <ac:chgData name="Mustafa Khurram" userId="a77e4c7cd79a98cc" providerId="LiveId" clId="{02B9BB8D-E87A-45BB-8E9B-589633EE241F}" dt="2024-04-28T08:17:54.891" v="2981" actId="700"/>
          <ac:spMkLst>
            <pc:docMk/>
            <pc:sldMk cId="282434299" sldId="315"/>
            <ac:spMk id="3" creationId="{B85724DA-C9A7-57C2-7702-CEC29D2D45E6}"/>
          </ac:spMkLst>
        </pc:spChg>
        <pc:spChg chg="mod ord">
          <ac:chgData name="Mustafa Khurram" userId="a77e4c7cd79a98cc" providerId="LiveId" clId="{02B9BB8D-E87A-45BB-8E9B-589633EE241F}" dt="2024-04-28T08:17:54.891" v="2981" actId="700"/>
          <ac:spMkLst>
            <pc:docMk/>
            <pc:sldMk cId="282434299" sldId="315"/>
            <ac:spMk id="4" creationId="{8EFF4D6A-CC54-257F-B05B-6F60E1D8583F}"/>
          </ac:spMkLst>
        </pc:spChg>
        <pc:spChg chg="mod ord">
          <ac:chgData name="Mustafa Khurram" userId="a77e4c7cd79a98cc" providerId="LiveId" clId="{02B9BB8D-E87A-45BB-8E9B-589633EE241F}" dt="2024-04-28T08:17:54.891" v="2981" actId="700"/>
          <ac:spMkLst>
            <pc:docMk/>
            <pc:sldMk cId="282434299" sldId="315"/>
            <ac:spMk id="5" creationId="{D65351F0-E60F-7BF7-DD20-DF1DC3CAF6CC}"/>
          </ac:spMkLst>
        </pc:spChg>
        <pc:spChg chg="add mod ord">
          <ac:chgData name="Mustafa Khurram" userId="a77e4c7cd79a98cc" providerId="LiveId" clId="{02B9BB8D-E87A-45BB-8E9B-589633EE241F}" dt="2024-04-28T08:38:37.615" v="3181" actId="14100"/>
          <ac:spMkLst>
            <pc:docMk/>
            <pc:sldMk cId="282434299" sldId="315"/>
            <ac:spMk id="6" creationId="{1893A299-B8FD-321D-DF98-69998D0A180C}"/>
          </ac:spMkLst>
        </pc:spChg>
        <pc:spChg chg="add mod">
          <ac:chgData name="Mustafa Khurram" userId="a77e4c7cd79a98cc" providerId="LiveId" clId="{02B9BB8D-E87A-45BB-8E9B-589633EE241F}" dt="2024-05-13T16:51:59.577" v="4611" actId="255"/>
          <ac:spMkLst>
            <pc:docMk/>
            <pc:sldMk cId="282434299" sldId="315"/>
            <ac:spMk id="8" creationId="{DA2BDC85-94CE-A779-F4B1-B7E179AB35C5}"/>
          </ac:spMkLst>
        </pc:spChg>
        <pc:picChg chg="add mod">
          <ac:chgData name="Mustafa Khurram" userId="a77e4c7cd79a98cc" providerId="LiveId" clId="{02B9BB8D-E87A-45BB-8E9B-589633EE241F}" dt="2024-04-28T08:38:32.219" v="3180"/>
          <ac:picMkLst>
            <pc:docMk/>
            <pc:sldMk cId="282434299" sldId="315"/>
            <ac:picMk id="9" creationId="{EE374083-CDA6-34CF-9E73-34C74A14CB49}"/>
          </ac:picMkLst>
        </pc:picChg>
      </pc:sldChg>
      <pc:sldChg chg="addSp delSp modSp new mod modClrScheme chgLayout">
        <pc:chgData name="Mustafa Khurram" userId="a77e4c7cd79a98cc" providerId="LiveId" clId="{02B9BB8D-E87A-45BB-8E9B-589633EE241F}" dt="2024-04-28T08:38:53.653" v="3183" actId="14100"/>
        <pc:sldMkLst>
          <pc:docMk/>
          <pc:sldMk cId="475447023" sldId="316"/>
        </pc:sldMkLst>
        <pc:spChg chg="del mod ord">
          <ac:chgData name="Mustafa Khurram" userId="a77e4c7cd79a98cc" providerId="LiveId" clId="{02B9BB8D-E87A-45BB-8E9B-589633EE241F}" dt="2024-04-28T08:23:29.264" v="2992" actId="700"/>
          <ac:spMkLst>
            <pc:docMk/>
            <pc:sldMk cId="475447023" sldId="316"/>
            <ac:spMk id="2" creationId="{173BD2BD-F54D-C5A6-AB75-4EDDD7976FB4}"/>
          </ac:spMkLst>
        </pc:spChg>
        <pc:spChg chg="del">
          <ac:chgData name="Mustafa Khurram" userId="a77e4c7cd79a98cc" providerId="LiveId" clId="{02B9BB8D-E87A-45BB-8E9B-589633EE241F}" dt="2024-04-28T08:23:29.264" v="2992" actId="700"/>
          <ac:spMkLst>
            <pc:docMk/>
            <pc:sldMk cId="475447023" sldId="316"/>
            <ac:spMk id="3" creationId="{DA40AAAA-0D2A-8343-BA1A-9AC2D3B8E4EF}"/>
          </ac:spMkLst>
        </pc:spChg>
        <pc:spChg chg="del">
          <ac:chgData name="Mustafa Khurram" userId="a77e4c7cd79a98cc" providerId="LiveId" clId="{02B9BB8D-E87A-45BB-8E9B-589633EE241F}" dt="2024-04-28T08:23:29.264" v="2992" actId="700"/>
          <ac:spMkLst>
            <pc:docMk/>
            <pc:sldMk cId="475447023" sldId="316"/>
            <ac:spMk id="4" creationId="{5DDF7263-AEAE-FBA3-E09C-F49E28B74C31}"/>
          </ac:spMkLst>
        </pc:spChg>
        <pc:spChg chg="mod ord">
          <ac:chgData name="Mustafa Khurram" userId="a77e4c7cd79a98cc" providerId="LiveId" clId="{02B9BB8D-E87A-45BB-8E9B-589633EE241F}" dt="2024-04-28T08:23:29.264" v="2992" actId="700"/>
          <ac:spMkLst>
            <pc:docMk/>
            <pc:sldMk cId="475447023" sldId="316"/>
            <ac:spMk id="5" creationId="{8798EB3D-9C49-05E3-CB5C-87901321AF1A}"/>
          </ac:spMkLst>
        </pc:spChg>
        <pc:spChg chg="mod ord">
          <ac:chgData name="Mustafa Khurram" userId="a77e4c7cd79a98cc" providerId="LiveId" clId="{02B9BB8D-E87A-45BB-8E9B-589633EE241F}" dt="2024-04-28T08:23:29.264" v="2992" actId="700"/>
          <ac:spMkLst>
            <pc:docMk/>
            <pc:sldMk cId="475447023" sldId="316"/>
            <ac:spMk id="6" creationId="{7F221329-7272-94DE-8144-73CA19FD5D3E}"/>
          </ac:spMkLst>
        </pc:spChg>
        <pc:spChg chg="add mod ord">
          <ac:chgData name="Mustafa Khurram" userId="a77e4c7cd79a98cc" providerId="LiveId" clId="{02B9BB8D-E87A-45BB-8E9B-589633EE241F}" dt="2024-04-28T08:38:53.653" v="3183" actId="14100"/>
          <ac:spMkLst>
            <pc:docMk/>
            <pc:sldMk cId="475447023" sldId="316"/>
            <ac:spMk id="7" creationId="{203FE3CE-F42F-663D-D948-A09D9EB5350F}"/>
          </ac:spMkLst>
        </pc:spChg>
        <pc:picChg chg="add mod">
          <ac:chgData name="Mustafa Khurram" userId="a77e4c7cd79a98cc" providerId="LiveId" clId="{02B9BB8D-E87A-45BB-8E9B-589633EE241F}" dt="2024-04-28T08:23:37.166" v="2994" actId="1076"/>
          <ac:picMkLst>
            <pc:docMk/>
            <pc:sldMk cId="475447023" sldId="316"/>
            <ac:picMk id="8" creationId="{DE7BD9C9-4947-C9E6-A4EF-954530605E08}"/>
          </ac:picMkLst>
        </pc:picChg>
        <pc:picChg chg="add mod">
          <ac:chgData name="Mustafa Khurram" userId="a77e4c7cd79a98cc" providerId="LiveId" clId="{02B9BB8D-E87A-45BB-8E9B-589633EE241F}" dt="2024-04-28T08:38:50.162" v="3182"/>
          <ac:picMkLst>
            <pc:docMk/>
            <pc:sldMk cId="475447023" sldId="316"/>
            <ac:picMk id="9" creationId="{F1A5AE77-ECD5-2365-45C2-FB57F2B2988D}"/>
          </ac:picMkLst>
        </pc:picChg>
      </pc:sldChg>
      <pc:sldChg chg="addSp modSp new mod">
        <pc:chgData name="Mustafa Khurram" userId="a77e4c7cd79a98cc" providerId="LiveId" clId="{02B9BB8D-E87A-45BB-8E9B-589633EE241F}" dt="2024-04-28T08:39:06.811" v="3185"/>
        <pc:sldMkLst>
          <pc:docMk/>
          <pc:sldMk cId="2343611322" sldId="317"/>
        </pc:sldMkLst>
        <pc:spChg chg="mod">
          <ac:chgData name="Mustafa Khurram" userId="a77e4c7cd79a98cc" providerId="LiveId" clId="{02B9BB8D-E87A-45BB-8E9B-589633EE241F}" dt="2024-04-28T08:39:03.308" v="3184" actId="14100"/>
          <ac:spMkLst>
            <pc:docMk/>
            <pc:sldMk cId="2343611322" sldId="317"/>
            <ac:spMk id="2" creationId="{47448B91-4396-B1CC-395C-D403508A3136}"/>
          </ac:spMkLst>
        </pc:spChg>
        <pc:picChg chg="add">
          <ac:chgData name="Mustafa Khurram" userId="a77e4c7cd79a98cc" providerId="LiveId" clId="{02B9BB8D-E87A-45BB-8E9B-589633EE241F}" dt="2024-04-28T08:24:17.744" v="2996"/>
          <ac:picMkLst>
            <pc:docMk/>
            <pc:sldMk cId="2343611322" sldId="317"/>
            <ac:picMk id="5" creationId="{0582BB9C-4070-D4C7-D4D6-C4A9427EEA39}"/>
          </ac:picMkLst>
        </pc:picChg>
        <pc:picChg chg="add mod">
          <ac:chgData name="Mustafa Khurram" userId="a77e4c7cd79a98cc" providerId="LiveId" clId="{02B9BB8D-E87A-45BB-8E9B-589633EE241F}" dt="2024-04-28T08:39:06.811" v="3185"/>
          <ac:picMkLst>
            <pc:docMk/>
            <pc:sldMk cId="2343611322" sldId="317"/>
            <ac:picMk id="6" creationId="{5565B296-DB7B-35A7-E688-E85DD95E9796}"/>
          </ac:picMkLst>
        </pc:picChg>
      </pc:sldChg>
      <pc:sldChg chg="addSp modSp new mod">
        <pc:chgData name="Mustafa Khurram" userId="a77e4c7cd79a98cc" providerId="LiveId" clId="{02B9BB8D-E87A-45BB-8E9B-589633EE241F}" dt="2024-04-28T08:39:17.698" v="3187"/>
        <pc:sldMkLst>
          <pc:docMk/>
          <pc:sldMk cId="1192888357" sldId="318"/>
        </pc:sldMkLst>
        <pc:spChg chg="mod">
          <ac:chgData name="Mustafa Khurram" userId="a77e4c7cd79a98cc" providerId="LiveId" clId="{02B9BB8D-E87A-45BB-8E9B-589633EE241F}" dt="2024-04-28T08:39:14.730" v="3186" actId="14100"/>
          <ac:spMkLst>
            <pc:docMk/>
            <pc:sldMk cId="1192888357" sldId="318"/>
            <ac:spMk id="2" creationId="{20339C9B-484C-C89A-4299-90D440BFBBF6}"/>
          </ac:spMkLst>
        </pc:spChg>
        <pc:picChg chg="add mod">
          <ac:chgData name="Mustafa Khurram" userId="a77e4c7cd79a98cc" providerId="LiveId" clId="{02B9BB8D-E87A-45BB-8E9B-589633EE241F}" dt="2024-04-28T08:24:58.233" v="2999" actId="1076"/>
          <ac:picMkLst>
            <pc:docMk/>
            <pc:sldMk cId="1192888357" sldId="318"/>
            <ac:picMk id="5" creationId="{37069DA2-9B0F-8C5A-3649-091A7AA243A2}"/>
          </ac:picMkLst>
        </pc:picChg>
        <pc:picChg chg="add mod">
          <ac:chgData name="Mustafa Khurram" userId="a77e4c7cd79a98cc" providerId="LiveId" clId="{02B9BB8D-E87A-45BB-8E9B-589633EE241F}" dt="2024-04-28T08:39:17.698" v="3187"/>
          <ac:picMkLst>
            <pc:docMk/>
            <pc:sldMk cId="1192888357" sldId="318"/>
            <ac:picMk id="6" creationId="{BEDBA7AB-3B1D-CAC2-304A-67BD7AC41FE7}"/>
          </ac:picMkLst>
        </pc:picChg>
      </pc:sldChg>
      <pc:sldChg chg="addSp modSp new mod">
        <pc:chgData name="Mustafa Khurram" userId="a77e4c7cd79a98cc" providerId="LiveId" clId="{02B9BB8D-E87A-45BB-8E9B-589633EE241F}" dt="2024-04-28T08:39:30.870" v="3188"/>
        <pc:sldMkLst>
          <pc:docMk/>
          <pc:sldMk cId="986089005" sldId="319"/>
        </pc:sldMkLst>
        <pc:spChg chg="mod">
          <ac:chgData name="Mustafa Khurram" userId="a77e4c7cd79a98cc" providerId="LiveId" clId="{02B9BB8D-E87A-45BB-8E9B-589633EE241F}" dt="2024-04-28T08:26:35.204" v="3062" actId="20577"/>
          <ac:spMkLst>
            <pc:docMk/>
            <pc:sldMk cId="986089005" sldId="319"/>
            <ac:spMk id="2" creationId="{AC8B07D5-FDC6-E19B-EE27-D2BA60680C4E}"/>
          </ac:spMkLst>
        </pc:spChg>
        <pc:spChg chg="add mod">
          <ac:chgData name="Mustafa Khurram" userId="a77e4c7cd79a98cc" providerId="LiveId" clId="{02B9BB8D-E87A-45BB-8E9B-589633EE241F}" dt="2024-04-28T08:26:24.288" v="3015" actId="20577"/>
          <ac:spMkLst>
            <pc:docMk/>
            <pc:sldMk cId="986089005" sldId="319"/>
            <ac:spMk id="5" creationId="{8422D197-9D5A-12A0-CF00-91C298B0ADA0}"/>
          </ac:spMkLst>
        </pc:spChg>
        <pc:picChg chg="add mod">
          <ac:chgData name="Mustafa Khurram" userId="a77e4c7cd79a98cc" providerId="LiveId" clId="{02B9BB8D-E87A-45BB-8E9B-589633EE241F}" dt="2024-04-28T08:39:30.870" v="3188"/>
          <ac:picMkLst>
            <pc:docMk/>
            <pc:sldMk cId="986089005" sldId="319"/>
            <ac:picMk id="6" creationId="{AB587FA4-01CA-32B1-09F4-7ACE177D242F}"/>
          </ac:picMkLst>
        </pc:picChg>
      </pc:sldChg>
      <pc:sldChg chg="addSp delSp modSp new mod modClrScheme chgLayout">
        <pc:chgData name="Mustafa Khurram" userId="a77e4c7cd79a98cc" providerId="LiveId" clId="{02B9BB8D-E87A-45BB-8E9B-589633EE241F}" dt="2024-04-28T08:39:45.526" v="3190" actId="1076"/>
        <pc:sldMkLst>
          <pc:docMk/>
          <pc:sldMk cId="260108344" sldId="320"/>
        </pc:sldMkLst>
        <pc:spChg chg="del">
          <ac:chgData name="Mustafa Khurram" userId="a77e4c7cd79a98cc" providerId="LiveId" clId="{02B9BB8D-E87A-45BB-8E9B-589633EE241F}" dt="2024-04-28T08:28:04.434" v="3064" actId="700"/>
          <ac:spMkLst>
            <pc:docMk/>
            <pc:sldMk cId="260108344" sldId="320"/>
            <ac:spMk id="2" creationId="{ABC28217-86B4-3B3F-753E-BB6720555725}"/>
          </ac:spMkLst>
        </pc:spChg>
        <pc:spChg chg="mod ord">
          <ac:chgData name="Mustafa Khurram" userId="a77e4c7cd79a98cc" providerId="LiveId" clId="{02B9BB8D-E87A-45BB-8E9B-589633EE241F}" dt="2024-04-28T08:28:25.808" v="3066" actId="700"/>
          <ac:spMkLst>
            <pc:docMk/>
            <pc:sldMk cId="260108344" sldId="320"/>
            <ac:spMk id="3" creationId="{7B9EBF60-C994-7CFE-7EEE-D3CA6CC351FC}"/>
          </ac:spMkLst>
        </pc:spChg>
        <pc:spChg chg="mod ord">
          <ac:chgData name="Mustafa Khurram" userId="a77e4c7cd79a98cc" providerId="LiveId" clId="{02B9BB8D-E87A-45BB-8E9B-589633EE241F}" dt="2024-04-28T08:28:25.808" v="3066" actId="700"/>
          <ac:spMkLst>
            <pc:docMk/>
            <pc:sldMk cId="260108344" sldId="320"/>
            <ac:spMk id="4" creationId="{D301DA7D-58E5-ADC2-72C1-91FF175D7E21}"/>
          </ac:spMkLst>
        </pc:spChg>
        <pc:spChg chg="add del mod ord">
          <ac:chgData name="Mustafa Khurram" userId="a77e4c7cd79a98cc" providerId="LiveId" clId="{02B9BB8D-E87A-45BB-8E9B-589633EE241F}" dt="2024-04-28T08:28:13.824" v="3065" actId="700"/>
          <ac:spMkLst>
            <pc:docMk/>
            <pc:sldMk cId="260108344" sldId="320"/>
            <ac:spMk id="5" creationId="{A940CBBA-BC00-165B-CE08-4BE715B55F3C}"/>
          </ac:spMkLst>
        </pc:spChg>
        <pc:spChg chg="add del mod ord">
          <ac:chgData name="Mustafa Khurram" userId="a77e4c7cd79a98cc" providerId="LiveId" clId="{02B9BB8D-E87A-45BB-8E9B-589633EE241F}" dt="2024-04-28T08:28:25.808" v="3066" actId="700"/>
          <ac:spMkLst>
            <pc:docMk/>
            <pc:sldMk cId="260108344" sldId="320"/>
            <ac:spMk id="6" creationId="{C6C2CCD7-266C-9F2D-C7BE-FFDFB5AC2588}"/>
          </ac:spMkLst>
        </pc:spChg>
        <pc:spChg chg="add del mod ord">
          <ac:chgData name="Mustafa Khurram" userId="a77e4c7cd79a98cc" providerId="LiveId" clId="{02B9BB8D-E87A-45BB-8E9B-589633EE241F}" dt="2024-04-28T08:28:25.808" v="3066" actId="700"/>
          <ac:spMkLst>
            <pc:docMk/>
            <pc:sldMk cId="260108344" sldId="320"/>
            <ac:spMk id="7" creationId="{846276D6-AA2B-07A1-7A37-46C9CF1C7413}"/>
          </ac:spMkLst>
        </pc:spChg>
        <pc:picChg chg="add mod">
          <ac:chgData name="Mustafa Khurram" userId="a77e4c7cd79a98cc" providerId="LiveId" clId="{02B9BB8D-E87A-45BB-8E9B-589633EE241F}" dt="2024-04-28T08:39:45.526" v="3190" actId="1076"/>
          <ac:picMkLst>
            <pc:docMk/>
            <pc:sldMk cId="260108344" sldId="320"/>
            <ac:picMk id="9" creationId="{8A6A3FD2-761E-EBAB-CDB7-EC665D2AE1E0}"/>
          </ac:picMkLst>
        </pc:picChg>
        <pc:picChg chg="add mod">
          <ac:chgData name="Mustafa Khurram" userId="a77e4c7cd79a98cc" providerId="LiveId" clId="{02B9BB8D-E87A-45BB-8E9B-589633EE241F}" dt="2024-04-28T08:39:42.574" v="3189"/>
          <ac:picMkLst>
            <pc:docMk/>
            <pc:sldMk cId="260108344" sldId="320"/>
            <ac:picMk id="10" creationId="{8BBBE5B4-45EA-A36D-753F-F2A7D353002D}"/>
          </ac:picMkLst>
        </pc:picChg>
      </pc:sldChg>
      <pc:sldChg chg="addSp modSp new mod">
        <pc:chgData name="Mustafa Khurram" userId="a77e4c7cd79a98cc" providerId="LiveId" clId="{02B9BB8D-E87A-45BB-8E9B-589633EE241F}" dt="2024-04-28T08:40:00.327" v="3192"/>
        <pc:sldMkLst>
          <pc:docMk/>
          <pc:sldMk cId="2744568930" sldId="321"/>
        </pc:sldMkLst>
        <pc:spChg chg="add mod">
          <ac:chgData name="Mustafa Khurram" userId="a77e4c7cd79a98cc" providerId="LiveId" clId="{02B9BB8D-E87A-45BB-8E9B-589633EE241F}" dt="2024-04-28T08:39:56.998" v="3191" actId="14100"/>
          <ac:spMkLst>
            <pc:docMk/>
            <pc:sldMk cId="2744568930" sldId="321"/>
            <ac:spMk id="5" creationId="{D3BE2944-35F1-D3EF-01B0-13FFC91D8163}"/>
          </ac:spMkLst>
        </pc:spChg>
        <pc:picChg chg="add mod">
          <ac:chgData name="Mustafa Khurram" userId="a77e4c7cd79a98cc" providerId="LiveId" clId="{02B9BB8D-E87A-45BB-8E9B-589633EE241F}" dt="2024-04-28T08:40:00.327" v="3192"/>
          <ac:picMkLst>
            <pc:docMk/>
            <pc:sldMk cId="2744568930" sldId="321"/>
            <ac:picMk id="6" creationId="{A2F25B02-7B43-E5C9-15A4-350DBA3A2ED8}"/>
          </ac:picMkLst>
        </pc:picChg>
      </pc:sldChg>
      <pc:sldChg chg="addSp delSp modSp new mod modClrScheme chgLayout">
        <pc:chgData name="Mustafa Khurram" userId="a77e4c7cd79a98cc" providerId="LiveId" clId="{02B9BB8D-E87A-45BB-8E9B-589633EE241F}" dt="2024-05-13T08:53:40.404" v="3228" actId="14100"/>
        <pc:sldMkLst>
          <pc:docMk/>
          <pc:sldMk cId="2642313111" sldId="322"/>
        </pc:sldMkLst>
        <pc:spChg chg="mod ord">
          <ac:chgData name="Mustafa Khurram" userId="a77e4c7cd79a98cc" providerId="LiveId" clId="{02B9BB8D-E87A-45BB-8E9B-589633EE241F}" dt="2024-04-28T08:35:25.177" v="3158" actId="700"/>
          <ac:spMkLst>
            <pc:docMk/>
            <pc:sldMk cId="2642313111" sldId="322"/>
            <ac:spMk id="2" creationId="{F8171CD1-0DFC-D8F2-B1B5-14C618220E6D}"/>
          </ac:spMkLst>
        </pc:spChg>
        <pc:spChg chg="mod ord">
          <ac:chgData name="Mustafa Khurram" userId="a77e4c7cd79a98cc" providerId="LiveId" clId="{02B9BB8D-E87A-45BB-8E9B-589633EE241F}" dt="2024-04-28T08:35:25.177" v="3158" actId="700"/>
          <ac:spMkLst>
            <pc:docMk/>
            <pc:sldMk cId="2642313111" sldId="322"/>
            <ac:spMk id="3" creationId="{45F32203-2715-7D0E-D103-8C6B0C822409}"/>
          </ac:spMkLst>
        </pc:spChg>
        <pc:spChg chg="add del mod ord">
          <ac:chgData name="Mustafa Khurram" userId="a77e4c7cd79a98cc" providerId="LiveId" clId="{02B9BB8D-E87A-45BB-8E9B-589633EE241F}" dt="2024-04-28T08:35:13.151" v="3156" actId="700"/>
          <ac:spMkLst>
            <pc:docMk/>
            <pc:sldMk cId="2642313111" sldId="322"/>
            <ac:spMk id="4" creationId="{6B258F97-5C4D-A5AC-D8A0-902A1F029F89}"/>
          </ac:spMkLst>
        </pc:spChg>
        <pc:spChg chg="add mod ord">
          <ac:chgData name="Mustafa Khurram" userId="a77e4c7cd79a98cc" providerId="LiveId" clId="{02B9BB8D-E87A-45BB-8E9B-589633EE241F}" dt="2024-04-28T08:40:08.414" v="3193" actId="14100"/>
          <ac:spMkLst>
            <pc:docMk/>
            <pc:sldMk cId="2642313111" sldId="322"/>
            <ac:spMk id="7" creationId="{DDC64FDB-99B1-3EFD-5443-EE4E6D4073B8}"/>
          </ac:spMkLst>
        </pc:spChg>
        <pc:picChg chg="add mod">
          <ac:chgData name="Mustafa Khurram" userId="a77e4c7cd79a98cc" providerId="LiveId" clId="{02B9BB8D-E87A-45BB-8E9B-589633EE241F}" dt="2024-05-13T08:53:40.404" v="3228" actId="14100"/>
          <ac:picMkLst>
            <pc:docMk/>
            <pc:sldMk cId="2642313111" sldId="322"/>
            <ac:picMk id="6" creationId="{7108BEEF-64F2-1E89-D570-FA29794B3792}"/>
          </ac:picMkLst>
        </pc:picChg>
        <pc:picChg chg="add mod">
          <ac:chgData name="Mustafa Khurram" userId="a77e4c7cd79a98cc" providerId="LiveId" clId="{02B9BB8D-E87A-45BB-8E9B-589633EE241F}" dt="2024-04-28T08:40:12.484" v="3194"/>
          <ac:picMkLst>
            <pc:docMk/>
            <pc:sldMk cId="2642313111" sldId="322"/>
            <ac:picMk id="8" creationId="{2E4372D1-402B-6719-5926-1F2EFAACADF4}"/>
          </ac:picMkLst>
        </pc:picChg>
      </pc:sldChg>
      <pc:sldChg chg="addSp delSp modSp new mod">
        <pc:chgData name="Mustafa Khurram" userId="a77e4c7cd79a98cc" providerId="LiveId" clId="{02B9BB8D-E87A-45BB-8E9B-589633EE241F}" dt="2024-05-13T17:38:58.364" v="4629" actId="1076"/>
        <pc:sldMkLst>
          <pc:docMk/>
          <pc:sldMk cId="241699678" sldId="323"/>
        </pc:sldMkLst>
        <pc:spChg chg="del">
          <ac:chgData name="Mustafa Khurram" userId="a77e4c7cd79a98cc" providerId="LiveId" clId="{02B9BB8D-E87A-45BB-8E9B-589633EE241F}" dt="2024-05-13T16:47:56.538" v="4592"/>
          <ac:spMkLst>
            <pc:docMk/>
            <pc:sldMk cId="241699678" sldId="323"/>
            <ac:spMk id="3" creationId="{87099D18-5B04-EB22-BBC3-62AE70EA8D2D}"/>
          </ac:spMkLst>
        </pc:spChg>
        <pc:picChg chg="add mod">
          <ac:chgData name="Mustafa Khurram" userId="a77e4c7cd79a98cc" providerId="LiveId" clId="{02B9BB8D-E87A-45BB-8E9B-589633EE241F}" dt="2024-05-13T17:38:58.364" v="4629" actId="1076"/>
          <ac:picMkLst>
            <pc:docMk/>
            <pc:sldMk cId="241699678" sldId="323"/>
            <ac:picMk id="3" creationId="{0D7EA0D3-94BC-551C-1FE6-62FCC3F82622}"/>
          </ac:picMkLst>
        </pc:picChg>
        <pc:picChg chg="add mod">
          <ac:chgData name="Mustafa Khurram" userId="a77e4c7cd79a98cc" providerId="LiveId" clId="{02B9BB8D-E87A-45BB-8E9B-589633EE241F}" dt="2024-05-13T17:38:53.184" v="4628" actId="14100"/>
          <ac:picMkLst>
            <pc:docMk/>
            <pc:sldMk cId="241699678" sldId="323"/>
            <ac:picMk id="6" creationId="{5A7EEDF3-3E97-862C-8E43-1620B989F9DF}"/>
          </ac:picMkLst>
        </pc:picChg>
      </pc:sldChg>
      <pc:sldChg chg="addSp delSp modSp new mod ord">
        <pc:chgData name="Mustafa Khurram" userId="a77e4c7cd79a98cc" providerId="LiveId" clId="{02B9BB8D-E87A-45BB-8E9B-589633EE241F}" dt="2024-05-13T17:38:20.453" v="4625" actId="1076"/>
        <pc:sldMkLst>
          <pc:docMk/>
          <pc:sldMk cId="1338866471" sldId="324"/>
        </pc:sldMkLst>
        <pc:spChg chg="mod">
          <ac:chgData name="Mustafa Khurram" userId="a77e4c7cd79a98cc" providerId="LiveId" clId="{02B9BB8D-E87A-45BB-8E9B-589633EE241F}" dt="2024-05-13T17:38:17.470" v="4624" actId="1076"/>
          <ac:spMkLst>
            <pc:docMk/>
            <pc:sldMk cId="1338866471" sldId="324"/>
            <ac:spMk id="2" creationId="{4DDB51FC-D909-E01B-EC24-496C0809C903}"/>
          </ac:spMkLst>
        </pc:spChg>
        <pc:spChg chg="del">
          <ac:chgData name="Mustafa Khurram" userId="a77e4c7cd79a98cc" providerId="LiveId" clId="{02B9BB8D-E87A-45BB-8E9B-589633EE241F}" dt="2024-05-13T16:49:31.131" v="4598"/>
          <ac:spMkLst>
            <pc:docMk/>
            <pc:sldMk cId="1338866471" sldId="324"/>
            <ac:spMk id="3" creationId="{6C50E9F8-F5D9-AA03-C324-4F8D27DFDEDC}"/>
          </ac:spMkLst>
        </pc:spChg>
        <pc:spChg chg="add mod">
          <ac:chgData name="Mustafa Khurram" userId="a77e4c7cd79a98cc" providerId="LiveId" clId="{02B9BB8D-E87A-45BB-8E9B-589633EE241F}" dt="2024-05-13T16:50:50.130" v="4606" actId="255"/>
          <ac:spMkLst>
            <pc:docMk/>
            <pc:sldMk cId="1338866471" sldId="324"/>
            <ac:spMk id="8" creationId="{CC4A88F4-E0AC-DE4E-FF9E-52A3D8A0D14B}"/>
          </ac:spMkLst>
        </pc:spChg>
        <pc:picChg chg="add mod">
          <ac:chgData name="Mustafa Khurram" userId="a77e4c7cd79a98cc" providerId="LiveId" clId="{02B9BB8D-E87A-45BB-8E9B-589633EE241F}" dt="2024-05-13T17:38:20.453" v="4625" actId="1076"/>
          <ac:picMkLst>
            <pc:docMk/>
            <pc:sldMk cId="1338866471" sldId="324"/>
            <ac:picMk id="3" creationId="{4B1DEB17-9832-5999-D0A9-939503D6F81D}"/>
          </ac:picMkLst>
        </pc:picChg>
        <pc:picChg chg="add mod">
          <ac:chgData name="Mustafa Khurram" userId="a77e4c7cd79a98cc" providerId="LiveId" clId="{02B9BB8D-E87A-45BB-8E9B-589633EE241F}" dt="2024-05-13T16:49:42.064" v="4601" actId="14100"/>
          <ac:picMkLst>
            <pc:docMk/>
            <pc:sldMk cId="1338866471" sldId="324"/>
            <ac:picMk id="6" creationId="{9C021192-307A-B4A9-836A-01E8F5B43FE7}"/>
          </ac:picMkLst>
        </pc:picChg>
      </pc:sldChg>
      <pc:sldChg chg="addSp delSp modSp new mod">
        <pc:chgData name="Mustafa Khurram" userId="a77e4c7cd79a98cc" providerId="LiveId" clId="{02B9BB8D-E87A-45BB-8E9B-589633EE241F}" dt="2024-05-13T17:37:51.736" v="4621" actId="1076"/>
        <pc:sldMkLst>
          <pc:docMk/>
          <pc:sldMk cId="2521458060" sldId="325"/>
        </pc:sldMkLst>
        <pc:spChg chg="mod">
          <ac:chgData name="Mustafa Khurram" userId="a77e4c7cd79a98cc" providerId="LiveId" clId="{02B9BB8D-E87A-45BB-8E9B-589633EE241F}" dt="2024-05-13T17:37:48.704" v="4620" actId="14100"/>
          <ac:spMkLst>
            <pc:docMk/>
            <pc:sldMk cId="2521458060" sldId="325"/>
            <ac:spMk id="2" creationId="{5C821C96-FD29-AFC9-6940-8DEFA2CED577}"/>
          </ac:spMkLst>
        </pc:spChg>
        <pc:spChg chg="del">
          <ac:chgData name="Mustafa Khurram" userId="a77e4c7cd79a98cc" providerId="LiveId" clId="{02B9BB8D-E87A-45BB-8E9B-589633EE241F}" dt="2024-05-13T16:54:09.954" v="4615"/>
          <ac:spMkLst>
            <pc:docMk/>
            <pc:sldMk cId="2521458060" sldId="325"/>
            <ac:spMk id="3" creationId="{D46A870A-E530-25B7-FC89-CCBFBD9C4A84}"/>
          </ac:spMkLst>
        </pc:spChg>
        <pc:picChg chg="add mod">
          <ac:chgData name="Mustafa Khurram" userId="a77e4c7cd79a98cc" providerId="LiveId" clId="{02B9BB8D-E87A-45BB-8E9B-589633EE241F}" dt="2024-05-13T17:37:51.736" v="4621" actId="1076"/>
          <ac:picMkLst>
            <pc:docMk/>
            <pc:sldMk cId="2521458060" sldId="325"/>
            <ac:picMk id="3" creationId="{921CD6DE-CE85-2276-FD71-829C164BFA00}"/>
          </ac:picMkLst>
        </pc:picChg>
        <pc:picChg chg="add mod">
          <ac:chgData name="Mustafa Khurram" userId="a77e4c7cd79a98cc" providerId="LiveId" clId="{02B9BB8D-E87A-45BB-8E9B-589633EE241F}" dt="2024-05-13T17:37:40.217" v="4618" actId="1076"/>
          <ac:picMkLst>
            <pc:docMk/>
            <pc:sldMk cId="2521458060" sldId="325"/>
            <ac:picMk id="6" creationId="{A57A2524-A6D4-9A50-8A31-D551572AACC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64D2ED-90E0-4F6E-B902-564FD9E957A4}" type="datetimeFigureOut">
              <a:rPr lang="en-PK" smtClean="0"/>
              <a:t>13/05/2024</a:t>
            </a:fld>
            <a:endParaRPr lang="en-P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79CBC8-DB09-4F2F-8749-F48F441D3D6B}" type="slidenum">
              <a:rPr lang="en-PK" smtClean="0"/>
              <a:t>‹#›</a:t>
            </a:fld>
            <a:endParaRPr lang="en-PK"/>
          </a:p>
        </p:txBody>
      </p:sp>
    </p:spTree>
    <p:extLst>
      <p:ext uri="{BB962C8B-B14F-4D97-AF65-F5344CB8AC3E}">
        <p14:creationId xmlns:p14="http://schemas.microsoft.com/office/powerpoint/2010/main" val="3833797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8179CBC8-DB09-4F2F-8749-F48F441D3D6B}" type="slidenum">
              <a:rPr lang="en-PK" smtClean="0"/>
              <a:t>17</a:t>
            </a:fld>
            <a:endParaRPr lang="en-PK"/>
          </a:p>
        </p:txBody>
      </p:sp>
    </p:spTree>
    <p:extLst>
      <p:ext uri="{BB962C8B-B14F-4D97-AF65-F5344CB8AC3E}">
        <p14:creationId xmlns:p14="http://schemas.microsoft.com/office/powerpoint/2010/main" val="3364052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8179CBC8-DB09-4F2F-8749-F48F441D3D6B}" type="slidenum">
              <a:rPr lang="en-PK" smtClean="0"/>
              <a:t>27</a:t>
            </a:fld>
            <a:endParaRPr lang="en-PK"/>
          </a:p>
        </p:txBody>
      </p:sp>
    </p:spTree>
    <p:extLst>
      <p:ext uri="{BB962C8B-B14F-4D97-AF65-F5344CB8AC3E}">
        <p14:creationId xmlns:p14="http://schemas.microsoft.com/office/powerpoint/2010/main" val="158762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8179CBC8-DB09-4F2F-8749-F48F441D3D6B}" type="slidenum">
              <a:rPr lang="en-PK" smtClean="0"/>
              <a:t>51</a:t>
            </a:fld>
            <a:endParaRPr lang="en-PK"/>
          </a:p>
        </p:txBody>
      </p:sp>
    </p:spTree>
    <p:extLst>
      <p:ext uri="{BB962C8B-B14F-4D97-AF65-F5344CB8AC3E}">
        <p14:creationId xmlns:p14="http://schemas.microsoft.com/office/powerpoint/2010/main" val="3275689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3D28ADD-449A-4DC0-BD4D-A2C9B02B8068}" type="datetime8">
              <a:rPr lang="en-PK" smtClean="0"/>
              <a:t>13/05/2024 10:36 pm</a:t>
            </a:fld>
            <a:endParaRPr lang="en-PK"/>
          </a:p>
        </p:txBody>
      </p:sp>
      <p:sp>
        <p:nvSpPr>
          <p:cNvPr id="5" name="Footer Placeholder 4"/>
          <p:cNvSpPr>
            <a:spLocks noGrp="1"/>
          </p:cNvSpPr>
          <p:nvPr>
            <p:ph type="ftr" sz="quarter" idx="11"/>
          </p:nvPr>
        </p:nvSpPr>
        <p:spPr/>
        <p:txBody>
          <a:bodyPr/>
          <a:lstStyle/>
          <a:p>
            <a:endParaRPr lang="en-PK"/>
          </a:p>
        </p:txBody>
      </p:sp>
      <p:sp>
        <p:nvSpPr>
          <p:cNvPr id="6" name="Slide Number Placeholder 5"/>
          <p:cNvSpPr>
            <a:spLocks noGrp="1"/>
          </p:cNvSpPr>
          <p:nvPr>
            <p:ph type="sldNum" sz="quarter" idx="12"/>
          </p:nvPr>
        </p:nvSpPr>
        <p:spPr/>
        <p:txBody>
          <a:bodyPr/>
          <a:lstStyle/>
          <a:p>
            <a:fld id="{E388A2E6-5E95-436D-876E-E9F98F30DB59}" type="slidenum">
              <a:rPr lang="en-PK" smtClean="0"/>
              <a:t>‹#›</a:t>
            </a:fld>
            <a:endParaRPr lang="en-PK"/>
          </a:p>
        </p:txBody>
      </p:sp>
    </p:spTree>
    <p:extLst>
      <p:ext uri="{BB962C8B-B14F-4D97-AF65-F5344CB8AC3E}">
        <p14:creationId xmlns:p14="http://schemas.microsoft.com/office/powerpoint/2010/main" val="886445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4F7091-FFD4-4501-9DCC-CE70DA71120A}" type="datetime8">
              <a:rPr lang="en-PK" smtClean="0"/>
              <a:t>13/05/2024 10:36 pm</a:t>
            </a:fld>
            <a:endParaRPr lang="en-PK"/>
          </a:p>
        </p:txBody>
      </p:sp>
      <p:sp>
        <p:nvSpPr>
          <p:cNvPr id="5" name="Footer Placeholder 4"/>
          <p:cNvSpPr>
            <a:spLocks noGrp="1"/>
          </p:cNvSpPr>
          <p:nvPr>
            <p:ph type="ftr" sz="quarter" idx="11"/>
          </p:nvPr>
        </p:nvSpPr>
        <p:spPr/>
        <p:txBody>
          <a:bodyPr/>
          <a:lstStyle/>
          <a:p>
            <a:endParaRPr lang="en-PK"/>
          </a:p>
        </p:txBody>
      </p:sp>
      <p:sp>
        <p:nvSpPr>
          <p:cNvPr id="6" name="Slide Number Placeholder 5"/>
          <p:cNvSpPr>
            <a:spLocks noGrp="1"/>
          </p:cNvSpPr>
          <p:nvPr>
            <p:ph type="sldNum" sz="quarter" idx="12"/>
          </p:nvPr>
        </p:nvSpPr>
        <p:spPr/>
        <p:txBody>
          <a:bodyPr/>
          <a:lstStyle/>
          <a:p>
            <a:fld id="{E388A2E6-5E95-436D-876E-E9F98F30DB59}" type="slidenum">
              <a:rPr lang="en-PK" smtClean="0"/>
              <a:t>‹#›</a:t>
            </a:fld>
            <a:endParaRPr lang="en-PK"/>
          </a:p>
        </p:txBody>
      </p:sp>
    </p:spTree>
    <p:extLst>
      <p:ext uri="{BB962C8B-B14F-4D97-AF65-F5344CB8AC3E}">
        <p14:creationId xmlns:p14="http://schemas.microsoft.com/office/powerpoint/2010/main" val="773950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0F0D45-6208-4F10-BD2E-1352E0231605}" type="datetime8">
              <a:rPr lang="en-PK" smtClean="0"/>
              <a:t>13/05/2024 10:36 pm</a:t>
            </a:fld>
            <a:endParaRPr lang="en-PK"/>
          </a:p>
        </p:txBody>
      </p:sp>
      <p:sp>
        <p:nvSpPr>
          <p:cNvPr id="5" name="Footer Placeholder 4"/>
          <p:cNvSpPr>
            <a:spLocks noGrp="1"/>
          </p:cNvSpPr>
          <p:nvPr>
            <p:ph type="ftr" sz="quarter" idx="11"/>
          </p:nvPr>
        </p:nvSpPr>
        <p:spPr/>
        <p:txBody>
          <a:bodyPr/>
          <a:lstStyle/>
          <a:p>
            <a:endParaRPr lang="en-PK"/>
          </a:p>
        </p:txBody>
      </p:sp>
      <p:sp>
        <p:nvSpPr>
          <p:cNvPr id="6" name="Slide Number Placeholder 5"/>
          <p:cNvSpPr>
            <a:spLocks noGrp="1"/>
          </p:cNvSpPr>
          <p:nvPr>
            <p:ph type="sldNum" sz="quarter" idx="12"/>
          </p:nvPr>
        </p:nvSpPr>
        <p:spPr/>
        <p:txBody>
          <a:bodyPr/>
          <a:lstStyle/>
          <a:p>
            <a:fld id="{E388A2E6-5E95-436D-876E-E9F98F30DB59}" type="slidenum">
              <a:rPr lang="en-PK" smtClean="0"/>
              <a:t>‹#›</a:t>
            </a:fld>
            <a:endParaRPr lang="en-PK"/>
          </a:p>
        </p:txBody>
      </p:sp>
    </p:spTree>
    <p:extLst>
      <p:ext uri="{BB962C8B-B14F-4D97-AF65-F5344CB8AC3E}">
        <p14:creationId xmlns:p14="http://schemas.microsoft.com/office/powerpoint/2010/main" val="1073955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270CB7-D6FD-4D01-858D-3CF8C8692E3F}" type="datetime8">
              <a:rPr lang="en-PK" smtClean="0"/>
              <a:t>13/05/2024 10:36 pm</a:t>
            </a:fld>
            <a:endParaRPr lang="en-PK"/>
          </a:p>
        </p:txBody>
      </p:sp>
      <p:sp>
        <p:nvSpPr>
          <p:cNvPr id="5" name="Footer Placeholder 4"/>
          <p:cNvSpPr>
            <a:spLocks noGrp="1"/>
          </p:cNvSpPr>
          <p:nvPr>
            <p:ph type="ftr" sz="quarter" idx="11"/>
          </p:nvPr>
        </p:nvSpPr>
        <p:spPr/>
        <p:txBody>
          <a:bodyPr/>
          <a:lstStyle/>
          <a:p>
            <a:endParaRPr lang="en-PK"/>
          </a:p>
        </p:txBody>
      </p:sp>
      <p:sp>
        <p:nvSpPr>
          <p:cNvPr id="6" name="Slide Number Placeholder 5"/>
          <p:cNvSpPr>
            <a:spLocks noGrp="1"/>
          </p:cNvSpPr>
          <p:nvPr>
            <p:ph type="sldNum" sz="quarter" idx="12"/>
          </p:nvPr>
        </p:nvSpPr>
        <p:spPr/>
        <p:txBody>
          <a:bodyPr/>
          <a:lstStyle/>
          <a:p>
            <a:fld id="{E388A2E6-5E95-436D-876E-E9F98F30DB59}" type="slidenum">
              <a:rPr lang="en-PK" smtClean="0"/>
              <a:t>‹#›</a:t>
            </a:fld>
            <a:endParaRPr lang="en-PK"/>
          </a:p>
        </p:txBody>
      </p:sp>
    </p:spTree>
    <p:extLst>
      <p:ext uri="{BB962C8B-B14F-4D97-AF65-F5344CB8AC3E}">
        <p14:creationId xmlns:p14="http://schemas.microsoft.com/office/powerpoint/2010/main" val="1423456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3D5875-108B-48A6-8297-4421742D1C6C}" type="datetime8">
              <a:rPr lang="en-PK" smtClean="0"/>
              <a:t>13/05/2024 10:36 pm</a:t>
            </a:fld>
            <a:endParaRPr lang="en-PK"/>
          </a:p>
        </p:txBody>
      </p:sp>
      <p:sp>
        <p:nvSpPr>
          <p:cNvPr id="5" name="Footer Placeholder 4"/>
          <p:cNvSpPr>
            <a:spLocks noGrp="1"/>
          </p:cNvSpPr>
          <p:nvPr>
            <p:ph type="ftr" sz="quarter" idx="11"/>
          </p:nvPr>
        </p:nvSpPr>
        <p:spPr/>
        <p:txBody>
          <a:bodyPr/>
          <a:lstStyle/>
          <a:p>
            <a:endParaRPr lang="en-PK"/>
          </a:p>
        </p:txBody>
      </p:sp>
      <p:sp>
        <p:nvSpPr>
          <p:cNvPr id="6" name="Slide Number Placeholder 5"/>
          <p:cNvSpPr>
            <a:spLocks noGrp="1"/>
          </p:cNvSpPr>
          <p:nvPr>
            <p:ph type="sldNum" sz="quarter" idx="12"/>
          </p:nvPr>
        </p:nvSpPr>
        <p:spPr/>
        <p:txBody>
          <a:bodyPr/>
          <a:lstStyle/>
          <a:p>
            <a:fld id="{E388A2E6-5E95-436D-876E-E9F98F30DB59}" type="slidenum">
              <a:rPr lang="en-PK" smtClean="0"/>
              <a:t>‹#›</a:t>
            </a:fld>
            <a:endParaRPr lang="en-PK"/>
          </a:p>
        </p:txBody>
      </p:sp>
    </p:spTree>
    <p:extLst>
      <p:ext uri="{BB962C8B-B14F-4D97-AF65-F5344CB8AC3E}">
        <p14:creationId xmlns:p14="http://schemas.microsoft.com/office/powerpoint/2010/main" val="570772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FB63D22-01AD-411B-9A95-CED9729200E7}" type="datetime8">
              <a:rPr lang="en-PK" smtClean="0"/>
              <a:t>13/05/2024 10:36 pm</a:t>
            </a:fld>
            <a:endParaRPr lang="en-PK"/>
          </a:p>
        </p:txBody>
      </p:sp>
      <p:sp>
        <p:nvSpPr>
          <p:cNvPr id="6" name="Footer Placeholder 5"/>
          <p:cNvSpPr>
            <a:spLocks noGrp="1"/>
          </p:cNvSpPr>
          <p:nvPr>
            <p:ph type="ftr" sz="quarter" idx="11"/>
          </p:nvPr>
        </p:nvSpPr>
        <p:spPr/>
        <p:txBody>
          <a:bodyPr/>
          <a:lstStyle/>
          <a:p>
            <a:endParaRPr lang="en-PK"/>
          </a:p>
        </p:txBody>
      </p:sp>
      <p:sp>
        <p:nvSpPr>
          <p:cNvPr id="7" name="Slide Number Placeholder 6"/>
          <p:cNvSpPr>
            <a:spLocks noGrp="1"/>
          </p:cNvSpPr>
          <p:nvPr>
            <p:ph type="sldNum" sz="quarter" idx="12"/>
          </p:nvPr>
        </p:nvSpPr>
        <p:spPr/>
        <p:txBody>
          <a:bodyPr/>
          <a:lstStyle/>
          <a:p>
            <a:fld id="{E388A2E6-5E95-436D-876E-E9F98F30DB59}" type="slidenum">
              <a:rPr lang="en-PK" smtClean="0"/>
              <a:t>‹#›</a:t>
            </a:fld>
            <a:endParaRPr lang="en-PK"/>
          </a:p>
        </p:txBody>
      </p:sp>
    </p:spTree>
    <p:extLst>
      <p:ext uri="{BB962C8B-B14F-4D97-AF65-F5344CB8AC3E}">
        <p14:creationId xmlns:p14="http://schemas.microsoft.com/office/powerpoint/2010/main" val="3025648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8719D6B-DBD2-43E6-A7F4-56478EF1E81B}" type="datetime8">
              <a:rPr lang="en-PK" smtClean="0"/>
              <a:t>13/05/2024 10:36 pm</a:t>
            </a:fld>
            <a:endParaRPr lang="en-PK"/>
          </a:p>
        </p:txBody>
      </p:sp>
      <p:sp>
        <p:nvSpPr>
          <p:cNvPr id="8" name="Footer Placeholder 7"/>
          <p:cNvSpPr>
            <a:spLocks noGrp="1"/>
          </p:cNvSpPr>
          <p:nvPr>
            <p:ph type="ftr" sz="quarter" idx="11"/>
          </p:nvPr>
        </p:nvSpPr>
        <p:spPr/>
        <p:txBody>
          <a:bodyPr/>
          <a:lstStyle/>
          <a:p>
            <a:endParaRPr lang="en-PK"/>
          </a:p>
        </p:txBody>
      </p:sp>
      <p:sp>
        <p:nvSpPr>
          <p:cNvPr id="9" name="Slide Number Placeholder 8"/>
          <p:cNvSpPr>
            <a:spLocks noGrp="1"/>
          </p:cNvSpPr>
          <p:nvPr>
            <p:ph type="sldNum" sz="quarter" idx="12"/>
          </p:nvPr>
        </p:nvSpPr>
        <p:spPr/>
        <p:txBody>
          <a:bodyPr/>
          <a:lstStyle/>
          <a:p>
            <a:fld id="{E388A2E6-5E95-436D-876E-E9F98F30DB59}" type="slidenum">
              <a:rPr lang="en-PK" smtClean="0"/>
              <a:t>‹#›</a:t>
            </a:fld>
            <a:endParaRPr lang="en-PK"/>
          </a:p>
        </p:txBody>
      </p:sp>
    </p:spTree>
    <p:extLst>
      <p:ext uri="{BB962C8B-B14F-4D97-AF65-F5344CB8AC3E}">
        <p14:creationId xmlns:p14="http://schemas.microsoft.com/office/powerpoint/2010/main" val="1719559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4FC8DDB-5E71-4D0D-94F2-F92CC1D80DAC}" type="datetime8">
              <a:rPr lang="en-PK" smtClean="0"/>
              <a:t>13/05/2024 10:36 pm</a:t>
            </a:fld>
            <a:endParaRPr lang="en-PK"/>
          </a:p>
        </p:txBody>
      </p:sp>
      <p:sp>
        <p:nvSpPr>
          <p:cNvPr id="4" name="Footer Placeholder 3"/>
          <p:cNvSpPr>
            <a:spLocks noGrp="1"/>
          </p:cNvSpPr>
          <p:nvPr>
            <p:ph type="ftr" sz="quarter" idx="11"/>
          </p:nvPr>
        </p:nvSpPr>
        <p:spPr/>
        <p:txBody>
          <a:bodyPr/>
          <a:lstStyle/>
          <a:p>
            <a:endParaRPr lang="en-PK"/>
          </a:p>
        </p:txBody>
      </p:sp>
      <p:sp>
        <p:nvSpPr>
          <p:cNvPr id="5" name="Slide Number Placeholder 4"/>
          <p:cNvSpPr>
            <a:spLocks noGrp="1"/>
          </p:cNvSpPr>
          <p:nvPr>
            <p:ph type="sldNum" sz="quarter" idx="12"/>
          </p:nvPr>
        </p:nvSpPr>
        <p:spPr/>
        <p:txBody>
          <a:bodyPr/>
          <a:lstStyle/>
          <a:p>
            <a:fld id="{E388A2E6-5E95-436D-876E-E9F98F30DB59}" type="slidenum">
              <a:rPr lang="en-PK" smtClean="0"/>
              <a:t>‹#›</a:t>
            </a:fld>
            <a:endParaRPr lang="en-PK"/>
          </a:p>
        </p:txBody>
      </p:sp>
    </p:spTree>
    <p:extLst>
      <p:ext uri="{BB962C8B-B14F-4D97-AF65-F5344CB8AC3E}">
        <p14:creationId xmlns:p14="http://schemas.microsoft.com/office/powerpoint/2010/main" val="2884492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624635-CB69-47E3-A97F-B0AAE3ADF415}" type="datetime8">
              <a:rPr lang="en-PK" smtClean="0"/>
              <a:t>13/05/2024 10:36 pm</a:t>
            </a:fld>
            <a:endParaRPr lang="en-PK"/>
          </a:p>
        </p:txBody>
      </p:sp>
      <p:sp>
        <p:nvSpPr>
          <p:cNvPr id="3" name="Footer Placeholder 2"/>
          <p:cNvSpPr>
            <a:spLocks noGrp="1"/>
          </p:cNvSpPr>
          <p:nvPr>
            <p:ph type="ftr" sz="quarter" idx="11"/>
          </p:nvPr>
        </p:nvSpPr>
        <p:spPr/>
        <p:txBody>
          <a:bodyPr/>
          <a:lstStyle/>
          <a:p>
            <a:endParaRPr lang="en-PK"/>
          </a:p>
        </p:txBody>
      </p:sp>
      <p:sp>
        <p:nvSpPr>
          <p:cNvPr id="4" name="Slide Number Placeholder 3"/>
          <p:cNvSpPr>
            <a:spLocks noGrp="1"/>
          </p:cNvSpPr>
          <p:nvPr>
            <p:ph type="sldNum" sz="quarter" idx="12"/>
          </p:nvPr>
        </p:nvSpPr>
        <p:spPr/>
        <p:txBody>
          <a:bodyPr/>
          <a:lstStyle/>
          <a:p>
            <a:fld id="{E388A2E6-5E95-436D-876E-E9F98F30DB59}" type="slidenum">
              <a:rPr lang="en-PK" smtClean="0"/>
              <a:t>‹#›</a:t>
            </a:fld>
            <a:endParaRPr lang="en-PK"/>
          </a:p>
        </p:txBody>
      </p:sp>
    </p:spTree>
    <p:extLst>
      <p:ext uri="{BB962C8B-B14F-4D97-AF65-F5344CB8AC3E}">
        <p14:creationId xmlns:p14="http://schemas.microsoft.com/office/powerpoint/2010/main" val="2878552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85AE16-767B-471F-90AD-FFC0D6FB9FAF}" type="datetime8">
              <a:rPr lang="en-PK" smtClean="0"/>
              <a:t>13/05/2024 10:36 pm</a:t>
            </a:fld>
            <a:endParaRPr lang="en-PK"/>
          </a:p>
        </p:txBody>
      </p:sp>
      <p:sp>
        <p:nvSpPr>
          <p:cNvPr id="6" name="Footer Placeholder 5"/>
          <p:cNvSpPr>
            <a:spLocks noGrp="1"/>
          </p:cNvSpPr>
          <p:nvPr>
            <p:ph type="ftr" sz="quarter" idx="11"/>
          </p:nvPr>
        </p:nvSpPr>
        <p:spPr/>
        <p:txBody>
          <a:bodyPr/>
          <a:lstStyle/>
          <a:p>
            <a:endParaRPr lang="en-PK"/>
          </a:p>
        </p:txBody>
      </p:sp>
      <p:sp>
        <p:nvSpPr>
          <p:cNvPr id="7" name="Slide Number Placeholder 6"/>
          <p:cNvSpPr>
            <a:spLocks noGrp="1"/>
          </p:cNvSpPr>
          <p:nvPr>
            <p:ph type="sldNum" sz="quarter" idx="12"/>
          </p:nvPr>
        </p:nvSpPr>
        <p:spPr/>
        <p:txBody>
          <a:bodyPr/>
          <a:lstStyle/>
          <a:p>
            <a:fld id="{E388A2E6-5E95-436D-876E-E9F98F30DB59}" type="slidenum">
              <a:rPr lang="en-PK" smtClean="0"/>
              <a:t>‹#›</a:t>
            </a:fld>
            <a:endParaRPr lang="en-PK"/>
          </a:p>
        </p:txBody>
      </p:sp>
    </p:spTree>
    <p:extLst>
      <p:ext uri="{BB962C8B-B14F-4D97-AF65-F5344CB8AC3E}">
        <p14:creationId xmlns:p14="http://schemas.microsoft.com/office/powerpoint/2010/main" val="2800699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F6E7F2-4279-45DC-B9D6-F43389F69207}" type="datetime8">
              <a:rPr lang="en-PK" smtClean="0"/>
              <a:t>13/05/2024 10:36 pm</a:t>
            </a:fld>
            <a:endParaRPr lang="en-PK"/>
          </a:p>
        </p:txBody>
      </p:sp>
      <p:sp>
        <p:nvSpPr>
          <p:cNvPr id="6" name="Footer Placeholder 5"/>
          <p:cNvSpPr>
            <a:spLocks noGrp="1"/>
          </p:cNvSpPr>
          <p:nvPr>
            <p:ph type="ftr" sz="quarter" idx="11"/>
          </p:nvPr>
        </p:nvSpPr>
        <p:spPr/>
        <p:txBody>
          <a:bodyPr/>
          <a:lstStyle/>
          <a:p>
            <a:endParaRPr lang="en-PK"/>
          </a:p>
        </p:txBody>
      </p:sp>
      <p:sp>
        <p:nvSpPr>
          <p:cNvPr id="7" name="Slide Number Placeholder 6"/>
          <p:cNvSpPr>
            <a:spLocks noGrp="1"/>
          </p:cNvSpPr>
          <p:nvPr>
            <p:ph type="sldNum" sz="quarter" idx="12"/>
          </p:nvPr>
        </p:nvSpPr>
        <p:spPr/>
        <p:txBody>
          <a:bodyPr/>
          <a:lstStyle/>
          <a:p>
            <a:fld id="{E388A2E6-5E95-436D-876E-E9F98F30DB59}" type="slidenum">
              <a:rPr lang="en-PK" smtClean="0"/>
              <a:t>‹#›</a:t>
            </a:fld>
            <a:endParaRPr lang="en-PK"/>
          </a:p>
        </p:txBody>
      </p:sp>
    </p:spTree>
    <p:extLst>
      <p:ext uri="{BB962C8B-B14F-4D97-AF65-F5344CB8AC3E}">
        <p14:creationId xmlns:p14="http://schemas.microsoft.com/office/powerpoint/2010/main" val="975720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9CB1A155-1E81-4AEA-8C0C-E1BA673BEDE2}" type="datetime8">
              <a:rPr lang="en-PK" smtClean="0"/>
              <a:t>13/05/2024 10:36 pm</a:t>
            </a:fld>
            <a:endParaRPr lang="en-PK"/>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PK"/>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E388A2E6-5E95-436D-876E-E9F98F30DB59}" type="slidenum">
              <a:rPr lang="en-PK" smtClean="0"/>
              <a:t>‹#›</a:t>
            </a:fld>
            <a:endParaRPr lang="en-PK"/>
          </a:p>
        </p:txBody>
      </p:sp>
    </p:spTree>
    <p:extLst>
      <p:ext uri="{BB962C8B-B14F-4D97-AF65-F5344CB8AC3E}">
        <p14:creationId xmlns:p14="http://schemas.microsoft.com/office/powerpoint/2010/main" val="983917566"/>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8" Type="http://schemas.openxmlformats.org/officeDocument/2006/relationships/hyperlink" Target="https://radiopaedia.org/articles/pathological-fracture?lang=us" TargetMode="External"/><Relationship Id="rId3" Type="http://schemas.openxmlformats.org/officeDocument/2006/relationships/image" Target="../media/image2.png"/><Relationship Id="rId7" Type="http://schemas.openxmlformats.org/officeDocument/2006/relationships/hyperlink" Target="https://radiopaedia.org/articles/stress-fractures?lang=us"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hyperlink" Target="https://radiopaedia.org/articles/fatigue-fracture?lang=us" TargetMode="External"/><Relationship Id="rId5" Type="http://schemas.openxmlformats.org/officeDocument/2006/relationships/hyperlink" Target="https://radiopaedia.org/articles/insufficiency-fracture?lang=us" TargetMode="Externa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black and white background with white text&#10;&#10;Description automatically generated">
            <a:extLst>
              <a:ext uri="{FF2B5EF4-FFF2-40B4-BE49-F238E27FC236}">
                <a16:creationId xmlns:a16="http://schemas.microsoft.com/office/drawing/2014/main" id="{6C9C5363-C763-2828-5E41-07A9EE3D0045}"/>
              </a:ext>
            </a:extLst>
          </p:cNvPr>
          <p:cNvPicPr>
            <a:picLocks noChangeAspect="1"/>
          </p:cNvPicPr>
          <p:nvPr/>
        </p:nvPicPr>
        <p:blipFill rotWithShape="1">
          <a:blip r:embed="rId2"/>
          <a:srcRect t="9855" b="15145"/>
          <a:stretch/>
        </p:blipFill>
        <p:spPr>
          <a:xfrm>
            <a:off x="-3047" y="10"/>
            <a:ext cx="12191999" cy="6857990"/>
          </a:xfrm>
          <a:prstGeom prst="rect">
            <a:avLst/>
          </a:prstGeom>
        </p:spPr>
      </p:pic>
      <p:sp>
        <p:nvSpPr>
          <p:cNvPr id="2" name="Title 1">
            <a:extLst>
              <a:ext uri="{FF2B5EF4-FFF2-40B4-BE49-F238E27FC236}">
                <a16:creationId xmlns:a16="http://schemas.microsoft.com/office/drawing/2014/main" id="{1952C79E-DA5D-F6A3-AE49-C45A731F08AE}"/>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endParaRPr lang="en-PK" sz="5200" dirty="0">
              <a:solidFill>
                <a:srgbClr val="FFFFFF"/>
              </a:solidFill>
            </a:endParaRPr>
          </a:p>
        </p:txBody>
      </p:sp>
      <p:sp>
        <p:nvSpPr>
          <p:cNvPr id="3" name="Subtitle 2">
            <a:extLst>
              <a:ext uri="{FF2B5EF4-FFF2-40B4-BE49-F238E27FC236}">
                <a16:creationId xmlns:a16="http://schemas.microsoft.com/office/drawing/2014/main" id="{F9A03732-51E2-1A8C-DE05-128D4F805DDE}"/>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en-PK">
              <a:solidFill>
                <a:srgbClr val="FFFFFF"/>
              </a:solidFill>
            </a:endParaRPr>
          </a:p>
        </p:txBody>
      </p:sp>
      <p:sp>
        <p:nvSpPr>
          <p:cNvPr id="5" name="Footer Placeholder 4">
            <a:extLst>
              <a:ext uri="{FF2B5EF4-FFF2-40B4-BE49-F238E27FC236}">
                <a16:creationId xmlns:a16="http://schemas.microsoft.com/office/drawing/2014/main" id="{7F1C0F01-B74B-4FED-40C4-AD6F86E770DD}"/>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BCF792D9-5E6D-DB35-817E-A69646E75F8C}"/>
              </a:ext>
            </a:extLst>
          </p:cNvPr>
          <p:cNvSpPr>
            <a:spLocks noGrp="1"/>
          </p:cNvSpPr>
          <p:nvPr>
            <p:ph type="sldNum" sz="quarter" idx="12"/>
          </p:nvPr>
        </p:nvSpPr>
        <p:spPr/>
        <p:txBody>
          <a:bodyPr/>
          <a:lstStyle/>
          <a:p>
            <a:fld id="{E388A2E6-5E95-436D-876E-E9F98F30DB59}" type="slidenum">
              <a:rPr lang="en-PK" smtClean="0"/>
              <a:t>1</a:t>
            </a:fld>
            <a:endParaRPr lang="en-PK"/>
          </a:p>
        </p:txBody>
      </p:sp>
    </p:spTree>
    <p:extLst>
      <p:ext uri="{BB962C8B-B14F-4D97-AF65-F5344CB8AC3E}">
        <p14:creationId xmlns:p14="http://schemas.microsoft.com/office/powerpoint/2010/main" val="2748736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black and white screen with white text&#10;&#10;Description automatically generated">
            <a:extLst>
              <a:ext uri="{FF2B5EF4-FFF2-40B4-BE49-F238E27FC236}">
                <a16:creationId xmlns:a16="http://schemas.microsoft.com/office/drawing/2014/main" id="{27F0621B-41C5-B3C3-7CF0-276AE7C8F4D2}"/>
              </a:ext>
            </a:extLst>
          </p:cNvPr>
          <p:cNvPicPr>
            <a:picLocks noGrp="1" noChangeAspect="1"/>
          </p:cNvPicPr>
          <p:nvPr>
            <p:ph idx="1"/>
          </p:nvPr>
        </p:nvPicPr>
        <p:blipFill rotWithShape="1">
          <a:blip r:embed="rId2"/>
          <a:srcRect b="22960"/>
          <a:stretch/>
        </p:blipFill>
        <p:spPr>
          <a:xfrm>
            <a:off x="20" y="-28535"/>
            <a:ext cx="12191980" cy="6856718"/>
          </a:xfrm>
          <a:prstGeom prst="rect">
            <a:avLst/>
          </a:prstGeom>
        </p:spPr>
      </p:pic>
      <p:sp>
        <p:nvSpPr>
          <p:cNvPr id="5" name="Footer Placeholder 4">
            <a:extLst>
              <a:ext uri="{FF2B5EF4-FFF2-40B4-BE49-F238E27FC236}">
                <a16:creationId xmlns:a16="http://schemas.microsoft.com/office/drawing/2014/main" id="{8EC6C40A-B70B-9C11-5E94-335A581D85FD}"/>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36A35549-3857-7A6E-5E91-C82A76B6B374}"/>
              </a:ext>
            </a:extLst>
          </p:cNvPr>
          <p:cNvSpPr>
            <a:spLocks noGrp="1"/>
          </p:cNvSpPr>
          <p:nvPr>
            <p:ph type="sldNum" sz="quarter" idx="12"/>
          </p:nvPr>
        </p:nvSpPr>
        <p:spPr/>
        <p:txBody>
          <a:bodyPr/>
          <a:lstStyle/>
          <a:p>
            <a:fld id="{E388A2E6-5E95-436D-876E-E9F98F30DB59}" type="slidenum">
              <a:rPr lang="en-PK" smtClean="0"/>
              <a:t>10</a:t>
            </a:fld>
            <a:endParaRPr lang="en-PK"/>
          </a:p>
        </p:txBody>
      </p:sp>
      <p:pic>
        <p:nvPicPr>
          <p:cNvPr id="7" name="Picture 6">
            <a:extLst>
              <a:ext uri="{FF2B5EF4-FFF2-40B4-BE49-F238E27FC236}">
                <a16:creationId xmlns:a16="http://schemas.microsoft.com/office/drawing/2014/main" id="{E994773B-26D6-850C-C71D-207CC00E96E4}"/>
              </a:ext>
            </a:extLst>
          </p:cNvPr>
          <p:cNvPicPr>
            <a:picLocks noChangeAspect="1"/>
          </p:cNvPicPr>
          <p:nvPr/>
        </p:nvPicPr>
        <p:blipFill>
          <a:blip r:embed="rId3"/>
          <a:stretch>
            <a:fillRect/>
          </a:stretch>
        </p:blipFill>
        <p:spPr>
          <a:xfrm>
            <a:off x="319450" y="360152"/>
            <a:ext cx="1182727" cy="1146147"/>
          </a:xfrm>
          <a:prstGeom prst="rect">
            <a:avLst/>
          </a:prstGeom>
        </p:spPr>
      </p:pic>
    </p:spTree>
    <p:extLst>
      <p:ext uri="{BB962C8B-B14F-4D97-AF65-F5344CB8AC3E}">
        <p14:creationId xmlns:p14="http://schemas.microsoft.com/office/powerpoint/2010/main" val="2851023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3DC95CB-6331-49D8-DD9A-A5789D9AE766}"/>
              </a:ext>
            </a:extLst>
          </p:cNvPr>
          <p:cNvPicPr>
            <a:picLocks noGrp="1" noChangeAspect="1"/>
          </p:cNvPicPr>
          <p:nvPr>
            <p:ph idx="1"/>
          </p:nvPr>
        </p:nvPicPr>
        <p:blipFill rotWithShape="1">
          <a:blip r:embed="rId2"/>
          <a:srcRect b="21890"/>
          <a:stretch/>
        </p:blipFill>
        <p:spPr>
          <a:xfrm>
            <a:off x="20" y="1282"/>
            <a:ext cx="12191980" cy="6856718"/>
          </a:xfrm>
          <a:prstGeom prst="rect">
            <a:avLst/>
          </a:prstGeom>
        </p:spPr>
      </p:pic>
      <p:sp>
        <p:nvSpPr>
          <p:cNvPr id="5" name="Footer Placeholder 4">
            <a:extLst>
              <a:ext uri="{FF2B5EF4-FFF2-40B4-BE49-F238E27FC236}">
                <a16:creationId xmlns:a16="http://schemas.microsoft.com/office/drawing/2014/main" id="{67370B34-A283-FD83-FAD3-886DEE6ED6DA}"/>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AB7098B6-216E-6BA9-5DA1-08EE6089D249}"/>
              </a:ext>
            </a:extLst>
          </p:cNvPr>
          <p:cNvSpPr>
            <a:spLocks noGrp="1"/>
          </p:cNvSpPr>
          <p:nvPr>
            <p:ph type="sldNum" sz="quarter" idx="12"/>
          </p:nvPr>
        </p:nvSpPr>
        <p:spPr/>
        <p:txBody>
          <a:bodyPr/>
          <a:lstStyle/>
          <a:p>
            <a:fld id="{E388A2E6-5E95-436D-876E-E9F98F30DB59}" type="slidenum">
              <a:rPr lang="en-PK" smtClean="0"/>
              <a:t>11</a:t>
            </a:fld>
            <a:endParaRPr lang="en-PK"/>
          </a:p>
        </p:txBody>
      </p:sp>
      <p:pic>
        <p:nvPicPr>
          <p:cNvPr id="7" name="Picture 6">
            <a:extLst>
              <a:ext uri="{FF2B5EF4-FFF2-40B4-BE49-F238E27FC236}">
                <a16:creationId xmlns:a16="http://schemas.microsoft.com/office/drawing/2014/main" id="{C0F2091D-BA4F-3CA0-69DD-BEB5D9A61B90}"/>
              </a:ext>
            </a:extLst>
          </p:cNvPr>
          <p:cNvPicPr>
            <a:picLocks noChangeAspect="1"/>
          </p:cNvPicPr>
          <p:nvPr/>
        </p:nvPicPr>
        <p:blipFill>
          <a:blip r:embed="rId3"/>
          <a:stretch>
            <a:fillRect/>
          </a:stretch>
        </p:blipFill>
        <p:spPr>
          <a:xfrm>
            <a:off x="340965" y="209545"/>
            <a:ext cx="1182727" cy="1146147"/>
          </a:xfrm>
          <a:prstGeom prst="rect">
            <a:avLst/>
          </a:prstGeom>
        </p:spPr>
      </p:pic>
      <p:pic>
        <p:nvPicPr>
          <p:cNvPr id="8" name="Picture 7">
            <a:extLst>
              <a:ext uri="{FF2B5EF4-FFF2-40B4-BE49-F238E27FC236}">
                <a16:creationId xmlns:a16="http://schemas.microsoft.com/office/drawing/2014/main" id="{A1656F96-2560-CE05-C94E-2706359ADD0E}"/>
              </a:ext>
            </a:extLst>
          </p:cNvPr>
          <p:cNvPicPr>
            <a:picLocks noChangeAspect="1"/>
          </p:cNvPicPr>
          <p:nvPr/>
        </p:nvPicPr>
        <p:blipFill>
          <a:blip r:embed="rId4"/>
          <a:stretch>
            <a:fillRect/>
          </a:stretch>
        </p:blipFill>
        <p:spPr>
          <a:xfrm>
            <a:off x="17929" y="6288954"/>
            <a:ext cx="2066723" cy="499915"/>
          </a:xfrm>
          <a:prstGeom prst="rect">
            <a:avLst/>
          </a:prstGeom>
        </p:spPr>
      </p:pic>
    </p:spTree>
    <p:extLst>
      <p:ext uri="{BB962C8B-B14F-4D97-AF65-F5344CB8AC3E}">
        <p14:creationId xmlns:p14="http://schemas.microsoft.com/office/powerpoint/2010/main" val="3981712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person standing next to a machine&#10;&#10;Description automatically generated">
            <a:extLst>
              <a:ext uri="{FF2B5EF4-FFF2-40B4-BE49-F238E27FC236}">
                <a16:creationId xmlns:a16="http://schemas.microsoft.com/office/drawing/2014/main" id="{1E381B16-AAEB-33A1-A2E7-B7DB92B86603}"/>
              </a:ext>
            </a:extLst>
          </p:cNvPr>
          <p:cNvPicPr>
            <a:picLocks noGrp="1" noChangeAspect="1"/>
          </p:cNvPicPr>
          <p:nvPr>
            <p:ph idx="1"/>
          </p:nvPr>
        </p:nvPicPr>
        <p:blipFill>
          <a:blip r:embed="rId2"/>
          <a:stretch>
            <a:fillRect/>
          </a:stretch>
        </p:blipFill>
        <p:spPr>
          <a:xfrm>
            <a:off x="2809235" y="643466"/>
            <a:ext cx="6573529" cy="5571067"/>
          </a:xfrm>
          <a:prstGeom prst="rect">
            <a:avLst/>
          </a:prstGeom>
        </p:spPr>
      </p:pic>
      <p:sp>
        <p:nvSpPr>
          <p:cNvPr id="5" name="Footer Placeholder 4">
            <a:extLst>
              <a:ext uri="{FF2B5EF4-FFF2-40B4-BE49-F238E27FC236}">
                <a16:creationId xmlns:a16="http://schemas.microsoft.com/office/drawing/2014/main" id="{F360DD80-2043-888A-1D57-CC11E148E33D}"/>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36C98FDF-8B67-C56C-2514-9FC8E3A9CF7F}"/>
              </a:ext>
            </a:extLst>
          </p:cNvPr>
          <p:cNvSpPr>
            <a:spLocks noGrp="1"/>
          </p:cNvSpPr>
          <p:nvPr>
            <p:ph type="sldNum" sz="quarter" idx="12"/>
          </p:nvPr>
        </p:nvSpPr>
        <p:spPr/>
        <p:txBody>
          <a:bodyPr/>
          <a:lstStyle/>
          <a:p>
            <a:fld id="{E388A2E6-5E95-436D-876E-E9F98F30DB59}" type="slidenum">
              <a:rPr lang="en-PK" smtClean="0"/>
              <a:t>12</a:t>
            </a:fld>
            <a:endParaRPr lang="en-PK"/>
          </a:p>
        </p:txBody>
      </p:sp>
      <p:pic>
        <p:nvPicPr>
          <p:cNvPr id="7" name="Picture 6">
            <a:extLst>
              <a:ext uri="{FF2B5EF4-FFF2-40B4-BE49-F238E27FC236}">
                <a16:creationId xmlns:a16="http://schemas.microsoft.com/office/drawing/2014/main" id="{5F84C4C0-657F-EFDC-5371-63A075EE07D1}"/>
              </a:ext>
            </a:extLst>
          </p:cNvPr>
          <p:cNvPicPr>
            <a:picLocks noChangeAspect="1"/>
          </p:cNvPicPr>
          <p:nvPr/>
        </p:nvPicPr>
        <p:blipFill>
          <a:blip r:embed="rId3"/>
          <a:stretch>
            <a:fillRect/>
          </a:stretch>
        </p:blipFill>
        <p:spPr>
          <a:xfrm>
            <a:off x="319450" y="198787"/>
            <a:ext cx="1182727" cy="1146147"/>
          </a:xfrm>
          <a:prstGeom prst="rect">
            <a:avLst/>
          </a:prstGeom>
        </p:spPr>
      </p:pic>
      <p:pic>
        <p:nvPicPr>
          <p:cNvPr id="8" name="Picture 7">
            <a:extLst>
              <a:ext uri="{FF2B5EF4-FFF2-40B4-BE49-F238E27FC236}">
                <a16:creationId xmlns:a16="http://schemas.microsoft.com/office/drawing/2014/main" id="{2C974FA2-226F-56BB-A322-0504BBE35DFC}"/>
              </a:ext>
            </a:extLst>
          </p:cNvPr>
          <p:cNvPicPr>
            <a:picLocks noChangeAspect="1"/>
          </p:cNvPicPr>
          <p:nvPr/>
        </p:nvPicPr>
        <p:blipFill>
          <a:blip r:embed="rId4"/>
          <a:stretch>
            <a:fillRect/>
          </a:stretch>
        </p:blipFill>
        <p:spPr>
          <a:xfrm>
            <a:off x="178666" y="6288954"/>
            <a:ext cx="2066723" cy="499915"/>
          </a:xfrm>
          <a:prstGeom prst="rect">
            <a:avLst/>
          </a:prstGeom>
        </p:spPr>
      </p:pic>
    </p:spTree>
    <p:extLst>
      <p:ext uri="{BB962C8B-B14F-4D97-AF65-F5344CB8AC3E}">
        <p14:creationId xmlns:p14="http://schemas.microsoft.com/office/powerpoint/2010/main" val="2638698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1172C45-A542-C8DE-D1EF-A2A9C2D9126C}"/>
              </a:ext>
            </a:extLst>
          </p:cNvPr>
          <p:cNvPicPr>
            <a:picLocks noGrp="1" noChangeAspect="1"/>
          </p:cNvPicPr>
          <p:nvPr>
            <p:ph idx="1"/>
          </p:nvPr>
        </p:nvPicPr>
        <p:blipFill rotWithShape="1">
          <a:blip r:embed="rId2"/>
          <a:srcRect t="1339"/>
          <a:stretch/>
        </p:blipFill>
        <p:spPr>
          <a:xfrm>
            <a:off x="1882006" y="569843"/>
            <a:ext cx="7360317" cy="5649981"/>
          </a:xfrm>
          <a:prstGeom prst="rect">
            <a:avLst/>
          </a:prstGeom>
        </p:spPr>
      </p:pic>
      <p:sp>
        <p:nvSpPr>
          <p:cNvPr id="5" name="Footer Placeholder 4">
            <a:extLst>
              <a:ext uri="{FF2B5EF4-FFF2-40B4-BE49-F238E27FC236}">
                <a16:creationId xmlns:a16="http://schemas.microsoft.com/office/drawing/2014/main" id="{819BE748-0CE9-C86F-6AB0-9327DD80BDDA}"/>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F07D643E-B2C0-68DA-3471-99A230203867}"/>
              </a:ext>
            </a:extLst>
          </p:cNvPr>
          <p:cNvSpPr>
            <a:spLocks noGrp="1"/>
          </p:cNvSpPr>
          <p:nvPr>
            <p:ph type="sldNum" sz="quarter" idx="12"/>
          </p:nvPr>
        </p:nvSpPr>
        <p:spPr/>
        <p:txBody>
          <a:bodyPr/>
          <a:lstStyle/>
          <a:p>
            <a:fld id="{E388A2E6-5E95-436D-876E-E9F98F30DB59}" type="slidenum">
              <a:rPr lang="en-PK" smtClean="0"/>
              <a:t>13</a:t>
            </a:fld>
            <a:endParaRPr lang="en-PK"/>
          </a:p>
        </p:txBody>
      </p:sp>
      <p:pic>
        <p:nvPicPr>
          <p:cNvPr id="7" name="Picture 6">
            <a:extLst>
              <a:ext uri="{FF2B5EF4-FFF2-40B4-BE49-F238E27FC236}">
                <a16:creationId xmlns:a16="http://schemas.microsoft.com/office/drawing/2014/main" id="{0E2F6BF7-2F00-9A75-672A-036FE47C4024}"/>
              </a:ext>
            </a:extLst>
          </p:cNvPr>
          <p:cNvPicPr>
            <a:picLocks noChangeAspect="1"/>
          </p:cNvPicPr>
          <p:nvPr/>
        </p:nvPicPr>
        <p:blipFill>
          <a:blip r:embed="rId3"/>
          <a:stretch>
            <a:fillRect/>
          </a:stretch>
        </p:blipFill>
        <p:spPr>
          <a:xfrm>
            <a:off x="297935" y="144999"/>
            <a:ext cx="1182727" cy="1146147"/>
          </a:xfrm>
          <a:prstGeom prst="rect">
            <a:avLst/>
          </a:prstGeom>
        </p:spPr>
      </p:pic>
      <p:pic>
        <p:nvPicPr>
          <p:cNvPr id="8" name="Picture 7">
            <a:extLst>
              <a:ext uri="{FF2B5EF4-FFF2-40B4-BE49-F238E27FC236}">
                <a16:creationId xmlns:a16="http://schemas.microsoft.com/office/drawing/2014/main" id="{96DC9705-052A-858C-55FF-0B6A87303A94}"/>
              </a:ext>
            </a:extLst>
          </p:cNvPr>
          <p:cNvPicPr>
            <a:picLocks noChangeAspect="1"/>
          </p:cNvPicPr>
          <p:nvPr/>
        </p:nvPicPr>
        <p:blipFill>
          <a:blip r:embed="rId4"/>
          <a:stretch>
            <a:fillRect/>
          </a:stretch>
        </p:blipFill>
        <p:spPr>
          <a:xfrm>
            <a:off x="92605" y="6356350"/>
            <a:ext cx="2066723" cy="499915"/>
          </a:xfrm>
          <a:prstGeom prst="rect">
            <a:avLst/>
          </a:prstGeom>
        </p:spPr>
      </p:pic>
    </p:spTree>
    <p:extLst>
      <p:ext uri="{BB962C8B-B14F-4D97-AF65-F5344CB8AC3E}">
        <p14:creationId xmlns:p14="http://schemas.microsoft.com/office/powerpoint/2010/main" val="2916025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black and white screen with white text&#10;&#10;Description automatically generated">
            <a:extLst>
              <a:ext uri="{FF2B5EF4-FFF2-40B4-BE49-F238E27FC236}">
                <a16:creationId xmlns:a16="http://schemas.microsoft.com/office/drawing/2014/main" id="{E163F142-FE3D-D9C6-D5FF-99F2643D97D0}"/>
              </a:ext>
            </a:extLst>
          </p:cNvPr>
          <p:cNvPicPr>
            <a:picLocks noGrp="1" noChangeAspect="1"/>
          </p:cNvPicPr>
          <p:nvPr>
            <p:ph idx="1"/>
          </p:nvPr>
        </p:nvPicPr>
        <p:blipFill rotWithShape="1">
          <a:blip r:embed="rId2"/>
          <a:srcRect b="24001"/>
          <a:stretch/>
        </p:blipFill>
        <p:spPr>
          <a:xfrm>
            <a:off x="20" y="1282"/>
            <a:ext cx="12191980" cy="6856718"/>
          </a:xfrm>
          <a:prstGeom prst="rect">
            <a:avLst/>
          </a:prstGeom>
        </p:spPr>
      </p:pic>
      <p:sp>
        <p:nvSpPr>
          <p:cNvPr id="5" name="Footer Placeholder 4">
            <a:extLst>
              <a:ext uri="{FF2B5EF4-FFF2-40B4-BE49-F238E27FC236}">
                <a16:creationId xmlns:a16="http://schemas.microsoft.com/office/drawing/2014/main" id="{F50DF94B-E666-B8F4-3791-5B0B94EF6E22}"/>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B2E7DCF5-E4BE-91D3-4F99-C44A4CDB3CF2}"/>
              </a:ext>
            </a:extLst>
          </p:cNvPr>
          <p:cNvSpPr>
            <a:spLocks noGrp="1"/>
          </p:cNvSpPr>
          <p:nvPr>
            <p:ph type="sldNum" sz="quarter" idx="12"/>
          </p:nvPr>
        </p:nvSpPr>
        <p:spPr/>
        <p:txBody>
          <a:bodyPr/>
          <a:lstStyle/>
          <a:p>
            <a:fld id="{E388A2E6-5E95-436D-876E-E9F98F30DB59}" type="slidenum">
              <a:rPr lang="en-PK" smtClean="0"/>
              <a:t>14</a:t>
            </a:fld>
            <a:endParaRPr lang="en-PK"/>
          </a:p>
        </p:txBody>
      </p:sp>
      <p:pic>
        <p:nvPicPr>
          <p:cNvPr id="7" name="Picture 6">
            <a:extLst>
              <a:ext uri="{FF2B5EF4-FFF2-40B4-BE49-F238E27FC236}">
                <a16:creationId xmlns:a16="http://schemas.microsoft.com/office/drawing/2014/main" id="{62397C25-3F4F-C921-1359-481828B16321}"/>
              </a:ext>
            </a:extLst>
          </p:cNvPr>
          <p:cNvPicPr>
            <a:picLocks noChangeAspect="1"/>
          </p:cNvPicPr>
          <p:nvPr/>
        </p:nvPicPr>
        <p:blipFill>
          <a:blip r:embed="rId3"/>
          <a:stretch>
            <a:fillRect/>
          </a:stretch>
        </p:blipFill>
        <p:spPr>
          <a:xfrm>
            <a:off x="330208" y="284848"/>
            <a:ext cx="1182727" cy="1146147"/>
          </a:xfrm>
          <a:prstGeom prst="rect">
            <a:avLst/>
          </a:prstGeom>
        </p:spPr>
      </p:pic>
      <p:pic>
        <p:nvPicPr>
          <p:cNvPr id="8" name="Picture 7">
            <a:extLst>
              <a:ext uri="{FF2B5EF4-FFF2-40B4-BE49-F238E27FC236}">
                <a16:creationId xmlns:a16="http://schemas.microsoft.com/office/drawing/2014/main" id="{C4FD3CB7-C19B-89C4-3892-9CC000404D73}"/>
              </a:ext>
            </a:extLst>
          </p:cNvPr>
          <p:cNvPicPr>
            <a:picLocks noChangeAspect="1"/>
          </p:cNvPicPr>
          <p:nvPr/>
        </p:nvPicPr>
        <p:blipFill>
          <a:blip r:embed="rId4"/>
          <a:stretch>
            <a:fillRect/>
          </a:stretch>
        </p:blipFill>
        <p:spPr>
          <a:xfrm>
            <a:off x="0" y="6358085"/>
            <a:ext cx="2066723" cy="499915"/>
          </a:xfrm>
          <a:prstGeom prst="rect">
            <a:avLst/>
          </a:prstGeom>
        </p:spPr>
      </p:pic>
    </p:spTree>
    <p:extLst>
      <p:ext uri="{BB962C8B-B14F-4D97-AF65-F5344CB8AC3E}">
        <p14:creationId xmlns:p14="http://schemas.microsoft.com/office/powerpoint/2010/main" val="3760347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3C8509-C097-B503-E42F-311755DBB1CF}"/>
              </a:ext>
            </a:extLst>
          </p:cNvPr>
          <p:cNvPicPr>
            <a:picLocks noChangeAspect="1"/>
          </p:cNvPicPr>
          <p:nvPr/>
        </p:nvPicPr>
        <p:blipFill>
          <a:blip r:embed="rId2"/>
          <a:stretch>
            <a:fillRect/>
          </a:stretch>
        </p:blipFill>
        <p:spPr>
          <a:xfrm>
            <a:off x="7194884" y="505326"/>
            <a:ext cx="4997116" cy="5751095"/>
          </a:xfrm>
          <a:prstGeom prst="rect">
            <a:avLst/>
          </a:prstGeom>
        </p:spPr>
      </p:pic>
      <p:sp>
        <p:nvSpPr>
          <p:cNvPr id="9" name="Title 8">
            <a:extLst>
              <a:ext uri="{FF2B5EF4-FFF2-40B4-BE49-F238E27FC236}">
                <a16:creationId xmlns:a16="http://schemas.microsoft.com/office/drawing/2014/main" id="{FB174078-4087-D309-1ABA-E2606B041AB2}"/>
              </a:ext>
            </a:extLst>
          </p:cNvPr>
          <p:cNvSpPr>
            <a:spLocks noGrp="1"/>
          </p:cNvSpPr>
          <p:nvPr>
            <p:ph type="title"/>
          </p:nvPr>
        </p:nvSpPr>
        <p:spPr/>
        <p:txBody>
          <a:bodyPr/>
          <a:lstStyle/>
          <a:p>
            <a:r>
              <a:rPr lang="en-US" dirty="0"/>
              <a:t>    </a:t>
            </a:r>
            <a:r>
              <a:rPr lang="en-US" sz="3600" dirty="0">
                <a:latin typeface="Calibri" panose="020F0502020204030204" pitchFamily="34" charset="0"/>
                <a:ea typeface="Calibri" panose="020F0502020204030204" pitchFamily="34" charset="0"/>
                <a:cs typeface="Calibri" panose="020F0502020204030204" pitchFamily="34" charset="0"/>
              </a:rPr>
              <a:t>NORMAL MEASUREMENTS AT </a:t>
            </a:r>
            <a:br>
              <a:rPr lang="en-US" sz="3600" dirty="0">
                <a:latin typeface="Calibri" panose="020F0502020204030204" pitchFamily="34" charset="0"/>
                <a:ea typeface="Calibri" panose="020F0502020204030204" pitchFamily="34" charset="0"/>
                <a:cs typeface="Calibri" panose="020F0502020204030204" pitchFamily="34" charset="0"/>
              </a:rPr>
            </a:b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AT</a:t>
            </a:r>
            <a:r>
              <a:rPr lang="en-US" sz="3600" dirty="0">
                <a:latin typeface="Calibri" panose="020F0502020204030204" pitchFamily="34" charset="0"/>
                <a:ea typeface="Calibri" panose="020F0502020204030204" pitchFamily="34" charset="0"/>
                <a:cs typeface="Calibri" panose="020F0502020204030204" pitchFamily="34" charset="0"/>
              </a:rPr>
              <a:t> SHOULDER JOINT</a:t>
            </a:r>
            <a:endParaRPr lang="en-PK" sz="3600" dirty="0">
              <a:latin typeface="Calibri" panose="020F0502020204030204" pitchFamily="34" charset="0"/>
              <a:ea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A7B43013-2652-8663-38B2-D3BE21DFB2DD}"/>
              </a:ext>
            </a:extLst>
          </p:cNvPr>
          <p:cNvSpPr>
            <a:spLocks noGrp="1"/>
          </p:cNvSpPr>
          <p:nvPr>
            <p:ph type="ftr" sz="quarter" idx="11"/>
          </p:nvPr>
        </p:nvSpPr>
        <p:spPr/>
        <p:txBody>
          <a:bodyPr/>
          <a:lstStyle/>
          <a:p>
            <a:endParaRPr lang="en-PK"/>
          </a:p>
        </p:txBody>
      </p:sp>
      <p:sp>
        <p:nvSpPr>
          <p:cNvPr id="5" name="Slide Number Placeholder 4">
            <a:extLst>
              <a:ext uri="{FF2B5EF4-FFF2-40B4-BE49-F238E27FC236}">
                <a16:creationId xmlns:a16="http://schemas.microsoft.com/office/drawing/2014/main" id="{360B0EE6-3F88-5FA4-CD53-00D854CE0296}"/>
              </a:ext>
            </a:extLst>
          </p:cNvPr>
          <p:cNvSpPr>
            <a:spLocks noGrp="1"/>
          </p:cNvSpPr>
          <p:nvPr>
            <p:ph type="sldNum" sz="quarter" idx="12"/>
          </p:nvPr>
        </p:nvSpPr>
        <p:spPr/>
        <p:txBody>
          <a:bodyPr/>
          <a:lstStyle/>
          <a:p>
            <a:fld id="{E388A2E6-5E95-436D-876E-E9F98F30DB59}" type="slidenum">
              <a:rPr lang="en-PK" smtClean="0"/>
              <a:t>15</a:t>
            </a:fld>
            <a:endParaRPr lang="en-PK"/>
          </a:p>
        </p:txBody>
      </p:sp>
      <p:pic>
        <p:nvPicPr>
          <p:cNvPr id="6" name="Picture 5">
            <a:extLst>
              <a:ext uri="{FF2B5EF4-FFF2-40B4-BE49-F238E27FC236}">
                <a16:creationId xmlns:a16="http://schemas.microsoft.com/office/drawing/2014/main" id="{20BF1E49-B842-D9FF-355F-02AC23CA8800}"/>
              </a:ext>
            </a:extLst>
          </p:cNvPr>
          <p:cNvPicPr>
            <a:picLocks noChangeAspect="1"/>
          </p:cNvPicPr>
          <p:nvPr/>
        </p:nvPicPr>
        <p:blipFill>
          <a:blip r:embed="rId3"/>
          <a:stretch>
            <a:fillRect/>
          </a:stretch>
        </p:blipFill>
        <p:spPr>
          <a:xfrm>
            <a:off x="82065" y="61269"/>
            <a:ext cx="1182727" cy="1146147"/>
          </a:xfrm>
          <a:prstGeom prst="rect">
            <a:avLst/>
          </a:prstGeom>
        </p:spPr>
      </p:pic>
      <p:pic>
        <p:nvPicPr>
          <p:cNvPr id="8" name="Picture 7">
            <a:extLst>
              <a:ext uri="{FF2B5EF4-FFF2-40B4-BE49-F238E27FC236}">
                <a16:creationId xmlns:a16="http://schemas.microsoft.com/office/drawing/2014/main" id="{593F5EB9-EBAE-D260-5EB5-80703EDFC60C}"/>
              </a:ext>
            </a:extLst>
          </p:cNvPr>
          <p:cNvPicPr>
            <a:picLocks noChangeAspect="1"/>
          </p:cNvPicPr>
          <p:nvPr/>
        </p:nvPicPr>
        <p:blipFill>
          <a:blip r:embed="rId4"/>
          <a:stretch>
            <a:fillRect/>
          </a:stretch>
        </p:blipFill>
        <p:spPr>
          <a:xfrm>
            <a:off x="207818" y="6321388"/>
            <a:ext cx="2591025" cy="499915"/>
          </a:xfrm>
          <a:prstGeom prst="rect">
            <a:avLst/>
          </a:prstGeom>
        </p:spPr>
      </p:pic>
      <p:sp>
        <p:nvSpPr>
          <p:cNvPr id="11" name="TextBox 10">
            <a:extLst>
              <a:ext uri="{FF2B5EF4-FFF2-40B4-BE49-F238E27FC236}">
                <a16:creationId xmlns:a16="http://schemas.microsoft.com/office/drawing/2014/main" id="{0A737E09-4A01-D4E5-01EF-C7C05AE0E253}"/>
              </a:ext>
            </a:extLst>
          </p:cNvPr>
          <p:cNvSpPr txBox="1"/>
          <p:nvPr/>
        </p:nvSpPr>
        <p:spPr>
          <a:xfrm>
            <a:off x="506896" y="1994544"/>
            <a:ext cx="6428960" cy="2431435"/>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
                <a:srgbClr val="6F6F74"/>
              </a:buClr>
              <a:buSzTx/>
              <a:buFontTx/>
              <a:buNone/>
              <a:tabLst/>
              <a:defRPr/>
            </a:pPr>
            <a:endParaRPr kumimoji="0" lang="en-US" sz="2000" b="0" i="0" u="none" strike="noStrike" kern="1200" cap="none" spc="30" normalizeH="0" baseline="0" noProof="0" dirty="0">
              <a:ln>
                <a:noFill/>
              </a:ln>
              <a:solidFill>
                <a:srgbClr val="FFFFFF"/>
              </a:solidFill>
              <a:effectLst/>
              <a:uLnTx/>
              <a:uFillTx/>
              <a:latin typeface="Garamond"/>
              <a:ea typeface="+mn-ea"/>
              <a:cs typeface="Tahoma" pitchFamily="34" charset="0"/>
            </a:endParaRPr>
          </a:p>
          <a:p>
            <a:pPr marL="342900" marR="0" lvl="0" indent="-342900" algn="l" defTabSz="914400" rtl="0" eaLnBrk="1" fontAlgn="auto" latinLnBrk="0" hangingPunct="1">
              <a:lnSpc>
                <a:spcPct val="100000"/>
              </a:lnSpc>
              <a:spcBef>
                <a:spcPts val="600"/>
              </a:spcBef>
              <a:spcAft>
                <a:spcPts val="0"/>
              </a:spcAft>
              <a:buClr>
                <a:srgbClr val="6F6F74"/>
              </a:buClr>
              <a:buSzTx/>
              <a:buFont typeface="Arial" panose="020B0604020202020204" pitchFamily="34" charset="0"/>
              <a:buChar char="•"/>
              <a:tabLst/>
              <a:defRPr/>
            </a:pPr>
            <a:r>
              <a:rPr kumimoji="0" lang="en-US" sz="2800" b="0" i="0" u="none" strike="noStrike" kern="1200" cap="none" spc="3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Acromioclavicular distance : 2-4mm</a:t>
            </a:r>
          </a:p>
          <a:p>
            <a:pPr marL="342900" marR="0" lvl="0" indent="-342900" algn="l" defTabSz="914400" rtl="0" eaLnBrk="1" fontAlgn="auto" latinLnBrk="0" hangingPunct="1">
              <a:lnSpc>
                <a:spcPct val="100000"/>
              </a:lnSpc>
              <a:spcBef>
                <a:spcPts val="600"/>
              </a:spcBef>
              <a:spcAft>
                <a:spcPts val="0"/>
              </a:spcAft>
              <a:buClr>
                <a:srgbClr val="6F6F74"/>
              </a:buClr>
              <a:buSzTx/>
              <a:buFont typeface="Arial" panose="020B0604020202020204" pitchFamily="34" charset="0"/>
              <a:buChar char="•"/>
              <a:tabLst/>
              <a:defRPr/>
            </a:pPr>
            <a:r>
              <a:rPr kumimoji="0" lang="en-US" sz="2800" b="0" i="0" u="none" strike="noStrike" kern="1200" cap="none" spc="3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Coracoclavicular distance : 11-13mm</a:t>
            </a:r>
          </a:p>
          <a:p>
            <a:pPr marL="342900" marR="0" lvl="0" indent="-342900" algn="l" defTabSz="914400" rtl="0" eaLnBrk="1" fontAlgn="auto" latinLnBrk="0" hangingPunct="1">
              <a:lnSpc>
                <a:spcPct val="100000"/>
              </a:lnSpc>
              <a:spcBef>
                <a:spcPts val="600"/>
              </a:spcBef>
              <a:spcAft>
                <a:spcPts val="0"/>
              </a:spcAft>
              <a:buClr>
                <a:srgbClr val="6F6F74"/>
              </a:buClr>
              <a:buSzTx/>
              <a:buFont typeface="Arial" panose="020B0604020202020204" pitchFamily="34" charset="0"/>
              <a:buChar char="•"/>
              <a:tabLst/>
              <a:defRPr/>
            </a:pPr>
            <a:r>
              <a:rPr kumimoji="0" lang="en-US" sz="2800" b="0" i="0" u="none" strike="noStrike" kern="1200" cap="none" spc="3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Acromiohumeral</a:t>
            </a:r>
            <a:r>
              <a:rPr kumimoji="0" lang="en-US" sz="2800" b="0" i="0" u="none" strike="noStrike" kern="1200" cap="none" spc="3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distance: 7-11mm</a:t>
            </a:r>
          </a:p>
          <a:p>
            <a:pPr marL="342900" marR="0" lvl="0" indent="-342900" algn="l" defTabSz="914400" rtl="0" eaLnBrk="1" fontAlgn="auto" latinLnBrk="0" hangingPunct="1">
              <a:lnSpc>
                <a:spcPct val="100000"/>
              </a:lnSpc>
              <a:spcBef>
                <a:spcPts val="600"/>
              </a:spcBef>
              <a:spcAft>
                <a:spcPts val="0"/>
              </a:spcAft>
              <a:buClr>
                <a:srgbClr val="6F6F74"/>
              </a:buClr>
              <a:buSzTx/>
              <a:buFont typeface="Arial" panose="020B0604020202020204" pitchFamily="34" charset="0"/>
              <a:buChar char="•"/>
              <a:tabLst/>
              <a:defRPr/>
            </a:pPr>
            <a:r>
              <a:rPr kumimoji="0" lang="en-US" sz="2800" b="0" i="0" u="none" strike="noStrike" kern="1200" cap="none" spc="3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Glenohumeral distance: 3-6mm</a:t>
            </a:r>
            <a:endParaRPr kumimoji="0" lang="en-GB" sz="2800" b="0" i="0" u="none" strike="noStrike" kern="1200" cap="none" spc="3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9427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1AF781-BE62-B9D1-EF5C-C203220B6D00}"/>
              </a:ext>
            </a:extLst>
          </p:cNvPr>
          <p:cNvPicPr>
            <a:picLocks noChangeAspect="1"/>
          </p:cNvPicPr>
          <p:nvPr/>
        </p:nvPicPr>
        <p:blipFill>
          <a:blip r:embed="rId2"/>
          <a:stretch>
            <a:fillRect/>
          </a:stretch>
        </p:blipFill>
        <p:spPr>
          <a:xfrm>
            <a:off x="3220279" y="1003852"/>
            <a:ext cx="5635486" cy="5118652"/>
          </a:xfrm>
          <a:prstGeom prst="rect">
            <a:avLst/>
          </a:prstGeom>
        </p:spPr>
      </p:pic>
      <p:sp>
        <p:nvSpPr>
          <p:cNvPr id="3" name="Footer Placeholder 2">
            <a:extLst>
              <a:ext uri="{FF2B5EF4-FFF2-40B4-BE49-F238E27FC236}">
                <a16:creationId xmlns:a16="http://schemas.microsoft.com/office/drawing/2014/main" id="{6A5DCA26-E7C9-BFE4-0689-6D88B2DD197E}"/>
              </a:ext>
            </a:extLst>
          </p:cNvPr>
          <p:cNvSpPr>
            <a:spLocks noGrp="1"/>
          </p:cNvSpPr>
          <p:nvPr>
            <p:ph type="ftr" sz="quarter" idx="11"/>
          </p:nvPr>
        </p:nvSpPr>
        <p:spPr/>
        <p:txBody>
          <a:bodyPr/>
          <a:lstStyle/>
          <a:p>
            <a:endParaRPr lang="en-PK"/>
          </a:p>
        </p:txBody>
      </p:sp>
      <p:sp>
        <p:nvSpPr>
          <p:cNvPr id="4" name="Slide Number Placeholder 3">
            <a:extLst>
              <a:ext uri="{FF2B5EF4-FFF2-40B4-BE49-F238E27FC236}">
                <a16:creationId xmlns:a16="http://schemas.microsoft.com/office/drawing/2014/main" id="{82389548-157E-E56A-9357-AB2452BF543B}"/>
              </a:ext>
            </a:extLst>
          </p:cNvPr>
          <p:cNvSpPr>
            <a:spLocks noGrp="1"/>
          </p:cNvSpPr>
          <p:nvPr>
            <p:ph type="sldNum" sz="quarter" idx="12"/>
          </p:nvPr>
        </p:nvSpPr>
        <p:spPr/>
        <p:txBody>
          <a:bodyPr/>
          <a:lstStyle/>
          <a:p>
            <a:fld id="{E388A2E6-5E95-436D-876E-E9F98F30DB59}" type="slidenum">
              <a:rPr lang="en-PK" smtClean="0"/>
              <a:t>16</a:t>
            </a:fld>
            <a:endParaRPr lang="en-PK"/>
          </a:p>
        </p:txBody>
      </p:sp>
      <p:pic>
        <p:nvPicPr>
          <p:cNvPr id="5" name="Picture 4">
            <a:extLst>
              <a:ext uri="{FF2B5EF4-FFF2-40B4-BE49-F238E27FC236}">
                <a16:creationId xmlns:a16="http://schemas.microsoft.com/office/drawing/2014/main" id="{011853ED-A06E-4E7A-2BAA-37BCE7ED6B2A}"/>
              </a:ext>
            </a:extLst>
          </p:cNvPr>
          <p:cNvPicPr>
            <a:picLocks noChangeAspect="1"/>
          </p:cNvPicPr>
          <p:nvPr/>
        </p:nvPicPr>
        <p:blipFill>
          <a:blip r:embed="rId3"/>
          <a:stretch>
            <a:fillRect/>
          </a:stretch>
        </p:blipFill>
        <p:spPr>
          <a:xfrm>
            <a:off x="513088" y="198787"/>
            <a:ext cx="1182727" cy="1146147"/>
          </a:xfrm>
          <a:prstGeom prst="rect">
            <a:avLst/>
          </a:prstGeom>
        </p:spPr>
      </p:pic>
      <p:pic>
        <p:nvPicPr>
          <p:cNvPr id="6" name="Picture 5">
            <a:extLst>
              <a:ext uri="{FF2B5EF4-FFF2-40B4-BE49-F238E27FC236}">
                <a16:creationId xmlns:a16="http://schemas.microsoft.com/office/drawing/2014/main" id="{09661CFF-7AE4-2323-3AB8-B2C0C071D301}"/>
              </a:ext>
            </a:extLst>
          </p:cNvPr>
          <p:cNvPicPr>
            <a:picLocks noChangeAspect="1"/>
          </p:cNvPicPr>
          <p:nvPr/>
        </p:nvPicPr>
        <p:blipFill>
          <a:blip r:embed="rId4"/>
          <a:stretch>
            <a:fillRect/>
          </a:stretch>
        </p:blipFill>
        <p:spPr>
          <a:xfrm>
            <a:off x="153184" y="6332145"/>
            <a:ext cx="2591025" cy="499915"/>
          </a:xfrm>
          <a:prstGeom prst="rect">
            <a:avLst/>
          </a:prstGeom>
        </p:spPr>
      </p:pic>
    </p:spTree>
    <p:extLst>
      <p:ext uri="{BB962C8B-B14F-4D97-AF65-F5344CB8AC3E}">
        <p14:creationId xmlns:p14="http://schemas.microsoft.com/office/powerpoint/2010/main" val="3983501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CF027FB-4F6B-39E9-8FD1-122A504403B3}"/>
              </a:ext>
            </a:extLst>
          </p:cNvPr>
          <p:cNvSpPr>
            <a:spLocks noGrp="1"/>
          </p:cNvSpPr>
          <p:nvPr>
            <p:ph type="ftr" sz="quarter" idx="11"/>
          </p:nvPr>
        </p:nvSpPr>
        <p:spPr/>
        <p:txBody>
          <a:bodyPr/>
          <a:lstStyle/>
          <a:p>
            <a:endParaRPr lang="en-PK"/>
          </a:p>
        </p:txBody>
      </p:sp>
      <p:sp>
        <p:nvSpPr>
          <p:cNvPr id="4" name="Slide Number Placeholder 3">
            <a:extLst>
              <a:ext uri="{FF2B5EF4-FFF2-40B4-BE49-F238E27FC236}">
                <a16:creationId xmlns:a16="http://schemas.microsoft.com/office/drawing/2014/main" id="{44ED3635-D7CB-70CF-DA51-A5FB2B496681}"/>
              </a:ext>
            </a:extLst>
          </p:cNvPr>
          <p:cNvSpPr>
            <a:spLocks noGrp="1"/>
          </p:cNvSpPr>
          <p:nvPr>
            <p:ph type="sldNum" sz="quarter" idx="12"/>
          </p:nvPr>
        </p:nvSpPr>
        <p:spPr/>
        <p:txBody>
          <a:bodyPr/>
          <a:lstStyle/>
          <a:p>
            <a:fld id="{E388A2E6-5E95-436D-876E-E9F98F30DB59}" type="slidenum">
              <a:rPr lang="en-PK" smtClean="0"/>
              <a:t>17</a:t>
            </a:fld>
            <a:endParaRPr lang="en-PK"/>
          </a:p>
        </p:txBody>
      </p:sp>
      <p:pic>
        <p:nvPicPr>
          <p:cNvPr id="5" name="Picture 4">
            <a:extLst>
              <a:ext uri="{FF2B5EF4-FFF2-40B4-BE49-F238E27FC236}">
                <a16:creationId xmlns:a16="http://schemas.microsoft.com/office/drawing/2014/main" id="{542CEF80-9573-C895-A4D6-435537F0DBDE}"/>
              </a:ext>
            </a:extLst>
          </p:cNvPr>
          <p:cNvPicPr>
            <a:picLocks noChangeAspect="1"/>
          </p:cNvPicPr>
          <p:nvPr/>
        </p:nvPicPr>
        <p:blipFill>
          <a:blip r:embed="rId3"/>
          <a:stretch>
            <a:fillRect/>
          </a:stretch>
        </p:blipFill>
        <p:spPr>
          <a:xfrm>
            <a:off x="362480" y="327879"/>
            <a:ext cx="1182727" cy="1146147"/>
          </a:xfrm>
          <a:prstGeom prst="rect">
            <a:avLst/>
          </a:prstGeom>
        </p:spPr>
      </p:pic>
      <p:pic>
        <p:nvPicPr>
          <p:cNvPr id="6" name="Picture 5">
            <a:extLst>
              <a:ext uri="{FF2B5EF4-FFF2-40B4-BE49-F238E27FC236}">
                <a16:creationId xmlns:a16="http://schemas.microsoft.com/office/drawing/2014/main" id="{ECF0048A-57F7-F331-A364-120E2600C652}"/>
              </a:ext>
            </a:extLst>
          </p:cNvPr>
          <p:cNvPicPr>
            <a:picLocks noChangeAspect="1"/>
          </p:cNvPicPr>
          <p:nvPr/>
        </p:nvPicPr>
        <p:blipFill>
          <a:blip r:embed="rId4"/>
          <a:stretch>
            <a:fillRect/>
          </a:stretch>
        </p:blipFill>
        <p:spPr>
          <a:xfrm>
            <a:off x="249694" y="6221560"/>
            <a:ext cx="2591025" cy="499915"/>
          </a:xfrm>
          <a:prstGeom prst="rect">
            <a:avLst/>
          </a:prstGeom>
        </p:spPr>
      </p:pic>
      <p:pic>
        <p:nvPicPr>
          <p:cNvPr id="8" name="Picture 7">
            <a:extLst>
              <a:ext uri="{FF2B5EF4-FFF2-40B4-BE49-F238E27FC236}">
                <a16:creationId xmlns:a16="http://schemas.microsoft.com/office/drawing/2014/main" id="{018023D6-9467-4CEB-539C-053BCA0E1D69}"/>
              </a:ext>
            </a:extLst>
          </p:cNvPr>
          <p:cNvPicPr>
            <a:picLocks noChangeAspect="1"/>
          </p:cNvPicPr>
          <p:nvPr/>
        </p:nvPicPr>
        <p:blipFill>
          <a:blip r:embed="rId5"/>
          <a:stretch>
            <a:fillRect/>
          </a:stretch>
        </p:blipFill>
        <p:spPr>
          <a:xfrm>
            <a:off x="2107096" y="954157"/>
            <a:ext cx="7454347" cy="4581939"/>
          </a:xfrm>
          <a:prstGeom prst="rect">
            <a:avLst/>
          </a:prstGeom>
        </p:spPr>
      </p:pic>
    </p:spTree>
    <p:extLst>
      <p:ext uri="{BB962C8B-B14F-4D97-AF65-F5344CB8AC3E}">
        <p14:creationId xmlns:p14="http://schemas.microsoft.com/office/powerpoint/2010/main" val="3740708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D59D2F60-ACDC-4003-0D4C-E5B19C02C40B}"/>
              </a:ext>
            </a:extLst>
          </p:cNvPr>
          <p:cNvPicPr>
            <a:picLocks noChangeAspect="1"/>
          </p:cNvPicPr>
          <p:nvPr/>
        </p:nvPicPr>
        <p:blipFill rotWithShape="1">
          <a:blip r:embed="rId2"/>
          <a:srcRect b="22960"/>
          <a:stretch/>
        </p:blipFill>
        <p:spPr>
          <a:xfrm>
            <a:off x="20" y="11221"/>
            <a:ext cx="12191980" cy="6856718"/>
          </a:xfrm>
          <a:prstGeom prst="rect">
            <a:avLst/>
          </a:prstGeom>
        </p:spPr>
      </p:pic>
      <p:sp>
        <p:nvSpPr>
          <p:cNvPr id="3" name="Footer Placeholder 2">
            <a:extLst>
              <a:ext uri="{FF2B5EF4-FFF2-40B4-BE49-F238E27FC236}">
                <a16:creationId xmlns:a16="http://schemas.microsoft.com/office/drawing/2014/main" id="{1F9D571D-2B11-ECAD-34ED-1E48A72CE782}"/>
              </a:ext>
            </a:extLst>
          </p:cNvPr>
          <p:cNvSpPr>
            <a:spLocks noGrp="1"/>
          </p:cNvSpPr>
          <p:nvPr>
            <p:ph type="ftr" sz="quarter" idx="11"/>
          </p:nvPr>
        </p:nvSpPr>
        <p:spPr/>
        <p:txBody>
          <a:bodyPr/>
          <a:lstStyle/>
          <a:p>
            <a:endParaRPr lang="en-PK"/>
          </a:p>
        </p:txBody>
      </p:sp>
      <p:sp>
        <p:nvSpPr>
          <p:cNvPr id="4" name="Slide Number Placeholder 3">
            <a:extLst>
              <a:ext uri="{FF2B5EF4-FFF2-40B4-BE49-F238E27FC236}">
                <a16:creationId xmlns:a16="http://schemas.microsoft.com/office/drawing/2014/main" id="{B3D97EB6-121C-27D5-AB06-330EABF7EB3B}"/>
              </a:ext>
            </a:extLst>
          </p:cNvPr>
          <p:cNvSpPr>
            <a:spLocks noGrp="1"/>
          </p:cNvSpPr>
          <p:nvPr>
            <p:ph type="sldNum" sz="quarter" idx="12"/>
          </p:nvPr>
        </p:nvSpPr>
        <p:spPr/>
        <p:txBody>
          <a:bodyPr/>
          <a:lstStyle/>
          <a:p>
            <a:fld id="{E388A2E6-5E95-436D-876E-E9F98F30DB59}" type="slidenum">
              <a:rPr lang="en-PK" smtClean="0"/>
              <a:t>18</a:t>
            </a:fld>
            <a:endParaRPr lang="en-PK"/>
          </a:p>
        </p:txBody>
      </p:sp>
      <p:pic>
        <p:nvPicPr>
          <p:cNvPr id="5" name="Picture 4">
            <a:extLst>
              <a:ext uri="{FF2B5EF4-FFF2-40B4-BE49-F238E27FC236}">
                <a16:creationId xmlns:a16="http://schemas.microsoft.com/office/drawing/2014/main" id="{A7110D49-C19C-46DB-1B5C-9D7D6E2B295A}"/>
              </a:ext>
            </a:extLst>
          </p:cNvPr>
          <p:cNvPicPr>
            <a:picLocks noChangeAspect="1"/>
          </p:cNvPicPr>
          <p:nvPr/>
        </p:nvPicPr>
        <p:blipFill>
          <a:blip r:embed="rId3"/>
          <a:stretch>
            <a:fillRect/>
          </a:stretch>
        </p:blipFill>
        <p:spPr>
          <a:xfrm>
            <a:off x="276420" y="155757"/>
            <a:ext cx="1182727" cy="1146147"/>
          </a:xfrm>
          <a:prstGeom prst="rect">
            <a:avLst/>
          </a:prstGeom>
        </p:spPr>
      </p:pic>
      <p:pic>
        <p:nvPicPr>
          <p:cNvPr id="6" name="Picture 5">
            <a:extLst>
              <a:ext uri="{FF2B5EF4-FFF2-40B4-BE49-F238E27FC236}">
                <a16:creationId xmlns:a16="http://schemas.microsoft.com/office/drawing/2014/main" id="{9B389AAE-BEBE-0D03-DF53-28C9FFCD3F2E}"/>
              </a:ext>
            </a:extLst>
          </p:cNvPr>
          <p:cNvPicPr>
            <a:picLocks noChangeAspect="1"/>
          </p:cNvPicPr>
          <p:nvPr/>
        </p:nvPicPr>
        <p:blipFill>
          <a:blip r:embed="rId4"/>
          <a:stretch>
            <a:fillRect/>
          </a:stretch>
        </p:blipFill>
        <p:spPr>
          <a:xfrm>
            <a:off x="163634" y="6202328"/>
            <a:ext cx="2591025" cy="499915"/>
          </a:xfrm>
          <a:prstGeom prst="rect">
            <a:avLst/>
          </a:prstGeom>
        </p:spPr>
      </p:pic>
    </p:spTree>
    <p:extLst>
      <p:ext uri="{BB962C8B-B14F-4D97-AF65-F5344CB8AC3E}">
        <p14:creationId xmlns:p14="http://schemas.microsoft.com/office/powerpoint/2010/main" val="3039110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41FA1B6B-D5A9-742E-33C3-49CD4F572069}"/>
              </a:ext>
            </a:extLst>
          </p:cNvPr>
          <p:cNvPicPr>
            <a:picLocks noChangeAspect="1"/>
          </p:cNvPicPr>
          <p:nvPr/>
        </p:nvPicPr>
        <p:blipFill rotWithShape="1">
          <a:blip r:embed="rId2"/>
          <a:srcRect b="17598"/>
          <a:stretch/>
        </p:blipFill>
        <p:spPr>
          <a:xfrm>
            <a:off x="20" y="1282"/>
            <a:ext cx="12191980" cy="6856718"/>
          </a:xfrm>
          <a:prstGeom prst="rect">
            <a:avLst/>
          </a:prstGeom>
        </p:spPr>
      </p:pic>
      <p:sp>
        <p:nvSpPr>
          <p:cNvPr id="3" name="Footer Placeholder 2">
            <a:extLst>
              <a:ext uri="{FF2B5EF4-FFF2-40B4-BE49-F238E27FC236}">
                <a16:creationId xmlns:a16="http://schemas.microsoft.com/office/drawing/2014/main" id="{35558FDA-8B21-36EE-95DB-34319882FA35}"/>
              </a:ext>
            </a:extLst>
          </p:cNvPr>
          <p:cNvSpPr>
            <a:spLocks noGrp="1"/>
          </p:cNvSpPr>
          <p:nvPr>
            <p:ph type="ftr" sz="quarter" idx="11"/>
          </p:nvPr>
        </p:nvSpPr>
        <p:spPr/>
        <p:txBody>
          <a:bodyPr/>
          <a:lstStyle/>
          <a:p>
            <a:endParaRPr lang="en-PK"/>
          </a:p>
        </p:txBody>
      </p:sp>
      <p:sp>
        <p:nvSpPr>
          <p:cNvPr id="4" name="Slide Number Placeholder 3">
            <a:extLst>
              <a:ext uri="{FF2B5EF4-FFF2-40B4-BE49-F238E27FC236}">
                <a16:creationId xmlns:a16="http://schemas.microsoft.com/office/drawing/2014/main" id="{B57F80A1-A6C7-B6F3-095F-C1FAC27F9662}"/>
              </a:ext>
            </a:extLst>
          </p:cNvPr>
          <p:cNvSpPr>
            <a:spLocks noGrp="1"/>
          </p:cNvSpPr>
          <p:nvPr>
            <p:ph type="sldNum" sz="quarter" idx="12"/>
          </p:nvPr>
        </p:nvSpPr>
        <p:spPr/>
        <p:txBody>
          <a:bodyPr/>
          <a:lstStyle/>
          <a:p>
            <a:fld id="{E388A2E6-5E95-436D-876E-E9F98F30DB59}" type="slidenum">
              <a:rPr lang="en-PK" smtClean="0"/>
              <a:t>19</a:t>
            </a:fld>
            <a:endParaRPr lang="en-PK"/>
          </a:p>
        </p:txBody>
      </p:sp>
      <p:pic>
        <p:nvPicPr>
          <p:cNvPr id="5" name="Picture 4">
            <a:extLst>
              <a:ext uri="{FF2B5EF4-FFF2-40B4-BE49-F238E27FC236}">
                <a16:creationId xmlns:a16="http://schemas.microsoft.com/office/drawing/2014/main" id="{DAD679CC-CC95-0284-A8E6-E1E1E1A9B146}"/>
              </a:ext>
            </a:extLst>
          </p:cNvPr>
          <p:cNvPicPr>
            <a:picLocks noChangeAspect="1"/>
          </p:cNvPicPr>
          <p:nvPr/>
        </p:nvPicPr>
        <p:blipFill>
          <a:blip r:embed="rId3"/>
          <a:stretch>
            <a:fillRect/>
          </a:stretch>
        </p:blipFill>
        <p:spPr>
          <a:xfrm>
            <a:off x="340966" y="155757"/>
            <a:ext cx="1182727" cy="1146147"/>
          </a:xfrm>
          <a:prstGeom prst="rect">
            <a:avLst/>
          </a:prstGeom>
        </p:spPr>
      </p:pic>
      <p:pic>
        <p:nvPicPr>
          <p:cNvPr id="6" name="Picture 5">
            <a:extLst>
              <a:ext uri="{FF2B5EF4-FFF2-40B4-BE49-F238E27FC236}">
                <a16:creationId xmlns:a16="http://schemas.microsoft.com/office/drawing/2014/main" id="{CF3C7E11-B3B0-53A7-17CE-B92174887DAB}"/>
              </a:ext>
            </a:extLst>
          </p:cNvPr>
          <p:cNvPicPr>
            <a:picLocks noChangeAspect="1"/>
          </p:cNvPicPr>
          <p:nvPr/>
        </p:nvPicPr>
        <p:blipFill>
          <a:blip r:embed="rId4"/>
          <a:stretch>
            <a:fillRect/>
          </a:stretch>
        </p:blipFill>
        <p:spPr>
          <a:xfrm>
            <a:off x="0" y="6221560"/>
            <a:ext cx="2591025" cy="499915"/>
          </a:xfrm>
          <a:prstGeom prst="rect">
            <a:avLst/>
          </a:prstGeom>
        </p:spPr>
      </p:pic>
    </p:spTree>
    <p:extLst>
      <p:ext uri="{BB962C8B-B14F-4D97-AF65-F5344CB8AC3E}">
        <p14:creationId xmlns:p14="http://schemas.microsoft.com/office/powerpoint/2010/main" val="211908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12230-15DA-330F-B574-458EE5FE058C}"/>
              </a:ext>
            </a:extLst>
          </p:cNvPr>
          <p:cNvSpPr>
            <a:spLocks noGrp="1"/>
          </p:cNvSpPr>
          <p:nvPr>
            <p:ph type="title"/>
          </p:nvPr>
        </p:nvSpPr>
        <p:spPr/>
        <p:txBody>
          <a:bodyPr>
            <a:normAutofit fontScale="90000"/>
          </a:bodyPr>
          <a:lstStyle/>
          <a:p>
            <a:br>
              <a:rPr lang="en-US" dirty="0"/>
            </a:br>
            <a:br>
              <a:rPr lang="en-US" dirty="0"/>
            </a:br>
            <a:r>
              <a:rPr lang="en-US" dirty="0"/>
              <a:t>                 INTERPRETATION OF UPPER LIMB</a:t>
            </a:r>
            <a:br>
              <a:rPr lang="en-US" dirty="0"/>
            </a:br>
            <a:r>
              <a:rPr lang="en-US" dirty="0"/>
              <a:t>                    RADIOGRAPHS AND USE OF AI</a:t>
            </a:r>
            <a:endParaRPr lang="en-PK" dirty="0"/>
          </a:p>
        </p:txBody>
      </p:sp>
      <p:sp>
        <p:nvSpPr>
          <p:cNvPr id="3" name="Content Placeholder 2">
            <a:extLst>
              <a:ext uri="{FF2B5EF4-FFF2-40B4-BE49-F238E27FC236}">
                <a16:creationId xmlns:a16="http://schemas.microsoft.com/office/drawing/2014/main" id="{493F4D91-1DE2-F6CA-C986-C499561AB06A}"/>
              </a:ext>
            </a:extLst>
          </p:cNvPr>
          <p:cNvSpPr>
            <a:spLocks noGrp="1"/>
          </p:cNvSpPr>
          <p:nvPr>
            <p:ph idx="1"/>
          </p:nvPr>
        </p:nvSpPr>
        <p:spPr/>
        <p:txBody>
          <a:bodyPr>
            <a:normAutofit fontScale="77500" lnSpcReduction="20000"/>
          </a:bodyPr>
          <a:lstStyle/>
          <a:p>
            <a:endParaRPr lang="en-US" dirty="0"/>
          </a:p>
          <a:p>
            <a:pPr marL="0" indent="0">
              <a:buNone/>
            </a:pPr>
            <a:r>
              <a:rPr lang="en-US" dirty="0"/>
              <a:t>                                                                         </a:t>
            </a:r>
          </a:p>
          <a:p>
            <a:pPr marL="0" indent="0">
              <a:buNone/>
            </a:pPr>
            <a:r>
              <a:rPr lang="en-US" dirty="0"/>
              <a:t>                                                                                   </a:t>
            </a:r>
          </a:p>
          <a:p>
            <a:pPr marL="0" indent="0">
              <a:buNone/>
            </a:pPr>
            <a:r>
              <a:rPr lang="en-US" dirty="0"/>
              <a:t>                           </a:t>
            </a:r>
            <a:r>
              <a:rPr lang="en-US" sz="2600" dirty="0">
                <a:latin typeface="Calibri" panose="020F0502020204030204" pitchFamily="34" charset="0"/>
                <a:ea typeface="Calibri" panose="020F0502020204030204" pitchFamily="34" charset="0"/>
                <a:cs typeface="Calibri" panose="020F0502020204030204" pitchFamily="34" charset="0"/>
              </a:rPr>
              <a:t>BY DR ZEENAT SAULAT                                      DR FIZZA BATOOL</a:t>
            </a:r>
          </a:p>
          <a:p>
            <a:pPr marL="0" indent="0">
              <a:buNone/>
            </a:pPr>
            <a:r>
              <a:rPr lang="en-US" sz="2600" dirty="0">
                <a:latin typeface="Calibri" panose="020F0502020204030204" pitchFamily="34" charset="0"/>
                <a:ea typeface="Calibri" panose="020F0502020204030204" pitchFamily="34" charset="0"/>
                <a:cs typeface="Calibri" panose="020F0502020204030204" pitchFamily="34" charset="0"/>
              </a:rPr>
              <a:t>                           CONSULTANT RADIOLOGIST                            SENIOR REGISTRAR</a:t>
            </a:r>
          </a:p>
          <a:p>
            <a:pPr marL="0" indent="0">
              <a:buNone/>
            </a:pPr>
            <a:r>
              <a:rPr lang="en-US" sz="2600" dirty="0">
                <a:latin typeface="Calibri" panose="020F0502020204030204" pitchFamily="34" charset="0"/>
                <a:ea typeface="Calibri" panose="020F0502020204030204" pitchFamily="34" charset="0"/>
                <a:cs typeface="Calibri" panose="020F0502020204030204" pitchFamily="34" charset="0"/>
              </a:rPr>
              <a:t>                           BENAZIR BHUTTO HOSPITAL                            RAWALPINDI TEACHING HOSPITAL</a:t>
            </a:r>
          </a:p>
          <a:p>
            <a:pPr marL="0" indent="0">
              <a:buNone/>
            </a:pPr>
            <a:r>
              <a:rPr lang="en-US" sz="2600" dirty="0">
                <a:latin typeface="Calibri" panose="020F0502020204030204" pitchFamily="34" charset="0"/>
                <a:ea typeface="Calibri" panose="020F0502020204030204" pitchFamily="34" charset="0"/>
                <a:cs typeface="Calibri" panose="020F0502020204030204" pitchFamily="34" charset="0"/>
              </a:rPr>
              <a:t>                                                                                                            </a:t>
            </a:r>
          </a:p>
          <a:p>
            <a:pPr marL="0" indent="0">
              <a:buNone/>
            </a:pPr>
            <a:r>
              <a:rPr lang="en-US" sz="2400" dirty="0"/>
              <a:t>                                                                          </a:t>
            </a:r>
          </a:p>
          <a:p>
            <a:pPr marL="0" indent="0">
              <a:buNone/>
            </a:pPr>
            <a:endParaRPr lang="en-US" sz="2600" dirty="0"/>
          </a:p>
          <a:p>
            <a:pPr marL="0" indent="0">
              <a:buNone/>
            </a:pPr>
            <a:r>
              <a:rPr lang="en-US" dirty="0"/>
              <a:t>                                                                                                                  </a:t>
            </a:r>
          </a:p>
          <a:p>
            <a:pPr marL="0" indent="0">
              <a:buNone/>
            </a:pPr>
            <a:endParaRPr lang="en-US" sz="26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600" dirty="0">
                <a:latin typeface="Calibri" panose="020F0502020204030204" pitchFamily="34" charset="0"/>
                <a:ea typeface="Calibri" panose="020F0502020204030204" pitchFamily="34" charset="0"/>
                <a:cs typeface="Calibri" panose="020F0502020204030204" pitchFamily="34" charset="0"/>
              </a:rPr>
              <a:t>                                                                                                                  </a:t>
            </a:r>
            <a:r>
              <a:rPr lang="en-US" dirty="0"/>
              <a:t>                                                                           </a:t>
            </a:r>
            <a:endParaRPr lang="en-PK" dirty="0"/>
          </a:p>
        </p:txBody>
      </p:sp>
      <p:sp>
        <p:nvSpPr>
          <p:cNvPr id="4" name="Footer Placeholder 3">
            <a:extLst>
              <a:ext uri="{FF2B5EF4-FFF2-40B4-BE49-F238E27FC236}">
                <a16:creationId xmlns:a16="http://schemas.microsoft.com/office/drawing/2014/main" id="{69DAED19-476F-83B3-0200-B3B358B2DB1E}"/>
              </a:ext>
            </a:extLst>
          </p:cNvPr>
          <p:cNvSpPr>
            <a:spLocks noGrp="1"/>
          </p:cNvSpPr>
          <p:nvPr>
            <p:ph type="ftr" sz="quarter" idx="11"/>
          </p:nvPr>
        </p:nvSpPr>
        <p:spPr/>
        <p:txBody>
          <a:bodyPr/>
          <a:lstStyle/>
          <a:p>
            <a:endParaRPr lang="en-PK"/>
          </a:p>
        </p:txBody>
      </p:sp>
      <p:sp>
        <p:nvSpPr>
          <p:cNvPr id="5" name="Slide Number Placeholder 4">
            <a:extLst>
              <a:ext uri="{FF2B5EF4-FFF2-40B4-BE49-F238E27FC236}">
                <a16:creationId xmlns:a16="http://schemas.microsoft.com/office/drawing/2014/main" id="{45841720-8813-EA16-D787-DED55FDBED42}"/>
              </a:ext>
            </a:extLst>
          </p:cNvPr>
          <p:cNvSpPr>
            <a:spLocks noGrp="1"/>
          </p:cNvSpPr>
          <p:nvPr>
            <p:ph type="sldNum" sz="quarter" idx="12"/>
          </p:nvPr>
        </p:nvSpPr>
        <p:spPr/>
        <p:txBody>
          <a:bodyPr/>
          <a:lstStyle/>
          <a:p>
            <a:fld id="{E388A2E6-5E95-436D-876E-E9F98F30DB59}" type="slidenum">
              <a:rPr lang="en-PK" smtClean="0"/>
              <a:t>2</a:t>
            </a:fld>
            <a:endParaRPr lang="en-PK"/>
          </a:p>
        </p:txBody>
      </p:sp>
      <p:pic>
        <p:nvPicPr>
          <p:cNvPr id="6" name="Picture 5">
            <a:extLst>
              <a:ext uri="{FF2B5EF4-FFF2-40B4-BE49-F238E27FC236}">
                <a16:creationId xmlns:a16="http://schemas.microsoft.com/office/drawing/2014/main" id="{063BA2A0-2BDE-FD50-7D24-CB84AC8EC2FF}"/>
              </a:ext>
            </a:extLst>
          </p:cNvPr>
          <p:cNvPicPr>
            <a:picLocks noChangeAspect="1"/>
          </p:cNvPicPr>
          <p:nvPr/>
        </p:nvPicPr>
        <p:blipFill>
          <a:blip r:embed="rId2"/>
          <a:stretch>
            <a:fillRect/>
          </a:stretch>
        </p:blipFill>
        <p:spPr>
          <a:xfrm>
            <a:off x="534603" y="365125"/>
            <a:ext cx="1182727" cy="1146147"/>
          </a:xfrm>
          <a:prstGeom prst="rect">
            <a:avLst/>
          </a:prstGeom>
        </p:spPr>
      </p:pic>
      <p:pic>
        <p:nvPicPr>
          <p:cNvPr id="7" name="Picture 6">
            <a:extLst>
              <a:ext uri="{FF2B5EF4-FFF2-40B4-BE49-F238E27FC236}">
                <a16:creationId xmlns:a16="http://schemas.microsoft.com/office/drawing/2014/main" id="{8F20A2C5-D8ED-025B-FC0B-D226E2039864}"/>
              </a:ext>
            </a:extLst>
          </p:cNvPr>
          <p:cNvPicPr>
            <a:picLocks noChangeAspect="1"/>
          </p:cNvPicPr>
          <p:nvPr/>
        </p:nvPicPr>
        <p:blipFill>
          <a:blip r:embed="rId3"/>
          <a:stretch>
            <a:fillRect/>
          </a:stretch>
        </p:blipFill>
        <p:spPr>
          <a:xfrm>
            <a:off x="3459073" y="4231063"/>
            <a:ext cx="4694327" cy="2261812"/>
          </a:xfrm>
          <a:prstGeom prst="rect">
            <a:avLst/>
          </a:prstGeom>
        </p:spPr>
      </p:pic>
    </p:spTree>
    <p:extLst>
      <p:ext uri="{BB962C8B-B14F-4D97-AF65-F5344CB8AC3E}">
        <p14:creationId xmlns:p14="http://schemas.microsoft.com/office/powerpoint/2010/main" val="681701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x-ray of a knee joint&#10;&#10;Description automatically generated">
            <a:extLst>
              <a:ext uri="{FF2B5EF4-FFF2-40B4-BE49-F238E27FC236}">
                <a16:creationId xmlns:a16="http://schemas.microsoft.com/office/drawing/2014/main" id="{56B20F67-BD78-DCFF-C0E2-CE4B9AF86A05}"/>
              </a:ext>
            </a:extLst>
          </p:cNvPr>
          <p:cNvPicPr>
            <a:picLocks noGrp="1" noChangeAspect="1"/>
          </p:cNvPicPr>
          <p:nvPr>
            <p:ph idx="1"/>
          </p:nvPr>
        </p:nvPicPr>
        <p:blipFill rotWithShape="1">
          <a:blip r:embed="rId2"/>
          <a:srcRect t="4921" b="22041"/>
          <a:stretch/>
        </p:blipFill>
        <p:spPr>
          <a:xfrm>
            <a:off x="20" y="1282"/>
            <a:ext cx="12191980" cy="6856718"/>
          </a:xfrm>
          <a:prstGeom prst="rect">
            <a:avLst/>
          </a:prstGeom>
        </p:spPr>
      </p:pic>
      <p:sp>
        <p:nvSpPr>
          <p:cNvPr id="5" name="Footer Placeholder 4">
            <a:extLst>
              <a:ext uri="{FF2B5EF4-FFF2-40B4-BE49-F238E27FC236}">
                <a16:creationId xmlns:a16="http://schemas.microsoft.com/office/drawing/2014/main" id="{3014B974-F5DB-9DDA-D83B-91C5570E8E0B}"/>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1745EA82-53D9-9AF3-BB1F-C23064EF44AD}"/>
              </a:ext>
            </a:extLst>
          </p:cNvPr>
          <p:cNvSpPr>
            <a:spLocks noGrp="1"/>
          </p:cNvSpPr>
          <p:nvPr>
            <p:ph type="sldNum" sz="quarter" idx="12"/>
          </p:nvPr>
        </p:nvSpPr>
        <p:spPr/>
        <p:txBody>
          <a:bodyPr/>
          <a:lstStyle/>
          <a:p>
            <a:fld id="{E388A2E6-5E95-436D-876E-E9F98F30DB59}" type="slidenum">
              <a:rPr lang="en-PK" smtClean="0"/>
              <a:t>20</a:t>
            </a:fld>
            <a:endParaRPr lang="en-PK"/>
          </a:p>
        </p:txBody>
      </p:sp>
      <p:pic>
        <p:nvPicPr>
          <p:cNvPr id="7" name="Picture 6">
            <a:extLst>
              <a:ext uri="{FF2B5EF4-FFF2-40B4-BE49-F238E27FC236}">
                <a16:creationId xmlns:a16="http://schemas.microsoft.com/office/drawing/2014/main" id="{606EA1E1-E7AA-622C-6AF2-9212FDAD2B6A}"/>
              </a:ext>
            </a:extLst>
          </p:cNvPr>
          <p:cNvPicPr>
            <a:picLocks noChangeAspect="1"/>
          </p:cNvPicPr>
          <p:nvPr/>
        </p:nvPicPr>
        <p:blipFill>
          <a:blip r:embed="rId3"/>
          <a:stretch>
            <a:fillRect/>
          </a:stretch>
        </p:blipFill>
        <p:spPr>
          <a:xfrm>
            <a:off x="330207" y="123484"/>
            <a:ext cx="1182727" cy="1146147"/>
          </a:xfrm>
          <a:prstGeom prst="rect">
            <a:avLst/>
          </a:prstGeom>
        </p:spPr>
      </p:pic>
      <p:pic>
        <p:nvPicPr>
          <p:cNvPr id="8" name="Picture 7">
            <a:extLst>
              <a:ext uri="{FF2B5EF4-FFF2-40B4-BE49-F238E27FC236}">
                <a16:creationId xmlns:a16="http://schemas.microsoft.com/office/drawing/2014/main" id="{4B7E3926-B657-06E7-85C5-C061687E5FCD}"/>
              </a:ext>
            </a:extLst>
          </p:cNvPr>
          <p:cNvPicPr>
            <a:picLocks noChangeAspect="1"/>
          </p:cNvPicPr>
          <p:nvPr/>
        </p:nvPicPr>
        <p:blipFill>
          <a:blip r:embed="rId4"/>
          <a:stretch>
            <a:fillRect/>
          </a:stretch>
        </p:blipFill>
        <p:spPr>
          <a:xfrm>
            <a:off x="217421" y="6234601"/>
            <a:ext cx="2591025" cy="499915"/>
          </a:xfrm>
          <a:prstGeom prst="rect">
            <a:avLst/>
          </a:prstGeom>
        </p:spPr>
      </p:pic>
    </p:spTree>
    <p:extLst>
      <p:ext uri="{BB962C8B-B14F-4D97-AF65-F5344CB8AC3E}">
        <p14:creationId xmlns:p14="http://schemas.microsoft.com/office/powerpoint/2010/main" val="3511348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x-ray of a bone&#10;&#10;Description automatically generated">
            <a:extLst>
              <a:ext uri="{FF2B5EF4-FFF2-40B4-BE49-F238E27FC236}">
                <a16:creationId xmlns:a16="http://schemas.microsoft.com/office/drawing/2014/main" id="{E3350E18-3569-5659-19B7-FCECE4D3234C}"/>
              </a:ext>
            </a:extLst>
          </p:cNvPr>
          <p:cNvPicPr>
            <a:picLocks noGrp="1" noChangeAspect="1"/>
          </p:cNvPicPr>
          <p:nvPr>
            <p:ph idx="1"/>
          </p:nvPr>
        </p:nvPicPr>
        <p:blipFill rotWithShape="1">
          <a:blip r:embed="rId2"/>
          <a:srcRect t="14079" b="8080"/>
          <a:stretch/>
        </p:blipFill>
        <p:spPr>
          <a:xfrm>
            <a:off x="20" y="1282"/>
            <a:ext cx="12191980" cy="6856718"/>
          </a:xfrm>
          <a:prstGeom prst="rect">
            <a:avLst/>
          </a:prstGeom>
        </p:spPr>
      </p:pic>
      <p:sp>
        <p:nvSpPr>
          <p:cNvPr id="5" name="Footer Placeholder 4">
            <a:extLst>
              <a:ext uri="{FF2B5EF4-FFF2-40B4-BE49-F238E27FC236}">
                <a16:creationId xmlns:a16="http://schemas.microsoft.com/office/drawing/2014/main" id="{F308C3CC-3972-3933-B397-4D2006EB4860}"/>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12F7AB91-4B9A-BA14-94C0-A059B538E6B3}"/>
              </a:ext>
            </a:extLst>
          </p:cNvPr>
          <p:cNvSpPr>
            <a:spLocks noGrp="1"/>
          </p:cNvSpPr>
          <p:nvPr>
            <p:ph type="sldNum" sz="quarter" idx="12"/>
          </p:nvPr>
        </p:nvSpPr>
        <p:spPr/>
        <p:txBody>
          <a:bodyPr/>
          <a:lstStyle/>
          <a:p>
            <a:fld id="{E388A2E6-5E95-436D-876E-E9F98F30DB59}" type="slidenum">
              <a:rPr lang="en-PK" smtClean="0"/>
              <a:t>21</a:t>
            </a:fld>
            <a:endParaRPr lang="en-PK"/>
          </a:p>
        </p:txBody>
      </p:sp>
      <p:pic>
        <p:nvPicPr>
          <p:cNvPr id="7" name="Picture 6">
            <a:extLst>
              <a:ext uri="{FF2B5EF4-FFF2-40B4-BE49-F238E27FC236}">
                <a16:creationId xmlns:a16="http://schemas.microsoft.com/office/drawing/2014/main" id="{C7D2BCDD-8903-AAAC-76CC-243E0DA9C506}"/>
              </a:ext>
            </a:extLst>
          </p:cNvPr>
          <p:cNvPicPr>
            <a:picLocks noChangeAspect="1"/>
          </p:cNvPicPr>
          <p:nvPr/>
        </p:nvPicPr>
        <p:blipFill>
          <a:blip r:embed="rId3"/>
          <a:stretch>
            <a:fillRect/>
          </a:stretch>
        </p:blipFill>
        <p:spPr>
          <a:xfrm>
            <a:off x="319450" y="80453"/>
            <a:ext cx="1182727" cy="1146147"/>
          </a:xfrm>
          <a:prstGeom prst="rect">
            <a:avLst/>
          </a:prstGeom>
        </p:spPr>
      </p:pic>
      <p:pic>
        <p:nvPicPr>
          <p:cNvPr id="8" name="Picture 7">
            <a:extLst>
              <a:ext uri="{FF2B5EF4-FFF2-40B4-BE49-F238E27FC236}">
                <a16:creationId xmlns:a16="http://schemas.microsoft.com/office/drawing/2014/main" id="{CD69F337-436F-ECCF-A9CC-70100789B6C9}"/>
              </a:ext>
            </a:extLst>
          </p:cNvPr>
          <p:cNvPicPr>
            <a:picLocks noChangeAspect="1"/>
          </p:cNvPicPr>
          <p:nvPr/>
        </p:nvPicPr>
        <p:blipFill>
          <a:blip r:embed="rId4"/>
          <a:stretch>
            <a:fillRect/>
          </a:stretch>
        </p:blipFill>
        <p:spPr>
          <a:xfrm>
            <a:off x="110153" y="6317973"/>
            <a:ext cx="2591025" cy="499915"/>
          </a:xfrm>
          <a:prstGeom prst="rect">
            <a:avLst/>
          </a:prstGeom>
        </p:spPr>
      </p:pic>
    </p:spTree>
    <p:extLst>
      <p:ext uri="{BB962C8B-B14F-4D97-AF65-F5344CB8AC3E}">
        <p14:creationId xmlns:p14="http://schemas.microsoft.com/office/powerpoint/2010/main" val="1596158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0DE8BC6F-0FBA-DBFD-C2E8-18F497000E8B}"/>
              </a:ext>
            </a:extLst>
          </p:cNvPr>
          <p:cNvPicPr>
            <a:picLocks noGrp="1" noChangeAspect="1"/>
          </p:cNvPicPr>
          <p:nvPr>
            <p:ph idx="1"/>
          </p:nvPr>
        </p:nvPicPr>
        <p:blipFill rotWithShape="1">
          <a:blip r:embed="rId2"/>
          <a:srcRect t="7493" b="15466"/>
          <a:stretch/>
        </p:blipFill>
        <p:spPr>
          <a:xfrm>
            <a:off x="2004586" y="802941"/>
            <a:ext cx="7749692" cy="4351338"/>
          </a:xfrm>
          <a:prstGeom prst="rect">
            <a:avLst/>
          </a:prstGeom>
        </p:spPr>
      </p:pic>
      <p:sp>
        <p:nvSpPr>
          <p:cNvPr id="8" name="Footer Placeholder 7">
            <a:extLst>
              <a:ext uri="{FF2B5EF4-FFF2-40B4-BE49-F238E27FC236}">
                <a16:creationId xmlns:a16="http://schemas.microsoft.com/office/drawing/2014/main" id="{72AB28B4-7458-8F03-2A2E-3508DBAE8596}"/>
              </a:ext>
            </a:extLst>
          </p:cNvPr>
          <p:cNvSpPr>
            <a:spLocks noGrp="1"/>
          </p:cNvSpPr>
          <p:nvPr>
            <p:ph type="ftr" sz="quarter" idx="11"/>
          </p:nvPr>
        </p:nvSpPr>
        <p:spPr/>
        <p:txBody>
          <a:bodyPr/>
          <a:lstStyle/>
          <a:p>
            <a:endParaRPr lang="en-PK"/>
          </a:p>
        </p:txBody>
      </p:sp>
      <p:sp>
        <p:nvSpPr>
          <p:cNvPr id="10" name="Slide Number Placeholder 9">
            <a:extLst>
              <a:ext uri="{FF2B5EF4-FFF2-40B4-BE49-F238E27FC236}">
                <a16:creationId xmlns:a16="http://schemas.microsoft.com/office/drawing/2014/main" id="{94452DF6-705E-7D91-7638-EDD4FDDF58DF}"/>
              </a:ext>
            </a:extLst>
          </p:cNvPr>
          <p:cNvSpPr>
            <a:spLocks noGrp="1"/>
          </p:cNvSpPr>
          <p:nvPr>
            <p:ph type="sldNum" sz="quarter" idx="12"/>
          </p:nvPr>
        </p:nvSpPr>
        <p:spPr/>
        <p:txBody>
          <a:bodyPr/>
          <a:lstStyle/>
          <a:p>
            <a:fld id="{E388A2E6-5E95-436D-876E-E9F98F30DB59}" type="slidenum">
              <a:rPr lang="en-PK" smtClean="0"/>
              <a:t>22</a:t>
            </a:fld>
            <a:endParaRPr lang="en-PK"/>
          </a:p>
        </p:txBody>
      </p:sp>
      <p:pic>
        <p:nvPicPr>
          <p:cNvPr id="11" name="Picture 10">
            <a:extLst>
              <a:ext uri="{FF2B5EF4-FFF2-40B4-BE49-F238E27FC236}">
                <a16:creationId xmlns:a16="http://schemas.microsoft.com/office/drawing/2014/main" id="{97A8C5A1-E86E-4EF5-64C4-747685C47471}"/>
              </a:ext>
            </a:extLst>
          </p:cNvPr>
          <p:cNvPicPr>
            <a:picLocks noChangeAspect="1"/>
          </p:cNvPicPr>
          <p:nvPr/>
        </p:nvPicPr>
        <p:blipFill>
          <a:blip r:embed="rId3"/>
          <a:stretch>
            <a:fillRect/>
          </a:stretch>
        </p:blipFill>
        <p:spPr>
          <a:xfrm>
            <a:off x="254904" y="229867"/>
            <a:ext cx="1182727" cy="1146147"/>
          </a:xfrm>
          <a:prstGeom prst="rect">
            <a:avLst/>
          </a:prstGeom>
        </p:spPr>
      </p:pic>
      <p:pic>
        <p:nvPicPr>
          <p:cNvPr id="12" name="Picture 11">
            <a:extLst>
              <a:ext uri="{FF2B5EF4-FFF2-40B4-BE49-F238E27FC236}">
                <a16:creationId xmlns:a16="http://schemas.microsoft.com/office/drawing/2014/main" id="{4F4F138C-CB98-2639-17F4-E0367D2ED5BF}"/>
              </a:ext>
            </a:extLst>
          </p:cNvPr>
          <p:cNvPicPr>
            <a:picLocks noChangeAspect="1"/>
          </p:cNvPicPr>
          <p:nvPr/>
        </p:nvPicPr>
        <p:blipFill>
          <a:blip r:embed="rId4"/>
          <a:stretch>
            <a:fillRect/>
          </a:stretch>
        </p:blipFill>
        <p:spPr>
          <a:xfrm>
            <a:off x="142118" y="6288954"/>
            <a:ext cx="2591025" cy="499915"/>
          </a:xfrm>
          <a:prstGeom prst="rect">
            <a:avLst/>
          </a:prstGeom>
        </p:spPr>
      </p:pic>
    </p:spTree>
    <p:extLst>
      <p:ext uri="{BB962C8B-B14F-4D97-AF65-F5344CB8AC3E}">
        <p14:creationId xmlns:p14="http://schemas.microsoft.com/office/powerpoint/2010/main" val="42561688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screenshot of a computer&#10;&#10;Description automatically generated">
            <a:extLst>
              <a:ext uri="{FF2B5EF4-FFF2-40B4-BE49-F238E27FC236}">
                <a16:creationId xmlns:a16="http://schemas.microsoft.com/office/drawing/2014/main" id="{63E03292-63B0-838C-D84A-169A18D11DBE}"/>
              </a:ext>
            </a:extLst>
          </p:cNvPr>
          <p:cNvPicPr>
            <a:picLocks noGrp="1" noChangeAspect="1"/>
          </p:cNvPicPr>
          <p:nvPr>
            <p:ph idx="1"/>
          </p:nvPr>
        </p:nvPicPr>
        <p:blipFill rotWithShape="1">
          <a:blip r:embed="rId2"/>
          <a:srcRect b="24257"/>
          <a:stretch/>
        </p:blipFill>
        <p:spPr>
          <a:xfrm>
            <a:off x="20" y="1282"/>
            <a:ext cx="12191980" cy="6856718"/>
          </a:xfrm>
          <a:prstGeom prst="rect">
            <a:avLst/>
          </a:prstGeom>
        </p:spPr>
      </p:pic>
      <p:sp>
        <p:nvSpPr>
          <p:cNvPr id="5" name="Footer Placeholder 4">
            <a:extLst>
              <a:ext uri="{FF2B5EF4-FFF2-40B4-BE49-F238E27FC236}">
                <a16:creationId xmlns:a16="http://schemas.microsoft.com/office/drawing/2014/main" id="{DAD97DA1-10C7-6A8D-ABA7-F84665D3E315}"/>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B202642E-3510-0975-91EB-FC085DFED69E}"/>
              </a:ext>
            </a:extLst>
          </p:cNvPr>
          <p:cNvSpPr>
            <a:spLocks noGrp="1"/>
          </p:cNvSpPr>
          <p:nvPr>
            <p:ph type="sldNum" sz="quarter" idx="12"/>
          </p:nvPr>
        </p:nvSpPr>
        <p:spPr/>
        <p:txBody>
          <a:bodyPr/>
          <a:lstStyle/>
          <a:p>
            <a:fld id="{E388A2E6-5E95-436D-876E-E9F98F30DB59}" type="slidenum">
              <a:rPr lang="en-PK" smtClean="0"/>
              <a:t>23</a:t>
            </a:fld>
            <a:endParaRPr lang="en-PK"/>
          </a:p>
        </p:txBody>
      </p:sp>
      <p:pic>
        <p:nvPicPr>
          <p:cNvPr id="7" name="Picture 6">
            <a:extLst>
              <a:ext uri="{FF2B5EF4-FFF2-40B4-BE49-F238E27FC236}">
                <a16:creationId xmlns:a16="http://schemas.microsoft.com/office/drawing/2014/main" id="{526BDE25-CBAF-31EC-ED3B-27C6BAA5AABA}"/>
              </a:ext>
            </a:extLst>
          </p:cNvPr>
          <p:cNvPicPr>
            <a:picLocks noChangeAspect="1"/>
          </p:cNvPicPr>
          <p:nvPr/>
        </p:nvPicPr>
        <p:blipFill>
          <a:blip r:embed="rId3"/>
          <a:stretch>
            <a:fillRect/>
          </a:stretch>
        </p:blipFill>
        <p:spPr>
          <a:xfrm>
            <a:off x="297935" y="177272"/>
            <a:ext cx="1182727" cy="1146147"/>
          </a:xfrm>
          <a:prstGeom prst="rect">
            <a:avLst/>
          </a:prstGeom>
        </p:spPr>
      </p:pic>
      <p:pic>
        <p:nvPicPr>
          <p:cNvPr id="8" name="Picture 7">
            <a:extLst>
              <a:ext uri="{FF2B5EF4-FFF2-40B4-BE49-F238E27FC236}">
                <a16:creationId xmlns:a16="http://schemas.microsoft.com/office/drawing/2014/main" id="{090D7FF5-38CD-B839-1994-F8069F207F96}"/>
              </a:ext>
            </a:extLst>
          </p:cNvPr>
          <p:cNvPicPr>
            <a:picLocks noChangeAspect="1"/>
          </p:cNvPicPr>
          <p:nvPr/>
        </p:nvPicPr>
        <p:blipFill>
          <a:blip r:embed="rId4"/>
          <a:stretch>
            <a:fillRect/>
          </a:stretch>
        </p:blipFill>
        <p:spPr>
          <a:xfrm>
            <a:off x="185149" y="6288954"/>
            <a:ext cx="2591025" cy="499915"/>
          </a:xfrm>
          <a:prstGeom prst="rect">
            <a:avLst/>
          </a:prstGeom>
        </p:spPr>
      </p:pic>
    </p:spTree>
    <p:extLst>
      <p:ext uri="{BB962C8B-B14F-4D97-AF65-F5344CB8AC3E}">
        <p14:creationId xmlns:p14="http://schemas.microsoft.com/office/powerpoint/2010/main" val="1973245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91F35318-0C60-2D0F-A7F6-2224529E1729}"/>
              </a:ext>
            </a:extLst>
          </p:cNvPr>
          <p:cNvPicPr>
            <a:picLocks noGrp="1" noChangeAspect="1"/>
          </p:cNvPicPr>
          <p:nvPr>
            <p:ph idx="1"/>
          </p:nvPr>
        </p:nvPicPr>
        <p:blipFill>
          <a:blip r:embed="rId2"/>
          <a:stretch>
            <a:fillRect/>
          </a:stretch>
        </p:blipFill>
        <p:spPr>
          <a:xfrm>
            <a:off x="3864077" y="660016"/>
            <a:ext cx="3805085" cy="4885378"/>
          </a:xfrm>
          <a:prstGeom prst="rect">
            <a:avLst/>
          </a:prstGeom>
        </p:spPr>
      </p:pic>
      <p:sp>
        <p:nvSpPr>
          <p:cNvPr id="12" name="Footer Placeholder 11">
            <a:extLst>
              <a:ext uri="{FF2B5EF4-FFF2-40B4-BE49-F238E27FC236}">
                <a16:creationId xmlns:a16="http://schemas.microsoft.com/office/drawing/2014/main" id="{780B94DE-ABC8-682B-E38E-D6B4832C22E3}"/>
              </a:ext>
            </a:extLst>
          </p:cNvPr>
          <p:cNvSpPr>
            <a:spLocks noGrp="1"/>
          </p:cNvSpPr>
          <p:nvPr>
            <p:ph type="ftr" sz="quarter" idx="11"/>
          </p:nvPr>
        </p:nvSpPr>
        <p:spPr/>
        <p:txBody>
          <a:bodyPr/>
          <a:lstStyle/>
          <a:p>
            <a:endParaRPr lang="en-PK"/>
          </a:p>
        </p:txBody>
      </p:sp>
      <p:sp>
        <p:nvSpPr>
          <p:cNvPr id="14" name="Slide Number Placeholder 13">
            <a:extLst>
              <a:ext uri="{FF2B5EF4-FFF2-40B4-BE49-F238E27FC236}">
                <a16:creationId xmlns:a16="http://schemas.microsoft.com/office/drawing/2014/main" id="{14EEF674-9944-12CD-E7D3-3F3CFBF8A911}"/>
              </a:ext>
            </a:extLst>
          </p:cNvPr>
          <p:cNvSpPr>
            <a:spLocks noGrp="1"/>
          </p:cNvSpPr>
          <p:nvPr>
            <p:ph type="sldNum" sz="quarter" idx="12"/>
          </p:nvPr>
        </p:nvSpPr>
        <p:spPr/>
        <p:txBody>
          <a:bodyPr/>
          <a:lstStyle/>
          <a:p>
            <a:fld id="{E388A2E6-5E95-436D-876E-E9F98F30DB59}" type="slidenum">
              <a:rPr lang="en-PK" smtClean="0"/>
              <a:t>24</a:t>
            </a:fld>
            <a:endParaRPr lang="en-PK"/>
          </a:p>
        </p:txBody>
      </p:sp>
      <p:pic>
        <p:nvPicPr>
          <p:cNvPr id="18" name="Picture 17">
            <a:extLst>
              <a:ext uri="{FF2B5EF4-FFF2-40B4-BE49-F238E27FC236}">
                <a16:creationId xmlns:a16="http://schemas.microsoft.com/office/drawing/2014/main" id="{07756DAB-AF93-D83C-5116-3083C41F87B8}"/>
              </a:ext>
            </a:extLst>
          </p:cNvPr>
          <p:cNvPicPr>
            <a:picLocks noChangeAspect="1"/>
          </p:cNvPicPr>
          <p:nvPr/>
        </p:nvPicPr>
        <p:blipFill>
          <a:blip r:embed="rId3"/>
          <a:stretch>
            <a:fillRect/>
          </a:stretch>
        </p:blipFill>
        <p:spPr>
          <a:xfrm>
            <a:off x="362481" y="274090"/>
            <a:ext cx="1182727" cy="1146147"/>
          </a:xfrm>
          <a:prstGeom prst="rect">
            <a:avLst/>
          </a:prstGeom>
        </p:spPr>
      </p:pic>
      <p:pic>
        <p:nvPicPr>
          <p:cNvPr id="27" name="Picture 26">
            <a:extLst>
              <a:ext uri="{FF2B5EF4-FFF2-40B4-BE49-F238E27FC236}">
                <a16:creationId xmlns:a16="http://schemas.microsoft.com/office/drawing/2014/main" id="{9D40BCCC-F2CB-AD63-40AB-861E19149089}"/>
              </a:ext>
            </a:extLst>
          </p:cNvPr>
          <p:cNvPicPr>
            <a:picLocks noChangeAspect="1"/>
          </p:cNvPicPr>
          <p:nvPr/>
        </p:nvPicPr>
        <p:blipFill>
          <a:blip r:embed="rId4"/>
          <a:stretch>
            <a:fillRect/>
          </a:stretch>
        </p:blipFill>
        <p:spPr>
          <a:xfrm>
            <a:off x="153183" y="6333952"/>
            <a:ext cx="2591025" cy="499915"/>
          </a:xfrm>
          <a:prstGeom prst="rect">
            <a:avLst/>
          </a:prstGeom>
        </p:spPr>
      </p:pic>
    </p:spTree>
    <p:extLst>
      <p:ext uri="{BB962C8B-B14F-4D97-AF65-F5344CB8AC3E}">
        <p14:creationId xmlns:p14="http://schemas.microsoft.com/office/powerpoint/2010/main" val="247276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0373A773-9FF6-4C97-3C0C-3F5C21268C72}"/>
              </a:ext>
            </a:extLst>
          </p:cNvPr>
          <p:cNvSpPr>
            <a:spLocks noGrp="1"/>
          </p:cNvSpPr>
          <p:nvPr>
            <p:ph type="title"/>
          </p:nvPr>
        </p:nvSpPr>
        <p:spPr/>
        <p:txBody>
          <a:bodyPr>
            <a:normAutofit/>
          </a:bodyPr>
          <a:lstStyle/>
          <a:p>
            <a:r>
              <a:rPr lang="en-US" sz="3600" dirty="0">
                <a:latin typeface="Calibri" panose="020F0502020204030204" pitchFamily="34" charset="0"/>
                <a:ea typeface="Calibri" panose="020F0502020204030204" pitchFamily="34" charset="0"/>
                <a:cs typeface="Calibri" panose="020F0502020204030204" pitchFamily="34" charset="0"/>
              </a:rPr>
              <a:t>     </a:t>
            </a:r>
            <a:endParaRPr lang="en-PK" sz="3600" dirty="0">
              <a:latin typeface="Calibri" panose="020F0502020204030204" pitchFamily="34" charset="0"/>
              <a:ea typeface="Calibri" panose="020F0502020204030204" pitchFamily="34" charset="0"/>
              <a:cs typeface="Calibri" panose="020F0502020204030204" pitchFamily="34" charset="0"/>
            </a:endParaRPr>
          </a:p>
        </p:txBody>
      </p:sp>
      <p:sp>
        <p:nvSpPr>
          <p:cNvPr id="5" name="Footer Placeholder 4">
            <a:extLst>
              <a:ext uri="{FF2B5EF4-FFF2-40B4-BE49-F238E27FC236}">
                <a16:creationId xmlns:a16="http://schemas.microsoft.com/office/drawing/2014/main" id="{1D17AD16-EB05-D8B9-60F8-079F2F339551}"/>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BBE5CC13-8A39-29C1-C59B-987E4C9C0F2A}"/>
              </a:ext>
            </a:extLst>
          </p:cNvPr>
          <p:cNvSpPr>
            <a:spLocks noGrp="1"/>
          </p:cNvSpPr>
          <p:nvPr>
            <p:ph type="sldNum" sz="quarter" idx="12"/>
          </p:nvPr>
        </p:nvSpPr>
        <p:spPr/>
        <p:txBody>
          <a:bodyPr/>
          <a:lstStyle/>
          <a:p>
            <a:fld id="{E388A2E6-5E95-436D-876E-E9F98F30DB59}" type="slidenum">
              <a:rPr lang="en-PK" smtClean="0"/>
              <a:t>25</a:t>
            </a:fld>
            <a:endParaRPr lang="en-PK"/>
          </a:p>
        </p:txBody>
      </p:sp>
      <p:pic>
        <p:nvPicPr>
          <p:cNvPr id="7" name="Picture 6">
            <a:extLst>
              <a:ext uri="{FF2B5EF4-FFF2-40B4-BE49-F238E27FC236}">
                <a16:creationId xmlns:a16="http://schemas.microsoft.com/office/drawing/2014/main" id="{D879D7B7-CB02-05F2-8E3B-F22568194FD1}"/>
              </a:ext>
            </a:extLst>
          </p:cNvPr>
          <p:cNvPicPr>
            <a:picLocks noChangeAspect="1"/>
          </p:cNvPicPr>
          <p:nvPr/>
        </p:nvPicPr>
        <p:blipFill>
          <a:blip r:embed="rId2"/>
          <a:stretch>
            <a:fillRect/>
          </a:stretch>
        </p:blipFill>
        <p:spPr>
          <a:xfrm>
            <a:off x="319450" y="101969"/>
            <a:ext cx="1182727" cy="1146147"/>
          </a:xfrm>
          <a:prstGeom prst="rect">
            <a:avLst/>
          </a:prstGeom>
        </p:spPr>
      </p:pic>
      <p:pic>
        <p:nvPicPr>
          <p:cNvPr id="8" name="Picture 7">
            <a:extLst>
              <a:ext uri="{FF2B5EF4-FFF2-40B4-BE49-F238E27FC236}">
                <a16:creationId xmlns:a16="http://schemas.microsoft.com/office/drawing/2014/main" id="{6E9403E0-6D14-FDCF-5B6B-2CD751F0E539}"/>
              </a:ext>
            </a:extLst>
          </p:cNvPr>
          <p:cNvPicPr>
            <a:picLocks noChangeAspect="1"/>
          </p:cNvPicPr>
          <p:nvPr/>
        </p:nvPicPr>
        <p:blipFill>
          <a:blip r:embed="rId3"/>
          <a:stretch>
            <a:fillRect/>
          </a:stretch>
        </p:blipFill>
        <p:spPr>
          <a:xfrm>
            <a:off x="206664" y="6317972"/>
            <a:ext cx="2591025" cy="499915"/>
          </a:xfrm>
          <a:prstGeom prst="rect">
            <a:avLst/>
          </a:prstGeom>
        </p:spPr>
      </p:pic>
      <p:pic>
        <p:nvPicPr>
          <p:cNvPr id="1026" name="Picture 2">
            <a:extLst>
              <a:ext uri="{FF2B5EF4-FFF2-40B4-BE49-F238E27FC236}">
                <a16:creationId xmlns:a16="http://schemas.microsoft.com/office/drawing/2014/main" id="{734B806E-7BF2-5746-F365-22B6E610E4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1488" y="365125"/>
            <a:ext cx="4953000" cy="589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6625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screenshot of a computer&#10;&#10;Description automatically generated">
            <a:extLst>
              <a:ext uri="{FF2B5EF4-FFF2-40B4-BE49-F238E27FC236}">
                <a16:creationId xmlns:a16="http://schemas.microsoft.com/office/drawing/2014/main" id="{535B7A46-0C33-8000-D137-E88ABE94B2EB}"/>
              </a:ext>
            </a:extLst>
          </p:cNvPr>
          <p:cNvPicPr>
            <a:picLocks noGrp="1" noChangeAspect="1"/>
          </p:cNvPicPr>
          <p:nvPr>
            <p:ph idx="1"/>
          </p:nvPr>
        </p:nvPicPr>
        <p:blipFill rotWithShape="1">
          <a:blip r:embed="rId2"/>
          <a:srcRect r="-2" b="24789"/>
          <a:stretch/>
        </p:blipFill>
        <p:spPr>
          <a:xfrm>
            <a:off x="-6588" y="10"/>
            <a:ext cx="12198588" cy="6857990"/>
          </a:xfrm>
          <a:prstGeom prst="rect">
            <a:avLst/>
          </a:prstGeom>
        </p:spPr>
      </p:pic>
      <p:sp>
        <p:nvSpPr>
          <p:cNvPr id="5" name="Footer Placeholder 4">
            <a:extLst>
              <a:ext uri="{FF2B5EF4-FFF2-40B4-BE49-F238E27FC236}">
                <a16:creationId xmlns:a16="http://schemas.microsoft.com/office/drawing/2014/main" id="{4AC4ADB6-7DC8-27FF-B710-840521CBFD97}"/>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BD611C4C-F555-BB8B-D9E0-BB6423ECA0E6}"/>
              </a:ext>
            </a:extLst>
          </p:cNvPr>
          <p:cNvSpPr>
            <a:spLocks noGrp="1"/>
          </p:cNvSpPr>
          <p:nvPr>
            <p:ph type="sldNum" sz="quarter" idx="12"/>
          </p:nvPr>
        </p:nvSpPr>
        <p:spPr/>
        <p:txBody>
          <a:bodyPr/>
          <a:lstStyle/>
          <a:p>
            <a:fld id="{E388A2E6-5E95-436D-876E-E9F98F30DB59}" type="slidenum">
              <a:rPr lang="en-PK" smtClean="0"/>
              <a:t>26</a:t>
            </a:fld>
            <a:endParaRPr lang="en-PK"/>
          </a:p>
        </p:txBody>
      </p:sp>
      <p:pic>
        <p:nvPicPr>
          <p:cNvPr id="7" name="Picture 6">
            <a:extLst>
              <a:ext uri="{FF2B5EF4-FFF2-40B4-BE49-F238E27FC236}">
                <a16:creationId xmlns:a16="http://schemas.microsoft.com/office/drawing/2014/main" id="{3CA442FF-5378-508F-0ABB-19E6111AD6A1}"/>
              </a:ext>
            </a:extLst>
          </p:cNvPr>
          <p:cNvPicPr>
            <a:picLocks noChangeAspect="1"/>
          </p:cNvPicPr>
          <p:nvPr/>
        </p:nvPicPr>
        <p:blipFill>
          <a:blip r:embed="rId3"/>
          <a:stretch>
            <a:fillRect/>
          </a:stretch>
        </p:blipFill>
        <p:spPr>
          <a:xfrm>
            <a:off x="136570" y="188030"/>
            <a:ext cx="1182727" cy="1146147"/>
          </a:xfrm>
          <a:prstGeom prst="rect">
            <a:avLst/>
          </a:prstGeom>
        </p:spPr>
      </p:pic>
      <p:pic>
        <p:nvPicPr>
          <p:cNvPr id="8" name="Picture 7">
            <a:extLst>
              <a:ext uri="{FF2B5EF4-FFF2-40B4-BE49-F238E27FC236}">
                <a16:creationId xmlns:a16="http://schemas.microsoft.com/office/drawing/2014/main" id="{85F64F9C-1555-CB30-A645-736D5B74D3C3}"/>
              </a:ext>
            </a:extLst>
          </p:cNvPr>
          <p:cNvPicPr>
            <a:picLocks noChangeAspect="1"/>
          </p:cNvPicPr>
          <p:nvPr/>
        </p:nvPicPr>
        <p:blipFill>
          <a:blip r:embed="rId4"/>
          <a:stretch>
            <a:fillRect/>
          </a:stretch>
        </p:blipFill>
        <p:spPr>
          <a:xfrm>
            <a:off x="136570" y="6358085"/>
            <a:ext cx="2115495" cy="499915"/>
          </a:xfrm>
          <a:prstGeom prst="rect">
            <a:avLst/>
          </a:prstGeom>
        </p:spPr>
      </p:pic>
    </p:spTree>
    <p:extLst>
      <p:ext uri="{BB962C8B-B14F-4D97-AF65-F5344CB8AC3E}">
        <p14:creationId xmlns:p14="http://schemas.microsoft.com/office/powerpoint/2010/main" val="4006176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59BDD-89ED-E314-D84B-FFD5BF62E371}"/>
              </a:ext>
            </a:extLst>
          </p:cNvPr>
          <p:cNvSpPr>
            <a:spLocks noGrp="1"/>
          </p:cNvSpPr>
          <p:nvPr>
            <p:ph type="title"/>
          </p:nvPr>
        </p:nvSpPr>
        <p:spPr/>
        <p:txBody>
          <a:bodyPr/>
          <a:lstStyle/>
          <a:p>
            <a:endParaRPr lang="en-PK"/>
          </a:p>
        </p:txBody>
      </p:sp>
      <p:sp>
        <p:nvSpPr>
          <p:cNvPr id="17" name="Footer Placeholder 16">
            <a:extLst>
              <a:ext uri="{FF2B5EF4-FFF2-40B4-BE49-F238E27FC236}">
                <a16:creationId xmlns:a16="http://schemas.microsoft.com/office/drawing/2014/main" id="{3BF30A6F-5120-9A87-1B3A-957C0016641C}"/>
              </a:ext>
            </a:extLst>
          </p:cNvPr>
          <p:cNvSpPr>
            <a:spLocks noGrp="1"/>
          </p:cNvSpPr>
          <p:nvPr>
            <p:ph type="ftr" sz="quarter" idx="11"/>
          </p:nvPr>
        </p:nvSpPr>
        <p:spPr/>
        <p:txBody>
          <a:bodyPr/>
          <a:lstStyle/>
          <a:p>
            <a:endParaRPr lang="en-PK"/>
          </a:p>
        </p:txBody>
      </p:sp>
      <p:sp>
        <p:nvSpPr>
          <p:cNvPr id="21" name="Slide Number Placeholder 20">
            <a:extLst>
              <a:ext uri="{FF2B5EF4-FFF2-40B4-BE49-F238E27FC236}">
                <a16:creationId xmlns:a16="http://schemas.microsoft.com/office/drawing/2014/main" id="{C6F13214-9148-C08B-52D6-62664B52E103}"/>
              </a:ext>
            </a:extLst>
          </p:cNvPr>
          <p:cNvSpPr>
            <a:spLocks noGrp="1"/>
          </p:cNvSpPr>
          <p:nvPr>
            <p:ph type="sldNum" sz="quarter" idx="12"/>
          </p:nvPr>
        </p:nvSpPr>
        <p:spPr/>
        <p:txBody>
          <a:bodyPr/>
          <a:lstStyle/>
          <a:p>
            <a:fld id="{E388A2E6-5E95-436D-876E-E9F98F30DB59}" type="slidenum">
              <a:rPr lang="en-PK" smtClean="0"/>
              <a:t>27</a:t>
            </a:fld>
            <a:endParaRPr lang="en-PK"/>
          </a:p>
        </p:txBody>
      </p:sp>
      <p:pic>
        <p:nvPicPr>
          <p:cNvPr id="22" name="Picture 21">
            <a:extLst>
              <a:ext uri="{FF2B5EF4-FFF2-40B4-BE49-F238E27FC236}">
                <a16:creationId xmlns:a16="http://schemas.microsoft.com/office/drawing/2014/main" id="{EAF207A1-3DC9-9590-B665-2DA8AF479FB8}"/>
              </a:ext>
            </a:extLst>
          </p:cNvPr>
          <p:cNvPicPr>
            <a:picLocks noChangeAspect="1"/>
          </p:cNvPicPr>
          <p:nvPr/>
        </p:nvPicPr>
        <p:blipFill>
          <a:blip r:embed="rId3"/>
          <a:stretch>
            <a:fillRect/>
          </a:stretch>
        </p:blipFill>
        <p:spPr>
          <a:xfrm>
            <a:off x="104064" y="54411"/>
            <a:ext cx="1182727" cy="1146147"/>
          </a:xfrm>
          <a:prstGeom prst="rect">
            <a:avLst/>
          </a:prstGeom>
        </p:spPr>
      </p:pic>
      <p:pic>
        <p:nvPicPr>
          <p:cNvPr id="23" name="Picture 22">
            <a:extLst>
              <a:ext uri="{FF2B5EF4-FFF2-40B4-BE49-F238E27FC236}">
                <a16:creationId xmlns:a16="http://schemas.microsoft.com/office/drawing/2014/main" id="{775B1C5F-5943-4315-ED2D-E32463345B16}"/>
              </a:ext>
            </a:extLst>
          </p:cNvPr>
          <p:cNvPicPr>
            <a:picLocks noChangeAspect="1"/>
          </p:cNvPicPr>
          <p:nvPr/>
        </p:nvPicPr>
        <p:blipFill>
          <a:blip r:embed="rId4"/>
          <a:stretch>
            <a:fillRect/>
          </a:stretch>
        </p:blipFill>
        <p:spPr>
          <a:xfrm>
            <a:off x="0" y="6452285"/>
            <a:ext cx="2115495" cy="499915"/>
          </a:xfrm>
          <a:prstGeom prst="rect">
            <a:avLst/>
          </a:prstGeom>
        </p:spPr>
      </p:pic>
      <p:sp>
        <p:nvSpPr>
          <p:cNvPr id="4" name="TextBox 3">
            <a:extLst>
              <a:ext uri="{FF2B5EF4-FFF2-40B4-BE49-F238E27FC236}">
                <a16:creationId xmlns:a16="http://schemas.microsoft.com/office/drawing/2014/main" id="{AA507EB6-9EDB-E98B-B082-1FE568131965}"/>
              </a:ext>
            </a:extLst>
          </p:cNvPr>
          <p:cNvSpPr txBox="1"/>
          <p:nvPr/>
        </p:nvSpPr>
        <p:spPr>
          <a:xfrm>
            <a:off x="362481" y="889844"/>
            <a:ext cx="9626345" cy="5262979"/>
          </a:xfrm>
          <a:prstGeom prst="rect">
            <a:avLst/>
          </a:prstGeom>
          <a:noFill/>
        </p:spPr>
        <p:txBody>
          <a:bodyPr wrap="square">
            <a:spAutoFit/>
          </a:bodyPr>
          <a:lstStyle/>
          <a:p>
            <a:pPr algn="l"/>
            <a:r>
              <a:rPr lang="en-US" sz="2400" dirty="0">
                <a:latin typeface="Calibri" panose="020F0502020204030204" pitchFamily="34" charset="0"/>
                <a:ea typeface="Calibri" panose="020F0502020204030204" pitchFamily="34" charset="0"/>
                <a:cs typeface="Calibri" panose="020F0502020204030204" pitchFamily="34" charset="0"/>
              </a:rPr>
              <a:t>               Fractures can also occur, however, in a variety of other settings.</a:t>
            </a:r>
          </a:p>
          <a:p>
            <a:pPr marL="342900" indent="-342900" algn="l">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Firstly, the entire skeleton may be weak due to metabolic (e.g.  osteoporosis) or less frequently genetic abnormalities (e.g. osteogenesis imperfecta) and thus prone to fractures from forces that would be insufficient to cause fractures in normal bones. These are known as </a:t>
            </a:r>
            <a:r>
              <a:rPr lang="en-US" sz="2400" b="1" dirty="0">
                <a:latin typeface="Calibri" panose="020F0502020204030204" pitchFamily="34" charset="0"/>
                <a:ea typeface="Calibri" panose="020F0502020204030204" pitchFamily="34" charset="0"/>
                <a:cs typeface="Calibri" panose="020F0502020204030204" pitchFamily="34" charset="0"/>
                <a:hlinkClick r:id="rId5"/>
              </a:rPr>
              <a:t>insufficiency fractures</a:t>
            </a:r>
            <a:r>
              <a:rPr lang="en-US" sz="2400" b="1" dirty="0">
                <a:latin typeface="Calibri" panose="020F0502020204030204" pitchFamily="34" charset="0"/>
                <a:ea typeface="Calibri" panose="020F0502020204030204" pitchFamily="34" charset="0"/>
                <a:cs typeface="Calibri" panose="020F0502020204030204" pitchFamily="34" charset="0"/>
              </a:rPr>
              <a:t>.</a:t>
            </a:r>
          </a:p>
          <a:p>
            <a:pPr marL="342900" indent="-342900" algn="l">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Secondly, the protracted chronic application of abnormal stresses (e.g. running)  can result in the accumulation of microfractures faster than the body can heal, eventually resulting in macroscopic failure. These are termed </a:t>
            </a:r>
            <a:r>
              <a:rPr lang="en-US" sz="2400" b="1" dirty="0">
                <a:latin typeface="Calibri" panose="020F0502020204030204" pitchFamily="34" charset="0"/>
                <a:ea typeface="Calibri" panose="020F0502020204030204" pitchFamily="34" charset="0"/>
                <a:cs typeface="Calibri" panose="020F0502020204030204" pitchFamily="34" charset="0"/>
                <a:hlinkClick r:id="rId6"/>
              </a:rPr>
              <a:t>fatigue fractures</a:t>
            </a:r>
            <a:r>
              <a:rPr lang="en-US" sz="2400" b="1" dirty="0">
                <a:latin typeface="Calibri" panose="020F0502020204030204" pitchFamily="34" charset="0"/>
                <a:ea typeface="Calibri" panose="020F0502020204030204" pitchFamily="34" charset="0"/>
                <a:cs typeface="Calibri" panose="020F0502020204030204" pitchFamily="34" charset="0"/>
              </a:rPr>
              <a:t>.</a:t>
            </a:r>
          </a:p>
          <a:p>
            <a:pPr marL="342900" indent="-342900" algn="l">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Together, insufficiency and fatigue fractures are often grouped together as </a:t>
            </a:r>
            <a:r>
              <a:rPr lang="en-US" sz="2400" b="1" dirty="0">
                <a:latin typeface="Calibri" panose="020F0502020204030204" pitchFamily="34" charset="0"/>
                <a:ea typeface="Calibri" panose="020F0502020204030204" pitchFamily="34" charset="0"/>
                <a:cs typeface="Calibri" panose="020F0502020204030204" pitchFamily="34" charset="0"/>
                <a:hlinkClick r:id="rId7"/>
              </a:rPr>
              <a:t>stress fractures</a:t>
            </a:r>
            <a:r>
              <a:rPr lang="en-US" sz="2400" b="1" dirty="0">
                <a:latin typeface="Calibri" panose="020F0502020204030204" pitchFamily="34" charset="0"/>
                <a:ea typeface="Calibri" panose="020F0502020204030204" pitchFamily="34" charset="0"/>
                <a:cs typeface="Calibri" panose="020F0502020204030204" pitchFamily="34" charset="0"/>
              </a:rPr>
              <a:t>. </a:t>
            </a:r>
          </a:p>
          <a:p>
            <a:pPr marL="342900" indent="-342900" algn="l">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Thirdly, the bone may have a lesion that focally weakens a bone (e.g. metastasis, or bone cyst). These are known as </a:t>
            </a:r>
            <a:r>
              <a:rPr lang="en-US" sz="2400" b="1" dirty="0">
                <a:latin typeface="Calibri" panose="020F0502020204030204" pitchFamily="34" charset="0"/>
                <a:ea typeface="Calibri" panose="020F0502020204030204" pitchFamily="34" charset="0"/>
                <a:cs typeface="Calibri" panose="020F0502020204030204" pitchFamily="34" charset="0"/>
                <a:hlinkClick r:id="rId8"/>
              </a:rPr>
              <a:t>pathological fractures</a:t>
            </a:r>
            <a:r>
              <a:rPr lang="en-US" sz="2400" dirty="0">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8231375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E74DBF1-8ADC-7BF3-CE3B-5B6942410CDC}"/>
              </a:ext>
            </a:extLst>
          </p:cNvPr>
          <p:cNvSpPr>
            <a:spLocks noGrp="1"/>
          </p:cNvSpPr>
          <p:nvPr>
            <p:ph type="title"/>
          </p:nvPr>
        </p:nvSpPr>
        <p:spPr>
          <a:xfrm>
            <a:off x="1588238" y="365125"/>
            <a:ext cx="9765561" cy="847449"/>
          </a:xfrm>
        </p:spPr>
        <p:txBody>
          <a:bodyPr>
            <a:normAutofit/>
          </a:bodyPr>
          <a:lstStyle/>
          <a:p>
            <a:r>
              <a:rPr lang="en-US" sz="3600" dirty="0">
                <a:latin typeface="Calibri" panose="020F0502020204030204" pitchFamily="34" charset="0"/>
                <a:ea typeface="Calibri" panose="020F0502020204030204" pitchFamily="34" charset="0"/>
                <a:cs typeface="Calibri" panose="020F0502020204030204" pitchFamily="34" charset="0"/>
              </a:rPr>
              <a:t>DESCRIBING A FRACTURE</a:t>
            </a:r>
            <a:endParaRPr lang="en-PK" sz="3600" dirty="0">
              <a:latin typeface="Calibri" panose="020F0502020204030204" pitchFamily="34" charset="0"/>
              <a:ea typeface="Calibri" panose="020F0502020204030204" pitchFamily="34" charset="0"/>
              <a:cs typeface="Calibri" panose="020F0502020204030204" pitchFamily="34" charset="0"/>
            </a:endParaRPr>
          </a:p>
        </p:txBody>
      </p:sp>
      <p:sp>
        <p:nvSpPr>
          <p:cNvPr id="3" name="Footer Placeholder 2">
            <a:extLst>
              <a:ext uri="{FF2B5EF4-FFF2-40B4-BE49-F238E27FC236}">
                <a16:creationId xmlns:a16="http://schemas.microsoft.com/office/drawing/2014/main" id="{D9317BD5-C5AD-83EE-C56A-8FD35A107659}"/>
              </a:ext>
            </a:extLst>
          </p:cNvPr>
          <p:cNvSpPr>
            <a:spLocks noGrp="1"/>
          </p:cNvSpPr>
          <p:nvPr>
            <p:ph type="ftr" sz="quarter" idx="11"/>
          </p:nvPr>
        </p:nvSpPr>
        <p:spPr/>
        <p:txBody>
          <a:bodyPr/>
          <a:lstStyle/>
          <a:p>
            <a:endParaRPr lang="en-PK"/>
          </a:p>
        </p:txBody>
      </p:sp>
      <p:sp>
        <p:nvSpPr>
          <p:cNvPr id="4" name="Slide Number Placeholder 3">
            <a:extLst>
              <a:ext uri="{FF2B5EF4-FFF2-40B4-BE49-F238E27FC236}">
                <a16:creationId xmlns:a16="http://schemas.microsoft.com/office/drawing/2014/main" id="{00D5AB9A-5870-5091-5494-C76196D4177B}"/>
              </a:ext>
            </a:extLst>
          </p:cNvPr>
          <p:cNvSpPr>
            <a:spLocks noGrp="1"/>
          </p:cNvSpPr>
          <p:nvPr>
            <p:ph type="sldNum" sz="quarter" idx="12"/>
          </p:nvPr>
        </p:nvSpPr>
        <p:spPr/>
        <p:txBody>
          <a:bodyPr/>
          <a:lstStyle/>
          <a:p>
            <a:fld id="{E388A2E6-5E95-436D-876E-E9F98F30DB59}" type="slidenum">
              <a:rPr lang="en-PK" smtClean="0"/>
              <a:t>28</a:t>
            </a:fld>
            <a:endParaRPr lang="en-PK"/>
          </a:p>
        </p:txBody>
      </p:sp>
      <p:pic>
        <p:nvPicPr>
          <p:cNvPr id="5" name="Picture 4">
            <a:extLst>
              <a:ext uri="{FF2B5EF4-FFF2-40B4-BE49-F238E27FC236}">
                <a16:creationId xmlns:a16="http://schemas.microsoft.com/office/drawing/2014/main" id="{927C7340-0023-F1B9-14CE-7E3F543E886E}"/>
              </a:ext>
            </a:extLst>
          </p:cNvPr>
          <p:cNvPicPr>
            <a:picLocks noChangeAspect="1"/>
          </p:cNvPicPr>
          <p:nvPr/>
        </p:nvPicPr>
        <p:blipFill>
          <a:blip r:embed="rId2"/>
          <a:stretch>
            <a:fillRect/>
          </a:stretch>
        </p:blipFill>
        <p:spPr>
          <a:xfrm>
            <a:off x="96935" y="109841"/>
            <a:ext cx="1182727" cy="1146147"/>
          </a:xfrm>
          <a:prstGeom prst="rect">
            <a:avLst/>
          </a:prstGeom>
        </p:spPr>
      </p:pic>
      <p:pic>
        <p:nvPicPr>
          <p:cNvPr id="8" name="Picture 7">
            <a:extLst>
              <a:ext uri="{FF2B5EF4-FFF2-40B4-BE49-F238E27FC236}">
                <a16:creationId xmlns:a16="http://schemas.microsoft.com/office/drawing/2014/main" id="{776FE5B4-F068-D69D-E943-6F910EADC342}"/>
              </a:ext>
            </a:extLst>
          </p:cNvPr>
          <p:cNvPicPr>
            <a:picLocks noChangeAspect="1"/>
          </p:cNvPicPr>
          <p:nvPr/>
        </p:nvPicPr>
        <p:blipFill>
          <a:blip r:embed="rId3"/>
          <a:stretch>
            <a:fillRect/>
          </a:stretch>
        </p:blipFill>
        <p:spPr>
          <a:xfrm>
            <a:off x="30136" y="6418206"/>
            <a:ext cx="2115495" cy="499915"/>
          </a:xfrm>
          <a:prstGeom prst="rect">
            <a:avLst/>
          </a:prstGeom>
        </p:spPr>
      </p:pic>
      <p:sp>
        <p:nvSpPr>
          <p:cNvPr id="9" name="TextBox 8">
            <a:extLst>
              <a:ext uri="{FF2B5EF4-FFF2-40B4-BE49-F238E27FC236}">
                <a16:creationId xmlns:a16="http://schemas.microsoft.com/office/drawing/2014/main" id="{E86CCF48-A3AB-98AC-C886-10F2D8B50077}"/>
              </a:ext>
            </a:extLst>
          </p:cNvPr>
          <p:cNvSpPr txBox="1"/>
          <p:nvPr/>
        </p:nvSpPr>
        <p:spPr>
          <a:xfrm>
            <a:off x="1279662" y="1197665"/>
            <a:ext cx="6097656" cy="5078313"/>
          </a:xfrm>
          <a:prstGeom prst="rect">
            <a:avLst/>
          </a:prstGeom>
          <a:noFill/>
        </p:spPr>
        <p:txBody>
          <a:bodyPr wrap="square">
            <a:spAutoFit/>
          </a:bodyPr>
          <a:lstStyle/>
          <a:p>
            <a:pPr algn="l"/>
            <a:r>
              <a:rPr lang="en-US" dirty="0"/>
              <a:t>LOCATION</a:t>
            </a:r>
          </a:p>
          <a:p>
            <a:pPr algn="l"/>
            <a:r>
              <a:rPr lang="en-US" dirty="0"/>
              <a:t>TYPE</a:t>
            </a:r>
          </a:p>
          <a:p>
            <a:pPr marL="342900" indent="-342900" algn="l">
              <a:buFont typeface="Arial" panose="020B0604020202020204" pitchFamily="34" charset="0"/>
              <a:buChar char="•"/>
            </a:pPr>
            <a:r>
              <a:rPr lang="en-US" b="1" dirty="0">
                <a:solidFill>
                  <a:srgbClr val="FFC000"/>
                </a:solidFill>
              </a:rPr>
              <a:t>Complete Fracture</a:t>
            </a:r>
            <a:r>
              <a:rPr lang="en-US" dirty="0"/>
              <a:t>: extends all the way across the bone (most common)</a:t>
            </a:r>
          </a:p>
          <a:p>
            <a:pPr marL="342900" indent="-342900" algn="l">
              <a:buFont typeface="Wingdings" panose="05000000000000000000" pitchFamily="2" charset="2"/>
              <a:buChar char="Ø"/>
            </a:pPr>
            <a:r>
              <a:rPr lang="en-US" dirty="0">
                <a:solidFill>
                  <a:srgbClr val="00B0F0"/>
                </a:solidFill>
              </a:rPr>
              <a:t>Transverse Fracture</a:t>
            </a:r>
          </a:p>
          <a:p>
            <a:pPr marL="342900" indent="-342900" algn="l">
              <a:buFont typeface="Wingdings" panose="05000000000000000000" pitchFamily="2" charset="2"/>
              <a:buChar char="Ø"/>
            </a:pPr>
            <a:r>
              <a:rPr lang="en-US" dirty="0">
                <a:solidFill>
                  <a:srgbClr val="00B0F0"/>
                </a:solidFill>
              </a:rPr>
              <a:t>Oblique fracture</a:t>
            </a:r>
            <a:endParaRPr lang="en-US" dirty="0"/>
          </a:p>
          <a:p>
            <a:pPr marL="342900" indent="-342900" algn="l">
              <a:buFont typeface="Wingdings" panose="05000000000000000000" pitchFamily="2" charset="2"/>
              <a:buChar char="Ø"/>
            </a:pPr>
            <a:r>
              <a:rPr lang="en-US" dirty="0">
                <a:solidFill>
                  <a:srgbClr val="00B0F0"/>
                </a:solidFill>
              </a:rPr>
              <a:t>Spiral fracture</a:t>
            </a:r>
            <a:endParaRPr lang="en-US" dirty="0"/>
          </a:p>
          <a:p>
            <a:pPr marL="342900" indent="-342900" algn="l">
              <a:buFont typeface="Wingdings" panose="05000000000000000000" pitchFamily="2" charset="2"/>
              <a:buChar char="Ø"/>
            </a:pPr>
            <a:r>
              <a:rPr lang="en-US" dirty="0">
                <a:solidFill>
                  <a:srgbClr val="00B0F0"/>
                </a:solidFill>
              </a:rPr>
              <a:t>Comminuted fracture</a:t>
            </a:r>
            <a:endParaRPr lang="en-US" dirty="0"/>
          </a:p>
          <a:p>
            <a:pPr marL="342900" indent="-342900" algn="l">
              <a:buFont typeface="Arial" panose="020B0604020202020204" pitchFamily="34" charset="0"/>
              <a:buChar char="•"/>
            </a:pPr>
            <a:r>
              <a:rPr lang="en-US" b="1" dirty="0">
                <a:solidFill>
                  <a:srgbClr val="FFC000"/>
                </a:solidFill>
              </a:rPr>
              <a:t>Incomplete Fracture</a:t>
            </a:r>
            <a:r>
              <a:rPr lang="en-US" dirty="0"/>
              <a:t>: does not cross the bone completely (usually encountered in children)</a:t>
            </a:r>
          </a:p>
          <a:p>
            <a:pPr marL="342900" indent="-342900" algn="l">
              <a:buFont typeface="Wingdings" panose="05000000000000000000" pitchFamily="2" charset="2"/>
              <a:buChar char="Ø"/>
            </a:pPr>
            <a:r>
              <a:rPr lang="en-US" dirty="0">
                <a:solidFill>
                  <a:srgbClr val="00B0F0"/>
                </a:solidFill>
              </a:rPr>
              <a:t>Bowing fracture</a:t>
            </a:r>
          </a:p>
          <a:p>
            <a:pPr marL="342900" indent="-342900" algn="l">
              <a:buFont typeface="Wingdings" panose="05000000000000000000" pitchFamily="2" charset="2"/>
              <a:buChar char="Ø"/>
            </a:pPr>
            <a:r>
              <a:rPr lang="en-US" dirty="0">
                <a:solidFill>
                  <a:srgbClr val="00B0F0"/>
                </a:solidFill>
              </a:rPr>
              <a:t>Buckle fracture</a:t>
            </a:r>
            <a:endParaRPr lang="en-US" dirty="0"/>
          </a:p>
          <a:p>
            <a:pPr marL="342900" indent="-342900" algn="l">
              <a:buFont typeface="Wingdings" panose="05000000000000000000" pitchFamily="2" charset="2"/>
              <a:buChar char="Ø"/>
            </a:pPr>
            <a:r>
              <a:rPr lang="en-US" dirty="0">
                <a:solidFill>
                  <a:srgbClr val="00B0F0"/>
                </a:solidFill>
              </a:rPr>
              <a:t>Greenstick fracture</a:t>
            </a:r>
          </a:p>
          <a:p>
            <a:pPr algn="l"/>
            <a:r>
              <a:rPr lang="en-US" dirty="0"/>
              <a:t>DISPLACEMENT</a:t>
            </a:r>
          </a:p>
          <a:p>
            <a:pPr marL="342900" indent="-342900" algn="l">
              <a:buFont typeface="Arial" panose="020B0604020202020204" pitchFamily="34" charset="0"/>
              <a:buChar char="•"/>
            </a:pPr>
            <a:r>
              <a:rPr lang="en-US" dirty="0">
                <a:solidFill>
                  <a:srgbClr val="FFC000"/>
                </a:solidFill>
              </a:rPr>
              <a:t>Fracture translation</a:t>
            </a:r>
          </a:p>
          <a:p>
            <a:pPr marL="342900" indent="-342900" algn="l">
              <a:buFont typeface="Arial" panose="020B0604020202020204" pitchFamily="34" charset="0"/>
              <a:buChar char="•"/>
            </a:pPr>
            <a:r>
              <a:rPr lang="en-US" dirty="0">
                <a:solidFill>
                  <a:srgbClr val="FFC000"/>
                </a:solidFill>
              </a:rPr>
              <a:t>Fracture rotation</a:t>
            </a:r>
          </a:p>
          <a:p>
            <a:pPr marL="342900" indent="-342900" algn="l">
              <a:buFont typeface="Arial" panose="020B0604020202020204" pitchFamily="34" charset="0"/>
              <a:buChar char="•"/>
            </a:pPr>
            <a:r>
              <a:rPr lang="en-US" dirty="0">
                <a:solidFill>
                  <a:srgbClr val="FFC000"/>
                </a:solidFill>
              </a:rPr>
              <a:t>Fracture angulation</a:t>
            </a:r>
          </a:p>
          <a:p>
            <a:pPr marL="342900" indent="-342900" algn="l">
              <a:buFont typeface="Arial" panose="020B0604020202020204" pitchFamily="34" charset="0"/>
              <a:buChar char="•"/>
            </a:pPr>
            <a:r>
              <a:rPr lang="en-US" dirty="0">
                <a:solidFill>
                  <a:srgbClr val="FFC000"/>
                </a:solidFill>
              </a:rPr>
              <a:t>Fracture length</a:t>
            </a:r>
          </a:p>
        </p:txBody>
      </p:sp>
    </p:spTree>
    <p:extLst>
      <p:ext uri="{BB962C8B-B14F-4D97-AF65-F5344CB8AC3E}">
        <p14:creationId xmlns:p14="http://schemas.microsoft.com/office/powerpoint/2010/main" val="24827771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few bones with different types of fracture patterns&#10;&#10;Description automatically generated with medium confidence">
            <a:extLst>
              <a:ext uri="{FF2B5EF4-FFF2-40B4-BE49-F238E27FC236}">
                <a16:creationId xmlns:a16="http://schemas.microsoft.com/office/drawing/2014/main" id="{BA22C560-1EDA-3AD6-57E9-80FE02531C95}"/>
              </a:ext>
            </a:extLst>
          </p:cNvPr>
          <p:cNvPicPr>
            <a:picLocks noChangeAspect="1"/>
          </p:cNvPicPr>
          <p:nvPr/>
        </p:nvPicPr>
        <p:blipFill>
          <a:blip r:embed="rId2"/>
          <a:stretch>
            <a:fillRect/>
          </a:stretch>
        </p:blipFill>
        <p:spPr>
          <a:xfrm>
            <a:off x="2116667" y="643466"/>
            <a:ext cx="7958665" cy="5571067"/>
          </a:xfrm>
          <a:prstGeom prst="rect">
            <a:avLst/>
          </a:prstGeom>
        </p:spPr>
      </p:pic>
      <p:sp>
        <p:nvSpPr>
          <p:cNvPr id="3" name="Footer Placeholder 2">
            <a:extLst>
              <a:ext uri="{FF2B5EF4-FFF2-40B4-BE49-F238E27FC236}">
                <a16:creationId xmlns:a16="http://schemas.microsoft.com/office/drawing/2014/main" id="{F15BB257-72EB-FB9D-8EFA-E303FA9A2C2C}"/>
              </a:ext>
            </a:extLst>
          </p:cNvPr>
          <p:cNvSpPr>
            <a:spLocks noGrp="1"/>
          </p:cNvSpPr>
          <p:nvPr>
            <p:ph type="ftr" sz="quarter" idx="11"/>
          </p:nvPr>
        </p:nvSpPr>
        <p:spPr/>
        <p:txBody>
          <a:bodyPr/>
          <a:lstStyle/>
          <a:p>
            <a:endParaRPr lang="en-PK"/>
          </a:p>
        </p:txBody>
      </p:sp>
      <p:sp>
        <p:nvSpPr>
          <p:cNvPr id="4" name="Slide Number Placeholder 3">
            <a:extLst>
              <a:ext uri="{FF2B5EF4-FFF2-40B4-BE49-F238E27FC236}">
                <a16:creationId xmlns:a16="http://schemas.microsoft.com/office/drawing/2014/main" id="{17378B35-5B3F-873E-3D21-1BFC1EA9B0DA}"/>
              </a:ext>
            </a:extLst>
          </p:cNvPr>
          <p:cNvSpPr>
            <a:spLocks noGrp="1"/>
          </p:cNvSpPr>
          <p:nvPr>
            <p:ph type="sldNum" sz="quarter" idx="12"/>
          </p:nvPr>
        </p:nvSpPr>
        <p:spPr/>
        <p:txBody>
          <a:bodyPr/>
          <a:lstStyle/>
          <a:p>
            <a:fld id="{E388A2E6-5E95-436D-876E-E9F98F30DB59}" type="slidenum">
              <a:rPr lang="en-PK" smtClean="0"/>
              <a:t>29</a:t>
            </a:fld>
            <a:endParaRPr lang="en-PK"/>
          </a:p>
        </p:txBody>
      </p:sp>
      <p:pic>
        <p:nvPicPr>
          <p:cNvPr id="5" name="Picture 4">
            <a:extLst>
              <a:ext uri="{FF2B5EF4-FFF2-40B4-BE49-F238E27FC236}">
                <a16:creationId xmlns:a16="http://schemas.microsoft.com/office/drawing/2014/main" id="{E76DD210-7C85-B986-7A51-FE7BBC4B379F}"/>
              </a:ext>
            </a:extLst>
          </p:cNvPr>
          <p:cNvPicPr>
            <a:picLocks noChangeAspect="1"/>
          </p:cNvPicPr>
          <p:nvPr/>
        </p:nvPicPr>
        <p:blipFill>
          <a:blip r:embed="rId3"/>
          <a:stretch>
            <a:fillRect/>
          </a:stretch>
        </p:blipFill>
        <p:spPr>
          <a:xfrm>
            <a:off x="362481" y="220302"/>
            <a:ext cx="1182727" cy="1146147"/>
          </a:xfrm>
          <a:prstGeom prst="rect">
            <a:avLst/>
          </a:prstGeom>
        </p:spPr>
      </p:pic>
      <p:pic>
        <p:nvPicPr>
          <p:cNvPr id="6" name="Picture 5">
            <a:extLst>
              <a:ext uri="{FF2B5EF4-FFF2-40B4-BE49-F238E27FC236}">
                <a16:creationId xmlns:a16="http://schemas.microsoft.com/office/drawing/2014/main" id="{EA2DBCE7-3754-E8C1-A796-8D85701FAFD3}"/>
              </a:ext>
            </a:extLst>
          </p:cNvPr>
          <p:cNvPicPr>
            <a:picLocks noChangeAspect="1"/>
          </p:cNvPicPr>
          <p:nvPr/>
        </p:nvPicPr>
        <p:blipFill>
          <a:blip r:embed="rId4"/>
          <a:stretch>
            <a:fillRect/>
          </a:stretch>
        </p:blipFill>
        <p:spPr>
          <a:xfrm>
            <a:off x="89735" y="6409184"/>
            <a:ext cx="2115495" cy="499915"/>
          </a:xfrm>
          <a:prstGeom prst="rect">
            <a:avLst/>
          </a:prstGeom>
        </p:spPr>
      </p:pic>
    </p:spTree>
    <p:extLst>
      <p:ext uri="{BB962C8B-B14F-4D97-AF65-F5344CB8AC3E}">
        <p14:creationId xmlns:p14="http://schemas.microsoft.com/office/powerpoint/2010/main" val="1786084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2F660A-87FD-C04D-4D72-636E9B13F56C}"/>
              </a:ext>
            </a:extLst>
          </p:cNvPr>
          <p:cNvPicPr>
            <a:picLocks noChangeAspect="1"/>
          </p:cNvPicPr>
          <p:nvPr/>
        </p:nvPicPr>
        <p:blipFill>
          <a:blip r:embed="rId2"/>
          <a:stretch>
            <a:fillRect/>
          </a:stretch>
        </p:blipFill>
        <p:spPr>
          <a:xfrm>
            <a:off x="6731382" y="243505"/>
            <a:ext cx="4968671" cy="2030144"/>
          </a:xfrm>
          <a:prstGeom prst="rect">
            <a:avLst/>
          </a:prstGeom>
        </p:spPr>
      </p:pic>
      <p:pic>
        <p:nvPicPr>
          <p:cNvPr id="16" name="Picture 15">
            <a:extLst>
              <a:ext uri="{FF2B5EF4-FFF2-40B4-BE49-F238E27FC236}">
                <a16:creationId xmlns:a16="http://schemas.microsoft.com/office/drawing/2014/main" id="{F788E8BF-0248-BF02-0EE8-9622A2B8B632}"/>
              </a:ext>
            </a:extLst>
          </p:cNvPr>
          <p:cNvPicPr>
            <a:picLocks noChangeAspect="1"/>
          </p:cNvPicPr>
          <p:nvPr/>
        </p:nvPicPr>
        <p:blipFill>
          <a:blip r:embed="rId3"/>
          <a:stretch>
            <a:fillRect/>
          </a:stretch>
        </p:blipFill>
        <p:spPr>
          <a:xfrm>
            <a:off x="246836" y="112430"/>
            <a:ext cx="1182727" cy="1146147"/>
          </a:xfrm>
          <a:prstGeom prst="rect">
            <a:avLst/>
          </a:prstGeom>
        </p:spPr>
      </p:pic>
      <p:sp>
        <p:nvSpPr>
          <p:cNvPr id="8" name="Title 7">
            <a:extLst>
              <a:ext uri="{FF2B5EF4-FFF2-40B4-BE49-F238E27FC236}">
                <a16:creationId xmlns:a16="http://schemas.microsoft.com/office/drawing/2014/main" id="{A653A8AE-CF42-8D5A-E9E5-DE78E3D3038F}"/>
              </a:ext>
            </a:extLst>
          </p:cNvPr>
          <p:cNvSpPr>
            <a:spLocks noGrp="1"/>
          </p:cNvSpPr>
          <p:nvPr>
            <p:ph type="title"/>
          </p:nvPr>
        </p:nvSpPr>
        <p:spPr/>
        <p:txBody>
          <a:bodyPr/>
          <a:lstStyle/>
          <a:p>
            <a:endParaRPr lang="en-PK" dirty="0"/>
          </a:p>
        </p:txBody>
      </p:sp>
      <p:pic>
        <p:nvPicPr>
          <p:cNvPr id="6" name="Content Placeholder 5">
            <a:extLst>
              <a:ext uri="{FF2B5EF4-FFF2-40B4-BE49-F238E27FC236}">
                <a16:creationId xmlns:a16="http://schemas.microsoft.com/office/drawing/2014/main" id="{1AFD4445-789E-9B52-CC23-DF690E7B4662}"/>
              </a:ext>
            </a:extLst>
          </p:cNvPr>
          <p:cNvPicPr>
            <a:picLocks noGrp="1" noChangeAspect="1"/>
          </p:cNvPicPr>
          <p:nvPr>
            <p:ph sz="half" idx="1"/>
          </p:nvPr>
        </p:nvPicPr>
        <p:blipFill>
          <a:blip r:embed="rId4"/>
          <a:stretch>
            <a:fillRect/>
          </a:stretch>
        </p:blipFill>
        <p:spPr>
          <a:xfrm>
            <a:off x="1257868" y="3039172"/>
            <a:ext cx="3926164" cy="3453703"/>
          </a:xfrm>
          <a:prstGeom prst="rect">
            <a:avLst/>
          </a:prstGeom>
        </p:spPr>
      </p:pic>
      <p:sp>
        <p:nvSpPr>
          <p:cNvPr id="9" name="Content Placeholder 8">
            <a:extLst>
              <a:ext uri="{FF2B5EF4-FFF2-40B4-BE49-F238E27FC236}">
                <a16:creationId xmlns:a16="http://schemas.microsoft.com/office/drawing/2014/main" id="{7D4F3402-E33F-90B4-FD76-34F7326BE9C4}"/>
              </a:ext>
            </a:extLst>
          </p:cNvPr>
          <p:cNvSpPr>
            <a:spLocks noGrp="1"/>
          </p:cNvSpPr>
          <p:nvPr>
            <p:ph sz="half" idx="2"/>
          </p:nvPr>
        </p:nvSpPr>
        <p:spPr>
          <a:xfrm>
            <a:off x="1343808" y="2452611"/>
            <a:ext cx="4114801" cy="4547312"/>
          </a:xfrm>
        </p:spPr>
        <p:txBody>
          <a:bodyPr/>
          <a:lstStyle/>
          <a:p>
            <a:pPr marL="0" indent="0">
              <a:buNone/>
            </a:pPr>
            <a:r>
              <a:rPr lang="en-US" dirty="0"/>
              <a:t>    </a:t>
            </a:r>
            <a:r>
              <a:rPr lang="en-US" sz="2000" dirty="0">
                <a:latin typeface="Calibri" panose="020F0502020204030204" pitchFamily="34" charset="0"/>
                <a:ea typeface="Calibri" panose="020F0502020204030204" pitchFamily="34" charset="0"/>
                <a:cs typeface="Calibri" panose="020F0502020204030204" pitchFamily="34" charset="0"/>
              </a:rPr>
              <a:t>MISSION STATEMENT             </a:t>
            </a:r>
          </a:p>
        </p:txBody>
      </p:sp>
      <p:sp>
        <p:nvSpPr>
          <p:cNvPr id="4" name="Footer Placeholder 3">
            <a:extLst>
              <a:ext uri="{FF2B5EF4-FFF2-40B4-BE49-F238E27FC236}">
                <a16:creationId xmlns:a16="http://schemas.microsoft.com/office/drawing/2014/main" id="{B1D369DE-9DCE-B7F2-A626-9F89CC54E2C1}"/>
              </a:ext>
            </a:extLst>
          </p:cNvPr>
          <p:cNvSpPr>
            <a:spLocks noGrp="1"/>
          </p:cNvSpPr>
          <p:nvPr>
            <p:ph type="ftr" sz="quarter" idx="11"/>
          </p:nvPr>
        </p:nvSpPr>
        <p:spPr/>
        <p:txBody>
          <a:bodyPr/>
          <a:lstStyle/>
          <a:p>
            <a:endParaRPr lang="en-PK"/>
          </a:p>
        </p:txBody>
      </p:sp>
      <p:sp>
        <p:nvSpPr>
          <p:cNvPr id="5" name="Slide Number Placeholder 4">
            <a:extLst>
              <a:ext uri="{FF2B5EF4-FFF2-40B4-BE49-F238E27FC236}">
                <a16:creationId xmlns:a16="http://schemas.microsoft.com/office/drawing/2014/main" id="{19F9BAC6-6095-53DE-B64A-91BDD7D72FEE}"/>
              </a:ext>
            </a:extLst>
          </p:cNvPr>
          <p:cNvSpPr>
            <a:spLocks noGrp="1"/>
          </p:cNvSpPr>
          <p:nvPr>
            <p:ph type="sldNum" sz="quarter" idx="12"/>
          </p:nvPr>
        </p:nvSpPr>
        <p:spPr/>
        <p:txBody>
          <a:bodyPr/>
          <a:lstStyle/>
          <a:p>
            <a:fld id="{E388A2E6-5E95-436D-876E-E9F98F30DB59}" type="slidenum">
              <a:rPr lang="en-PK" smtClean="0"/>
              <a:t>3</a:t>
            </a:fld>
            <a:endParaRPr lang="en-PK"/>
          </a:p>
        </p:txBody>
      </p:sp>
      <p:sp>
        <p:nvSpPr>
          <p:cNvPr id="13" name="TextBox 12">
            <a:extLst>
              <a:ext uri="{FF2B5EF4-FFF2-40B4-BE49-F238E27FC236}">
                <a16:creationId xmlns:a16="http://schemas.microsoft.com/office/drawing/2014/main" id="{4CA9FEC5-BA8D-D0F8-F059-1E25E29CD06B}"/>
              </a:ext>
            </a:extLst>
          </p:cNvPr>
          <p:cNvSpPr txBox="1"/>
          <p:nvPr/>
        </p:nvSpPr>
        <p:spPr>
          <a:xfrm>
            <a:off x="7252635" y="2452611"/>
            <a:ext cx="6094206" cy="400110"/>
          </a:xfrm>
          <a:prstGeom prst="rect">
            <a:avLst/>
          </a:prstGeom>
          <a:noFill/>
        </p:spPr>
        <p:txBody>
          <a:bodyPr wrap="square">
            <a:spAutoFit/>
          </a:bodyPr>
          <a:lstStyle/>
          <a:p>
            <a:r>
              <a:rPr lang="en-US" sz="2000" b="1" dirty="0">
                <a:latin typeface="Calibri" panose="020F0502020204030204" pitchFamily="34" charset="0"/>
                <a:ea typeface="Calibri" panose="020F0502020204030204" pitchFamily="34" charset="0"/>
                <a:cs typeface="Calibri" panose="020F0502020204030204" pitchFamily="34" charset="0"/>
              </a:rPr>
              <a:t>VISION AND VALUES</a:t>
            </a:r>
            <a:endParaRPr lang="en-PK" sz="2000" b="1" dirty="0">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DA5D68ED-E0F2-C021-E5B8-17B12568240B}"/>
              </a:ext>
            </a:extLst>
          </p:cNvPr>
          <p:cNvSpPr txBox="1"/>
          <p:nvPr/>
        </p:nvSpPr>
        <p:spPr>
          <a:xfrm>
            <a:off x="6531428" y="2890155"/>
            <a:ext cx="5324455" cy="2126864"/>
          </a:xfrm>
          <a:prstGeom prst="rect">
            <a:avLst/>
          </a:prstGeom>
          <a:noFill/>
        </p:spPr>
        <p:txBody>
          <a:bodyPr wrap="square">
            <a:spAutoFit/>
          </a:bodyPr>
          <a:lstStyle/>
          <a:p>
            <a:pPr marL="0" marR="125730" indent="0" algn="just">
              <a:lnSpc>
                <a:spcPct val="150000"/>
              </a:lnSpc>
              <a:spcBef>
                <a:spcPts val="15"/>
              </a:spcBef>
              <a:spcAft>
                <a:spcPts val="0"/>
              </a:spcAft>
              <a:buNone/>
            </a:pPr>
            <a:r>
              <a:rPr lang="en-US" dirty="0">
                <a:solidFill>
                  <a:schemeClr val="bg2"/>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To impart evidence-based research-oriented health professional education in order to provide best possible</a:t>
            </a:r>
            <a:r>
              <a:rPr lang="en-US" spc="5" dirty="0">
                <a:solidFill>
                  <a:schemeClr val="bg2"/>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patient</a:t>
            </a:r>
            <a:r>
              <a:rPr lang="en-US" spc="5" dirty="0">
                <a:solidFill>
                  <a:schemeClr val="bg2"/>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care</a:t>
            </a:r>
            <a:r>
              <a:rPr lang="en-US" spc="5" dirty="0">
                <a:solidFill>
                  <a:schemeClr val="bg2"/>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and</a:t>
            </a:r>
            <a:r>
              <a:rPr lang="en-US" spc="5" dirty="0">
                <a:solidFill>
                  <a:schemeClr val="bg2"/>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inculcate</a:t>
            </a:r>
            <a:r>
              <a:rPr lang="en-US" spc="5" dirty="0">
                <a:solidFill>
                  <a:schemeClr val="bg2"/>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the</a:t>
            </a:r>
            <a:r>
              <a:rPr lang="en-US" spc="5" dirty="0">
                <a:solidFill>
                  <a:schemeClr val="bg2"/>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values</a:t>
            </a:r>
            <a:r>
              <a:rPr lang="en-US" spc="5" dirty="0">
                <a:solidFill>
                  <a:schemeClr val="bg2"/>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of</a:t>
            </a:r>
            <a:r>
              <a:rPr lang="en-US" spc="5" dirty="0">
                <a:solidFill>
                  <a:schemeClr val="bg2"/>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mutual</a:t>
            </a:r>
            <a:r>
              <a:rPr lang="en-US" spc="5" dirty="0">
                <a:solidFill>
                  <a:schemeClr val="bg2"/>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respect,</a:t>
            </a:r>
            <a:r>
              <a:rPr lang="en-US" spc="5" dirty="0">
                <a:solidFill>
                  <a:schemeClr val="bg2"/>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ethical</a:t>
            </a:r>
            <a:r>
              <a:rPr lang="en-US" spc="5" dirty="0">
                <a:solidFill>
                  <a:schemeClr val="bg2"/>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practice</a:t>
            </a:r>
            <a:r>
              <a:rPr lang="en-US" spc="5" dirty="0">
                <a:solidFill>
                  <a:schemeClr val="bg2"/>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of</a:t>
            </a:r>
            <a:r>
              <a:rPr lang="en-US" spc="5" dirty="0">
                <a:solidFill>
                  <a:schemeClr val="bg2"/>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healthcare</a:t>
            </a:r>
            <a:r>
              <a:rPr lang="en-US" spc="5" dirty="0">
                <a:solidFill>
                  <a:schemeClr val="bg2"/>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and</a:t>
            </a:r>
            <a:r>
              <a:rPr lang="en-US" spc="5" dirty="0">
                <a:solidFill>
                  <a:schemeClr val="bg2"/>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social</a:t>
            </a:r>
            <a:r>
              <a:rPr lang="en-US" spc="5" dirty="0">
                <a:solidFill>
                  <a:schemeClr val="bg2"/>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accountability.</a:t>
            </a:r>
          </a:p>
        </p:txBody>
      </p:sp>
    </p:spTree>
    <p:extLst>
      <p:ext uri="{BB962C8B-B14F-4D97-AF65-F5344CB8AC3E}">
        <p14:creationId xmlns:p14="http://schemas.microsoft.com/office/powerpoint/2010/main" val="32472266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056F7C-012D-74B3-99DC-5D9065CE6245}"/>
              </a:ext>
            </a:extLst>
          </p:cNvPr>
          <p:cNvPicPr>
            <a:picLocks noChangeAspect="1"/>
          </p:cNvPicPr>
          <p:nvPr/>
        </p:nvPicPr>
        <p:blipFill>
          <a:blip r:embed="rId2"/>
          <a:stretch>
            <a:fillRect/>
          </a:stretch>
        </p:blipFill>
        <p:spPr>
          <a:xfrm>
            <a:off x="1791851" y="228322"/>
            <a:ext cx="8608298" cy="6401355"/>
          </a:xfrm>
          <a:prstGeom prst="rect">
            <a:avLst/>
          </a:prstGeom>
        </p:spPr>
      </p:pic>
      <p:sp>
        <p:nvSpPr>
          <p:cNvPr id="3" name="Footer Placeholder 2">
            <a:extLst>
              <a:ext uri="{FF2B5EF4-FFF2-40B4-BE49-F238E27FC236}">
                <a16:creationId xmlns:a16="http://schemas.microsoft.com/office/drawing/2014/main" id="{21C112AD-D24C-B6D0-C751-2811962914EF}"/>
              </a:ext>
            </a:extLst>
          </p:cNvPr>
          <p:cNvSpPr>
            <a:spLocks noGrp="1"/>
          </p:cNvSpPr>
          <p:nvPr>
            <p:ph type="ftr" sz="quarter" idx="11"/>
          </p:nvPr>
        </p:nvSpPr>
        <p:spPr/>
        <p:txBody>
          <a:bodyPr/>
          <a:lstStyle/>
          <a:p>
            <a:endParaRPr lang="en-PK"/>
          </a:p>
        </p:txBody>
      </p:sp>
      <p:sp>
        <p:nvSpPr>
          <p:cNvPr id="4" name="Slide Number Placeholder 3">
            <a:extLst>
              <a:ext uri="{FF2B5EF4-FFF2-40B4-BE49-F238E27FC236}">
                <a16:creationId xmlns:a16="http://schemas.microsoft.com/office/drawing/2014/main" id="{0FA73B39-7700-BE31-541A-CEB2F0A23BAE}"/>
              </a:ext>
            </a:extLst>
          </p:cNvPr>
          <p:cNvSpPr>
            <a:spLocks noGrp="1"/>
          </p:cNvSpPr>
          <p:nvPr>
            <p:ph type="sldNum" sz="quarter" idx="12"/>
          </p:nvPr>
        </p:nvSpPr>
        <p:spPr/>
        <p:txBody>
          <a:bodyPr/>
          <a:lstStyle/>
          <a:p>
            <a:fld id="{E388A2E6-5E95-436D-876E-E9F98F30DB59}" type="slidenum">
              <a:rPr lang="en-PK" smtClean="0"/>
              <a:t>30</a:t>
            </a:fld>
            <a:endParaRPr lang="en-PK"/>
          </a:p>
        </p:txBody>
      </p:sp>
      <p:pic>
        <p:nvPicPr>
          <p:cNvPr id="5" name="Picture 4">
            <a:extLst>
              <a:ext uri="{FF2B5EF4-FFF2-40B4-BE49-F238E27FC236}">
                <a16:creationId xmlns:a16="http://schemas.microsoft.com/office/drawing/2014/main" id="{938BBA87-3D05-9DF3-103E-F71EF80C816C}"/>
              </a:ext>
            </a:extLst>
          </p:cNvPr>
          <p:cNvPicPr>
            <a:picLocks noChangeAspect="1"/>
          </p:cNvPicPr>
          <p:nvPr/>
        </p:nvPicPr>
        <p:blipFill>
          <a:blip r:embed="rId3"/>
          <a:stretch>
            <a:fillRect/>
          </a:stretch>
        </p:blipFill>
        <p:spPr>
          <a:xfrm>
            <a:off x="246836" y="228322"/>
            <a:ext cx="1182727" cy="1146147"/>
          </a:xfrm>
          <a:prstGeom prst="rect">
            <a:avLst/>
          </a:prstGeom>
        </p:spPr>
      </p:pic>
      <p:pic>
        <p:nvPicPr>
          <p:cNvPr id="6" name="Picture 5">
            <a:extLst>
              <a:ext uri="{FF2B5EF4-FFF2-40B4-BE49-F238E27FC236}">
                <a16:creationId xmlns:a16="http://schemas.microsoft.com/office/drawing/2014/main" id="{220B2634-6EBE-0D62-3B81-6D98FE05D030}"/>
              </a:ext>
            </a:extLst>
          </p:cNvPr>
          <p:cNvPicPr>
            <a:picLocks noChangeAspect="1"/>
          </p:cNvPicPr>
          <p:nvPr/>
        </p:nvPicPr>
        <p:blipFill>
          <a:blip r:embed="rId4"/>
          <a:stretch>
            <a:fillRect/>
          </a:stretch>
        </p:blipFill>
        <p:spPr>
          <a:xfrm>
            <a:off x="0" y="6358384"/>
            <a:ext cx="2115495" cy="499915"/>
          </a:xfrm>
          <a:prstGeom prst="rect">
            <a:avLst/>
          </a:prstGeom>
        </p:spPr>
      </p:pic>
    </p:spTree>
    <p:extLst>
      <p:ext uri="{BB962C8B-B14F-4D97-AF65-F5344CB8AC3E}">
        <p14:creationId xmlns:p14="http://schemas.microsoft.com/office/powerpoint/2010/main" val="2386995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DB9CC-8A8E-243D-023B-BF1CC699D587}"/>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endParaRPr lang="en-US" sz="3600">
              <a:solidFill>
                <a:schemeClr val="tx1">
                  <a:lumMod val="85000"/>
                  <a:lumOff val="15000"/>
                </a:schemeClr>
              </a:solidFill>
            </a:endParaRPr>
          </a:p>
        </p:txBody>
      </p:sp>
      <p:pic>
        <p:nvPicPr>
          <p:cNvPr id="4" name="Content Placeholder 3" descr="A close-up of x-ray images&#10;&#10;Description automatically generated">
            <a:extLst>
              <a:ext uri="{FF2B5EF4-FFF2-40B4-BE49-F238E27FC236}">
                <a16:creationId xmlns:a16="http://schemas.microsoft.com/office/drawing/2014/main" id="{1026420D-2BA8-E2EF-CFB8-4BD8331DD926}"/>
              </a:ext>
            </a:extLst>
          </p:cNvPr>
          <p:cNvPicPr>
            <a:picLocks noGrp="1" noChangeAspect="1"/>
          </p:cNvPicPr>
          <p:nvPr>
            <p:ph idx="1"/>
          </p:nvPr>
        </p:nvPicPr>
        <p:blipFill rotWithShape="1">
          <a:blip r:embed="rId2"/>
          <a:srcRect t="9766" b="14477"/>
          <a:stretch/>
        </p:blipFill>
        <p:spPr>
          <a:xfrm>
            <a:off x="20" y="10"/>
            <a:ext cx="12191980" cy="6857990"/>
          </a:xfrm>
          <a:prstGeom prst="rect">
            <a:avLst/>
          </a:prstGeom>
        </p:spPr>
      </p:pic>
      <p:sp>
        <p:nvSpPr>
          <p:cNvPr id="5" name="Footer Placeholder 4">
            <a:extLst>
              <a:ext uri="{FF2B5EF4-FFF2-40B4-BE49-F238E27FC236}">
                <a16:creationId xmlns:a16="http://schemas.microsoft.com/office/drawing/2014/main" id="{990BF447-B041-FCAC-B3A6-5D046A20AC45}"/>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C9009891-3361-A925-8B55-2333FF87CF17}"/>
              </a:ext>
            </a:extLst>
          </p:cNvPr>
          <p:cNvSpPr>
            <a:spLocks noGrp="1"/>
          </p:cNvSpPr>
          <p:nvPr>
            <p:ph type="sldNum" sz="quarter" idx="12"/>
          </p:nvPr>
        </p:nvSpPr>
        <p:spPr/>
        <p:txBody>
          <a:bodyPr/>
          <a:lstStyle/>
          <a:p>
            <a:fld id="{E388A2E6-5E95-436D-876E-E9F98F30DB59}" type="slidenum">
              <a:rPr lang="en-PK" smtClean="0"/>
              <a:t>31</a:t>
            </a:fld>
            <a:endParaRPr lang="en-PK"/>
          </a:p>
        </p:txBody>
      </p:sp>
      <p:pic>
        <p:nvPicPr>
          <p:cNvPr id="7" name="Picture 6">
            <a:extLst>
              <a:ext uri="{FF2B5EF4-FFF2-40B4-BE49-F238E27FC236}">
                <a16:creationId xmlns:a16="http://schemas.microsoft.com/office/drawing/2014/main" id="{94736A07-7E45-5518-4350-BF32CDBC3597}"/>
              </a:ext>
            </a:extLst>
          </p:cNvPr>
          <p:cNvPicPr>
            <a:picLocks noChangeAspect="1"/>
          </p:cNvPicPr>
          <p:nvPr/>
        </p:nvPicPr>
        <p:blipFill>
          <a:blip r:embed="rId3"/>
          <a:stretch>
            <a:fillRect/>
          </a:stretch>
        </p:blipFill>
        <p:spPr>
          <a:xfrm>
            <a:off x="351723" y="112726"/>
            <a:ext cx="1182727" cy="1146147"/>
          </a:xfrm>
          <a:prstGeom prst="rect">
            <a:avLst/>
          </a:prstGeom>
        </p:spPr>
      </p:pic>
      <p:pic>
        <p:nvPicPr>
          <p:cNvPr id="8" name="Picture 7">
            <a:extLst>
              <a:ext uri="{FF2B5EF4-FFF2-40B4-BE49-F238E27FC236}">
                <a16:creationId xmlns:a16="http://schemas.microsoft.com/office/drawing/2014/main" id="{87B8E68D-5C2C-C26B-D00B-64789F4D4122}"/>
              </a:ext>
            </a:extLst>
          </p:cNvPr>
          <p:cNvPicPr>
            <a:picLocks noChangeAspect="1"/>
          </p:cNvPicPr>
          <p:nvPr/>
        </p:nvPicPr>
        <p:blipFill>
          <a:blip r:embed="rId4"/>
          <a:stretch>
            <a:fillRect/>
          </a:stretch>
        </p:blipFill>
        <p:spPr>
          <a:xfrm>
            <a:off x="0" y="6468112"/>
            <a:ext cx="2115495" cy="499915"/>
          </a:xfrm>
          <a:prstGeom prst="rect">
            <a:avLst/>
          </a:prstGeom>
        </p:spPr>
      </p:pic>
    </p:spTree>
    <p:extLst>
      <p:ext uri="{BB962C8B-B14F-4D97-AF65-F5344CB8AC3E}">
        <p14:creationId xmlns:p14="http://schemas.microsoft.com/office/powerpoint/2010/main" val="21789170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descr="A x-ray of a shoulder&#10;&#10;Description automatically generated">
            <a:extLst>
              <a:ext uri="{FF2B5EF4-FFF2-40B4-BE49-F238E27FC236}">
                <a16:creationId xmlns:a16="http://schemas.microsoft.com/office/drawing/2014/main" id="{42B89DCE-D9C0-6EC5-803A-159F0C18F81C}"/>
              </a:ext>
            </a:extLst>
          </p:cNvPr>
          <p:cNvPicPr>
            <a:picLocks noGrp="1" noChangeAspect="1"/>
          </p:cNvPicPr>
          <p:nvPr>
            <p:ph idx="1"/>
          </p:nvPr>
        </p:nvPicPr>
        <p:blipFill rotWithShape="1">
          <a:blip r:embed="rId2"/>
          <a:srcRect t="15808" b="6887"/>
          <a:stretch/>
        </p:blipFill>
        <p:spPr>
          <a:xfrm>
            <a:off x="20" y="1282"/>
            <a:ext cx="12191980" cy="6856718"/>
          </a:xfrm>
          <a:prstGeom prst="rect">
            <a:avLst/>
          </a:prstGeom>
        </p:spPr>
      </p:pic>
      <p:sp>
        <p:nvSpPr>
          <p:cNvPr id="8" name="Footer Placeholder 7">
            <a:extLst>
              <a:ext uri="{FF2B5EF4-FFF2-40B4-BE49-F238E27FC236}">
                <a16:creationId xmlns:a16="http://schemas.microsoft.com/office/drawing/2014/main" id="{3841140A-2377-C434-1556-DCFF2171BF4A}"/>
              </a:ext>
            </a:extLst>
          </p:cNvPr>
          <p:cNvSpPr>
            <a:spLocks noGrp="1"/>
          </p:cNvSpPr>
          <p:nvPr>
            <p:ph type="ftr" sz="quarter" idx="11"/>
          </p:nvPr>
        </p:nvSpPr>
        <p:spPr/>
        <p:txBody>
          <a:bodyPr/>
          <a:lstStyle/>
          <a:p>
            <a:endParaRPr lang="en-PK"/>
          </a:p>
        </p:txBody>
      </p:sp>
      <p:sp>
        <p:nvSpPr>
          <p:cNvPr id="9" name="Slide Number Placeholder 8">
            <a:extLst>
              <a:ext uri="{FF2B5EF4-FFF2-40B4-BE49-F238E27FC236}">
                <a16:creationId xmlns:a16="http://schemas.microsoft.com/office/drawing/2014/main" id="{EED940F5-1D2F-80C9-8200-5977601BC96D}"/>
              </a:ext>
            </a:extLst>
          </p:cNvPr>
          <p:cNvSpPr>
            <a:spLocks noGrp="1"/>
          </p:cNvSpPr>
          <p:nvPr>
            <p:ph type="sldNum" sz="quarter" idx="12"/>
          </p:nvPr>
        </p:nvSpPr>
        <p:spPr/>
        <p:txBody>
          <a:bodyPr/>
          <a:lstStyle/>
          <a:p>
            <a:fld id="{E388A2E6-5E95-436D-876E-E9F98F30DB59}" type="slidenum">
              <a:rPr lang="en-PK" smtClean="0"/>
              <a:t>32</a:t>
            </a:fld>
            <a:endParaRPr lang="en-PK"/>
          </a:p>
        </p:txBody>
      </p:sp>
      <p:pic>
        <p:nvPicPr>
          <p:cNvPr id="10" name="Picture 9">
            <a:extLst>
              <a:ext uri="{FF2B5EF4-FFF2-40B4-BE49-F238E27FC236}">
                <a16:creationId xmlns:a16="http://schemas.microsoft.com/office/drawing/2014/main" id="{87E6CFCF-5140-7967-69D9-86F6E2638393}"/>
              </a:ext>
            </a:extLst>
          </p:cNvPr>
          <p:cNvPicPr>
            <a:picLocks noChangeAspect="1"/>
          </p:cNvPicPr>
          <p:nvPr/>
        </p:nvPicPr>
        <p:blipFill>
          <a:blip r:embed="rId3"/>
          <a:stretch>
            <a:fillRect/>
          </a:stretch>
        </p:blipFill>
        <p:spPr>
          <a:xfrm>
            <a:off x="373238" y="112726"/>
            <a:ext cx="1182727" cy="1146147"/>
          </a:xfrm>
          <a:prstGeom prst="rect">
            <a:avLst/>
          </a:prstGeom>
        </p:spPr>
      </p:pic>
      <p:pic>
        <p:nvPicPr>
          <p:cNvPr id="11" name="Picture 10">
            <a:extLst>
              <a:ext uri="{FF2B5EF4-FFF2-40B4-BE49-F238E27FC236}">
                <a16:creationId xmlns:a16="http://schemas.microsoft.com/office/drawing/2014/main" id="{EA6D0464-CDD8-62EB-8F08-CDF5D3897374}"/>
              </a:ext>
            </a:extLst>
          </p:cNvPr>
          <p:cNvPicPr>
            <a:picLocks noChangeAspect="1"/>
          </p:cNvPicPr>
          <p:nvPr/>
        </p:nvPicPr>
        <p:blipFill>
          <a:blip r:embed="rId4"/>
          <a:stretch>
            <a:fillRect/>
          </a:stretch>
        </p:blipFill>
        <p:spPr>
          <a:xfrm>
            <a:off x="89734" y="6288954"/>
            <a:ext cx="2115495" cy="499915"/>
          </a:xfrm>
          <a:prstGeom prst="rect">
            <a:avLst/>
          </a:prstGeom>
        </p:spPr>
      </p:pic>
    </p:spTree>
    <p:extLst>
      <p:ext uri="{BB962C8B-B14F-4D97-AF65-F5344CB8AC3E}">
        <p14:creationId xmlns:p14="http://schemas.microsoft.com/office/powerpoint/2010/main" val="7066706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close-up of a x-ray&#10;&#10;Description automatically generated">
            <a:extLst>
              <a:ext uri="{FF2B5EF4-FFF2-40B4-BE49-F238E27FC236}">
                <a16:creationId xmlns:a16="http://schemas.microsoft.com/office/drawing/2014/main" id="{0386060F-25DA-B57E-FD85-29E1C6624539}"/>
              </a:ext>
            </a:extLst>
          </p:cNvPr>
          <p:cNvPicPr>
            <a:picLocks noGrp="1" noChangeAspect="1"/>
          </p:cNvPicPr>
          <p:nvPr>
            <p:ph idx="1"/>
          </p:nvPr>
        </p:nvPicPr>
        <p:blipFill rotWithShape="1">
          <a:blip r:embed="rId2"/>
          <a:srcRect t="8986" b="11242"/>
          <a:stretch/>
        </p:blipFill>
        <p:spPr>
          <a:xfrm>
            <a:off x="20" y="33556"/>
            <a:ext cx="12191980" cy="6856718"/>
          </a:xfrm>
          <a:prstGeom prst="rect">
            <a:avLst/>
          </a:prstGeom>
        </p:spPr>
      </p:pic>
      <p:sp>
        <p:nvSpPr>
          <p:cNvPr id="5" name="Footer Placeholder 4">
            <a:extLst>
              <a:ext uri="{FF2B5EF4-FFF2-40B4-BE49-F238E27FC236}">
                <a16:creationId xmlns:a16="http://schemas.microsoft.com/office/drawing/2014/main" id="{87FE693D-0709-B3E1-6CD9-C61621CBB73D}"/>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EFFBEDEE-DF20-774C-20AF-8AF78F7448D2}"/>
              </a:ext>
            </a:extLst>
          </p:cNvPr>
          <p:cNvSpPr>
            <a:spLocks noGrp="1"/>
          </p:cNvSpPr>
          <p:nvPr>
            <p:ph type="sldNum" sz="quarter" idx="12"/>
          </p:nvPr>
        </p:nvSpPr>
        <p:spPr/>
        <p:txBody>
          <a:bodyPr/>
          <a:lstStyle/>
          <a:p>
            <a:fld id="{E388A2E6-5E95-436D-876E-E9F98F30DB59}" type="slidenum">
              <a:rPr lang="en-PK" smtClean="0"/>
              <a:t>33</a:t>
            </a:fld>
            <a:endParaRPr lang="en-PK"/>
          </a:p>
        </p:txBody>
      </p:sp>
      <p:pic>
        <p:nvPicPr>
          <p:cNvPr id="7" name="Picture 6">
            <a:extLst>
              <a:ext uri="{FF2B5EF4-FFF2-40B4-BE49-F238E27FC236}">
                <a16:creationId xmlns:a16="http://schemas.microsoft.com/office/drawing/2014/main" id="{6EAD841F-54FC-D648-4B6E-DBA24AF1600A}"/>
              </a:ext>
            </a:extLst>
          </p:cNvPr>
          <p:cNvPicPr>
            <a:picLocks noChangeAspect="1"/>
          </p:cNvPicPr>
          <p:nvPr/>
        </p:nvPicPr>
        <p:blipFill>
          <a:blip r:embed="rId3"/>
          <a:stretch>
            <a:fillRect/>
          </a:stretch>
        </p:blipFill>
        <p:spPr>
          <a:xfrm>
            <a:off x="0" y="91210"/>
            <a:ext cx="1182727" cy="1146147"/>
          </a:xfrm>
          <a:prstGeom prst="rect">
            <a:avLst/>
          </a:prstGeom>
        </p:spPr>
      </p:pic>
      <p:pic>
        <p:nvPicPr>
          <p:cNvPr id="8" name="Picture 7">
            <a:extLst>
              <a:ext uri="{FF2B5EF4-FFF2-40B4-BE49-F238E27FC236}">
                <a16:creationId xmlns:a16="http://schemas.microsoft.com/office/drawing/2014/main" id="{D0E3FD85-3031-42A8-B823-537C6E61055E}"/>
              </a:ext>
            </a:extLst>
          </p:cNvPr>
          <p:cNvPicPr>
            <a:picLocks noChangeAspect="1"/>
          </p:cNvPicPr>
          <p:nvPr/>
        </p:nvPicPr>
        <p:blipFill>
          <a:blip r:embed="rId4"/>
          <a:stretch>
            <a:fillRect/>
          </a:stretch>
        </p:blipFill>
        <p:spPr>
          <a:xfrm>
            <a:off x="0" y="6324529"/>
            <a:ext cx="2115495" cy="499915"/>
          </a:xfrm>
          <a:prstGeom prst="rect">
            <a:avLst/>
          </a:prstGeom>
        </p:spPr>
      </p:pic>
    </p:spTree>
    <p:extLst>
      <p:ext uri="{BB962C8B-B14F-4D97-AF65-F5344CB8AC3E}">
        <p14:creationId xmlns:p14="http://schemas.microsoft.com/office/powerpoint/2010/main" val="37662844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888D280-A655-6BD6-B8A4-D5F2C613261F}"/>
              </a:ext>
            </a:extLst>
          </p:cNvPr>
          <p:cNvPicPr>
            <a:picLocks noGrp="1" noChangeAspect="1"/>
          </p:cNvPicPr>
          <p:nvPr>
            <p:ph idx="1"/>
          </p:nvPr>
        </p:nvPicPr>
        <p:blipFill rotWithShape="1">
          <a:blip r:embed="rId2"/>
          <a:srcRect t="12669" b="8949"/>
          <a:stretch/>
        </p:blipFill>
        <p:spPr>
          <a:xfrm>
            <a:off x="20" y="1282"/>
            <a:ext cx="12191980" cy="6856718"/>
          </a:xfrm>
          <a:prstGeom prst="rect">
            <a:avLst/>
          </a:prstGeom>
        </p:spPr>
      </p:pic>
      <p:sp>
        <p:nvSpPr>
          <p:cNvPr id="5" name="Footer Placeholder 4">
            <a:extLst>
              <a:ext uri="{FF2B5EF4-FFF2-40B4-BE49-F238E27FC236}">
                <a16:creationId xmlns:a16="http://schemas.microsoft.com/office/drawing/2014/main" id="{92FC56B4-9626-0C08-A33A-F736ED6D33B0}"/>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18B289E7-8BB5-6E04-4DA0-62F0C8B9FE93}"/>
              </a:ext>
            </a:extLst>
          </p:cNvPr>
          <p:cNvSpPr>
            <a:spLocks noGrp="1"/>
          </p:cNvSpPr>
          <p:nvPr>
            <p:ph type="sldNum" sz="quarter" idx="12"/>
          </p:nvPr>
        </p:nvSpPr>
        <p:spPr/>
        <p:txBody>
          <a:bodyPr/>
          <a:lstStyle/>
          <a:p>
            <a:fld id="{E388A2E6-5E95-436D-876E-E9F98F30DB59}" type="slidenum">
              <a:rPr lang="en-PK" smtClean="0"/>
              <a:t>34</a:t>
            </a:fld>
            <a:endParaRPr lang="en-PK"/>
          </a:p>
        </p:txBody>
      </p:sp>
      <p:pic>
        <p:nvPicPr>
          <p:cNvPr id="7" name="Picture 6">
            <a:extLst>
              <a:ext uri="{FF2B5EF4-FFF2-40B4-BE49-F238E27FC236}">
                <a16:creationId xmlns:a16="http://schemas.microsoft.com/office/drawing/2014/main" id="{ECD05304-B91B-0D88-5784-272DAC94FE44}"/>
              </a:ext>
            </a:extLst>
          </p:cNvPr>
          <p:cNvPicPr>
            <a:picLocks noChangeAspect="1"/>
          </p:cNvPicPr>
          <p:nvPr/>
        </p:nvPicPr>
        <p:blipFill>
          <a:blip r:embed="rId3"/>
          <a:stretch>
            <a:fillRect/>
          </a:stretch>
        </p:blipFill>
        <p:spPr>
          <a:xfrm>
            <a:off x="394754" y="0"/>
            <a:ext cx="1182727" cy="1146147"/>
          </a:xfrm>
          <a:prstGeom prst="rect">
            <a:avLst/>
          </a:prstGeom>
        </p:spPr>
      </p:pic>
      <p:pic>
        <p:nvPicPr>
          <p:cNvPr id="8" name="Picture 7">
            <a:extLst>
              <a:ext uri="{FF2B5EF4-FFF2-40B4-BE49-F238E27FC236}">
                <a16:creationId xmlns:a16="http://schemas.microsoft.com/office/drawing/2014/main" id="{747DD7D9-3A32-D5B4-BD9E-26DDE53DB67E}"/>
              </a:ext>
            </a:extLst>
          </p:cNvPr>
          <p:cNvPicPr>
            <a:picLocks noChangeAspect="1"/>
          </p:cNvPicPr>
          <p:nvPr/>
        </p:nvPicPr>
        <p:blipFill>
          <a:blip r:embed="rId4"/>
          <a:stretch>
            <a:fillRect/>
          </a:stretch>
        </p:blipFill>
        <p:spPr>
          <a:xfrm>
            <a:off x="89735" y="6240386"/>
            <a:ext cx="2115495" cy="499915"/>
          </a:xfrm>
          <a:prstGeom prst="rect">
            <a:avLst/>
          </a:prstGeom>
        </p:spPr>
      </p:pic>
    </p:spTree>
    <p:extLst>
      <p:ext uri="{BB962C8B-B14F-4D97-AF65-F5344CB8AC3E}">
        <p14:creationId xmlns:p14="http://schemas.microsoft.com/office/powerpoint/2010/main" val="16577648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026F1-48D1-ED47-48B2-BD5CD101D054}"/>
              </a:ext>
            </a:extLst>
          </p:cNvPr>
          <p:cNvSpPr>
            <a:spLocks noGrp="1"/>
          </p:cNvSpPr>
          <p:nvPr>
            <p:ph type="title"/>
          </p:nvPr>
        </p:nvSpPr>
        <p:spPr>
          <a:xfrm>
            <a:off x="1898374" y="365125"/>
            <a:ext cx="9455426" cy="1325563"/>
          </a:xfrm>
        </p:spPr>
        <p:txBody>
          <a:bodyPr/>
          <a:lstStyle/>
          <a:p>
            <a:r>
              <a:rPr lang="en-US" dirty="0"/>
              <a:t>Chondroblastoma</a:t>
            </a:r>
            <a:endParaRPr lang="en-PK" dirty="0"/>
          </a:p>
        </p:txBody>
      </p:sp>
      <p:pic>
        <p:nvPicPr>
          <p:cNvPr id="6" name="Content Placeholder 5">
            <a:extLst>
              <a:ext uri="{FF2B5EF4-FFF2-40B4-BE49-F238E27FC236}">
                <a16:creationId xmlns:a16="http://schemas.microsoft.com/office/drawing/2014/main" id="{36684AF2-0C8C-9089-95EA-4225D2E0D949}"/>
              </a:ext>
            </a:extLst>
          </p:cNvPr>
          <p:cNvPicPr>
            <a:picLocks noGrp="1" noChangeAspect="1"/>
          </p:cNvPicPr>
          <p:nvPr>
            <p:ph idx="1"/>
          </p:nvPr>
        </p:nvPicPr>
        <p:blipFill>
          <a:blip r:embed="rId2"/>
          <a:stretch>
            <a:fillRect/>
          </a:stretch>
        </p:blipFill>
        <p:spPr>
          <a:xfrm>
            <a:off x="3000375" y="2439194"/>
            <a:ext cx="6191250" cy="3124200"/>
          </a:xfrm>
          <a:prstGeom prst="rect">
            <a:avLst/>
          </a:prstGeom>
        </p:spPr>
      </p:pic>
      <p:sp>
        <p:nvSpPr>
          <p:cNvPr id="4" name="Footer Placeholder 3">
            <a:extLst>
              <a:ext uri="{FF2B5EF4-FFF2-40B4-BE49-F238E27FC236}">
                <a16:creationId xmlns:a16="http://schemas.microsoft.com/office/drawing/2014/main" id="{1B4397AB-BB06-47A2-E886-B8FA1A4B0E3F}"/>
              </a:ext>
            </a:extLst>
          </p:cNvPr>
          <p:cNvSpPr>
            <a:spLocks noGrp="1"/>
          </p:cNvSpPr>
          <p:nvPr>
            <p:ph type="ftr" sz="quarter" idx="11"/>
          </p:nvPr>
        </p:nvSpPr>
        <p:spPr/>
        <p:txBody>
          <a:bodyPr/>
          <a:lstStyle/>
          <a:p>
            <a:endParaRPr lang="en-PK"/>
          </a:p>
        </p:txBody>
      </p:sp>
      <p:sp>
        <p:nvSpPr>
          <p:cNvPr id="5" name="Slide Number Placeholder 4">
            <a:extLst>
              <a:ext uri="{FF2B5EF4-FFF2-40B4-BE49-F238E27FC236}">
                <a16:creationId xmlns:a16="http://schemas.microsoft.com/office/drawing/2014/main" id="{D41AB1BB-C469-678E-C62C-AD3A0BBACFFE}"/>
              </a:ext>
            </a:extLst>
          </p:cNvPr>
          <p:cNvSpPr>
            <a:spLocks noGrp="1"/>
          </p:cNvSpPr>
          <p:nvPr>
            <p:ph type="sldNum" sz="quarter" idx="12"/>
          </p:nvPr>
        </p:nvSpPr>
        <p:spPr/>
        <p:txBody>
          <a:bodyPr/>
          <a:lstStyle/>
          <a:p>
            <a:fld id="{E388A2E6-5E95-436D-876E-E9F98F30DB59}" type="slidenum">
              <a:rPr lang="en-PK" smtClean="0"/>
              <a:t>35</a:t>
            </a:fld>
            <a:endParaRPr lang="en-PK"/>
          </a:p>
        </p:txBody>
      </p:sp>
      <p:pic>
        <p:nvPicPr>
          <p:cNvPr id="7" name="Picture 6">
            <a:extLst>
              <a:ext uri="{FF2B5EF4-FFF2-40B4-BE49-F238E27FC236}">
                <a16:creationId xmlns:a16="http://schemas.microsoft.com/office/drawing/2014/main" id="{B7AB06AC-2749-23CD-E73E-DFBD9D6D5A9A}"/>
              </a:ext>
            </a:extLst>
          </p:cNvPr>
          <p:cNvPicPr>
            <a:picLocks noChangeAspect="1"/>
          </p:cNvPicPr>
          <p:nvPr/>
        </p:nvPicPr>
        <p:blipFill>
          <a:blip r:embed="rId3"/>
          <a:stretch>
            <a:fillRect/>
          </a:stretch>
        </p:blipFill>
        <p:spPr>
          <a:xfrm>
            <a:off x="154281" y="6321388"/>
            <a:ext cx="2115495" cy="499915"/>
          </a:xfrm>
          <a:prstGeom prst="rect">
            <a:avLst/>
          </a:prstGeom>
        </p:spPr>
      </p:pic>
      <p:pic>
        <p:nvPicPr>
          <p:cNvPr id="3" name="Picture 2">
            <a:extLst>
              <a:ext uri="{FF2B5EF4-FFF2-40B4-BE49-F238E27FC236}">
                <a16:creationId xmlns:a16="http://schemas.microsoft.com/office/drawing/2014/main" id="{55161AB8-CD1A-5F55-02FA-A9F21CAB784D}"/>
              </a:ext>
            </a:extLst>
          </p:cNvPr>
          <p:cNvPicPr>
            <a:picLocks noChangeAspect="1"/>
          </p:cNvPicPr>
          <p:nvPr/>
        </p:nvPicPr>
        <p:blipFill>
          <a:blip r:embed="rId4"/>
          <a:stretch>
            <a:fillRect/>
          </a:stretch>
        </p:blipFill>
        <p:spPr>
          <a:xfrm>
            <a:off x="154281" y="136088"/>
            <a:ext cx="1182727" cy="1146147"/>
          </a:xfrm>
          <a:prstGeom prst="rect">
            <a:avLst/>
          </a:prstGeom>
        </p:spPr>
      </p:pic>
    </p:spTree>
    <p:extLst>
      <p:ext uri="{BB962C8B-B14F-4D97-AF65-F5344CB8AC3E}">
        <p14:creationId xmlns:p14="http://schemas.microsoft.com/office/powerpoint/2010/main" val="8161077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close-up of x-ray images&#10;&#10;Description automatically generated">
            <a:extLst>
              <a:ext uri="{FF2B5EF4-FFF2-40B4-BE49-F238E27FC236}">
                <a16:creationId xmlns:a16="http://schemas.microsoft.com/office/drawing/2014/main" id="{AA462646-BB96-9A0C-6F23-E5B9AAA536EB}"/>
              </a:ext>
            </a:extLst>
          </p:cNvPr>
          <p:cNvPicPr>
            <a:picLocks noGrp="1" noChangeAspect="1"/>
          </p:cNvPicPr>
          <p:nvPr>
            <p:ph idx="1"/>
          </p:nvPr>
        </p:nvPicPr>
        <p:blipFill rotWithShape="1">
          <a:blip r:embed="rId2"/>
          <a:srcRect t="10345" b="12083"/>
          <a:stretch/>
        </p:blipFill>
        <p:spPr>
          <a:xfrm>
            <a:off x="20" y="1282"/>
            <a:ext cx="12191980" cy="6856718"/>
          </a:xfrm>
          <a:prstGeom prst="rect">
            <a:avLst/>
          </a:prstGeom>
        </p:spPr>
      </p:pic>
      <p:sp>
        <p:nvSpPr>
          <p:cNvPr id="5" name="Footer Placeholder 4">
            <a:extLst>
              <a:ext uri="{FF2B5EF4-FFF2-40B4-BE49-F238E27FC236}">
                <a16:creationId xmlns:a16="http://schemas.microsoft.com/office/drawing/2014/main" id="{4D944B20-645B-5773-2C38-8EBE8404FEC5}"/>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8E3D1574-09A9-27CE-8A8E-C5156F800302}"/>
              </a:ext>
            </a:extLst>
          </p:cNvPr>
          <p:cNvSpPr>
            <a:spLocks noGrp="1"/>
          </p:cNvSpPr>
          <p:nvPr>
            <p:ph type="sldNum" sz="quarter" idx="12"/>
          </p:nvPr>
        </p:nvSpPr>
        <p:spPr/>
        <p:txBody>
          <a:bodyPr/>
          <a:lstStyle/>
          <a:p>
            <a:fld id="{E388A2E6-5E95-436D-876E-E9F98F30DB59}" type="slidenum">
              <a:rPr lang="en-PK" smtClean="0"/>
              <a:t>36</a:t>
            </a:fld>
            <a:endParaRPr lang="en-PK"/>
          </a:p>
        </p:txBody>
      </p:sp>
      <p:pic>
        <p:nvPicPr>
          <p:cNvPr id="7" name="Picture 6">
            <a:extLst>
              <a:ext uri="{FF2B5EF4-FFF2-40B4-BE49-F238E27FC236}">
                <a16:creationId xmlns:a16="http://schemas.microsoft.com/office/drawing/2014/main" id="{E6405949-01C2-0C9B-7849-F418C69E1B62}"/>
              </a:ext>
            </a:extLst>
          </p:cNvPr>
          <p:cNvPicPr>
            <a:picLocks noChangeAspect="1"/>
          </p:cNvPicPr>
          <p:nvPr/>
        </p:nvPicPr>
        <p:blipFill>
          <a:blip r:embed="rId3"/>
          <a:stretch>
            <a:fillRect/>
          </a:stretch>
        </p:blipFill>
        <p:spPr>
          <a:xfrm>
            <a:off x="254904" y="177272"/>
            <a:ext cx="1182727" cy="1146147"/>
          </a:xfrm>
          <a:prstGeom prst="rect">
            <a:avLst/>
          </a:prstGeom>
        </p:spPr>
      </p:pic>
      <p:pic>
        <p:nvPicPr>
          <p:cNvPr id="8" name="Picture 7">
            <a:extLst>
              <a:ext uri="{FF2B5EF4-FFF2-40B4-BE49-F238E27FC236}">
                <a16:creationId xmlns:a16="http://schemas.microsoft.com/office/drawing/2014/main" id="{35D0D50F-D83F-25C5-2A76-E5BA73C373D3}"/>
              </a:ext>
            </a:extLst>
          </p:cNvPr>
          <p:cNvPicPr>
            <a:picLocks noChangeAspect="1"/>
          </p:cNvPicPr>
          <p:nvPr/>
        </p:nvPicPr>
        <p:blipFill>
          <a:blip r:embed="rId4"/>
          <a:stretch>
            <a:fillRect/>
          </a:stretch>
        </p:blipFill>
        <p:spPr>
          <a:xfrm>
            <a:off x="89734" y="6396691"/>
            <a:ext cx="2115495" cy="499915"/>
          </a:xfrm>
          <a:prstGeom prst="rect">
            <a:avLst/>
          </a:prstGeom>
        </p:spPr>
      </p:pic>
    </p:spTree>
    <p:extLst>
      <p:ext uri="{BB962C8B-B14F-4D97-AF65-F5344CB8AC3E}">
        <p14:creationId xmlns:p14="http://schemas.microsoft.com/office/powerpoint/2010/main" val="32076920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X-ray of a leg and elbow&#10;&#10;Description automatically generated">
            <a:extLst>
              <a:ext uri="{FF2B5EF4-FFF2-40B4-BE49-F238E27FC236}">
                <a16:creationId xmlns:a16="http://schemas.microsoft.com/office/drawing/2014/main" id="{E5A4C8AB-96C9-94E2-2791-61EB18A65521}"/>
              </a:ext>
            </a:extLst>
          </p:cNvPr>
          <p:cNvPicPr>
            <a:picLocks noGrp="1" noChangeAspect="1"/>
          </p:cNvPicPr>
          <p:nvPr>
            <p:ph idx="1"/>
          </p:nvPr>
        </p:nvPicPr>
        <p:blipFill rotWithShape="1">
          <a:blip r:embed="rId2"/>
          <a:srcRect t="5372" b="17056"/>
          <a:stretch/>
        </p:blipFill>
        <p:spPr>
          <a:xfrm>
            <a:off x="20" y="1282"/>
            <a:ext cx="12191980" cy="6856718"/>
          </a:xfrm>
          <a:prstGeom prst="rect">
            <a:avLst/>
          </a:prstGeom>
        </p:spPr>
      </p:pic>
      <p:sp>
        <p:nvSpPr>
          <p:cNvPr id="5" name="Footer Placeholder 4">
            <a:extLst>
              <a:ext uri="{FF2B5EF4-FFF2-40B4-BE49-F238E27FC236}">
                <a16:creationId xmlns:a16="http://schemas.microsoft.com/office/drawing/2014/main" id="{54BCC27F-FA66-DAF8-3777-494CC8AFE90F}"/>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0179317A-E38C-6F1E-03DF-69171121ED9C}"/>
              </a:ext>
            </a:extLst>
          </p:cNvPr>
          <p:cNvSpPr>
            <a:spLocks noGrp="1"/>
          </p:cNvSpPr>
          <p:nvPr>
            <p:ph type="sldNum" sz="quarter" idx="12"/>
          </p:nvPr>
        </p:nvSpPr>
        <p:spPr/>
        <p:txBody>
          <a:bodyPr/>
          <a:lstStyle/>
          <a:p>
            <a:fld id="{E388A2E6-5E95-436D-876E-E9F98F30DB59}" type="slidenum">
              <a:rPr lang="en-PK" smtClean="0"/>
              <a:t>37</a:t>
            </a:fld>
            <a:endParaRPr lang="en-PK"/>
          </a:p>
        </p:txBody>
      </p:sp>
      <p:pic>
        <p:nvPicPr>
          <p:cNvPr id="7" name="Picture 6">
            <a:extLst>
              <a:ext uri="{FF2B5EF4-FFF2-40B4-BE49-F238E27FC236}">
                <a16:creationId xmlns:a16="http://schemas.microsoft.com/office/drawing/2014/main" id="{10D02BD4-A5C6-09BA-5609-100E97D1BC4C}"/>
              </a:ext>
            </a:extLst>
          </p:cNvPr>
          <p:cNvPicPr>
            <a:picLocks noChangeAspect="1"/>
          </p:cNvPicPr>
          <p:nvPr/>
        </p:nvPicPr>
        <p:blipFill>
          <a:blip r:embed="rId3"/>
          <a:stretch>
            <a:fillRect/>
          </a:stretch>
        </p:blipFill>
        <p:spPr>
          <a:xfrm>
            <a:off x="211874" y="112726"/>
            <a:ext cx="1182727" cy="1146147"/>
          </a:xfrm>
          <a:prstGeom prst="rect">
            <a:avLst/>
          </a:prstGeom>
        </p:spPr>
      </p:pic>
      <p:pic>
        <p:nvPicPr>
          <p:cNvPr id="8" name="Picture 7">
            <a:extLst>
              <a:ext uri="{FF2B5EF4-FFF2-40B4-BE49-F238E27FC236}">
                <a16:creationId xmlns:a16="http://schemas.microsoft.com/office/drawing/2014/main" id="{C089F2A9-F843-A257-EB85-63214E297307}"/>
              </a:ext>
            </a:extLst>
          </p:cNvPr>
          <p:cNvPicPr>
            <a:picLocks noChangeAspect="1"/>
          </p:cNvPicPr>
          <p:nvPr/>
        </p:nvPicPr>
        <p:blipFill>
          <a:blip r:embed="rId4"/>
          <a:stretch>
            <a:fillRect/>
          </a:stretch>
        </p:blipFill>
        <p:spPr>
          <a:xfrm>
            <a:off x="89734" y="6358085"/>
            <a:ext cx="2115495" cy="499915"/>
          </a:xfrm>
          <a:prstGeom prst="rect">
            <a:avLst/>
          </a:prstGeom>
        </p:spPr>
      </p:pic>
    </p:spTree>
    <p:extLst>
      <p:ext uri="{BB962C8B-B14F-4D97-AF65-F5344CB8AC3E}">
        <p14:creationId xmlns:p14="http://schemas.microsoft.com/office/powerpoint/2010/main" val="29742157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X-ray of a leg with bones&#10;&#10;Description automatically generated">
            <a:extLst>
              <a:ext uri="{FF2B5EF4-FFF2-40B4-BE49-F238E27FC236}">
                <a16:creationId xmlns:a16="http://schemas.microsoft.com/office/drawing/2014/main" id="{594505A8-0157-CA62-73C6-1959AD9446E4}"/>
              </a:ext>
            </a:extLst>
          </p:cNvPr>
          <p:cNvPicPr>
            <a:picLocks noGrp="1" noChangeAspect="1"/>
          </p:cNvPicPr>
          <p:nvPr>
            <p:ph idx="1"/>
          </p:nvPr>
        </p:nvPicPr>
        <p:blipFill>
          <a:blip r:embed="rId2"/>
          <a:stretch>
            <a:fillRect/>
          </a:stretch>
        </p:blipFill>
        <p:spPr>
          <a:xfrm>
            <a:off x="2524804" y="643466"/>
            <a:ext cx="7142392" cy="5571067"/>
          </a:xfrm>
          <a:prstGeom prst="rect">
            <a:avLst/>
          </a:prstGeom>
        </p:spPr>
      </p:pic>
      <p:sp>
        <p:nvSpPr>
          <p:cNvPr id="5" name="Footer Placeholder 4">
            <a:extLst>
              <a:ext uri="{FF2B5EF4-FFF2-40B4-BE49-F238E27FC236}">
                <a16:creationId xmlns:a16="http://schemas.microsoft.com/office/drawing/2014/main" id="{045AD585-51FA-01DC-919D-2C83DE87AE70}"/>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5CAC7C69-AA56-E8F6-186B-A64B0D52576D}"/>
              </a:ext>
            </a:extLst>
          </p:cNvPr>
          <p:cNvSpPr>
            <a:spLocks noGrp="1"/>
          </p:cNvSpPr>
          <p:nvPr>
            <p:ph type="sldNum" sz="quarter" idx="12"/>
          </p:nvPr>
        </p:nvSpPr>
        <p:spPr/>
        <p:txBody>
          <a:bodyPr/>
          <a:lstStyle/>
          <a:p>
            <a:fld id="{E388A2E6-5E95-436D-876E-E9F98F30DB59}" type="slidenum">
              <a:rPr lang="en-PK" smtClean="0"/>
              <a:t>38</a:t>
            </a:fld>
            <a:endParaRPr lang="en-PK"/>
          </a:p>
        </p:txBody>
      </p:sp>
      <p:pic>
        <p:nvPicPr>
          <p:cNvPr id="7" name="Picture 6">
            <a:extLst>
              <a:ext uri="{FF2B5EF4-FFF2-40B4-BE49-F238E27FC236}">
                <a16:creationId xmlns:a16="http://schemas.microsoft.com/office/drawing/2014/main" id="{59F00D9E-1197-2C9F-8EF4-C9CC228429AB}"/>
              </a:ext>
            </a:extLst>
          </p:cNvPr>
          <p:cNvPicPr>
            <a:picLocks noChangeAspect="1"/>
          </p:cNvPicPr>
          <p:nvPr/>
        </p:nvPicPr>
        <p:blipFill>
          <a:blip r:embed="rId3"/>
          <a:stretch>
            <a:fillRect/>
          </a:stretch>
        </p:blipFill>
        <p:spPr>
          <a:xfrm>
            <a:off x="297935" y="166514"/>
            <a:ext cx="1182727" cy="1146147"/>
          </a:xfrm>
          <a:prstGeom prst="rect">
            <a:avLst/>
          </a:prstGeom>
        </p:spPr>
      </p:pic>
      <p:pic>
        <p:nvPicPr>
          <p:cNvPr id="8" name="Picture 7">
            <a:extLst>
              <a:ext uri="{FF2B5EF4-FFF2-40B4-BE49-F238E27FC236}">
                <a16:creationId xmlns:a16="http://schemas.microsoft.com/office/drawing/2014/main" id="{E063AB4A-0194-DD72-4B28-BC1CE6718BC3}"/>
              </a:ext>
            </a:extLst>
          </p:cNvPr>
          <p:cNvPicPr>
            <a:picLocks noChangeAspect="1"/>
          </p:cNvPicPr>
          <p:nvPr/>
        </p:nvPicPr>
        <p:blipFill>
          <a:blip r:embed="rId4"/>
          <a:stretch>
            <a:fillRect/>
          </a:stretch>
        </p:blipFill>
        <p:spPr>
          <a:xfrm>
            <a:off x="89734" y="6288954"/>
            <a:ext cx="2115495" cy="499915"/>
          </a:xfrm>
          <a:prstGeom prst="rect">
            <a:avLst/>
          </a:prstGeom>
        </p:spPr>
      </p:pic>
    </p:spTree>
    <p:extLst>
      <p:ext uri="{BB962C8B-B14F-4D97-AF65-F5344CB8AC3E}">
        <p14:creationId xmlns:p14="http://schemas.microsoft.com/office/powerpoint/2010/main" val="36415847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x-ray of a wrist&#10;&#10;Description automatically generated">
            <a:extLst>
              <a:ext uri="{FF2B5EF4-FFF2-40B4-BE49-F238E27FC236}">
                <a16:creationId xmlns:a16="http://schemas.microsoft.com/office/drawing/2014/main" id="{FD3450E4-AA16-19FB-5311-8C10B4142785}"/>
              </a:ext>
            </a:extLst>
          </p:cNvPr>
          <p:cNvPicPr>
            <a:picLocks noGrp="1" noChangeAspect="1"/>
          </p:cNvPicPr>
          <p:nvPr>
            <p:ph idx="1"/>
          </p:nvPr>
        </p:nvPicPr>
        <p:blipFill rotWithShape="1">
          <a:blip r:embed="rId2"/>
          <a:srcRect t="10972" b="14042"/>
          <a:stretch/>
        </p:blipFill>
        <p:spPr>
          <a:xfrm>
            <a:off x="20" y="1282"/>
            <a:ext cx="12191980" cy="6856718"/>
          </a:xfrm>
          <a:prstGeom prst="rect">
            <a:avLst/>
          </a:prstGeom>
        </p:spPr>
      </p:pic>
      <p:sp>
        <p:nvSpPr>
          <p:cNvPr id="5" name="Footer Placeholder 4">
            <a:extLst>
              <a:ext uri="{FF2B5EF4-FFF2-40B4-BE49-F238E27FC236}">
                <a16:creationId xmlns:a16="http://schemas.microsoft.com/office/drawing/2014/main" id="{88760E3F-43E3-C046-E3C4-76C5FF9A3F9D}"/>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8FEEF167-94CA-15C2-D6EE-AF58F0A9DAD7}"/>
              </a:ext>
            </a:extLst>
          </p:cNvPr>
          <p:cNvSpPr>
            <a:spLocks noGrp="1"/>
          </p:cNvSpPr>
          <p:nvPr>
            <p:ph type="sldNum" sz="quarter" idx="12"/>
          </p:nvPr>
        </p:nvSpPr>
        <p:spPr/>
        <p:txBody>
          <a:bodyPr/>
          <a:lstStyle/>
          <a:p>
            <a:fld id="{E388A2E6-5E95-436D-876E-E9F98F30DB59}" type="slidenum">
              <a:rPr lang="en-PK" smtClean="0"/>
              <a:t>39</a:t>
            </a:fld>
            <a:endParaRPr lang="en-PK"/>
          </a:p>
        </p:txBody>
      </p:sp>
      <p:pic>
        <p:nvPicPr>
          <p:cNvPr id="7" name="Picture 6">
            <a:extLst>
              <a:ext uri="{FF2B5EF4-FFF2-40B4-BE49-F238E27FC236}">
                <a16:creationId xmlns:a16="http://schemas.microsoft.com/office/drawing/2014/main" id="{65658405-3805-FEA2-7B03-829E7653D14A}"/>
              </a:ext>
            </a:extLst>
          </p:cNvPr>
          <p:cNvPicPr>
            <a:picLocks noChangeAspect="1"/>
          </p:cNvPicPr>
          <p:nvPr/>
        </p:nvPicPr>
        <p:blipFill>
          <a:blip r:embed="rId3"/>
          <a:stretch>
            <a:fillRect/>
          </a:stretch>
        </p:blipFill>
        <p:spPr>
          <a:xfrm>
            <a:off x="416269" y="72614"/>
            <a:ext cx="1182727" cy="1146147"/>
          </a:xfrm>
          <a:prstGeom prst="rect">
            <a:avLst/>
          </a:prstGeom>
        </p:spPr>
      </p:pic>
      <p:pic>
        <p:nvPicPr>
          <p:cNvPr id="8" name="Picture 7">
            <a:extLst>
              <a:ext uri="{FF2B5EF4-FFF2-40B4-BE49-F238E27FC236}">
                <a16:creationId xmlns:a16="http://schemas.microsoft.com/office/drawing/2014/main" id="{9B2D6D3B-A342-89D6-C2EE-7EB83182215A}"/>
              </a:ext>
            </a:extLst>
          </p:cNvPr>
          <p:cNvPicPr>
            <a:picLocks noChangeAspect="1"/>
          </p:cNvPicPr>
          <p:nvPr/>
        </p:nvPicPr>
        <p:blipFill>
          <a:blip r:embed="rId4"/>
          <a:stretch>
            <a:fillRect/>
          </a:stretch>
        </p:blipFill>
        <p:spPr>
          <a:xfrm>
            <a:off x="304888" y="6221560"/>
            <a:ext cx="2115495" cy="499915"/>
          </a:xfrm>
          <a:prstGeom prst="rect">
            <a:avLst/>
          </a:prstGeom>
        </p:spPr>
      </p:pic>
    </p:spTree>
    <p:extLst>
      <p:ext uri="{BB962C8B-B14F-4D97-AF65-F5344CB8AC3E}">
        <p14:creationId xmlns:p14="http://schemas.microsoft.com/office/powerpoint/2010/main" val="2118106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8A20A7B-6446-7FB2-F7B1-96BA08545613}"/>
              </a:ext>
            </a:extLst>
          </p:cNvPr>
          <p:cNvSpPr>
            <a:spLocks noGrp="1"/>
          </p:cNvSpPr>
          <p:nvPr>
            <p:ph type="title"/>
          </p:nvPr>
        </p:nvSpPr>
        <p:spPr/>
        <p:txBody>
          <a:bodyPr/>
          <a:lstStyle/>
          <a:p>
            <a:endParaRPr lang="en-PK"/>
          </a:p>
        </p:txBody>
      </p:sp>
      <p:pic>
        <p:nvPicPr>
          <p:cNvPr id="9" name="Content Placeholder 8">
            <a:extLst>
              <a:ext uri="{FF2B5EF4-FFF2-40B4-BE49-F238E27FC236}">
                <a16:creationId xmlns:a16="http://schemas.microsoft.com/office/drawing/2014/main" id="{E72A8F4F-46C7-0D18-876F-2B2EDAA6CFF0}"/>
              </a:ext>
            </a:extLst>
          </p:cNvPr>
          <p:cNvPicPr>
            <a:picLocks noGrp="1" noChangeAspect="1"/>
          </p:cNvPicPr>
          <p:nvPr>
            <p:ph idx="1"/>
          </p:nvPr>
        </p:nvPicPr>
        <p:blipFill>
          <a:blip r:embed="rId2"/>
          <a:stretch>
            <a:fillRect/>
          </a:stretch>
        </p:blipFill>
        <p:spPr>
          <a:xfrm>
            <a:off x="937591" y="365125"/>
            <a:ext cx="10515600" cy="5874310"/>
          </a:xfrm>
          <a:prstGeom prst="rect">
            <a:avLst/>
          </a:prstGeom>
        </p:spPr>
      </p:pic>
      <p:sp>
        <p:nvSpPr>
          <p:cNvPr id="5" name="Footer Placeholder 4">
            <a:extLst>
              <a:ext uri="{FF2B5EF4-FFF2-40B4-BE49-F238E27FC236}">
                <a16:creationId xmlns:a16="http://schemas.microsoft.com/office/drawing/2014/main" id="{7F87535B-B57C-FBC3-C07C-312E5B333D1E}"/>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B83A44CA-2C78-8D30-730D-2AC8EFFFAC96}"/>
              </a:ext>
            </a:extLst>
          </p:cNvPr>
          <p:cNvSpPr>
            <a:spLocks noGrp="1"/>
          </p:cNvSpPr>
          <p:nvPr>
            <p:ph type="sldNum" sz="quarter" idx="12"/>
          </p:nvPr>
        </p:nvSpPr>
        <p:spPr/>
        <p:txBody>
          <a:bodyPr/>
          <a:lstStyle/>
          <a:p>
            <a:fld id="{E388A2E6-5E95-436D-876E-E9F98F30DB59}" type="slidenum">
              <a:rPr lang="en-PK" smtClean="0"/>
              <a:t>4</a:t>
            </a:fld>
            <a:endParaRPr lang="en-PK"/>
          </a:p>
        </p:txBody>
      </p:sp>
    </p:spTree>
    <p:extLst>
      <p:ext uri="{BB962C8B-B14F-4D97-AF65-F5344CB8AC3E}">
        <p14:creationId xmlns:p14="http://schemas.microsoft.com/office/powerpoint/2010/main" val="3772986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1C30996-8805-7C5F-F61E-DE75998439DA}"/>
              </a:ext>
            </a:extLst>
          </p:cNvPr>
          <p:cNvPicPr>
            <a:picLocks noGrp="1" noChangeAspect="1"/>
          </p:cNvPicPr>
          <p:nvPr>
            <p:ph idx="1"/>
          </p:nvPr>
        </p:nvPicPr>
        <p:blipFill rotWithShape="1">
          <a:blip r:embed="rId2"/>
          <a:srcRect t="13207" b="11807"/>
          <a:stretch/>
        </p:blipFill>
        <p:spPr>
          <a:xfrm>
            <a:off x="0" y="21160"/>
            <a:ext cx="12192000" cy="6856718"/>
          </a:xfrm>
          <a:prstGeom prst="rect">
            <a:avLst/>
          </a:prstGeom>
        </p:spPr>
      </p:pic>
      <p:sp>
        <p:nvSpPr>
          <p:cNvPr id="5" name="Footer Placeholder 4">
            <a:extLst>
              <a:ext uri="{FF2B5EF4-FFF2-40B4-BE49-F238E27FC236}">
                <a16:creationId xmlns:a16="http://schemas.microsoft.com/office/drawing/2014/main" id="{F4BB2019-540B-B414-DD34-EF6004F6E087}"/>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2FE14950-2741-7988-140E-8CE235940959}"/>
              </a:ext>
            </a:extLst>
          </p:cNvPr>
          <p:cNvSpPr>
            <a:spLocks noGrp="1"/>
          </p:cNvSpPr>
          <p:nvPr>
            <p:ph type="sldNum" sz="quarter" idx="12"/>
          </p:nvPr>
        </p:nvSpPr>
        <p:spPr/>
        <p:txBody>
          <a:bodyPr/>
          <a:lstStyle/>
          <a:p>
            <a:fld id="{E388A2E6-5E95-436D-876E-E9F98F30DB59}" type="slidenum">
              <a:rPr lang="en-PK" smtClean="0"/>
              <a:t>40</a:t>
            </a:fld>
            <a:endParaRPr lang="en-PK"/>
          </a:p>
        </p:txBody>
      </p:sp>
      <p:pic>
        <p:nvPicPr>
          <p:cNvPr id="7" name="Picture 6">
            <a:extLst>
              <a:ext uri="{FF2B5EF4-FFF2-40B4-BE49-F238E27FC236}">
                <a16:creationId xmlns:a16="http://schemas.microsoft.com/office/drawing/2014/main" id="{42543E61-23A1-CAED-FFFA-AF95AF980A3D}"/>
              </a:ext>
            </a:extLst>
          </p:cNvPr>
          <p:cNvPicPr>
            <a:picLocks noChangeAspect="1"/>
          </p:cNvPicPr>
          <p:nvPr/>
        </p:nvPicPr>
        <p:blipFill>
          <a:blip r:embed="rId3"/>
          <a:stretch>
            <a:fillRect/>
          </a:stretch>
        </p:blipFill>
        <p:spPr>
          <a:xfrm>
            <a:off x="1072486" y="177272"/>
            <a:ext cx="1182727" cy="1146147"/>
          </a:xfrm>
          <a:prstGeom prst="rect">
            <a:avLst/>
          </a:prstGeom>
        </p:spPr>
      </p:pic>
      <p:pic>
        <p:nvPicPr>
          <p:cNvPr id="8" name="Picture 7">
            <a:extLst>
              <a:ext uri="{FF2B5EF4-FFF2-40B4-BE49-F238E27FC236}">
                <a16:creationId xmlns:a16="http://schemas.microsoft.com/office/drawing/2014/main" id="{4FB7D623-C8F3-3E1D-E1D4-0EAD25AADB11}"/>
              </a:ext>
            </a:extLst>
          </p:cNvPr>
          <p:cNvPicPr>
            <a:picLocks noChangeAspect="1"/>
          </p:cNvPicPr>
          <p:nvPr/>
        </p:nvPicPr>
        <p:blipFill>
          <a:blip r:embed="rId4"/>
          <a:stretch>
            <a:fillRect/>
          </a:stretch>
        </p:blipFill>
        <p:spPr>
          <a:xfrm>
            <a:off x="838200" y="6251144"/>
            <a:ext cx="2115495" cy="499915"/>
          </a:xfrm>
          <a:prstGeom prst="rect">
            <a:avLst/>
          </a:prstGeom>
        </p:spPr>
      </p:pic>
    </p:spTree>
    <p:extLst>
      <p:ext uri="{BB962C8B-B14F-4D97-AF65-F5344CB8AC3E}">
        <p14:creationId xmlns:p14="http://schemas.microsoft.com/office/powerpoint/2010/main" val="16703808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E3F4A3D-FAE1-0314-B41A-5DE79573FF2E}"/>
              </a:ext>
            </a:extLst>
          </p:cNvPr>
          <p:cNvPicPr>
            <a:picLocks noGrp="1" noChangeAspect="1"/>
          </p:cNvPicPr>
          <p:nvPr>
            <p:ph idx="1"/>
          </p:nvPr>
        </p:nvPicPr>
        <p:blipFill rotWithShape="1">
          <a:blip r:embed="rId2"/>
          <a:srcRect t="16529" b="4538"/>
          <a:stretch/>
        </p:blipFill>
        <p:spPr>
          <a:xfrm>
            <a:off x="-1504" y="1282"/>
            <a:ext cx="12191980" cy="6856718"/>
          </a:xfrm>
          <a:prstGeom prst="rect">
            <a:avLst/>
          </a:prstGeom>
        </p:spPr>
      </p:pic>
      <p:sp>
        <p:nvSpPr>
          <p:cNvPr id="5" name="Footer Placeholder 4">
            <a:extLst>
              <a:ext uri="{FF2B5EF4-FFF2-40B4-BE49-F238E27FC236}">
                <a16:creationId xmlns:a16="http://schemas.microsoft.com/office/drawing/2014/main" id="{A944C8FF-1164-C4A6-3F04-C8B535CF5946}"/>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48771F62-3A4D-220B-5156-B904E0C39A09}"/>
              </a:ext>
            </a:extLst>
          </p:cNvPr>
          <p:cNvSpPr>
            <a:spLocks noGrp="1"/>
          </p:cNvSpPr>
          <p:nvPr>
            <p:ph type="sldNum" sz="quarter" idx="12"/>
          </p:nvPr>
        </p:nvSpPr>
        <p:spPr/>
        <p:txBody>
          <a:bodyPr/>
          <a:lstStyle/>
          <a:p>
            <a:fld id="{E388A2E6-5E95-436D-876E-E9F98F30DB59}" type="slidenum">
              <a:rPr lang="en-PK" smtClean="0"/>
              <a:t>41</a:t>
            </a:fld>
            <a:endParaRPr lang="en-PK"/>
          </a:p>
        </p:txBody>
      </p:sp>
      <p:pic>
        <p:nvPicPr>
          <p:cNvPr id="7" name="Picture 6">
            <a:extLst>
              <a:ext uri="{FF2B5EF4-FFF2-40B4-BE49-F238E27FC236}">
                <a16:creationId xmlns:a16="http://schemas.microsoft.com/office/drawing/2014/main" id="{48EF3558-2ED0-39C1-8787-CE41BF14331A}"/>
              </a:ext>
            </a:extLst>
          </p:cNvPr>
          <p:cNvPicPr>
            <a:picLocks noChangeAspect="1"/>
          </p:cNvPicPr>
          <p:nvPr/>
        </p:nvPicPr>
        <p:blipFill>
          <a:blip r:embed="rId3"/>
          <a:stretch>
            <a:fillRect/>
          </a:stretch>
        </p:blipFill>
        <p:spPr>
          <a:xfrm>
            <a:off x="254905" y="123484"/>
            <a:ext cx="1182727" cy="1146147"/>
          </a:xfrm>
          <a:prstGeom prst="rect">
            <a:avLst/>
          </a:prstGeom>
        </p:spPr>
      </p:pic>
      <p:pic>
        <p:nvPicPr>
          <p:cNvPr id="8" name="Picture 7">
            <a:extLst>
              <a:ext uri="{FF2B5EF4-FFF2-40B4-BE49-F238E27FC236}">
                <a16:creationId xmlns:a16="http://schemas.microsoft.com/office/drawing/2014/main" id="{91D5886B-7779-99CC-767A-51825C35EB9F}"/>
              </a:ext>
            </a:extLst>
          </p:cNvPr>
          <p:cNvPicPr>
            <a:picLocks noChangeAspect="1"/>
          </p:cNvPicPr>
          <p:nvPr/>
        </p:nvPicPr>
        <p:blipFill>
          <a:blip r:embed="rId4"/>
          <a:stretch>
            <a:fillRect/>
          </a:stretch>
        </p:blipFill>
        <p:spPr>
          <a:xfrm>
            <a:off x="78977" y="6358085"/>
            <a:ext cx="2115495" cy="499915"/>
          </a:xfrm>
          <a:prstGeom prst="rect">
            <a:avLst/>
          </a:prstGeom>
        </p:spPr>
      </p:pic>
    </p:spTree>
    <p:extLst>
      <p:ext uri="{BB962C8B-B14F-4D97-AF65-F5344CB8AC3E}">
        <p14:creationId xmlns:p14="http://schemas.microsoft.com/office/powerpoint/2010/main" val="27875584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screenshot of a computer&#10;&#10;Description automatically generated">
            <a:extLst>
              <a:ext uri="{FF2B5EF4-FFF2-40B4-BE49-F238E27FC236}">
                <a16:creationId xmlns:a16="http://schemas.microsoft.com/office/drawing/2014/main" id="{2222A6EB-1EC6-CE61-8E57-11CDFF3D1815}"/>
              </a:ext>
            </a:extLst>
          </p:cNvPr>
          <p:cNvPicPr>
            <a:picLocks noGrp="1" noChangeAspect="1"/>
          </p:cNvPicPr>
          <p:nvPr>
            <p:ph idx="1"/>
          </p:nvPr>
        </p:nvPicPr>
        <p:blipFill rotWithShape="1">
          <a:blip r:embed="rId2"/>
          <a:srcRect b="23223"/>
          <a:stretch/>
        </p:blipFill>
        <p:spPr>
          <a:xfrm>
            <a:off x="20" y="1282"/>
            <a:ext cx="12191980" cy="6856718"/>
          </a:xfrm>
          <a:prstGeom prst="rect">
            <a:avLst/>
          </a:prstGeom>
        </p:spPr>
      </p:pic>
      <p:sp>
        <p:nvSpPr>
          <p:cNvPr id="5" name="Footer Placeholder 4">
            <a:extLst>
              <a:ext uri="{FF2B5EF4-FFF2-40B4-BE49-F238E27FC236}">
                <a16:creationId xmlns:a16="http://schemas.microsoft.com/office/drawing/2014/main" id="{583035AB-4AE7-D704-679D-44CEFA779196}"/>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206A3386-7C44-7EBE-6F05-0D8E77321891}"/>
              </a:ext>
            </a:extLst>
          </p:cNvPr>
          <p:cNvSpPr>
            <a:spLocks noGrp="1"/>
          </p:cNvSpPr>
          <p:nvPr>
            <p:ph type="sldNum" sz="quarter" idx="12"/>
          </p:nvPr>
        </p:nvSpPr>
        <p:spPr/>
        <p:txBody>
          <a:bodyPr/>
          <a:lstStyle/>
          <a:p>
            <a:fld id="{E388A2E6-5E95-436D-876E-E9F98F30DB59}" type="slidenum">
              <a:rPr lang="en-PK" smtClean="0"/>
              <a:t>42</a:t>
            </a:fld>
            <a:endParaRPr lang="en-PK"/>
          </a:p>
        </p:txBody>
      </p:sp>
      <p:pic>
        <p:nvPicPr>
          <p:cNvPr id="7" name="Picture 6">
            <a:extLst>
              <a:ext uri="{FF2B5EF4-FFF2-40B4-BE49-F238E27FC236}">
                <a16:creationId xmlns:a16="http://schemas.microsoft.com/office/drawing/2014/main" id="{9C43595D-43D2-9929-3F3A-A48EF5108410}"/>
              </a:ext>
            </a:extLst>
          </p:cNvPr>
          <p:cNvPicPr>
            <a:picLocks noChangeAspect="1"/>
          </p:cNvPicPr>
          <p:nvPr/>
        </p:nvPicPr>
        <p:blipFill>
          <a:blip r:embed="rId3"/>
          <a:stretch>
            <a:fillRect/>
          </a:stretch>
        </p:blipFill>
        <p:spPr>
          <a:xfrm>
            <a:off x="297934" y="177272"/>
            <a:ext cx="1182727" cy="1146147"/>
          </a:xfrm>
          <a:prstGeom prst="rect">
            <a:avLst/>
          </a:prstGeom>
        </p:spPr>
      </p:pic>
      <p:pic>
        <p:nvPicPr>
          <p:cNvPr id="8" name="Picture 7">
            <a:extLst>
              <a:ext uri="{FF2B5EF4-FFF2-40B4-BE49-F238E27FC236}">
                <a16:creationId xmlns:a16="http://schemas.microsoft.com/office/drawing/2014/main" id="{C72E3F7D-D6CD-D4C1-D9BE-146C95E01FFC}"/>
              </a:ext>
            </a:extLst>
          </p:cNvPr>
          <p:cNvPicPr>
            <a:picLocks noChangeAspect="1"/>
          </p:cNvPicPr>
          <p:nvPr/>
        </p:nvPicPr>
        <p:blipFill>
          <a:blip r:embed="rId4"/>
          <a:stretch>
            <a:fillRect/>
          </a:stretch>
        </p:blipFill>
        <p:spPr>
          <a:xfrm>
            <a:off x="154280" y="6288954"/>
            <a:ext cx="2115495" cy="499915"/>
          </a:xfrm>
          <a:prstGeom prst="rect">
            <a:avLst/>
          </a:prstGeom>
        </p:spPr>
      </p:pic>
    </p:spTree>
    <p:extLst>
      <p:ext uri="{BB962C8B-B14F-4D97-AF65-F5344CB8AC3E}">
        <p14:creationId xmlns:p14="http://schemas.microsoft.com/office/powerpoint/2010/main" val="17239719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diagram of a wrist injury&#10;&#10;Description automatically generated">
            <a:extLst>
              <a:ext uri="{FF2B5EF4-FFF2-40B4-BE49-F238E27FC236}">
                <a16:creationId xmlns:a16="http://schemas.microsoft.com/office/drawing/2014/main" id="{018FC8DE-B4F2-8307-8606-BE284C66350B}"/>
              </a:ext>
            </a:extLst>
          </p:cNvPr>
          <p:cNvPicPr>
            <a:picLocks noGrp="1" noChangeAspect="1"/>
          </p:cNvPicPr>
          <p:nvPr>
            <p:ph idx="1"/>
          </p:nvPr>
        </p:nvPicPr>
        <p:blipFill rotWithShape="1">
          <a:blip r:embed="rId2"/>
          <a:srcRect t="6655" b="14963"/>
          <a:stretch/>
        </p:blipFill>
        <p:spPr>
          <a:xfrm>
            <a:off x="20" y="1282"/>
            <a:ext cx="12191980" cy="6856718"/>
          </a:xfrm>
          <a:prstGeom prst="rect">
            <a:avLst/>
          </a:prstGeom>
        </p:spPr>
      </p:pic>
      <p:sp>
        <p:nvSpPr>
          <p:cNvPr id="5" name="Footer Placeholder 4">
            <a:extLst>
              <a:ext uri="{FF2B5EF4-FFF2-40B4-BE49-F238E27FC236}">
                <a16:creationId xmlns:a16="http://schemas.microsoft.com/office/drawing/2014/main" id="{376541FC-3E84-B652-6782-CF0AB5C02E81}"/>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40F76D10-4CEC-466E-BFC0-145AE861E388}"/>
              </a:ext>
            </a:extLst>
          </p:cNvPr>
          <p:cNvSpPr>
            <a:spLocks noGrp="1"/>
          </p:cNvSpPr>
          <p:nvPr>
            <p:ph type="sldNum" sz="quarter" idx="12"/>
          </p:nvPr>
        </p:nvSpPr>
        <p:spPr/>
        <p:txBody>
          <a:bodyPr/>
          <a:lstStyle/>
          <a:p>
            <a:fld id="{E388A2E6-5E95-436D-876E-E9F98F30DB59}" type="slidenum">
              <a:rPr lang="en-PK" smtClean="0"/>
              <a:t>43</a:t>
            </a:fld>
            <a:endParaRPr lang="en-PK"/>
          </a:p>
        </p:txBody>
      </p:sp>
      <p:pic>
        <p:nvPicPr>
          <p:cNvPr id="7" name="Picture 6">
            <a:extLst>
              <a:ext uri="{FF2B5EF4-FFF2-40B4-BE49-F238E27FC236}">
                <a16:creationId xmlns:a16="http://schemas.microsoft.com/office/drawing/2014/main" id="{3E2245A8-6D9A-C174-1D83-77EA5D6AB325}"/>
              </a:ext>
            </a:extLst>
          </p:cNvPr>
          <p:cNvPicPr>
            <a:picLocks noChangeAspect="1"/>
          </p:cNvPicPr>
          <p:nvPr/>
        </p:nvPicPr>
        <p:blipFill>
          <a:blip r:embed="rId3"/>
          <a:stretch>
            <a:fillRect/>
          </a:stretch>
        </p:blipFill>
        <p:spPr>
          <a:xfrm>
            <a:off x="276420" y="91211"/>
            <a:ext cx="1182727" cy="1146147"/>
          </a:xfrm>
          <a:prstGeom prst="rect">
            <a:avLst/>
          </a:prstGeom>
        </p:spPr>
      </p:pic>
      <p:pic>
        <p:nvPicPr>
          <p:cNvPr id="8" name="Picture 7">
            <a:extLst>
              <a:ext uri="{FF2B5EF4-FFF2-40B4-BE49-F238E27FC236}">
                <a16:creationId xmlns:a16="http://schemas.microsoft.com/office/drawing/2014/main" id="{432D9C04-C981-EF89-3791-385640816C93}"/>
              </a:ext>
            </a:extLst>
          </p:cNvPr>
          <p:cNvPicPr>
            <a:picLocks noChangeAspect="1"/>
          </p:cNvPicPr>
          <p:nvPr/>
        </p:nvPicPr>
        <p:blipFill>
          <a:blip r:embed="rId4"/>
          <a:stretch>
            <a:fillRect/>
          </a:stretch>
        </p:blipFill>
        <p:spPr>
          <a:xfrm>
            <a:off x="0" y="6358085"/>
            <a:ext cx="2115495" cy="499915"/>
          </a:xfrm>
          <a:prstGeom prst="rect">
            <a:avLst/>
          </a:prstGeom>
        </p:spPr>
      </p:pic>
    </p:spTree>
    <p:extLst>
      <p:ext uri="{BB962C8B-B14F-4D97-AF65-F5344CB8AC3E}">
        <p14:creationId xmlns:p14="http://schemas.microsoft.com/office/powerpoint/2010/main" val="42196456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35B8F0C-D2F1-B8F1-2E7E-9396F8D06FB3}"/>
              </a:ext>
            </a:extLst>
          </p:cNvPr>
          <p:cNvPicPr>
            <a:picLocks noGrp="1" noChangeAspect="1"/>
          </p:cNvPicPr>
          <p:nvPr>
            <p:ph idx="1"/>
          </p:nvPr>
        </p:nvPicPr>
        <p:blipFill rotWithShape="1">
          <a:blip r:embed="rId2"/>
          <a:srcRect t="13418" b="11596"/>
          <a:stretch/>
        </p:blipFill>
        <p:spPr>
          <a:xfrm>
            <a:off x="20" y="1282"/>
            <a:ext cx="12191980" cy="6856718"/>
          </a:xfrm>
          <a:prstGeom prst="rect">
            <a:avLst/>
          </a:prstGeom>
        </p:spPr>
      </p:pic>
      <p:sp>
        <p:nvSpPr>
          <p:cNvPr id="5" name="Footer Placeholder 4">
            <a:extLst>
              <a:ext uri="{FF2B5EF4-FFF2-40B4-BE49-F238E27FC236}">
                <a16:creationId xmlns:a16="http://schemas.microsoft.com/office/drawing/2014/main" id="{DD6C75E5-6040-8579-A436-87790BDD9BA9}"/>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089F62A9-10B1-5570-B64B-5750B6B60D5E}"/>
              </a:ext>
            </a:extLst>
          </p:cNvPr>
          <p:cNvSpPr>
            <a:spLocks noGrp="1"/>
          </p:cNvSpPr>
          <p:nvPr>
            <p:ph type="sldNum" sz="quarter" idx="12"/>
          </p:nvPr>
        </p:nvSpPr>
        <p:spPr/>
        <p:txBody>
          <a:bodyPr/>
          <a:lstStyle/>
          <a:p>
            <a:fld id="{E388A2E6-5E95-436D-876E-E9F98F30DB59}" type="slidenum">
              <a:rPr lang="en-PK" smtClean="0"/>
              <a:t>44</a:t>
            </a:fld>
            <a:endParaRPr lang="en-PK"/>
          </a:p>
        </p:txBody>
      </p:sp>
      <p:pic>
        <p:nvPicPr>
          <p:cNvPr id="7" name="Picture 6">
            <a:extLst>
              <a:ext uri="{FF2B5EF4-FFF2-40B4-BE49-F238E27FC236}">
                <a16:creationId xmlns:a16="http://schemas.microsoft.com/office/drawing/2014/main" id="{848142E5-378B-FAE8-65CF-72E5B0F01B31}"/>
              </a:ext>
            </a:extLst>
          </p:cNvPr>
          <p:cNvPicPr>
            <a:picLocks noChangeAspect="1"/>
          </p:cNvPicPr>
          <p:nvPr/>
        </p:nvPicPr>
        <p:blipFill>
          <a:blip r:embed="rId3"/>
          <a:stretch>
            <a:fillRect/>
          </a:stretch>
        </p:blipFill>
        <p:spPr>
          <a:xfrm>
            <a:off x="0" y="166514"/>
            <a:ext cx="1182727" cy="1146147"/>
          </a:xfrm>
          <a:prstGeom prst="rect">
            <a:avLst/>
          </a:prstGeom>
        </p:spPr>
      </p:pic>
      <p:pic>
        <p:nvPicPr>
          <p:cNvPr id="8" name="Picture 7">
            <a:extLst>
              <a:ext uri="{FF2B5EF4-FFF2-40B4-BE49-F238E27FC236}">
                <a16:creationId xmlns:a16="http://schemas.microsoft.com/office/drawing/2014/main" id="{AB08EF33-F7C6-AA74-69B3-1D911FB576EE}"/>
              </a:ext>
            </a:extLst>
          </p:cNvPr>
          <p:cNvPicPr>
            <a:picLocks noChangeAspect="1"/>
          </p:cNvPicPr>
          <p:nvPr/>
        </p:nvPicPr>
        <p:blipFill>
          <a:blip r:embed="rId4"/>
          <a:stretch>
            <a:fillRect/>
          </a:stretch>
        </p:blipFill>
        <p:spPr>
          <a:xfrm>
            <a:off x="0" y="6441528"/>
            <a:ext cx="2115495" cy="499915"/>
          </a:xfrm>
          <a:prstGeom prst="rect">
            <a:avLst/>
          </a:prstGeom>
        </p:spPr>
      </p:pic>
    </p:spTree>
    <p:extLst>
      <p:ext uri="{BB962C8B-B14F-4D97-AF65-F5344CB8AC3E}">
        <p14:creationId xmlns:p14="http://schemas.microsoft.com/office/powerpoint/2010/main" val="14403747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screenshot of a computer screen&#10;&#10;Description automatically generated">
            <a:extLst>
              <a:ext uri="{FF2B5EF4-FFF2-40B4-BE49-F238E27FC236}">
                <a16:creationId xmlns:a16="http://schemas.microsoft.com/office/drawing/2014/main" id="{E10F4B78-9259-8F60-58D3-CCEB5E852828}"/>
              </a:ext>
            </a:extLst>
          </p:cNvPr>
          <p:cNvPicPr>
            <a:picLocks noGrp="1" noChangeAspect="1"/>
          </p:cNvPicPr>
          <p:nvPr>
            <p:ph idx="1"/>
          </p:nvPr>
        </p:nvPicPr>
        <p:blipFill rotWithShape="1">
          <a:blip r:embed="rId2"/>
          <a:srcRect b="21890"/>
          <a:stretch/>
        </p:blipFill>
        <p:spPr>
          <a:xfrm>
            <a:off x="20" y="1282"/>
            <a:ext cx="12191980" cy="6856718"/>
          </a:xfrm>
          <a:prstGeom prst="rect">
            <a:avLst/>
          </a:prstGeom>
        </p:spPr>
      </p:pic>
      <p:sp>
        <p:nvSpPr>
          <p:cNvPr id="5" name="Footer Placeholder 4">
            <a:extLst>
              <a:ext uri="{FF2B5EF4-FFF2-40B4-BE49-F238E27FC236}">
                <a16:creationId xmlns:a16="http://schemas.microsoft.com/office/drawing/2014/main" id="{8A815AF1-31A8-A5BB-3A48-57DE0B18F838}"/>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607A0D35-3C56-443C-642A-660D88785063}"/>
              </a:ext>
            </a:extLst>
          </p:cNvPr>
          <p:cNvSpPr>
            <a:spLocks noGrp="1"/>
          </p:cNvSpPr>
          <p:nvPr>
            <p:ph type="sldNum" sz="quarter" idx="12"/>
          </p:nvPr>
        </p:nvSpPr>
        <p:spPr/>
        <p:txBody>
          <a:bodyPr/>
          <a:lstStyle/>
          <a:p>
            <a:fld id="{E388A2E6-5E95-436D-876E-E9F98F30DB59}" type="slidenum">
              <a:rPr lang="en-PK" smtClean="0"/>
              <a:t>45</a:t>
            </a:fld>
            <a:endParaRPr lang="en-PK"/>
          </a:p>
        </p:txBody>
      </p:sp>
      <p:pic>
        <p:nvPicPr>
          <p:cNvPr id="7" name="Picture 6">
            <a:extLst>
              <a:ext uri="{FF2B5EF4-FFF2-40B4-BE49-F238E27FC236}">
                <a16:creationId xmlns:a16="http://schemas.microsoft.com/office/drawing/2014/main" id="{49EF4F68-28EC-0A8C-6FA9-7938EF06E3A6}"/>
              </a:ext>
            </a:extLst>
          </p:cNvPr>
          <p:cNvPicPr>
            <a:picLocks noChangeAspect="1"/>
          </p:cNvPicPr>
          <p:nvPr/>
        </p:nvPicPr>
        <p:blipFill>
          <a:blip r:embed="rId3"/>
          <a:stretch>
            <a:fillRect/>
          </a:stretch>
        </p:blipFill>
        <p:spPr>
          <a:xfrm>
            <a:off x="233389" y="155757"/>
            <a:ext cx="1182727" cy="1146147"/>
          </a:xfrm>
          <a:prstGeom prst="rect">
            <a:avLst/>
          </a:prstGeom>
        </p:spPr>
      </p:pic>
      <p:pic>
        <p:nvPicPr>
          <p:cNvPr id="8" name="Picture 7">
            <a:extLst>
              <a:ext uri="{FF2B5EF4-FFF2-40B4-BE49-F238E27FC236}">
                <a16:creationId xmlns:a16="http://schemas.microsoft.com/office/drawing/2014/main" id="{DDE86E81-0906-A777-8CAA-F7F6D6F3A8AC}"/>
              </a:ext>
            </a:extLst>
          </p:cNvPr>
          <p:cNvPicPr>
            <a:picLocks noChangeAspect="1"/>
          </p:cNvPicPr>
          <p:nvPr/>
        </p:nvPicPr>
        <p:blipFill>
          <a:blip r:embed="rId4"/>
          <a:stretch>
            <a:fillRect/>
          </a:stretch>
        </p:blipFill>
        <p:spPr>
          <a:xfrm>
            <a:off x="89734" y="6358085"/>
            <a:ext cx="2115495" cy="499915"/>
          </a:xfrm>
          <a:prstGeom prst="rect">
            <a:avLst/>
          </a:prstGeom>
        </p:spPr>
      </p:pic>
    </p:spTree>
    <p:extLst>
      <p:ext uri="{BB962C8B-B14F-4D97-AF65-F5344CB8AC3E}">
        <p14:creationId xmlns:p14="http://schemas.microsoft.com/office/powerpoint/2010/main" val="41304620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x-ray of a hand&#10;&#10;Description automatically generated">
            <a:extLst>
              <a:ext uri="{FF2B5EF4-FFF2-40B4-BE49-F238E27FC236}">
                <a16:creationId xmlns:a16="http://schemas.microsoft.com/office/drawing/2014/main" id="{ADA413BB-C514-162A-F8D1-1971B88A613F}"/>
              </a:ext>
            </a:extLst>
          </p:cNvPr>
          <p:cNvPicPr>
            <a:picLocks noGrp="1" noChangeAspect="1"/>
          </p:cNvPicPr>
          <p:nvPr>
            <p:ph idx="1"/>
          </p:nvPr>
        </p:nvPicPr>
        <p:blipFill rotWithShape="1">
          <a:blip r:embed="rId2"/>
          <a:srcRect t="14483" b="10531"/>
          <a:stretch/>
        </p:blipFill>
        <p:spPr>
          <a:xfrm>
            <a:off x="20" y="1282"/>
            <a:ext cx="12191980" cy="6856718"/>
          </a:xfrm>
          <a:prstGeom prst="rect">
            <a:avLst/>
          </a:prstGeom>
        </p:spPr>
      </p:pic>
      <p:sp>
        <p:nvSpPr>
          <p:cNvPr id="5" name="Footer Placeholder 4">
            <a:extLst>
              <a:ext uri="{FF2B5EF4-FFF2-40B4-BE49-F238E27FC236}">
                <a16:creationId xmlns:a16="http://schemas.microsoft.com/office/drawing/2014/main" id="{73A1A568-5E66-720C-4029-004BFDB9888B}"/>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15464001-798D-1013-2377-5EAA98BD7F4E}"/>
              </a:ext>
            </a:extLst>
          </p:cNvPr>
          <p:cNvSpPr>
            <a:spLocks noGrp="1"/>
          </p:cNvSpPr>
          <p:nvPr>
            <p:ph type="sldNum" sz="quarter" idx="12"/>
          </p:nvPr>
        </p:nvSpPr>
        <p:spPr/>
        <p:txBody>
          <a:bodyPr/>
          <a:lstStyle/>
          <a:p>
            <a:fld id="{E388A2E6-5E95-436D-876E-E9F98F30DB59}" type="slidenum">
              <a:rPr lang="en-PK" smtClean="0"/>
              <a:t>46</a:t>
            </a:fld>
            <a:endParaRPr lang="en-PK"/>
          </a:p>
        </p:txBody>
      </p:sp>
      <p:pic>
        <p:nvPicPr>
          <p:cNvPr id="7" name="Picture 6">
            <a:extLst>
              <a:ext uri="{FF2B5EF4-FFF2-40B4-BE49-F238E27FC236}">
                <a16:creationId xmlns:a16="http://schemas.microsoft.com/office/drawing/2014/main" id="{7E961997-D692-812B-9494-BA8A42ACC814}"/>
              </a:ext>
            </a:extLst>
          </p:cNvPr>
          <p:cNvPicPr>
            <a:picLocks noChangeAspect="1"/>
          </p:cNvPicPr>
          <p:nvPr/>
        </p:nvPicPr>
        <p:blipFill>
          <a:blip r:embed="rId3"/>
          <a:stretch>
            <a:fillRect/>
          </a:stretch>
        </p:blipFill>
        <p:spPr>
          <a:xfrm>
            <a:off x="932636" y="112726"/>
            <a:ext cx="1182727" cy="1146147"/>
          </a:xfrm>
          <a:prstGeom prst="rect">
            <a:avLst/>
          </a:prstGeom>
        </p:spPr>
      </p:pic>
      <p:pic>
        <p:nvPicPr>
          <p:cNvPr id="8" name="Picture 7">
            <a:extLst>
              <a:ext uri="{FF2B5EF4-FFF2-40B4-BE49-F238E27FC236}">
                <a16:creationId xmlns:a16="http://schemas.microsoft.com/office/drawing/2014/main" id="{C862221E-C812-AFD3-38C1-C8F54663563B}"/>
              </a:ext>
            </a:extLst>
          </p:cNvPr>
          <p:cNvPicPr>
            <a:picLocks noChangeAspect="1"/>
          </p:cNvPicPr>
          <p:nvPr/>
        </p:nvPicPr>
        <p:blipFill>
          <a:blip r:embed="rId4"/>
          <a:stretch>
            <a:fillRect/>
          </a:stretch>
        </p:blipFill>
        <p:spPr>
          <a:xfrm>
            <a:off x="122008" y="6402294"/>
            <a:ext cx="2115495" cy="499915"/>
          </a:xfrm>
          <a:prstGeom prst="rect">
            <a:avLst/>
          </a:prstGeom>
        </p:spPr>
      </p:pic>
    </p:spTree>
    <p:extLst>
      <p:ext uri="{BB962C8B-B14F-4D97-AF65-F5344CB8AC3E}">
        <p14:creationId xmlns:p14="http://schemas.microsoft.com/office/powerpoint/2010/main" val="3639789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X-ray of a hand with a red circle&#10;&#10;Description automatically generated">
            <a:extLst>
              <a:ext uri="{FF2B5EF4-FFF2-40B4-BE49-F238E27FC236}">
                <a16:creationId xmlns:a16="http://schemas.microsoft.com/office/drawing/2014/main" id="{180145A1-FBD9-A2F5-4E2D-839F1E5094C9}"/>
              </a:ext>
            </a:extLst>
          </p:cNvPr>
          <p:cNvPicPr>
            <a:picLocks noGrp="1" noChangeAspect="1"/>
          </p:cNvPicPr>
          <p:nvPr>
            <p:ph idx="1"/>
          </p:nvPr>
        </p:nvPicPr>
        <p:blipFill rotWithShape="1">
          <a:blip r:embed="rId2"/>
          <a:srcRect t="4706" b="18254"/>
          <a:stretch/>
        </p:blipFill>
        <p:spPr>
          <a:xfrm>
            <a:off x="20" y="1282"/>
            <a:ext cx="12191980" cy="6856718"/>
          </a:xfrm>
          <a:prstGeom prst="rect">
            <a:avLst/>
          </a:prstGeom>
        </p:spPr>
      </p:pic>
      <p:sp>
        <p:nvSpPr>
          <p:cNvPr id="5" name="Footer Placeholder 4">
            <a:extLst>
              <a:ext uri="{FF2B5EF4-FFF2-40B4-BE49-F238E27FC236}">
                <a16:creationId xmlns:a16="http://schemas.microsoft.com/office/drawing/2014/main" id="{BC504E8F-3163-A16D-6618-09D7189E3F4F}"/>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C7E2FB4D-70FA-1A09-02DB-2E37CF837A8B}"/>
              </a:ext>
            </a:extLst>
          </p:cNvPr>
          <p:cNvSpPr>
            <a:spLocks noGrp="1"/>
          </p:cNvSpPr>
          <p:nvPr>
            <p:ph type="sldNum" sz="quarter" idx="12"/>
          </p:nvPr>
        </p:nvSpPr>
        <p:spPr/>
        <p:txBody>
          <a:bodyPr/>
          <a:lstStyle/>
          <a:p>
            <a:fld id="{E388A2E6-5E95-436D-876E-E9F98F30DB59}" type="slidenum">
              <a:rPr lang="en-PK" smtClean="0"/>
              <a:t>47</a:t>
            </a:fld>
            <a:endParaRPr lang="en-PK"/>
          </a:p>
        </p:txBody>
      </p:sp>
      <p:pic>
        <p:nvPicPr>
          <p:cNvPr id="7" name="Picture 6">
            <a:extLst>
              <a:ext uri="{FF2B5EF4-FFF2-40B4-BE49-F238E27FC236}">
                <a16:creationId xmlns:a16="http://schemas.microsoft.com/office/drawing/2014/main" id="{7149A714-F083-7B45-A049-8450E141FF8D}"/>
              </a:ext>
            </a:extLst>
          </p:cNvPr>
          <p:cNvPicPr>
            <a:picLocks noChangeAspect="1"/>
          </p:cNvPicPr>
          <p:nvPr/>
        </p:nvPicPr>
        <p:blipFill>
          <a:blip r:embed="rId3"/>
          <a:stretch>
            <a:fillRect/>
          </a:stretch>
        </p:blipFill>
        <p:spPr>
          <a:xfrm>
            <a:off x="168843" y="198787"/>
            <a:ext cx="1182727" cy="1146147"/>
          </a:xfrm>
          <a:prstGeom prst="rect">
            <a:avLst/>
          </a:prstGeom>
        </p:spPr>
      </p:pic>
      <p:pic>
        <p:nvPicPr>
          <p:cNvPr id="8" name="Picture 7">
            <a:extLst>
              <a:ext uri="{FF2B5EF4-FFF2-40B4-BE49-F238E27FC236}">
                <a16:creationId xmlns:a16="http://schemas.microsoft.com/office/drawing/2014/main" id="{58B7E3B6-F40E-797C-7D75-62AEAE12E608}"/>
              </a:ext>
            </a:extLst>
          </p:cNvPr>
          <p:cNvPicPr>
            <a:picLocks noChangeAspect="1"/>
          </p:cNvPicPr>
          <p:nvPr/>
        </p:nvPicPr>
        <p:blipFill>
          <a:blip r:embed="rId4"/>
          <a:stretch>
            <a:fillRect/>
          </a:stretch>
        </p:blipFill>
        <p:spPr>
          <a:xfrm>
            <a:off x="60960" y="6321388"/>
            <a:ext cx="2115495" cy="499915"/>
          </a:xfrm>
          <a:prstGeom prst="rect">
            <a:avLst/>
          </a:prstGeom>
        </p:spPr>
      </p:pic>
    </p:spTree>
    <p:extLst>
      <p:ext uri="{BB962C8B-B14F-4D97-AF65-F5344CB8AC3E}">
        <p14:creationId xmlns:p14="http://schemas.microsoft.com/office/powerpoint/2010/main" val="38445738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421BB-16A8-4FD0-5B00-D8A492884F30}"/>
              </a:ext>
            </a:extLst>
          </p:cNvPr>
          <p:cNvSpPr>
            <a:spLocks noGrp="1"/>
          </p:cNvSpPr>
          <p:nvPr>
            <p:ph type="title"/>
          </p:nvPr>
        </p:nvSpPr>
        <p:spPr/>
        <p:txBody>
          <a:bodyPr/>
          <a:lstStyle/>
          <a:p>
            <a:r>
              <a:rPr lang="en-US" dirty="0"/>
              <a:t>Bennett’s fracture</a:t>
            </a:r>
            <a:endParaRPr lang="en-PK" dirty="0"/>
          </a:p>
        </p:txBody>
      </p:sp>
      <p:pic>
        <p:nvPicPr>
          <p:cNvPr id="7" name="Content Placeholder 6">
            <a:extLst>
              <a:ext uri="{FF2B5EF4-FFF2-40B4-BE49-F238E27FC236}">
                <a16:creationId xmlns:a16="http://schemas.microsoft.com/office/drawing/2014/main" id="{5362CDC4-A439-96CA-B45A-ED87BEB67E7B}"/>
              </a:ext>
            </a:extLst>
          </p:cNvPr>
          <p:cNvPicPr>
            <a:picLocks noGrp="1" noChangeAspect="1"/>
          </p:cNvPicPr>
          <p:nvPr>
            <p:ph idx="1"/>
          </p:nvPr>
        </p:nvPicPr>
        <p:blipFill>
          <a:blip r:embed="rId2"/>
          <a:stretch>
            <a:fillRect/>
          </a:stretch>
        </p:blipFill>
        <p:spPr>
          <a:xfrm>
            <a:off x="2748817" y="1825625"/>
            <a:ext cx="6694365" cy="4351338"/>
          </a:xfrm>
          <a:prstGeom prst="rect">
            <a:avLst/>
          </a:prstGeom>
        </p:spPr>
      </p:pic>
      <p:sp>
        <p:nvSpPr>
          <p:cNvPr id="8" name="Footer Placeholder 7">
            <a:extLst>
              <a:ext uri="{FF2B5EF4-FFF2-40B4-BE49-F238E27FC236}">
                <a16:creationId xmlns:a16="http://schemas.microsoft.com/office/drawing/2014/main" id="{4BA61791-B932-D7EA-5875-74DB2A2E6E6A}"/>
              </a:ext>
            </a:extLst>
          </p:cNvPr>
          <p:cNvSpPr>
            <a:spLocks noGrp="1"/>
          </p:cNvSpPr>
          <p:nvPr>
            <p:ph type="ftr" sz="quarter" idx="11"/>
          </p:nvPr>
        </p:nvSpPr>
        <p:spPr/>
        <p:txBody>
          <a:bodyPr/>
          <a:lstStyle/>
          <a:p>
            <a:endParaRPr lang="en-PK"/>
          </a:p>
        </p:txBody>
      </p:sp>
      <p:sp>
        <p:nvSpPr>
          <p:cNvPr id="9" name="Slide Number Placeholder 8">
            <a:extLst>
              <a:ext uri="{FF2B5EF4-FFF2-40B4-BE49-F238E27FC236}">
                <a16:creationId xmlns:a16="http://schemas.microsoft.com/office/drawing/2014/main" id="{90E7FA8C-4B15-13E4-C316-0E78BE4C5430}"/>
              </a:ext>
            </a:extLst>
          </p:cNvPr>
          <p:cNvSpPr>
            <a:spLocks noGrp="1"/>
          </p:cNvSpPr>
          <p:nvPr>
            <p:ph type="sldNum" sz="quarter" idx="12"/>
          </p:nvPr>
        </p:nvSpPr>
        <p:spPr/>
        <p:txBody>
          <a:bodyPr/>
          <a:lstStyle/>
          <a:p>
            <a:fld id="{E388A2E6-5E95-436D-876E-E9F98F30DB59}" type="slidenum">
              <a:rPr lang="en-PK" smtClean="0"/>
              <a:t>48</a:t>
            </a:fld>
            <a:endParaRPr lang="en-PK"/>
          </a:p>
        </p:txBody>
      </p:sp>
      <p:pic>
        <p:nvPicPr>
          <p:cNvPr id="10" name="Picture 9">
            <a:extLst>
              <a:ext uri="{FF2B5EF4-FFF2-40B4-BE49-F238E27FC236}">
                <a16:creationId xmlns:a16="http://schemas.microsoft.com/office/drawing/2014/main" id="{5896EE6B-9697-B4BB-53DE-162F3ECC4B2D}"/>
              </a:ext>
            </a:extLst>
          </p:cNvPr>
          <p:cNvPicPr>
            <a:picLocks noChangeAspect="1"/>
          </p:cNvPicPr>
          <p:nvPr/>
        </p:nvPicPr>
        <p:blipFill>
          <a:blip r:embed="rId3"/>
          <a:stretch>
            <a:fillRect/>
          </a:stretch>
        </p:blipFill>
        <p:spPr>
          <a:xfrm>
            <a:off x="-132371" y="61856"/>
            <a:ext cx="1182727" cy="1146147"/>
          </a:xfrm>
          <a:prstGeom prst="rect">
            <a:avLst/>
          </a:prstGeom>
        </p:spPr>
      </p:pic>
      <p:pic>
        <p:nvPicPr>
          <p:cNvPr id="11" name="Picture 10">
            <a:extLst>
              <a:ext uri="{FF2B5EF4-FFF2-40B4-BE49-F238E27FC236}">
                <a16:creationId xmlns:a16="http://schemas.microsoft.com/office/drawing/2014/main" id="{99FEF8B3-A869-66F1-9C42-729EBCB60AF1}"/>
              </a:ext>
            </a:extLst>
          </p:cNvPr>
          <p:cNvPicPr>
            <a:picLocks noChangeAspect="1"/>
          </p:cNvPicPr>
          <p:nvPr/>
        </p:nvPicPr>
        <p:blipFill>
          <a:blip r:embed="rId4"/>
          <a:stretch>
            <a:fillRect/>
          </a:stretch>
        </p:blipFill>
        <p:spPr>
          <a:xfrm>
            <a:off x="0" y="6358085"/>
            <a:ext cx="2115495" cy="499915"/>
          </a:xfrm>
          <a:prstGeom prst="rect">
            <a:avLst/>
          </a:prstGeom>
        </p:spPr>
      </p:pic>
    </p:spTree>
    <p:extLst>
      <p:ext uri="{BB962C8B-B14F-4D97-AF65-F5344CB8AC3E}">
        <p14:creationId xmlns:p14="http://schemas.microsoft.com/office/powerpoint/2010/main" val="38348263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1B253-064E-9FC0-5785-3BA6483E5912}"/>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Important fractures in children</a:t>
            </a:r>
          </a:p>
        </p:txBody>
      </p:sp>
      <p:pic>
        <p:nvPicPr>
          <p:cNvPr id="10" name="Content Placeholder 9">
            <a:extLst>
              <a:ext uri="{FF2B5EF4-FFF2-40B4-BE49-F238E27FC236}">
                <a16:creationId xmlns:a16="http://schemas.microsoft.com/office/drawing/2014/main" id="{026EAEFF-0CB0-9291-8E96-7E2626C73F8C}"/>
              </a:ext>
            </a:extLst>
          </p:cNvPr>
          <p:cNvPicPr>
            <a:picLocks noGrp="1" noChangeAspect="1"/>
          </p:cNvPicPr>
          <p:nvPr>
            <p:ph idx="1"/>
          </p:nvPr>
        </p:nvPicPr>
        <p:blipFill>
          <a:blip r:embed="rId2"/>
          <a:stretch>
            <a:fillRect/>
          </a:stretch>
        </p:blipFill>
        <p:spPr>
          <a:xfrm>
            <a:off x="4527803" y="279699"/>
            <a:ext cx="7327123" cy="6390042"/>
          </a:xfrm>
          <a:prstGeom prst="rect">
            <a:avLst/>
          </a:prstGeom>
        </p:spPr>
      </p:pic>
      <p:sp>
        <p:nvSpPr>
          <p:cNvPr id="11" name="Footer Placeholder 10">
            <a:extLst>
              <a:ext uri="{FF2B5EF4-FFF2-40B4-BE49-F238E27FC236}">
                <a16:creationId xmlns:a16="http://schemas.microsoft.com/office/drawing/2014/main" id="{F393E8B9-BBC8-5C8C-4B95-E63D012A1A95}"/>
              </a:ext>
            </a:extLst>
          </p:cNvPr>
          <p:cNvSpPr>
            <a:spLocks noGrp="1"/>
          </p:cNvSpPr>
          <p:nvPr>
            <p:ph type="ftr" sz="quarter" idx="11"/>
          </p:nvPr>
        </p:nvSpPr>
        <p:spPr/>
        <p:txBody>
          <a:bodyPr/>
          <a:lstStyle/>
          <a:p>
            <a:endParaRPr lang="en-PK"/>
          </a:p>
        </p:txBody>
      </p:sp>
      <p:sp>
        <p:nvSpPr>
          <p:cNvPr id="12" name="Slide Number Placeholder 11">
            <a:extLst>
              <a:ext uri="{FF2B5EF4-FFF2-40B4-BE49-F238E27FC236}">
                <a16:creationId xmlns:a16="http://schemas.microsoft.com/office/drawing/2014/main" id="{223EE1DE-FD40-C4B2-D5C6-D3594C85555D}"/>
              </a:ext>
            </a:extLst>
          </p:cNvPr>
          <p:cNvSpPr>
            <a:spLocks noGrp="1"/>
          </p:cNvSpPr>
          <p:nvPr>
            <p:ph type="sldNum" sz="quarter" idx="12"/>
          </p:nvPr>
        </p:nvSpPr>
        <p:spPr/>
        <p:txBody>
          <a:bodyPr/>
          <a:lstStyle/>
          <a:p>
            <a:fld id="{E388A2E6-5E95-436D-876E-E9F98F30DB59}" type="slidenum">
              <a:rPr lang="en-PK" smtClean="0"/>
              <a:t>49</a:t>
            </a:fld>
            <a:endParaRPr lang="en-PK"/>
          </a:p>
        </p:txBody>
      </p:sp>
      <p:pic>
        <p:nvPicPr>
          <p:cNvPr id="13" name="Picture 12">
            <a:extLst>
              <a:ext uri="{FF2B5EF4-FFF2-40B4-BE49-F238E27FC236}">
                <a16:creationId xmlns:a16="http://schemas.microsoft.com/office/drawing/2014/main" id="{DB9D7B9C-B653-F64D-1ED6-594F6B19418F}"/>
              </a:ext>
            </a:extLst>
          </p:cNvPr>
          <p:cNvPicPr>
            <a:picLocks noChangeAspect="1"/>
          </p:cNvPicPr>
          <p:nvPr/>
        </p:nvPicPr>
        <p:blipFill>
          <a:blip r:embed="rId3"/>
          <a:stretch>
            <a:fillRect/>
          </a:stretch>
        </p:blipFill>
        <p:spPr>
          <a:xfrm>
            <a:off x="337074" y="34626"/>
            <a:ext cx="1182727" cy="1146147"/>
          </a:xfrm>
          <a:prstGeom prst="rect">
            <a:avLst/>
          </a:prstGeom>
        </p:spPr>
      </p:pic>
      <p:pic>
        <p:nvPicPr>
          <p:cNvPr id="14" name="Picture 13">
            <a:extLst>
              <a:ext uri="{FF2B5EF4-FFF2-40B4-BE49-F238E27FC236}">
                <a16:creationId xmlns:a16="http://schemas.microsoft.com/office/drawing/2014/main" id="{8B9143AE-2756-049A-C148-916078B27B64}"/>
              </a:ext>
            </a:extLst>
          </p:cNvPr>
          <p:cNvPicPr>
            <a:picLocks noChangeAspect="1"/>
          </p:cNvPicPr>
          <p:nvPr/>
        </p:nvPicPr>
        <p:blipFill>
          <a:blip r:embed="rId4"/>
          <a:stretch>
            <a:fillRect/>
          </a:stretch>
        </p:blipFill>
        <p:spPr>
          <a:xfrm>
            <a:off x="0" y="6358085"/>
            <a:ext cx="2115495" cy="499915"/>
          </a:xfrm>
          <a:prstGeom prst="rect">
            <a:avLst/>
          </a:prstGeom>
        </p:spPr>
      </p:pic>
    </p:spTree>
    <p:extLst>
      <p:ext uri="{BB962C8B-B14F-4D97-AF65-F5344CB8AC3E}">
        <p14:creationId xmlns:p14="http://schemas.microsoft.com/office/powerpoint/2010/main" val="3184863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12A1146-923B-E183-9B5D-67C8517F251B}"/>
              </a:ext>
            </a:extLst>
          </p:cNvPr>
          <p:cNvSpPr>
            <a:spLocks noGrp="1"/>
          </p:cNvSpPr>
          <p:nvPr>
            <p:ph type="title"/>
          </p:nvPr>
        </p:nvSpPr>
        <p:spPr>
          <a:xfrm>
            <a:off x="1667434" y="365125"/>
            <a:ext cx="9686365" cy="1325563"/>
          </a:xfrm>
        </p:spPr>
        <p:txBody>
          <a:bodyPr>
            <a:normAutofit fontScale="90000"/>
          </a:bodyPr>
          <a:lstStyle/>
          <a:p>
            <a:pPr marL="514350" indent="-514350">
              <a:buFont typeface="+mj-lt"/>
              <a:buAutoNum type="arabicPeriod"/>
            </a:pPr>
            <a:br>
              <a:rPr lang="en-US" sz="2800" dirty="0">
                <a:latin typeface="Calibri" panose="020F0502020204030204" pitchFamily="34" charset="0"/>
                <a:ea typeface="Calibri" panose="020F0502020204030204" pitchFamily="34" charset="0"/>
                <a:cs typeface="Calibri" panose="020F0502020204030204" pitchFamily="34" charset="0"/>
              </a:rPr>
            </a:br>
            <a:r>
              <a:rPr lang="en-US" sz="2800" dirty="0">
                <a:latin typeface="Calibri" panose="020F0502020204030204" pitchFamily="34" charset="0"/>
                <a:ea typeface="Calibri" panose="020F0502020204030204" pitchFamily="34" charset="0"/>
                <a:cs typeface="Calibri" panose="020F0502020204030204" pitchFamily="34" charset="0"/>
              </a:rPr>
              <a:t>                 </a:t>
            </a:r>
            <a:br>
              <a:rPr lang="en-US" sz="2800" dirty="0">
                <a:latin typeface="Calibri" panose="020F0502020204030204" pitchFamily="34" charset="0"/>
                <a:ea typeface="Calibri" panose="020F0502020204030204" pitchFamily="34" charset="0"/>
                <a:cs typeface="Calibri" panose="020F0502020204030204" pitchFamily="34" charset="0"/>
              </a:rPr>
            </a:br>
            <a:br>
              <a:rPr lang="en-US" sz="2800" dirty="0">
                <a:latin typeface="Calibri" panose="020F0502020204030204" pitchFamily="34" charset="0"/>
                <a:ea typeface="Calibri" panose="020F0502020204030204" pitchFamily="34" charset="0"/>
                <a:cs typeface="Calibri" panose="020F0502020204030204" pitchFamily="34" charset="0"/>
              </a:rPr>
            </a:br>
            <a:br>
              <a:rPr lang="en-US" sz="2800" dirty="0">
                <a:latin typeface="Calibri" panose="020F0502020204030204" pitchFamily="34" charset="0"/>
                <a:ea typeface="Calibri" panose="020F0502020204030204" pitchFamily="34" charset="0"/>
                <a:cs typeface="Calibri" panose="020F0502020204030204" pitchFamily="34" charset="0"/>
              </a:rPr>
            </a:br>
            <a:br>
              <a:rPr lang="en-US" sz="2800" dirty="0">
                <a:latin typeface="Calibri" panose="020F0502020204030204" pitchFamily="34" charset="0"/>
                <a:ea typeface="Calibri" panose="020F0502020204030204" pitchFamily="34" charset="0"/>
                <a:cs typeface="Calibri" panose="020F0502020204030204" pitchFamily="34" charset="0"/>
              </a:rPr>
            </a:br>
            <a:br>
              <a:rPr lang="en-US" sz="2800" dirty="0">
                <a:latin typeface="Calibri" panose="020F0502020204030204" pitchFamily="34" charset="0"/>
                <a:ea typeface="Calibri" panose="020F0502020204030204" pitchFamily="34" charset="0"/>
                <a:cs typeface="Calibri" panose="020F0502020204030204" pitchFamily="34" charset="0"/>
              </a:rPr>
            </a:br>
            <a:br>
              <a:rPr lang="en-US" sz="2800" dirty="0">
                <a:latin typeface="Calibri" panose="020F0502020204030204" pitchFamily="34" charset="0"/>
                <a:ea typeface="Calibri" panose="020F0502020204030204" pitchFamily="34" charset="0"/>
                <a:cs typeface="Calibri" panose="020F0502020204030204" pitchFamily="34" charset="0"/>
              </a:rPr>
            </a:br>
            <a:br>
              <a:rPr lang="en-US" sz="2800" dirty="0">
                <a:latin typeface="Calibri" panose="020F0502020204030204" pitchFamily="34" charset="0"/>
                <a:ea typeface="Calibri" panose="020F0502020204030204" pitchFamily="34" charset="0"/>
                <a:cs typeface="Calibri" panose="020F0502020204030204" pitchFamily="34" charset="0"/>
              </a:rPr>
            </a:br>
            <a:br>
              <a:rPr lang="en-US" sz="2800" dirty="0">
                <a:latin typeface="Calibri" panose="020F0502020204030204" pitchFamily="34" charset="0"/>
                <a:ea typeface="Calibri" panose="020F0502020204030204" pitchFamily="34" charset="0"/>
                <a:cs typeface="Calibri" panose="020F0502020204030204" pitchFamily="34" charset="0"/>
              </a:rPr>
            </a:br>
            <a:r>
              <a:rPr lang="en-US" sz="2800" dirty="0">
                <a:latin typeface="Calibri" panose="020F0502020204030204" pitchFamily="34" charset="0"/>
                <a:ea typeface="Calibri" panose="020F0502020204030204" pitchFamily="34" charset="0"/>
                <a:cs typeface="Calibri" panose="020F0502020204030204" pitchFamily="34" charset="0"/>
              </a:rPr>
              <a:t>              </a:t>
            </a:r>
            <a:br>
              <a:rPr lang="en-US" sz="2800" dirty="0">
                <a:latin typeface="Calibri" panose="020F0502020204030204" pitchFamily="34" charset="0"/>
                <a:ea typeface="Calibri" panose="020F0502020204030204" pitchFamily="34" charset="0"/>
                <a:cs typeface="Calibri" panose="020F0502020204030204" pitchFamily="34" charset="0"/>
              </a:rPr>
            </a:br>
            <a:br>
              <a:rPr lang="en-US" sz="2800" dirty="0">
                <a:latin typeface="Calibri" panose="020F0502020204030204" pitchFamily="34" charset="0"/>
                <a:ea typeface="Calibri" panose="020F0502020204030204" pitchFamily="34" charset="0"/>
                <a:cs typeface="Calibri" panose="020F0502020204030204" pitchFamily="34" charset="0"/>
              </a:rPr>
            </a:br>
            <a:br>
              <a:rPr lang="en-US" sz="2800" dirty="0">
                <a:latin typeface="Calibri" panose="020F0502020204030204" pitchFamily="34" charset="0"/>
                <a:ea typeface="Calibri" panose="020F0502020204030204" pitchFamily="34" charset="0"/>
                <a:cs typeface="Calibri" panose="020F0502020204030204" pitchFamily="34" charset="0"/>
              </a:rPr>
            </a:br>
            <a:br>
              <a:rPr lang="en-US" sz="2800" dirty="0">
                <a:latin typeface="Calibri" panose="020F0502020204030204" pitchFamily="34" charset="0"/>
                <a:ea typeface="Calibri" panose="020F0502020204030204" pitchFamily="34" charset="0"/>
                <a:cs typeface="Calibri" panose="020F0502020204030204" pitchFamily="34" charset="0"/>
              </a:rPr>
            </a:br>
            <a:br>
              <a:rPr lang="en-US" sz="4000" dirty="0">
                <a:latin typeface="Calibri" panose="020F0502020204030204" pitchFamily="34" charset="0"/>
                <a:ea typeface="Calibri" panose="020F0502020204030204" pitchFamily="34" charset="0"/>
                <a:cs typeface="Calibri" panose="020F0502020204030204" pitchFamily="34" charset="0"/>
              </a:rPr>
            </a:br>
            <a:br>
              <a:rPr lang="en-US" sz="2800" dirty="0">
                <a:latin typeface="Calibri" panose="020F0502020204030204" pitchFamily="34" charset="0"/>
                <a:ea typeface="Calibri" panose="020F0502020204030204" pitchFamily="34" charset="0"/>
                <a:cs typeface="Calibri" panose="020F0502020204030204" pitchFamily="34" charset="0"/>
              </a:rPr>
            </a:br>
            <a:br>
              <a:rPr lang="en-US" sz="2800"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SEQUENCE OF LECTURE</a:t>
            </a:r>
            <a:br>
              <a:rPr lang="en-US" sz="2800" dirty="0">
                <a:latin typeface="Calibri" panose="020F0502020204030204" pitchFamily="34" charset="0"/>
                <a:ea typeface="Calibri" panose="020F0502020204030204" pitchFamily="34" charset="0"/>
                <a:cs typeface="Calibri" panose="020F0502020204030204" pitchFamily="34" charset="0"/>
              </a:rPr>
            </a:br>
            <a:br>
              <a:rPr lang="en-US" sz="2800" dirty="0">
                <a:latin typeface="Calibri" panose="020F0502020204030204" pitchFamily="34" charset="0"/>
                <a:ea typeface="Calibri" panose="020F0502020204030204" pitchFamily="34" charset="0"/>
                <a:cs typeface="Calibri" panose="020F0502020204030204" pitchFamily="34" charset="0"/>
              </a:rPr>
            </a:br>
            <a:r>
              <a:rPr lang="en-US" sz="3600" dirty="0">
                <a:solidFill>
                  <a:schemeClr val="tx1">
                    <a:lumMod val="95000"/>
                  </a:schemeClr>
                </a:solidFill>
                <a:latin typeface="Calibri" panose="020F0502020204030204" pitchFamily="34" charset="0"/>
                <a:ea typeface="Calibri" panose="020F0502020204030204" pitchFamily="34" charset="0"/>
                <a:cs typeface="Calibri" panose="020F0502020204030204" pitchFamily="34" charset="0"/>
              </a:rPr>
              <a:t>Introduction</a:t>
            </a:r>
            <a:br>
              <a:rPr lang="en-US" sz="3600" dirty="0">
                <a:solidFill>
                  <a:schemeClr val="tx1">
                    <a:lumMod val="95000"/>
                  </a:schemeClr>
                </a:solidFill>
                <a:latin typeface="Calibri" panose="020F0502020204030204" pitchFamily="34" charset="0"/>
                <a:ea typeface="Calibri" panose="020F0502020204030204" pitchFamily="34" charset="0"/>
                <a:cs typeface="Calibri" panose="020F0502020204030204" pitchFamily="34" charset="0"/>
              </a:rPr>
            </a:br>
            <a:r>
              <a:rPr lang="en-US" sz="3600" dirty="0">
                <a:solidFill>
                  <a:schemeClr val="tx1">
                    <a:lumMod val="95000"/>
                  </a:schemeClr>
                </a:solidFill>
                <a:latin typeface="Calibri" panose="020F0502020204030204" pitchFamily="34" charset="0"/>
                <a:ea typeface="Calibri" panose="020F0502020204030204" pitchFamily="34" charset="0"/>
                <a:cs typeface="Calibri" panose="020F0502020204030204" pitchFamily="34" charset="0"/>
              </a:rPr>
              <a:t>Learning objectives</a:t>
            </a:r>
            <a:br>
              <a:rPr lang="en-US" sz="3600" dirty="0">
                <a:solidFill>
                  <a:schemeClr val="tx1">
                    <a:lumMod val="95000"/>
                  </a:schemeClr>
                </a:solidFill>
                <a:latin typeface="Calibri" panose="020F0502020204030204" pitchFamily="34" charset="0"/>
                <a:ea typeface="Calibri" panose="020F0502020204030204" pitchFamily="34" charset="0"/>
                <a:cs typeface="Calibri" panose="020F0502020204030204" pitchFamily="34" charset="0"/>
              </a:rPr>
            </a:br>
            <a:r>
              <a:rPr lang="en-US" sz="3600" dirty="0">
                <a:solidFill>
                  <a:schemeClr val="tx1">
                    <a:lumMod val="95000"/>
                  </a:schemeClr>
                </a:solidFill>
                <a:latin typeface="Calibri" panose="020F0502020204030204" pitchFamily="34" charset="0"/>
                <a:ea typeface="Calibri" panose="020F0502020204030204" pitchFamily="34" charset="0"/>
                <a:cs typeface="Calibri" panose="020F0502020204030204" pitchFamily="34" charset="0"/>
              </a:rPr>
              <a:t>Core concept</a:t>
            </a:r>
            <a:br>
              <a:rPr lang="en-US" sz="3600" dirty="0">
                <a:solidFill>
                  <a:schemeClr val="tx1">
                    <a:lumMod val="95000"/>
                  </a:schemeClr>
                </a:solidFill>
                <a:latin typeface="Calibri" panose="020F0502020204030204" pitchFamily="34" charset="0"/>
                <a:ea typeface="Calibri" panose="020F0502020204030204" pitchFamily="34" charset="0"/>
                <a:cs typeface="Calibri" panose="020F0502020204030204" pitchFamily="34" charset="0"/>
              </a:rPr>
            </a:br>
            <a:r>
              <a:rPr lang="en-US" sz="3600" dirty="0">
                <a:solidFill>
                  <a:schemeClr val="tx1">
                    <a:lumMod val="95000"/>
                  </a:schemeClr>
                </a:solidFill>
                <a:latin typeface="Calibri" panose="020F0502020204030204" pitchFamily="34" charset="0"/>
                <a:ea typeface="Calibri" panose="020F0502020204030204" pitchFamily="34" charset="0"/>
                <a:cs typeface="Calibri" panose="020F0502020204030204" pitchFamily="34" charset="0"/>
              </a:rPr>
              <a:t>Horizontal Integration</a:t>
            </a:r>
            <a:br>
              <a:rPr lang="en-US" sz="3600" dirty="0">
                <a:solidFill>
                  <a:schemeClr val="tx1">
                    <a:lumMod val="95000"/>
                  </a:schemeClr>
                </a:solidFill>
                <a:latin typeface="Calibri" panose="020F0502020204030204" pitchFamily="34" charset="0"/>
                <a:ea typeface="Calibri" panose="020F0502020204030204" pitchFamily="34" charset="0"/>
                <a:cs typeface="Calibri" panose="020F0502020204030204" pitchFamily="34" charset="0"/>
              </a:rPr>
            </a:br>
            <a:r>
              <a:rPr lang="en-US" sz="3600" dirty="0">
                <a:solidFill>
                  <a:schemeClr val="tx1">
                    <a:lumMod val="95000"/>
                  </a:schemeClr>
                </a:solidFill>
                <a:latin typeface="Calibri" panose="020F0502020204030204" pitchFamily="34" charset="0"/>
                <a:ea typeface="Calibri" panose="020F0502020204030204" pitchFamily="34" charset="0"/>
                <a:cs typeface="Calibri" panose="020F0502020204030204" pitchFamily="34" charset="0"/>
              </a:rPr>
              <a:t>Vertical Integration</a:t>
            </a:r>
            <a:br>
              <a:rPr lang="en-US" sz="3600" dirty="0">
                <a:solidFill>
                  <a:schemeClr val="tx1">
                    <a:lumMod val="95000"/>
                  </a:schemeClr>
                </a:solidFill>
                <a:latin typeface="Calibri" panose="020F0502020204030204" pitchFamily="34" charset="0"/>
                <a:ea typeface="Calibri" panose="020F0502020204030204" pitchFamily="34" charset="0"/>
                <a:cs typeface="Calibri" panose="020F0502020204030204" pitchFamily="34" charset="0"/>
              </a:rPr>
            </a:br>
            <a:r>
              <a:rPr lang="en-US" sz="3600" dirty="0">
                <a:solidFill>
                  <a:schemeClr val="tx1">
                    <a:lumMod val="95000"/>
                  </a:schemeClr>
                </a:solidFill>
                <a:latin typeface="Calibri" panose="020F0502020204030204" pitchFamily="34" charset="0"/>
                <a:ea typeface="Calibri" panose="020F0502020204030204" pitchFamily="34" charset="0"/>
                <a:cs typeface="Calibri" panose="020F0502020204030204" pitchFamily="34" charset="0"/>
              </a:rPr>
              <a:t>Recent Articles </a:t>
            </a:r>
            <a:br>
              <a:rPr lang="en-US" sz="3600" dirty="0">
                <a:solidFill>
                  <a:schemeClr val="tx1">
                    <a:lumMod val="95000"/>
                  </a:schemeClr>
                </a:solidFill>
                <a:latin typeface="Calibri" panose="020F0502020204030204" pitchFamily="34" charset="0"/>
                <a:ea typeface="Calibri" panose="020F0502020204030204" pitchFamily="34" charset="0"/>
                <a:cs typeface="Calibri" panose="020F0502020204030204" pitchFamily="34" charset="0"/>
              </a:rPr>
            </a:br>
            <a:r>
              <a:rPr lang="en-US" sz="3600" dirty="0">
                <a:solidFill>
                  <a:schemeClr val="tx1">
                    <a:lumMod val="95000"/>
                  </a:schemeClr>
                </a:solidFill>
                <a:latin typeface="Calibri" panose="020F0502020204030204" pitchFamily="34" charset="0"/>
                <a:ea typeface="Calibri" panose="020F0502020204030204" pitchFamily="34" charset="0"/>
                <a:cs typeface="Calibri" panose="020F0502020204030204" pitchFamily="34" charset="0"/>
              </a:rPr>
              <a:t>Assessment</a:t>
            </a:r>
            <a:br>
              <a:rPr lang="en-US" sz="3600" dirty="0">
                <a:solidFill>
                  <a:schemeClr val="tx1">
                    <a:lumMod val="95000"/>
                  </a:schemeClr>
                </a:solidFill>
                <a:latin typeface="Calibri" panose="020F0502020204030204" pitchFamily="34" charset="0"/>
                <a:ea typeface="Calibri" panose="020F0502020204030204" pitchFamily="34" charset="0"/>
                <a:cs typeface="Calibri" panose="020F0502020204030204" pitchFamily="34" charset="0"/>
              </a:rPr>
            </a:br>
            <a:r>
              <a:rPr lang="en-US" sz="3600" dirty="0">
                <a:solidFill>
                  <a:schemeClr val="tx1">
                    <a:lumMod val="95000"/>
                  </a:schemeClr>
                </a:solidFill>
                <a:latin typeface="Calibri" panose="020F0502020204030204" pitchFamily="34" charset="0"/>
                <a:ea typeface="Calibri" panose="020F0502020204030204" pitchFamily="34" charset="0"/>
                <a:cs typeface="Calibri" panose="020F0502020204030204" pitchFamily="34" charset="0"/>
              </a:rPr>
              <a:t>Recommended Books </a:t>
            </a:r>
            <a:br>
              <a:rPr lang="en-US" sz="3600" dirty="0">
                <a:solidFill>
                  <a:schemeClr val="tx1">
                    <a:lumMod val="95000"/>
                  </a:schemeClr>
                </a:solidFill>
                <a:latin typeface="Calibri" panose="020F0502020204030204" pitchFamily="34" charset="0"/>
                <a:ea typeface="Calibri" panose="020F0502020204030204" pitchFamily="34" charset="0"/>
                <a:cs typeface="Calibri" panose="020F0502020204030204" pitchFamily="34" charset="0"/>
              </a:rPr>
            </a:br>
            <a:r>
              <a:rPr lang="en-US" sz="3600" dirty="0">
                <a:solidFill>
                  <a:schemeClr val="tx1">
                    <a:lumMod val="95000"/>
                  </a:schemeClr>
                </a:solidFill>
                <a:latin typeface="Calibri" panose="020F0502020204030204" pitchFamily="34" charset="0"/>
                <a:ea typeface="Calibri" panose="020F0502020204030204" pitchFamily="34" charset="0"/>
                <a:cs typeface="Calibri" panose="020F0502020204030204" pitchFamily="34" charset="0"/>
              </a:rPr>
              <a:t>Take home message</a:t>
            </a:r>
            <a:br>
              <a:rPr lang="en-US" sz="2800" dirty="0">
                <a:solidFill>
                  <a:schemeClr val="tx1">
                    <a:lumMod val="95000"/>
                  </a:schemeClr>
                </a:solidFill>
                <a:latin typeface="Calibri" panose="020F0502020204030204" pitchFamily="34" charset="0"/>
                <a:ea typeface="Calibri" panose="020F0502020204030204" pitchFamily="34" charset="0"/>
                <a:cs typeface="Calibri" panose="020F0502020204030204" pitchFamily="34" charset="0"/>
              </a:rPr>
            </a:br>
            <a:br>
              <a:rPr lang="en-US" sz="2800" dirty="0">
                <a:latin typeface="Calibri" panose="020F0502020204030204" pitchFamily="34" charset="0"/>
                <a:ea typeface="Calibri" panose="020F0502020204030204" pitchFamily="34" charset="0"/>
                <a:cs typeface="Calibri" panose="020F0502020204030204" pitchFamily="34" charset="0"/>
              </a:rPr>
            </a:br>
            <a:br>
              <a:rPr lang="en-US" sz="2800" dirty="0">
                <a:latin typeface="Calibri" panose="020F0502020204030204" pitchFamily="34" charset="0"/>
                <a:ea typeface="Calibri" panose="020F0502020204030204" pitchFamily="34" charset="0"/>
                <a:cs typeface="Calibri" panose="020F0502020204030204" pitchFamily="34" charset="0"/>
              </a:rPr>
            </a:br>
            <a:br>
              <a:rPr lang="en-US" sz="2800" dirty="0">
                <a:latin typeface="Calibri" panose="020F0502020204030204" pitchFamily="34" charset="0"/>
                <a:ea typeface="Calibri" panose="020F0502020204030204" pitchFamily="34" charset="0"/>
                <a:cs typeface="Calibri" panose="020F0502020204030204" pitchFamily="34" charset="0"/>
              </a:rPr>
            </a:br>
            <a:endParaRPr lang="en-PK" sz="2800" dirty="0">
              <a:latin typeface="Calibri" panose="020F0502020204030204" pitchFamily="34" charset="0"/>
              <a:ea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478F232D-9200-4665-2F6A-B4EF8F818C38}"/>
              </a:ext>
            </a:extLst>
          </p:cNvPr>
          <p:cNvSpPr>
            <a:spLocks noGrp="1"/>
          </p:cNvSpPr>
          <p:nvPr>
            <p:ph type="ftr" sz="quarter" idx="11"/>
          </p:nvPr>
        </p:nvSpPr>
        <p:spPr/>
        <p:txBody>
          <a:bodyPr/>
          <a:lstStyle/>
          <a:p>
            <a:endParaRPr lang="en-PK"/>
          </a:p>
        </p:txBody>
      </p:sp>
      <p:sp>
        <p:nvSpPr>
          <p:cNvPr id="5" name="Slide Number Placeholder 4">
            <a:extLst>
              <a:ext uri="{FF2B5EF4-FFF2-40B4-BE49-F238E27FC236}">
                <a16:creationId xmlns:a16="http://schemas.microsoft.com/office/drawing/2014/main" id="{C8730E27-C213-EF7C-56BD-BC75B8451E53}"/>
              </a:ext>
            </a:extLst>
          </p:cNvPr>
          <p:cNvSpPr>
            <a:spLocks noGrp="1"/>
          </p:cNvSpPr>
          <p:nvPr>
            <p:ph type="sldNum" sz="quarter" idx="12"/>
          </p:nvPr>
        </p:nvSpPr>
        <p:spPr/>
        <p:txBody>
          <a:bodyPr/>
          <a:lstStyle/>
          <a:p>
            <a:fld id="{E388A2E6-5E95-436D-876E-E9F98F30DB59}" type="slidenum">
              <a:rPr lang="en-PK" smtClean="0"/>
              <a:t>5</a:t>
            </a:fld>
            <a:endParaRPr lang="en-PK"/>
          </a:p>
        </p:txBody>
      </p:sp>
      <p:pic>
        <p:nvPicPr>
          <p:cNvPr id="8" name="Picture 7">
            <a:extLst>
              <a:ext uri="{FF2B5EF4-FFF2-40B4-BE49-F238E27FC236}">
                <a16:creationId xmlns:a16="http://schemas.microsoft.com/office/drawing/2014/main" id="{2FC0047E-4249-0450-5694-28D0F3B65EFD}"/>
              </a:ext>
            </a:extLst>
          </p:cNvPr>
          <p:cNvPicPr>
            <a:picLocks noChangeAspect="1"/>
          </p:cNvPicPr>
          <p:nvPr/>
        </p:nvPicPr>
        <p:blipFill>
          <a:blip r:embed="rId2"/>
          <a:stretch>
            <a:fillRect/>
          </a:stretch>
        </p:blipFill>
        <p:spPr>
          <a:xfrm>
            <a:off x="112007" y="134242"/>
            <a:ext cx="1188823" cy="1156676"/>
          </a:xfrm>
          <a:prstGeom prst="rect">
            <a:avLst/>
          </a:prstGeom>
        </p:spPr>
      </p:pic>
    </p:spTree>
    <p:extLst>
      <p:ext uri="{BB962C8B-B14F-4D97-AF65-F5344CB8AC3E}">
        <p14:creationId xmlns:p14="http://schemas.microsoft.com/office/powerpoint/2010/main" val="15719142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D15D1-725A-6E79-6BAD-E35852FBD2FF}"/>
              </a:ext>
            </a:extLst>
          </p:cNvPr>
          <p:cNvSpPr>
            <a:spLocks noGrp="1"/>
          </p:cNvSpPr>
          <p:nvPr>
            <p:ph type="title"/>
          </p:nvPr>
        </p:nvSpPr>
        <p:spPr/>
        <p:txBody>
          <a:bodyPr/>
          <a:lstStyle/>
          <a:p>
            <a:endParaRPr lang="en-PK"/>
          </a:p>
        </p:txBody>
      </p:sp>
      <p:pic>
        <p:nvPicPr>
          <p:cNvPr id="4" name="Content Placeholder 3">
            <a:extLst>
              <a:ext uri="{FF2B5EF4-FFF2-40B4-BE49-F238E27FC236}">
                <a16:creationId xmlns:a16="http://schemas.microsoft.com/office/drawing/2014/main" id="{3D44F5A5-E5D5-8D97-B171-E361A911A1ED}"/>
              </a:ext>
            </a:extLst>
          </p:cNvPr>
          <p:cNvPicPr>
            <a:picLocks noGrp="1" noChangeAspect="1"/>
          </p:cNvPicPr>
          <p:nvPr>
            <p:ph idx="1"/>
          </p:nvPr>
        </p:nvPicPr>
        <p:blipFill>
          <a:blip r:embed="rId2"/>
          <a:stretch>
            <a:fillRect/>
          </a:stretch>
        </p:blipFill>
        <p:spPr>
          <a:xfrm>
            <a:off x="1458250" y="136525"/>
            <a:ext cx="9617337" cy="6041054"/>
          </a:xfrm>
          <a:prstGeom prst="rect">
            <a:avLst/>
          </a:prstGeom>
        </p:spPr>
      </p:pic>
      <p:sp>
        <p:nvSpPr>
          <p:cNvPr id="5" name="Footer Placeholder 4">
            <a:extLst>
              <a:ext uri="{FF2B5EF4-FFF2-40B4-BE49-F238E27FC236}">
                <a16:creationId xmlns:a16="http://schemas.microsoft.com/office/drawing/2014/main" id="{CE746FCF-BE05-C498-E8C6-478B217BB8A7}"/>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D5F05F66-62D9-F13E-1397-76CADAF969CB}"/>
              </a:ext>
            </a:extLst>
          </p:cNvPr>
          <p:cNvSpPr>
            <a:spLocks noGrp="1"/>
          </p:cNvSpPr>
          <p:nvPr>
            <p:ph type="sldNum" sz="quarter" idx="12"/>
          </p:nvPr>
        </p:nvSpPr>
        <p:spPr/>
        <p:txBody>
          <a:bodyPr/>
          <a:lstStyle/>
          <a:p>
            <a:fld id="{E388A2E6-5E95-436D-876E-E9F98F30DB59}" type="slidenum">
              <a:rPr lang="en-PK" smtClean="0"/>
              <a:t>50</a:t>
            </a:fld>
            <a:endParaRPr lang="en-PK"/>
          </a:p>
        </p:txBody>
      </p:sp>
      <p:pic>
        <p:nvPicPr>
          <p:cNvPr id="7" name="Picture 6">
            <a:extLst>
              <a:ext uri="{FF2B5EF4-FFF2-40B4-BE49-F238E27FC236}">
                <a16:creationId xmlns:a16="http://schemas.microsoft.com/office/drawing/2014/main" id="{F0B53391-8322-082C-93D1-2158634A3893}"/>
              </a:ext>
            </a:extLst>
          </p:cNvPr>
          <p:cNvPicPr>
            <a:picLocks noChangeAspect="1"/>
          </p:cNvPicPr>
          <p:nvPr/>
        </p:nvPicPr>
        <p:blipFill>
          <a:blip r:embed="rId3"/>
          <a:stretch>
            <a:fillRect/>
          </a:stretch>
        </p:blipFill>
        <p:spPr>
          <a:xfrm>
            <a:off x="275523" y="223221"/>
            <a:ext cx="1182727" cy="1146147"/>
          </a:xfrm>
          <a:prstGeom prst="rect">
            <a:avLst/>
          </a:prstGeom>
        </p:spPr>
      </p:pic>
      <p:pic>
        <p:nvPicPr>
          <p:cNvPr id="8" name="Picture 7">
            <a:extLst>
              <a:ext uri="{FF2B5EF4-FFF2-40B4-BE49-F238E27FC236}">
                <a16:creationId xmlns:a16="http://schemas.microsoft.com/office/drawing/2014/main" id="{CF3E586A-95A7-17C2-AA0B-46660071FBBC}"/>
              </a:ext>
            </a:extLst>
          </p:cNvPr>
          <p:cNvPicPr>
            <a:picLocks noChangeAspect="1"/>
          </p:cNvPicPr>
          <p:nvPr/>
        </p:nvPicPr>
        <p:blipFill>
          <a:blip r:embed="rId4"/>
          <a:stretch>
            <a:fillRect/>
          </a:stretch>
        </p:blipFill>
        <p:spPr>
          <a:xfrm>
            <a:off x="12190" y="6387669"/>
            <a:ext cx="2115495" cy="499915"/>
          </a:xfrm>
          <a:prstGeom prst="rect">
            <a:avLst/>
          </a:prstGeom>
        </p:spPr>
      </p:pic>
    </p:spTree>
    <p:extLst>
      <p:ext uri="{BB962C8B-B14F-4D97-AF65-F5344CB8AC3E}">
        <p14:creationId xmlns:p14="http://schemas.microsoft.com/office/powerpoint/2010/main" val="37276836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screenshot of a computer&#10;&#10;Description automatically generated">
            <a:extLst>
              <a:ext uri="{FF2B5EF4-FFF2-40B4-BE49-F238E27FC236}">
                <a16:creationId xmlns:a16="http://schemas.microsoft.com/office/drawing/2014/main" id="{3F6DCAFD-9DA1-D4A1-736A-A42D74874DD5}"/>
              </a:ext>
            </a:extLst>
          </p:cNvPr>
          <p:cNvPicPr>
            <a:picLocks noGrp="1" noChangeAspect="1"/>
          </p:cNvPicPr>
          <p:nvPr>
            <p:ph idx="1"/>
          </p:nvPr>
        </p:nvPicPr>
        <p:blipFill rotWithShape="1">
          <a:blip r:embed="rId3"/>
          <a:srcRect b="22160"/>
          <a:stretch/>
        </p:blipFill>
        <p:spPr>
          <a:xfrm>
            <a:off x="20" y="1282"/>
            <a:ext cx="12191980" cy="6856718"/>
          </a:xfrm>
          <a:prstGeom prst="rect">
            <a:avLst/>
          </a:prstGeom>
        </p:spPr>
      </p:pic>
      <p:sp>
        <p:nvSpPr>
          <p:cNvPr id="5" name="Footer Placeholder 4">
            <a:extLst>
              <a:ext uri="{FF2B5EF4-FFF2-40B4-BE49-F238E27FC236}">
                <a16:creationId xmlns:a16="http://schemas.microsoft.com/office/drawing/2014/main" id="{E515755F-8481-EDF8-2312-9BBA3FA5063F}"/>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7DBC9698-81A5-B105-EB1A-2AE41B51DB9A}"/>
              </a:ext>
            </a:extLst>
          </p:cNvPr>
          <p:cNvSpPr>
            <a:spLocks noGrp="1"/>
          </p:cNvSpPr>
          <p:nvPr>
            <p:ph type="sldNum" sz="quarter" idx="12"/>
          </p:nvPr>
        </p:nvSpPr>
        <p:spPr/>
        <p:txBody>
          <a:bodyPr/>
          <a:lstStyle/>
          <a:p>
            <a:fld id="{E388A2E6-5E95-436D-876E-E9F98F30DB59}" type="slidenum">
              <a:rPr lang="en-PK" smtClean="0"/>
              <a:t>51</a:t>
            </a:fld>
            <a:endParaRPr lang="en-PK"/>
          </a:p>
        </p:txBody>
      </p:sp>
      <p:pic>
        <p:nvPicPr>
          <p:cNvPr id="7" name="Picture 6">
            <a:extLst>
              <a:ext uri="{FF2B5EF4-FFF2-40B4-BE49-F238E27FC236}">
                <a16:creationId xmlns:a16="http://schemas.microsoft.com/office/drawing/2014/main" id="{6E278336-6DE8-664C-C6E4-F644B9CC0819}"/>
              </a:ext>
            </a:extLst>
          </p:cNvPr>
          <p:cNvPicPr>
            <a:picLocks noChangeAspect="1"/>
          </p:cNvPicPr>
          <p:nvPr/>
        </p:nvPicPr>
        <p:blipFill>
          <a:blip r:embed="rId4"/>
          <a:stretch>
            <a:fillRect/>
          </a:stretch>
        </p:blipFill>
        <p:spPr>
          <a:xfrm>
            <a:off x="287177" y="166515"/>
            <a:ext cx="1182727" cy="1146147"/>
          </a:xfrm>
          <a:prstGeom prst="rect">
            <a:avLst/>
          </a:prstGeom>
        </p:spPr>
      </p:pic>
      <p:pic>
        <p:nvPicPr>
          <p:cNvPr id="8" name="Picture 7">
            <a:extLst>
              <a:ext uri="{FF2B5EF4-FFF2-40B4-BE49-F238E27FC236}">
                <a16:creationId xmlns:a16="http://schemas.microsoft.com/office/drawing/2014/main" id="{BE1BF04F-7774-5612-FDE6-BCD25A496D95}"/>
              </a:ext>
            </a:extLst>
          </p:cNvPr>
          <p:cNvPicPr>
            <a:picLocks noChangeAspect="1"/>
          </p:cNvPicPr>
          <p:nvPr/>
        </p:nvPicPr>
        <p:blipFill>
          <a:blip r:embed="rId5"/>
          <a:stretch>
            <a:fillRect/>
          </a:stretch>
        </p:blipFill>
        <p:spPr>
          <a:xfrm>
            <a:off x="0" y="6229628"/>
            <a:ext cx="2115495" cy="499915"/>
          </a:xfrm>
          <a:prstGeom prst="rect">
            <a:avLst/>
          </a:prstGeom>
        </p:spPr>
      </p:pic>
    </p:spTree>
    <p:extLst>
      <p:ext uri="{BB962C8B-B14F-4D97-AF65-F5344CB8AC3E}">
        <p14:creationId xmlns:p14="http://schemas.microsoft.com/office/powerpoint/2010/main" val="8438120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F4A36A77-44B7-EE2E-11F3-B70222E7C35E}"/>
              </a:ext>
            </a:extLst>
          </p:cNvPr>
          <p:cNvSpPr>
            <a:spLocks noGrp="1"/>
          </p:cNvSpPr>
          <p:nvPr>
            <p:ph type="ftr" sz="quarter" idx="11"/>
          </p:nvPr>
        </p:nvSpPr>
        <p:spPr/>
        <p:txBody>
          <a:bodyPr/>
          <a:lstStyle/>
          <a:p>
            <a:endParaRPr lang="en-PK"/>
          </a:p>
        </p:txBody>
      </p:sp>
      <p:sp>
        <p:nvSpPr>
          <p:cNvPr id="8" name="Slide Number Placeholder 7">
            <a:extLst>
              <a:ext uri="{FF2B5EF4-FFF2-40B4-BE49-F238E27FC236}">
                <a16:creationId xmlns:a16="http://schemas.microsoft.com/office/drawing/2014/main" id="{65D8D4FF-4E61-7683-04B4-743BA9A5CBB1}"/>
              </a:ext>
            </a:extLst>
          </p:cNvPr>
          <p:cNvSpPr>
            <a:spLocks noGrp="1"/>
          </p:cNvSpPr>
          <p:nvPr>
            <p:ph type="sldNum" sz="quarter" idx="12"/>
          </p:nvPr>
        </p:nvSpPr>
        <p:spPr/>
        <p:txBody>
          <a:bodyPr/>
          <a:lstStyle/>
          <a:p>
            <a:fld id="{E388A2E6-5E95-436D-876E-E9F98F30DB59}" type="slidenum">
              <a:rPr lang="en-PK" smtClean="0"/>
              <a:t>52</a:t>
            </a:fld>
            <a:endParaRPr lang="en-PK"/>
          </a:p>
        </p:txBody>
      </p:sp>
      <p:pic>
        <p:nvPicPr>
          <p:cNvPr id="4" name="Content Placeholder 3" descr="A close-up of a broken bone&#10;&#10;Description automatically generated">
            <a:extLst>
              <a:ext uri="{FF2B5EF4-FFF2-40B4-BE49-F238E27FC236}">
                <a16:creationId xmlns:a16="http://schemas.microsoft.com/office/drawing/2014/main" id="{DF47D453-B5E7-56A1-2D9C-9F883D8437B1}"/>
              </a:ext>
            </a:extLst>
          </p:cNvPr>
          <p:cNvPicPr>
            <a:picLocks noGrp="1" noChangeAspect="1"/>
          </p:cNvPicPr>
          <p:nvPr>
            <p:ph idx="4294967295"/>
          </p:nvPr>
        </p:nvPicPr>
        <p:blipFill>
          <a:blip r:embed="rId2"/>
          <a:stretch>
            <a:fillRect/>
          </a:stretch>
        </p:blipFill>
        <p:spPr>
          <a:xfrm>
            <a:off x="2295940" y="493851"/>
            <a:ext cx="7429500" cy="5572125"/>
          </a:xfrm>
          <a:prstGeom prst="rect">
            <a:avLst/>
          </a:prstGeom>
        </p:spPr>
      </p:pic>
      <p:pic>
        <p:nvPicPr>
          <p:cNvPr id="9" name="Picture 8">
            <a:extLst>
              <a:ext uri="{FF2B5EF4-FFF2-40B4-BE49-F238E27FC236}">
                <a16:creationId xmlns:a16="http://schemas.microsoft.com/office/drawing/2014/main" id="{00EC02A3-A354-A5F0-3558-D5CD9D7E8928}"/>
              </a:ext>
            </a:extLst>
          </p:cNvPr>
          <p:cNvPicPr>
            <a:picLocks noChangeAspect="1"/>
          </p:cNvPicPr>
          <p:nvPr/>
        </p:nvPicPr>
        <p:blipFill>
          <a:blip r:embed="rId3"/>
          <a:stretch>
            <a:fillRect/>
          </a:stretch>
        </p:blipFill>
        <p:spPr>
          <a:xfrm>
            <a:off x="480814" y="166514"/>
            <a:ext cx="1182727" cy="1146147"/>
          </a:xfrm>
          <a:prstGeom prst="rect">
            <a:avLst/>
          </a:prstGeom>
        </p:spPr>
      </p:pic>
      <p:pic>
        <p:nvPicPr>
          <p:cNvPr id="10" name="Picture 9">
            <a:extLst>
              <a:ext uri="{FF2B5EF4-FFF2-40B4-BE49-F238E27FC236}">
                <a16:creationId xmlns:a16="http://schemas.microsoft.com/office/drawing/2014/main" id="{9E2F02B2-76DD-DD9F-21C0-1922F44FC767}"/>
              </a:ext>
            </a:extLst>
          </p:cNvPr>
          <p:cNvPicPr>
            <a:picLocks noChangeAspect="1"/>
          </p:cNvPicPr>
          <p:nvPr/>
        </p:nvPicPr>
        <p:blipFill>
          <a:blip r:embed="rId4"/>
          <a:stretch>
            <a:fillRect/>
          </a:stretch>
        </p:blipFill>
        <p:spPr>
          <a:xfrm>
            <a:off x="28687" y="6356350"/>
            <a:ext cx="2115495" cy="499915"/>
          </a:xfrm>
          <a:prstGeom prst="rect">
            <a:avLst/>
          </a:prstGeom>
        </p:spPr>
      </p:pic>
    </p:spTree>
    <p:extLst>
      <p:ext uri="{BB962C8B-B14F-4D97-AF65-F5344CB8AC3E}">
        <p14:creationId xmlns:p14="http://schemas.microsoft.com/office/powerpoint/2010/main" val="5353770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A836963-4440-9783-E3C0-44CD43FECFC4}"/>
              </a:ext>
            </a:extLst>
          </p:cNvPr>
          <p:cNvPicPr>
            <a:picLocks noGrp="1" noChangeAspect="1"/>
          </p:cNvPicPr>
          <p:nvPr>
            <p:ph idx="1"/>
          </p:nvPr>
        </p:nvPicPr>
        <p:blipFill rotWithShape="1">
          <a:blip r:embed="rId2"/>
          <a:srcRect t="24166" b="7250"/>
          <a:stretch/>
        </p:blipFill>
        <p:spPr>
          <a:xfrm>
            <a:off x="20" y="1282"/>
            <a:ext cx="12191980" cy="6856718"/>
          </a:xfrm>
          <a:prstGeom prst="rect">
            <a:avLst/>
          </a:prstGeom>
        </p:spPr>
      </p:pic>
      <p:sp>
        <p:nvSpPr>
          <p:cNvPr id="4" name="Footer Placeholder 3">
            <a:extLst>
              <a:ext uri="{FF2B5EF4-FFF2-40B4-BE49-F238E27FC236}">
                <a16:creationId xmlns:a16="http://schemas.microsoft.com/office/drawing/2014/main" id="{BFD1D426-DFC3-F433-F9AE-3A48CAA7A03E}"/>
              </a:ext>
            </a:extLst>
          </p:cNvPr>
          <p:cNvSpPr>
            <a:spLocks noGrp="1"/>
          </p:cNvSpPr>
          <p:nvPr>
            <p:ph type="ftr" sz="quarter" idx="11"/>
          </p:nvPr>
        </p:nvSpPr>
        <p:spPr/>
        <p:txBody>
          <a:bodyPr vert="horz" lIns="91440" tIns="45720" rIns="91440" bIns="45720" rtlCol="0" anchor="ctr">
            <a:normAutofit/>
          </a:bodyPr>
          <a:lstStyle/>
          <a:p>
            <a:pPr defTabSz="914400"/>
            <a:endParaRPr lang="en-US" sz="1200" kern="1200">
              <a:solidFill>
                <a:srgbClr val="FFFFFF"/>
              </a:solidFill>
              <a:latin typeface="+mn-lt"/>
              <a:ea typeface="+mn-ea"/>
              <a:cs typeface="+mn-cs"/>
            </a:endParaRPr>
          </a:p>
        </p:txBody>
      </p:sp>
      <p:sp>
        <p:nvSpPr>
          <p:cNvPr id="5" name="Slide Number Placeholder 4">
            <a:extLst>
              <a:ext uri="{FF2B5EF4-FFF2-40B4-BE49-F238E27FC236}">
                <a16:creationId xmlns:a16="http://schemas.microsoft.com/office/drawing/2014/main" id="{1D78612B-3562-6192-6E91-366649B2D151}"/>
              </a:ext>
            </a:extLst>
          </p:cNvPr>
          <p:cNvSpPr>
            <a:spLocks noGrp="1"/>
          </p:cNvSpPr>
          <p:nvPr>
            <p:ph type="sldNum" sz="quarter" idx="12"/>
          </p:nvPr>
        </p:nvSpPr>
        <p:spPr/>
        <p:txBody>
          <a:bodyPr vert="horz" lIns="91440" tIns="45720" rIns="91440" bIns="45720" rtlCol="0" anchor="ctr">
            <a:normAutofit/>
          </a:bodyPr>
          <a:lstStyle/>
          <a:p>
            <a:pPr defTabSz="914400">
              <a:spcAft>
                <a:spcPts val="600"/>
              </a:spcAft>
            </a:pPr>
            <a:fld id="{E388A2E6-5E95-436D-876E-E9F98F30DB59}" type="slidenum">
              <a:rPr lang="en-US">
                <a:solidFill>
                  <a:srgbClr val="FFFFFF"/>
                </a:solidFill>
              </a:rPr>
              <a:pPr defTabSz="914400">
                <a:spcAft>
                  <a:spcPts val="600"/>
                </a:spcAft>
              </a:pPr>
              <a:t>53</a:t>
            </a:fld>
            <a:endParaRPr lang="en-US">
              <a:solidFill>
                <a:srgbClr val="FFFFFF"/>
              </a:solidFill>
            </a:endParaRPr>
          </a:p>
        </p:txBody>
      </p:sp>
      <p:pic>
        <p:nvPicPr>
          <p:cNvPr id="8" name="Picture 7">
            <a:extLst>
              <a:ext uri="{FF2B5EF4-FFF2-40B4-BE49-F238E27FC236}">
                <a16:creationId xmlns:a16="http://schemas.microsoft.com/office/drawing/2014/main" id="{06982B96-F8CC-7FED-3C95-7D973681F4AA}"/>
              </a:ext>
            </a:extLst>
          </p:cNvPr>
          <p:cNvPicPr>
            <a:picLocks noChangeAspect="1"/>
          </p:cNvPicPr>
          <p:nvPr/>
        </p:nvPicPr>
        <p:blipFill>
          <a:blip r:embed="rId3"/>
          <a:stretch>
            <a:fillRect/>
          </a:stretch>
        </p:blipFill>
        <p:spPr>
          <a:xfrm>
            <a:off x="158085" y="134241"/>
            <a:ext cx="1182727" cy="1146147"/>
          </a:xfrm>
          <a:prstGeom prst="rect">
            <a:avLst/>
          </a:prstGeom>
        </p:spPr>
      </p:pic>
    </p:spTree>
    <p:extLst>
      <p:ext uri="{BB962C8B-B14F-4D97-AF65-F5344CB8AC3E}">
        <p14:creationId xmlns:p14="http://schemas.microsoft.com/office/powerpoint/2010/main" val="31875629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93A299-B8FD-321D-DF98-69998D0A180C}"/>
              </a:ext>
            </a:extLst>
          </p:cNvPr>
          <p:cNvSpPr>
            <a:spLocks noGrp="1"/>
          </p:cNvSpPr>
          <p:nvPr>
            <p:ph type="title"/>
          </p:nvPr>
        </p:nvSpPr>
        <p:spPr>
          <a:xfrm>
            <a:off x="2160102" y="365125"/>
            <a:ext cx="9193697" cy="1325563"/>
          </a:xfrm>
        </p:spPr>
        <p:txBody>
          <a:bodyPr/>
          <a:lstStyle/>
          <a:p>
            <a:endParaRPr lang="en-PK" dirty="0"/>
          </a:p>
        </p:txBody>
      </p:sp>
      <p:sp>
        <p:nvSpPr>
          <p:cNvPr id="4" name="Footer Placeholder 3">
            <a:extLst>
              <a:ext uri="{FF2B5EF4-FFF2-40B4-BE49-F238E27FC236}">
                <a16:creationId xmlns:a16="http://schemas.microsoft.com/office/drawing/2014/main" id="{8EFF4D6A-CC54-257F-B05B-6F60E1D8583F}"/>
              </a:ext>
            </a:extLst>
          </p:cNvPr>
          <p:cNvSpPr>
            <a:spLocks noGrp="1"/>
          </p:cNvSpPr>
          <p:nvPr>
            <p:ph type="ftr" sz="quarter" idx="11"/>
          </p:nvPr>
        </p:nvSpPr>
        <p:spPr/>
        <p:txBody>
          <a:bodyPr/>
          <a:lstStyle/>
          <a:p>
            <a:endParaRPr lang="en-PK"/>
          </a:p>
        </p:txBody>
      </p:sp>
      <p:sp>
        <p:nvSpPr>
          <p:cNvPr id="5" name="Slide Number Placeholder 4">
            <a:extLst>
              <a:ext uri="{FF2B5EF4-FFF2-40B4-BE49-F238E27FC236}">
                <a16:creationId xmlns:a16="http://schemas.microsoft.com/office/drawing/2014/main" id="{D65351F0-E60F-7BF7-DD20-DF1DC3CAF6CC}"/>
              </a:ext>
            </a:extLst>
          </p:cNvPr>
          <p:cNvSpPr>
            <a:spLocks noGrp="1"/>
          </p:cNvSpPr>
          <p:nvPr>
            <p:ph type="sldNum" sz="quarter" idx="12"/>
          </p:nvPr>
        </p:nvSpPr>
        <p:spPr/>
        <p:txBody>
          <a:bodyPr/>
          <a:lstStyle/>
          <a:p>
            <a:fld id="{E388A2E6-5E95-436D-876E-E9F98F30DB59}" type="slidenum">
              <a:rPr lang="en-PK" smtClean="0"/>
              <a:t>54</a:t>
            </a:fld>
            <a:endParaRPr lang="en-PK"/>
          </a:p>
        </p:txBody>
      </p:sp>
      <p:sp>
        <p:nvSpPr>
          <p:cNvPr id="8" name="TextBox 7">
            <a:extLst>
              <a:ext uri="{FF2B5EF4-FFF2-40B4-BE49-F238E27FC236}">
                <a16:creationId xmlns:a16="http://schemas.microsoft.com/office/drawing/2014/main" id="{DA2BDC85-94CE-A779-F4B1-B7E179AB35C5}"/>
              </a:ext>
            </a:extLst>
          </p:cNvPr>
          <p:cNvSpPr txBox="1"/>
          <p:nvPr/>
        </p:nvSpPr>
        <p:spPr>
          <a:xfrm>
            <a:off x="944217" y="2040189"/>
            <a:ext cx="9193696" cy="3785652"/>
          </a:xfrm>
          <a:prstGeom prst="rect">
            <a:avLst/>
          </a:prstGeom>
          <a:noFill/>
        </p:spPr>
        <p:txBody>
          <a:bodyPr wrap="square">
            <a:spAutoFit/>
          </a:bodyPr>
          <a:lstStyle/>
          <a:p>
            <a:r>
              <a:rPr lang="en-US" sz="2000" dirty="0">
                <a:latin typeface="Calibri" panose="020F0502020204030204" pitchFamily="34" charset="0"/>
                <a:ea typeface="Calibri" panose="020F0502020204030204" pitchFamily="34" charset="0"/>
                <a:cs typeface="Calibri" panose="020F0502020204030204" pitchFamily="34" charset="0"/>
              </a:rPr>
              <a:t>In 1959, Arthur Samuel defined artificial intelligence (AI) as a field of study that gives a computer the ability to learn without needing to be reprogrammed.</a:t>
            </a:r>
          </a:p>
          <a:p>
            <a:endParaRPr lang="en-US" sz="2000" dirty="0">
              <a:latin typeface="Calibri" panose="020F0502020204030204" pitchFamily="34" charset="0"/>
              <a:ea typeface="Calibri" panose="020F0502020204030204" pitchFamily="34" charset="0"/>
              <a:cs typeface="Calibri" panose="020F0502020204030204" pitchFamily="34" charset="0"/>
            </a:endParaRPr>
          </a:p>
          <a:p>
            <a:r>
              <a:rPr lang="en-US" sz="2000" dirty="0">
                <a:latin typeface="Calibri" panose="020F0502020204030204" pitchFamily="34" charset="0"/>
                <a:ea typeface="Calibri" panose="020F0502020204030204" pitchFamily="34" charset="0"/>
                <a:cs typeface="Calibri" panose="020F0502020204030204" pitchFamily="34" charset="0"/>
              </a:rPr>
              <a:t> In layman’s terms, AI algorithms are developed to derive rules and patterns from large amounts of data to calculate the probabilities of various outcomes with new sets of similar data.</a:t>
            </a:r>
          </a:p>
          <a:p>
            <a:endParaRPr lang="en-US" sz="2000" dirty="0">
              <a:latin typeface="Calibri" panose="020F0502020204030204" pitchFamily="34" charset="0"/>
              <a:ea typeface="Calibri" panose="020F0502020204030204" pitchFamily="34" charset="0"/>
              <a:cs typeface="Calibri" panose="020F0502020204030204" pitchFamily="34" charset="0"/>
            </a:endParaRPr>
          </a:p>
          <a:p>
            <a:r>
              <a:rPr lang="en-US" sz="2000" dirty="0">
                <a:latin typeface="Calibri" panose="020F0502020204030204" pitchFamily="34" charset="0"/>
                <a:ea typeface="Calibri" panose="020F0502020204030204" pitchFamily="34" charset="0"/>
                <a:cs typeface="Calibri" panose="020F0502020204030204" pitchFamily="34" charset="0"/>
              </a:rPr>
              <a:t>For instance, Netflix uses AI algorithms to analyze the viewing preferences of millions of people and determine what a viewer is likely to enjoy based on prior viewing behavior. Computers are programmed to continuously update probabilities of a person liking a given television show based on a combination of new all-user data and individual viewing choices.</a:t>
            </a:r>
          </a:p>
        </p:txBody>
      </p:sp>
      <p:pic>
        <p:nvPicPr>
          <p:cNvPr id="9" name="Picture 8">
            <a:extLst>
              <a:ext uri="{FF2B5EF4-FFF2-40B4-BE49-F238E27FC236}">
                <a16:creationId xmlns:a16="http://schemas.microsoft.com/office/drawing/2014/main" id="{EE374083-CDA6-34CF-9E73-34C74A14CB49}"/>
              </a:ext>
            </a:extLst>
          </p:cNvPr>
          <p:cNvPicPr>
            <a:picLocks noChangeAspect="1"/>
          </p:cNvPicPr>
          <p:nvPr/>
        </p:nvPicPr>
        <p:blipFill>
          <a:blip r:embed="rId2"/>
          <a:stretch>
            <a:fillRect/>
          </a:stretch>
        </p:blipFill>
        <p:spPr>
          <a:xfrm>
            <a:off x="158085" y="134241"/>
            <a:ext cx="1182727" cy="1146147"/>
          </a:xfrm>
          <a:prstGeom prst="rect">
            <a:avLst/>
          </a:prstGeom>
        </p:spPr>
      </p:pic>
    </p:spTree>
    <p:extLst>
      <p:ext uri="{BB962C8B-B14F-4D97-AF65-F5344CB8AC3E}">
        <p14:creationId xmlns:p14="http://schemas.microsoft.com/office/powerpoint/2010/main" val="2824342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B51FC-D909-E01B-EC24-496C0809C903}"/>
              </a:ext>
            </a:extLst>
          </p:cNvPr>
          <p:cNvSpPr>
            <a:spLocks noGrp="1"/>
          </p:cNvSpPr>
          <p:nvPr>
            <p:ph type="title"/>
          </p:nvPr>
        </p:nvSpPr>
        <p:spPr>
          <a:xfrm>
            <a:off x="1310148" y="290669"/>
            <a:ext cx="10515600" cy="1325563"/>
          </a:xfrm>
        </p:spPr>
        <p:txBody>
          <a:bodyPr/>
          <a:lstStyle/>
          <a:p>
            <a:endParaRPr lang="en-PK"/>
          </a:p>
        </p:txBody>
      </p:sp>
      <p:pic>
        <p:nvPicPr>
          <p:cNvPr id="6" name="Content Placeholder 5">
            <a:extLst>
              <a:ext uri="{FF2B5EF4-FFF2-40B4-BE49-F238E27FC236}">
                <a16:creationId xmlns:a16="http://schemas.microsoft.com/office/drawing/2014/main" id="{9C021192-307A-B4A9-836A-01E8F5B43FE7}"/>
              </a:ext>
            </a:extLst>
          </p:cNvPr>
          <p:cNvPicPr>
            <a:picLocks noGrp="1" noChangeAspect="1"/>
          </p:cNvPicPr>
          <p:nvPr>
            <p:ph idx="1"/>
          </p:nvPr>
        </p:nvPicPr>
        <p:blipFill>
          <a:blip r:embed="rId2"/>
          <a:stretch>
            <a:fillRect/>
          </a:stretch>
        </p:blipFill>
        <p:spPr>
          <a:xfrm>
            <a:off x="6567948" y="1589650"/>
            <a:ext cx="5034117" cy="4351338"/>
          </a:xfrm>
          <a:prstGeom prst="rect">
            <a:avLst/>
          </a:prstGeom>
        </p:spPr>
      </p:pic>
      <p:sp>
        <p:nvSpPr>
          <p:cNvPr id="4" name="Footer Placeholder 3">
            <a:extLst>
              <a:ext uri="{FF2B5EF4-FFF2-40B4-BE49-F238E27FC236}">
                <a16:creationId xmlns:a16="http://schemas.microsoft.com/office/drawing/2014/main" id="{CAC34898-D6DD-0B19-69FC-E538D2BCDF13}"/>
              </a:ext>
            </a:extLst>
          </p:cNvPr>
          <p:cNvSpPr>
            <a:spLocks noGrp="1"/>
          </p:cNvSpPr>
          <p:nvPr>
            <p:ph type="ftr" sz="quarter" idx="11"/>
          </p:nvPr>
        </p:nvSpPr>
        <p:spPr/>
        <p:txBody>
          <a:bodyPr/>
          <a:lstStyle/>
          <a:p>
            <a:endParaRPr lang="en-PK"/>
          </a:p>
        </p:txBody>
      </p:sp>
      <p:sp>
        <p:nvSpPr>
          <p:cNvPr id="5" name="Slide Number Placeholder 4">
            <a:extLst>
              <a:ext uri="{FF2B5EF4-FFF2-40B4-BE49-F238E27FC236}">
                <a16:creationId xmlns:a16="http://schemas.microsoft.com/office/drawing/2014/main" id="{702CC542-CA57-17DC-3AF9-E046F10D5C6B}"/>
              </a:ext>
            </a:extLst>
          </p:cNvPr>
          <p:cNvSpPr>
            <a:spLocks noGrp="1"/>
          </p:cNvSpPr>
          <p:nvPr>
            <p:ph type="sldNum" sz="quarter" idx="12"/>
          </p:nvPr>
        </p:nvSpPr>
        <p:spPr/>
        <p:txBody>
          <a:bodyPr/>
          <a:lstStyle/>
          <a:p>
            <a:fld id="{E388A2E6-5E95-436D-876E-E9F98F30DB59}" type="slidenum">
              <a:rPr lang="en-PK" smtClean="0"/>
              <a:t>55</a:t>
            </a:fld>
            <a:endParaRPr lang="en-PK"/>
          </a:p>
        </p:txBody>
      </p:sp>
      <p:sp>
        <p:nvSpPr>
          <p:cNvPr id="8" name="TextBox 7">
            <a:extLst>
              <a:ext uri="{FF2B5EF4-FFF2-40B4-BE49-F238E27FC236}">
                <a16:creationId xmlns:a16="http://schemas.microsoft.com/office/drawing/2014/main" id="{CC4A88F4-E0AC-DE4E-FF9E-52A3D8A0D14B}"/>
              </a:ext>
            </a:extLst>
          </p:cNvPr>
          <p:cNvSpPr txBox="1"/>
          <p:nvPr/>
        </p:nvSpPr>
        <p:spPr>
          <a:xfrm>
            <a:off x="655074" y="1823913"/>
            <a:ext cx="5765391" cy="3553280"/>
          </a:xfrm>
          <a:prstGeom prst="rect">
            <a:avLst/>
          </a:prstGeom>
          <a:noFill/>
        </p:spPr>
        <p:txBody>
          <a:bodyPr wrap="square">
            <a:spAutoFit/>
          </a:bodyPr>
          <a:lstStyle/>
          <a:p>
            <a:pPr marL="685800" indent="-685800">
              <a:lnSpc>
                <a:spcPct val="120000"/>
              </a:lnSpc>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AI can process images faster than you can say "X-ray," potentially taking over routine tasks</a:t>
            </a:r>
          </a:p>
          <a:p>
            <a:pPr marL="685800" indent="-685800">
              <a:lnSpc>
                <a:spcPct val="150000"/>
              </a:lnSpc>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Faster than a speeding bullet (or a radiologist) - AI can analyze thousands of images in seconds.</a:t>
            </a:r>
          </a:p>
          <a:p>
            <a:pPr marL="685800" indent="-685800">
              <a:lnSpc>
                <a:spcPct val="150000"/>
              </a:lnSpc>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Always awake and alert - AI doesn't need coffee breaks or vacations.</a:t>
            </a:r>
          </a:p>
          <a:p>
            <a:pPr marL="685800" indent="-685800">
              <a:lnSpc>
                <a:spcPct val="150000"/>
              </a:lnSpc>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Consistency is key - AI offers consistent, objective results, reducing human error.</a:t>
            </a:r>
          </a:p>
        </p:txBody>
      </p:sp>
      <p:pic>
        <p:nvPicPr>
          <p:cNvPr id="3" name="Picture 2">
            <a:extLst>
              <a:ext uri="{FF2B5EF4-FFF2-40B4-BE49-F238E27FC236}">
                <a16:creationId xmlns:a16="http://schemas.microsoft.com/office/drawing/2014/main" id="{4B1DEB17-9832-5999-D0A9-939503D6F81D}"/>
              </a:ext>
            </a:extLst>
          </p:cNvPr>
          <p:cNvPicPr>
            <a:picLocks noChangeAspect="1"/>
          </p:cNvPicPr>
          <p:nvPr/>
        </p:nvPicPr>
        <p:blipFill>
          <a:blip r:embed="rId3"/>
          <a:stretch>
            <a:fillRect/>
          </a:stretch>
        </p:blipFill>
        <p:spPr>
          <a:xfrm>
            <a:off x="127421" y="271682"/>
            <a:ext cx="1182727" cy="1146147"/>
          </a:xfrm>
          <a:prstGeom prst="rect">
            <a:avLst/>
          </a:prstGeom>
        </p:spPr>
      </p:pic>
    </p:spTree>
    <p:extLst>
      <p:ext uri="{BB962C8B-B14F-4D97-AF65-F5344CB8AC3E}">
        <p14:creationId xmlns:p14="http://schemas.microsoft.com/office/powerpoint/2010/main" val="13388664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8410E-773B-89D9-6E6B-61D175B9793E}"/>
              </a:ext>
            </a:extLst>
          </p:cNvPr>
          <p:cNvSpPr>
            <a:spLocks noGrp="1"/>
          </p:cNvSpPr>
          <p:nvPr>
            <p:ph type="title"/>
          </p:nvPr>
        </p:nvSpPr>
        <p:spPr>
          <a:xfrm>
            <a:off x="1764254" y="365125"/>
            <a:ext cx="9589546" cy="1325563"/>
          </a:xfrm>
        </p:spPr>
        <p:txBody>
          <a:bodyPr/>
          <a:lstStyle/>
          <a:p>
            <a:r>
              <a:rPr lang="en-US" dirty="0"/>
              <a:t>Role Of AI In Diagnostic Imaging</a:t>
            </a:r>
            <a:endParaRPr lang="en-PK" dirty="0"/>
          </a:p>
        </p:txBody>
      </p:sp>
      <p:sp>
        <p:nvSpPr>
          <p:cNvPr id="3" name="Content Placeholder 2">
            <a:extLst>
              <a:ext uri="{FF2B5EF4-FFF2-40B4-BE49-F238E27FC236}">
                <a16:creationId xmlns:a16="http://schemas.microsoft.com/office/drawing/2014/main" id="{A95B5A00-9386-4D15-5F5E-DEDC4E386EC3}"/>
              </a:ext>
            </a:extLst>
          </p:cNvPr>
          <p:cNvSpPr>
            <a:spLocks noGrp="1"/>
          </p:cNvSpPr>
          <p:nvPr>
            <p:ph idx="1"/>
          </p:nvPr>
        </p:nvSpPr>
        <p:spPr/>
        <p:txBody>
          <a:bodyPr/>
          <a:lstStyle/>
          <a:p>
            <a:r>
              <a:rPr lang="en-US" dirty="0"/>
              <a:t>The use of artificial intelligence (AI) in the interpretation of orthopedic X-rays has shown great potential to improve the accuracy and efficiency of fracture diagnosis. AI algorithms rely on large datasets of annotated images to learn how to accurately classify and diagnose abnormalities.</a:t>
            </a:r>
            <a:endParaRPr lang="en-PK" dirty="0"/>
          </a:p>
        </p:txBody>
      </p:sp>
      <p:sp>
        <p:nvSpPr>
          <p:cNvPr id="4" name="Footer Placeholder 3">
            <a:extLst>
              <a:ext uri="{FF2B5EF4-FFF2-40B4-BE49-F238E27FC236}">
                <a16:creationId xmlns:a16="http://schemas.microsoft.com/office/drawing/2014/main" id="{467681FF-1D9E-6AD3-C960-BE6BD62DDC64}"/>
              </a:ext>
            </a:extLst>
          </p:cNvPr>
          <p:cNvSpPr>
            <a:spLocks noGrp="1"/>
          </p:cNvSpPr>
          <p:nvPr>
            <p:ph type="ftr" sz="quarter" idx="11"/>
          </p:nvPr>
        </p:nvSpPr>
        <p:spPr/>
        <p:txBody>
          <a:bodyPr/>
          <a:lstStyle/>
          <a:p>
            <a:endParaRPr lang="en-PK"/>
          </a:p>
        </p:txBody>
      </p:sp>
      <p:sp>
        <p:nvSpPr>
          <p:cNvPr id="5" name="Slide Number Placeholder 4">
            <a:extLst>
              <a:ext uri="{FF2B5EF4-FFF2-40B4-BE49-F238E27FC236}">
                <a16:creationId xmlns:a16="http://schemas.microsoft.com/office/drawing/2014/main" id="{F831094C-5A06-C5B9-FACC-949DC8AD8C99}"/>
              </a:ext>
            </a:extLst>
          </p:cNvPr>
          <p:cNvSpPr>
            <a:spLocks noGrp="1"/>
          </p:cNvSpPr>
          <p:nvPr>
            <p:ph type="sldNum" sz="quarter" idx="12"/>
          </p:nvPr>
        </p:nvSpPr>
        <p:spPr/>
        <p:txBody>
          <a:bodyPr/>
          <a:lstStyle/>
          <a:p>
            <a:fld id="{E388A2E6-5E95-436D-876E-E9F98F30DB59}" type="slidenum">
              <a:rPr lang="en-PK" smtClean="0"/>
              <a:t>56</a:t>
            </a:fld>
            <a:endParaRPr lang="en-PK"/>
          </a:p>
        </p:txBody>
      </p:sp>
      <p:pic>
        <p:nvPicPr>
          <p:cNvPr id="6" name="Picture 5">
            <a:extLst>
              <a:ext uri="{FF2B5EF4-FFF2-40B4-BE49-F238E27FC236}">
                <a16:creationId xmlns:a16="http://schemas.microsoft.com/office/drawing/2014/main" id="{43062643-9304-C1B3-3E63-6D5FFDCA2863}"/>
              </a:ext>
            </a:extLst>
          </p:cNvPr>
          <p:cNvPicPr>
            <a:picLocks noChangeAspect="1"/>
          </p:cNvPicPr>
          <p:nvPr/>
        </p:nvPicPr>
        <p:blipFill>
          <a:blip r:embed="rId2"/>
          <a:stretch>
            <a:fillRect/>
          </a:stretch>
        </p:blipFill>
        <p:spPr>
          <a:xfrm>
            <a:off x="136264" y="107963"/>
            <a:ext cx="1182727" cy="1146147"/>
          </a:xfrm>
          <a:prstGeom prst="rect">
            <a:avLst/>
          </a:prstGeom>
        </p:spPr>
      </p:pic>
    </p:spTree>
    <p:extLst>
      <p:ext uri="{BB962C8B-B14F-4D97-AF65-F5344CB8AC3E}">
        <p14:creationId xmlns:p14="http://schemas.microsoft.com/office/powerpoint/2010/main" val="37213752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FC09A-B59B-9F42-8AA1-B9FBD110DB42}"/>
              </a:ext>
            </a:extLst>
          </p:cNvPr>
          <p:cNvSpPr>
            <a:spLocks noGrp="1"/>
          </p:cNvSpPr>
          <p:nvPr>
            <p:ph type="title"/>
          </p:nvPr>
        </p:nvSpPr>
        <p:spPr/>
        <p:txBody>
          <a:bodyPr/>
          <a:lstStyle/>
          <a:p>
            <a:endParaRPr lang="en-PK"/>
          </a:p>
        </p:txBody>
      </p:sp>
      <p:pic>
        <p:nvPicPr>
          <p:cNvPr id="6" name="Content Placeholder 5">
            <a:extLst>
              <a:ext uri="{FF2B5EF4-FFF2-40B4-BE49-F238E27FC236}">
                <a16:creationId xmlns:a16="http://schemas.microsoft.com/office/drawing/2014/main" id="{5A7EEDF3-3E97-862C-8E43-1620B989F9DF}"/>
              </a:ext>
            </a:extLst>
          </p:cNvPr>
          <p:cNvPicPr>
            <a:picLocks noGrp="1" noChangeAspect="1"/>
          </p:cNvPicPr>
          <p:nvPr>
            <p:ph idx="1"/>
          </p:nvPr>
        </p:nvPicPr>
        <p:blipFill>
          <a:blip r:embed="rId2"/>
          <a:stretch>
            <a:fillRect/>
          </a:stretch>
        </p:blipFill>
        <p:spPr>
          <a:xfrm>
            <a:off x="1907458" y="589935"/>
            <a:ext cx="9547123" cy="5587028"/>
          </a:xfrm>
          <a:prstGeom prst="rect">
            <a:avLst/>
          </a:prstGeom>
        </p:spPr>
      </p:pic>
      <p:sp>
        <p:nvSpPr>
          <p:cNvPr id="4" name="Footer Placeholder 3">
            <a:extLst>
              <a:ext uri="{FF2B5EF4-FFF2-40B4-BE49-F238E27FC236}">
                <a16:creationId xmlns:a16="http://schemas.microsoft.com/office/drawing/2014/main" id="{CB698664-876B-4F9A-2A64-ADF1B719B570}"/>
              </a:ext>
            </a:extLst>
          </p:cNvPr>
          <p:cNvSpPr>
            <a:spLocks noGrp="1"/>
          </p:cNvSpPr>
          <p:nvPr>
            <p:ph type="ftr" sz="quarter" idx="11"/>
          </p:nvPr>
        </p:nvSpPr>
        <p:spPr/>
        <p:txBody>
          <a:bodyPr/>
          <a:lstStyle/>
          <a:p>
            <a:endParaRPr lang="en-PK"/>
          </a:p>
        </p:txBody>
      </p:sp>
      <p:sp>
        <p:nvSpPr>
          <p:cNvPr id="5" name="Slide Number Placeholder 4">
            <a:extLst>
              <a:ext uri="{FF2B5EF4-FFF2-40B4-BE49-F238E27FC236}">
                <a16:creationId xmlns:a16="http://schemas.microsoft.com/office/drawing/2014/main" id="{EC50DA66-FCA4-6863-94E1-0AFE190E02E3}"/>
              </a:ext>
            </a:extLst>
          </p:cNvPr>
          <p:cNvSpPr>
            <a:spLocks noGrp="1"/>
          </p:cNvSpPr>
          <p:nvPr>
            <p:ph type="sldNum" sz="quarter" idx="12"/>
          </p:nvPr>
        </p:nvSpPr>
        <p:spPr/>
        <p:txBody>
          <a:bodyPr/>
          <a:lstStyle/>
          <a:p>
            <a:fld id="{E388A2E6-5E95-436D-876E-E9F98F30DB59}" type="slidenum">
              <a:rPr lang="en-PK" smtClean="0"/>
              <a:t>57</a:t>
            </a:fld>
            <a:endParaRPr lang="en-PK"/>
          </a:p>
        </p:txBody>
      </p:sp>
      <p:pic>
        <p:nvPicPr>
          <p:cNvPr id="3" name="Picture 2">
            <a:extLst>
              <a:ext uri="{FF2B5EF4-FFF2-40B4-BE49-F238E27FC236}">
                <a16:creationId xmlns:a16="http://schemas.microsoft.com/office/drawing/2014/main" id="{0D7EA0D3-94BC-551C-1FE6-62FCC3F82622}"/>
              </a:ext>
            </a:extLst>
          </p:cNvPr>
          <p:cNvPicPr>
            <a:picLocks noChangeAspect="1"/>
          </p:cNvPicPr>
          <p:nvPr/>
        </p:nvPicPr>
        <p:blipFill>
          <a:blip r:embed="rId3"/>
          <a:stretch>
            <a:fillRect/>
          </a:stretch>
        </p:blipFill>
        <p:spPr>
          <a:xfrm>
            <a:off x="246836" y="169697"/>
            <a:ext cx="1182727" cy="1146147"/>
          </a:xfrm>
          <a:prstGeom prst="rect">
            <a:avLst/>
          </a:prstGeom>
        </p:spPr>
      </p:pic>
    </p:spTree>
    <p:extLst>
      <p:ext uri="{BB962C8B-B14F-4D97-AF65-F5344CB8AC3E}">
        <p14:creationId xmlns:p14="http://schemas.microsoft.com/office/powerpoint/2010/main" val="2416996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21C96-FD29-AFC9-6940-8DEFA2CED577}"/>
              </a:ext>
            </a:extLst>
          </p:cNvPr>
          <p:cNvSpPr>
            <a:spLocks noGrp="1"/>
          </p:cNvSpPr>
          <p:nvPr>
            <p:ph type="title"/>
          </p:nvPr>
        </p:nvSpPr>
        <p:spPr>
          <a:xfrm>
            <a:off x="1425676" y="365125"/>
            <a:ext cx="9928123" cy="1325563"/>
          </a:xfrm>
        </p:spPr>
        <p:txBody>
          <a:bodyPr/>
          <a:lstStyle/>
          <a:p>
            <a:r>
              <a:rPr lang="en-US" dirty="0"/>
              <a:t>Examples of class activation maps (CAMs) for localizing fractures</a:t>
            </a:r>
            <a:endParaRPr lang="en-PK" dirty="0"/>
          </a:p>
        </p:txBody>
      </p:sp>
      <p:pic>
        <p:nvPicPr>
          <p:cNvPr id="6" name="Content Placeholder 5">
            <a:extLst>
              <a:ext uri="{FF2B5EF4-FFF2-40B4-BE49-F238E27FC236}">
                <a16:creationId xmlns:a16="http://schemas.microsoft.com/office/drawing/2014/main" id="{A57A2524-A6D4-9A50-8A31-D551572AACC6}"/>
              </a:ext>
            </a:extLst>
          </p:cNvPr>
          <p:cNvPicPr>
            <a:picLocks noGrp="1" noChangeAspect="1"/>
          </p:cNvPicPr>
          <p:nvPr>
            <p:ph idx="1"/>
          </p:nvPr>
        </p:nvPicPr>
        <p:blipFill>
          <a:blip r:embed="rId2"/>
          <a:stretch>
            <a:fillRect/>
          </a:stretch>
        </p:blipFill>
        <p:spPr>
          <a:xfrm>
            <a:off x="3601342" y="1690688"/>
            <a:ext cx="7447380" cy="4351338"/>
          </a:xfrm>
          <a:prstGeom prst="rect">
            <a:avLst/>
          </a:prstGeom>
        </p:spPr>
      </p:pic>
      <p:sp>
        <p:nvSpPr>
          <p:cNvPr id="4" name="Footer Placeholder 3">
            <a:extLst>
              <a:ext uri="{FF2B5EF4-FFF2-40B4-BE49-F238E27FC236}">
                <a16:creationId xmlns:a16="http://schemas.microsoft.com/office/drawing/2014/main" id="{40E7C9C5-F861-AF65-27E8-6A6AF4164272}"/>
              </a:ext>
            </a:extLst>
          </p:cNvPr>
          <p:cNvSpPr>
            <a:spLocks noGrp="1"/>
          </p:cNvSpPr>
          <p:nvPr>
            <p:ph type="ftr" sz="quarter" idx="11"/>
          </p:nvPr>
        </p:nvSpPr>
        <p:spPr/>
        <p:txBody>
          <a:bodyPr/>
          <a:lstStyle/>
          <a:p>
            <a:endParaRPr lang="en-PK"/>
          </a:p>
        </p:txBody>
      </p:sp>
      <p:sp>
        <p:nvSpPr>
          <p:cNvPr id="5" name="Slide Number Placeholder 4">
            <a:extLst>
              <a:ext uri="{FF2B5EF4-FFF2-40B4-BE49-F238E27FC236}">
                <a16:creationId xmlns:a16="http://schemas.microsoft.com/office/drawing/2014/main" id="{4D7F69E8-FEAA-5FA4-C48A-F2C72CE43A72}"/>
              </a:ext>
            </a:extLst>
          </p:cNvPr>
          <p:cNvSpPr>
            <a:spLocks noGrp="1"/>
          </p:cNvSpPr>
          <p:nvPr>
            <p:ph type="sldNum" sz="quarter" idx="12"/>
          </p:nvPr>
        </p:nvSpPr>
        <p:spPr/>
        <p:txBody>
          <a:bodyPr/>
          <a:lstStyle/>
          <a:p>
            <a:fld id="{E388A2E6-5E95-436D-876E-E9F98F30DB59}" type="slidenum">
              <a:rPr lang="en-PK" smtClean="0"/>
              <a:t>58</a:t>
            </a:fld>
            <a:endParaRPr lang="en-PK"/>
          </a:p>
        </p:txBody>
      </p:sp>
      <p:pic>
        <p:nvPicPr>
          <p:cNvPr id="3" name="Picture 2">
            <a:extLst>
              <a:ext uri="{FF2B5EF4-FFF2-40B4-BE49-F238E27FC236}">
                <a16:creationId xmlns:a16="http://schemas.microsoft.com/office/drawing/2014/main" id="{921CD6DE-CE85-2276-FD71-829C164BFA00}"/>
              </a:ext>
            </a:extLst>
          </p:cNvPr>
          <p:cNvPicPr>
            <a:picLocks noChangeAspect="1"/>
          </p:cNvPicPr>
          <p:nvPr/>
        </p:nvPicPr>
        <p:blipFill>
          <a:blip r:embed="rId3"/>
          <a:stretch>
            <a:fillRect/>
          </a:stretch>
        </p:blipFill>
        <p:spPr>
          <a:xfrm>
            <a:off x="167028" y="303236"/>
            <a:ext cx="1182727" cy="1146147"/>
          </a:xfrm>
          <a:prstGeom prst="rect">
            <a:avLst/>
          </a:prstGeom>
        </p:spPr>
      </p:pic>
    </p:spTree>
    <p:extLst>
      <p:ext uri="{BB962C8B-B14F-4D97-AF65-F5344CB8AC3E}">
        <p14:creationId xmlns:p14="http://schemas.microsoft.com/office/powerpoint/2010/main" val="25214580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E8E72-0E1F-516C-759B-D8992527F2AD}"/>
              </a:ext>
            </a:extLst>
          </p:cNvPr>
          <p:cNvSpPr>
            <a:spLocks noGrp="1"/>
          </p:cNvSpPr>
          <p:nvPr>
            <p:ph type="title"/>
          </p:nvPr>
        </p:nvSpPr>
        <p:spPr/>
        <p:txBody>
          <a:bodyPr/>
          <a:lstStyle/>
          <a:p>
            <a:endParaRPr lang="en-PK"/>
          </a:p>
        </p:txBody>
      </p:sp>
      <p:pic>
        <p:nvPicPr>
          <p:cNvPr id="6" name="Content Placeholder 5">
            <a:extLst>
              <a:ext uri="{FF2B5EF4-FFF2-40B4-BE49-F238E27FC236}">
                <a16:creationId xmlns:a16="http://schemas.microsoft.com/office/drawing/2014/main" id="{70DE2350-D188-62EF-4F6D-8DAFC9728984}"/>
              </a:ext>
            </a:extLst>
          </p:cNvPr>
          <p:cNvPicPr>
            <a:picLocks noGrp="1" noChangeAspect="1"/>
          </p:cNvPicPr>
          <p:nvPr>
            <p:ph idx="1"/>
          </p:nvPr>
        </p:nvPicPr>
        <p:blipFill>
          <a:blip r:embed="rId2"/>
          <a:stretch>
            <a:fillRect/>
          </a:stretch>
        </p:blipFill>
        <p:spPr>
          <a:xfrm>
            <a:off x="1810324" y="814406"/>
            <a:ext cx="7624677" cy="4351338"/>
          </a:xfrm>
          <a:prstGeom prst="rect">
            <a:avLst/>
          </a:prstGeom>
        </p:spPr>
      </p:pic>
      <p:sp>
        <p:nvSpPr>
          <p:cNvPr id="4" name="Footer Placeholder 3">
            <a:extLst>
              <a:ext uri="{FF2B5EF4-FFF2-40B4-BE49-F238E27FC236}">
                <a16:creationId xmlns:a16="http://schemas.microsoft.com/office/drawing/2014/main" id="{4D08A191-DE18-742B-0457-8325E8F027A7}"/>
              </a:ext>
            </a:extLst>
          </p:cNvPr>
          <p:cNvSpPr>
            <a:spLocks noGrp="1"/>
          </p:cNvSpPr>
          <p:nvPr>
            <p:ph type="ftr" sz="quarter" idx="11"/>
          </p:nvPr>
        </p:nvSpPr>
        <p:spPr/>
        <p:txBody>
          <a:bodyPr/>
          <a:lstStyle/>
          <a:p>
            <a:endParaRPr lang="en-PK"/>
          </a:p>
        </p:txBody>
      </p:sp>
      <p:sp>
        <p:nvSpPr>
          <p:cNvPr id="5" name="Slide Number Placeholder 4">
            <a:extLst>
              <a:ext uri="{FF2B5EF4-FFF2-40B4-BE49-F238E27FC236}">
                <a16:creationId xmlns:a16="http://schemas.microsoft.com/office/drawing/2014/main" id="{F9C005D8-5341-1AB5-70FB-BB45842C0152}"/>
              </a:ext>
            </a:extLst>
          </p:cNvPr>
          <p:cNvSpPr>
            <a:spLocks noGrp="1"/>
          </p:cNvSpPr>
          <p:nvPr>
            <p:ph type="sldNum" sz="quarter" idx="12"/>
          </p:nvPr>
        </p:nvSpPr>
        <p:spPr/>
        <p:txBody>
          <a:bodyPr/>
          <a:lstStyle/>
          <a:p>
            <a:fld id="{E388A2E6-5E95-436D-876E-E9F98F30DB59}" type="slidenum">
              <a:rPr lang="en-PK" smtClean="0"/>
              <a:t>59</a:t>
            </a:fld>
            <a:endParaRPr lang="en-PK"/>
          </a:p>
        </p:txBody>
      </p:sp>
      <p:pic>
        <p:nvPicPr>
          <p:cNvPr id="7" name="Picture 6">
            <a:extLst>
              <a:ext uri="{FF2B5EF4-FFF2-40B4-BE49-F238E27FC236}">
                <a16:creationId xmlns:a16="http://schemas.microsoft.com/office/drawing/2014/main" id="{2A1C9753-AA12-BA12-5539-595FDC074D4C}"/>
              </a:ext>
            </a:extLst>
          </p:cNvPr>
          <p:cNvPicPr>
            <a:picLocks noChangeAspect="1"/>
          </p:cNvPicPr>
          <p:nvPr/>
        </p:nvPicPr>
        <p:blipFill>
          <a:blip r:embed="rId3"/>
          <a:stretch>
            <a:fillRect/>
          </a:stretch>
        </p:blipFill>
        <p:spPr>
          <a:xfrm>
            <a:off x="141535" y="241332"/>
            <a:ext cx="1182727" cy="1146147"/>
          </a:xfrm>
          <a:prstGeom prst="rect">
            <a:avLst/>
          </a:prstGeom>
        </p:spPr>
      </p:pic>
    </p:spTree>
    <p:extLst>
      <p:ext uri="{BB962C8B-B14F-4D97-AF65-F5344CB8AC3E}">
        <p14:creationId xmlns:p14="http://schemas.microsoft.com/office/powerpoint/2010/main" val="2909655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FB8B6-BD10-C9D9-AECC-DE5DF428687B}"/>
              </a:ext>
            </a:extLst>
          </p:cNvPr>
          <p:cNvSpPr>
            <a:spLocks noGrp="1"/>
          </p:cNvSpPr>
          <p:nvPr>
            <p:ph type="title"/>
          </p:nvPr>
        </p:nvSpPr>
        <p:spPr>
          <a:xfrm>
            <a:off x="1635161" y="365125"/>
            <a:ext cx="9718637" cy="1158341"/>
          </a:xfrm>
        </p:spPr>
        <p:txBody>
          <a:bodyPr>
            <a:normAutofit fontScale="90000"/>
          </a:bodyPr>
          <a:lstStyle/>
          <a:p>
            <a:r>
              <a:rPr kumimoji="0" lang="en-US" sz="4000" b="1" i="0" u="none" strike="noStrike" kern="1200" cap="none" spc="0" normalizeH="0" baseline="0" noProof="0" dirty="0">
                <a:ln>
                  <a:noFill/>
                </a:ln>
                <a:solidFill>
                  <a:prstClr val="white"/>
                </a:solidFill>
                <a:effectLst/>
                <a:uLnTx/>
                <a:uFillTx/>
                <a:latin typeface="Calibri Light" panose="020F0302020204030204"/>
                <a:ea typeface="+mj-ea"/>
                <a:cs typeface="+mj-cs"/>
              </a:rPr>
              <a:t>LEARNING OBJECTIVES</a:t>
            </a:r>
            <a:br>
              <a:rPr kumimoji="0" lang="en-US" sz="4000" b="1" i="0" u="none" strike="noStrike" kern="1200" cap="none" spc="0" normalizeH="0" baseline="0" noProof="0" dirty="0">
                <a:ln>
                  <a:noFill/>
                </a:ln>
                <a:solidFill>
                  <a:prstClr val="white"/>
                </a:solidFill>
                <a:effectLst/>
                <a:uLnTx/>
                <a:uFillTx/>
                <a:latin typeface="Calibri Light" panose="020F0302020204030204"/>
                <a:ea typeface="+mj-ea"/>
                <a:cs typeface="+mj-cs"/>
              </a:rPr>
            </a:br>
            <a:br>
              <a:rPr kumimoji="0" lang="en-US" sz="4000" b="1" i="0" u="none" strike="noStrike" kern="1200" cap="none" spc="0" normalizeH="0" baseline="0" noProof="0" dirty="0">
                <a:ln>
                  <a:noFill/>
                </a:ln>
                <a:solidFill>
                  <a:prstClr val="white"/>
                </a:solidFill>
                <a:effectLst/>
                <a:uLnTx/>
                <a:uFillTx/>
                <a:latin typeface="Calibri Light" panose="020F0302020204030204"/>
                <a:ea typeface="+mj-ea"/>
                <a:cs typeface="+mj-cs"/>
              </a:rPr>
            </a:br>
            <a:br>
              <a:rPr kumimoji="0" lang="en-US" sz="4000" b="1" i="0" u="none" strike="noStrike" kern="1200" cap="none" spc="0" normalizeH="0" baseline="0" noProof="0" dirty="0">
                <a:ln>
                  <a:noFill/>
                </a:ln>
                <a:solidFill>
                  <a:prstClr val="white"/>
                </a:solidFill>
                <a:effectLst/>
                <a:uLnTx/>
                <a:uFillTx/>
                <a:latin typeface="Calibri Light" panose="020F0302020204030204"/>
                <a:ea typeface="+mj-ea"/>
                <a:cs typeface="+mj-cs"/>
              </a:rPr>
            </a:br>
            <a:br>
              <a:rPr lang="en-US" sz="4000" b="1" dirty="0">
                <a:solidFill>
                  <a:prstClr val="white"/>
                </a:solidFill>
                <a:latin typeface="Calibri Light" panose="020F0302020204030204"/>
              </a:rPr>
            </a:br>
            <a:r>
              <a:rPr lang="en-US" sz="4000" b="1" dirty="0">
                <a:solidFill>
                  <a:prstClr val="white"/>
                </a:solidFill>
                <a:latin typeface="Calibri Light" panose="020F0302020204030204"/>
              </a:rPr>
              <a:t>                       </a:t>
            </a:r>
            <a:br>
              <a:rPr lang="en-US" sz="4000" b="1" dirty="0">
                <a:solidFill>
                  <a:prstClr val="white"/>
                </a:solidFill>
                <a:latin typeface="Calibri Light" panose="020F0302020204030204"/>
              </a:rPr>
            </a:br>
            <a:br>
              <a:rPr lang="en-US" sz="4000" b="1" dirty="0">
                <a:solidFill>
                  <a:prstClr val="white"/>
                </a:solidFill>
                <a:latin typeface="Calibri Light" panose="020F0302020204030204"/>
              </a:rPr>
            </a:br>
            <a:br>
              <a:rPr lang="en-US" sz="4000" b="1" dirty="0">
                <a:solidFill>
                  <a:prstClr val="white"/>
                </a:solidFill>
                <a:latin typeface="Calibri Light" panose="020F0302020204030204"/>
              </a:rPr>
            </a:br>
            <a:br>
              <a:rPr lang="en-US" sz="4000" b="1" dirty="0">
                <a:solidFill>
                  <a:prstClr val="white"/>
                </a:solidFill>
                <a:latin typeface="Calibri Light" panose="020F0302020204030204"/>
              </a:rPr>
            </a:br>
            <a:br>
              <a:rPr lang="en-US" sz="4000" b="1" dirty="0">
                <a:solidFill>
                  <a:prstClr val="white"/>
                </a:solidFill>
                <a:latin typeface="Calibri Light" panose="020F0302020204030204"/>
              </a:rPr>
            </a:br>
            <a:r>
              <a:rPr lang="en-US" sz="4000" b="1" dirty="0">
                <a:solidFill>
                  <a:prstClr val="white"/>
                </a:solidFill>
                <a:latin typeface="Calibri Light" panose="020F0302020204030204"/>
              </a:rPr>
              <a:t>  </a:t>
            </a:r>
            <a:br>
              <a:rPr lang="en-US" sz="4000" b="1" dirty="0">
                <a:solidFill>
                  <a:prstClr val="white"/>
                </a:solidFill>
                <a:latin typeface="Calibri Light" panose="020F0302020204030204"/>
              </a:rPr>
            </a:br>
            <a:r>
              <a:rPr lang="en-US" sz="4000" b="1" dirty="0">
                <a:solidFill>
                  <a:prstClr val="white"/>
                </a:solidFill>
                <a:latin typeface="Calibri Light" panose="020F0302020204030204"/>
              </a:rPr>
              <a:t>LEARNING OBJECTIVES</a:t>
            </a:r>
            <a:br>
              <a:rPr lang="en-US" sz="4000" b="1" dirty="0">
                <a:solidFill>
                  <a:prstClr val="white"/>
                </a:solidFill>
                <a:latin typeface="Calibri Light" panose="020F0302020204030204"/>
              </a:rPr>
            </a:br>
            <a:br>
              <a:rPr lang="en-US" sz="4000" b="1" dirty="0">
                <a:solidFill>
                  <a:prstClr val="white"/>
                </a:solidFill>
                <a:latin typeface="Calibri Light" panose="020F0302020204030204"/>
              </a:rPr>
            </a:br>
            <a:br>
              <a:rPr lang="en-US" sz="4000" b="1" dirty="0">
                <a:solidFill>
                  <a:prstClr val="white"/>
                </a:solidFill>
                <a:latin typeface="Calibri Light" panose="020F0302020204030204"/>
              </a:rPr>
            </a:br>
            <a:r>
              <a:rPr lang="en-US" sz="4000" b="1" dirty="0">
                <a:solidFill>
                  <a:prstClr val="white"/>
                </a:solidFill>
                <a:latin typeface="Calibri Light" panose="020F0302020204030204"/>
              </a:rPr>
              <a:t>  </a:t>
            </a:r>
            <a:br>
              <a:rPr kumimoji="0" lang="en-US" sz="2700" b="1" i="0" u="none" strike="noStrike" kern="1200" cap="none" spc="0" normalizeH="0" baseline="0" noProof="0" dirty="0">
                <a:ln>
                  <a:noFill/>
                </a:ln>
                <a:solidFill>
                  <a:prstClr val="white"/>
                </a:solidFill>
                <a:effectLst/>
                <a:uLnTx/>
                <a:uFillTx/>
                <a:latin typeface="Calibri Light" panose="020F0302020204030204"/>
                <a:ea typeface="+mj-ea"/>
                <a:cs typeface="+mj-cs"/>
              </a:rPr>
            </a:br>
            <a:br>
              <a:rPr kumimoji="0" lang="en-US" sz="2700" b="1" i="0" u="none" strike="noStrike" kern="1200" cap="none" spc="0" normalizeH="0" baseline="0" noProof="0" dirty="0">
                <a:ln>
                  <a:noFill/>
                </a:ln>
                <a:solidFill>
                  <a:prstClr val="white"/>
                </a:solidFill>
                <a:effectLst/>
                <a:uLnTx/>
                <a:uFillTx/>
                <a:latin typeface="Calibri Light" panose="020F0302020204030204"/>
                <a:ea typeface="+mj-ea"/>
                <a:cs typeface="+mj-cs"/>
              </a:rPr>
            </a:br>
            <a:br>
              <a:rPr kumimoji="0" lang="en-US" sz="2700" b="1" i="0" u="none" strike="noStrike" kern="1200" cap="none" spc="0" normalizeH="0" baseline="0" noProof="0" dirty="0">
                <a:ln>
                  <a:noFill/>
                </a:ln>
                <a:solidFill>
                  <a:prstClr val="white"/>
                </a:solidFill>
                <a:effectLst/>
                <a:uLnTx/>
                <a:uFillTx/>
                <a:latin typeface="Calibri Light" panose="020F0302020204030204"/>
                <a:ea typeface="+mj-ea"/>
                <a:cs typeface="+mj-cs"/>
              </a:rPr>
            </a:br>
            <a:br>
              <a:rPr kumimoji="0" lang="en-US" sz="2800" b="1" i="0" u="none" strike="noStrike" kern="1200" cap="none" spc="0" normalizeH="0" baseline="0" noProof="0" dirty="0">
                <a:ln>
                  <a:noFill/>
                </a:ln>
                <a:solidFill>
                  <a:prstClr val="white"/>
                </a:solidFill>
                <a:effectLst/>
                <a:uLnTx/>
                <a:uFillTx/>
                <a:latin typeface="Calibri Light" panose="020F0302020204030204"/>
                <a:ea typeface="+mj-ea"/>
                <a:cs typeface="+mj-cs"/>
              </a:rPr>
            </a:br>
            <a:br>
              <a:rPr kumimoji="0" lang="en-US" sz="4000" b="1" i="0" u="none" strike="noStrike" kern="1200" cap="none" spc="0" normalizeH="0" baseline="0" noProof="0" dirty="0">
                <a:ln>
                  <a:noFill/>
                </a:ln>
                <a:solidFill>
                  <a:prstClr val="white"/>
                </a:solidFill>
                <a:effectLst/>
                <a:uLnTx/>
                <a:uFillTx/>
                <a:latin typeface="Calibri Light" panose="020F0302020204030204"/>
                <a:ea typeface="+mj-ea"/>
                <a:cs typeface="+mj-cs"/>
              </a:rPr>
            </a:br>
            <a:br>
              <a:rPr kumimoji="0" lang="en-US" sz="4000" b="1" i="0" u="none" strike="noStrike" kern="1200" cap="none" spc="0" normalizeH="0" baseline="0" noProof="0" dirty="0">
                <a:ln>
                  <a:noFill/>
                </a:ln>
                <a:solidFill>
                  <a:prstClr val="white"/>
                </a:solidFill>
                <a:effectLst/>
                <a:uLnTx/>
                <a:uFillTx/>
                <a:latin typeface="Calibri Light" panose="020F0302020204030204"/>
                <a:ea typeface="+mj-ea"/>
                <a:cs typeface="+mj-cs"/>
              </a:rPr>
            </a:br>
            <a:br>
              <a:rPr kumimoji="0" lang="en-US" sz="4000" b="1" i="0" u="none" strike="noStrike" kern="1200" cap="none" spc="0" normalizeH="0" baseline="0" noProof="0" dirty="0">
                <a:ln>
                  <a:noFill/>
                </a:ln>
                <a:solidFill>
                  <a:prstClr val="white"/>
                </a:solidFill>
                <a:effectLst/>
                <a:uLnTx/>
                <a:uFillTx/>
                <a:latin typeface="Calibri Light" panose="020F0302020204030204"/>
                <a:ea typeface="+mj-ea"/>
                <a:cs typeface="+mj-cs"/>
              </a:rPr>
            </a:br>
            <a:endParaRPr lang="en-PK" dirty="0"/>
          </a:p>
        </p:txBody>
      </p:sp>
      <p:sp>
        <p:nvSpPr>
          <p:cNvPr id="3" name="Footer Placeholder 2">
            <a:extLst>
              <a:ext uri="{FF2B5EF4-FFF2-40B4-BE49-F238E27FC236}">
                <a16:creationId xmlns:a16="http://schemas.microsoft.com/office/drawing/2014/main" id="{B4A1ED5B-308E-CD46-0F10-1057D38EA147}"/>
              </a:ext>
            </a:extLst>
          </p:cNvPr>
          <p:cNvSpPr>
            <a:spLocks noGrp="1"/>
          </p:cNvSpPr>
          <p:nvPr>
            <p:ph type="ftr" sz="quarter" idx="11"/>
          </p:nvPr>
        </p:nvSpPr>
        <p:spPr/>
        <p:txBody>
          <a:bodyPr/>
          <a:lstStyle/>
          <a:p>
            <a:endParaRPr lang="en-PK"/>
          </a:p>
        </p:txBody>
      </p:sp>
      <p:sp>
        <p:nvSpPr>
          <p:cNvPr id="4" name="Slide Number Placeholder 3">
            <a:extLst>
              <a:ext uri="{FF2B5EF4-FFF2-40B4-BE49-F238E27FC236}">
                <a16:creationId xmlns:a16="http://schemas.microsoft.com/office/drawing/2014/main" id="{ECBC6D53-D8DD-2926-B8CD-A0FD4F8B0F32}"/>
              </a:ext>
            </a:extLst>
          </p:cNvPr>
          <p:cNvSpPr>
            <a:spLocks noGrp="1"/>
          </p:cNvSpPr>
          <p:nvPr>
            <p:ph type="sldNum" sz="quarter" idx="12"/>
          </p:nvPr>
        </p:nvSpPr>
        <p:spPr/>
        <p:txBody>
          <a:bodyPr/>
          <a:lstStyle/>
          <a:p>
            <a:fld id="{E388A2E6-5E95-436D-876E-E9F98F30DB59}" type="slidenum">
              <a:rPr lang="en-PK" smtClean="0"/>
              <a:t>6</a:t>
            </a:fld>
            <a:endParaRPr lang="en-PK"/>
          </a:p>
        </p:txBody>
      </p:sp>
      <p:pic>
        <p:nvPicPr>
          <p:cNvPr id="7" name="Picture 6">
            <a:extLst>
              <a:ext uri="{FF2B5EF4-FFF2-40B4-BE49-F238E27FC236}">
                <a16:creationId xmlns:a16="http://schemas.microsoft.com/office/drawing/2014/main" id="{968C4A51-28B3-9BFA-E3B6-F4B3822D9444}"/>
              </a:ext>
            </a:extLst>
          </p:cNvPr>
          <p:cNvPicPr>
            <a:picLocks noChangeAspect="1"/>
          </p:cNvPicPr>
          <p:nvPr/>
        </p:nvPicPr>
        <p:blipFill>
          <a:blip r:embed="rId2"/>
          <a:stretch>
            <a:fillRect/>
          </a:stretch>
        </p:blipFill>
        <p:spPr>
          <a:xfrm>
            <a:off x="132890" y="128166"/>
            <a:ext cx="1188823" cy="1158340"/>
          </a:xfrm>
          <a:prstGeom prst="rect">
            <a:avLst/>
          </a:prstGeom>
        </p:spPr>
      </p:pic>
      <p:pic>
        <p:nvPicPr>
          <p:cNvPr id="9" name="Picture 8">
            <a:extLst>
              <a:ext uri="{FF2B5EF4-FFF2-40B4-BE49-F238E27FC236}">
                <a16:creationId xmlns:a16="http://schemas.microsoft.com/office/drawing/2014/main" id="{839D9C8D-FF0F-56DB-46D1-CA069942B26E}"/>
              </a:ext>
            </a:extLst>
          </p:cNvPr>
          <p:cNvPicPr>
            <a:picLocks noChangeAspect="1"/>
          </p:cNvPicPr>
          <p:nvPr/>
        </p:nvPicPr>
        <p:blipFill>
          <a:blip r:embed="rId3"/>
          <a:stretch>
            <a:fillRect/>
          </a:stretch>
        </p:blipFill>
        <p:spPr>
          <a:xfrm>
            <a:off x="727587" y="1612491"/>
            <a:ext cx="9971292" cy="3952568"/>
          </a:xfrm>
          <a:prstGeom prst="rect">
            <a:avLst/>
          </a:prstGeom>
        </p:spPr>
      </p:pic>
    </p:spTree>
    <p:extLst>
      <p:ext uri="{BB962C8B-B14F-4D97-AF65-F5344CB8AC3E}">
        <p14:creationId xmlns:p14="http://schemas.microsoft.com/office/powerpoint/2010/main" val="1013070474"/>
      </p:ext>
    </p:extLst>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94F753F-F3A2-45C4-D59E-33AB5A705FDE}"/>
              </a:ext>
            </a:extLst>
          </p:cNvPr>
          <p:cNvSpPr>
            <a:spLocks noGrp="1"/>
          </p:cNvSpPr>
          <p:nvPr>
            <p:ph type="title"/>
          </p:nvPr>
        </p:nvSpPr>
        <p:spPr/>
        <p:txBody>
          <a:bodyPr/>
          <a:lstStyle/>
          <a:p>
            <a:endParaRPr lang="en-PK"/>
          </a:p>
        </p:txBody>
      </p:sp>
      <p:pic>
        <p:nvPicPr>
          <p:cNvPr id="7" name="Content Placeholder 6">
            <a:extLst>
              <a:ext uri="{FF2B5EF4-FFF2-40B4-BE49-F238E27FC236}">
                <a16:creationId xmlns:a16="http://schemas.microsoft.com/office/drawing/2014/main" id="{E606A7B6-2EF2-A043-A499-D2B613F96C5B}"/>
              </a:ext>
            </a:extLst>
          </p:cNvPr>
          <p:cNvPicPr>
            <a:picLocks noGrp="1" noChangeAspect="1"/>
          </p:cNvPicPr>
          <p:nvPr>
            <p:ph sz="half" idx="1"/>
          </p:nvPr>
        </p:nvPicPr>
        <p:blipFill>
          <a:blip r:embed="rId2"/>
          <a:stretch>
            <a:fillRect/>
          </a:stretch>
        </p:blipFill>
        <p:spPr>
          <a:xfrm>
            <a:off x="275303" y="157266"/>
            <a:ext cx="6223820" cy="6543468"/>
          </a:xfrm>
        </p:spPr>
      </p:pic>
      <p:pic>
        <p:nvPicPr>
          <p:cNvPr id="11" name="Content Placeholder 10">
            <a:extLst>
              <a:ext uri="{FF2B5EF4-FFF2-40B4-BE49-F238E27FC236}">
                <a16:creationId xmlns:a16="http://schemas.microsoft.com/office/drawing/2014/main" id="{F7E9D9DF-DA6A-972F-4AED-6B0EA4B0D678}"/>
              </a:ext>
            </a:extLst>
          </p:cNvPr>
          <p:cNvPicPr>
            <a:picLocks noGrp="1" noChangeAspect="1"/>
          </p:cNvPicPr>
          <p:nvPr>
            <p:ph sz="half" idx="2"/>
          </p:nvPr>
        </p:nvPicPr>
        <p:blipFill>
          <a:blip r:embed="rId3"/>
          <a:stretch>
            <a:fillRect/>
          </a:stretch>
        </p:blipFill>
        <p:spPr>
          <a:xfrm>
            <a:off x="6839763" y="136525"/>
            <a:ext cx="5181600" cy="6543468"/>
          </a:xfrm>
        </p:spPr>
      </p:pic>
      <p:sp>
        <p:nvSpPr>
          <p:cNvPr id="4" name="Footer Placeholder 3">
            <a:extLst>
              <a:ext uri="{FF2B5EF4-FFF2-40B4-BE49-F238E27FC236}">
                <a16:creationId xmlns:a16="http://schemas.microsoft.com/office/drawing/2014/main" id="{186A5723-7092-E963-0B53-DC12EDC2C9D6}"/>
              </a:ext>
            </a:extLst>
          </p:cNvPr>
          <p:cNvSpPr>
            <a:spLocks noGrp="1"/>
          </p:cNvSpPr>
          <p:nvPr>
            <p:ph type="ftr" sz="quarter" idx="11"/>
          </p:nvPr>
        </p:nvSpPr>
        <p:spPr/>
        <p:txBody>
          <a:bodyPr/>
          <a:lstStyle/>
          <a:p>
            <a:endParaRPr lang="en-PK"/>
          </a:p>
        </p:txBody>
      </p:sp>
      <p:sp>
        <p:nvSpPr>
          <p:cNvPr id="5" name="Slide Number Placeholder 4">
            <a:extLst>
              <a:ext uri="{FF2B5EF4-FFF2-40B4-BE49-F238E27FC236}">
                <a16:creationId xmlns:a16="http://schemas.microsoft.com/office/drawing/2014/main" id="{0B27686E-EA04-821F-BAE4-98DBF1EAA5DF}"/>
              </a:ext>
            </a:extLst>
          </p:cNvPr>
          <p:cNvSpPr>
            <a:spLocks noGrp="1"/>
          </p:cNvSpPr>
          <p:nvPr>
            <p:ph type="sldNum" sz="quarter" idx="12"/>
          </p:nvPr>
        </p:nvSpPr>
        <p:spPr/>
        <p:txBody>
          <a:bodyPr/>
          <a:lstStyle/>
          <a:p>
            <a:fld id="{E388A2E6-5E95-436D-876E-E9F98F30DB59}" type="slidenum">
              <a:rPr lang="en-PK" smtClean="0"/>
              <a:t>60</a:t>
            </a:fld>
            <a:endParaRPr lang="en-PK"/>
          </a:p>
        </p:txBody>
      </p:sp>
      <p:pic>
        <p:nvPicPr>
          <p:cNvPr id="12" name="Picture 11">
            <a:extLst>
              <a:ext uri="{FF2B5EF4-FFF2-40B4-BE49-F238E27FC236}">
                <a16:creationId xmlns:a16="http://schemas.microsoft.com/office/drawing/2014/main" id="{536C806F-0FF4-31C7-B54B-166582D97E89}"/>
              </a:ext>
            </a:extLst>
          </p:cNvPr>
          <p:cNvPicPr>
            <a:picLocks noChangeAspect="1"/>
          </p:cNvPicPr>
          <p:nvPr/>
        </p:nvPicPr>
        <p:blipFill>
          <a:blip r:embed="rId4"/>
          <a:stretch>
            <a:fillRect/>
          </a:stretch>
        </p:blipFill>
        <p:spPr>
          <a:xfrm>
            <a:off x="170636" y="157266"/>
            <a:ext cx="1182727" cy="1146147"/>
          </a:xfrm>
          <a:prstGeom prst="rect">
            <a:avLst/>
          </a:prstGeom>
        </p:spPr>
      </p:pic>
    </p:spTree>
    <p:extLst>
      <p:ext uri="{BB962C8B-B14F-4D97-AF65-F5344CB8AC3E}">
        <p14:creationId xmlns:p14="http://schemas.microsoft.com/office/powerpoint/2010/main" val="38632962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03FE3CE-F42F-663D-D948-A09D9EB5350F}"/>
              </a:ext>
            </a:extLst>
          </p:cNvPr>
          <p:cNvSpPr>
            <a:spLocks noGrp="1"/>
          </p:cNvSpPr>
          <p:nvPr>
            <p:ph type="title"/>
          </p:nvPr>
        </p:nvSpPr>
        <p:spPr>
          <a:xfrm>
            <a:off x="1818860" y="365125"/>
            <a:ext cx="9534939" cy="1325563"/>
          </a:xfrm>
        </p:spPr>
        <p:txBody>
          <a:bodyPr/>
          <a:lstStyle/>
          <a:p>
            <a:endParaRPr lang="en-PK" dirty="0"/>
          </a:p>
        </p:txBody>
      </p:sp>
      <p:sp>
        <p:nvSpPr>
          <p:cNvPr id="5" name="Footer Placeholder 4">
            <a:extLst>
              <a:ext uri="{FF2B5EF4-FFF2-40B4-BE49-F238E27FC236}">
                <a16:creationId xmlns:a16="http://schemas.microsoft.com/office/drawing/2014/main" id="{8798EB3D-9C49-05E3-CB5C-87901321AF1A}"/>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7F221329-7272-94DE-8144-73CA19FD5D3E}"/>
              </a:ext>
            </a:extLst>
          </p:cNvPr>
          <p:cNvSpPr>
            <a:spLocks noGrp="1"/>
          </p:cNvSpPr>
          <p:nvPr>
            <p:ph type="sldNum" sz="quarter" idx="12"/>
          </p:nvPr>
        </p:nvSpPr>
        <p:spPr/>
        <p:txBody>
          <a:bodyPr/>
          <a:lstStyle/>
          <a:p>
            <a:fld id="{E388A2E6-5E95-436D-876E-E9F98F30DB59}" type="slidenum">
              <a:rPr lang="en-PK" smtClean="0"/>
              <a:t>61</a:t>
            </a:fld>
            <a:endParaRPr lang="en-PK"/>
          </a:p>
        </p:txBody>
      </p:sp>
      <p:pic>
        <p:nvPicPr>
          <p:cNvPr id="8" name="Content Placeholder 6">
            <a:extLst>
              <a:ext uri="{FF2B5EF4-FFF2-40B4-BE49-F238E27FC236}">
                <a16:creationId xmlns:a16="http://schemas.microsoft.com/office/drawing/2014/main" id="{DE7BD9C9-4947-C9E6-A4EF-954530605E08}"/>
              </a:ext>
            </a:extLst>
          </p:cNvPr>
          <p:cNvPicPr>
            <a:picLocks noChangeAspect="1"/>
          </p:cNvPicPr>
          <p:nvPr/>
        </p:nvPicPr>
        <p:blipFill>
          <a:blip r:embed="rId2"/>
          <a:stretch>
            <a:fillRect/>
          </a:stretch>
        </p:blipFill>
        <p:spPr>
          <a:xfrm>
            <a:off x="3101008" y="1700627"/>
            <a:ext cx="5825066" cy="3276600"/>
          </a:xfrm>
          <a:prstGeom prst="rect">
            <a:avLst/>
          </a:prstGeom>
        </p:spPr>
      </p:pic>
      <p:pic>
        <p:nvPicPr>
          <p:cNvPr id="9" name="Picture 8">
            <a:extLst>
              <a:ext uri="{FF2B5EF4-FFF2-40B4-BE49-F238E27FC236}">
                <a16:creationId xmlns:a16="http://schemas.microsoft.com/office/drawing/2014/main" id="{F1A5AE77-ECD5-2365-45C2-FB57F2B2988D}"/>
              </a:ext>
            </a:extLst>
          </p:cNvPr>
          <p:cNvPicPr>
            <a:picLocks noChangeAspect="1"/>
          </p:cNvPicPr>
          <p:nvPr/>
        </p:nvPicPr>
        <p:blipFill>
          <a:blip r:embed="rId3"/>
          <a:stretch>
            <a:fillRect/>
          </a:stretch>
        </p:blipFill>
        <p:spPr>
          <a:xfrm>
            <a:off x="158085" y="134241"/>
            <a:ext cx="1182727" cy="1146147"/>
          </a:xfrm>
          <a:prstGeom prst="rect">
            <a:avLst/>
          </a:prstGeom>
        </p:spPr>
      </p:pic>
    </p:spTree>
    <p:extLst>
      <p:ext uri="{BB962C8B-B14F-4D97-AF65-F5344CB8AC3E}">
        <p14:creationId xmlns:p14="http://schemas.microsoft.com/office/powerpoint/2010/main" val="4754470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48B91-4396-B1CC-395C-D403508A3136}"/>
              </a:ext>
            </a:extLst>
          </p:cNvPr>
          <p:cNvSpPr>
            <a:spLocks noGrp="1"/>
          </p:cNvSpPr>
          <p:nvPr>
            <p:ph type="title"/>
          </p:nvPr>
        </p:nvSpPr>
        <p:spPr>
          <a:xfrm>
            <a:off x="1391478" y="365125"/>
            <a:ext cx="9962322" cy="1325563"/>
          </a:xfrm>
        </p:spPr>
        <p:txBody>
          <a:bodyPr/>
          <a:lstStyle/>
          <a:p>
            <a:endParaRPr lang="en-PK" dirty="0"/>
          </a:p>
        </p:txBody>
      </p:sp>
      <p:sp>
        <p:nvSpPr>
          <p:cNvPr id="3" name="Footer Placeholder 2">
            <a:extLst>
              <a:ext uri="{FF2B5EF4-FFF2-40B4-BE49-F238E27FC236}">
                <a16:creationId xmlns:a16="http://schemas.microsoft.com/office/drawing/2014/main" id="{3C98D58C-8899-23B3-6C7D-C437B713004F}"/>
              </a:ext>
            </a:extLst>
          </p:cNvPr>
          <p:cNvSpPr>
            <a:spLocks noGrp="1"/>
          </p:cNvSpPr>
          <p:nvPr>
            <p:ph type="ftr" sz="quarter" idx="11"/>
          </p:nvPr>
        </p:nvSpPr>
        <p:spPr/>
        <p:txBody>
          <a:bodyPr/>
          <a:lstStyle/>
          <a:p>
            <a:endParaRPr lang="en-PK"/>
          </a:p>
        </p:txBody>
      </p:sp>
      <p:sp>
        <p:nvSpPr>
          <p:cNvPr id="4" name="Slide Number Placeholder 3">
            <a:extLst>
              <a:ext uri="{FF2B5EF4-FFF2-40B4-BE49-F238E27FC236}">
                <a16:creationId xmlns:a16="http://schemas.microsoft.com/office/drawing/2014/main" id="{2D42C924-E87E-41B9-D266-B14AF331B2DB}"/>
              </a:ext>
            </a:extLst>
          </p:cNvPr>
          <p:cNvSpPr>
            <a:spLocks noGrp="1"/>
          </p:cNvSpPr>
          <p:nvPr>
            <p:ph type="sldNum" sz="quarter" idx="12"/>
          </p:nvPr>
        </p:nvSpPr>
        <p:spPr/>
        <p:txBody>
          <a:bodyPr/>
          <a:lstStyle/>
          <a:p>
            <a:fld id="{E388A2E6-5E95-436D-876E-E9F98F30DB59}" type="slidenum">
              <a:rPr lang="en-PK" smtClean="0"/>
              <a:t>62</a:t>
            </a:fld>
            <a:endParaRPr lang="en-PK"/>
          </a:p>
        </p:txBody>
      </p:sp>
      <p:pic>
        <p:nvPicPr>
          <p:cNvPr id="5" name="Picture 4">
            <a:extLst>
              <a:ext uri="{FF2B5EF4-FFF2-40B4-BE49-F238E27FC236}">
                <a16:creationId xmlns:a16="http://schemas.microsoft.com/office/drawing/2014/main" id="{0582BB9C-4070-D4C7-D4D6-C4A9427EEA39}"/>
              </a:ext>
            </a:extLst>
          </p:cNvPr>
          <p:cNvPicPr>
            <a:picLocks noChangeAspect="1"/>
          </p:cNvPicPr>
          <p:nvPr/>
        </p:nvPicPr>
        <p:blipFill>
          <a:blip r:embed="rId2"/>
          <a:stretch>
            <a:fillRect/>
          </a:stretch>
        </p:blipFill>
        <p:spPr>
          <a:xfrm>
            <a:off x="4059759" y="1392759"/>
            <a:ext cx="4072481" cy="4072481"/>
          </a:xfrm>
          <a:prstGeom prst="rect">
            <a:avLst/>
          </a:prstGeom>
        </p:spPr>
      </p:pic>
      <p:pic>
        <p:nvPicPr>
          <p:cNvPr id="6" name="Picture 5">
            <a:extLst>
              <a:ext uri="{FF2B5EF4-FFF2-40B4-BE49-F238E27FC236}">
                <a16:creationId xmlns:a16="http://schemas.microsoft.com/office/drawing/2014/main" id="{5565B296-DB7B-35A7-E688-E85DD95E9796}"/>
              </a:ext>
            </a:extLst>
          </p:cNvPr>
          <p:cNvPicPr>
            <a:picLocks noChangeAspect="1"/>
          </p:cNvPicPr>
          <p:nvPr/>
        </p:nvPicPr>
        <p:blipFill>
          <a:blip r:embed="rId3"/>
          <a:stretch>
            <a:fillRect/>
          </a:stretch>
        </p:blipFill>
        <p:spPr>
          <a:xfrm>
            <a:off x="158085" y="134241"/>
            <a:ext cx="1182727" cy="1146147"/>
          </a:xfrm>
          <a:prstGeom prst="rect">
            <a:avLst/>
          </a:prstGeom>
        </p:spPr>
      </p:pic>
    </p:spTree>
    <p:extLst>
      <p:ext uri="{BB962C8B-B14F-4D97-AF65-F5344CB8AC3E}">
        <p14:creationId xmlns:p14="http://schemas.microsoft.com/office/powerpoint/2010/main" val="23436113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39C9B-484C-C89A-4299-90D440BFBBF6}"/>
              </a:ext>
            </a:extLst>
          </p:cNvPr>
          <p:cNvSpPr>
            <a:spLocks noGrp="1"/>
          </p:cNvSpPr>
          <p:nvPr>
            <p:ph type="title"/>
          </p:nvPr>
        </p:nvSpPr>
        <p:spPr>
          <a:xfrm>
            <a:off x="2365512" y="365125"/>
            <a:ext cx="8988287" cy="1325563"/>
          </a:xfrm>
        </p:spPr>
        <p:txBody>
          <a:bodyPr/>
          <a:lstStyle/>
          <a:p>
            <a:endParaRPr lang="en-PK"/>
          </a:p>
        </p:txBody>
      </p:sp>
      <p:sp>
        <p:nvSpPr>
          <p:cNvPr id="3" name="Footer Placeholder 2">
            <a:extLst>
              <a:ext uri="{FF2B5EF4-FFF2-40B4-BE49-F238E27FC236}">
                <a16:creationId xmlns:a16="http://schemas.microsoft.com/office/drawing/2014/main" id="{D4EB1C85-E37F-59AA-120A-0CD828BD1E03}"/>
              </a:ext>
            </a:extLst>
          </p:cNvPr>
          <p:cNvSpPr>
            <a:spLocks noGrp="1"/>
          </p:cNvSpPr>
          <p:nvPr>
            <p:ph type="ftr" sz="quarter" idx="11"/>
          </p:nvPr>
        </p:nvSpPr>
        <p:spPr/>
        <p:txBody>
          <a:bodyPr/>
          <a:lstStyle/>
          <a:p>
            <a:endParaRPr lang="en-PK"/>
          </a:p>
        </p:txBody>
      </p:sp>
      <p:sp>
        <p:nvSpPr>
          <p:cNvPr id="4" name="Slide Number Placeholder 3">
            <a:extLst>
              <a:ext uri="{FF2B5EF4-FFF2-40B4-BE49-F238E27FC236}">
                <a16:creationId xmlns:a16="http://schemas.microsoft.com/office/drawing/2014/main" id="{E01B17A5-0439-5B67-B31B-1110736E2433}"/>
              </a:ext>
            </a:extLst>
          </p:cNvPr>
          <p:cNvSpPr>
            <a:spLocks noGrp="1"/>
          </p:cNvSpPr>
          <p:nvPr>
            <p:ph type="sldNum" sz="quarter" idx="12"/>
          </p:nvPr>
        </p:nvSpPr>
        <p:spPr/>
        <p:txBody>
          <a:bodyPr/>
          <a:lstStyle/>
          <a:p>
            <a:fld id="{E388A2E6-5E95-436D-876E-E9F98F30DB59}" type="slidenum">
              <a:rPr lang="en-PK" smtClean="0"/>
              <a:t>63</a:t>
            </a:fld>
            <a:endParaRPr lang="en-PK"/>
          </a:p>
        </p:txBody>
      </p:sp>
      <p:pic>
        <p:nvPicPr>
          <p:cNvPr id="5" name="Content Placeholder 3">
            <a:extLst>
              <a:ext uri="{FF2B5EF4-FFF2-40B4-BE49-F238E27FC236}">
                <a16:creationId xmlns:a16="http://schemas.microsoft.com/office/drawing/2014/main" id="{37069DA2-9B0F-8C5A-3649-091A7AA243A2}"/>
              </a:ext>
            </a:extLst>
          </p:cNvPr>
          <p:cNvPicPr>
            <a:picLocks noChangeAspect="1"/>
          </p:cNvPicPr>
          <p:nvPr/>
        </p:nvPicPr>
        <p:blipFill>
          <a:blip r:embed="rId2"/>
          <a:stretch>
            <a:fillRect/>
          </a:stretch>
        </p:blipFill>
        <p:spPr>
          <a:xfrm>
            <a:off x="3501887" y="1690688"/>
            <a:ext cx="4954209" cy="4267200"/>
          </a:xfrm>
          <a:prstGeom prst="rect">
            <a:avLst/>
          </a:prstGeom>
        </p:spPr>
      </p:pic>
      <p:pic>
        <p:nvPicPr>
          <p:cNvPr id="6" name="Picture 5">
            <a:extLst>
              <a:ext uri="{FF2B5EF4-FFF2-40B4-BE49-F238E27FC236}">
                <a16:creationId xmlns:a16="http://schemas.microsoft.com/office/drawing/2014/main" id="{BEDBA7AB-3B1D-CAC2-304A-67BD7AC41FE7}"/>
              </a:ext>
            </a:extLst>
          </p:cNvPr>
          <p:cNvPicPr>
            <a:picLocks noChangeAspect="1"/>
          </p:cNvPicPr>
          <p:nvPr/>
        </p:nvPicPr>
        <p:blipFill>
          <a:blip r:embed="rId3"/>
          <a:stretch>
            <a:fillRect/>
          </a:stretch>
        </p:blipFill>
        <p:spPr>
          <a:xfrm>
            <a:off x="158085" y="134241"/>
            <a:ext cx="1182727" cy="1146147"/>
          </a:xfrm>
          <a:prstGeom prst="rect">
            <a:avLst/>
          </a:prstGeom>
        </p:spPr>
      </p:pic>
    </p:spTree>
    <p:extLst>
      <p:ext uri="{BB962C8B-B14F-4D97-AF65-F5344CB8AC3E}">
        <p14:creationId xmlns:p14="http://schemas.microsoft.com/office/powerpoint/2010/main" val="11928883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B07D5-FDC6-E19B-EE27-D2BA60680C4E}"/>
              </a:ext>
            </a:extLst>
          </p:cNvPr>
          <p:cNvSpPr>
            <a:spLocks noGrp="1"/>
          </p:cNvSpPr>
          <p:nvPr>
            <p:ph type="title"/>
          </p:nvPr>
        </p:nvSpPr>
        <p:spPr/>
        <p:txBody>
          <a:bodyPr>
            <a:normAutofit fontScale="90000"/>
          </a:bodyPr>
          <a:lstStyle/>
          <a:p>
            <a:r>
              <a:rPr lang="en-US" dirty="0">
                <a:latin typeface="Calibri" panose="020F0502020204030204" pitchFamily="34" charset="0"/>
                <a:ea typeface="Calibri" panose="020F0502020204030204" pitchFamily="34" charset="0"/>
                <a:cs typeface="Calibri" panose="020F0502020204030204" pitchFamily="34" charset="0"/>
              </a:rPr>
              <a:t>                    </a:t>
            </a:r>
            <a:br>
              <a:rPr lang="en-US" dirty="0">
                <a:latin typeface="Calibri" panose="020F0502020204030204" pitchFamily="34" charset="0"/>
                <a:ea typeface="Calibri" panose="020F0502020204030204" pitchFamily="34" charset="0"/>
                <a:cs typeface="Calibri" panose="020F0502020204030204" pitchFamily="34" charset="0"/>
              </a:rPr>
            </a:br>
            <a:br>
              <a:rPr lang="en-US" dirty="0">
                <a:latin typeface="Calibri" panose="020F0502020204030204" pitchFamily="34" charset="0"/>
                <a:ea typeface="Calibri" panose="020F0502020204030204" pitchFamily="34" charset="0"/>
                <a:cs typeface="Calibri" panose="020F0502020204030204" pitchFamily="34" charset="0"/>
              </a:rPr>
            </a:b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                       CLINICAL SCENARIO</a:t>
            </a:r>
            <a:endParaRPr lang="en-PK" dirty="0"/>
          </a:p>
        </p:txBody>
      </p:sp>
      <p:sp>
        <p:nvSpPr>
          <p:cNvPr id="3" name="Footer Placeholder 2">
            <a:extLst>
              <a:ext uri="{FF2B5EF4-FFF2-40B4-BE49-F238E27FC236}">
                <a16:creationId xmlns:a16="http://schemas.microsoft.com/office/drawing/2014/main" id="{0A7388FF-0580-F99E-EF78-36CA3441E977}"/>
              </a:ext>
            </a:extLst>
          </p:cNvPr>
          <p:cNvSpPr>
            <a:spLocks noGrp="1"/>
          </p:cNvSpPr>
          <p:nvPr>
            <p:ph type="ftr" sz="quarter" idx="11"/>
          </p:nvPr>
        </p:nvSpPr>
        <p:spPr/>
        <p:txBody>
          <a:bodyPr/>
          <a:lstStyle/>
          <a:p>
            <a:endParaRPr lang="en-PK"/>
          </a:p>
        </p:txBody>
      </p:sp>
      <p:sp>
        <p:nvSpPr>
          <p:cNvPr id="4" name="Slide Number Placeholder 3">
            <a:extLst>
              <a:ext uri="{FF2B5EF4-FFF2-40B4-BE49-F238E27FC236}">
                <a16:creationId xmlns:a16="http://schemas.microsoft.com/office/drawing/2014/main" id="{E949A3B1-BC54-50FA-0B8A-98D626FCDD66}"/>
              </a:ext>
            </a:extLst>
          </p:cNvPr>
          <p:cNvSpPr>
            <a:spLocks noGrp="1"/>
          </p:cNvSpPr>
          <p:nvPr>
            <p:ph type="sldNum" sz="quarter" idx="12"/>
          </p:nvPr>
        </p:nvSpPr>
        <p:spPr/>
        <p:txBody>
          <a:bodyPr/>
          <a:lstStyle/>
          <a:p>
            <a:fld id="{E388A2E6-5E95-436D-876E-E9F98F30DB59}" type="slidenum">
              <a:rPr lang="en-PK" smtClean="0"/>
              <a:t>64</a:t>
            </a:fld>
            <a:endParaRPr lang="en-PK"/>
          </a:p>
        </p:txBody>
      </p:sp>
      <p:sp>
        <p:nvSpPr>
          <p:cNvPr id="5" name="Title 2">
            <a:extLst>
              <a:ext uri="{FF2B5EF4-FFF2-40B4-BE49-F238E27FC236}">
                <a16:creationId xmlns:a16="http://schemas.microsoft.com/office/drawing/2014/main" id="{8422D197-9D5A-12A0-CF00-91C298B0ADA0}"/>
              </a:ext>
            </a:extLst>
          </p:cNvPr>
          <p:cNvSpPr txBox="1">
            <a:spLocks/>
          </p:cNvSpPr>
          <p:nvPr/>
        </p:nvSpPr>
        <p:spPr>
          <a:xfrm>
            <a:off x="3796748" y="2330502"/>
            <a:ext cx="4114800" cy="7010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AB587FA4-01CA-32B1-09F4-7ACE177D242F}"/>
              </a:ext>
            </a:extLst>
          </p:cNvPr>
          <p:cNvPicPr>
            <a:picLocks noChangeAspect="1"/>
          </p:cNvPicPr>
          <p:nvPr/>
        </p:nvPicPr>
        <p:blipFill>
          <a:blip r:embed="rId2"/>
          <a:stretch>
            <a:fillRect/>
          </a:stretch>
        </p:blipFill>
        <p:spPr>
          <a:xfrm>
            <a:off x="158085" y="134241"/>
            <a:ext cx="1182727" cy="1146147"/>
          </a:xfrm>
          <a:prstGeom prst="rect">
            <a:avLst/>
          </a:prstGeom>
        </p:spPr>
      </p:pic>
    </p:spTree>
    <p:extLst>
      <p:ext uri="{BB962C8B-B14F-4D97-AF65-F5344CB8AC3E}">
        <p14:creationId xmlns:p14="http://schemas.microsoft.com/office/powerpoint/2010/main" val="9860890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B9EBF60-C994-7CFE-7EEE-D3CA6CC351FC}"/>
              </a:ext>
            </a:extLst>
          </p:cNvPr>
          <p:cNvSpPr>
            <a:spLocks noGrp="1"/>
          </p:cNvSpPr>
          <p:nvPr>
            <p:ph type="ftr" sz="quarter" idx="11"/>
          </p:nvPr>
        </p:nvSpPr>
        <p:spPr/>
        <p:txBody>
          <a:bodyPr/>
          <a:lstStyle/>
          <a:p>
            <a:endParaRPr lang="en-PK"/>
          </a:p>
        </p:txBody>
      </p:sp>
      <p:sp>
        <p:nvSpPr>
          <p:cNvPr id="4" name="Slide Number Placeholder 3">
            <a:extLst>
              <a:ext uri="{FF2B5EF4-FFF2-40B4-BE49-F238E27FC236}">
                <a16:creationId xmlns:a16="http://schemas.microsoft.com/office/drawing/2014/main" id="{D301DA7D-58E5-ADC2-72C1-91FF175D7E21}"/>
              </a:ext>
            </a:extLst>
          </p:cNvPr>
          <p:cNvSpPr>
            <a:spLocks noGrp="1"/>
          </p:cNvSpPr>
          <p:nvPr>
            <p:ph type="sldNum" sz="quarter" idx="12"/>
          </p:nvPr>
        </p:nvSpPr>
        <p:spPr/>
        <p:txBody>
          <a:bodyPr/>
          <a:lstStyle/>
          <a:p>
            <a:fld id="{E388A2E6-5E95-436D-876E-E9F98F30DB59}" type="slidenum">
              <a:rPr lang="en-PK" smtClean="0"/>
              <a:t>65</a:t>
            </a:fld>
            <a:endParaRPr lang="en-PK"/>
          </a:p>
        </p:txBody>
      </p:sp>
      <p:pic>
        <p:nvPicPr>
          <p:cNvPr id="9" name="Picture 8">
            <a:extLst>
              <a:ext uri="{FF2B5EF4-FFF2-40B4-BE49-F238E27FC236}">
                <a16:creationId xmlns:a16="http://schemas.microsoft.com/office/drawing/2014/main" id="{8A6A3FD2-761E-EBAB-CDB7-EC665D2AE1E0}"/>
              </a:ext>
            </a:extLst>
          </p:cNvPr>
          <p:cNvPicPr>
            <a:picLocks noChangeAspect="1"/>
          </p:cNvPicPr>
          <p:nvPr/>
        </p:nvPicPr>
        <p:blipFill>
          <a:blip r:embed="rId2"/>
          <a:stretch>
            <a:fillRect/>
          </a:stretch>
        </p:blipFill>
        <p:spPr>
          <a:xfrm>
            <a:off x="1991139" y="707314"/>
            <a:ext cx="9362661" cy="5555974"/>
          </a:xfrm>
          <a:prstGeom prst="rect">
            <a:avLst/>
          </a:prstGeom>
        </p:spPr>
      </p:pic>
      <p:pic>
        <p:nvPicPr>
          <p:cNvPr id="10" name="Picture 9">
            <a:extLst>
              <a:ext uri="{FF2B5EF4-FFF2-40B4-BE49-F238E27FC236}">
                <a16:creationId xmlns:a16="http://schemas.microsoft.com/office/drawing/2014/main" id="{8BBBE5B4-45EA-A36D-753F-F2A7D353002D}"/>
              </a:ext>
            </a:extLst>
          </p:cNvPr>
          <p:cNvPicPr>
            <a:picLocks noChangeAspect="1"/>
          </p:cNvPicPr>
          <p:nvPr/>
        </p:nvPicPr>
        <p:blipFill>
          <a:blip r:embed="rId3"/>
          <a:stretch>
            <a:fillRect/>
          </a:stretch>
        </p:blipFill>
        <p:spPr>
          <a:xfrm>
            <a:off x="158085" y="134241"/>
            <a:ext cx="1182727" cy="1146147"/>
          </a:xfrm>
          <a:prstGeom prst="rect">
            <a:avLst/>
          </a:prstGeom>
        </p:spPr>
      </p:pic>
    </p:spTree>
    <p:extLst>
      <p:ext uri="{BB962C8B-B14F-4D97-AF65-F5344CB8AC3E}">
        <p14:creationId xmlns:p14="http://schemas.microsoft.com/office/powerpoint/2010/main" val="2601083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CD8CEDE-161C-039E-72AE-E2E1A163A4E4}"/>
              </a:ext>
            </a:extLst>
          </p:cNvPr>
          <p:cNvSpPr>
            <a:spLocks noGrp="1"/>
          </p:cNvSpPr>
          <p:nvPr>
            <p:ph type="ftr" sz="quarter" idx="11"/>
          </p:nvPr>
        </p:nvSpPr>
        <p:spPr/>
        <p:txBody>
          <a:bodyPr/>
          <a:lstStyle/>
          <a:p>
            <a:endParaRPr lang="en-PK"/>
          </a:p>
        </p:txBody>
      </p:sp>
      <p:sp>
        <p:nvSpPr>
          <p:cNvPr id="3" name="Slide Number Placeholder 2">
            <a:extLst>
              <a:ext uri="{FF2B5EF4-FFF2-40B4-BE49-F238E27FC236}">
                <a16:creationId xmlns:a16="http://schemas.microsoft.com/office/drawing/2014/main" id="{F31D2526-C864-63B7-9046-BF01ED25FDE9}"/>
              </a:ext>
            </a:extLst>
          </p:cNvPr>
          <p:cNvSpPr>
            <a:spLocks noGrp="1"/>
          </p:cNvSpPr>
          <p:nvPr>
            <p:ph type="sldNum" sz="quarter" idx="12"/>
          </p:nvPr>
        </p:nvSpPr>
        <p:spPr/>
        <p:txBody>
          <a:bodyPr/>
          <a:lstStyle/>
          <a:p>
            <a:fld id="{E388A2E6-5E95-436D-876E-E9F98F30DB59}" type="slidenum">
              <a:rPr lang="en-PK" smtClean="0"/>
              <a:t>66</a:t>
            </a:fld>
            <a:endParaRPr lang="en-PK"/>
          </a:p>
        </p:txBody>
      </p:sp>
      <p:sp>
        <p:nvSpPr>
          <p:cNvPr id="5" name="TextBox 4">
            <a:extLst>
              <a:ext uri="{FF2B5EF4-FFF2-40B4-BE49-F238E27FC236}">
                <a16:creationId xmlns:a16="http://schemas.microsoft.com/office/drawing/2014/main" id="{D3BE2944-35F1-D3EF-01B0-13FFC91D8163}"/>
              </a:ext>
            </a:extLst>
          </p:cNvPr>
          <p:cNvSpPr txBox="1"/>
          <p:nvPr/>
        </p:nvSpPr>
        <p:spPr>
          <a:xfrm>
            <a:off x="1530626" y="231596"/>
            <a:ext cx="9193696" cy="5693866"/>
          </a:xfrm>
          <a:prstGeom prst="rect">
            <a:avLst/>
          </a:prstGeom>
          <a:noFill/>
        </p:spPr>
        <p:txBody>
          <a:bodyPr wrap="square">
            <a:spAutoFit/>
          </a:bodyPr>
          <a:lstStyle/>
          <a:p>
            <a:pPr algn="l"/>
            <a:r>
              <a:rPr lang="en-US" sz="2800" dirty="0">
                <a:latin typeface="Calibri" panose="020F0502020204030204" pitchFamily="34" charset="0"/>
                <a:ea typeface="Calibri" panose="020F0502020204030204" pitchFamily="34" charset="0"/>
                <a:cs typeface="Calibri" panose="020F0502020204030204" pitchFamily="34" charset="0"/>
              </a:rPr>
              <a:t>IDENTIFY THE VIEWS?</a:t>
            </a:r>
          </a:p>
          <a:p>
            <a:pPr algn="l"/>
            <a:r>
              <a:rPr lang="en-US" sz="2800" dirty="0">
                <a:latin typeface="Calibri" panose="020F0502020204030204" pitchFamily="34" charset="0"/>
                <a:ea typeface="Calibri" panose="020F0502020204030204" pitchFamily="34" charset="0"/>
                <a:cs typeface="Calibri" panose="020F0502020204030204" pitchFamily="34" charset="0"/>
              </a:rPr>
              <a:t>AP AND LATERAL VIEW OF WRIST</a:t>
            </a:r>
          </a:p>
          <a:p>
            <a:pPr algn="l"/>
            <a:endParaRPr lang="en-US" sz="2800" dirty="0">
              <a:latin typeface="Calibri" panose="020F0502020204030204" pitchFamily="34" charset="0"/>
              <a:ea typeface="Calibri" panose="020F0502020204030204" pitchFamily="34" charset="0"/>
              <a:cs typeface="Calibri" panose="020F0502020204030204" pitchFamily="34" charset="0"/>
            </a:endParaRPr>
          </a:p>
          <a:p>
            <a:pPr algn="l"/>
            <a:r>
              <a:rPr lang="en-US" sz="2800" dirty="0">
                <a:latin typeface="Calibri" panose="020F0502020204030204" pitchFamily="34" charset="0"/>
                <a:ea typeface="Calibri" panose="020F0502020204030204" pitchFamily="34" charset="0"/>
                <a:cs typeface="Calibri" panose="020F0502020204030204" pitchFamily="34" charset="0"/>
              </a:rPr>
              <a:t>DESCRIBE THE FINDINGS?</a:t>
            </a:r>
          </a:p>
          <a:p>
            <a:pPr algn="l"/>
            <a:endParaRPr lang="en-US" sz="2800" dirty="0">
              <a:latin typeface="Calibri" panose="020F0502020204030204" pitchFamily="34" charset="0"/>
              <a:ea typeface="Calibri" panose="020F0502020204030204" pitchFamily="34" charset="0"/>
              <a:cs typeface="Calibri" panose="020F0502020204030204" pitchFamily="34" charset="0"/>
            </a:endParaRPr>
          </a:p>
          <a:p>
            <a:pPr algn="l"/>
            <a:r>
              <a:rPr lang="en-US" sz="2800" dirty="0">
                <a:latin typeface="Calibri" panose="020F0502020204030204" pitchFamily="34" charset="0"/>
                <a:ea typeface="Calibri" panose="020F0502020204030204" pitchFamily="34" charset="0"/>
                <a:cs typeface="Calibri" panose="020F0502020204030204" pitchFamily="34" charset="0"/>
              </a:rPr>
              <a:t>THERE IS A DISPLACED FRACTURE THROUGH THE DISTAL  RADIAL METAPHYSEAL REGION WITH DORSAL ANGULATION OF THE DISTAL FRACTURE COMPONENT, GIVING A DINNER FORK DEFORMITY. NO INTRAARTICULAR EXTENSION SEEN. FINDINGS ARE IN KEEPING WITH A COLLES FRACTURE.</a:t>
            </a:r>
          </a:p>
          <a:p>
            <a:pPr algn="l"/>
            <a:endParaRPr lang="en-US" sz="2800" dirty="0">
              <a:latin typeface="Calibri" panose="020F0502020204030204" pitchFamily="34" charset="0"/>
              <a:ea typeface="Calibri" panose="020F0502020204030204" pitchFamily="34" charset="0"/>
              <a:cs typeface="Calibri" panose="020F0502020204030204" pitchFamily="34" charset="0"/>
            </a:endParaRPr>
          </a:p>
          <a:p>
            <a:pPr algn="l"/>
            <a:r>
              <a:rPr lang="en-US" sz="2800" dirty="0">
                <a:latin typeface="Calibri" panose="020F0502020204030204" pitchFamily="34" charset="0"/>
                <a:ea typeface="Calibri" panose="020F0502020204030204" pitchFamily="34" charset="0"/>
                <a:cs typeface="Calibri" panose="020F0502020204030204" pitchFamily="34" charset="0"/>
              </a:rPr>
              <a:t>FURTHER IMAGING IF REQUIRED?</a:t>
            </a:r>
          </a:p>
          <a:p>
            <a:pPr marL="342900" indent="-342900" algn="l">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NONE</a:t>
            </a:r>
          </a:p>
        </p:txBody>
      </p:sp>
      <p:pic>
        <p:nvPicPr>
          <p:cNvPr id="6" name="Picture 5">
            <a:extLst>
              <a:ext uri="{FF2B5EF4-FFF2-40B4-BE49-F238E27FC236}">
                <a16:creationId xmlns:a16="http://schemas.microsoft.com/office/drawing/2014/main" id="{A2F25B02-7B43-E5C9-15A4-350DBA3A2ED8}"/>
              </a:ext>
            </a:extLst>
          </p:cNvPr>
          <p:cNvPicPr>
            <a:picLocks noChangeAspect="1"/>
          </p:cNvPicPr>
          <p:nvPr/>
        </p:nvPicPr>
        <p:blipFill>
          <a:blip r:embed="rId2"/>
          <a:stretch>
            <a:fillRect/>
          </a:stretch>
        </p:blipFill>
        <p:spPr>
          <a:xfrm>
            <a:off x="158085" y="134241"/>
            <a:ext cx="1182727" cy="1146147"/>
          </a:xfrm>
          <a:prstGeom prst="rect">
            <a:avLst/>
          </a:prstGeom>
        </p:spPr>
      </p:pic>
    </p:spTree>
    <p:extLst>
      <p:ext uri="{BB962C8B-B14F-4D97-AF65-F5344CB8AC3E}">
        <p14:creationId xmlns:p14="http://schemas.microsoft.com/office/powerpoint/2010/main" val="27445689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DC64FDB-99B1-3EFD-5443-EE4E6D4073B8}"/>
              </a:ext>
            </a:extLst>
          </p:cNvPr>
          <p:cNvSpPr>
            <a:spLocks noGrp="1"/>
          </p:cNvSpPr>
          <p:nvPr>
            <p:ph type="title"/>
          </p:nvPr>
        </p:nvSpPr>
        <p:spPr>
          <a:xfrm>
            <a:off x="1739348" y="365125"/>
            <a:ext cx="9614452" cy="1325563"/>
          </a:xfrm>
        </p:spPr>
        <p:txBody>
          <a:bodyPr/>
          <a:lstStyle/>
          <a:p>
            <a:r>
              <a:rPr lang="en-US" dirty="0"/>
              <a:t>REFERENCES</a:t>
            </a:r>
            <a:endParaRPr lang="en-PK" dirty="0"/>
          </a:p>
        </p:txBody>
      </p:sp>
      <p:sp>
        <p:nvSpPr>
          <p:cNvPr id="2" name="Footer Placeholder 1">
            <a:extLst>
              <a:ext uri="{FF2B5EF4-FFF2-40B4-BE49-F238E27FC236}">
                <a16:creationId xmlns:a16="http://schemas.microsoft.com/office/drawing/2014/main" id="{F8171CD1-0DFC-D8F2-B1B5-14C618220E6D}"/>
              </a:ext>
            </a:extLst>
          </p:cNvPr>
          <p:cNvSpPr>
            <a:spLocks noGrp="1"/>
          </p:cNvSpPr>
          <p:nvPr>
            <p:ph type="ftr" sz="quarter" idx="11"/>
          </p:nvPr>
        </p:nvSpPr>
        <p:spPr/>
        <p:txBody>
          <a:bodyPr/>
          <a:lstStyle/>
          <a:p>
            <a:endParaRPr lang="en-PK"/>
          </a:p>
        </p:txBody>
      </p:sp>
      <p:sp>
        <p:nvSpPr>
          <p:cNvPr id="3" name="Slide Number Placeholder 2">
            <a:extLst>
              <a:ext uri="{FF2B5EF4-FFF2-40B4-BE49-F238E27FC236}">
                <a16:creationId xmlns:a16="http://schemas.microsoft.com/office/drawing/2014/main" id="{45F32203-2715-7D0E-D103-8C6B0C822409}"/>
              </a:ext>
            </a:extLst>
          </p:cNvPr>
          <p:cNvSpPr>
            <a:spLocks noGrp="1"/>
          </p:cNvSpPr>
          <p:nvPr>
            <p:ph type="sldNum" sz="quarter" idx="12"/>
          </p:nvPr>
        </p:nvSpPr>
        <p:spPr/>
        <p:txBody>
          <a:bodyPr/>
          <a:lstStyle/>
          <a:p>
            <a:fld id="{E388A2E6-5E95-436D-876E-E9F98F30DB59}" type="slidenum">
              <a:rPr lang="en-PK" smtClean="0"/>
              <a:t>67</a:t>
            </a:fld>
            <a:endParaRPr lang="en-PK"/>
          </a:p>
        </p:txBody>
      </p:sp>
      <p:pic>
        <p:nvPicPr>
          <p:cNvPr id="6" name="Picture 5">
            <a:extLst>
              <a:ext uri="{FF2B5EF4-FFF2-40B4-BE49-F238E27FC236}">
                <a16:creationId xmlns:a16="http://schemas.microsoft.com/office/drawing/2014/main" id="{7108BEEF-64F2-1E89-D570-FA29794B3792}"/>
              </a:ext>
            </a:extLst>
          </p:cNvPr>
          <p:cNvPicPr>
            <a:picLocks noChangeAspect="1"/>
          </p:cNvPicPr>
          <p:nvPr/>
        </p:nvPicPr>
        <p:blipFill>
          <a:blip r:embed="rId2"/>
          <a:stretch>
            <a:fillRect/>
          </a:stretch>
        </p:blipFill>
        <p:spPr>
          <a:xfrm>
            <a:off x="570852" y="1280389"/>
            <a:ext cx="10213745" cy="5441086"/>
          </a:xfrm>
          <a:prstGeom prst="rect">
            <a:avLst/>
          </a:prstGeom>
        </p:spPr>
      </p:pic>
      <p:pic>
        <p:nvPicPr>
          <p:cNvPr id="8" name="Picture 7">
            <a:extLst>
              <a:ext uri="{FF2B5EF4-FFF2-40B4-BE49-F238E27FC236}">
                <a16:creationId xmlns:a16="http://schemas.microsoft.com/office/drawing/2014/main" id="{2E4372D1-402B-6719-5926-1F2EFAACADF4}"/>
              </a:ext>
            </a:extLst>
          </p:cNvPr>
          <p:cNvPicPr>
            <a:picLocks noChangeAspect="1"/>
          </p:cNvPicPr>
          <p:nvPr/>
        </p:nvPicPr>
        <p:blipFill>
          <a:blip r:embed="rId3"/>
          <a:stretch>
            <a:fillRect/>
          </a:stretch>
        </p:blipFill>
        <p:spPr>
          <a:xfrm>
            <a:off x="158085" y="134241"/>
            <a:ext cx="1182727" cy="1146147"/>
          </a:xfrm>
          <a:prstGeom prst="rect">
            <a:avLst/>
          </a:prstGeom>
        </p:spPr>
      </p:pic>
    </p:spTree>
    <p:extLst>
      <p:ext uri="{BB962C8B-B14F-4D97-AF65-F5344CB8AC3E}">
        <p14:creationId xmlns:p14="http://schemas.microsoft.com/office/powerpoint/2010/main" val="26423131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025B7-811C-6A93-99AC-5B82E6B67F98}"/>
              </a:ext>
            </a:extLst>
          </p:cNvPr>
          <p:cNvSpPr>
            <a:spLocks noGrp="1"/>
          </p:cNvSpPr>
          <p:nvPr>
            <p:ph type="title"/>
          </p:nvPr>
        </p:nvSpPr>
        <p:spPr/>
        <p:txBody>
          <a:bodyPr/>
          <a:lstStyle/>
          <a:p>
            <a:endParaRPr lang="en-PK"/>
          </a:p>
        </p:txBody>
      </p:sp>
      <p:sp>
        <p:nvSpPr>
          <p:cNvPr id="3" name="Content Placeholder 2">
            <a:extLst>
              <a:ext uri="{FF2B5EF4-FFF2-40B4-BE49-F238E27FC236}">
                <a16:creationId xmlns:a16="http://schemas.microsoft.com/office/drawing/2014/main" id="{3C76CE2B-1066-AAE2-F14B-C2044C645205}"/>
              </a:ext>
            </a:extLst>
          </p:cNvPr>
          <p:cNvSpPr>
            <a:spLocks noGrp="1"/>
          </p:cNvSpPr>
          <p:nvPr>
            <p:ph idx="1"/>
          </p:nvPr>
        </p:nvSpPr>
        <p:spPr/>
        <p:txBody>
          <a:bodyPr>
            <a:normAutofit fontScale="77500" lnSpcReduction="20000"/>
          </a:bodyPr>
          <a:lstStyle/>
          <a:p>
            <a:pPr marL="0" indent="0">
              <a:buNone/>
            </a:pPr>
            <a:endParaRPr lang="en-US" dirty="0"/>
          </a:p>
          <a:p>
            <a:pPr marL="0" indent="0">
              <a:buNone/>
            </a:pPr>
            <a:endParaRPr lang="en-US" dirty="0"/>
          </a:p>
          <a:p>
            <a:pPr marL="0" indent="0">
              <a:buNone/>
            </a:pPr>
            <a:r>
              <a:rPr lang="en-US" dirty="0"/>
              <a:t>            </a:t>
            </a:r>
          </a:p>
          <a:p>
            <a:pPr marL="0" indent="0">
              <a:buNone/>
            </a:pPr>
            <a:r>
              <a:rPr lang="en-US" dirty="0"/>
              <a:t>                                                       </a:t>
            </a:r>
            <a:r>
              <a:rPr lang="en-US" sz="6400" dirty="0">
                <a:latin typeface="Arial Black" panose="020B0A04020102020204" pitchFamily="34" charset="0"/>
              </a:rPr>
              <a:t>THANKYOU</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                                                                                                                                                                             </a:t>
            </a:r>
            <a:endParaRPr lang="en-PK" dirty="0"/>
          </a:p>
        </p:txBody>
      </p:sp>
      <p:sp>
        <p:nvSpPr>
          <p:cNvPr id="4" name="Footer Placeholder 3">
            <a:extLst>
              <a:ext uri="{FF2B5EF4-FFF2-40B4-BE49-F238E27FC236}">
                <a16:creationId xmlns:a16="http://schemas.microsoft.com/office/drawing/2014/main" id="{9F887147-0212-145E-C9E0-6AAC8DCDF385}"/>
              </a:ext>
            </a:extLst>
          </p:cNvPr>
          <p:cNvSpPr>
            <a:spLocks noGrp="1"/>
          </p:cNvSpPr>
          <p:nvPr>
            <p:ph type="ftr" sz="quarter" idx="11"/>
          </p:nvPr>
        </p:nvSpPr>
        <p:spPr/>
        <p:txBody>
          <a:bodyPr/>
          <a:lstStyle/>
          <a:p>
            <a:endParaRPr lang="en-PK"/>
          </a:p>
        </p:txBody>
      </p:sp>
      <p:sp>
        <p:nvSpPr>
          <p:cNvPr id="5" name="Slide Number Placeholder 4">
            <a:extLst>
              <a:ext uri="{FF2B5EF4-FFF2-40B4-BE49-F238E27FC236}">
                <a16:creationId xmlns:a16="http://schemas.microsoft.com/office/drawing/2014/main" id="{05D477B9-9262-E1C0-A9BC-283A86F6D37C}"/>
              </a:ext>
            </a:extLst>
          </p:cNvPr>
          <p:cNvSpPr>
            <a:spLocks noGrp="1"/>
          </p:cNvSpPr>
          <p:nvPr>
            <p:ph type="sldNum" sz="quarter" idx="12"/>
          </p:nvPr>
        </p:nvSpPr>
        <p:spPr/>
        <p:txBody>
          <a:bodyPr/>
          <a:lstStyle/>
          <a:p>
            <a:fld id="{E388A2E6-5E95-436D-876E-E9F98F30DB59}" type="slidenum">
              <a:rPr lang="en-PK" smtClean="0"/>
              <a:t>68</a:t>
            </a:fld>
            <a:endParaRPr lang="en-PK"/>
          </a:p>
        </p:txBody>
      </p:sp>
      <p:pic>
        <p:nvPicPr>
          <p:cNvPr id="6" name="Picture 5">
            <a:extLst>
              <a:ext uri="{FF2B5EF4-FFF2-40B4-BE49-F238E27FC236}">
                <a16:creationId xmlns:a16="http://schemas.microsoft.com/office/drawing/2014/main" id="{12CBC39A-D5F9-F383-E986-320C872911EF}"/>
              </a:ext>
            </a:extLst>
          </p:cNvPr>
          <p:cNvPicPr>
            <a:picLocks noChangeAspect="1"/>
          </p:cNvPicPr>
          <p:nvPr/>
        </p:nvPicPr>
        <p:blipFill>
          <a:blip r:embed="rId2"/>
          <a:stretch>
            <a:fillRect/>
          </a:stretch>
        </p:blipFill>
        <p:spPr>
          <a:xfrm>
            <a:off x="246836" y="61161"/>
            <a:ext cx="1182727" cy="1146147"/>
          </a:xfrm>
          <a:prstGeom prst="rect">
            <a:avLst/>
          </a:prstGeom>
        </p:spPr>
      </p:pic>
    </p:spTree>
    <p:extLst>
      <p:ext uri="{BB962C8B-B14F-4D97-AF65-F5344CB8AC3E}">
        <p14:creationId xmlns:p14="http://schemas.microsoft.com/office/powerpoint/2010/main" val="81583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EA82E-304D-099F-CC0A-D3D3E29149D6}"/>
              </a:ext>
            </a:extLst>
          </p:cNvPr>
          <p:cNvSpPr>
            <a:spLocks noGrp="1"/>
          </p:cNvSpPr>
          <p:nvPr>
            <p:ph type="title"/>
          </p:nvPr>
        </p:nvSpPr>
        <p:spPr>
          <a:xfrm>
            <a:off x="502613" y="2985802"/>
            <a:ext cx="3414373" cy="886397"/>
          </a:xfrm>
          <a:solidFill>
            <a:schemeClr val="bg1">
              <a:alpha val="90000"/>
            </a:schemeClr>
          </a:solidFill>
          <a:ln w="127000" cap="sq" cmpd="thinThick">
            <a:solidFill>
              <a:schemeClr val="bg1"/>
            </a:solidFill>
          </a:ln>
        </p:spPr>
        <p:txBody>
          <a:bodyPr wrap="square" anchor="ctr">
            <a:normAutofit/>
          </a:bodyPr>
          <a:lstStyle/>
          <a:p>
            <a:pPr algn="ctr"/>
            <a:endParaRPr lang="en-PK" sz="2400">
              <a:solidFill>
                <a:schemeClr val="tx1">
                  <a:lumMod val="75000"/>
                  <a:lumOff val="25000"/>
                </a:schemeClr>
              </a:solidFill>
            </a:endParaRPr>
          </a:p>
        </p:txBody>
      </p:sp>
      <p:sp>
        <p:nvSpPr>
          <p:cNvPr id="3" name="Footer Placeholder 2">
            <a:extLst>
              <a:ext uri="{FF2B5EF4-FFF2-40B4-BE49-F238E27FC236}">
                <a16:creationId xmlns:a16="http://schemas.microsoft.com/office/drawing/2014/main" id="{8BA875CE-01B2-8889-F321-799B884ABF2C}"/>
              </a:ext>
            </a:extLst>
          </p:cNvPr>
          <p:cNvSpPr>
            <a:spLocks noGrp="1"/>
          </p:cNvSpPr>
          <p:nvPr>
            <p:ph type="ftr" sz="quarter" idx="11"/>
          </p:nvPr>
        </p:nvSpPr>
        <p:spPr/>
        <p:txBody>
          <a:bodyPr>
            <a:normAutofit/>
          </a:bodyPr>
          <a:lstStyle/>
          <a:p>
            <a:endParaRPr lang="en-PK">
              <a:solidFill>
                <a:srgbClr val="FFFFFF"/>
              </a:solidFill>
            </a:endParaRPr>
          </a:p>
        </p:txBody>
      </p:sp>
      <p:sp>
        <p:nvSpPr>
          <p:cNvPr id="4" name="Slide Number Placeholder 3">
            <a:extLst>
              <a:ext uri="{FF2B5EF4-FFF2-40B4-BE49-F238E27FC236}">
                <a16:creationId xmlns:a16="http://schemas.microsoft.com/office/drawing/2014/main" id="{FBFDA89A-4F48-6619-D7CF-85ECC6CA55D2}"/>
              </a:ext>
            </a:extLst>
          </p:cNvPr>
          <p:cNvSpPr>
            <a:spLocks noGrp="1"/>
          </p:cNvSpPr>
          <p:nvPr>
            <p:ph type="sldNum" sz="quarter" idx="12"/>
          </p:nvPr>
        </p:nvSpPr>
        <p:spPr/>
        <p:txBody>
          <a:bodyPr>
            <a:normAutofit/>
          </a:bodyPr>
          <a:lstStyle/>
          <a:p>
            <a:pPr>
              <a:spcAft>
                <a:spcPts val="600"/>
              </a:spcAft>
            </a:pPr>
            <a:fld id="{E388A2E6-5E95-436D-876E-E9F98F30DB59}" type="slidenum">
              <a:rPr lang="en-PK">
                <a:solidFill>
                  <a:srgbClr val="FFFFFF"/>
                </a:solidFill>
              </a:rPr>
              <a:pPr>
                <a:spcAft>
                  <a:spcPts val="600"/>
                </a:spcAft>
              </a:pPr>
              <a:t>7</a:t>
            </a:fld>
            <a:endParaRPr lang="en-PK">
              <a:solidFill>
                <a:srgbClr val="FFFFFF"/>
              </a:solidFill>
            </a:endParaRPr>
          </a:p>
        </p:txBody>
      </p:sp>
      <p:pic>
        <p:nvPicPr>
          <p:cNvPr id="11" name="Picture 10">
            <a:extLst>
              <a:ext uri="{FF2B5EF4-FFF2-40B4-BE49-F238E27FC236}">
                <a16:creationId xmlns:a16="http://schemas.microsoft.com/office/drawing/2014/main" id="{707F5632-B33B-6688-C473-7A29AEB40148}"/>
              </a:ext>
            </a:extLst>
          </p:cNvPr>
          <p:cNvPicPr>
            <a:picLocks noChangeAspect="1"/>
          </p:cNvPicPr>
          <p:nvPr/>
        </p:nvPicPr>
        <p:blipFill>
          <a:blip r:embed="rId2"/>
          <a:stretch>
            <a:fillRect/>
          </a:stretch>
        </p:blipFill>
        <p:spPr>
          <a:xfrm>
            <a:off x="278802" y="597986"/>
            <a:ext cx="9703398" cy="5940926"/>
          </a:xfrm>
          <a:prstGeom prst="rect">
            <a:avLst/>
          </a:prstGeom>
        </p:spPr>
      </p:pic>
    </p:spTree>
    <p:extLst>
      <p:ext uri="{BB962C8B-B14F-4D97-AF65-F5344CB8AC3E}">
        <p14:creationId xmlns:p14="http://schemas.microsoft.com/office/powerpoint/2010/main" val="946361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52D7C-223C-D908-6B3D-45DB708EC97B}"/>
              </a:ext>
            </a:extLst>
          </p:cNvPr>
          <p:cNvSpPr>
            <a:spLocks noGrp="1"/>
          </p:cNvSpPr>
          <p:nvPr>
            <p:ph type="title"/>
          </p:nvPr>
        </p:nvSpPr>
        <p:spPr/>
        <p:txBody>
          <a:bodyPr/>
          <a:lstStyle/>
          <a:p>
            <a:endParaRPr lang="en-PK"/>
          </a:p>
        </p:txBody>
      </p:sp>
      <p:sp>
        <p:nvSpPr>
          <p:cNvPr id="3" name="Footer Placeholder 2">
            <a:extLst>
              <a:ext uri="{FF2B5EF4-FFF2-40B4-BE49-F238E27FC236}">
                <a16:creationId xmlns:a16="http://schemas.microsoft.com/office/drawing/2014/main" id="{B71E8AD8-0A09-36BA-A01A-1C639B30C4D6}"/>
              </a:ext>
            </a:extLst>
          </p:cNvPr>
          <p:cNvSpPr>
            <a:spLocks noGrp="1"/>
          </p:cNvSpPr>
          <p:nvPr>
            <p:ph type="ftr" sz="quarter" idx="11"/>
          </p:nvPr>
        </p:nvSpPr>
        <p:spPr/>
        <p:txBody>
          <a:bodyPr/>
          <a:lstStyle/>
          <a:p>
            <a:endParaRPr lang="en-PK"/>
          </a:p>
        </p:txBody>
      </p:sp>
      <p:sp>
        <p:nvSpPr>
          <p:cNvPr id="4" name="Slide Number Placeholder 3">
            <a:extLst>
              <a:ext uri="{FF2B5EF4-FFF2-40B4-BE49-F238E27FC236}">
                <a16:creationId xmlns:a16="http://schemas.microsoft.com/office/drawing/2014/main" id="{7AD25C4A-E5C1-E42A-BF07-2754063B4390}"/>
              </a:ext>
            </a:extLst>
          </p:cNvPr>
          <p:cNvSpPr>
            <a:spLocks noGrp="1"/>
          </p:cNvSpPr>
          <p:nvPr>
            <p:ph type="sldNum" sz="quarter" idx="12"/>
          </p:nvPr>
        </p:nvSpPr>
        <p:spPr/>
        <p:txBody>
          <a:bodyPr/>
          <a:lstStyle/>
          <a:p>
            <a:fld id="{E388A2E6-5E95-436D-876E-E9F98F30DB59}" type="slidenum">
              <a:rPr lang="en-PK" smtClean="0"/>
              <a:t>8</a:t>
            </a:fld>
            <a:endParaRPr lang="en-PK"/>
          </a:p>
        </p:txBody>
      </p:sp>
      <p:pic>
        <p:nvPicPr>
          <p:cNvPr id="11" name="Picture 10">
            <a:extLst>
              <a:ext uri="{FF2B5EF4-FFF2-40B4-BE49-F238E27FC236}">
                <a16:creationId xmlns:a16="http://schemas.microsoft.com/office/drawing/2014/main" id="{FFD34D12-6BC9-609C-D9B3-8DBF1C3BE58B}"/>
              </a:ext>
            </a:extLst>
          </p:cNvPr>
          <p:cNvPicPr>
            <a:picLocks noChangeAspect="1"/>
          </p:cNvPicPr>
          <p:nvPr/>
        </p:nvPicPr>
        <p:blipFill>
          <a:blip r:embed="rId2"/>
          <a:stretch>
            <a:fillRect/>
          </a:stretch>
        </p:blipFill>
        <p:spPr>
          <a:xfrm>
            <a:off x="536986" y="365125"/>
            <a:ext cx="9445214" cy="5951684"/>
          </a:xfrm>
          <a:prstGeom prst="rect">
            <a:avLst/>
          </a:prstGeom>
        </p:spPr>
      </p:pic>
    </p:spTree>
    <p:extLst>
      <p:ext uri="{BB962C8B-B14F-4D97-AF65-F5344CB8AC3E}">
        <p14:creationId xmlns:p14="http://schemas.microsoft.com/office/powerpoint/2010/main" val="2062300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356B1-4F25-4027-1D1E-530B0F4977BB}"/>
              </a:ext>
            </a:extLst>
          </p:cNvPr>
          <p:cNvSpPr>
            <a:spLocks noGrp="1"/>
          </p:cNvSpPr>
          <p:nvPr>
            <p:ph type="title"/>
          </p:nvPr>
        </p:nvSpPr>
        <p:spPr>
          <a:xfrm>
            <a:off x="1408471" y="873876"/>
            <a:ext cx="10515600" cy="544541"/>
          </a:xfrm>
        </p:spPr>
        <p:txBody>
          <a:bodyPr>
            <a:normAutofit fontScale="90000"/>
          </a:bodyPr>
          <a:lstStyle/>
          <a:p>
            <a:pPr marL="571500" indent="-571500">
              <a:buFont typeface="Arial" panose="020B0604020202020204" pitchFamily="34" charset="0"/>
              <a:buChar char="•"/>
            </a:pPr>
            <a:r>
              <a:rPr lang="en-US" dirty="0"/>
              <a:t>            </a:t>
            </a:r>
            <a:br>
              <a:rPr lang="en-US" dirty="0"/>
            </a:br>
            <a:br>
              <a:rPr lang="en-US" dirty="0"/>
            </a:br>
            <a:br>
              <a:rPr lang="en-US" dirty="0"/>
            </a:br>
            <a:br>
              <a:rPr lang="en-US" dirty="0"/>
            </a:br>
            <a:r>
              <a:rPr lang="en-US" dirty="0"/>
              <a:t>RADIOLOGICAL MODALITIES</a:t>
            </a:r>
            <a:br>
              <a:rPr lang="en-US" dirty="0"/>
            </a:br>
            <a:br>
              <a:rPr lang="en-US" dirty="0"/>
            </a:br>
            <a:br>
              <a:rPr lang="en-US" dirty="0"/>
            </a:br>
            <a:r>
              <a:rPr lang="en-US" dirty="0" err="1">
                <a:latin typeface="Calibri" panose="020F0502020204030204" pitchFamily="34" charset="0"/>
                <a:ea typeface="Calibri" panose="020F0502020204030204" pitchFamily="34" charset="0"/>
                <a:cs typeface="Calibri" panose="020F0502020204030204" pitchFamily="34" charset="0"/>
              </a:rPr>
              <a:t>Xrays</a:t>
            </a:r>
            <a:br>
              <a:rPr lang="en-US" dirty="0">
                <a:latin typeface="Calibri" panose="020F0502020204030204" pitchFamily="34" charset="0"/>
                <a:ea typeface="Calibri" panose="020F0502020204030204" pitchFamily="34" charset="0"/>
                <a:cs typeface="Calibri" panose="020F0502020204030204" pitchFamily="34" charset="0"/>
              </a:rPr>
            </a:b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CT</a:t>
            </a:r>
            <a:br>
              <a:rPr lang="en-US" dirty="0">
                <a:latin typeface="Calibri" panose="020F0502020204030204" pitchFamily="34" charset="0"/>
                <a:ea typeface="Calibri" panose="020F0502020204030204" pitchFamily="34" charset="0"/>
                <a:cs typeface="Calibri" panose="020F0502020204030204" pitchFamily="34" charset="0"/>
              </a:rPr>
            </a:b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MRI</a:t>
            </a:r>
            <a:br>
              <a:rPr lang="en-US" sz="3100" dirty="0">
                <a:latin typeface="Calibri" panose="020F0502020204030204" pitchFamily="34" charset="0"/>
                <a:ea typeface="Calibri" panose="020F0502020204030204" pitchFamily="34" charset="0"/>
                <a:cs typeface="Calibri" panose="020F0502020204030204" pitchFamily="34" charset="0"/>
              </a:rPr>
            </a:br>
            <a:endParaRPr lang="en-PK" sz="3100" dirty="0">
              <a:latin typeface="Calibri" panose="020F0502020204030204" pitchFamily="34" charset="0"/>
              <a:ea typeface="Calibri" panose="020F0502020204030204" pitchFamily="34" charset="0"/>
              <a:cs typeface="Calibri" panose="020F0502020204030204" pitchFamily="34" charset="0"/>
            </a:endParaRPr>
          </a:p>
        </p:txBody>
      </p:sp>
      <p:sp>
        <p:nvSpPr>
          <p:cNvPr id="3" name="Footer Placeholder 2">
            <a:extLst>
              <a:ext uri="{FF2B5EF4-FFF2-40B4-BE49-F238E27FC236}">
                <a16:creationId xmlns:a16="http://schemas.microsoft.com/office/drawing/2014/main" id="{BDAB1739-0D6B-FF8E-6C00-87D01F795C0E}"/>
              </a:ext>
            </a:extLst>
          </p:cNvPr>
          <p:cNvSpPr>
            <a:spLocks noGrp="1"/>
          </p:cNvSpPr>
          <p:nvPr>
            <p:ph type="ftr" sz="quarter" idx="11"/>
          </p:nvPr>
        </p:nvSpPr>
        <p:spPr/>
        <p:txBody>
          <a:bodyPr/>
          <a:lstStyle/>
          <a:p>
            <a:endParaRPr lang="en-PK"/>
          </a:p>
        </p:txBody>
      </p:sp>
      <p:sp>
        <p:nvSpPr>
          <p:cNvPr id="4" name="Slide Number Placeholder 3">
            <a:extLst>
              <a:ext uri="{FF2B5EF4-FFF2-40B4-BE49-F238E27FC236}">
                <a16:creationId xmlns:a16="http://schemas.microsoft.com/office/drawing/2014/main" id="{25857DF8-9C9F-4FC8-5DF9-CB00262BAE8D}"/>
              </a:ext>
            </a:extLst>
          </p:cNvPr>
          <p:cNvSpPr>
            <a:spLocks noGrp="1"/>
          </p:cNvSpPr>
          <p:nvPr>
            <p:ph type="sldNum" sz="quarter" idx="12"/>
          </p:nvPr>
        </p:nvSpPr>
        <p:spPr/>
        <p:txBody>
          <a:bodyPr/>
          <a:lstStyle/>
          <a:p>
            <a:fld id="{E388A2E6-5E95-436D-876E-E9F98F30DB59}" type="slidenum">
              <a:rPr lang="en-PK" smtClean="0"/>
              <a:t>9</a:t>
            </a:fld>
            <a:endParaRPr lang="en-PK"/>
          </a:p>
        </p:txBody>
      </p:sp>
      <p:pic>
        <p:nvPicPr>
          <p:cNvPr id="6" name="Picture 5">
            <a:extLst>
              <a:ext uri="{FF2B5EF4-FFF2-40B4-BE49-F238E27FC236}">
                <a16:creationId xmlns:a16="http://schemas.microsoft.com/office/drawing/2014/main" id="{6D2F5A82-4AA7-96BB-B54B-252C145C5DF1}"/>
              </a:ext>
            </a:extLst>
          </p:cNvPr>
          <p:cNvPicPr>
            <a:picLocks noChangeAspect="1"/>
          </p:cNvPicPr>
          <p:nvPr/>
        </p:nvPicPr>
        <p:blipFill>
          <a:blip r:embed="rId2"/>
          <a:stretch>
            <a:fillRect/>
          </a:stretch>
        </p:blipFill>
        <p:spPr>
          <a:xfrm>
            <a:off x="147327" y="0"/>
            <a:ext cx="1182727" cy="1146147"/>
          </a:xfrm>
          <a:prstGeom prst="rect">
            <a:avLst/>
          </a:prstGeom>
        </p:spPr>
      </p:pic>
      <p:pic>
        <p:nvPicPr>
          <p:cNvPr id="7" name="Picture 6">
            <a:extLst>
              <a:ext uri="{FF2B5EF4-FFF2-40B4-BE49-F238E27FC236}">
                <a16:creationId xmlns:a16="http://schemas.microsoft.com/office/drawing/2014/main" id="{9A123DA2-8B61-4605-E994-8D0F35A6A895}"/>
              </a:ext>
            </a:extLst>
          </p:cNvPr>
          <p:cNvPicPr>
            <a:picLocks noChangeAspect="1"/>
          </p:cNvPicPr>
          <p:nvPr/>
        </p:nvPicPr>
        <p:blipFill>
          <a:blip r:embed="rId3"/>
          <a:stretch>
            <a:fillRect/>
          </a:stretch>
        </p:blipFill>
        <p:spPr>
          <a:xfrm>
            <a:off x="147327" y="6221560"/>
            <a:ext cx="2066723" cy="499915"/>
          </a:xfrm>
          <a:prstGeom prst="rect">
            <a:avLst/>
          </a:prstGeom>
        </p:spPr>
      </p:pic>
    </p:spTree>
    <p:extLst>
      <p:ext uri="{BB962C8B-B14F-4D97-AF65-F5344CB8AC3E}">
        <p14:creationId xmlns:p14="http://schemas.microsoft.com/office/powerpoint/2010/main" val="395814357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579</TotalTime>
  <Words>816</Words>
  <Application>Microsoft Office PowerPoint</Application>
  <PresentationFormat>Widescreen</PresentationFormat>
  <Paragraphs>156</Paragraphs>
  <Slides>68</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68</vt:i4>
      </vt:variant>
    </vt:vector>
  </HeadingPairs>
  <TitlesOfParts>
    <vt:vector size="77" baseType="lpstr">
      <vt:lpstr>Aptos</vt:lpstr>
      <vt:lpstr>Aptos Display</vt:lpstr>
      <vt:lpstr>Arial</vt:lpstr>
      <vt:lpstr>Arial Black</vt:lpstr>
      <vt:lpstr>Calibri</vt:lpstr>
      <vt:lpstr>Calibri Light</vt:lpstr>
      <vt:lpstr>Garamond</vt:lpstr>
      <vt:lpstr>Wingdings</vt:lpstr>
      <vt:lpstr>Office Theme</vt:lpstr>
      <vt:lpstr>PowerPoint Presentation</vt:lpstr>
      <vt:lpstr>                   INTERPRETATION OF UPPER LIMB                     RADIOGRAPHS AND USE OF AI</vt:lpstr>
      <vt:lpstr>PowerPoint Presentation</vt:lpstr>
      <vt:lpstr>PowerPoint Presentation</vt:lpstr>
      <vt:lpstr>                                               SEQUENCE OF LECTURE  Introduction Learning objectives Core concept Horizontal Integration Vertical Integration Recent Articles  Assessment Recommended Books  Take home message    </vt:lpstr>
      <vt:lpstr>LEARNING OBJECTIVES                                   LEARNING OBJECTIVES            </vt:lpstr>
      <vt:lpstr>PowerPoint Presentation</vt:lpstr>
      <vt:lpstr>PowerPoint Presentation</vt:lpstr>
      <vt:lpstr>                RADIOLOGICAL MODALITIES   Xrays  CT  MRI </vt:lpstr>
      <vt:lpstr>PowerPoint Presentation</vt:lpstr>
      <vt:lpstr>PowerPoint Presentation</vt:lpstr>
      <vt:lpstr>PowerPoint Presentation</vt:lpstr>
      <vt:lpstr>PowerPoint Presentation</vt:lpstr>
      <vt:lpstr>PowerPoint Presentation</vt:lpstr>
      <vt:lpstr>    NORMAL MEASUREMENTS AT      AT SHOULDER JOINT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DESCRIBING A FRACTURE</vt:lpstr>
      <vt:lpstr>PowerPoint Presentation</vt:lpstr>
      <vt:lpstr>PowerPoint Presentation</vt:lpstr>
      <vt:lpstr>PowerPoint Presentation</vt:lpstr>
      <vt:lpstr>PowerPoint Presentation</vt:lpstr>
      <vt:lpstr>PowerPoint Presentation</vt:lpstr>
      <vt:lpstr>PowerPoint Presentation</vt:lpstr>
      <vt:lpstr>Chondroblastoma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Bennett’s fracture</vt:lpstr>
      <vt:lpstr>Important fractures in children</vt:lpstr>
      <vt:lpstr>PowerPoint Presentation</vt:lpstr>
      <vt:lpstr>PowerPoint Presentation</vt:lpstr>
      <vt:lpstr>PowerPoint Presentation</vt:lpstr>
      <vt:lpstr>PowerPoint Presentation</vt:lpstr>
      <vt:lpstr>PowerPoint Presentation</vt:lpstr>
      <vt:lpstr>PowerPoint Presentation</vt:lpstr>
      <vt:lpstr>Role Of AI In Diagnostic Imaging</vt:lpstr>
      <vt:lpstr>PowerPoint Presentation</vt:lpstr>
      <vt:lpstr>Examples of class activation maps (CAMs) for localizing fractures</vt:lpstr>
      <vt:lpstr>PowerPoint Presentation</vt:lpstr>
      <vt:lpstr>PowerPoint Presentation</vt:lpstr>
      <vt:lpstr>PowerPoint Presentation</vt:lpstr>
      <vt:lpstr>PowerPoint Presentation</vt:lpstr>
      <vt:lpstr>PowerPoint Presentation</vt:lpstr>
      <vt:lpstr>                                              CLINICAL SCENARIO</vt:lpstr>
      <vt:lpstr>PowerPoint Presentation</vt:lpstr>
      <vt:lpstr>PowerPoint Presentation</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Mustafa Khurram</dc:creator>
  <cp:lastModifiedBy>Mustafa Khurram</cp:lastModifiedBy>
  <cp:revision>1</cp:revision>
  <dcterms:created xsi:type="dcterms:W3CDTF">2024-04-14T09:20:03Z</dcterms:created>
  <dcterms:modified xsi:type="dcterms:W3CDTF">2024-05-13T17:39:01Z</dcterms:modified>
</cp:coreProperties>
</file>