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323" r:id="rId2"/>
    <p:sldId id="258" r:id="rId3"/>
    <p:sldId id="259" r:id="rId4"/>
    <p:sldId id="345" r:id="rId5"/>
    <p:sldId id="350" r:id="rId6"/>
    <p:sldId id="351" r:id="rId7"/>
    <p:sldId id="352" r:id="rId8"/>
    <p:sldId id="392" r:id="rId9"/>
    <p:sldId id="353" r:id="rId10"/>
    <p:sldId id="339" r:id="rId11"/>
    <p:sldId id="390" r:id="rId12"/>
    <p:sldId id="367" r:id="rId13"/>
    <p:sldId id="397" r:id="rId14"/>
    <p:sldId id="398" r:id="rId15"/>
    <p:sldId id="387" r:id="rId16"/>
    <p:sldId id="343" r:id="rId17"/>
    <p:sldId id="361" r:id="rId18"/>
    <p:sldId id="324" r:id="rId19"/>
    <p:sldId id="396" r:id="rId20"/>
    <p:sldId id="337" r:id="rId21"/>
    <p:sldId id="360" r:id="rId22"/>
    <p:sldId id="329" r:id="rId23"/>
    <p:sldId id="325" r:id="rId24"/>
    <p:sldId id="331" r:id="rId25"/>
    <p:sldId id="333" r:id="rId26"/>
    <p:sldId id="335" r:id="rId27"/>
    <p:sldId id="376" r:id="rId28"/>
    <p:sldId id="262" r:id="rId29"/>
    <p:sldId id="394" r:id="rId30"/>
    <p:sldId id="357" r:id="rId31"/>
    <p:sldId id="358" r:id="rId32"/>
    <p:sldId id="372" r:id="rId33"/>
    <p:sldId id="364" r:id="rId34"/>
    <p:sldId id="263" r:id="rId35"/>
    <p:sldId id="264" r:id="rId36"/>
    <p:sldId id="374" r:id="rId37"/>
    <p:sldId id="265" r:id="rId38"/>
    <p:sldId id="370" r:id="rId39"/>
    <p:sldId id="272" r:id="rId40"/>
    <p:sldId id="273" r:id="rId41"/>
    <p:sldId id="381" r:id="rId42"/>
    <p:sldId id="383" r:id="rId43"/>
    <p:sldId id="385" r:id="rId44"/>
    <p:sldId id="268" r:id="rId45"/>
    <p:sldId id="379" r:id="rId46"/>
    <p:sldId id="378" r:id="rId47"/>
    <p:sldId id="301" r:id="rId48"/>
    <p:sldId id="304" r:id="rId49"/>
    <p:sldId id="302" r:id="rId50"/>
    <p:sldId id="303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20" r:id="rId5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61" autoAdjust="0"/>
    <p:restoredTop sz="94660"/>
  </p:normalViewPr>
  <p:slideViewPr>
    <p:cSldViewPr snapToGrid="0">
      <p:cViewPr varScale="1">
        <p:scale>
          <a:sx n="84" d="100"/>
          <a:sy n="84" d="100"/>
        </p:scale>
        <p:origin x="48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22-Apr-25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765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22-Apr-25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231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22-Apr-25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9906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22-Apr-25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341861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22-Apr-25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29382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22-Apr-25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2880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22-Apr-25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90443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22-Apr-25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26146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22-Apr-25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997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22-Apr-25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219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22-Apr-25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9556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22-Apr-25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5475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22-Apr-25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971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22-Apr-25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992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22-Apr-25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402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22-Apr-25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5558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22-Apr-25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672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22-Apr-25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8655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374" y="1174613"/>
            <a:ext cx="9404723" cy="1400530"/>
          </a:xfrm>
        </p:spPr>
        <p:txBody>
          <a:bodyPr/>
          <a:lstStyle/>
          <a:p>
            <a:r>
              <a:rPr lang="en-US" dirty="0"/>
              <a:t>General Physical Examination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98786" y="2798876"/>
            <a:ext cx="8946541" cy="4195481"/>
          </a:xfrm>
        </p:spPr>
        <p:txBody>
          <a:bodyPr/>
          <a:lstStyle/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5233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647" y="452717"/>
            <a:ext cx="9398187" cy="5924019"/>
          </a:xfrm>
        </p:spPr>
      </p:pic>
    </p:spTree>
    <p:extLst>
      <p:ext uri="{BB962C8B-B14F-4D97-AF65-F5344CB8AC3E}">
        <p14:creationId xmlns:p14="http://schemas.microsoft.com/office/powerpoint/2010/main" val="25506991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1" y="452718"/>
            <a:ext cx="9404723" cy="6080429"/>
          </a:xfrm>
        </p:spPr>
      </p:pic>
    </p:spTree>
    <p:extLst>
      <p:ext uri="{BB962C8B-B14F-4D97-AF65-F5344CB8AC3E}">
        <p14:creationId xmlns:p14="http://schemas.microsoft.com/office/powerpoint/2010/main" val="38179174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1" y="452718"/>
            <a:ext cx="9544636" cy="5310408"/>
          </a:xfrm>
        </p:spPr>
      </p:pic>
    </p:spTree>
    <p:extLst>
      <p:ext uri="{BB962C8B-B14F-4D97-AF65-F5344CB8AC3E}">
        <p14:creationId xmlns:p14="http://schemas.microsoft.com/office/powerpoint/2010/main" val="39178804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1" y="452717"/>
            <a:ext cx="9404723" cy="6020271"/>
          </a:xfrm>
        </p:spPr>
      </p:pic>
    </p:spTree>
    <p:extLst>
      <p:ext uri="{BB962C8B-B14F-4D97-AF65-F5344CB8AC3E}">
        <p14:creationId xmlns:p14="http://schemas.microsoft.com/office/powerpoint/2010/main" val="4862195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61"/>
          <a:stretch/>
        </p:blipFill>
        <p:spPr>
          <a:xfrm>
            <a:off x="646111" y="360947"/>
            <a:ext cx="9532605" cy="5811253"/>
          </a:xfrm>
        </p:spPr>
      </p:pic>
    </p:spTree>
    <p:extLst>
      <p:ext uri="{BB962C8B-B14F-4D97-AF65-F5344CB8AC3E}">
        <p14:creationId xmlns:p14="http://schemas.microsoft.com/office/powerpoint/2010/main" val="17587615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0" y="348039"/>
            <a:ext cx="9404723" cy="5559466"/>
          </a:xfrm>
        </p:spPr>
      </p:pic>
    </p:spTree>
    <p:extLst>
      <p:ext uri="{BB962C8B-B14F-4D97-AF65-F5344CB8AC3E}">
        <p14:creationId xmlns:p14="http://schemas.microsoft.com/office/powerpoint/2010/main" val="26794795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1" y="452718"/>
            <a:ext cx="9496510" cy="6056366"/>
          </a:xfrm>
        </p:spPr>
      </p:pic>
    </p:spTree>
    <p:extLst>
      <p:ext uri="{BB962C8B-B14F-4D97-AF65-F5344CB8AC3E}">
        <p14:creationId xmlns:p14="http://schemas.microsoft.com/office/powerpoint/2010/main" val="5587926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1" y="452717"/>
            <a:ext cx="9404723" cy="5743545"/>
          </a:xfrm>
        </p:spPr>
      </p:pic>
    </p:spTree>
    <p:extLst>
      <p:ext uri="{BB962C8B-B14F-4D97-AF65-F5344CB8AC3E}">
        <p14:creationId xmlns:p14="http://schemas.microsoft.com/office/powerpoint/2010/main" val="38306387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1" y="452717"/>
            <a:ext cx="9423740" cy="5563072"/>
          </a:xfrm>
        </p:spPr>
      </p:pic>
    </p:spTree>
    <p:extLst>
      <p:ext uri="{BB962C8B-B14F-4D97-AF65-F5344CB8AC3E}">
        <p14:creationId xmlns:p14="http://schemas.microsoft.com/office/powerpoint/2010/main" val="1228018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0" y="452718"/>
            <a:ext cx="9404723" cy="5839798"/>
          </a:xfrm>
        </p:spPr>
      </p:pic>
    </p:spTree>
    <p:extLst>
      <p:ext uri="{BB962C8B-B14F-4D97-AF65-F5344CB8AC3E}">
        <p14:creationId xmlns:p14="http://schemas.microsoft.com/office/powerpoint/2010/main" val="4240172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0" y="452718"/>
            <a:ext cx="9404723" cy="5887924"/>
          </a:xfrm>
        </p:spPr>
      </p:pic>
    </p:spTree>
    <p:extLst>
      <p:ext uri="{BB962C8B-B14F-4D97-AF65-F5344CB8AC3E}">
        <p14:creationId xmlns:p14="http://schemas.microsoft.com/office/powerpoint/2010/main" val="27367298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0" y="452718"/>
            <a:ext cx="9404723" cy="5960114"/>
          </a:xfrm>
        </p:spPr>
      </p:pic>
    </p:spTree>
    <p:extLst>
      <p:ext uri="{BB962C8B-B14F-4D97-AF65-F5344CB8AC3E}">
        <p14:creationId xmlns:p14="http://schemas.microsoft.com/office/powerpoint/2010/main" val="42900503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1" y="452717"/>
            <a:ext cx="9404723" cy="5875893"/>
          </a:xfrm>
        </p:spPr>
      </p:pic>
    </p:spTree>
    <p:extLst>
      <p:ext uri="{BB962C8B-B14F-4D97-AF65-F5344CB8AC3E}">
        <p14:creationId xmlns:p14="http://schemas.microsoft.com/office/powerpoint/2010/main" val="13048964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0" y="452718"/>
            <a:ext cx="9404723" cy="5539008"/>
          </a:xfrm>
        </p:spPr>
      </p:pic>
    </p:spTree>
    <p:extLst>
      <p:ext uri="{BB962C8B-B14F-4D97-AF65-F5344CB8AC3E}">
        <p14:creationId xmlns:p14="http://schemas.microsoft.com/office/powerpoint/2010/main" val="27591533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0" y="452717"/>
            <a:ext cx="9404723" cy="5286345"/>
          </a:xfrm>
        </p:spPr>
      </p:pic>
    </p:spTree>
    <p:extLst>
      <p:ext uri="{BB962C8B-B14F-4D97-AF65-F5344CB8AC3E}">
        <p14:creationId xmlns:p14="http://schemas.microsoft.com/office/powerpoint/2010/main" val="21852697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72" y="452718"/>
            <a:ext cx="9350562" cy="5502914"/>
          </a:xfrm>
        </p:spPr>
      </p:pic>
    </p:spTree>
    <p:extLst>
      <p:ext uri="{BB962C8B-B14F-4D97-AF65-F5344CB8AC3E}">
        <p14:creationId xmlns:p14="http://schemas.microsoft.com/office/powerpoint/2010/main" val="33011870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0" y="452718"/>
            <a:ext cx="9404723" cy="5948082"/>
          </a:xfrm>
        </p:spPr>
      </p:pic>
    </p:spTree>
    <p:extLst>
      <p:ext uri="{BB962C8B-B14F-4D97-AF65-F5344CB8AC3E}">
        <p14:creationId xmlns:p14="http://schemas.microsoft.com/office/powerpoint/2010/main" val="2012930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1" y="452717"/>
            <a:ext cx="9404723" cy="5875893"/>
          </a:xfrm>
        </p:spPr>
      </p:pic>
    </p:spTree>
    <p:extLst>
      <p:ext uri="{BB962C8B-B14F-4D97-AF65-F5344CB8AC3E}">
        <p14:creationId xmlns:p14="http://schemas.microsoft.com/office/powerpoint/2010/main" val="32678239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0" y="352299"/>
            <a:ext cx="9404723" cy="5892090"/>
          </a:xfrm>
        </p:spPr>
      </p:pic>
    </p:spTree>
    <p:extLst>
      <p:ext uri="{BB962C8B-B14F-4D97-AF65-F5344CB8AC3E}">
        <p14:creationId xmlns:p14="http://schemas.microsoft.com/office/powerpoint/2010/main" val="20065818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0" y="452718"/>
            <a:ext cx="9532605" cy="5960114"/>
          </a:xfrm>
        </p:spPr>
      </p:pic>
    </p:spTree>
    <p:extLst>
      <p:ext uri="{BB962C8B-B14F-4D97-AF65-F5344CB8AC3E}">
        <p14:creationId xmlns:p14="http://schemas.microsoft.com/office/powerpoint/2010/main" val="35846955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1" y="452717"/>
            <a:ext cx="9508542" cy="5635261"/>
          </a:xfrm>
        </p:spPr>
      </p:pic>
    </p:spTree>
    <p:extLst>
      <p:ext uri="{BB962C8B-B14F-4D97-AF65-F5344CB8AC3E}">
        <p14:creationId xmlns:p14="http://schemas.microsoft.com/office/powerpoint/2010/main" val="22657557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0" y="452717"/>
            <a:ext cx="9404723" cy="5695419"/>
          </a:xfrm>
        </p:spPr>
      </p:pic>
    </p:spTree>
    <p:extLst>
      <p:ext uri="{BB962C8B-B14F-4D97-AF65-F5344CB8AC3E}">
        <p14:creationId xmlns:p14="http://schemas.microsoft.com/office/powerpoint/2010/main" val="10622263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1" y="452717"/>
            <a:ext cx="9404723" cy="5575103"/>
          </a:xfrm>
        </p:spPr>
      </p:pic>
    </p:spTree>
    <p:extLst>
      <p:ext uri="{BB962C8B-B14F-4D97-AF65-F5344CB8AC3E}">
        <p14:creationId xmlns:p14="http://schemas.microsoft.com/office/powerpoint/2010/main" val="19194253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1" y="452718"/>
            <a:ext cx="9404723" cy="5539008"/>
          </a:xfrm>
        </p:spPr>
      </p:pic>
    </p:spTree>
    <p:extLst>
      <p:ext uri="{BB962C8B-B14F-4D97-AF65-F5344CB8AC3E}">
        <p14:creationId xmlns:p14="http://schemas.microsoft.com/office/powerpoint/2010/main" val="19791445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0" y="452718"/>
            <a:ext cx="9404723" cy="5611198"/>
          </a:xfrm>
        </p:spPr>
      </p:pic>
    </p:spTree>
    <p:extLst>
      <p:ext uri="{BB962C8B-B14F-4D97-AF65-F5344CB8AC3E}">
        <p14:creationId xmlns:p14="http://schemas.microsoft.com/office/powerpoint/2010/main" val="4926372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0" y="372110"/>
            <a:ext cx="9404723" cy="5932437"/>
          </a:xfrm>
        </p:spPr>
      </p:pic>
    </p:spTree>
    <p:extLst>
      <p:ext uri="{BB962C8B-B14F-4D97-AF65-F5344CB8AC3E}">
        <p14:creationId xmlns:p14="http://schemas.microsoft.com/office/powerpoint/2010/main" val="5121803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0" y="452718"/>
            <a:ext cx="9404723" cy="5659324"/>
          </a:xfrm>
        </p:spPr>
      </p:pic>
    </p:spTree>
    <p:extLst>
      <p:ext uri="{BB962C8B-B14F-4D97-AF65-F5344CB8AC3E}">
        <p14:creationId xmlns:p14="http://schemas.microsoft.com/office/powerpoint/2010/main" val="144539020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1" y="452718"/>
            <a:ext cx="9404723" cy="6128556"/>
          </a:xfrm>
        </p:spPr>
      </p:pic>
    </p:spTree>
    <p:extLst>
      <p:ext uri="{BB962C8B-B14F-4D97-AF65-F5344CB8AC3E}">
        <p14:creationId xmlns:p14="http://schemas.microsoft.com/office/powerpoint/2010/main" val="423583452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0" y="452718"/>
            <a:ext cx="9404723" cy="5707450"/>
          </a:xfrm>
        </p:spPr>
      </p:pic>
    </p:spTree>
    <p:extLst>
      <p:ext uri="{BB962C8B-B14F-4D97-AF65-F5344CB8AC3E}">
        <p14:creationId xmlns:p14="http://schemas.microsoft.com/office/powerpoint/2010/main" val="397222364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0" y="452718"/>
            <a:ext cx="9404723" cy="5743545"/>
          </a:xfrm>
        </p:spPr>
      </p:pic>
    </p:spTree>
    <p:extLst>
      <p:ext uri="{BB962C8B-B14F-4D97-AF65-F5344CB8AC3E}">
        <p14:creationId xmlns:p14="http://schemas.microsoft.com/office/powerpoint/2010/main" val="298617204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1" y="452717"/>
            <a:ext cx="9404723" cy="5635261"/>
          </a:xfrm>
        </p:spPr>
      </p:pic>
    </p:spTree>
    <p:extLst>
      <p:ext uri="{BB962C8B-B14F-4D97-AF65-F5344CB8AC3E}">
        <p14:creationId xmlns:p14="http://schemas.microsoft.com/office/powerpoint/2010/main" val="75968866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1" y="434245"/>
            <a:ext cx="9404723" cy="5743545"/>
          </a:xfrm>
        </p:spPr>
      </p:pic>
    </p:spTree>
    <p:extLst>
      <p:ext uri="{BB962C8B-B14F-4D97-AF65-F5344CB8AC3E}">
        <p14:creationId xmlns:p14="http://schemas.microsoft.com/office/powerpoint/2010/main" val="10681574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1" y="452717"/>
            <a:ext cx="9508542" cy="5924019"/>
          </a:xfrm>
        </p:spPr>
      </p:pic>
    </p:spTree>
    <p:extLst>
      <p:ext uri="{BB962C8B-B14F-4D97-AF65-F5344CB8AC3E}">
        <p14:creationId xmlns:p14="http://schemas.microsoft.com/office/powerpoint/2010/main" val="232928286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1" y="452718"/>
            <a:ext cx="9404723" cy="5827766"/>
          </a:xfrm>
        </p:spPr>
      </p:pic>
    </p:spTree>
    <p:extLst>
      <p:ext uri="{BB962C8B-B14F-4D97-AF65-F5344CB8AC3E}">
        <p14:creationId xmlns:p14="http://schemas.microsoft.com/office/powerpoint/2010/main" val="63171775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1" y="364832"/>
            <a:ext cx="9404723" cy="5699084"/>
          </a:xfrm>
        </p:spPr>
      </p:pic>
    </p:spTree>
    <p:extLst>
      <p:ext uri="{BB962C8B-B14F-4D97-AF65-F5344CB8AC3E}">
        <p14:creationId xmlns:p14="http://schemas.microsoft.com/office/powerpoint/2010/main" val="139710843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0" y="452717"/>
            <a:ext cx="9404723" cy="5851829"/>
          </a:xfrm>
        </p:spPr>
      </p:pic>
    </p:spTree>
    <p:extLst>
      <p:ext uri="{BB962C8B-B14F-4D97-AF65-F5344CB8AC3E}">
        <p14:creationId xmlns:p14="http://schemas.microsoft.com/office/powerpoint/2010/main" val="203535865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0" y="452718"/>
            <a:ext cx="9404723" cy="5767608"/>
          </a:xfrm>
        </p:spPr>
      </p:pic>
    </p:spTree>
    <p:extLst>
      <p:ext uri="{BB962C8B-B14F-4D97-AF65-F5344CB8AC3E}">
        <p14:creationId xmlns:p14="http://schemas.microsoft.com/office/powerpoint/2010/main" val="273555555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1" y="452717"/>
            <a:ext cx="9520573" cy="5575103"/>
          </a:xfrm>
        </p:spPr>
      </p:pic>
    </p:spTree>
    <p:extLst>
      <p:ext uri="{BB962C8B-B14F-4D97-AF65-F5344CB8AC3E}">
        <p14:creationId xmlns:p14="http://schemas.microsoft.com/office/powerpoint/2010/main" val="286619588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1" y="452718"/>
            <a:ext cx="9404723" cy="6188714"/>
          </a:xfrm>
        </p:spPr>
      </p:pic>
    </p:spTree>
    <p:extLst>
      <p:ext uri="{BB962C8B-B14F-4D97-AF65-F5344CB8AC3E}">
        <p14:creationId xmlns:p14="http://schemas.microsoft.com/office/powerpoint/2010/main" val="420569696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1" y="452718"/>
            <a:ext cx="9496510" cy="6092461"/>
          </a:xfrm>
        </p:spPr>
      </p:pic>
    </p:spTree>
    <p:extLst>
      <p:ext uri="{BB962C8B-B14F-4D97-AF65-F5344CB8AC3E}">
        <p14:creationId xmlns:p14="http://schemas.microsoft.com/office/powerpoint/2010/main" val="325110096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0" y="452718"/>
            <a:ext cx="9404723" cy="5936050"/>
          </a:xfrm>
        </p:spPr>
      </p:pic>
    </p:spTree>
    <p:extLst>
      <p:ext uri="{BB962C8B-B14F-4D97-AF65-F5344CB8AC3E}">
        <p14:creationId xmlns:p14="http://schemas.microsoft.com/office/powerpoint/2010/main" val="133087209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0" y="452718"/>
            <a:ext cx="9404723" cy="6224808"/>
          </a:xfrm>
        </p:spPr>
      </p:pic>
    </p:spTree>
    <p:extLst>
      <p:ext uri="{BB962C8B-B14F-4D97-AF65-F5344CB8AC3E}">
        <p14:creationId xmlns:p14="http://schemas.microsoft.com/office/powerpoint/2010/main" val="71442677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0" y="452718"/>
            <a:ext cx="9404723" cy="6248871"/>
          </a:xfrm>
        </p:spPr>
      </p:pic>
    </p:spTree>
    <p:extLst>
      <p:ext uri="{BB962C8B-B14F-4D97-AF65-F5344CB8AC3E}">
        <p14:creationId xmlns:p14="http://schemas.microsoft.com/office/powerpoint/2010/main" val="27196430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0" y="452718"/>
            <a:ext cx="9404723" cy="5851829"/>
          </a:xfrm>
        </p:spPr>
      </p:pic>
    </p:spTree>
    <p:extLst>
      <p:ext uri="{BB962C8B-B14F-4D97-AF65-F5344CB8AC3E}">
        <p14:creationId xmlns:p14="http://schemas.microsoft.com/office/powerpoint/2010/main" val="274044389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97" y="452718"/>
            <a:ext cx="9341037" cy="6128556"/>
          </a:xfrm>
        </p:spPr>
      </p:pic>
    </p:spTree>
    <p:extLst>
      <p:ext uri="{BB962C8B-B14F-4D97-AF65-F5344CB8AC3E}">
        <p14:creationId xmlns:p14="http://schemas.microsoft.com/office/powerpoint/2010/main" val="340747142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1" y="452717"/>
            <a:ext cx="9404723" cy="5911987"/>
          </a:xfrm>
        </p:spPr>
      </p:pic>
    </p:spTree>
    <p:extLst>
      <p:ext uri="{BB962C8B-B14F-4D97-AF65-F5344CB8AC3E}">
        <p14:creationId xmlns:p14="http://schemas.microsoft.com/office/powerpoint/2010/main" val="213721796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1" y="452718"/>
            <a:ext cx="9404723" cy="6068398"/>
          </a:xfrm>
        </p:spPr>
      </p:pic>
    </p:spTree>
    <p:extLst>
      <p:ext uri="{BB962C8B-B14F-4D97-AF65-F5344CB8AC3E}">
        <p14:creationId xmlns:p14="http://schemas.microsoft.com/office/powerpoint/2010/main" val="303416997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397" y="452717"/>
            <a:ext cx="9621319" cy="5984177"/>
          </a:xfrm>
        </p:spPr>
      </p:pic>
    </p:spTree>
    <p:extLst>
      <p:ext uri="{BB962C8B-B14F-4D97-AF65-F5344CB8AC3E}">
        <p14:creationId xmlns:p14="http://schemas.microsoft.com/office/powerpoint/2010/main" val="331634887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20" y="452718"/>
            <a:ext cx="9491114" cy="5936050"/>
          </a:xfrm>
        </p:spPr>
      </p:pic>
    </p:spTree>
    <p:extLst>
      <p:ext uri="{BB962C8B-B14F-4D97-AF65-F5344CB8AC3E}">
        <p14:creationId xmlns:p14="http://schemas.microsoft.com/office/powerpoint/2010/main" val="101375833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1" y="452718"/>
            <a:ext cx="9508542" cy="5960114"/>
          </a:xfrm>
        </p:spPr>
      </p:pic>
    </p:spTree>
    <p:extLst>
      <p:ext uri="{BB962C8B-B14F-4D97-AF65-F5344CB8AC3E}">
        <p14:creationId xmlns:p14="http://schemas.microsoft.com/office/powerpoint/2010/main" val="370973751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1" y="452718"/>
            <a:ext cx="9404723" cy="6236840"/>
          </a:xfrm>
        </p:spPr>
      </p:pic>
    </p:spTree>
    <p:extLst>
      <p:ext uri="{BB962C8B-B14F-4D97-AF65-F5344CB8AC3E}">
        <p14:creationId xmlns:p14="http://schemas.microsoft.com/office/powerpoint/2010/main" val="140790249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1" y="452718"/>
            <a:ext cx="9404723" cy="5899956"/>
          </a:xfrm>
        </p:spPr>
      </p:pic>
    </p:spTree>
    <p:extLst>
      <p:ext uri="{BB962C8B-B14F-4D97-AF65-F5344CB8AC3E}">
        <p14:creationId xmlns:p14="http://schemas.microsoft.com/office/powerpoint/2010/main" val="305871836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6590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1" y="452718"/>
            <a:ext cx="9404723" cy="5743545"/>
          </a:xfrm>
        </p:spPr>
      </p:pic>
    </p:spTree>
    <p:extLst>
      <p:ext uri="{BB962C8B-B14F-4D97-AF65-F5344CB8AC3E}">
        <p14:creationId xmlns:p14="http://schemas.microsoft.com/office/powerpoint/2010/main" val="9817286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0" y="452717"/>
            <a:ext cx="9404723" cy="5743545"/>
          </a:xfrm>
        </p:spPr>
      </p:pic>
    </p:spTree>
    <p:extLst>
      <p:ext uri="{BB962C8B-B14F-4D97-AF65-F5344CB8AC3E}">
        <p14:creationId xmlns:p14="http://schemas.microsoft.com/office/powerpoint/2010/main" val="33914994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0" y="452718"/>
            <a:ext cx="9404723" cy="5803703"/>
          </a:xfrm>
        </p:spPr>
      </p:pic>
    </p:spTree>
    <p:extLst>
      <p:ext uri="{BB962C8B-B14F-4D97-AF65-F5344CB8AC3E}">
        <p14:creationId xmlns:p14="http://schemas.microsoft.com/office/powerpoint/2010/main" val="19775049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0" y="452718"/>
            <a:ext cx="9404723" cy="6044335"/>
          </a:xfrm>
        </p:spPr>
      </p:pic>
    </p:spTree>
    <p:extLst>
      <p:ext uri="{BB962C8B-B14F-4D97-AF65-F5344CB8AC3E}">
        <p14:creationId xmlns:p14="http://schemas.microsoft.com/office/powerpoint/2010/main" val="29355458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830</TotalTime>
  <Words>3</Words>
  <Application>Microsoft Office PowerPoint</Application>
  <PresentationFormat>Widescreen</PresentationFormat>
  <Paragraphs>1</Paragraphs>
  <Slides>58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2" baseType="lpstr">
      <vt:lpstr>Arial</vt:lpstr>
      <vt:lpstr>Century Gothic</vt:lpstr>
      <vt:lpstr>Wingdings 3</vt:lpstr>
      <vt:lpstr>Ion</vt:lpstr>
      <vt:lpstr>General Physical Examination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Diabetes Insipidus</dc:title>
  <dc:creator>Hira</dc:creator>
  <cp:lastModifiedBy>Malik Shehr Yar</cp:lastModifiedBy>
  <cp:revision>202</cp:revision>
  <dcterms:created xsi:type="dcterms:W3CDTF">2020-10-11T15:27:17Z</dcterms:created>
  <dcterms:modified xsi:type="dcterms:W3CDTF">2025-04-22T05:16:23Z</dcterms:modified>
</cp:coreProperties>
</file>