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 id="2147483801" r:id="rId2"/>
  </p:sldMasterIdLst>
  <p:sldIdLst>
    <p:sldId id="581" r:id="rId3"/>
    <p:sldId id="672" r:id="rId4"/>
    <p:sldId id="673" r:id="rId5"/>
    <p:sldId id="337" r:id="rId6"/>
    <p:sldId id="257" r:id="rId7"/>
    <p:sldId id="258" r:id="rId8"/>
    <p:sldId id="388" r:id="rId9"/>
    <p:sldId id="389" r:id="rId10"/>
    <p:sldId id="687" r:id="rId11"/>
    <p:sldId id="394" r:id="rId12"/>
    <p:sldId id="683" r:id="rId13"/>
    <p:sldId id="397" r:id="rId14"/>
    <p:sldId id="686" r:id="rId15"/>
    <p:sldId id="400" r:id="rId16"/>
    <p:sldId id="682" r:id="rId17"/>
    <p:sldId id="406" r:id="rId18"/>
    <p:sldId id="688" r:id="rId19"/>
    <p:sldId id="675" r:id="rId20"/>
    <p:sldId id="689" r:id="rId21"/>
    <p:sldId id="268" r:id="rId22"/>
    <p:sldId id="678" r:id="rId23"/>
    <p:sldId id="680" r:id="rId24"/>
    <p:sldId id="305" r:id="rId25"/>
    <p:sldId id="306" r:id="rId26"/>
    <p:sldId id="307" r:id="rId27"/>
    <p:sldId id="308" r:id="rId28"/>
    <p:sldId id="309" r:id="rId29"/>
    <p:sldId id="310" r:id="rId30"/>
    <p:sldId id="315" r:id="rId31"/>
    <p:sldId id="316" r:id="rId32"/>
    <p:sldId id="317" r:id="rId33"/>
    <p:sldId id="314" r:id="rId34"/>
    <p:sldId id="348" r:id="rId35"/>
    <p:sldId id="347" r:id="rId36"/>
    <p:sldId id="312" r:id="rId37"/>
    <p:sldId id="694" r:id="rId38"/>
    <p:sldId id="693" r:id="rId39"/>
    <p:sldId id="690" r:id="rId40"/>
    <p:sldId id="69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70" d="100"/>
          <a:sy n="70" d="100"/>
        </p:scale>
        <p:origin x="53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slide" Target="slides/slide39.xml"/></Relationships>
</file>

<file path=ppt/diagrams/colors1.xml><?xml version="1.0" encoding="utf-8"?>
<dgm:colorsDef xmlns:dgm="http://schemas.openxmlformats.org/drawingml/2006/diagram" xmlns:a="http://schemas.openxmlformats.org/drawingml/2006/main" uniqueId="urn:microsoft.com/office/officeart/2005/8/colors/colorful1#2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2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4">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25">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2EDC2D8-2FE3-4F04-8716-08D5E8F90458}" type="doc">
      <dgm:prSet loTypeId="urn:microsoft.com/office/officeart/2005/8/layout/hierarchy3" loCatId="hierarchy" qsTypeId="urn:microsoft.com/office/officeart/2005/8/quickstyle/3d4" qsCatId="3D" csTypeId="urn:microsoft.com/office/officeart/2005/8/colors/colorful1#21" csCatId="colorful" phldr="1"/>
      <dgm:spPr/>
      <dgm:t>
        <a:bodyPr/>
        <a:lstStyle/>
        <a:p>
          <a:endParaRPr lang="en-US"/>
        </a:p>
      </dgm:t>
    </dgm:pt>
    <dgm:pt modelId="{2492590D-F611-4819-AC79-404E5C489EDA}">
      <dgm:prSet phldrT="[Text]"/>
      <dgm:spPr/>
      <dgm:t>
        <a:bodyPr/>
        <a:lstStyle/>
        <a:p>
          <a:r>
            <a:rPr lang="en-US" dirty="0"/>
            <a:t>COMPACT/CORTICAL</a:t>
          </a:r>
        </a:p>
      </dgm:t>
    </dgm:pt>
    <dgm:pt modelId="{0127282B-D04E-4E74-AF2F-ADFDAE40A997}" type="parTrans" cxnId="{075DA201-EF32-4854-BB06-C72B50D8F910}">
      <dgm:prSet/>
      <dgm:spPr/>
      <dgm:t>
        <a:bodyPr/>
        <a:lstStyle/>
        <a:p>
          <a:endParaRPr lang="en-US"/>
        </a:p>
      </dgm:t>
    </dgm:pt>
    <dgm:pt modelId="{605A84A1-502A-4BC0-844C-EA6D840AE1DD}" type="sibTrans" cxnId="{075DA201-EF32-4854-BB06-C72B50D8F910}">
      <dgm:prSet/>
      <dgm:spPr/>
      <dgm:t>
        <a:bodyPr/>
        <a:lstStyle/>
        <a:p>
          <a:endParaRPr lang="en-US"/>
        </a:p>
      </dgm:t>
    </dgm:pt>
    <dgm:pt modelId="{6158881E-8CDE-4F9D-965D-0790E2F5E7E1}">
      <dgm:prSet phldrT="[Text]"/>
      <dgm:spPr/>
      <dgm:t>
        <a:bodyPr/>
        <a:lstStyle/>
        <a:p>
          <a:r>
            <a:rPr lang="en-US" dirty="0"/>
            <a:t>Densely packed solid matter</a:t>
          </a:r>
        </a:p>
      </dgm:t>
    </dgm:pt>
    <dgm:pt modelId="{6EAC7D00-5B18-4FD6-8FB4-6C0852364792}" type="parTrans" cxnId="{372CC731-7DD3-4FE8-9659-B2D716D4C345}">
      <dgm:prSet/>
      <dgm:spPr/>
      <dgm:t>
        <a:bodyPr/>
        <a:lstStyle/>
        <a:p>
          <a:endParaRPr lang="en-US"/>
        </a:p>
      </dgm:t>
    </dgm:pt>
    <dgm:pt modelId="{ACD3C232-4C1B-4BDB-A3B7-00F060906CFA}" type="sibTrans" cxnId="{372CC731-7DD3-4FE8-9659-B2D716D4C345}">
      <dgm:prSet/>
      <dgm:spPr/>
      <dgm:t>
        <a:bodyPr/>
        <a:lstStyle/>
        <a:p>
          <a:endParaRPr lang="en-US"/>
        </a:p>
      </dgm:t>
    </dgm:pt>
    <dgm:pt modelId="{304EF692-5430-43C3-8D5E-58C98D6EB568}">
      <dgm:prSet phldrT="[Text]"/>
      <dgm:spPr/>
      <dgm:t>
        <a:bodyPr/>
        <a:lstStyle/>
        <a:p>
          <a:r>
            <a:rPr lang="en-US" dirty="0"/>
            <a:t>Little intertrabecular spaces</a:t>
          </a:r>
        </a:p>
      </dgm:t>
    </dgm:pt>
    <dgm:pt modelId="{A5490B2D-03A4-40B9-B48C-A1449ED30610}" type="parTrans" cxnId="{0E4C178D-E0B3-41A0-9563-176D03E66A71}">
      <dgm:prSet/>
      <dgm:spPr/>
      <dgm:t>
        <a:bodyPr/>
        <a:lstStyle/>
        <a:p>
          <a:endParaRPr lang="en-US"/>
        </a:p>
      </dgm:t>
    </dgm:pt>
    <dgm:pt modelId="{2ECBAE94-D6BE-461E-A4D7-EFCE5D067D1C}" type="sibTrans" cxnId="{0E4C178D-E0B3-41A0-9563-176D03E66A71}">
      <dgm:prSet/>
      <dgm:spPr/>
      <dgm:t>
        <a:bodyPr/>
        <a:lstStyle/>
        <a:p>
          <a:endParaRPr lang="en-US"/>
        </a:p>
      </dgm:t>
    </dgm:pt>
    <dgm:pt modelId="{1B9FC887-5A1F-48FB-9D12-206CEA0B7689}">
      <dgm:prSet phldrT="[Text]"/>
      <dgm:spPr/>
      <dgm:t>
        <a:bodyPr/>
        <a:lstStyle/>
        <a:p>
          <a:r>
            <a:rPr lang="en-US" dirty="0"/>
            <a:t>CANCELLOUS/SPONGY</a:t>
          </a:r>
        </a:p>
      </dgm:t>
    </dgm:pt>
    <dgm:pt modelId="{A18DB933-7187-4F7A-B2D7-A4C3DC39BE24}" type="parTrans" cxnId="{1ABB9375-E9BC-4B31-BF3A-21A670EF7885}">
      <dgm:prSet/>
      <dgm:spPr/>
      <dgm:t>
        <a:bodyPr/>
        <a:lstStyle/>
        <a:p>
          <a:endParaRPr lang="en-US"/>
        </a:p>
      </dgm:t>
    </dgm:pt>
    <dgm:pt modelId="{7F7AA180-8511-4731-BAD3-A750D6CC7BAD}" type="sibTrans" cxnId="{1ABB9375-E9BC-4B31-BF3A-21A670EF7885}">
      <dgm:prSet/>
      <dgm:spPr/>
      <dgm:t>
        <a:bodyPr/>
        <a:lstStyle/>
        <a:p>
          <a:endParaRPr lang="en-US"/>
        </a:p>
      </dgm:t>
    </dgm:pt>
    <dgm:pt modelId="{C4D7E032-B164-41BB-9F50-2A9549962768}">
      <dgm:prSet phldrT="[Text]"/>
      <dgm:spPr/>
      <dgm:t>
        <a:bodyPr/>
        <a:lstStyle/>
        <a:p>
          <a:r>
            <a:rPr lang="en-US" dirty="0"/>
            <a:t>Loosely packed trabeculae</a:t>
          </a:r>
        </a:p>
      </dgm:t>
    </dgm:pt>
    <dgm:pt modelId="{6DFBEC40-E1BF-456B-A144-3885E29A7AD1}" type="parTrans" cxnId="{3B2A8176-9A2A-46B2-B313-ED47AC76AA7D}">
      <dgm:prSet/>
      <dgm:spPr/>
      <dgm:t>
        <a:bodyPr/>
        <a:lstStyle/>
        <a:p>
          <a:endParaRPr lang="en-US"/>
        </a:p>
      </dgm:t>
    </dgm:pt>
    <dgm:pt modelId="{04385E2B-B662-490D-876F-F60CCD71EFA9}" type="sibTrans" cxnId="{3B2A8176-9A2A-46B2-B313-ED47AC76AA7D}">
      <dgm:prSet/>
      <dgm:spPr/>
      <dgm:t>
        <a:bodyPr/>
        <a:lstStyle/>
        <a:p>
          <a:endParaRPr lang="en-US"/>
        </a:p>
      </dgm:t>
    </dgm:pt>
    <dgm:pt modelId="{818AADDC-A5AA-48AB-B5F3-24234A9CAE78}">
      <dgm:prSet phldrT="[Text]"/>
      <dgm:spPr/>
      <dgm:t>
        <a:bodyPr/>
        <a:lstStyle/>
        <a:p>
          <a:r>
            <a:rPr lang="en-US" dirty="0"/>
            <a:t>More intertrabecular spaces</a:t>
          </a:r>
        </a:p>
      </dgm:t>
    </dgm:pt>
    <dgm:pt modelId="{8CC19211-D388-4F97-A4EA-BC11B4F1AAF5}" type="parTrans" cxnId="{A962A7B7-CFC9-4E08-B957-0767FE67B611}">
      <dgm:prSet/>
      <dgm:spPr/>
      <dgm:t>
        <a:bodyPr/>
        <a:lstStyle/>
        <a:p>
          <a:endParaRPr lang="en-US"/>
        </a:p>
      </dgm:t>
    </dgm:pt>
    <dgm:pt modelId="{64BA5A2E-D18A-440B-9C53-5CFEA9EAD6F2}" type="sibTrans" cxnId="{A962A7B7-CFC9-4E08-B957-0767FE67B611}">
      <dgm:prSet/>
      <dgm:spPr/>
      <dgm:t>
        <a:bodyPr/>
        <a:lstStyle/>
        <a:p>
          <a:endParaRPr lang="en-US"/>
        </a:p>
      </dgm:t>
    </dgm:pt>
    <dgm:pt modelId="{D38281B2-6716-42B6-AEDD-1505CDD6FE58}" type="pres">
      <dgm:prSet presAssocID="{02EDC2D8-2FE3-4F04-8716-08D5E8F90458}" presName="diagram" presStyleCnt="0">
        <dgm:presLayoutVars>
          <dgm:chPref val="1"/>
          <dgm:dir/>
          <dgm:animOne val="branch"/>
          <dgm:animLvl val="lvl"/>
          <dgm:resizeHandles/>
        </dgm:presLayoutVars>
      </dgm:prSet>
      <dgm:spPr/>
    </dgm:pt>
    <dgm:pt modelId="{23BF79A8-A07B-455F-B420-C3C139F2A5D6}" type="pres">
      <dgm:prSet presAssocID="{2492590D-F611-4819-AC79-404E5C489EDA}" presName="root" presStyleCnt="0"/>
      <dgm:spPr/>
    </dgm:pt>
    <dgm:pt modelId="{AA9702E3-D423-4F3F-8598-5844BC1DA9DB}" type="pres">
      <dgm:prSet presAssocID="{2492590D-F611-4819-AC79-404E5C489EDA}" presName="rootComposite" presStyleCnt="0"/>
      <dgm:spPr/>
    </dgm:pt>
    <dgm:pt modelId="{CC0206B8-3D61-4CAA-9327-A5EFE227A82F}" type="pres">
      <dgm:prSet presAssocID="{2492590D-F611-4819-AC79-404E5C489EDA}" presName="rootText" presStyleLbl="node1" presStyleIdx="0" presStyleCnt="2" custScaleY="100001"/>
      <dgm:spPr/>
    </dgm:pt>
    <dgm:pt modelId="{323AEE71-9085-408B-A27C-C1CA337858C8}" type="pres">
      <dgm:prSet presAssocID="{2492590D-F611-4819-AC79-404E5C489EDA}" presName="rootConnector" presStyleLbl="node1" presStyleIdx="0" presStyleCnt="2"/>
      <dgm:spPr/>
    </dgm:pt>
    <dgm:pt modelId="{1930098F-28F1-4544-B431-D832AE13D8BD}" type="pres">
      <dgm:prSet presAssocID="{2492590D-F611-4819-AC79-404E5C489EDA}" presName="childShape" presStyleCnt="0"/>
      <dgm:spPr/>
    </dgm:pt>
    <dgm:pt modelId="{EE538F9C-B28D-4881-A6BE-C6E1146A5CDC}" type="pres">
      <dgm:prSet presAssocID="{6EAC7D00-5B18-4FD6-8FB4-6C0852364792}" presName="Name13" presStyleLbl="parChTrans1D2" presStyleIdx="0" presStyleCnt="4"/>
      <dgm:spPr/>
    </dgm:pt>
    <dgm:pt modelId="{112651B2-2807-4D01-AA1E-0FFBD3443D48}" type="pres">
      <dgm:prSet presAssocID="{6158881E-8CDE-4F9D-965D-0790E2F5E7E1}" presName="childText" presStyleLbl="bgAcc1" presStyleIdx="0" presStyleCnt="4">
        <dgm:presLayoutVars>
          <dgm:bulletEnabled val="1"/>
        </dgm:presLayoutVars>
      </dgm:prSet>
      <dgm:spPr/>
    </dgm:pt>
    <dgm:pt modelId="{53D59F10-1278-44F2-BDFD-5134419586A7}" type="pres">
      <dgm:prSet presAssocID="{A5490B2D-03A4-40B9-B48C-A1449ED30610}" presName="Name13" presStyleLbl="parChTrans1D2" presStyleIdx="1" presStyleCnt="4"/>
      <dgm:spPr/>
    </dgm:pt>
    <dgm:pt modelId="{AB6BAD99-67CF-48E3-AA91-A487E057AA35}" type="pres">
      <dgm:prSet presAssocID="{304EF692-5430-43C3-8D5E-58C98D6EB568}" presName="childText" presStyleLbl="bgAcc1" presStyleIdx="1" presStyleCnt="4">
        <dgm:presLayoutVars>
          <dgm:bulletEnabled val="1"/>
        </dgm:presLayoutVars>
      </dgm:prSet>
      <dgm:spPr/>
    </dgm:pt>
    <dgm:pt modelId="{D720EAB6-4140-487E-966F-970621CFF02B}" type="pres">
      <dgm:prSet presAssocID="{1B9FC887-5A1F-48FB-9D12-206CEA0B7689}" presName="root" presStyleCnt="0"/>
      <dgm:spPr/>
    </dgm:pt>
    <dgm:pt modelId="{FC8C696C-BEEC-4CA3-8C4E-AFF036C43061}" type="pres">
      <dgm:prSet presAssocID="{1B9FC887-5A1F-48FB-9D12-206CEA0B7689}" presName="rootComposite" presStyleCnt="0"/>
      <dgm:spPr/>
    </dgm:pt>
    <dgm:pt modelId="{F89BE074-1422-4F32-B62A-527CB0C56381}" type="pres">
      <dgm:prSet presAssocID="{1B9FC887-5A1F-48FB-9D12-206CEA0B7689}" presName="rootText" presStyleLbl="node1" presStyleIdx="1" presStyleCnt="2"/>
      <dgm:spPr/>
    </dgm:pt>
    <dgm:pt modelId="{423E0023-4E25-404F-B90B-164CCDEC0AB5}" type="pres">
      <dgm:prSet presAssocID="{1B9FC887-5A1F-48FB-9D12-206CEA0B7689}" presName="rootConnector" presStyleLbl="node1" presStyleIdx="1" presStyleCnt="2"/>
      <dgm:spPr/>
    </dgm:pt>
    <dgm:pt modelId="{613F5089-C2BD-4078-9216-1D5259FB6084}" type="pres">
      <dgm:prSet presAssocID="{1B9FC887-5A1F-48FB-9D12-206CEA0B7689}" presName="childShape" presStyleCnt="0"/>
      <dgm:spPr/>
    </dgm:pt>
    <dgm:pt modelId="{6C84FA12-D6B0-4254-8BF4-BD780D3B0DA8}" type="pres">
      <dgm:prSet presAssocID="{6DFBEC40-E1BF-456B-A144-3885E29A7AD1}" presName="Name13" presStyleLbl="parChTrans1D2" presStyleIdx="2" presStyleCnt="4"/>
      <dgm:spPr/>
    </dgm:pt>
    <dgm:pt modelId="{CF88A03E-4ED2-402E-A5EA-0D90B1E3AA4B}" type="pres">
      <dgm:prSet presAssocID="{C4D7E032-B164-41BB-9F50-2A9549962768}" presName="childText" presStyleLbl="bgAcc1" presStyleIdx="2" presStyleCnt="4">
        <dgm:presLayoutVars>
          <dgm:bulletEnabled val="1"/>
        </dgm:presLayoutVars>
      </dgm:prSet>
      <dgm:spPr/>
    </dgm:pt>
    <dgm:pt modelId="{3465499F-E9EE-4480-A4DB-87C2C8D89C19}" type="pres">
      <dgm:prSet presAssocID="{8CC19211-D388-4F97-A4EA-BC11B4F1AAF5}" presName="Name13" presStyleLbl="parChTrans1D2" presStyleIdx="3" presStyleCnt="4"/>
      <dgm:spPr/>
    </dgm:pt>
    <dgm:pt modelId="{3B9245A7-6BCB-419C-82AF-9C0BFED8F1E5}" type="pres">
      <dgm:prSet presAssocID="{818AADDC-A5AA-48AB-B5F3-24234A9CAE78}" presName="childText" presStyleLbl="bgAcc1" presStyleIdx="3" presStyleCnt="4">
        <dgm:presLayoutVars>
          <dgm:bulletEnabled val="1"/>
        </dgm:presLayoutVars>
      </dgm:prSet>
      <dgm:spPr/>
    </dgm:pt>
  </dgm:ptLst>
  <dgm:cxnLst>
    <dgm:cxn modelId="{075DA201-EF32-4854-BB06-C72B50D8F910}" srcId="{02EDC2D8-2FE3-4F04-8716-08D5E8F90458}" destId="{2492590D-F611-4819-AC79-404E5C489EDA}" srcOrd="0" destOrd="0" parTransId="{0127282B-D04E-4E74-AF2F-ADFDAE40A997}" sibTransId="{605A84A1-502A-4BC0-844C-EA6D840AE1DD}"/>
    <dgm:cxn modelId="{AD5BF502-FE40-4213-BF59-AEBBAC10428B}" type="presOf" srcId="{6158881E-8CDE-4F9D-965D-0790E2F5E7E1}" destId="{112651B2-2807-4D01-AA1E-0FFBD3443D48}" srcOrd="0" destOrd="0" presId="urn:microsoft.com/office/officeart/2005/8/layout/hierarchy3"/>
    <dgm:cxn modelId="{1E3D791F-21C4-4367-87D7-6C46C0481AD4}" type="presOf" srcId="{1B9FC887-5A1F-48FB-9D12-206CEA0B7689}" destId="{F89BE074-1422-4F32-B62A-527CB0C56381}" srcOrd="0" destOrd="0" presId="urn:microsoft.com/office/officeart/2005/8/layout/hierarchy3"/>
    <dgm:cxn modelId="{F1E49523-D284-479C-A05D-25E70CCDD1FD}" type="presOf" srcId="{818AADDC-A5AA-48AB-B5F3-24234A9CAE78}" destId="{3B9245A7-6BCB-419C-82AF-9C0BFED8F1E5}" srcOrd="0" destOrd="0" presId="urn:microsoft.com/office/officeart/2005/8/layout/hierarchy3"/>
    <dgm:cxn modelId="{372CC731-7DD3-4FE8-9659-B2D716D4C345}" srcId="{2492590D-F611-4819-AC79-404E5C489EDA}" destId="{6158881E-8CDE-4F9D-965D-0790E2F5E7E1}" srcOrd="0" destOrd="0" parTransId="{6EAC7D00-5B18-4FD6-8FB4-6C0852364792}" sibTransId="{ACD3C232-4C1B-4BDB-A3B7-00F060906CFA}"/>
    <dgm:cxn modelId="{DCC0EF42-966D-482B-BD3D-9F5CD1433674}" type="presOf" srcId="{C4D7E032-B164-41BB-9F50-2A9549962768}" destId="{CF88A03E-4ED2-402E-A5EA-0D90B1E3AA4B}" srcOrd="0" destOrd="0" presId="urn:microsoft.com/office/officeart/2005/8/layout/hierarchy3"/>
    <dgm:cxn modelId="{96E16C49-3577-4782-84E3-ABC11A3E695B}" type="presOf" srcId="{02EDC2D8-2FE3-4F04-8716-08D5E8F90458}" destId="{D38281B2-6716-42B6-AEDD-1505CDD6FE58}" srcOrd="0" destOrd="0" presId="urn:microsoft.com/office/officeart/2005/8/layout/hierarchy3"/>
    <dgm:cxn modelId="{CEB6B274-0BC1-403D-A17F-29B72E3BD7A4}" type="presOf" srcId="{2492590D-F611-4819-AC79-404E5C489EDA}" destId="{CC0206B8-3D61-4CAA-9327-A5EFE227A82F}" srcOrd="0" destOrd="0" presId="urn:microsoft.com/office/officeart/2005/8/layout/hierarchy3"/>
    <dgm:cxn modelId="{1ABB9375-E9BC-4B31-BF3A-21A670EF7885}" srcId="{02EDC2D8-2FE3-4F04-8716-08D5E8F90458}" destId="{1B9FC887-5A1F-48FB-9D12-206CEA0B7689}" srcOrd="1" destOrd="0" parTransId="{A18DB933-7187-4F7A-B2D7-A4C3DC39BE24}" sibTransId="{7F7AA180-8511-4731-BAD3-A750D6CC7BAD}"/>
    <dgm:cxn modelId="{3B2A8176-9A2A-46B2-B313-ED47AC76AA7D}" srcId="{1B9FC887-5A1F-48FB-9D12-206CEA0B7689}" destId="{C4D7E032-B164-41BB-9F50-2A9549962768}" srcOrd="0" destOrd="0" parTransId="{6DFBEC40-E1BF-456B-A144-3885E29A7AD1}" sibTransId="{04385E2B-B662-490D-876F-F60CCD71EFA9}"/>
    <dgm:cxn modelId="{D2B5718A-3954-431F-A823-EE4F51DCE61F}" type="presOf" srcId="{8CC19211-D388-4F97-A4EA-BC11B4F1AAF5}" destId="{3465499F-E9EE-4480-A4DB-87C2C8D89C19}" srcOrd="0" destOrd="0" presId="urn:microsoft.com/office/officeart/2005/8/layout/hierarchy3"/>
    <dgm:cxn modelId="{0E4C178D-E0B3-41A0-9563-176D03E66A71}" srcId="{2492590D-F611-4819-AC79-404E5C489EDA}" destId="{304EF692-5430-43C3-8D5E-58C98D6EB568}" srcOrd="1" destOrd="0" parTransId="{A5490B2D-03A4-40B9-B48C-A1449ED30610}" sibTransId="{2ECBAE94-D6BE-461E-A4D7-EFCE5D067D1C}"/>
    <dgm:cxn modelId="{A962A7B7-CFC9-4E08-B957-0767FE67B611}" srcId="{1B9FC887-5A1F-48FB-9D12-206CEA0B7689}" destId="{818AADDC-A5AA-48AB-B5F3-24234A9CAE78}" srcOrd="1" destOrd="0" parTransId="{8CC19211-D388-4F97-A4EA-BC11B4F1AAF5}" sibTransId="{64BA5A2E-D18A-440B-9C53-5CFEA9EAD6F2}"/>
    <dgm:cxn modelId="{C9FA8EC5-3C27-41E7-A257-BC8CF52BA9D2}" type="presOf" srcId="{2492590D-F611-4819-AC79-404E5C489EDA}" destId="{323AEE71-9085-408B-A27C-C1CA337858C8}" srcOrd="1" destOrd="0" presId="urn:microsoft.com/office/officeart/2005/8/layout/hierarchy3"/>
    <dgm:cxn modelId="{F93E0BCB-15AE-4EF7-89A0-7C0BE6700380}" type="presOf" srcId="{A5490B2D-03A4-40B9-B48C-A1449ED30610}" destId="{53D59F10-1278-44F2-BDFD-5134419586A7}" srcOrd="0" destOrd="0" presId="urn:microsoft.com/office/officeart/2005/8/layout/hierarchy3"/>
    <dgm:cxn modelId="{58D3B6D2-35CB-4CD2-808F-BC1F2EFD6D99}" type="presOf" srcId="{304EF692-5430-43C3-8D5E-58C98D6EB568}" destId="{AB6BAD99-67CF-48E3-AA91-A487E057AA35}" srcOrd="0" destOrd="0" presId="urn:microsoft.com/office/officeart/2005/8/layout/hierarchy3"/>
    <dgm:cxn modelId="{B26F2BD7-5601-4CC3-9A7A-C95E47837923}" type="presOf" srcId="{6DFBEC40-E1BF-456B-A144-3885E29A7AD1}" destId="{6C84FA12-D6B0-4254-8BF4-BD780D3B0DA8}" srcOrd="0" destOrd="0" presId="urn:microsoft.com/office/officeart/2005/8/layout/hierarchy3"/>
    <dgm:cxn modelId="{AE7440F2-58DB-4E93-B145-98589695B388}" type="presOf" srcId="{6EAC7D00-5B18-4FD6-8FB4-6C0852364792}" destId="{EE538F9C-B28D-4881-A6BE-C6E1146A5CDC}" srcOrd="0" destOrd="0" presId="urn:microsoft.com/office/officeart/2005/8/layout/hierarchy3"/>
    <dgm:cxn modelId="{6232B1F8-2AA3-46A2-8C0E-DC018CA3702C}" type="presOf" srcId="{1B9FC887-5A1F-48FB-9D12-206CEA0B7689}" destId="{423E0023-4E25-404F-B90B-164CCDEC0AB5}" srcOrd="1" destOrd="0" presId="urn:microsoft.com/office/officeart/2005/8/layout/hierarchy3"/>
    <dgm:cxn modelId="{57CA7E8D-16FE-4BC1-99B5-82923E7DE659}" type="presParOf" srcId="{D38281B2-6716-42B6-AEDD-1505CDD6FE58}" destId="{23BF79A8-A07B-455F-B420-C3C139F2A5D6}" srcOrd="0" destOrd="0" presId="urn:microsoft.com/office/officeart/2005/8/layout/hierarchy3"/>
    <dgm:cxn modelId="{086DF15E-5E77-4053-8D45-EAE243E1577A}" type="presParOf" srcId="{23BF79A8-A07B-455F-B420-C3C139F2A5D6}" destId="{AA9702E3-D423-4F3F-8598-5844BC1DA9DB}" srcOrd="0" destOrd="0" presId="urn:microsoft.com/office/officeart/2005/8/layout/hierarchy3"/>
    <dgm:cxn modelId="{DC5C8CA6-D7DC-4603-8DB5-465A3567825C}" type="presParOf" srcId="{AA9702E3-D423-4F3F-8598-5844BC1DA9DB}" destId="{CC0206B8-3D61-4CAA-9327-A5EFE227A82F}" srcOrd="0" destOrd="0" presId="urn:microsoft.com/office/officeart/2005/8/layout/hierarchy3"/>
    <dgm:cxn modelId="{7621E253-F8DB-4B84-9A9C-E13A317269CE}" type="presParOf" srcId="{AA9702E3-D423-4F3F-8598-5844BC1DA9DB}" destId="{323AEE71-9085-408B-A27C-C1CA337858C8}" srcOrd="1" destOrd="0" presId="urn:microsoft.com/office/officeart/2005/8/layout/hierarchy3"/>
    <dgm:cxn modelId="{E6C4BE0F-D45A-46CE-80AF-B8B4BD6716B6}" type="presParOf" srcId="{23BF79A8-A07B-455F-B420-C3C139F2A5D6}" destId="{1930098F-28F1-4544-B431-D832AE13D8BD}" srcOrd="1" destOrd="0" presId="urn:microsoft.com/office/officeart/2005/8/layout/hierarchy3"/>
    <dgm:cxn modelId="{CA84354A-91D1-4253-B5E6-BF960806C83B}" type="presParOf" srcId="{1930098F-28F1-4544-B431-D832AE13D8BD}" destId="{EE538F9C-B28D-4881-A6BE-C6E1146A5CDC}" srcOrd="0" destOrd="0" presId="urn:microsoft.com/office/officeart/2005/8/layout/hierarchy3"/>
    <dgm:cxn modelId="{B41F0194-199C-42A1-95EA-51874697CE57}" type="presParOf" srcId="{1930098F-28F1-4544-B431-D832AE13D8BD}" destId="{112651B2-2807-4D01-AA1E-0FFBD3443D48}" srcOrd="1" destOrd="0" presId="urn:microsoft.com/office/officeart/2005/8/layout/hierarchy3"/>
    <dgm:cxn modelId="{ED86B594-D18B-4229-BC9F-8A7C7F694518}" type="presParOf" srcId="{1930098F-28F1-4544-B431-D832AE13D8BD}" destId="{53D59F10-1278-44F2-BDFD-5134419586A7}" srcOrd="2" destOrd="0" presId="urn:microsoft.com/office/officeart/2005/8/layout/hierarchy3"/>
    <dgm:cxn modelId="{34731B1D-FF86-454C-8671-549AF97A7E2D}" type="presParOf" srcId="{1930098F-28F1-4544-B431-D832AE13D8BD}" destId="{AB6BAD99-67CF-48E3-AA91-A487E057AA35}" srcOrd="3" destOrd="0" presId="urn:microsoft.com/office/officeart/2005/8/layout/hierarchy3"/>
    <dgm:cxn modelId="{49F98183-A600-4EBB-8282-4F22A12DCB0F}" type="presParOf" srcId="{D38281B2-6716-42B6-AEDD-1505CDD6FE58}" destId="{D720EAB6-4140-487E-966F-970621CFF02B}" srcOrd="1" destOrd="0" presId="urn:microsoft.com/office/officeart/2005/8/layout/hierarchy3"/>
    <dgm:cxn modelId="{12551C8A-A261-4AB4-ABB6-BE69AA51239C}" type="presParOf" srcId="{D720EAB6-4140-487E-966F-970621CFF02B}" destId="{FC8C696C-BEEC-4CA3-8C4E-AFF036C43061}" srcOrd="0" destOrd="0" presId="urn:microsoft.com/office/officeart/2005/8/layout/hierarchy3"/>
    <dgm:cxn modelId="{49455C51-6C83-4889-B256-C58A41DD5175}" type="presParOf" srcId="{FC8C696C-BEEC-4CA3-8C4E-AFF036C43061}" destId="{F89BE074-1422-4F32-B62A-527CB0C56381}" srcOrd="0" destOrd="0" presId="urn:microsoft.com/office/officeart/2005/8/layout/hierarchy3"/>
    <dgm:cxn modelId="{ABAA98F0-30C7-4BDC-9189-225460935EDD}" type="presParOf" srcId="{FC8C696C-BEEC-4CA3-8C4E-AFF036C43061}" destId="{423E0023-4E25-404F-B90B-164CCDEC0AB5}" srcOrd="1" destOrd="0" presId="urn:microsoft.com/office/officeart/2005/8/layout/hierarchy3"/>
    <dgm:cxn modelId="{756B5F4A-74E1-4050-A285-B3A03D2F31FD}" type="presParOf" srcId="{D720EAB6-4140-487E-966F-970621CFF02B}" destId="{613F5089-C2BD-4078-9216-1D5259FB6084}" srcOrd="1" destOrd="0" presId="urn:microsoft.com/office/officeart/2005/8/layout/hierarchy3"/>
    <dgm:cxn modelId="{466352AA-7F8E-4A3F-B6C4-CF2E9A7B3DB8}" type="presParOf" srcId="{613F5089-C2BD-4078-9216-1D5259FB6084}" destId="{6C84FA12-D6B0-4254-8BF4-BD780D3B0DA8}" srcOrd="0" destOrd="0" presId="urn:microsoft.com/office/officeart/2005/8/layout/hierarchy3"/>
    <dgm:cxn modelId="{2ECFD0D0-7041-4695-B9C7-3FD8C3E3090B}" type="presParOf" srcId="{613F5089-C2BD-4078-9216-1D5259FB6084}" destId="{CF88A03E-4ED2-402E-A5EA-0D90B1E3AA4B}" srcOrd="1" destOrd="0" presId="urn:microsoft.com/office/officeart/2005/8/layout/hierarchy3"/>
    <dgm:cxn modelId="{A7628E63-13EC-43D1-A6BA-1C6A1937C2A7}" type="presParOf" srcId="{613F5089-C2BD-4078-9216-1D5259FB6084}" destId="{3465499F-E9EE-4480-A4DB-87C2C8D89C19}" srcOrd="2" destOrd="0" presId="urn:microsoft.com/office/officeart/2005/8/layout/hierarchy3"/>
    <dgm:cxn modelId="{1A200AA8-0B62-4B8E-B8B1-6B923C0C1C25}" type="presParOf" srcId="{613F5089-C2BD-4078-9216-1D5259FB6084}" destId="{3B9245A7-6BCB-419C-82AF-9C0BFED8F1E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74BBEB-510C-4ECB-9EF5-BC2CCB6A7E01}" type="doc">
      <dgm:prSet loTypeId="urn:microsoft.com/office/officeart/2005/8/layout/hierarchy1" loCatId="hierarchy" qsTypeId="urn:microsoft.com/office/officeart/2005/8/quickstyle/3d4" qsCatId="3D" csTypeId="urn:microsoft.com/office/officeart/2005/8/colors/colorful1#22" csCatId="colorful" phldr="1"/>
      <dgm:spPr/>
      <dgm:t>
        <a:bodyPr/>
        <a:lstStyle/>
        <a:p>
          <a:endParaRPr lang="en-US"/>
        </a:p>
      </dgm:t>
    </dgm:pt>
    <dgm:pt modelId="{E325BFAF-E11A-4382-AB61-62B6047C9E8C}">
      <dgm:prSet phldrT="[Text]"/>
      <dgm:spPr/>
      <dgm:t>
        <a:bodyPr/>
        <a:lstStyle/>
        <a:p>
          <a:r>
            <a:rPr lang="en-US" dirty="0"/>
            <a:t>Regional</a:t>
          </a:r>
        </a:p>
      </dgm:t>
    </dgm:pt>
    <dgm:pt modelId="{53537822-38D6-426A-93DF-04ADF183C585}" type="parTrans" cxnId="{A2A4F376-23DD-453D-988F-34608F7E98E5}">
      <dgm:prSet/>
      <dgm:spPr/>
      <dgm:t>
        <a:bodyPr/>
        <a:lstStyle/>
        <a:p>
          <a:endParaRPr lang="en-US"/>
        </a:p>
      </dgm:t>
    </dgm:pt>
    <dgm:pt modelId="{C804EFBA-FAF8-444A-AD10-D6F03A28D1A0}" type="sibTrans" cxnId="{A2A4F376-23DD-453D-988F-34608F7E98E5}">
      <dgm:prSet/>
      <dgm:spPr/>
      <dgm:t>
        <a:bodyPr/>
        <a:lstStyle/>
        <a:p>
          <a:endParaRPr lang="en-US"/>
        </a:p>
      </dgm:t>
    </dgm:pt>
    <dgm:pt modelId="{EF51AF4E-6F15-472B-8F01-16F49252B7D2}">
      <dgm:prSet phldrT="[Text]"/>
      <dgm:spPr/>
      <dgm:t>
        <a:bodyPr/>
        <a:lstStyle/>
        <a:p>
          <a:r>
            <a:rPr lang="en-US" dirty="0"/>
            <a:t>Axial</a:t>
          </a:r>
        </a:p>
      </dgm:t>
    </dgm:pt>
    <dgm:pt modelId="{70A15E3D-EF38-4B26-8582-65F67593BADB}" type="parTrans" cxnId="{924A01D7-8721-4F3E-8721-24D681636D91}">
      <dgm:prSet/>
      <dgm:spPr/>
      <dgm:t>
        <a:bodyPr/>
        <a:lstStyle/>
        <a:p>
          <a:endParaRPr lang="en-US"/>
        </a:p>
      </dgm:t>
    </dgm:pt>
    <dgm:pt modelId="{C1D13F96-CC31-4D82-9EF5-F65A0107DF38}" type="sibTrans" cxnId="{924A01D7-8721-4F3E-8721-24D681636D91}">
      <dgm:prSet/>
      <dgm:spPr/>
      <dgm:t>
        <a:bodyPr/>
        <a:lstStyle/>
        <a:p>
          <a:endParaRPr lang="en-US"/>
        </a:p>
      </dgm:t>
    </dgm:pt>
    <dgm:pt modelId="{AF6B650F-E468-4436-9EED-3677A01CEC0A}">
      <dgm:prSet phldrT="[Text]"/>
      <dgm:spPr/>
      <dgm:t>
        <a:bodyPr/>
        <a:lstStyle/>
        <a:p>
          <a:r>
            <a:rPr lang="en-US" dirty="0"/>
            <a:t>Appendicular</a:t>
          </a:r>
        </a:p>
      </dgm:t>
    </dgm:pt>
    <dgm:pt modelId="{33CA7F97-7D5B-4237-85EA-E0474F7B5187}" type="parTrans" cxnId="{877EF448-72AA-454E-9217-BCE65448DD5D}">
      <dgm:prSet/>
      <dgm:spPr/>
      <dgm:t>
        <a:bodyPr/>
        <a:lstStyle/>
        <a:p>
          <a:endParaRPr lang="en-US"/>
        </a:p>
      </dgm:t>
    </dgm:pt>
    <dgm:pt modelId="{50631A8E-5B9F-49D4-AF27-F7CA60180EBD}" type="sibTrans" cxnId="{877EF448-72AA-454E-9217-BCE65448DD5D}">
      <dgm:prSet/>
      <dgm:spPr/>
      <dgm:t>
        <a:bodyPr/>
        <a:lstStyle/>
        <a:p>
          <a:endParaRPr lang="en-US"/>
        </a:p>
      </dgm:t>
    </dgm:pt>
    <dgm:pt modelId="{F025DDE5-5A04-4F56-8EFC-71C2B39E9424}">
      <dgm:prSet phldrT="[Text]"/>
      <dgm:spPr/>
      <dgm:t>
        <a:bodyPr/>
        <a:lstStyle/>
        <a:p>
          <a:r>
            <a:rPr lang="en-US" dirty="0"/>
            <a:t>Upper limb</a:t>
          </a:r>
        </a:p>
      </dgm:t>
    </dgm:pt>
    <dgm:pt modelId="{86ED4FFE-60BE-4537-BD43-9ECA4E318591}" type="parTrans" cxnId="{84811562-31DD-4713-A7C8-2F7A5FC091CC}">
      <dgm:prSet/>
      <dgm:spPr/>
      <dgm:t>
        <a:bodyPr/>
        <a:lstStyle/>
        <a:p>
          <a:endParaRPr lang="en-US"/>
        </a:p>
      </dgm:t>
    </dgm:pt>
    <dgm:pt modelId="{C0736B30-D025-4295-A0F4-F3F98C896203}" type="sibTrans" cxnId="{84811562-31DD-4713-A7C8-2F7A5FC091CC}">
      <dgm:prSet/>
      <dgm:spPr/>
      <dgm:t>
        <a:bodyPr/>
        <a:lstStyle/>
        <a:p>
          <a:endParaRPr lang="en-US"/>
        </a:p>
      </dgm:t>
    </dgm:pt>
    <dgm:pt modelId="{BBE7484A-FA6B-4C22-910D-ECDB58786ECA}">
      <dgm:prSet/>
      <dgm:spPr/>
      <dgm:t>
        <a:bodyPr/>
        <a:lstStyle/>
        <a:p>
          <a:r>
            <a:rPr lang="en-US" dirty="0"/>
            <a:t>Lower limb</a:t>
          </a:r>
        </a:p>
      </dgm:t>
    </dgm:pt>
    <dgm:pt modelId="{3CCE1199-B9E0-481A-80A0-823555EB087A}" type="parTrans" cxnId="{5F95C633-7DA2-48E6-8278-C8FD58D8D05B}">
      <dgm:prSet/>
      <dgm:spPr/>
      <dgm:t>
        <a:bodyPr/>
        <a:lstStyle/>
        <a:p>
          <a:endParaRPr lang="en-US"/>
        </a:p>
      </dgm:t>
    </dgm:pt>
    <dgm:pt modelId="{4185257F-7CB8-4AA8-887C-6776AA15CC03}" type="sibTrans" cxnId="{5F95C633-7DA2-48E6-8278-C8FD58D8D05B}">
      <dgm:prSet/>
      <dgm:spPr/>
      <dgm:t>
        <a:bodyPr/>
        <a:lstStyle/>
        <a:p>
          <a:endParaRPr lang="en-US"/>
        </a:p>
      </dgm:t>
    </dgm:pt>
    <dgm:pt modelId="{8D2FB1B6-08E3-4BD6-AC0E-487A7B3F7E2D}">
      <dgm:prSet/>
      <dgm:spPr/>
      <dgm:t>
        <a:bodyPr/>
        <a:lstStyle/>
        <a:p>
          <a:r>
            <a:rPr lang="en-US" dirty="0"/>
            <a:t>Skull</a:t>
          </a:r>
        </a:p>
      </dgm:t>
    </dgm:pt>
    <dgm:pt modelId="{630968A2-F566-4D96-8B5A-23A2A20889E2}" type="parTrans" cxnId="{F2964356-A35D-4C9E-8E5B-0E870D7F6317}">
      <dgm:prSet/>
      <dgm:spPr/>
      <dgm:t>
        <a:bodyPr/>
        <a:lstStyle/>
        <a:p>
          <a:endParaRPr lang="en-US"/>
        </a:p>
      </dgm:t>
    </dgm:pt>
    <dgm:pt modelId="{E97DEDB4-F9A7-4932-B838-AC0ACB4B5EDD}" type="sibTrans" cxnId="{F2964356-A35D-4C9E-8E5B-0E870D7F6317}">
      <dgm:prSet/>
      <dgm:spPr/>
      <dgm:t>
        <a:bodyPr/>
        <a:lstStyle/>
        <a:p>
          <a:endParaRPr lang="en-US"/>
        </a:p>
      </dgm:t>
    </dgm:pt>
    <dgm:pt modelId="{19B59E22-05C8-4376-84B8-3A7885C1F117}">
      <dgm:prSet/>
      <dgm:spPr/>
      <dgm:t>
        <a:bodyPr/>
        <a:lstStyle/>
        <a:p>
          <a:r>
            <a:rPr lang="en-US" dirty="0"/>
            <a:t>Vertebral column</a:t>
          </a:r>
        </a:p>
      </dgm:t>
    </dgm:pt>
    <dgm:pt modelId="{DE9B2509-30FB-418E-9686-3412D58ECA38}" type="parTrans" cxnId="{69D400C0-4D44-4FCA-A3D4-C72E1047CEFF}">
      <dgm:prSet/>
      <dgm:spPr/>
      <dgm:t>
        <a:bodyPr/>
        <a:lstStyle/>
        <a:p>
          <a:endParaRPr lang="en-US"/>
        </a:p>
      </dgm:t>
    </dgm:pt>
    <dgm:pt modelId="{D791A002-E6F7-436B-A540-94C32FCB7025}" type="sibTrans" cxnId="{69D400C0-4D44-4FCA-A3D4-C72E1047CEFF}">
      <dgm:prSet/>
      <dgm:spPr/>
      <dgm:t>
        <a:bodyPr/>
        <a:lstStyle/>
        <a:p>
          <a:endParaRPr lang="en-US"/>
        </a:p>
      </dgm:t>
    </dgm:pt>
    <dgm:pt modelId="{9686D861-5DFF-4C80-8E76-348981425BB0}">
      <dgm:prSet/>
      <dgm:spPr/>
      <dgm:t>
        <a:bodyPr/>
        <a:lstStyle/>
        <a:p>
          <a:r>
            <a:rPr lang="en-US" dirty="0"/>
            <a:t>Rib cage</a:t>
          </a:r>
        </a:p>
      </dgm:t>
    </dgm:pt>
    <dgm:pt modelId="{54715591-58E7-4C16-B86B-F201A530183D}" type="parTrans" cxnId="{6750F6D4-E9F5-43CB-89BD-CACC9E43B75C}">
      <dgm:prSet/>
      <dgm:spPr/>
      <dgm:t>
        <a:bodyPr/>
        <a:lstStyle/>
        <a:p>
          <a:endParaRPr lang="en-US"/>
        </a:p>
      </dgm:t>
    </dgm:pt>
    <dgm:pt modelId="{9CF5DFCA-F85D-4A91-B05D-E69707E65442}" type="sibTrans" cxnId="{6750F6D4-E9F5-43CB-89BD-CACC9E43B75C}">
      <dgm:prSet/>
      <dgm:spPr/>
      <dgm:t>
        <a:bodyPr/>
        <a:lstStyle/>
        <a:p>
          <a:endParaRPr lang="en-US"/>
        </a:p>
      </dgm:t>
    </dgm:pt>
    <dgm:pt modelId="{3694B67E-C10B-4E6A-A114-3B9A41CF259E}" type="pres">
      <dgm:prSet presAssocID="{AE74BBEB-510C-4ECB-9EF5-BC2CCB6A7E01}" presName="hierChild1" presStyleCnt="0">
        <dgm:presLayoutVars>
          <dgm:chPref val="1"/>
          <dgm:dir/>
          <dgm:animOne val="branch"/>
          <dgm:animLvl val="lvl"/>
          <dgm:resizeHandles/>
        </dgm:presLayoutVars>
      </dgm:prSet>
      <dgm:spPr/>
    </dgm:pt>
    <dgm:pt modelId="{B0F45352-BFD8-438B-966B-F5DBA3146E91}" type="pres">
      <dgm:prSet presAssocID="{E325BFAF-E11A-4382-AB61-62B6047C9E8C}" presName="hierRoot1" presStyleCnt="0"/>
      <dgm:spPr/>
    </dgm:pt>
    <dgm:pt modelId="{F352896C-2362-4D05-AE66-05B882A99DA3}" type="pres">
      <dgm:prSet presAssocID="{E325BFAF-E11A-4382-AB61-62B6047C9E8C}" presName="composite" presStyleCnt="0"/>
      <dgm:spPr/>
    </dgm:pt>
    <dgm:pt modelId="{8B783671-3F99-4E78-8465-36975E7AD5B5}" type="pres">
      <dgm:prSet presAssocID="{E325BFAF-E11A-4382-AB61-62B6047C9E8C}" presName="background" presStyleLbl="node0" presStyleIdx="0" presStyleCnt="1"/>
      <dgm:spPr/>
    </dgm:pt>
    <dgm:pt modelId="{893DC73D-C8B9-4EFB-8C65-52B6B48DDFA0}" type="pres">
      <dgm:prSet presAssocID="{E325BFAF-E11A-4382-AB61-62B6047C9E8C}" presName="text" presStyleLbl="fgAcc0" presStyleIdx="0" presStyleCnt="1">
        <dgm:presLayoutVars>
          <dgm:chPref val="3"/>
        </dgm:presLayoutVars>
      </dgm:prSet>
      <dgm:spPr/>
    </dgm:pt>
    <dgm:pt modelId="{D6165812-B355-48A9-BE77-812A77E15057}" type="pres">
      <dgm:prSet presAssocID="{E325BFAF-E11A-4382-AB61-62B6047C9E8C}" presName="hierChild2" presStyleCnt="0"/>
      <dgm:spPr/>
    </dgm:pt>
    <dgm:pt modelId="{1AADBF88-AD3F-4CCF-995C-D196E8B9FA42}" type="pres">
      <dgm:prSet presAssocID="{70A15E3D-EF38-4B26-8582-65F67593BADB}" presName="Name10" presStyleLbl="parChTrans1D2" presStyleIdx="0" presStyleCnt="2"/>
      <dgm:spPr/>
    </dgm:pt>
    <dgm:pt modelId="{7E143EF4-0C8C-4DC8-BCC1-0EAFC7C5FD49}" type="pres">
      <dgm:prSet presAssocID="{EF51AF4E-6F15-472B-8F01-16F49252B7D2}" presName="hierRoot2" presStyleCnt="0"/>
      <dgm:spPr/>
    </dgm:pt>
    <dgm:pt modelId="{97AA4FF0-74CB-4160-89D5-27234C92875F}" type="pres">
      <dgm:prSet presAssocID="{EF51AF4E-6F15-472B-8F01-16F49252B7D2}" presName="composite2" presStyleCnt="0"/>
      <dgm:spPr/>
    </dgm:pt>
    <dgm:pt modelId="{4C745237-3E07-4DBD-909D-73B8743A2178}" type="pres">
      <dgm:prSet presAssocID="{EF51AF4E-6F15-472B-8F01-16F49252B7D2}" presName="background2" presStyleLbl="node2" presStyleIdx="0" presStyleCnt="2"/>
      <dgm:spPr/>
    </dgm:pt>
    <dgm:pt modelId="{B9518902-A40C-4B47-BD59-39382A7F23F3}" type="pres">
      <dgm:prSet presAssocID="{EF51AF4E-6F15-472B-8F01-16F49252B7D2}" presName="text2" presStyleLbl="fgAcc2" presStyleIdx="0" presStyleCnt="2">
        <dgm:presLayoutVars>
          <dgm:chPref val="3"/>
        </dgm:presLayoutVars>
      </dgm:prSet>
      <dgm:spPr/>
    </dgm:pt>
    <dgm:pt modelId="{3556C95A-5744-43DA-A853-BBFE63361DCC}" type="pres">
      <dgm:prSet presAssocID="{EF51AF4E-6F15-472B-8F01-16F49252B7D2}" presName="hierChild3" presStyleCnt="0"/>
      <dgm:spPr/>
    </dgm:pt>
    <dgm:pt modelId="{69DC986D-9D4D-4E4F-84B5-B998A56E57F9}" type="pres">
      <dgm:prSet presAssocID="{630968A2-F566-4D96-8B5A-23A2A20889E2}" presName="Name17" presStyleLbl="parChTrans1D3" presStyleIdx="0" presStyleCnt="5"/>
      <dgm:spPr/>
    </dgm:pt>
    <dgm:pt modelId="{3657C7AF-5AE4-4C2E-83AA-7497F2609E6B}" type="pres">
      <dgm:prSet presAssocID="{8D2FB1B6-08E3-4BD6-AC0E-487A7B3F7E2D}" presName="hierRoot3" presStyleCnt="0"/>
      <dgm:spPr/>
    </dgm:pt>
    <dgm:pt modelId="{CF311023-B5AC-4221-AB86-012908312086}" type="pres">
      <dgm:prSet presAssocID="{8D2FB1B6-08E3-4BD6-AC0E-487A7B3F7E2D}" presName="composite3" presStyleCnt="0"/>
      <dgm:spPr/>
    </dgm:pt>
    <dgm:pt modelId="{D98185FE-FE89-4C37-9E58-5491F077903D}" type="pres">
      <dgm:prSet presAssocID="{8D2FB1B6-08E3-4BD6-AC0E-487A7B3F7E2D}" presName="background3" presStyleLbl="node3" presStyleIdx="0" presStyleCnt="5"/>
      <dgm:spPr/>
    </dgm:pt>
    <dgm:pt modelId="{0AF4CC89-7C8D-4790-88BB-7C389A9EDA68}" type="pres">
      <dgm:prSet presAssocID="{8D2FB1B6-08E3-4BD6-AC0E-487A7B3F7E2D}" presName="text3" presStyleLbl="fgAcc3" presStyleIdx="0" presStyleCnt="5">
        <dgm:presLayoutVars>
          <dgm:chPref val="3"/>
        </dgm:presLayoutVars>
      </dgm:prSet>
      <dgm:spPr/>
    </dgm:pt>
    <dgm:pt modelId="{D39D86F9-E803-4AC7-80ED-915C1276421E}" type="pres">
      <dgm:prSet presAssocID="{8D2FB1B6-08E3-4BD6-AC0E-487A7B3F7E2D}" presName="hierChild4" presStyleCnt="0"/>
      <dgm:spPr/>
    </dgm:pt>
    <dgm:pt modelId="{FC6E2C5C-74FF-4D90-A0FF-73BCE5186452}" type="pres">
      <dgm:prSet presAssocID="{DE9B2509-30FB-418E-9686-3412D58ECA38}" presName="Name17" presStyleLbl="parChTrans1D3" presStyleIdx="1" presStyleCnt="5"/>
      <dgm:spPr/>
    </dgm:pt>
    <dgm:pt modelId="{56178D3D-BDBF-4C86-94C6-AEB420203504}" type="pres">
      <dgm:prSet presAssocID="{19B59E22-05C8-4376-84B8-3A7885C1F117}" presName="hierRoot3" presStyleCnt="0"/>
      <dgm:spPr/>
    </dgm:pt>
    <dgm:pt modelId="{A0EB6A97-5A57-4C1F-8AFC-4A97B7F86C03}" type="pres">
      <dgm:prSet presAssocID="{19B59E22-05C8-4376-84B8-3A7885C1F117}" presName="composite3" presStyleCnt="0"/>
      <dgm:spPr/>
    </dgm:pt>
    <dgm:pt modelId="{0F1001E5-0365-41EF-9B62-F64F16CBA1EE}" type="pres">
      <dgm:prSet presAssocID="{19B59E22-05C8-4376-84B8-3A7885C1F117}" presName="background3" presStyleLbl="node3" presStyleIdx="1" presStyleCnt="5"/>
      <dgm:spPr/>
    </dgm:pt>
    <dgm:pt modelId="{D3C35902-F95C-4B60-9220-A687BA2A71C7}" type="pres">
      <dgm:prSet presAssocID="{19B59E22-05C8-4376-84B8-3A7885C1F117}" presName="text3" presStyleLbl="fgAcc3" presStyleIdx="1" presStyleCnt="5">
        <dgm:presLayoutVars>
          <dgm:chPref val="3"/>
        </dgm:presLayoutVars>
      </dgm:prSet>
      <dgm:spPr/>
    </dgm:pt>
    <dgm:pt modelId="{0B285425-2BD7-4F7A-ADC3-8DD458323C69}" type="pres">
      <dgm:prSet presAssocID="{19B59E22-05C8-4376-84B8-3A7885C1F117}" presName="hierChild4" presStyleCnt="0"/>
      <dgm:spPr/>
    </dgm:pt>
    <dgm:pt modelId="{340B91DB-1BF2-499B-AF6D-B2A2E77A8EA4}" type="pres">
      <dgm:prSet presAssocID="{54715591-58E7-4C16-B86B-F201A530183D}" presName="Name17" presStyleLbl="parChTrans1D3" presStyleIdx="2" presStyleCnt="5"/>
      <dgm:spPr/>
    </dgm:pt>
    <dgm:pt modelId="{1DE51C3D-87CF-4ADC-AE9C-6AB9ECFF29E2}" type="pres">
      <dgm:prSet presAssocID="{9686D861-5DFF-4C80-8E76-348981425BB0}" presName="hierRoot3" presStyleCnt="0"/>
      <dgm:spPr/>
    </dgm:pt>
    <dgm:pt modelId="{841C14FB-C2F0-4C70-B52D-D3675AD58223}" type="pres">
      <dgm:prSet presAssocID="{9686D861-5DFF-4C80-8E76-348981425BB0}" presName="composite3" presStyleCnt="0"/>
      <dgm:spPr/>
    </dgm:pt>
    <dgm:pt modelId="{87BDC26C-9E29-420E-8278-60D977B7C272}" type="pres">
      <dgm:prSet presAssocID="{9686D861-5DFF-4C80-8E76-348981425BB0}" presName="background3" presStyleLbl="node3" presStyleIdx="2" presStyleCnt="5"/>
      <dgm:spPr/>
    </dgm:pt>
    <dgm:pt modelId="{52FEBF93-87CD-4AAC-845A-3B1CA047D573}" type="pres">
      <dgm:prSet presAssocID="{9686D861-5DFF-4C80-8E76-348981425BB0}" presName="text3" presStyleLbl="fgAcc3" presStyleIdx="2" presStyleCnt="5">
        <dgm:presLayoutVars>
          <dgm:chPref val="3"/>
        </dgm:presLayoutVars>
      </dgm:prSet>
      <dgm:spPr/>
    </dgm:pt>
    <dgm:pt modelId="{A2AB9736-DA6B-4BF1-AF77-95E4AFF8C41B}" type="pres">
      <dgm:prSet presAssocID="{9686D861-5DFF-4C80-8E76-348981425BB0}" presName="hierChild4" presStyleCnt="0"/>
      <dgm:spPr/>
    </dgm:pt>
    <dgm:pt modelId="{7EE68959-34DD-45C2-A0B9-C35D212FEF78}" type="pres">
      <dgm:prSet presAssocID="{33CA7F97-7D5B-4237-85EA-E0474F7B5187}" presName="Name10" presStyleLbl="parChTrans1D2" presStyleIdx="1" presStyleCnt="2"/>
      <dgm:spPr/>
    </dgm:pt>
    <dgm:pt modelId="{C11E4BDA-E4FF-4EAF-BD0E-8CB2D2F961CC}" type="pres">
      <dgm:prSet presAssocID="{AF6B650F-E468-4436-9EED-3677A01CEC0A}" presName="hierRoot2" presStyleCnt="0"/>
      <dgm:spPr/>
    </dgm:pt>
    <dgm:pt modelId="{A86FB9A9-9302-4674-8BCD-F1DAAEA1F849}" type="pres">
      <dgm:prSet presAssocID="{AF6B650F-E468-4436-9EED-3677A01CEC0A}" presName="composite2" presStyleCnt="0"/>
      <dgm:spPr/>
    </dgm:pt>
    <dgm:pt modelId="{D18D488F-CEBA-4880-BFF8-C5CF847BF3B7}" type="pres">
      <dgm:prSet presAssocID="{AF6B650F-E468-4436-9EED-3677A01CEC0A}" presName="background2" presStyleLbl="node2" presStyleIdx="1" presStyleCnt="2"/>
      <dgm:spPr/>
    </dgm:pt>
    <dgm:pt modelId="{4533DCA4-31B8-40AD-9B59-6EE8229A39BB}" type="pres">
      <dgm:prSet presAssocID="{AF6B650F-E468-4436-9EED-3677A01CEC0A}" presName="text2" presStyleLbl="fgAcc2" presStyleIdx="1" presStyleCnt="2">
        <dgm:presLayoutVars>
          <dgm:chPref val="3"/>
        </dgm:presLayoutVars>
      </dgm:prSet>
      <dgm:spPr/>
    </dgm:pt>
    <dgm:pt modelId="{13BFE460-5AD0-4831-9C4C-C7F001D1029A}" type="pres">
      <dgm:prSet presAssocID="{AF6B650F-E468-4436-9EED-3677A01CEC0A}" presName="hierChild3" presStyleCnt="0"/>
      <dgm:spPr/>
    </dgm:pt>
    <dgm:pt modelId="{F466F3C7-BFD5-4179-A1CF-067058A307F3}" type="pres">
      <dgm:prSet presAssocID="{86ED4FFE-60BE-4537-BD43-9ECA4E318591}" presName="Name17" presStyleLbl="parChTrans1D3" presStyleIdx="3" presStyleCnt="5"/>
      <dgm:spPr/>
    </dgm:pt>
    <dgm:pt modelId="{9F9DD37C-A968-4A77-B2FE-D8241739EDE6}" type="pres">
      <dgm:prSet presAssocID="{F025DDE5-5A04-4F56-8EFC-71C2B39E9424}" presName="hierRoot3" presStyleCnt="0"/>
      <dgm:spPr/>
    </dgm:pt>
    <dgm:pt modelId="{47845171-144A-4966-8007-B8B5D8101FA5}" type="pres">
      <dgm:prSet presAssocID="{F025DDE5-5A04-4F56-8EFC-71C2B39E9424}" presName="composite3" presStyleCnt="0"/>
      <dgm:spPr/>
    </dgm:pt>
    <dgm:pt modelId="{FEDA6A32-B089-4128-A41E-1740782E4459}" type="pres">
      <dgm:prSet presAssocID="{F025DDE5-5A04-4F56-8EFC-71C2B39E9424}" presName="background3" presStyleLbl="node3" presStyleIdx="3" presStyleCnt="5"/>
      <dgm:spPr/>
    </dgm:pt>
    <dgm:pt modelId="{893501C5-B69F-4EDC-A6CF-6C861E796AF1}" type="pres">
      <dgm:prSet presAssocID="{F025DDE5-5A04-4F56-8EFC-71C2B39E9424}" presName="text3" presStyleLbl="fgAcc3" presStyleIdx="3" presStyleCnt="5">
        <dgm:presLayoutVars>
          <dgm:chPref val="3"/>
        </dgm:presLayoutVars>
      </dgm:prSet>
      <dgm:spPr/>
    </dgm:pt>
    <dgm:pt modelId="{B704265C-D5D8-4F1A-AAED-2EA0A845D36E}" type="pres">
      <dgm:prSet presAssocID="{F025DDE5-5A04-4F56-8EFC-71C2B39E9424}" presName="hierChild4" presStyleCnt="0"/>
      <dgm:spPr/>
    </dgm:pt>
    <dgm:pt modelId="{84D1612F-62D3-4F4E-A927-AAAB3037E8AE}" type="pres">
      <dgm:prSet presAssocID="{3CCE1199-B9E0-481A-80A0-823555EB087A}" presName="Name17" presStyleLbl="parChTrans1D3" presStyleIdx="4" presStyleCnt="5"/>
      <dgm:spPr/>
    </dgm:pt>
    <dgm:pt modelId="{2A18016A-CAEF-493D-9553-D432A19127D6}" type="pres">
      <dgm:prSet presAssocID="{BBE7484A-FA6B-4C22-910D-ECDB58786ECA}" presName="hierRoot3" presStyleCnt="0"/>
      <dgm:spPr/>
    </dgm:pt>
    <dgm:pt modelId="{7DED8F1B-1E1A-458A-A859-50FF95B2A61D}" type="pres">
      <dgm:prSet presAssocID="{BBE7484A-FA6B-4C22-910D-ECDB58786ECA}" presName="composite3" presStyleCnt="0"/>
      <dgm:spPr/>
    </dgm:pt>
    <dgm:pt modelId="{DD20D3CE-B7A5-4CAD-A592-EE2502FADD7A}" type="pres">
      <dgm:prSet presAssocID="{BBE7484A-FA6B-4C22-910D-ECDB58786ECA}" presName="background3" presStyleLbl="node3" presStyleIdx="4" presStyleCnt="5"/>
      <dgm:spPr/>
    </dgm:pt>
    <dgm:pt modelId="{28C53574-C871-466B-A388-AEB3BA1721E7}" type="pres">
      <dgm:prSet presAssocID="{BBE7484A-FA6B-4C22-910D-ECDB58786ECA}" presName="text3" presStyleLbl="fgAcc3" presStyleIdx="4" presStyleCnt="5">
        <dgm:presLayoutVars>
          <dgm:chPref val="3"/>
        </dgm:presLayoutVars>
      </dgm:prSet>
      <dgm:spPr/>
    </dgm:pt>
    <dgm:pt modelId="{8F24A84F-76BF-4D18-BB73-236A06E0DEAE}" type="pres">
      <dgm:prSet presAssocID="{BBE7484A-FA6B-4C22-910D-ECDB58786ECA}" presName="hierChild4" presStyleCnt="0"/>
      <dgm:spPr/>
    </dgm:pt>
  </dgm:ptLst>
  <dgm:cxnLst>
    <dgm:cxn modelId="{6952F801-0FBA-4BE1-9410-5FEF668C6803}" type="presOf" srcId="{8D2FB1B6-08E3-4BD6-AC0E-487A7B3F7E2D}" destId="{0AF4CC89-7C8D-4790-88BB-7C389A9EDA68}" srcOrd="0" destOrd="0" presId="urn:microsoft.com/office/officeart/2005/8/layout/hierarchy1"/>
    <dgm:cxn modelId="{75C70710-C240-49A6-BA59-7BD792C64E08}" type="presOf" srcId="{9686D861-5DFF-4C80-8E76-348981425BB0}" destId="{52FEBF93-87CD-4AAC-845A-3B1CA047D573}" srcOrd="0" destOrd="0" presId="urn:microsoft.com/office/officeart/2005/8/layout/hierarchy1"/>
    <dgm:cxn modelId="{CFFEE517-0C40-487F-967F-050B390E2299}" type="presOf" srcId="{33CA7F97-7D5B-4237-85EA-E0474F7B5187}" destId="{7EE68959-34DD-45C2-A0B9-C35D212FEF78}" srcOrd="0" destOrd="0" presId="urn:microsoft.com/office/officeart/2005/8/layout/hierarchy1"/>
    <dgm:cxn modelId="{0EE47F24-C738-49DC-9CA1-097467F1CA03}" type="presOf" srcId="{E325BFAF-E11A-4382-AB61-62B6047C9E8C}" destId="{893DC73D-C8B9-4EFB-8C65-52B6B48DDFA0}" srcOrd="0" destOrd="0" presId="urn:microsoft.com/office/officeart/2005/8/layout/hierarchy1"/>
    <dgm:cxn modelId="{7F0B8E24-74B8-4A21-B3FA-2A797C5AE365}" type="presOf" srcId="{AF6B650F-E468-4436-9EED-3677A01CEC0A}" destId="{4533DCA4-31B8-40AD-9B59-6EE8229A39BB}" srcOrd="0" destOrd="0" presId="urn:microsoft.com/office/officeart/2005/8/layout/hierarchy1"/>
    <dgm:cxn modelId="{88FB0930-8DB3-4BEF-BBFC-5E8AD9F6FD9B}" type="presOf" srcId="{AE74BBEB-510C-4ECB-9EF5-BC2CCB6A7E01}" destId="{3694B67E-C10B-4E6A-A114-3B9A41CF259E}" srcOrd="0" destOrd="0" presId="urn:microsoft.com/office/officeart/2005/8/layout/hierarchy1"/>
    <dgm:cxn modelId="{5F95C633-7DA2-48E6-8278-C8FD58D8D05B}" srcId="{AF6B650F-E468-4436-9EED-3677A01CEC0A}" destId="{BBE7484A-FA6B-4C22-910D-ECDB58786ECA}" srcOrd="1" destOrd="0" parTransId="{3CCE1199-B9E0-481A-80A0-823555EB087A}" sibTransId="{4185257F-7CB8-4AA8-887C-6776AA15CC03}"/>
    <dgm:cxn modelId="{07B4483A-538E-42E5-92EF-DA1C5B2B2E13}" type="presOf" srcId="{86ED4FFE-60BE-4537-BD43-9ECA4E318591}" destId="{F466F3C7-BFD5-4179-A1CF-067058A307F3}" srcOrd="0" destOrd="0" presId="urn:microsoft.com/office/officeart/2005/8/layout/hierarchy1"/>
    <dgm:cxn modelId="{EF055461-188E-4A3B-8E46-F22697CD5A0D}" type="presOf" srcId="{DE9B2509-30FB-418E-9686-3412D58ECA38}" destId="{FC6E2C5C-74FF-4D90-A0FF-73BCE5186452}" srcOrd="0" destOrd="0" presId="urn:microsoft.com/office/officeart/2005/8/layout/hierarchy1"/>
    <dgm:cxn modelId="{84811562-31DD-4713-A7C8-2F7A5FC091CC}" srcId="{AF6B650F-E468-4436-9EED-3677A01CEC0A}" destId="{F025DDE5-5A04-4F56-8EFC-71C2B39E9424}" srcOrd="0" destOrd="0" parTransId="{86ED4FFE-60BE-4537-BD43-9ECA4E318591}" sibTransId="{C0736B30-D025-4295-A0F4-F3F98C896203}"/>
    <dgm:cxn modelId="{029FCC62-12B8-4004-ADD1-ADEF5FA2D45B}" type="presOf" srcId="{F025DDE5-5A04-4F56-8EFC-71C2B39E9424}" destId="{893501C5-B69F-4EDC-A6CF-6C861E796AF1}" srcOrd="0" destOrd="0" presId="urn:microsoft.com/office/officeart/2005/8/layout/hierarchy1"/>
    <dgm:cxn modelId="{877EF448-72AA-454E-9217-BCE65448DD5D}" srcId="{E325BFAF-E11A-4382-AB61-62B6047C9E8C}" destId="{AF6B650F-E468-4436-9EED-3677A01CEC0A}" srcOrd="1" destOrd="0" parTransId="{33CA7F97-7D5B-4237-85EA-E0474F7B5187}" sibTransId="{50631A8E-5B9F-49D4-AF27-F7CA60180EBD}"/>
    <dgm:cxn modelId="{6BB9DC69-297F-4F40-B07B-5323D76D92D6}" type="presOf" srcId="{EF51AF4E-6F15-472B-8F01-16F49252B7D2}" destId="{B9518902-A40C-4B47-BD59-39382A7F23F3}" srcOrd="0" destOrd="0" presId="urn:microsoft.com/office/officeart/2005/8/layout/hierarchy1"/>
    <dgm:cxn modelId="{F2964356-A35D-4C9E-8E5B-0E870D7F6317}" srcId="{EF51AF4E-6F15-472B-8F01-16F49252B7D2}" destId="{8D2FB1B6-08E3-4BD6-AC0E-487A7B3F7E2D}" srcOrd="0" destOrd="0" parTransId="{630968A2-F566-4D96-8B5A-23A2A20889E2}" sibTransId="{E97DEDB4-F9A7-4932-B838-AC0ACB4B5EDD}"/>
    <dgm:cxn modelId="{6E8AB856-A5C8-474D-9536-84C2175DB325}" type="presOf" srcId="{BBE7484A-FA6B-4C22-910D-ECDB58786ECA}" destId="{28C53574-C871-466B-A388-AEB3BA1721E7}" srcOrd="0" destOrd="0" presId="urn:microsoft.com/office/officeart/2005/8/layout/hierarchy1"/>
    <dgm:cxn modelId="{A2A4F376-23DD-453D-988F-34608F7E98E5}" srcId="{AE74BBEB-510C-4ECB-9EF5-BC2CCB6A7E01}" destId="{E325BFAF-E11A-4382-AB61-62B6047C9E8C}" srcOrd="0" destOrd="0" parTransId="{53537822-38D6-426A-93DF-04ADF183C585}" sibTransId="{C804EFBA-FAF8-444A-AD10-D6F03A28D1A0}"/>
    <dgm:cxn modelId="{11DB558E-14D4-48E5-9007-836A90DFBB1E}" type="presOf" srcId="{54715591-58E7-4C16-B86B-F201A530183D}" destId="{340B91DB-1BF2-499B-AF6D-B2A2E77A8EA4}" srcOrd="0" destOrd="0" presId="urn:microsoft.com/office/officeart/2005/8/layout/hierarchy1"/>
    <dgm:cxn modelId="{70966994-EFA4-4CB5-AEAE-89A01CAAF96E}" type="presOf" srcId="{70A15E3D-EF38-4B26-8582-65F67593BADB}" destId="{1AADBF88-AD3F-4CCF-995C-D196E8B9FA42}" srcOrd="0" destOrd="0" presId="urn:microsoft.com/office/officeart/2005/8/layout/hierarchy1"/>
    <dgm:cxn modelId="{6BCFAD94-3B18-480D-9211-3CD7E3CEBA39}" type="presOf" srcId="{630968A2-F566-4D96-8B5A-23A2A20889E2}" destId="{69DC986D-9D4D-4E4F-84B5-B998A56E57F9}" srcOrd="0" destOrd="0" presId="urn:microsoft.com/office/officeart/2005/8/layout/hierarchy1"/>
    <dgm:cxn modelId="{2B164F98-F970-4F25-9B8B-50AC5E6EA3D5}" type="presOf" srcId="{3CCE1199-B9E0-481A-80A0-823555EB087A}" destId="{84D1612F-62D3-4F4E-A927-AAAB3037E8AE}" srcOrd="0" destOrd="0" presId="urn:microsoft.com/office/officeart/2005/8/layout/hierarchy1"/>
    <dgm:cxn modelId="{6929E4AA-6A82-4BB4-920B-81189C8D726B}" type="presOf" srcId="{19B59E22-05C8-4376-84B8-3A7885C1F117}" destId="{D3C35902-F95C-4B60-9220-A687BA2A71C7}" srcOrd="0" destOrd="0" presId="urn:microsoft.com/office/officeart/2005/8/layout/hierarchy1"/>
    <dgm:cxn modelId="{69D400C0-4D44-4FCA-A3D4-C72E1047CEFF}" srcId="{EF51AF4E-6F15-472B-8F01-16F49252B7D2}" destId="{19B59E22-05C8-4376-84B8-3A7885C1F117}" srcOrd="1" destOrd="0" parTransId="{DE9B2509-30FB-418E-9686-3412D58ECA38}" sibTransId="{D791A002-E6F7-436B-A540-94C32FCB7025}"/>
    <dgm:cxn modelId="{6750F6D4-E9F5-43CB-89BD-CACC9E43B75C}" srcId="{EF51AF4E-6F15-472B-8F01-16F49252B7D2}" destId="{9686D861-5DFF-4C80-8E76-348981425BB0}" srcOrd="2" destOrd="0" parTransId="{54715591-58E7-4C16-B86B-F201A530183D}" sibTransId="{9CF5DFCA-F85D-4A91-B05D-E69707E65442}"/>
    <dgm:cxn modelId="{924A01D7-8721-4F3E-8721-24D681636D91}" srcId="{E325BFAF-E11A-4382-AB61-62B6047C9E8C}" destId="{EF51AF4E-6F15-472B-8F01-16F49252B7D2}" srcOrd="0" destOrd="0" parTransId="{70A15E3D-EF38-4B26-8582-65F67593BADB}" sibTransId="{C1D13F96-CC31-4D82-9EF5-F65A0107DF38}"/>
    <dgm:cxn modelId="{CD8FFB89-A8A5-4B09-BAAB-A6C69E47F8F8}" type="presParOf" srcId="{3694B67E-C10B-4E6A-A114-3B9A41CF259E}" destId="{B0F45352-BFD8-438B-966B-F5DBA3146E91}" srcOrd="0" destOrd="0" presId="urn:microsoft.com/office/officeart/2005/8/layout/hierarchy1"/>
    <dgm:cxn modelId="{45B84EE7-9DED-43E4-8C9C-46DE942464CA}" type="presParOf" srcId="{B0F45352-BFD8-438B-966B-F5DBA3146E91}" destId="{F352896C-2362-4D05-AE66-05B882A99DA3}" srcOrd="0" destOrd="0" presId="urn:microsoft.com/office/officeart/2005/8/layout/hierarchy1"/>
    <dgm:cxn modelId="{3821B1CB-014A-43D3-A5C8-2CFAA6B3D7EA}" type="presParOf" srcId="{F352896C-2362-4D05-AE66-05B882A99DA3}" destId="{8B783671-3F99-4E78-8465-36975E7AD5B5}" srcOrd="0" destOrd="0" presId="urn:microsoft.com/office/officeart/2005/8/layout/hierarchy1"/>
    <dgm:cxn modelId="{7C75FBD3-87F4-4B61-A09F-C0CC4288672E}" type="presParOf" srcId="{F352896C-2362-4D05-AE66-05B882A99DA3}" destId="{893DC73D-C8B9-4EFB-8C65-52B6B48DDFA0}" srcOrd="1" destOrd="0" presId="urn:microsoft.com/office/officeart/2005/8/layout/hierarchy1"/>
    <dgm:cxn modelId="{471442A3-5620-4478-8DD9-0A5D23ABCCB8}" type="presParOf" srcId="{B0F45352-BFD8-438B-966B-F5DBA3146E91}" destId="{D6165812-B355-48A9-BE77-812A77E15057}" srcOrd="1" destOrd="0" presId="urn:microsoft.com/office/officeart/2005/8/layout/hierarchy1"/>
    <dgm:cxn modelId="{7ACFF8BA-1BFE-4CFA-B9E8-83BB07F66964}" type="presParOf" srcId="{D6165812-B355-48A9-BE77-812A77E15057}" destId="{1AADBF88-AD3F-4CCF-995C-D196E8B9FA42}" srcOrd="0" destOrd="0" presId="urn:microsoft.com/office/officeart/2005/8/layout/hierarchy1"/>
    <dgm:cxn modelId="{AC661D97-28CB-4C17-94A3-B42A221E460A}" type="presParOf" srcId="{D6165812-B355-48A9-BE77-812A77E15057}" destId="{7E143EF4-0C8C-4DC8-BCC1-0EAFC7C5FD49}" srcOrd="1" destOrd="0" presId="urn:microsoft.com/office/officeart/2005/8/layout/hierarchy1"/>
    <dgm:cxn modelId="{F4E398B2-B9E9-4063-ADF6-A72159B12013}" type="presParOf" srcId="{7E143EF4-0C8C-4DC8-BCC1-0EAFC7C5FD49}" destId="{97AA4FF0-74CB-4160-89D5-27234C92875F}" srcOrd="0" destOrd="0" presId="urn:microsoft.com/office/officeart/2005/8/layout/hierarchy1"/>
    <dgm:cxn modelId="{EA693D77-116B-43A1-8B4F-A90F5B4A464C}" type="presParOf" srcId="{97AA4FF0-74CB-4160-89D5-27234C92875F}" destId="{4C745237-3E07-4DBD-909D-73B8743A2178}" srcOrd="0" destOrd="0" presId="urn:microsoft.com/office/officeart/2005/8/layout/hierarchy1"/>
    <dgm:cxn modelId="{E21C4001-70DF-4A1D-9485-6939C5E94555}" type="presParOf" srcId="{97AA4FF0-74CB-4160-89D5-27234C92875F}" destId="{B9518902-A40C-4B47-BD59-39382A7F23F3}" srcOrd="1" destOrd="0" presId="urn:microsoft.com/office/officeart/2005/8/layout/hierarchy1"/>
    <dgm:cxn modelId="{88436A69-7F81-4438-AAC8-92BC8BCA950B}" type="presParOf" srcId="{7E143EF4-0C8C-4DC8-BCC1-0EAFC7C5FD49}" destId="{3556C95A-5744-43DA-A853-BBFE63361DCC}" srcOrd="1" destOrd="0" presId="urn:microsoft.com/office/officeart/2005/8/layout/hierarchy1"/>
    <dgm:cxn modelId="{D4846EE2-7205-4477-8AB3-3CC690345840}" type="presParOf" srcId="{3556C95A-5744-43DA-A853-BBFE63361DCC}" destId="{69DC986D-9D4D-4E4F-84B5-B998A56E57F9}" srcOrd="0" destOrd="0" presId="urn:microsoft.com/office/officeart/2005/8/layout/hierarchy1"/>
    <dgm:cxn modelId="{3C46C3C4-BACA-491E-870B-0AFED0E4D5FA}" type="presParOf" srcId="{3556C95A-5744-43DA-A853-BBFE63361DCC}" destId="{3657C7AF-5AE4-4C2E-83AA-7497F2609E6B}" srcOrd="1" destOrd="0" presId="urn:microsoft.com/office/officeart/2005/8/layout/hierarchy1"/>
    <dgm:cxn modelId="{888432D3-BD78-473A-93E9-5D97879F227E}" type="presParOf" srcId="{3657C7AF-5AE4-4C2E-83AA-7497F2609E6B}" destId="{CF311023-B5AC-4221-AB86-012908312086}" srcOrd="0" destOrd="0" presId="urn:microsoft.com/office/officeart/2005/8/layout/hierarchy1"/>
    <dgm:cxn modelId="{72DBE18F-9FFB-4EA1-8E89-B5F2F29BF6A2}" type="presParOf" srcId="{CF311023-B5AC-4221-AB86-012908312086}" destId="{D98185FE-FE89-4C37-9E58-5491F077903D}" srcOrd="0" destOrd="0" presId="urn:microsoft.com/office/officeart/2005/8/layout/hierarchy1"/>
    <dgm:cxn modelId="{5F9C02DB-D0A1-4FE6-A0ED-C98DABCCF0FA}" type="presParOf" srcId="{CF311023-B5AC-4221-AB86-012908312086}" destId="{0AF4CC89-7C8D-4790-88BB-7C389A9EDA68}" srcOrd="1" destOrd="0" presId="urn:microsoft.com/office/officeart/2005/8/layout/hierarchy1"/>
    <dgm:cxn modelId="{7F0CE096-D3C3-4683-94F9-3E12B8CDC7E6}" type="presParOf" srcId="{3657C7AF-5AE4-4C2E-83AA-7497F2609E6B}" destId="{D39D86F9-E803-4AC7-80ED-915C1276421E}" srcOrd="1" destOrd="0" presId="urn:microsoft.com/office/officeart/2005/8/layout/hierarchy1"/>
    <dgm:cxn modelId="{1C9F7F3C-CE96-4FE4-AEF1-55638B53D53D}" type="presParOf" srcId="{3556C95A-5744-43DA-A853-BBFE63361DCC}" destId="{FC6E2C5C-74FF-4D90-A0FF-73BCE5186452}" srcOrd="2" destOrd="0" presId="urn:microsoft.com/office/officeart/2005/8/layout/hierarchy1"/>
    <dgm:cxn modelId="{FC70F5E9-A6CD-42C9-B1FA-6675794C2A52}" type="presParOf" srcId="{3556C95A-5744-43DA-A853-BBFE63361DCC}" destId="{56178D3D-BDBF-4C86-94C6-AEB420203504}" srcOrd="3" destOrd="0" presId="urn:microsoft.com/office/officeart/2005/8/layout/hierarchy1"/>
    <dgm:cxn modelId="{51438390-7E13-4842-93F9-D68711AD0627}" type="presParOf" srcId="{56178D3D-BDBF-4C86-94C6-AEB420203504}" destId="{A0EB6A97-5A57-4C1F-8AFC-4A97B7F86C03}" srcOrd="0" destOrd="0" presId="urn:microsoft.com/office/officeart/2005/8/layout/hierarchy1"/>
    <dgm:cxn modelId="{4F9C6680-CC62-4096-9E09-167F526BA44F}" type="presParOf" srcId="{A0EB6A97-5A57-4C1F-8AFC-4A97B7F86C03}" destId="{0F1001E5-0365-41EF-9B62-F64F16CBA1EE}" srcOrd="0" destOrd="0" presId="urn:microsoft.com/office/officeart/2005/8/layout/hierarchy1"/>
    <dgm:cxn modelId="{3C12427C-7B73-4C36-87D9-31943ABC6518}" type="presParOf" srcId="{A0EB6A97-5A57-4C1F-8AFC-4A97B7F86C03}" destId="{D3C35902-F95C-4B60-9220-A687BA2A71C7}" srcOrd="1" destOrd="0" presId="urn:microsoft.com/office/officeart/2005/8/layout/hierarchy1"/>
    <dgm:cxn modelId="{F9F67472-10F1-4011-B568-5ED5B5CA6E73}" type="presParOf" srcId="{56178D3D-BDBF-4C86-94C6-AEB420203504}" destId="{0B285425-2BD7-4F7A-ADC3-8DD458323C69}" srcOrd="1" destOrd="0" presId="urn:microsoft.com/office/officeart/2005/8/layout/hierarchy1"/>
    <dgm:cxn modelId="{8EE9FA06-28A2-4480-A61D-502ED1D1308D}" type="presParOf" srcId="{3556C95A-5744-43DA-A853-BBFE63361DCC}" destId="{340B91DB-1BF2-499B-AF6D-B2A2E77A8EA4}" srcOrd="4" destOrd="0" presId="urn:microsoft.com/office/officeart/2005/8/layout/hierarchy1"/>
    <dgm:cxn modelId="{CE383342-4C9B-45A7-AA0E-7930C9E88805}" type="presParOf" srcId="{3556C95A-5744-43DA-A853-BBFE63361DCC}" destId="{1DE51C3D-87CF-4ADC-AE9C-6AB9ECFF29E2}" srcOrd="5" destOrd="0" presId="urn:microsoft.com/office/officeart/2005/8/layout/hierarchy1"/>
    <dgm:cxn modelId="{0DEEEDA5-8531-410A-9699-552B3645CE15}" type="presParOf" srcId="{1DE51C3D-87CF-4ADC-AE9C-6AB9ECFF29E2}" destId="{841C14FB-C2F0-4C70-B52D-D3675AD58223}" srcOrd="0" destOrd="0" presId="urn:microsoft.com/office/officeart/2005/8/layout/hierarchy1"/>
    <dgm:cxn modelId="{584A6563-4989-4D40-A802-3D3E518F3FFB}" type="presParOf" srcId="{841C14FB-C2F0-4C70-B52D-D3675AD58223}" destId="{87BDC26C-9E29-420E-8278-60D977B7C272}" srcOrd="0" destOrd="0" presId="urn:microsoft.com/office/officeart/2005/8/layout/hierarchy1"/>
    <dgm:cxn modelId="{8B2C0577-F75F-4814-9F9B-D87FF910B3BD}" type="presParOf" srcId="{841C14FB-C2F0-4C70-B52D-D3675AD58223}" destId="{52FEBF93-87CD-4AAC-845A-3B1CA047D573}" srcOrd="1" destOrd="0" presId="urn:microsoft.com/office/officeart/2005/8/layout/hierarchy1"/>
    <dgm:cxn modelId="{842C3856-B037-4864-B94B-970344126932}" type="presParOf" srcId="{1DE51C3D-87CF-4ADC-AE9C-6AB9ECFF29E2}" destId="{A2AB9736-DA6B-4BF1-AF77-95E4AFF8C41B}" srcOrd="1" destOrd="0" presId="urn:microsoft.com/office/officeart/2005/8/layout/hierarchy1"/>
    <dgm:cxn modelId="{7EF96A49-CFC0-4741-9DDA-146693DB5EEB}" type="presParOf" srcId="{D6165812-B355-48A9-BE77-812A77E15057}" destId="{7EE68959-34DD-45C2-A0B9-C35D212FEF78}" srcOrd="2" destOrd="0" presId="urn:microsoft.com/office/officeart/2005/8/layout/hierarchy1"/>
    <dgm:cxn modelId="{67F4C5C3-10D3-42A9-80E8-ED6F42F107BF}" type="presParOf" srcId="{D6165812-B355-48A9-BE77-812A77E15057}" destId="{C11E4BDA-E4FF-4EAF-BD0E-8CB2D2F961CC}" srcOrd="3" destOrd="0" presId="urn:microsoft.com/office/officeart/2005/8/layout/hierarchy1"/>
    <dgm:cxn modelId="{EC222EE8-A057-4FD4-8392-38A961EF2876}" type="presParOf" srcId="{C11E4BDA-E4FF-4EAF-BD0E-8CB2D2F961CC}" destId="{A86FB9A9-9302-4674-8BCD-F1DAAEA1F849}" srcOrd="0" destOrd="0" presId="urn:microsoft.com/office/officeart/2005/8/layout/hierarchy1"/>
    <dgm:cxn modelId="{87D08DAC-4445-48C5-BDB3-D169E391E64C}" type="presParOf" srcId="{A86FB9A9-9302-4674-8BCD-F1DAAEA1F849}" destId="{D18D488F-CEBA-4880-BFF8-C5CF847BF3B7}" srcOrd="0" destOrd="0" presId="urn:microsoft.com/office/officeart/2005/8/layout/hierarchy1"/>
    <dgm:cxn modelId="{D38A55B2-8383-4350-924D-29D9463BF060}" type="presParOf" srcId="{A86FB9A9-9302-4674-8BCD-F1DAAEA1F849}" destId="{4533DCA4-31B8-40AD-9B59-6EE8229A39BB}" srcOrd="1" destOrd="0" presId="urn:microsoft.com/office/officeart/2005/8/layout/hierarchy1"/>
    <dgm:cxn modelId="{6BB1064B-094C-47F3-8571-BC2F9CA44742}" type="presParOf" srcId="{C11E4BDA-E4FF-4EAF-BD0E-8CB2D2F961CC}" destId="{13BFE460-5AD0-4831-9C4C-C7F001D1029A}" srcOrd="1" destOrd="0" presId="urn:microsoft.com/office/officeart/2005/8/layout/hierarchy1"/>
    <dgm:cxn modelId="{A5869AB3-1C20-457A-8716-43F8A690827D}" type="presParOf" srcId="{13BFE460-5AD0-4831-9C4C-C7F001D1029A}" destId="{F466F3C7-BFD5-4179-A1CF-067058A307F3}" srcOrd="0" destOrd="0" presId="urn:microsoft.com/office/officeart/2005/8/layout/hierarchy1"/>
    <dgm:cxn modelId="{D3C31FC8-1BA4-49A4-BCFD-509D1C857656}" type="presParOf" srcId="{13BFE460-5AD0-4831-9C4C-C7F001D1029A}" destId="{9F9DD37C-A968-4A77-B2FE-D8241739EDE6}" srcOrd="1" destOrd="0" presId="urn:microsoft.com/office/officeart/2005/8/layout/hierarchy1"/>
    <dgm:cxn modelId="{4C66A2C1-37D5-44A5-8C7D-515F6DACFF94}" type="presParOf" srcId="{9F9DD37C-A968-4A77-B2FE-D8241739EDE6}" destId="{47845171-144A-4966-8007-B8B5D8101FA5}" srcOrd="0" destOrd="0" presId="urn:microsoft.com/office/officeart/2005/8/layout/hierarchy1"/>
    <dgm:cxn modelId="{DEA5D13A-19B6-4413-9454-FB24A74F25F2}" type="presParOf" srcId="{47845171-144A-4966-8007-B8B5D8101FA5}" destId="{FEDA6A32-B089-4128-A41E-1740782E4459}" srcOrd="0" destOrd="0" presId="urn:microsoft.com/office/officeart/2005/8/layout/hierarchy1"/>
    <dgm:cxn modelId="{552FE447-1062-4A13-B9CE-C741047D995A}" type="presParOf" srcId="{47845171-144A-4966-8007-B8B5D8101FA5}" destId="{893501C5-B69F-4EDC-A6CF-6C861E796AF1}" srcOrd="1" destOrd="0" presId="urn:microsoft.com/office/officeart/2005/8/layout/hierarchy1"/>
    <dgm:cxn modelId="{BFA37A73-2293-4C0E-AC4C-1234A533FF93}" type="presParOf" srcId="{9F9DD37C-A968-4A77-B2FE-D8241739EDE6}" destId="{B704265C-D5D8-4F1A-AAED-2EA0A845D36E}" srcOrd="1" destOrd="0" presId="urn:microsoft.com/office/officeart/2005/8/layout/hierarchy1"/>
    <dgm:cxn modelId="{9522E02E-C2A4-454D-8640-41A4D07BE428}" type="presParOf" srcId="{13BFE460-5AD0-4831-9C4C-C7F001D1029A}" destId="{84D1612F-62D3-4F4E-A927-AAAB3037E8AE}" srcOrd="2" destOrd="0" presId="urn:microsoft.com/office/officeart/2005/8/layout/hierarchy1"/>
    <dgm:cxn modelId="{2B117F0E-5166-4B9D-9FBE-D3EFCE0B291A}" type="presParOf" srcId="{13BFE460-5AD0-4831-9C4C-C7F001D1029A}" destId="{2A18016A-CAEF-493D-9553-D432A19127D6}" srcOrd="3" destOrd="0" presId="urn:microsoft.com/office/officeart/2005/8/layout/hierarchy1"/>
    <dgm:cxn modelId="{AF1B1D17-8578-49E6-A402-3B392861CB43}" type="presParOf" srcId="{2A18016A-CAEF-493D-9553-D432A19127D6}" destId="{7DED8F1B-1E1A-458A-A859-50FF95B2A61D}" srcOrd="0" destOrd="0" presId="urn:microsoft.com/office/officeart/2005/8/layout/hierarchy1"/>
    <dgm:cxn modelId="{E6AFD407-4A98-4D60-BF5F-B5568AC6DA23}" type="presParOf" srcId="{7DED8F1B-1E1A-458A-A859-50FF95B2A61D}" destId="{DD20D3CE-B7A5-4CAD-A592-EE2502FADD7A}" srcOrd="0" destOrd="0" presId="urn:microsoft.com/office/officeart/2005/8/layout/hierarchy1"/>
    <dgm:cxn modelId="{F164894C-DB67-4F21-95E0-69583DF7D7E6}" type="presParOf" srcId="{7DED8F1B-1E1A-458A-A859-50FF95B2A61D}" destId="{28C53574-C871-466B-A388-AEB3BA1721E7}" srcOrd="1" destOrd="0" presId="urn:microsoft.com/office/officeart/2005/8/layout/hierarchy1"/>
    <dgm:cxn modelId="{5EDF8714-40F6-417B-BE2C-B2A26BEA8EFD}" type="presParOf" srcId="{2A18016A-CAEF-493D-9553-D432A19127D6}" destId="{8F24A84F-76BF-4D18-BB73-236A06E0DEA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C82594-0736-42BA-9639-40394E1108A3}" type="doc">
      <dgm:prSet loTypeId="urn:microsoft.com/office/officeart/2005/8/layout/hierarchy1" loCatId="hierarchy" qsTypeId="urn:microsoft.com/office/officeart/2005/8/quickstyle/3d4" qsCatId="3D" csTypeId="urn:microsoft.com/office/officeart/2005/8/colors/colorful1#23" csCatId="colorful" phldr="1"/>
      <dgm:spPr/>
      <dgm:t>
        <a:bodyPr/>
        <a:lstStyle/>
        <a:p>
          <a:endParaRPr lang="en-US"/>
        </a:p>
      </dgm:t>
    </dgm:pt>
    <dgm:pt modelId="{2BFD6237-0A02-4D96-A4D6-B0860ABC1139}">
      <dgm:prSet phldrT="[Text]" custT="1"/>
      <dgm:spPr/>
      <dgm:t>
        <a:bodyPr/>
        <a:lstStyle/>
        <a:p>
          <a:r>
            <a:rPr lang="en-US" sz="2000" b="0" dirty="0"/>
            <a:t>Ossification</a:t>
          </a:r>
        </a:p>
      </dgm:t>
    </dgm:pt>
    <dgm:pt modelId="{A3367725-A11F-49B8-A808-FCBCE32643AF}" type="parTrans" cxnId="{2832109A-3084-4D96-BF4C-EEA2E11860B9}">
      <dgm:prSet/>
      <dgm:spPr/>
      <dgm:t>
        <a:bodyPr/>
        <a:lstStyle/>
        <a:p>
          <a:endParaRPr lang="en-US" sz="2800"/>
        </a:p>
      </dgm:t>
    </dgm:pt>
    <dgm:pt modelId="{3560269C-41D9-4508-A32B-600586400A6C}" type="sibTrans" cxnId="{2832109A-3084-4D96-BF4C-EEA2E11860B9}">
      <dgm:prSet/>
      <dgm:spPr/>
      <dgm:t>
        <a:bodyPr/>
        <a:lstStyle/>
        <a:p>
          <a:endParaRPr lang="en-US" sz="2800"/>
        </a:p>
      </dgm:t>
    </dgm:pt>
    <dgm:pt modelId="{60297547-7D38-4F89-9E60-76EE9337AA5F}">
      <dgm:prSet phldrT="[Text]" custT="1"/>
      <dgm:spPr/>
      <dgm:t>
        <a:bodyPr/>
        <a:lstStyle/>
        <a:p>
          <a:r>
            <a:rPr lang="en-US" sz="2000" b="0" dirty="0"/>
            <a:t>Membranous</a:t>
          </a:r>
        </a:p>
      </dgm:t>
    </dgm:pt>
    <dgm:pt modelId="{6F05728F-9130-4209-B20F-6826D1CEF1B7}" type="parTrans" cxnId="{BFA0DA7E-B2C6-4B0C-904E-D9ED9F19956A}">
      <dgm:prSet/>
      <dgm:spPr/>
      <dgm:t>
        <a:bodyPr/>
        <a:lstStyle/>
        <a:p>
          <a:endParaRPr lang="en-US" sz="2800" b="0"/>
        </a:p>
      </dgm:t>
    </dgm:pt>
    <dgm:pt modelId="{A3F8C1BB-F0F5-486D-AF61-D294F23D2806}" type="sibTrans" cxnId="{BFA0DA7E-B2C6-4B0C-904E-D9ED9F19956A}">
      <dgm:prSet/>
      <dgm:spPr/>
      <dgm:t>
        <a:bodyPr/>
        <a:lstStyle/>
        <a:p>
          <a:endParaRPr lang="en-US" sz="2800"/>
        </a:p>
      </dgm:t>
    </dgm:pt>
    <dgm:pt modelId="{2E7F590B-7048-441E-9F25-12F742E53311}">
      <dgm:prSet phldrT="[Text]" custT="1"/>
      <dgm:spPr/>
      <dgm:t>
        <a:bodyPr/>
        <a:lstStyle/>
        <a:p>
          <a:r>
            <a:rPr lang="en-US" sz="2000" b="0" dirty="0"/>
            <a:t>Limbs, Ribs, Vertebrae</a:t>
          </a:r>
        </a:p>
      </dgm:t>
    </dgm:pt>
    <dgm:pt modelId="{6BB4F72B-3F11-4A70-A16A-244B4F4AF171}" type="parTrans" cxnId="{A1F0FA75-CF41-484F-8F5A-47E6A8EF6944}">
      <dgm:prSet/>
      <dgm:spPr/>
      <dgm:t>
        <a:bodyPr/>
        <a:lstStyle/>
        <a:p>
          <a:endParaRPr lang="en-US" sz="2800" b="0"/>
        </a:p>
      </dgm:t>
    </dgm:pt>
    <dgm:pt modelId="{0E75F27B-0757-4EA6-873E-203EC8FE8F78}" type="sibTrans" cxnId="{A1F0FA75-CF41-484F-8F5A-47E6A8EF6944}">
      <dgm:prSet/>
      <dgm:spPr/>
      <dgm:t>
        <a:bodyPr/>
        <a:lstStyle/>
        <a:p>
          <a:endParaRPr lang="en-US" sz="2800"/>
        </a:p>
      </dgm:t>
    </dgm:pt>
    <dgm:pt modelId="{CE1BF50F-5502-4E92-A933-43BB99552FD9}">
      <dgm:prSet phldrT="[Text]" custT="1"/>
      <dgm:spPr/>
      <dgm:t>
        <a:bodyPr/>
        <a:lstStyle/>
        <a:p>
          <a:r>
            <a:rPr lang="en-US" sz="2000" b="0" dirty="0"/>
            <a:t>Vault, Face</a:t>
          </a:r>
        </a:p>
      </dgm:t>
    </dgm:pt>
    <dgm:pt modelId="{C9B70C23-314C-458C-A144-E86316CF3588}" type="sibTrans" cxnId="{FC1315A1-EE2F-46D4-A9DA-26F478CE8C6D}">
      <dgm:prSet/>
      <dgm:spPr/>
      <dgm:t>
        <a:bodyPr/>
        <a:lstStyle/>
        <a:p>
          <a:endParaRPr lang="en-US" sz="2800"/>
        </a:p>
      </dgm:t>
    </dgm:pt>
    <dgm:pt modelId="{6EAA81F1-C306-4A1A-804C-EA9ECD67BECB}" type="parTrans" cxnId="{FC1315A1-EE2F-46D4-A9DA-26F478CE8C6D}">
      <dgm:prSet/>
      <dgm:spPr/>
      <dgm:t>
        <a:bodyPr/>
        <a:lstStyle/>
        <a:p>
          <a:endParaRPr lang="en-US" sz="2800" b="0"/>
        </a:p>
      </dgm:t>
    </dgm:pt>
    <dgm:pt modelId="{262B0E70-BEE4-4FCE-9517-D1FF5A338C09}">
      <dgm:prSet custT="1"/>
      <dgm:spPr/>
      <dgm:t>
        <a:bodyPr/>
        <a:lstStyle/>
        <a:p>
          <a:r>
            <a:rPr lang="en-US" sz="2000" b="0" dirty="0" err="1"/>
            <a:t>Membranocartilaginous</a:t>
          </a:r>
          <a:endParaRPr lang="en-US" sz="2000" b="0" dirty="0"/>
        </a:p>
      </dgm:t>
    </dgm:pt>
    <dgm:pt modelId="{1D2CC7A0-8EF2-4D3B-85E2-1BE508D980C1}" type="parTrans" cxnId="{63087E22-CE1B-41D7-BB5D-8DEBC2977D91}">
      <dgm:prSet/>
      <dgm:spPr/>
      <dgm:t>
        <a:bodyPr/>
        <a:lstStyle/>
        <a:p>
          <a:endParaRPr lang="en-US" sz="2800" b="0"/>
        </a:p>
      </dgm:t>
    </dgm:pt>
    <dgm:pt modelId="{79223908-AED3-418D-B068-77D50CF57BFD}" type="sibTrans" cxnId="{63087E22-CE1B-41D7-BB5D-8DEBC2977D91}">
      <dgm:prSet/>
      <dgm:spPr/>
      <dgm:t>
        <a:bodyPr/>
        <a:lstStyle/>
        <a:p>
          <a:endParaRPr lang="en-US" sz="2800"/>
        </a:p>
      </dgm:t>
    </dgm:pt>
    <dgm:pt modelId="{537202A5-96E8-469A-B0DC-9FCE966CA11E}">
      <dgm:prSet custT="1"/>
      <dgm:spPr/>
      <dgm:t>
        <a:bodyPr/>
        <a:lstStyle/>
        <a:p>
          <a:r>
            <a:rPr lang="en-US" sz="2000" b="0" dirty="0"/>
            <a:t>Sphenoid, Temporal, Mandible, Clavicle </a:t>
          </a:r>
        </a:p>
      </dgm:t>
    </dgm:pt>
    <dgm:pt modelId="{57F4DB5C-0510-4D3D-92ED-C8E1D86C0FDF}" type="parTrans" cxnId="{7AE85D6C-B579-4C58-8AEA-3CAD44F3B927}">
      <dgm:prSet/>
      <dgm:spPr/>
      <dgm:t>
        <a:bodyPr/>
        <a:lstStyle/>
        <a:p>
          <a:endParaRPr lang="en-US" sz="2800" b="0"/>
        </a:p>
      </dgm:t>
    </dgm:pt>
    <dgm:pt modelId="{687401E6-F60B-4A4D-AFC0-8645AB9B9826}" type="sibTrans" cxnId="{7AE85D6C-B579-4C58-8AEA-3CAD44F3B927}">
      <dgm:prSet/>
      <dgm:spPr/>
      <dgm:t>
        <a:bodyPr/>
        <a:lstStyle/>
        <a:p>
          <a:endParaRPr lang="en-US" sz="2800"/>
        </a:p>
      </dgm:t>
    </dgm:pt>
    <dgm:pt modelId="{D1E9F540-59B1-4C21-A792-1233FF0FE1BB}">
      <dgm:prSet phldrT="[Text]" custT="1"/>
      <dgm:spPr/>
      <dgm:t>
        <a:bodyPr/>
        <a:lstStyle/>
        <a:p>
          <a:r>
            <a:rPr lang="en-US" sz="2000" b="0" dirty="0"/>
            <a:t>Cartilaginous</a:t>
          </a:r>
        </a:p>
      </dgm:t>
    </dgm:pt>
    <dgm:pt modelId="{40EEBAC0-271C-422F-9278-86F289A7D06A}" type="parTrans" cxnId="{F7F33EC1-F256-49FA-AA3C-57500817AEB0}">
      <dgm:prSet/>
      <dgm:spPr/>
      <dgm:t>
        <a:bodyPr/>
        <a:lstStyle/>
        <a:p>
          <a:endParaRPr lang="en-US" sz="2800" b="0"/>
        </a:p>
      </dgm:t>
    </dgm:pt>
    <dgm:pt modelId="{9015F5BB-9572-4AA5-A666-64E04E399A9A}" type="sibTrans" cxnId="{F7F33EC1-F256-49FA-AA3C-57500817AEB0}">
      <dgm:prSet/>
      <dgm:spPr/>
      <dgm:t>
        <a:bodyPr/>
        <a:lstStyle/>
        <a:p>
          <a:endParaRPr lang="en-US" sz="2800"/>
        </a:p>
      </dgm:t>
    </dgm:pt>
    <dgm:pt modelId="{EAEEC7B1-B509-4850-A580-4A0E4AEB3743}" type="pres">
      <dgm:prSet presAssocID="{62C82594-0736-42BA-9639-40394E1108A3}" presName="hierChild1" presStyleCnt="0">
        <dgm:presLayoutVars>
          <dgm:chPref val="1"/>
          <dgm:dir/>
          <dgm:animOne val="branch"/>
          <dgm:animLvl val="lvl"/>
          <dgm:resizeHandles/>
        </dgm:presLayoutVars>
      </dgm:prSet>
      <dgm:spPr/>
    </dgm:pt>
    <dgm:pt modelId="{C6D6E09C-1D56-4C7D-9097-B87C5F587FAA}" type="pres">
      <dgm:prSet presAssocID="{2BFD6237-0A02-4D96-A4D6-B0860ABC1139}" presName="hierRoot1" presStyleCnt="0"/>
      <dgm:spPr/>
    </dgm:pt>
    <dgm:pt modelId="{455C1748-453E-4854-889C-C5B2D6DB0FC6}" type="pres">
      <dgm:prSet presAssocID="{2BFD6237-0A02-4D96-A4D6-B0860ABC1139}" presName="composite" presStyleCnt="0"/>
      <dgm:spPr/>
    </dgm:pt>
    <dgm:pt modelId="{553A694B-C0D9-4396-AF00-E162C13CBB7D}" type="pres">
      <dgm:prSet presAssocID="{2BFD6237-0A02-4D96-A4D6-B0860ABC1139}" presName="background" presStyleLbl="node0" presStyleIdx="0" presStyleCnt="1"/>
      <dgm:spPr/>
    </dgm:pt>
    <dgm:pt modelId="{CF9B2937-70BD-4C11-A611-C0217E8C66A0}" type="pres">
      <dgm:prSet presAssocID="{2BFD6237-0A02-4D96-A4D6-B0860ABC1139}" presName="text" presStyleLbl="fgAcc0" presStyleIdx="0" presStyleCnt="1">
        <dgm:presLayoutVars>
          <dgm:chPref val="3"/>
        </dgm:presLayoutVars>
      </dgm:prSet>
      <dgm:spPr/>
    </dgm:pt>
    <dgm:pt modelId="{D9138026-1BAE-40B7-9D90-EE0F2EBDA8C9}" type="pres">
      <dgm:prSet presAssocID="{2BFD6237-0A02-4D96-A4D6-B0860ABC1139}" presName="hierChild2" presStyleCnt="0"/>
      <dgm:spPr/>
    </dgm:pt>
    <dgm:pt modelId="{D339BDB9-E61B-4CA5-AEB9-7F30948C6AAB}" type="pres">
      <dgm:prSet presAssocID="{6F05728F-9130-4209-B20F-6826D1CEF1B7}" presName="Name10" presStyleLbl="parChTrans1D2" presStyleIdx="0" presStyleCnt="3"/>
      <dgm:spPr/>
    </dgm:pt>
    <dgm:pt modelId="{DC810A91-E54F-495E-B24C-2799BBA4D039}" type="pres">
      <dgm:prSet presAssocID="{60297547-7D38-4F89-9E60-76EE9337AA5F}" presName="hierRoot2" presStyleCnt="0"/>
      <dgm:spPr/>
    </dgm:pt>
    <dgm:pt modelId="{36C3441F-A1D4-4C30-B54C-FCC65627B45F}" type="pres">
      <dgm:prSet presAssocID="{60297547-7D38-4F89-9E60-76EE9337AA5F}" presName="composite2" presStyleCnt="0"/>
      <dgm:spPr/>
    </dgm:pt>
    <dgm:pt modelId="{45D54472-8C75-4855-B6E3-AB7285D062B7}" type="pres">
      <dgm:prSet presAssocID="{60297547-7D38-4F89-9E60-76EE9337AA5F}" presName="background2" presStyleLbl="node2" presStyleIdx="0" presStyleCnt="3"/>
      <dgm:spPr/>
    </dgm:pt>
    <dgm:pt modelId="{39718266-A33F-4C2A-9D08-BBE5A6BE7D94}" type="pres">
      <dgm:prSet presAssocID="{60297547-7D38-4F89-9E60-76EE9337AA5F}" presName="text2" presStyleLbl="fgAcc2" presStyleIdx="0" presStyleCnt="3">
        <dgm:presLayoutVars>
          <dgm:chPref val="3"/>
        </dgm:presLayoutVars>
      </dgm:prSet>
      <dgm:spPr/>
    </dgm:pt>
    <dgm:pt modelId="{35E05CBF-5142-4497-8D3B-25448522FD74}" type="pres">
      <dgm:prSet presAssocID="{60297547-7D38-4F89-9E60-76EE9337AA5F}" presName="hierChild3" presStyleCnt="0"/>
      <dgm:spPr/>
    </dgm:pt>
    <dgm:pt modelId="{621966F7-AAEE-423D-8AD3-84DA2D0FDFCE}" type="pres">
      <dgm:prSet presAssocID="{6EAA81F1-C306-4A1A-804C-EA9ECD67BECB}" presName="Name17" presStyleLbl="parChTrans1D3" presStyleIdx="0" presStyleCnt="3"/>
      <dgm:spPr/>
    </dgm:pt>
    <dgm:pt modelId="{16C518E3-EA36-478D-8640-3C8BF01557E8}" type="pres">
      <dgm:prSet presAssocID="{CE1BF50F-5502-4E92-A933-43BB99552FD9}" presName="hierRoot3" presStyleCnt="0"/>
      <dgm:spPr/>
    </dgm:pt>
    <dgm:pt modelId="{BD4B4411-C950-4E0F-840E-BE078AF7A27F}" type="pres">
      <dgm:prSet presAssocID="{CE1BF50F-5502-4E92-A933-43BB99552FD9}" presName="composite3" presStyleCnt="0"/>
      <dgm:spPr/>
    </dgm:pt>
    <dgm:pt modelId="{8F059DC9-418F-4AB9-B014-771CB6AB6A78}" type="pres">
      <dgm:prSet presAssocID="{CE1BF50F-5502-4E92-A933-43BB99552FD9}" presName="background3" presStyleLbl="node3" presStyleIdx="0" presStyleCnt="3"/>
      <dgm:spPr/>
    </dgm:pt>
    <dgm:pt modelId="{ED5C45A7-8C0C-4F89-8BB3-0ED320B347CB}" type="pres">
      <dgm:prSet presAssocID="{CE1BF50F-5502-4E92-A933-43BB99552FD9}" presName="text3" presStyleLbl="fgAcc3" presStyleIdx="0" presStyleCnt="3">
        <dgm:presLayoutVars>
          <dgm:chPref val="3"/>
        </dgm:presLayoutVars>
      </dgm:prSet>
      <dgm:spPr/>
    </dgm:pt>
    <dgm:pt modelId="{6E4953D8-AAA4-479C-9635-0711F39D1D93}" type="pres">
      <dgm:prSet presAssocID="{CE1BF50F-5502-4E92-A933-43BB99552FD9}" presName="hierChild4" presStyleCnt="0"/>
      <dgm:spPr/>
    </dgm:pt>
    <dgm:pt modelId="{15A4231E-B011-4D49-BED6-5994286837B6}" type="pres">
      <dgm:prSet presAssocID="{40EEBAC0-271C-422F-9278-86F289A7D06A}" presName="Name10" presStyleLbl="parChTrans1D2" presStyleIdx="1" presStyleCnt="3"/>
      <dgm:spPr/>
    </dgm:pt>
    <dgm:pt modelId="{FAEBDC3D-6E7A-4E2B-AD67-A5BEA825B037}" type="pres">
      <dgm:prSet presAssocID="{D1E9F540-59B1-4C21-A792-1233FF0FE1BB}" presName="hierRoot2" presStyleCnt="0"/>
      <dgm:spPr/>
    </dgm:pt>
    <dgm:pt modelId="{ED1272F0-21AC-4071-B5CC-0DD689EB2C86}" type="pres">
      <dgm:prSet presAssocID="{D1E9F540-59B1-4C21-A792-1233FF0FE1BB}" presName="composite2" presStyleCnt="0"/>
      <dgm:spPr/>
    </dgm:pt>
    <dgm:pt modelId="{067D7F8A-9AB2-4FEE-AB71-0CD68B6B336E}" type="pres">
      <dgm:prSet presAssocID="{D1E9F540-59B1-4C21-A792-1233FF0FE1BB}" presName="background2" presStyleLbl="node2" presStyleIdx="1" presStyleCnt="3"/>
      <dgm:spPr/>
    </dgm:pt>
    <dgm:pt modelId="{440A361E-DD33-4223-90D8-7EBAEC861E32}" type="pres">
      <dgm:prSet presAssocID="{D1E9F540-59B1-4C21-A792-1233FF0FE1BB}" presName="text2" presStyleLbl="fgAcc2" presStyleIdx="1" presStyleCnt="3">
        <dgm:presLayoutVars>
          <dgm:chPref val="3"/>
        </dgm:presLayoutVars>
      </dgm:prSet>
      <dgm:spPr/>
    </dgm:pt>
    <dgm:pt modelId="{CFA9AFEE-A266-4BEB-A200-2CA035F26567}" type="pres">
      <dgm:prSet presAssocID="{D1E9F540-59B1-4C21-A792-1233FF0FE1BB}" presName="hierChild3" presStyleCnt="0"/>
      <dgm:spPr/>
    </dgm:pt>
    <dgm:pt modelId="{9A84F3DA-23A2-4082-A3D1-945B346A6886}" type="pres">
      <dgm:prSet presAssocID="{6BB4F72B-3F11-4A70-A16A-244B4F4AF171}" presName="Name17" presStyleLbl="parChTrans1D3" presStyleIdx="1" presStyleCnt="3"/>
      <dgm:spPr/>
    </dgm:pt>
    <dgm:pt modelId="{721745A8-872F-431A-91FD-B84DF000D017}" type="pres">
      <dgm:prSet presAssocID="{2E7F590B-7048-441E-9F25-12F742E53311}" presName="hierRoot3" presStyleCnt="0"/>
      <dgm:spPr/>
    </dgm:pt>
    <dgm:pt modelId="{C9B3D7AF-67C0-4FC5-B96E-8A7A31B2EB0F}" type="pres">
      <dgm:prSet presAssocID="{2E7F590B-7048-441E-9F25-12F742E53311}" presName="composite3" presStyleCnt="0"/>
      <dgm:spPr/>
    </dgm:pt>
    <dgm:pt modelId="{845DE315-46D2-433B-8888-81C52F0457C0}" type="pres">
      <dgm:prSet presAssocID="{2E7F590B-7048-441E-9F25-12F742E53311}" presName="background3" presStyleLbl="node3" presStyleIdx="1" presStyleCnt="3"/>
      <dgm:spPr/>
    </dgm:pt>
    <dgm:pt modelId="{E60B7795-A012-4093-B94F-EA2FE0FE2764}" type="pres">
      <dgm:prSet presAssocID="{2E7F590B-7048-441E-9F25-12F742E53311}" presName="text3" presStyleLbl="fgAcc3" presStyleIdx="1" presStyleCnt="3">
        <dgm:presLayoutVars>
          <dgm:chPref val="3"/>
        </dgm:presLayoutVars>
      </dgm:prSet>
      <dgm:spPr/>
    </dgm:pt>
    <dgm:pt modelId="{D003C8BB-0D19-4969-B732-334826D07FA2}" type="pres">
      <dgm:prSet presAssocID="{2E7F590B-7048-441E-9F25-12F742E53311}" presName="hierChild4" presStyleCnt="0"/>
      <dgm:spPr/>
    </dgm:pt>
    <dgm:pt modelId="{7E007B6B-CBE0-4067-9962-B9B42CAF5B7F}" type="pres">
      <dgm:prSet presAssocID="{1D2CC7A0-8EF2-4D3B-85E2-1BE508D980C1}" presName="Name10" presStyleLbl="parChTrans1D2" presStyleIdx="2" presStyleCnt="3"/>
      <dgm:spPr/>
    </dgm:pt>
    <dgm:pt modelId="{C770F5CF-4499-438D-87CD-EFFB8E99750F}" type="pres">
      <dgm:prSet presAssocID="{262B0E70-BEE4-4FCE-9517-D1FF5A338C09}" presName="hierRoot2" presStyleCnt="0"/>
      <dgm:spPr/>
    </dgm:pt>
    <dgm:pt modelId="{3C5ECD5D-17CD-4259-9C1D-426A05A4D3A9}" type="pres">
      <dgm:prSet presAssocID="{262B0E70-BEE4-4FCE-9517-D1FF5A338C09}" presName="composite2" presStyleCnt="0"/>
      <dgm:spPr/>
    </dgm:pt>
    <dgm:pt modelId="{EB4907AE-C3A5-4AB6-AC12-25A01C987D82}" type="pres">
      <dgm:prSet presAssocID="{262B0E70-BEE4-4FCE-9517-D1FF5A338C09}" presName="background2" presStyleLbl="node2" presStyleIdx="2" presStyleCnt="3"/>
      <dgm:spPr/>
    </dgm:pt>
    <dgm:pt modelId="{8376CA45-72F0-419A-A1EF-92C3AA7AF033}" type="pres">
      <dgm:prSet presAssocID="{262B0E70-BEE4-4FCE-9517-D1FF5A338C09}" presName="text2" presStyleLbl="fgAcc2" presStyleIdx="2" presStyleCnt="3">
        <dgm:presLayoutVars>
          <dgm:chPref val="3"/>
        </dgm:presLayoutVars>
      </dgm:prSet>
      <dgm:spPr/>
    </dgm:pt>
    <dgm:pt modelId="{2B782434-9A27-4F84-B578-4E4398922549}" type="pres">
      <dgm:prSet presAssocID="{262B0E70-BEE4-4FCE-9517-D1FF5A338C09}" presName="hierChild3" presStyleCnt="0"/>
      <dgm:spPr/>
    </dgm:pt>
    <dgm:pt modelId="{B80F8E23-2217-4AF1-B363-F129BD8472ED}" type="pres">
      <dgm:prSet presAssocID="{57F4DB5C-0510-4D3D-92ED-C8E1D86C0FDF}" presName="Name17" presStyleLbl="parChTrans1D3" presStyleIdx="2" presStyleCnt="3"/>
      <dgm:spPr/>
    </dgm:pt>
    <dgm:pt modelId="{A44797F4-8298-4EF4-A934-30A3E1669D19}" type="pres">
      <dgm:prSet presAssocID="{537202A5-96E8-469A-B0DC-9FCE966CA11E}" presName="hierRoot3" presStyleCnt="0"/>
      <dgm:spPr/>
    </dgm:pt>
    <dgm:pt modelId="{142E4101-B4E8-48F0-BF27-FC2249477E86}" type="pres">
      <dgm:prSet presAssocID="{537202A5-96E8-469A-B0DC-9FCE966CA11E}" presName="composite3" presStyleCnt="0"/>
      <dgm:spPr/>
    </dgm:pt>
    <dgm:pt modelId="{A21E5C64-8325-4EDF-9174-8E373076DB55}" type="pres">
      <dgm:prSet presAssocID="{537202A5-96E8-469A-B0DC-9FCE966CA11E}" presName="background3" presStyleLbl="node3" presStyleIdx="2" presStyleCnt="3"/>
      <dgm:spPr/>
    </dgm:pt>
    <dgm:pt modelId="{F6E3183B-F5A2-4600-9AB1-22433CAA8760}" type="pres">
      <dgm:prSet presAssocID="{537202A5-96E8-469A-B0DC-9FCE966CA11E}" presName="text3" presStyleLbl="fgAcc3" presStyleIdx="2" presStyleCnt="3">
        <dgm:presLayoutVars>
          <dgm:chPref val="3"/>
        </dgm:presLayoutVars>
      </dgm:prSet>
      <dgm:spPr/>
    </dgm:pt>
    <dgm:pt modelId="{EF5E13C5-D80E-4692-8167-DC7F00243551}" type="pres">
      <dgm:prSet presAssocID="{537202A5-96E8-469A-B0DC-9FCE966CA11E}" presName="hierChild4" presStyleCnt="0"/>
      <dgm:spPr/>
    </dgm:pt>
  </dgm:ptLst>
  <dgm:cxnLst>
    <dgm:cxn modelId="{8874140C-5711-4558-A6F9-53BADCA29706}" type="presOf" srcId="{40EEBAC0-271C-422F-9278-86F289A7D06A}" destId="{15A4231E-B011-4D49-BED6-5994286837B6}" srcOrd="0" destOrd="0" presId="urn:microsoft.com/office/officeart/2005/8/layout/hierarchy1"/>
    <dgm:cxn modelId="{63087E22-CE1B-41D7-BB5D-8DEBC2977D91}" srcId="{2BFD6237-0A02-4D96-A4D6-B0860ABC1139}" destId="{262B0E70-BEE4-4FCE-9517-D1FF5A338C09}" srcOrd="2" destOrd="0" parTransId="{1D2CC7A0-8EF2-4D3B-85E2-1BE508D980C1}" sibTransId="{79223908-AED3-418D-B068-77D50CF57BFD}"/>
    <dgm:cxn modelId="{BC987E22-A264-4AA0-91DC-2204AF1CCBAE}" type="presOf" srcId="{6BB4F72B-3F11-4A70-A16A-244B4F4AF171}" destId="{9A84F3DA-23A2-4082-A3D1-945B346A6886}" srcOrd="0" destOrd="0" presId="urn:microsoft.com/office/officeart/2005/8/layout/hierarchy1"/>
    <dgm:cxn modelId="{18F16A35-56A0-4F4E-ACBF-F10A49EAD316}" type="presOf" srcId="{2BFD6237-0A02-4D96-A4D6-B0860ABC1139}" destId="{CF9B2937-70BD-4C11-A611-C0217E8C66A0}" srcOrd="0" destOrd="0" presId="urn:microsoft.com/office/officeart/2005/8/layout/hierarchy1"/>
    <dgm:cxn modelId="{037CE73D-11E5-42FD-859B-1AAD09B41423}" type="presOf" srcId="{6F05728F-9130-4209-B20F-6826D1CEF1B7}" destId="{D339BDB9-E61B-4CA5-AEB9-7F30948C6AAB}" srcOrd="0" destOrd="0" presId="urn:microsoft.com/office/officeart/2005/8/layout/hierarchy1"/>
    <dgm:cxn modelId="{9379D061-9EEF-45D7-85F8-2D569E3E1C2F}" type="presOf" srcId="{2E7F590B-7048-441E-9F25-12F742E53311}" destId="{E60B7795-A012-4093-B94F-EA2FE0FE2764}" srcOrd="0" destOrd="0" presId="urn:microsoft.com/office/officeart/2005/8/layout/hierarchy1"/>
    <dgm:cxn modelId="{D60A0F4B-C55D-4305-A96D-B547D179FBC8}" type="presOf" srcId="{D1E9F540-59B1-4C21-A792-1233FF0FE1BB}" destId="{440A361E-DD33-4223-90D8-7EBAEC861E32}" srcOrd="0" destOrd="0" presId="urn:microsoft.com/office/officeart/2005/8/layout/hierarchy1"/>
    <dgm:cxn modelId="{7AE85D6C-B579-4C58-8AEA-3CAD44F3B927}" srcId="{262B0E70-BEE4-4FCE-9517-D1FF5A338C09}" destId="{537202A5-96E8-469A-B0DC-9FCE966CA11E}" srcOrd="0" destOrd="0" parTransId="{57F4DB5C-0510-4D3D-92ED-C8E1D86C0FDF}" sibTransId="{687401E6-F60B-4A4D-AFC0-8645AB9B9826}"/>
    <dgm:cxn modelId="{0AAAA972-FE26-465B-81D5-C57E87301D07}" type="presOf" srcId="{62C82594-0736-42BA-9639-40394E1108A3}" destId="{EAEEC7B1-B509-4850-A580-4A0E4AEB3743}" srcOrd="0" destOrd="0" presId="urn:microsoft.com/office/officeart/2005/8/layout/hierarchy1"/>
    <dgm:cxn modelId="{A1F0FA75-CF41-484F-8F5A-47E6A8EF6944}" srcId="{D1E9F540-59B1-4C21-A792-1233FF0FE1BB}" destId="{2E7F590B-7048-441E-9F25-12F742E53311}" srcOrd="0" destOrd="0" parTransId="{6BB4F72B-3F11-4A70-A16A-244B4F4AF171}" sibTransId="{0E75F27B-0757-4EA6-873E-203EC8FE8F78}"/>
    <dgm:cxn modelId="{BFA0DA7E-B2C6-4B0C-904E-D9ED9F19956A}" srcId="{2BFD6237-0A02-4D96-A4D6-B0860ABC1139}" destId="{60297547-7D38-4F89-9E60-76EE9337AA5F}" srcOrd="0" destOrd="0" parTransId="{6F05728F-9130-4209-B20F-6826D1CEF1B7}" sibTransId="{A3F8C1BB-F0F5-486D-AF61-D294F23D2806}"/>
    <dgm:cxn modelId="{2832109A-3084-4D96-BF4C-EEA2E11860B9}" srcId="{62C82594-0736-42BA-9639-40394E1108A3}" destId="{2BFD6237-0A02-4D96-A4D6-B0860ABC1139}" srcOrd="0" destOrd="0" parTransId="{A3367725-A11F-49B8-A808-FCBCE32643AF}" sibTransId="{3560269C-41D9-4508-A32B-600586400A6C}"/>
    <dgm:cxn modelId="{FC1315A1-EE2F-46D4-A9DA-26F478CE8C6D}" srcId="{60297547-7D38-4F89-9E60-76EE9337AA5F}" destId="{CE1BF50F-5502-4E92-A933-43BB99552FD9}" srcOrd="0" destOrd="0" parTransId="{6EAA81F1-C306-4A1A-804C-EA9ECD67BECB}" sibTransId="{C9B70C23-314C-458C-A144-E86316CF3588}"/>
    <dgm:cxn modelId="{9E76B8A1-9BA6-4C3B-8A51-C926F65FEF55}" type="presOf" srcId="{537202A5-96E8-469A-B0DC-9FCE966CA11E}" destId="{F6E3183B-F5A2-4600-9AB1-22433CAA8760}" srcOrd="0" destOrd="0" presId="urn:microsoft.com/office/officeart/2005/8/layout/hierarchy1"/>
    <dgm:cxn modelId="{075FF3B3-9FC5-474B-9EC8-4EEA071BC3C3}" type="presOf" srcId="{60297547-7D38-4F89-9E60-76EE9337AA5F}" destId="{39718266-A33F-4C2A-9D08-BBE5A6BE7D94}" srcOrd="0" destOrd="0" presId="urn:microsoft.com/office/officeart/2005/8/layout/hierarchy1"/>
    <dgm:cxn modelId="{776CA0BE-12BC-4F99-99F1-9543E8A04969}" type="presOf" srcId="{CE1BF50F-5502-4E92-A933-43BB99552FD9}" destId="{ED5C45A7-8C0C-4F89-8BB3-0ED320B347CB}" srcOrd="0" destOrd="0" presId="urn:microsoft.com/office/officeart/2005/8/layout/hierarchy1"/>
    <dgm:cxn modelId="{F7F33EC1-F256-49FA-AA3C-57500817AEB0}" srcId="{2BFD6237-0A02-4D96-A4D6-B0860ABC1139}" destId="{D1E9F540-59B1-4C21-A792-1233FF0FE1BB}" srcOrd="1" destOrd="0" parTransId="{40EEBAC0-271C-422F-9278-86F289A7D06A}" sibTransId="{9015F5BB-9572-4AA5-A666-64E04E399A9A}"/>
    <dgm:cxn modelId="{A81799C2-DF3E-40D5-B6F2-557FBAC77E15}" type="presOf" srcId="{262B0E70-BEE4-4FCE-9517-D1FF5A338C09}" destId="{8376CA45-72F0-419A-A1EF-92C3AA7AF033}" srcOrd="0" destOrd="0" presId="urn:microsoft.com/office/officeart/2005/8/layout/hierarchy1"/>
    <dgm:cxn modelId="{DD98E0C9-20AE-432A-8AEC-B4CE2C46872F}" type="presOf" srcId="{1D2CC7A0-8EF2-4D3B-85E2-1BE508D980C1}" destId="{7E007B6B-CBE0-4067-9962-B9B42CAF5B7F}" srcOrd="0" destOrd="0" presId="urn:microsoft.com/office/officeart/2005/8/layout/hierarchy1"/>
    <dgm:cxn modelId="{F8DF8EDB-42DB-446A-83F5-CFED6F2084CE}" type="presOf" srcId="{6EAA81F1-C306-4A1A-804C-EA9ECD67BECB}" destId="{621966F7-AAEE-423D-8AD3-84DA2D0FDFCE}" srcOrd="0" destOrd="0" presId="urn:microsoft.com/office/officeart/2005/8/layout/hierarchy1"/>
    <dgm:cxn modelId="{D12B35E8-5A13-4E69-A069-E02059A2E381}" type="presOf" srcId="{57F4DB5C-0510-4D3D-92ED-C8E1D86C0FDF}" destId="{B80F8E23-2217-4AF1-B363-F129BD8472ED}" srcOrd="0" destOrd="0" presId="urn:microsoft.com/office/officeart/2005/8/layout/hierarchy1"/>
    <dgm:cxn modelId="{CB459BF5-E9C9-41B2-903D-138639EACB15}" type="presParOf" srcId="{EAEEC7B1-B509-4850-A580-4A0E4AEB3743}" destId="{C6D6E09C-1D56-4C7D-9097-B87C5F587FAA}" srcOrd="0" destOrd="0" presId="urn:microsoft.com/office/officeart/2005/8/layout/hierarchy1"/>
    <dgm:cxn modelId="{966C6CF5-9146-487C-A08F-7182E381B49B}" type="presParOf" srcId="{C6D6E09C-1D56-4C7D-9097-B87C5F587FAA}" destId="{455C1748-453E-4854-889C-C5B2D6DB0FC6}" srcOrd="0" destOrd="0" presId="urn:microsoft.com/office/officeart/2005/8/layout/hierarchy1"/>
    <dgm:cxn modelId="{126223AC-D524-4BD0-B75D-457D857D4422}" type="presParOf" srcId="{455C1748-453E-4854-889C-C5B2D6DB0FC6}" destId="{553A694B-C0D9-4396-AF00-E162C13CBB7D}" srcOrd="0" destOrd="0" presId="urn:microsoft.com/office/officeart/2005/8/layout/hierarchy1"/>
    <dgm:cxn modelId="{54F873B7-4587-4D9D-AFEB-B6770004977E}" type="presParOf" srcId="{455C1748-453E-4854-889C-C5B2D6DB0FC6}" destId="{CF9B2937-70BD-4C11-A611-C0217E8C66A0}" srcOrd="1" destOrd="0" presId="urn:microsoft.com/office/officeart/2005/8/layout/hierarchy1"/>
    <dgm:cxn modelId="{2ADEE22F-5A82-475A-AEDA-D5D4972F1E57}" type="presParOf" srcId="{C6D6E09C-1D56-4C7D-9097-B87C5F587FAA}" destId="{D9138026-1BAE-40B7-9D90-EE0F2EBDA8C9}" srcOrd="1" destOrd="0" presId="urn:microsoft.com/office/officeart/2005/8/layout/hierarchy1"/>
    <dgm:cxn modelId="{8D5B085C-B18C-43A5-81E6-EEE46A1AB05D}" type="presParOf" srcId="{D9138026-1BAE-40B7-9D90-EE0F2EBDA8C9}" destId="{D339BDB9-E61B-4CA5-AEB9-7F30948C6AAB}" srcOrd="0" destOrd="0" presId="urn:microsoft.com/office/officeart/2005/8/layout/hierarchy1"/>
    <dgm:cxn modelId="{6FD9AB35-B6E0-40AF-9133-B026867D7987}" type="presParOf" srcId="{D9138026-1BAE-40B7-9D90-EE0F2EBDA8C9}" destId="{DC810A91-E54F-495E-B24C-2799BBA4D039}" srcOrd="1" destOrd="0" presId="urn:microsoft.com/office/officeart/2005/8/layout/hierarchy1"/>
    <dgm:cxn modelId="{7244F882-8D2B-4CCD-AEE6-49791DE927E8}" type="presParOf" srcId="{DC810A91-E54F-495E-B24C-2799BBA4D039}" destId="{36C3441F-A1D4-4C30-B54C-FCC65627B45F}" srcOrd="0" destOrd="0" presId="urn:microsoft.com/office/officeart/2005/8/layout/hierarchy1"/>
    <dgm:cxn modelId="{8453C0A7-9470-4BD6-90AF-732E49A3EE29}" type="presParOf" srcId="{36C3441F-A1D4-4C30-B54C-FCC65627B45F}" destId="{45D54472-8C75-4855-B6E3-AB7285D062B7}" srcOrd="0" destOrd="0" presId="urn:microsoft.com/office/officeart/2005/8/layout/hierarchy1"/>
    <dgm:cxn modelId="{93983478-FE1C-46E3-8B77-7A6102D1A381}" type="presParOf" srcId="{36C3441F-A1D4-4C30-B54C-FCC65627B45F}" destId="{39718266-A33F-4C2A-9D08-BBE5A6BE7D94}" srcOrd="1" destOrd="0" presId="urn:microsoft.com/office/officeart/2005/8/layout/hierarchy1"/>
    <dgm:cxn modelId="{A17CC080-3FFB-4A57-98DD-505E8A246868}" type="presParOf" srcId="{DC810A91-E54F-495E-B24C-2799BBA4D039}" destId="{35E05CBF-5142-4497-8D3B-25448522FD74}" srcOrd="1" destOrd="0" presId="urn:microsoft.com/office/officeart/2005/8/layout/hierarchy1"/>
    <dgm:cxn modelId="{5F5C2298-E460-4D80-850F-3D175691A90D}" type="presParOf" srcId="{35E05CBF-5142-4497-8D3B-25448522FD74}" destId="{621966F7-AAEE-423D-8AD3-84DA2D0FDFCE}" srcOrd="0" destOrd="0" presId="urn:microsoft.com/office/officeart/2005/8/layout/hierarchy1"/>
    <dgm:cxn modelId="{675B2E01-9DF7-43F6-A954-C5A7337D58C9}" type="presParOf" srcId="{35E05CBF-5142-4497-8D3B-25448522FD74}" destId="{16C518E3-EA36-478D-8640-3C8BF01557E8}" srcOrd="1" destOrd="0" presId="urn:microsoft.com/office/officeart/2005/8/layout/hierarchy1"/>
    <dgm:cxn modelId="{7D137034-9A35-418C-BF03-168F65CB11CA}" type="presParOf" srcId="{16C518E3-EA36-478D-8640-3C8BF01557E8}" destId="{BD4B4411-C950-4E0F-840E-BE078AF7A27F}" srcOrd="0" destOrd="0" presId="urn:microsoft.com/office/officeart/2005/8/layout/hierarchy1"/>
    <dgm:cxn modelId="{66AD2848-9288-4A03-8141-3A2C4DB81970}" type="presParOf" srcId="{BD4B4411-C950-4E0F-840E-BE078AF7A27F}" destId="{8F059DC9-418F-4AB9-B014-771CB6AB6A78}" srcOrd="0" destOrd="0" presId="urn:microsoft.com/office/officeart/2005/8/layout/hierarchy1"/>
    <dgm:cxn modelId="{1A0B99A3-7153-4C83-A547-297FA84CDED9}" type="presParOf" srcId="{BD4B4411-C950-4E0F-840E-BE078AF7A27F}" destId="{ED5C45A7-8C0C-4F89-8BB3-0ED320B347CB}" srcOrd="1" destOrd="0" presId="urn:microsoft.com/office/officeart/2005/8/layout/hierarchy1"/>
    <dgm:cxn modelId="{94A00A67-244F-4F26-8632-B3431DDB44C1}" type="presParOf" srcId="{16C518E3-EA36-478D-8640-3C8BF01557E8}" destId="{6E4953D8-AAA4-479C-9635-0711F39D1D93}" srcOrd="1" destOrd="0" presId="urn:microsoft.com/office/officeart/2005/8/layout/hierarchy1"/>
    <dgm:cxn modelId="{B283D105-5B15-4C82-9D70-86EFF73FE2D1}" type="presParOf" srcId="{D9138026-1BAE-40B7-9D90-EE0F2EBDA8C9}" destId="{15A4231E-B011-4D49-BED6-5994286837B6}" srcOrd="2" destOrd="0" presId="urn:microsoft.com/office/officeart/2005/8/layout/hierarchy1"/>
    <dgm:cxn modelId="{66CBE32C-7470-448A-A418-F3BF15605821}" type="presParOf" srcId="{D9138026-1BAE-40B7-9D90-EE0F2EBDA8C9}" destId="{FAEBDC3D-6E7A-4E2B-AD67-A5BEA825B037}" srcOrd="3" destOrd="0" presId="urn:microsoft.com/office/officeart/2005/8/layout/hierarchy1"/>
    <dgm:cxn modelId="{54D91E3A-6000-4719-BF9C-7BBE0CE2B0C6}" type="presParOf" srcId="{FAEBDC3D-6E7A-4E2B-AD67-A5BEA825B037}" destId="{ED1272F0-21AC-4071-B5CC-0DD689EB2C86}" srcOrd="0" destOrd="0" presId="urn:microsoft.com/office/officeart/2005/8/layout/hierarchy1"/>
    <dgm:cxn modelId="{0A37F24C-AE1A-4C66-A815-23137A144A52}" type="presParOf" srcId="{ED1272F0-21AC-4071-B5CC-0DD689EB2C86}" destId="{067D7F8A-9AB2-4FEE-AB71-0CD68B6B336E}" srcOrd="0" destOrd="0" presId="urn:microsoft.com/office/officeart/2005/8/layout/hierarchy1"/>
    <dgm:cxn modelId="{931086F2-2779-46AF-8FF8-8358CEFF9C85}" type="presParOf" srcId="{ED1272F0-21AC-4071-B5CC-0DD689EB2C86}" destId="{440A361E-DD33-4223-90D8-7EBAEC861E32}" srcOrd="1" destOrd="0" presId="urn:microsoft.com/office/officeart/2005/8/layout/hierarchy1"/>
    <dgm:cxn modelId="{155A7BD4-2805-4DAE-8B9A-8266105A51EC}" type="presParOf" srcId="{FAEBDC3D-6E7A-4E2B-AD67-A5BEA825B037}" destId="{CFA9AFEE-A266-4BEB-A200-2CA035F26567}" srcOrd="1" destOrd="0" presId="urn:microsoft.com/office/officeart/2005/8/layout/hierarchy1"/>
    <dgm:cxn modelId="{BC0BC292-9BA2-4CEF-B541-B460FC214DE5}" type="presParOf" srcId="{CFA9AFEE-A266-4BEB-A200-2CA035F26567}" destId="{9A84F3DA-23A2-4082-A3D1-945B346A6886}" srcOrd="0" destOrd="0" presId="urn:microsoft.com/office/officeart/2005/8/layout/hierarchy1"/>
    <dgm:cxn modelId="{39801A73-4FC1-42CE-821E-24CA7BDD2247}" type="presParOf" srcId="{CFA9AFEE-A266-4BEB-A200-2CA035F26567}" destId="{721745A8-872F-431A-91FD-B84DF000D017}" srcOrd="1" destOrd="0" presId="urn:microsoft.com/office/officeart/2005/8/layout/hierarchy1"/>
    <dgm:cxn modelId="{3A85AF65-203E-4848-9604-450B119DFCC5}" type="presParOf" srcId="{721745A8-872F-431A-91FD-B84DF000D017}" destId="{C9B3D7AF-67C0-4FC5-B96E-8A7A31B2EB0F}" srcOrd="0" destOrd="0" presId="urn:microsoft.com/office/officeart/2005/8/layout/hierarchy1"/>
    <dgm:cxn modelId="{835A9401-B5D7-44A8-9E43-A131889FF344}" type="presParOf" srcId="{C9B3D7AF-67C0-4FC5-B96E-8A7A31B2EB0F}" destId="{845DE315-46D2-433B-8888-81C52F0457C0}" srcOrd="0" destOrd="0" presId="urn:microsoft.com/office/officeart/2005/8/layout/hierarchy1"/>
    <dgm:cxn modelId="{4F17761C-20D0-4DD2-B065-8640BDE24A77}" type="presParOf" srcId="{C9B3D7AF-67C0-4FC5-B96E-8A7A31B2EB0F}" destId="{E60B7795-A012-4093-B94F-EA2FE0FE2764}" srcOrd="1" destOrd="0" presId="urn:microsoft.com/office/officeart/2005/8/layout/hierarchy1"/>
    <dgm:cxn modelId="{18E8F660-7906-43FD-9174-6A68D8E9DDC7}" type="presParOf" srcId="{721745A8-872F-431A-91FD-B84DF000D017}" destId="{D003C8BB-0D19-4969-B732-334826D07FA2}" srcOrd="1" destOrd="0" presId="urn:microsoft.com/office/officeart/2005/8/layout/hierarchy1"/>
    <dgm:cxn modelId="{1733A2FC-A005-4C8E-92DA-00443336ADD5}" type="presParOf" srcId="{D9138026-1BAE-40B7-9D90-EE0F2EBDA8C9}" destId="{7E007B6B-CBE0-4067-9962-B9B42CAF5B7F}" srcOrd="4" destOrd="0" presId="urn:microsoft.com/office/officeart/2005/8/layout/hierarchy1"/>
    <dgm:cxn modelId="{45DC50BE-CADD-4E03-88D3-A52B47EE31DB}" type="presParOf" srcId="{D9138026-1BAE-40B7-9D90-EE0F2EBDA8C9}" destId="{C770F5CF-4499-438D-87CD-EFFB8E99750F}" srcOrd="5" destOrd="0" presId="urn:microsoft.com/office/officeart/2005/8/layout/hierarchy1"/>
    <dgm:cxn modelId="{171CD95B-10DB-45D0-8976-1B4E88AC5C36}" type="presParOf" srcId="{C770F5CF-4499-438D-87CD-EFFB8E99750F}" destId="{3C5ECD5D-17CD-4259-9C1D-426A05A4D3A9}" srcOrd="0" destOrd="0" presId="urn:microsoft.com/office/officeart/2005/8/layout/hierarchy1"/>
    <dgm:cxn modelId="{E77337A9-D09B-4EC2-BDF9-7CB3574A94B3}" type="presParOf" srcId="{3C5ECD5D-17CD-4259-9C1D-426A05A4D3A9}" destId="{EB4907AE-C3A5-4AB6-AC12-25A01C987D82}" srcOrd="0" destOrd="0" presId="urn:microsoft.com/office/officeart/2005/8/layout/hierarchy1"/>
    <dgm:cxn modelId="{1F0BDEC7-09D8-4DB0-81BE-CF2333C8F651}" type="presParOf" srcId="{3C5ECD5D-17CD-4259-9C1D-426A05A4D3A9}" destId="{8376CA45-72F0-419A-A1EF-92C3AA7AF033}" srcOrd="1" destOrd="0" presId="urn:microsoft.com/office/officeart/2005/8/layout/hierarchy1"/>
    <dgm:cxn modelId="{90E948F0-E444-4C6E-8C15-D33F56E7E3F0}" type="presParOf" srcId="{C770F5CF-4499-438D-87CD-EFFB8E99750F}" destId="{2B782434-9A27-4F84-B578-4E4398922549}" srcOrd="1" destOrd="0" presId="urn:microsoft.com/office/officeart/2005/8/layout/hierarchy1"/>
    <dgm:cxn modelId="{ED71F4D4-2E14-4302-A96F-08596E0E7B9A}" type="presParOf" srcId="{2B782434-9A27-4F84-B578-4E4398922549}" destId="{B80F8E23-2217-4AF1-B363-F129BD8472ED}" srcOrd="0" destOrd="0" presId="urn:microsoft.com/office/officeart/2005/8/layout/hierarchy1"/>
    <dgm:cxn modelId="{0591CECB-C2FE-4A67-A430-6B8B4E0B8253}" type="presParOf" srcId="{2B782434-9A27-4F84-B578-4E4398922549}" destId="{A44797F4-8298-4EF4-A934-30A3E1669D19}" srcOrd="1" destOrd="0" presId="urn:microsoft.com/office/officeart/2005/8/layout/hierarchy1"/>
    <dgm:cxn modelId="{44E533C6-2843-43DF-B92E-0660736A9A01}" type="presParOf" srcId="{A44797F4-8298-4EF4-A934-30A3E1669D19}" destId="{142E4101-B4E8-48F0-BF27-FC2249477E86}" srcOrd="0" destOrd="0" presId="urn:microsoft.com/office/officeart/2005/8/layout/hierarchy1"/>
    <dgm:cxn modelId="{6D249271-04F8-4850-9193-B1AED756FC0F}" type="presParOf" srcId="{142E4101-B4E8-48F0-BF27-FC2249477E86}" destId="{A21E5C64-8325-4EDF-9174-8E373076DB55}" srcOrd="0" destOrd="0" presId="urn:microsoft.com/office/officeart/2005/8/layout/hierarchy1"/>
    <dgm:cxn modelId="{7C977AFD-431C-4600-B7F8-73B31C5D24DD}" type="presParOf" srcId="{142E4101-B4E8-48F0-BF27-FC2249477E86}" destId="{F6E3183B-F5A2-4600-9AB1-22433CAA8760}" srcOrd="1" destOrd="0" presId="urn:microsoft.com/office/officeart/2005/8/layout/hierarchy1"/>
    <dgm:cxn modelId="{A58990B7-7C02-4612-B6C2-1510B84D345D}" type="presParOf" srcId="{A44797F4-8298-4EF4-A934-30A3E1669D19}" destId="{EF5E13C5-D80E-4692-8167-DC7F0024355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A70579E-C1B7-4616-BF12-C800871E9C97}" type="doc">
      <dgm:prSet loTypeId="urn:microsoft.com/office/officeart/2005/8/layout/hierarchy1" loCatId="hierarchy" qsTypeId="urn:microsoft.com/office/officeart/2005/8/quickstyle/3d4" qsCatId="3D" csTypeId="urn:microsoft.com/office/officeart/2005/8/colors/colorful1#24" csCatId="colorful" phldr="1"/>
      <dgm:spPr/>
      <dgm:t>
        <a:bodyPr/>
        <a:lstStyle/>
        <a:p>
          <a:endParaRPr lang="en-US"/>
        </a:p>
      </dgm:t>
    </dgm:pt>
    <dgm:pt modelId="{B1542A76-4081-420E-98D4-8BA30F428097}">
      <dgm:prSet phldrT="[Text]" custT="1"/>
      <dgm:spPr/>
      <dgm:t>
        <a:bodyPr/>
        <a:lstStyle/>
        <a:p>
          <a:r>
            <a:rPr lang="en-US" sz="2400" b="0" dirty="0"/>
            <a:t>Morphology</a:t>
          </a:r>
        </a:p>
      </dgm:t>
    </dgm:pt>
    <dgm:pt modelId="{FD0C948A-5804-4552-9F54-1A64D9920655}" type="parTrans" cxnId="{DD3FC815-F92F-445D-AFEC-14B2920A0B3E}">
      <dgm:prSet/>
      <dgm:spPr/>
      <dgm:t>
        <a:bodyPr/>
        <a:lstStyle/>
        <a:p>
          <a:endParaRPr lang="en-US"/>
        </a:p>
      </dgm:t>
    </dgm:pt>
    <dgm:pt modelId="{F219757E-A07C-47D2-9E4B-7299EF7E9227}" type="sibTrans" cxnId="{DD3FC815-F92F-445D-AFEC-14B2920A0B3E}">
      <dgm:prSet/>
      <dgm:spPr/>
      <dgm:t>
        <a:bodyPr/>
        <a:lstStyle/>
        <a:p>
          <a:endParaRPr lang="en-US"/>
        </a:p>
      </dgm:t>
    </dgm:pt>
    <dgm:pt modelId="{EE7E3EAD-3577-4100-BC81-9828B78F3AB7}">
      <dgm:prSet phldrT="[Text]" custT="1"/>
      <dgm:spPr/>
      <dgm:t>
        <a:bodyPr/>
        <a:lstStyle/>
        <a:p>
          <a:r>
            <a:rPr lang="en-US" sz="2000" b="0" dirty="0"/>
            <a:t>Long bone</a:t>
          </a:r>
        </a:p>
      </dgm:t>
    </dgm:pt>
    <dgm:pt modelId="{E8CF6768-0B07-458C-A41A-22A263AF6177}" type="parTrans" cxnId="{55EECDFF-5954-4A2C-B923-15D52ED2E012}">
      <dgm:prSet/>
      <dgm:spPr/>
      <dgm:t>
        <a:bodyPr/>
        <a:lstStyle/>
        <a:p>
          <a:endParaRPr lang="en-US"/>
        </a:p>
      </dgm:t>
    </dgm:pt>
    <dgm:pt modelId="{2AA69E73-B7F7-4579-AC2F-EAD1742202C0}" type="sibTrans" cxnId="{55EECDFF-5954-4A2C-B923-15D52ED2E012}">
      <dgm:prSet/>
      <dgm:spPr/>
      <dgm:t>
        <a:bodyPr/>
        <a:lstStyle/>
        <a:p>
          <a:endParaRPr lang="en-US"/>
        </a:p>
      </dgm:t>
    </dgm:pt>
    <dgm:pt modelId="{B36A173F-56DE-4BC6-A1C9-DE5DD670CA9E}">
      <dgm:prSet phldrT="[Text]" custT="1"/>
      <dgm:spPr/>
      <dgm:t>
        <a:bodyPr/>
        <a:lstStyle/>
        <a:p>
          <a:r>
            <a:rPr lang="en-US" sz="2000" b="0" dirty="0"/>
            <a:t>Miniature long bone</a:t>
          </a:r>
        </a:p>
      </dgm:t>
    </dgm:pt>
    <dgm:pt modelId="{8F62AE90-612C-4793-81B6-6096F0539665}" type="parTrans" cxnId="{9BD1A97E-F5F3-4CDE-8BE5-742CEB7D3D91}">
      <dgm:prSet/>
      <dgm:spPr/>
      <dgm:t>
        <a:bodyPr/>
        <a:lstStyle/>
        <a:p>
          <a:endParaRPr lang="en-US"/>
        </a:p>
      </dgm:t>
    </dgm:pt>
    <dgm:pt modelId="{72722F30-DB11-48E3-86F8-506396E513AB}" type="sibTrans" cxnId="{9BD1A97E-F5F3-4CDE-8BE5-742CEB7D3D91}">
      <dgm:prSet/>
      <dgm:spPr/>
      <dgm:t>
        <a:bodyPr/>
        <a:lstStyle/>
        <a:p>
          <a:endParaRPr lang="en-US"/>
        </a:p>
      </dgm:t>
    </dgm:pt>
    <dgm:pt modelId="{6295D99C-D764-4A23-A88D-2A9B5FFA3EC2}">
      <dgm:prSet phldrT="[Text]" custT="1"/>
      <dgm:spPr/>
      <dgm:t>
        <a:bodyPr/>
        <a:lstStyle/>
        <a:p>
          <a:r>
            <a:rPr lang="en-US" sz="2000" b="0" dirty="0"/>
            <a:t>Flat bone</a:t>
          </a:r>
        </a:p>
      </dgm:t>
    </dgm:pt>
    <dgm:pt modelId="{BFE73567-C160-491A-B1A7-C0A73655DB0F}" type="parTrans" cxnId="{E62803A9-B60E-4647-8BB8-4AE0104BD58D}">
      <dgm:prSet/>
      <dgm:spPr/>
      <dgm:t>
        <a:bodyPr/>
        <a:lstStyle/>
        <a:p>
          <a:endParaRPr lang="en-US"/>
        </a:p>
      </dgm:t>
    </dgm:pt>
    <dgm:pt modelId="{500E1BCF-A4C2-4382-A1DD-585EF5A4DB37}" type="sibTrans" cxnId="{E62803A9-B60E-4647-8BB8-4AE0104BD58D}">
      <dgm:prSet/>
      <dgm:spPr/>
      <dgm:t>
        <a:bodyPr/>
        <a:lstStyle/>
        <a:p>
          <a:endParaRPr lang="en-US"/>
        </a:p>
      </dgm:t>
    </dgm:pt>
    <dgm:pt modelId="{D819C1AA-8597-443E-8744-4749C3CEE82C}">
      <dgm:prSet custT="1"/>
      <dgm:spPr/>
      <dgm:t>
        <a:bodyPr/>
        <a:lstStyle/>
        <a:p>
          <a:r>
            <a:rPr lang="en-US" sz="2000" b="0" dirty="0"/>
            <a:t>Short bone</a:t>
          </a:r>
        </a:p>
      </dgm:t>
    </dgm:pt>
    <dgm:pt modelId="{EE484150-EAC7-472E-8055-F334A73C05F3}" type="parTrans" cxnId="{BC544BCA-E734-4DE7-983D-94B986732EF4}">
      <dgm:prSet/>
      <dgm:spPr/>
      <dgm:t>
        <a:bodyPr/>
        <a:lstStyle/>
        <a:p>
          <a:endParaRPr lang="en-US"/>
        </a:p>
      </dgm:t>
    </dgm:pt>
    <dgm:pt modelId="{8540AF95-0394-4A40-9A65-DFF5E026D063}" type="sibTrans" cxnId="{BC544BCA-E734-4DE7-983D-94B986732EF4}">
      <dgm:prSet/>
      <dgm:spPr/>
      <dgm:t>
        <a:bodyPr/>
        <a:lstStyle/>
        <a:p>
          <a:endParaRPr lang="en-US"/>
        </a:p>
      </dgm:t>
    </dgm:pt>
    <dgm:pt modelId="{3A657B02-EB76-41E6-B4FE-86BE08505116}">
      <dgm:prSet custT="1"/>
      <dgm:spPr/>
      <dgm:t>
        <a:bodyPr/>
        <a:lstStyle/>
        <a:p>
          <a:r>
            <a:rPr lang="en-US" sz="2000" b="0" dirty="0"/>
            <a:t>Irregular bone</a:t>
          </a:r>
        </a:p>
      </dgm:t>
    </dgm:pt>
    <dgm:pt modelId="{4A499D32-8659-479A-BF46-AF479A618C39}" type="parTrans" cxnId="{DC55CAC7-1A07-4BE4-9B1F-0A831CDACDEE}">
      <dgm:prSet/>
      <dgm:spPr/>
      <dgm:t>
        <a:bodyPr/>
        <a:lstStyle/>
        <a:p>
          <a:endParaRPr lang="en-US"/>
        </a:p>
      </dgm:t>
    </dgm:pt>
    <dgm:pt modelId="{98781545-7D4B-4937-8542-BE4844A6C803}" type="sibTrans" cxnId="{DC55CAC7-1A07-4BE4-9B1F-0A831CDACDEE}">
      <dgm:prSet/>
      <dgm:spPr/>
      <dgm:t>
        <a:bodyPr/>
        <a:lstStyle/>
        <a:p>
          <a:endParaRPr lang="en-US"/>
        </a:p>
      </dgm:t>
    </dgm:pt>
    <dgm:pt modelId="{02F3EB8C-69FD-4B8E-B373-74117FE927D6}">
      <dgm:prSet custT="1"/>
      <dgm:spPr/>
      <dgm:t>
        <a:bodyPr/>
        <a:lstStyle/>
        <a:p>
          <a:r>
            <a:rPr lang="en-US" sz="2000" b="0" dirty="0"/>
            <a:t>Sesamoid</a:t>
          </a:r>
        </a:p>
      </dgm:t>
    </dgm:pt>
    <dgm:pt modelId="{7E2FF6B4-A85A-49E8-8403-180B2D32F6CF}" type="parTrans" cxnId="{5378035C-658D-4B12-974A-6B97000113D1}">
      <dgm:prSet/>
      <dgm:spPr/>
      <dgm:t>
        <a:bodyPr/>
        <a:lstStyle/>
        <a:p>
          <a:endParaRPr lang="en-US"/>
        </a:p>
      </dgm:t>
    </dgm:pt>
    <dgm:pt modelId="{91B8C2B9-3F65-496C-870C-4EC3D6440DD3}" type="sibTrans" cxnId="{5378035C-658D-4B12-974A-6B97000113D1}">
      <dgm:prSet/>
      <dgm:spPr/>
      <dgm:t>
        <a:bodyPr/>
        <a:lstStyle/>
        <a:p>
          <a:endParaRPr lang="en-US"/>
        </a:p>
      </dgm:t>
    </dgm:pt>
    <dgm:pt modelId="{E3648D4B-9609-4CB3-AF37-CC70F7F8BFBC}">
      <dgm:prSet phldrT="[Text]" custT="1"/>
      <dgm:spPr/>
      <dgm:t>
        <a:bodyPr/>
        <a:lstStyle/>
        <a:p>
          <a:r>
            <a:rPr lang="en-US" sz="2000" b="0" dirty="0"/>
            <a:t>Typical</a:t>
          </a:r>
        </a:p>
      </dgm:t>
    </dgm:pt>
    <dgm:pt modelId="{A9D0EC86-F7D5-486B-A956-B0838513A8FB}" type="parTrans" cxnId="{F559F48C-5273-4DB7-9AC0-F005E0DAD84E}">
      <dgm:prSet/>
      <dgm:spPr/>
      <dgm:t>
        <a:bodyPr/>
        <a:lstStyle/>
        <a:p>
          <a:endParaRPr lang="en-US"/>
        </a:p>
      </dgm:t>
    </dgm:pt>
    <dgm:pt modelId="{239EDC4C-C573-4754-AA50-492C8B616C7A}" type="sibTrans" cxnId="{F559F48C-5273-4DB7-9AC0-F005E0DAD84E}">
      <dgm:prSet/>
      <dgm:spPr/>
      <dgm:t>
        <a:bodyPr/>
        <a:lstStyle/>
        <a:p>
          <a:endParaRPr lang="en-US"/>
        </a:p>
      </dgm:t>
    </dgm:pt>
    <dgm:pt modelId="{E48D8900-375E-4768-95AB-482A065434E2}">
      <dgm:prSet custT="1"/>
      <dgm:spPr/>
      <dgm:t>
        <a:bodyPr/>
        <a:lstStyle/>
        <a:p>
          <a:r>
            <a:rPr lang="en-US" sz="2000" b="0" dirty="0"/>
            <a:t>Accessory</a:t>
          </a:r>
        </a:p>
      </dgm:t>
    </dgm:pt>
    <dgm:pt modelId="{B4B0CA3D-2E77-4A3B-AA5B-824DFB86867D}" type="parTrans" cxnId="{A712FAE0-2FD9-41BB-9C5E-80E1500394C2}">
      <dgm:prSet/>
      <dgm:spPr/>
      <dgm:t>
        <a:bodyPr/>
        <a:lstStyle/>
        <a:p>
          <a:endParaRPr lang="en-US"/>
        </a:p>
      </dgm:t>
    </dgm:pt>
    <dgm:pt modelId="{F34EFBE9-BFC4-4098-86FD-CC951B9A84DF}" type="sibTrans" cxnId="{A712FAE0-2FD9-41BB-9C5E-80E1500394C2}">
      <dgm:prSet/>
      <dgm:spPr/>
      <dgm:t>
        <a:bodyPr/>
        <a:lstStyle/>
        <a:p>
          <a:endParaRPr lang="en-US"/>
        </a:p>
      </dgm:t>
    </dgm:pt>
    <dgm:pt modelId="{E74FAB7D-90DC-4DA3-AF15-4B6EC81B1B1D}">
      <dgm:prSet custT="1"/>
      <dgm:spPr/>
      <dgm:t>
        <a:bodyPr/>
        <a:lstStyle/>
        <a:p>
          <a:r>
            <a:rPr lang="en-US" sz="2000" b="0" dirty="0" err="1"/>
            <a:t>Supernumary</a:t>
          </a:r>
          <a:endParaRPr lang="en-US" sz="2000" b="0" dirty="0"/>
        </a:p>
      </dgm:t>
    </dgm:pt>
    <dgm:pt modelId="{7224D53D-597E-4D36-9F52-2872299B7227}" type="parTrans" cxnId="{ABBC565B-4F3B-479A-BAE1-3197DD41247F}">
      <dgm:prSet/>
      <dgm:spPr/>
      <dgm:t>
        <a:bodyPr/>
        <a:lstStyle/>
        <a:p>
          <a:endParaRPr lang="en-US"/>
        </a:p>
      </dgm:t>
    </dgm:pt>
    <dgm:pt modelId="{C34C75EB-583C-45E6-B7CE-38AD41128C63}" type="sibTrans" cxnId="{ABBC565B-4F3B-479A-BAE1-3197DD41247F}">
      <dgm:prSet/>
      <dgm:spPr/>
      <dgm:t>
        <a:bodyPr/>
        <a:lstStyle/>
        <a:p>
          <a:endParaRPr lang="en-US"/>
        </a:p>
      </dgm:t>
    </dgm:pt>
    <dgm:pt modelId="{35AC8BC8-5930-4DC6-BF1C-547E187B9E45}">
      <dgm:prSet custT="1"/>
      <dgm:spPr/>
      <dgm:t>
        <a:bodyPr/>
        <a:lstStyle/>
        <a:p>
          <a:r>
            <a:rPr lang="en-US" sz="2000" b="0" dirty="0" err="1"/>
            <a:t>Heterotropic</a:t>
          </a:r>
          <a:endParaRPr lang="en-US" sz="2000" b="0" dirty="0"/>
        </a:p>
      </dgm:t>
    </dgm:pt>
    <dgm:pt modelId="{C491C9B3-5C62-49AE-A880-4B98A713BE5A}" type="parTrans" cxnId="{8D77AD87-4FEF-4464-9E9A-357368C9FC03}">
      <dgm:prSet/>
      <dgm:spPr/>
      <dgm:t>
        <a:bodyPr/>
        <a:lstStyle/>
        <a:p>
          <a:endParaRPr lang="en-US"/>
        </a:p>
      </dgm:t>
    </dgm:pt>
    <dgm:pt modelId="{535079A4-04DD-456C-83C4-A36FD1880AC3}" type="sibTrans" cxnId="{8D77AD87-4FEF-4464-9E9A-357368C9FC03}">
      <dgm:prSet/>
      <dgm:spPr/>
      <dgm:t>
        <a:bodyPr/>
        <a:lstStyle/>
        <a:p>
          <a:endParaRPr lang="en-US"/>
        </a:p>
      </dgm:t>
    </dgm:pt>
    <dgm:pt modelId="{5611DB6B-6F24-4E66-AFAB-F7C2B844774C}" type="pres">
      <dgm:prSet presAssocID="{2A70579E-C1B7-4616-BF12-C800871E9C97}" presName="hierChild1" presStyleCnt="0">
        <dgm:presLayoutVars>
          <dgm:chPref val="1"/>
          <dgm:dir/>
          <dgm:animOne val="branch"/>
          <dgm:animLvl val="lvl"/>
          <dgm:resizeHandles/>
        </dgm:presLayoutVars>
      </dgm:prSet>
      <dgm:spPr/>
    </dgm:pt>
    <dgm:pt modelId="{91D268B3-1D02-42E9-B841-B74868017BA9}" type="pres">
      <dgm:prSet presAssocID="{B1542A76-4081-420E-98D4-8BA30F428097}" presName="hierRoot1" presStyleCnt="0"/>
      <dgm:spPr/>
    </dgm:pt>
    <dgm:pt modelId="{33459784-7D06-41BE-A392-62A6B117865E}" type="pres">
      <dgm:prSet presAssocID="{B1542A76-4081-420E-98D4-8BA30F428097}" presName="composite" presStyleCnt="0"/>
      <dgm:spPr/>
    </dgm:pt>
    <dgm:pt modelId="{F1BF151F-0C44-4390-B9C0-765A77F5015B}" type="pres">
      <dgm:prSet presAssocID="{B1542A76-4081-420E-98D4-8BA30F428097}" presName="background" presStyleLbl="node0" presStyleIdx="0" presStyleCnt="1"/>
      <dgm:spPr/>
    </dgm:pt>
    <dgm:pt modelId="{8D675B25-115F-4254-A577-6168DD04C4FF}" type="pres">
      <dgm:prSet presAssocID="{B1542A76-4081-420E-98D4-8BA30F428097}" presName="text" presStyleLbl="fgAcc0" presStyleIdx="0" presStyleCnt="1" custScaleX="176775" custScaleY="152959" custLinFactNeighborX="-1044" custLinFactNeighborY="-3287">
        <dgm:presLayoutVars>
          <dgm:chPref val="3"/>
        </dgm:presLayoutVars>
      </dgm:prSet>
      <dgm:spPr/>
    </dgm:pt>
    <dgm:pt modelId="{FBFA892B-C367-49E1-80A5-7271CB259EBC}" type="pres">
      <dgm:prSet presAssocID="{B1542A76-4081-420E-98D4-8BA30F428097}" presName="hierChild2" presStyleCnt="0"/>
      <dgm:spPr/>
    </dgm:pt>
    <dgm:pt modelId="{7FB7DD4F-478F-4CD9-9FFA-E246FDD67F86}" type="pres">
      <dgm:prSet presAssocID="{E8CF6768-0B07-458C-A41A-22A263AF6177}" presName="Name10" presStyleLbl="parChTrans1D2" presStyleIdx="0" presStyleCnt="6"/>
      <dgm:spPr/>
    </dgm:pt>
    <dgm:pt modelId="{332BDD70-BEFC-43F7-BB7B-9AE7095949AD}" type="pres">
      <dgm:prSet presAssocID="{EE7E3EAD-3577-4100-BC81-9828B78F3AB7}" presName="hierRoot2" presStyleCnt="0"/>
      <dgm:spPr/>
    </dgm:pt>
    <dgm:pt modelId="{B48DD042-EF7C-40EA-8C1C-3DE1A9A68563}" type="pres">
      <dgm:prSet presAssocID="{EE7E3EAD-3577-4100-BC81-9828B78F3AB7}" presName="composite2" presStyleCnt="0"/>
      <dgm:spPr/>
    </dgm:pt>
    <dgm:pt modelId="{1C7BFB82-0117-4F9C-8649-2E8A4F608ED8}" type="pres">
      <dgm:prSet presAssocID="{EE7E3EAD-3577-4100-BC81-9828B78F3AB7}" presName="background2" presStyleLbl="node2" presStyleIdx="0" presStyleCnt="6"/>
      <dgm:spPr/>
    </dgm:pt>
    <dgm:pt modelId="{DCE8F71D-0BF1-45C2-A791-EDC2890C1D2C}" type="pres">
      <dgm:prSet presAssocID="{EE7E3EAD-3577-4100-BC81-9828B78F3AB7}" presName="text2" presStyleLbl="fgAcc2" presStyleIdx="0" presStyleCnt="6">
        <dgm:presLayoutVars>
          <dgm:chPref val="3"/>
        </dgm:presLayoutVars>
      </dgm:prSet>
      <dgm:spPr/>
    </dgm:pt>
    <dgm:pt modelId="{4D9B2C86-E10B-498B-B74C-EC69BBB690D2}" type="pres">
      <dgm:prSet presAssocID="{EE7E3EAD-3577-4100-BC81-9828B78F3AB7}" presName="hierChild3" presStyleCnt="0"/>
      <dgm:spPr/>
    </dgm:pt>
    <dgm:pt modelId="{32A95CCC-D76A-43AF-8133-FF86DBB380D0}" type="pres">
      <dgm:prSet presAssocID="{A9D0EC86-F7D5-486B-A956-B0838513A8FB}" presName="Name17" presStyleLbl="parChTrans1D3" presStyleIdx="0" presStyleCnt="4"/>
      <dgm:spPr/>
    </dgm:pt>
    <dgm:pt modelId="{A8CD59BB-0083-4037-A19A-64E6EC178AB7}" type="pres">
      <dgm:prSet presAssocID="{E3648D4B-9609-4CB3-AF37-CC70F7F8BFBC}" presName="hierRoot3" presStyleCnt="0"/>
      <dgm:spPr/>
    </dgm:pt>
    <dgm:pt modelId="{A6695A90-0E36-4933-832C-D21B202B0788}" type="pres">
      <dgm:prSet presAssocID="{E3648D4B-9609-4CB3-AF37-CC70F7F8BFBC}" presName="composite3" presStyleCnt="0"/>
      <dgm:spPr/>
    </dgm:pt>
    <dgm:pt modelId="{417120E9-65D3-448B-9D18-C82AA7ED6543}" type="pres">
      <dgm:prSet presAssocID="{E3648D4B-9609-4CB3-AF37-CC70F7F8BFBC}" presName="background3" presStyleLbl="node3" presStyleIdx="0" presStyleCnt="4"/>
      <dgm:spPr/>
    </dgm:pt>
    <dgm:pt modelId="{D370FC58-5DC4-4DE9-BA70-5759545DA69E}" type="pres">
      <dgm:prSet presAssocID="{E3648D4B-9609-4CB3-AF37-CC70F7F8BFBC}" presName="text3" presStyleLbl="fgAcc3" presStyleIdx="0" presStyleCnt="4">
        <dgm:presLayoutVars>
          <dgm:chPref val="3"/>
        </dgm:presLayoutVars>
      </dgm:prSet>
      <dgm:spPr/>
    </dgm:pt>
    <dgm:pt modelId="{748039D2-92C2-4210-BB0F-C62348A5F531}" type="pres">
      <dgm:prSet presAssocID="{E3648D4B-9609-4CB3-AF37-CC70F7F8BFBC}" presName="hierChild4" presStyleCnt="0"/>
      <dgm:spPr/>
    </dgm:pt>
    <dgm:pt modelId="{E44EF03D-DBE0-49DB-B71D-E7ABE3C66ECA}" type="pres">
      <dgm:prSet presAssocID="{8F62AE90-612C-4793-81B6-6096F0539665}" presName="Name17" presStyleLbl="parChTrans1D3" presStyleIdx="1" presStyleCnt="4"/>
      <dgm:spPr/>
    </dgm:pt>
    <dgm:pt modelId="{11091F4B-30F6-4E79-9F90-25842B100E85}" type="pres">
      <dgm:prSet presAssocID="{B36A173F-56DE-4BC6-A1C9-DE5DD670CA9E}" presName="hierRoot3" presStyleCnt="0"/>
      <dgm:spPr/>
    </dgm:pt>
    <dgm:pt modelId="{0F4003D5-D308-4865-879F-954655141875}" type="pres">
      <dgm:prSet presAssocID="{B36A173F-56DE-4BC6-A1C9-DE5DD670CA9E}" presName="composite3" presStyleCnt="0"/>
      <dgm:spPr/>
    </dgm:pt>
    <dgm:pt modelId="{07D2B66A-C8FC-4BB3-AC43-55B84C32C7DB}" type="pres">
      <dgm:prSet presAssocID="{B36A173F-56DE-4BC6-A1C9-DE5DD670CA9E}" presName="background3" presStyleLbl="node3" presStyleIdx="1" presStyleCnt="4"/>
      <dgm:spPr/>
    </dgm:pt>
    <dgm:pt modelId="{23EB5801-FB13-42A6-AC67-9E0845F005B2}" type="pres">
      <dgm:prSet presAssocID="{B36A173F-56DE-4BC6-A1C9-DE5DD670CA9E}" presName="text3" presStyleLbl="fgAcc3" presStyleIdx="1" presStyleCnt="4">
        <dgm:presLayoutVars>
          <dgm:chPref val="3"/>
        </dgm:presLayoutVars>
      </dgm:prSet>
      <dgm:spPr/>
    </dgm:pt>
    <dgm:pt modelId="{3D85FB6B-7740-4523-8340-193A3C2E31A4}" type="pres">
      <dgm:prSet presAssocID="{B36A173F-56DE-4BC6-A1C9-DE5DD670CA9E}" presName="hierChild4" presStyleCnt="0"/>
      <dgm:spPr/>
    </dgm:pt>
    <dgm:pt modelId="{05467A9A-3C7E-4C0A-8DF8-C81DB60506D0}" type="pres">
      <dgm:prSet presAssocID="{EE484150-EAC7-472E-8055-F334A73C05F3}" presName="Name10" presStyleLbl="parChTrans1D2" presStyleIdx="1" presStyleCnt="6"/>
      <dgm:spPr/>
    </dgm:pt>
    <dgm:pt modelId="{6496A7FA-4358-4874-9198-C6B42FE4F7F0}" type="pres">
      <dgm:prSet presAssocID="{D819C1AA-8597-443E-8744-4749C3CEE82C}" presName="hierRoot2" presStyleCnt="0"/>
      <dgm:spPr/>
    </dgm:pt>
    <dgm:pt modelId="{5E0F52DA-9736-4DF1-B7F9-7F5243EEA095}" type="pres">
      <dgm:prSet presAssocID="{D819C1AA-8597-443E-8744-4749C3CEE82C}" presName="composite2" presStyleCnt="0"/>
      <dgm:spPr/>
    </dgm:pt>
    <dgm:pt modelId="{F397D7E5-F4E8-4E65-BB58-EFC42A12C85F}" type="pres">
      <dgm:prSet presAssocID="{D819C1AA-8597-443E-8744-4749C3CEE82C}" presName="background2" presStyleLbl="node2" presStyleIdx="1" presStyleCnt="6"/>
      <dgm:spPr/>
    </dgm:pt>
    <dgm:pt modelId="{76C2FED4-8E16-40C9-A217-46FACA462DA4}" type="pres">
      <dgm:prSet presAssocID="{D819C1AA-8597-443E-8744-4749C3CEE82C}" presName="text2" presStyleLbl="fgAcc2" presStyleIdx="1" presStyleCnt="6">
        <dgm:presLayoutVars>
          <dgm:chPref val="3"/>
        </dgm:presLayoutVars>
      </dgm:prSet>
      <dgm:spPr/>
    </dgm:pt>
    <dgm:pt modelId="{D5EE2BCB-25DC-4836-A9B6-6291892C872D}" type="pres">
      <dgm:prSet presAssocID="{D819C1AA-8597-443E-8744-4749C3CEE82C}" presName="hierChild3" presStyleCnt="0"/>
      <dgm:spPr/>
    </dgm:pt>
    <dgm:pt modelId="{7FF49016-C25B-494F-81C7-76E7BEB13C12}" type="pres">
      <dgm:prSet presAssocID="{BFE73567-C160-491A-B1A7-C0A73655DB0F}" presName="Name10" presStyleLbl="parChTrans1D2" presStyleIdx="2" presStyleCnt="6"/>
      <dgm:spPr/>
    </dgm:pt>
    <dgm:pt modelId="{18547387-8FFC-415C-940D-0A62D6AB8541}" type="pres">
      <dgm:prSet presAssocID="{6295D99C-D764-4A23-A88D-2A9B5FFA3EC2}" presName="hierRoot2" presStyleCnt="0"/>
      <dgm:spPr/>
    </dgm:pt>
    <dgm:pt modelId="{6618A5F4-339B-48DC-BB35-5EDCEC6CEBBC}" type="pres">
      <dgm:prSet presAssocID="{6295D99C-D764-4A23-A88D-2A9B5FFA3EC2}" presName="composite2" presStyleCnt="0"/>
      <dgm:spPr/>
    </dgm:pt>
    <dgm:pt modelId="{36CDC87B-BE5E-4263-9825-6A2D0BF08537}" type="pres">
      <dgm:prSet presAssocID="{6295D99C-D764-4A23-A88D-2A9B5FFA3EC2}" presName="background2" presStyleLbl="node2" presStyleIdx="2" presStyleCnt="6"/>
      <dgm:spPr/>
    </dgm:pt>
    <dgm:pt modelId="{4162E1C0-18F3-4A5C-8A25-A73702AB5833}" type="pres">
      <dgm:prSet presAssocID="{6295D99C-D764-4A23-A88D-2A9B5FFA3EC2}" presName="text2" presStyleLbl="fgAcc2" presStyleIdx="2" presStyleCnt="6">
        <dgm:presLayoutVars>
          <dgm:chPref val="3"/>
        </dgm:presLayoutVars>
      </dgm:prSet>
      <dgm:spPr/>
    </dgm:pt>
    <dgm:pt modelId="{CB27DA9B-5D56-4AEE-AE5A-238704F17810}" type="pres">
      <dgm:prSet presAssocID="{6295D99C-D764-4A23-A88D-2A9B5FFA3EC2}" presName="hierChild3" presStyleCnt="0"/>
      <dgm:spPr/>
    </dgm:pt>
    <dgm:pt modelId="{6D5CD5E7-265D-4AAA-AAF6-A35E0F2E31F9}" type="pres">
      <dgm:prSet presAssocID="{4A499D32-8659-479A-BF46-AF479A618C39}" presName="Name10" presStyleLbl="parChTrans1D2" presStyleIdx="3" presStyleCnt="6"/>
      <dgm:spPr/>
    </dgm:pt>
    <dgm:pt modelId="{74CA6C01-417D-41D3-9186-152F602D02CB}" type="pres">
      <dgm:prSet presAssocID="{3A657B02-EB76-41E6-B4FE-86BE08505116}" presName="hierRoot2" presStyleCnt="0"/>
      <dgm:spPr/>
    </dgm:pt>
    <dgm:pt modelId="{D24E39F2-4284-47B1-B4B2-42FF54C466E9}" type="pres">
      <dgm:prSet presAssocID="{3A657B02-EB76-41E6-B4FE-86BE08505116}" presName="composite2" presStyleCnt="0"/>
      <dgm:spPr/>
    </dgm:pt>
    <dgm:pt modelId="{0AFE4718-441F-4FAB-A430-0158F5760871}" type="pres">
      <dgm:prSet presAssocID="{3A657B02-EB76-41E6-B4FE-86BE08505116}" presName="background2" presStyleLbl="node2" presStyleIdx="3" presStyleCnt="6"/>
      <dgm:spPr/>
    </dgm:pt>
    <dgm:pt modelId="{EC93302E-6D32-40DD-ABC1-037FC5811627}" type="pres">
      <dgm:prSet presAssocID="{3A657B02-EB76-41E6-B4FE-86BE08505116}" presName="text2" presStyleLbl="fgAcc2" presStyleIdx="3" presStyleCnt="6">
        <dgm:presLayoutVars>
          <dgm:chPref val="3"/>
        </dgm:presLayoutVars>
      </dgm:prSet>
      <dgm:spPr/>
    </dgm:pt>
    <dgm:pt modelId="{BBF2C6E6-2B1B-4605-9D39-53983E9DF9E8}" type="pres">
      <dgm:prSet presAssocID="{3A657B02-EB76-41E6-B4FE-86BE08505116}" presName="hierChild3" presStyleCnt="0"/>
      <dgm:spPr/>
    </dgm:pt>
    <dgm:pt modelId="{80109976-AC3F-4DA2-BF7A-BAB1F5718C5B}" type="pres">
      <dgm:prSet presAssocID="{7E2FF6B4-A85A-49E8-8403-180B2D32F6CF}" presName="Name10" presStyleLbl="parChTrans1D2" presStyleIdx="4" presStyleCnt="6"/>
      <dgm:spPr/>
    </dgm:pt>
    <dgm:pt modelId="{D5C1FC69-C290-4341-AD99-7EFE0551910E}" type="pres">
      <dgm:prSet presAssocID="{02F3EB8C-69FD-4B8E-B373-74117FE927D6}" presName="hierRoot2" presStyleCnt="0"/>
      <dgm:spPr/>
    </dgm:pt>
    <dgm:pt modelId="{0853E612-7D50-42AA-8D2C-18FC440DBDE2}" type="pres">
      <dgm:prSet presAssocID="{02F3EB8C-69FD-4B8E-B373-74117FE927D6}" presName="composite2" presStyleCnt="0"/>
      <dgm:spPr/>
    </dgm:pt>
    <dgm:pt modelId="{BA112B9B-9E40-4F0F-8FDF-C4ABF6792CF5}" type="pres">
      <dgm:prSet presAssocID="{02F3EB8C-69FD-4B8E-B373-74117FE927D6}" presName="background2" presStyleLbl="node2" presStyleIdx="4" presStyleCnt="6"/>
      <dgm:spPr/>
    </dgm:pt>
    <dgm:pt modelId="{F2BE1197-6F5F-4418-8227-18E8A55446AD}" type="pres">
      <dgm:prSet presAssocID="{02F3EB8C-69FD-4B8E-B373-74117FE927D6}" presName="text2" presStyleLbl="fgAcc2" presStyleIdx="4" presStyleCnt="6">
        <dgm:presLayoutVars>
          <dgm:chPref val="3"/>
        </dgm:presLayoutVars>
      </dgm:prSet>
      <dgm:spPr/>
    </dgm:pt>
    <dgm:pt modelId="{9524E0EB-B58A-4039-8112-B0149053D0E7}" type="pres">
      <dgm:prSet presAssocID="{02F3EB8C-69FD-4B8E-B373-74117FE927D6}" presName="hierChild3" presStyleCnt="0"/>
      <dgm:spPr/>
    </dgm:pt>
    <dgm:pt modelId="{F27314F9-BC19-4FE0-9F50-DD5168A74D2A}" type="pres">
      <dgm:prSet presAssocID="{B4B0CA3D-2E77-4A3B-AA5B-824DFB86867D}" presName="Name10" presStyleLbl="parChTrans1D2" presStyleIdx="5" presStyleCnt="6"/>
      <dgm:spPr/>
    </dgm:pt>
    <dgm:pt modelId="{835CC93A-D501-4BBF-8812-D6B118071804}" type="pres">
      <dgm:prSet presAssocID="{E48D8900-375E-4768-95AB-482A065434E2}" presName="hierRoot2" presStyleCnt="0"/>
      <dgm:spPr/>
    </dgm:pt>
    <dgm:pt modelId="{DAC68FB6-7856-400E-A56A-2275B3428FD1}" type="pres">
      <dgm:prSet presAssocID="{E48D8900-375E-4768-95AB-482A065434E2}" presName="composite2" presStyleCnt="0"/>
      <dgm:spPr/>
    </dgm:pt>
    <dgm:pt modelId="{431CE1C0-DB8E-4EA2-95D2-5771E6B9D311}" type="pres">
      <dgm:prSet presAssocID="{E48D8900-375E-4768-95AB-482A065434E2}" presName="background2" presStyleLbl="node2" presStyleIdx="5" presStyleCnt="6"/>
      <dgm:spPr/>
    </dgm:pt>
    <dgm:pt modelId="{3640B450-D84E-4EA5-84AB-FF64D9355452}" type="pres">
      <dgm:prSet presAssocID="{E48D8900-375E-4768-95AB-482A065434E2}" presName="text2" presStyleLbl="fgAcc2" presStyleIdx="5" presStyleCnt="6">
        <dgm:presLayoutVars>
          <dgm:chPref val="3"/>
        </dgm:presLayoutVars>
      </dgm:prSet>
      <dgm:spPr/>
    </dgm:pt>
    <dgm:pt modelId="{3FE48DDB-B58F-4E84-AE09-0BE1AFE65415}" type="pres">
      <dgm:prSet presAssocID="{E48D8900-375E-4768-95AB-482A065434E2}" presName="hierChild3" presStyleCnt="0"/>
      <dgm:spPr/>
    </dgm:pt>
    <dgm:pt modelId="{C292B792-DF7F-494B-94CD-2DCCD44EBC4A}" type="pres">
      <dgm:prSet presAssocID="{7224D53D-597E-4D36-9F52-2872299B7227}" presName="Name17" presStyleLbl="parChTrans1D3" presStyleIdx="2" presStyleCnt="4"/>
      <dgm:spPr/>
    </dgm:pt>
    <dgm:pt modelId="{0E474258-84BF-406D-A5B1-21C5B597CA94}" type="pres">
      <dgm:prSet presAssocID="{E74FAB7D-90DC-4DA3-AF15-4B6EC81B1B1D}" presName="hierRoot3" presStyleCnt="0"/>
      <dgm:spPr/>
    </dgm:pt>
    <dgm:pt modelId="{4F0D7D7F-39DA-4E61-9043-93815588F62A}" type="pres">
      <dgm:prSet presAssocID="{E74FAB7D-90DC-4DA3-AF15-4B6EC81B1B1D}" presName="composite3" presStyleCnt="0"/>
      <dgm:spPr/>
    </dgm:pt>
    <dgm:pt modelId="{5A6ECB95-35E4-415C-A027-A3342B6EF90D}" type="pres">
      <dgm:prSet presAssocID="{E74FAB7D-90DC-4DA3-AF15-4B6EC81B1B1D}" presName="background3" presStyleLbl="node3" presStyleIdx="2" presStyleCnt="4"/>
      <dgm:spPr/>
    </dgm:pt>
    <dgm:pt modelId="{E786A363-F5C5-4814-937E-404AC347811A}" type="pres">
      <dgm:prSet presAssocID="{E74FAB7D-90DC-4DA3-AF15-4B6EC81B1B1D}" presName="text3" presStyleLbl="fgAcc3" presStyleIdx="2" presStyleCnt="4">
        <dgm:presLayoutVars>
          <dgm:chPref val="3"/>
        </dgm:presLayoutVars>
      </dgm:prSet>
      <dgm:spPr/>
    </dgm:pt>
    <dgm:pt modelId="{0B4E1DAA-BEAD-4CE4-907C-A34614245791}" type="pres">
      <dgm:prSet presAssocID="{E74FAB7D-90DC-4DA3-AF15-4B6EC81B1B1D}" presName="hierChild4" presStyleCnt="0"/>
      <dgm:spPr/>
    </dgm:pt>
    <dgm:pt modelId="{AD844506-D47D-4E78-B6A8-6E8894AAF238}" type="pres">
      <dgm:prSet presAssocID="{C491C9B3-5C62-49AE-A880-4B98A713BE5A}" presName="Name17" presStyleLbl="parChTrans1D3" presStyleIdx="3" presStyleCnt="4"/>
      <dgm:spPr/>
    </dgm:pt>
    <dgm:pt modelId="{D74DCD27-50B8-4122-95B3-ECB508FC610D}" type="pres">
      <dgm:prSet presAssocID="{35AC8BC8-5930-4DC6-BF1C-547E187B9E45}" presName="hierRoot3" presStyleCnt="0"/>
      <dgm:spPr/>
    </dgm:pt>
    <dgm:pt modelId="{47ADCB3A-C3C1-47BE-A1BB-4B95C4129A16}" type="pres">
      <dgm:prSet presAssocID="{35AC8BC8-5930-4DC6-BF1C-547E187B9E45}" presName="composite3" presStyleCnt="0"/>
      <dgm:spPr/>
    </dgm:pt>
    <dgm:pt modelId="{4DCB8E0F-CE6E-4B4C-A410-DFE193792CD4}" type="pres">
      <dgm:prSet presAssocID="{35AC8BC8-5930-4DC6-BF1C-547E187B9E45}" presName="background3" presStyleLbl="node3" presStyleIdx="3" presStyleCnt="4"/>
      <dgm:spPr/>
    </dgm:pt>
    <dgm:pt modelId="{2FE11628-3294-43C0-A0CB-7F993E356AA9}" type="pres">
      <dgm:prSet presAssocID="{35AC8BC8-5930-4DC6-BF1C-547E187B9E45}" presName="text3" presStyleLbl="fgAcc3" presStyleIdx="3" presStyleCnt="4">
        <dgm:presLayoutVars>
          <dgm:chPref val="3"/>
        </dgm:presLayoutVars>
      </dgm:prSet>
      <dgm:spPr/>
    </dgm:pt>
    <dgm:pt modelId="{D0FB3A39-2D4F-4D35-BFE8-60B23E3D5137}" type="pres">
      <dgm:prSet presAssocID="{35AC8BC8-5930-4DC6-BF1C-547E187B9E45}" presName="hierChild4" presStyleCnt="0"/>
      <dgm:spPr/>
    </dgm:pt>
  </dgm:ptLst>
  <dgm:cxnLst>
    <dgm:cxn modelId="{D8A12902-269D-4752-971D-7E0C1D017BC0}" type="presOf" srcId="{6295D99C-D764-4A23-A88D-2A9B5FFA3EC2}" destId="{4162E1C0-18F3-4A5C-8A25-A73702AB5833}" srcOrd="0" destOrd="0" presId="urn:microsoft.com/office/officeart/2005/8/layout/hierarchy1"/>
    <dgm:cxn modelId="{DD3FC815-F92F-445D-AFEC-14B2920A0B3E}" srcId="{2A70579E-C1B7-4616-BF12-C800871E9C97}" destId="{B1542A76-4081-420E-98D4-8BA30F428097}" srcOrd="0" destOrd="0" parTransId="{FD0C948A-5804-4552-9F54-1A64D9920655}" sibTransId="{F219757E-A07C-47D2-9E4B-7299EF7E9227}"/>
    <dgm:cxn modelId="{47046B23-7FAC-464D-BF9E-F86E43938742}" type="presOf" srcId="{8F62AE90-612C-4793-81B6-6096F0539665}" destId="{E44EF03D-DBE0-49DB-B71D-E7ABE3C66ECA}" srcOrd="0" destOrd="0" presId="urn:microsoft.com/office/officeart/2005/8/layout/hierarchy1"/>
    <dgm:cxn modelId="{234C3B27-FA41-434D-B076-A40E81414F74}" type="presOf" srcId="{35AC8BC8-5930-4DC6-BF1C-547E187B9E45}" destId="{2FE11628-3294-43C0-A0CB-7F993E356AA9}" srcOrd="0" destOrd="0" presId="urn:microsoft.com/office/officeart/2005/8/layout/hierarchy1"/>
    <dgm:cxn modelId="{5F6A603B-12C1-4D09-B74C-E13D07C68FFA}" type="presOf" srcId="{E48D8900-375E-4768-95AB-482A065434E2}" destId="{3640B450-D84E-4EA5-84AB-FF64D9355452}" srcOrd="0" destOrd="0" presId="urn:microsoft.com/office/officeart/2005/8/layout/hierarchy1"/>
    <dgm:cxn modelId="{716B413D-E8BC-4D86-82DF-327F299C4E7B}" type="presOf" srcId="{A9D0EC86-F7D5-486B-A956-B0838513A8FB}" destId="{32A95CCC-D76A-43AF-8133-FF86DBB380D0}" srcOrd="0" destOrd="0" presId="urn:microsoft.com/office/officeart/2005/8/layout/hierarchy1"/>
    <dgm:cxn modelId="{2848153E-1B5D-4791-844E-2014C5262E82}" type="presOf" srcId="{B36A173F-56DE-4BC6-A1C9-DE5DD670CA9E}" destId="{23EB5801-FB13-42A6-AC67-9E0845F005B2}" srcOrd="0" destOrd="0" presId="urn:microsoft.com/office/officeart/2005/8/layout/hierarchy1"/>
    <dgm:cxn modelId="{ABBC565B-4F3B-479A-BAE1-3197DD41247F}" srcId="{E48D8900-375E-4768-95AB-482A065434E2}" destId="{E74FAB7D-90DC-4DA3-AF15-4B6EC81B1B1D}" srcOrd="0" destOrd="0" parTransId="{7224D53D-597E-4D36-9F52-2872299B7227}" sibTransId="{C34C75EB-583C-45E6-B7CE-38AD41128C63}"/>
    <dgm:cxn modelId="{5378035C-658D-4B12-974A-6B97000113D1}" srcId="{B1542A76-4081-420E-98D4-8BA30F428097}" destId="{02F3EB8C-69FD-4B8E-B373-74117FE927D6}" srcOrd="4" destOrd="0" parTransId="{7E2FF6B4-A85A-49E8-8403-180B2D32F6CF}" sibTransId="{91B8C2B9-3F65-496C-870C-4EC3D6440DD3}"/>
    <dgm:cxn modelId="{3D6B685F-F91A-41C2-A6F9-FCDC67D332D5}" type="presOf" srcId="{E3648D4B-9609-4CB3-AF37-CC70F7F8BFBC}" destId="{D370FC58-5DC4-4DE9-BA70-5759545DA69E}" srcOrd="0" destOrd="0" presId="urn:microsoft.com/office/officeart/2005/8/layout/hierarchy1"/>
    <dgm:cxn modelId="{23AA5945-1ABC-4185-B1F5-4215052F3A2E}" type="presOf" srcId="{2A70579E-C1B7-4616-BF12-C800871E9C97}" destId="{5611DB6B-6F24-4E66-AFAB-F7C2B844774C}" srcOrd="0" destOrd="0" presId="urn:microsoft.com/office/officeart/2005/8/layout/hierarchy1"/>
    <dgm:cxn modelId="{4271F348-1CA3-46D3-8479-FF82D0FBDBAF}" type="presOf" srcId="{4A499D32-8659-479A-BF46-AF479A618C39}" destId="{6D5CD5E7-265D-4AAA-AAF6-A35E0F2E31F9}" srcOrd="0" destOrd="0" presId="urn:microsoft.com/office/officeart/2005/8/layout/hierarchy1"/>
    <dgm:cxn modelId="{0E3C1E4B-9DCA-4985-BB6E-8A3FC9BFDEAE}" type="presOf" srcId="{B4B0CA3D-2E77-4A3B-AA5B-824DFB86867D}" destId="{F27314F9-BC19-4FE0-9F50-DD5168A74D2A}" srcOrd="0" destOrd="0" presId="urn:microsoft.com/office/officeart/2005/8/layout/hierarchy1"/>
    <dgm:cxn modelId="{2D2EE171-F635-47B5-B887-18B01209A150}" type="presOf" srcId="{B1542A76-4081-420E-98D4-8BA30F428097}" destId="{8D675B25-115F-4254-A577-6168DD04C4FF}" srcOrd="0" destOrd="0" presId="urn:microsoft.com/office/officeart/2005/8/layout/hierarchy1"/>
    <dgm:cxn modelId="{E7CF3F5A-65FD-43D2-8DA2-14942C87E3A9}" type="presOf" srcId="{E8CF6768-0B07-458C-A41A-22A263AF6177}" destId="{7FB7DD4F-478F-4CD9-9FFA-E246FDD67F86}" srcOrd="0" destOrd="0" presId="urn:microsoft.com/office/officeart/2005/8/layout/hierarchy1"/>
    <dgm:cxn modelId="{9BD1A97E-F5F3-4CDE-8BE5-742CEB7D3D91}" srcId="{EE7E3EAD-3577-4100-BC81-9828B78F3AB7}" destId="{B36A173F-56DE-4BC6-A1C9-DE5DD670CA9E}" srcOrd="1" destOrd="0" parTransId="{8F62AE90-612C-4793-81B6-6096F0539665}" sibTransId="{72722F30-DB11-48E3-86F8-506396E513AB}"/>
    <dgm:cxn modelId="{8D77AD87-4FEF-4464-9E9A-357368C9FC03}" srcId="{E48D8900-375E-4768-95AB-482A065434E2}" destId="{35AC8BC8-5930-4DC6-BF1C-547E187B9E45}" srcOrd="1" destOrd="0" parTransId="{C491C9B3-5C62-49AE-A880-4B98A713BE5A}" sibTransId="{535079A4-04DD-456C-83C4-A36FD1880AC3}"/>
    <dgm:cxn modelId="{F559F48C-5273-4DB7-9AC0-F005E0DAD84E}" srcId="{EE7E3EAD-3577-4100-BC81-9828B78F3AB7}" destId="{E3648D4B-9609-4CB3-AF37-CC70F7F8BFBC}" srcOrd="0" destOrd="0" parTransId="{A9D0EC86-F7D5-486B-A956-B0838513A8FB}" sibTransId="{239EDC4C-C573-4754-AA50-492C8B616C7A}"/>
    <dgm:cxn modelId="{C84C439A-0091-4BCA-B6F1-5FB4FCC807DA}" type="presOf" srcId="{EE484150-EAC7-472E-8055-F334A73C05F3}" destId="{05467A9A-3C7E-4C0A-8DF8-C81DB60506D0}" srcOrd="0" destOrd="0" presId="urn:microsoft.com/office/officeart/2005/8/layout/hierarchy1"/>
    <dgm:cxn modelId="{E62803A9-B60E-4647-8BB8-4AE0104BD58D}" srcId="{B1542A76-4081-420E-98D4-8BA30F428097}" destId="{6295D99C-D764-4A23-A88D-2A9B5FFA3EC2}" srcOrd="2" destOrd="0" parTransId="{BFE73567-C160-491A-B1A7-C0A73655DB0F}" sibTransId="{500E1BCF-A4C2-4382-A1DD-585EF5A4DB37}"/>
    <dgm:cxn modelId="{BC089EAF-E8FA-4674-BE56-D7BF1D7C04A0}" type="presOf" srcId="{3A657B02-EB76-41E6-B4FE-86BE08505116}" destId="{EC93302E-6D32-40DD-ABC1-037FC5811627}" srcOrd="0" destOrd="0" presId="urn:microsoft.com/office/officeart/2005/8/layout/hierarchy1"/>
    <dgm:cxn modelId="{D5253AB5-8342-4371-8DA3-C6FD7B983B08}" type="presOf" srcId="{C491C9B3-5C62-49AE-A880-4B98A713BE5A}" destId="{AD844506-D47D-4E78-B6A8-6E8894AAF238}" srcOrd="0" destOrd="0" presId="urn:microsoft.com/office/officeart/2005/8/layout/hierarchy1"/>
    <dgm:cxn modelId="{0824E5B5-B080-4F28-A02D-2DE15A43009B}" type="presOf" srcId="{BFE73567-C160-491A-B1A7-C0A73655DB0F}" destId="{7FF49016-C25B-494F-81C7-76E7BEB13C12}" srcOrd="0" destOrd="0" presId="urn:microsoft.com/office/officeart/2005/8/layout/hierarchy1"/>
    <dgm:cxn modelId="{AC3C61C7-0408-4566-8AF6-E5BAE64C1774}" type="presOf" srcId="{7224D53D-597E-4D36-9F52-2872299B7227}" destId="{C292B792-DF7F-494B-94CD-2DCCD44EBC4A}" srcOrd="0" destOrd="0" presId="urn:microsoft.com/office/officeart/2005/8/layout/hierarchy1"/>
    <dgm:cxn modelId="{DC55CAC7-1A07-4BE4-9B1F-0A831CDACDEE}" srcId="{B1542A76-4081-420E-98D4-8BA30F428097}" destId="{3A657B02-EB76-41E6-B4FE-86BE08505116}" srcOrd="3" destOrd="0" parTransId="{4A499D32-8659-479A-BF46-AF479A618C39}" sibTransId="{98781545-7D4B-4937-8542-BE4844A6C803}"/>
    <dgm:cxn modelId="{BC544BCA-E734-4DE7-983D-94B986732EF4}" srcId="{B1542A76-4081-420E-98D4-8BA30F428097}" destId="{D819C1AA-8597-443E-8744-4749C3CEE82C}" srcOrd="1" destOrd="0" parTransId="{EE484150-EAC7-472E-8055-F334A73C05F3}" sibTransId="{8540AF95-0394-4A40-9A65-DFF5E026D063}"/>
    <dgm:cxn modelId="{9E8C77CA-654F-47B1-9214-C9740AB96FD2}" type="presOf" srcId="{02F3EB8C-69FD-4B8E-B373-74117FE927D6}" destId="{F2BE1197-6F5F-4418-8227-18E8A55446AD}" srcOrd="0" destOrd="0" presId="urn:microsoft.com/office/officeart/2005/8/layout/hierarchy1"/>
    <dgm:cxn modelId="{804886D0-EE31-47F3-806F-37DB449EEB25}" type="presOf" srcId="{7E2FF6B4-A85A-49E8-8403-180B2D32F6CF}" destId="{80109976-AC3F-4DA2-BF7A-BAB1F5718C5B}" srcOrd="0" destOrd="0" presId="urn:microsoft.com/office/officeart/2005/8/layout/hierarchy1"/>
    <dgm:cxn modelId="{43BDBFD1-7ACC-4BE0-82EB-5565040FF57F}" type="presOf" srcId="{D819C1AA-8597-443E-8744-4749C3CEE82C}" destId="{76C2FED4-8E16-40C9-A217-46FACA462DA4}" srcOrd="0" destOrd="0" presId="urn:microsoft.com/office/officeart/2005/8/layout/hierarchy1"/>
    <dgm:cxn modelId="{DA52F2D6-C77B-4A79-9FEE-5E8268F64554}" type="presOf" srcId="{E74FAB7D-90DC-4DA3-AF15-4B6EC81B1B1D}" destId="{E786A363-F5C5-4814-937E-404AC347811A}" srcOrd="0" destOrd="0" presId="urn:microsoft.com/office/officeart/2005/8/layout/hierarchy1"/>
    <dgm:cxn modelId="{A712FAE0-2FD9-41BB-9C5E-80E1500394C2}" srcId="{B1542A76-4081-420E-98D4-8BA30F428097}" destId="{E48D8900-375E-4768-95AB-482A065434E2}" srcOrd="5" destOrd="0" parTransId="{B4B0CA3D-2E77-4A3B-AA5B-824DFB86867D}" sibTransId="{F34EFBE9-BFC4-4098-86FD-CC951B9A84DF}"/>
    <dgm:cxn modelId="{D5E8E4E7-DDE7-4AA3-AA50-5A18E8885177}" type="presOf" srcId="{EE7E3EAD-3577-4100-BC81-9828B78F3AB7}" destId="{DCE8F71D-0BF1-45C2-A791-EDC2890C1D2C}" srcOrd="0" destOrd="0" presId="urn:microsoft.com/office/officeart/2005/8/layout/hierarchy1"/>
    <dgm:cxn modelId="{55EECDFF-5954-4A2C-B923-15D52ED2E012}" srcId="{B1542A76-4081-420E-98D4-8BA30F428097}" destId="{EE7E3EAD-3577-4100-BC81-9828B78F3AB7}" srcOrd="0" destOrd="0" parTransId="{E8CF6768-0B07-458C-A41A-22A263AF6177}" sibTransId="{2AA69E73-B7F7-4579-AC2F-EAD1742202C0}"/>
    <dgm:cxn modelId="{6356BA9F-0C60-44BB-AF68-DC13E09D2144}" type="presParOf" srcId="{5611DB6B-6F24-4E66-AFAB-F7C2B844774C}" destId="{91D268B3-1D02-42E9-B841-B74868017BA9}" srcOrd="0" destOrd="0" presId="urn:microsoft.com/office/officeart/2005/8/layout/hierarchy1"/>
    <dgm:cxn modelId="{CD914A9D-2009-46FF-A3D3-916A289EBDCD}" type="presParOf" srcId="{91D268B3-1D02-42E9-B841-B74868017BA9}" destId="{33459784-7D06-41BE-A392-62A6B117865E}" srcOrd="0" destOrd="0" presId="urn:microsoft.com/office/officeart/2005/8/layout/hierarchy1"/>
    <dgm:cxn modelId="{B5641125-0516-4BCE-A849-4F40E767D4B6}" type="presParOf" srcId="{33459784-7D06-41BE-A392-62A6B117865E}" destId="{F1BF151F-0C44-4390-B9C0-765A77F5015B}" srcOrd="0" destOrd="0" presId="urn:microsoft.com/office/officeart/2005/8/layout/hierarchy1"/>
    <dgm:cxn modelId="{25254A94-3859-4436-8D35-38CF7150E155}" type="presParOf" srcId="{33459784-7D06-41BE-A392-62A6B117865E}" destId="{8D675B25-115F-4254-A577-6168DD04C4FF}" srcOrd="1" destOrd="0" presId="urn:microsoft.com/office/officeart/2005/8/layout/hierarchy1"/>
    <dgm:cxn modelId="{E4D4487B-2EA5-474D-9CE1-0C1B72CD32A6}" type="presParOf" srcId="{91D268B3-1D02-42E9-B841-B74868017BA9}" destId="{FBFA892B-C367-49E1-80A5-7271CB259EBC}" srcOrd="1" destOrd="0" presId="urn:microsoft.com/office/officeart/2005/8/layout/hierarchy1"/>
    <dgm:cxn modelId="{779AE2E2-CD1A-48BF-A473-4B2239A33AB4}" type="presParOf" srcId="{FBFA892B-C367-49E1-80A5-7271CB259EBC}" destId="{7FB7DD4F-478F-4CD9-9FFA-E246FDD67F86}" srcOrd="0" destOrd="0" presId="urn:microsoft.com/office/officeart/2005/8/layout/hierarchy1"/>
    <dgm:cxn modelId="{84F8BFEB-816B-4562-AC50-3248884EF388}" type="presParOf" srcId="{FBFA892B-C367-49E1-80A5-7271CB259EBC}" destId="{332BDD70-BEFC-43F7-BB7B-9AE7095949AD}" srcOrd="1" destOrd="0" presId="urn:microsoft.com/office/officeart/2005/8/layout/hierarchy1"/>
    <dgm:cxn modelId="{28EEF622-00E3-42D6-BD35-8E2B44331A42}" type="presParOf" srcId="{332BDD70-BEFC-43F7-BB7B-9AE7095949AD}" destId="{B48DD042-EF7C-40EA-8C1C-3DE1A9A68563}" srcOrd="0" destOrd="0" presId="urn:microsoft.com/office/officeart/2005/8/layout/hierarchy1"/>
    <dgm:cxn modelId="{7A1913D5-0099-4A6B-B287-37E044F88E92}" type="presParOf" srcId="{B48DD042-EF7C-40EA-8C1C-3DE1A9A68563}" destId="{1C7BFB82-0117-4F9C-8649-2E8A4F608ED8}" srcOrd="0" destOrd="0" presId="urn:microsoft.com/office/officeart/2005/8/layout/hierarchy1"/>
    <dgm:cxn modelId="{616ECFE2-C3B7-4872-A6A0-BC44D5006DE6}" type="presParOf" srcId="{B48DD042-EF7C-40EA-8C1C-3DE1A9A68563}" destId="{DCE8F71D-0BF1-45C2-A791-EDC2890C1D2C}" srcOrd="1" destOrd="0" presId="urn:microsoft.com/office/officeart/2005/8/layout/hierarchy1"/>
    <dgm:cxn modelId="{9A60AA29-BADC-4049-8C57-97D9CED421FA}" type="presParOf" srcId="{332BDD70-BEFC-43F7-BB7B-9AE7095949AD}" destId="{4D9B2C86-E10B-498B-B74C-EC69BBB690D2}" srcOrd="1" destOrd="0" presId="urn:microsoft.com/office/officeart/2005/8/layout/hierarchy1"/>
    <dgm:cxn modelId="{93C9B2A1-42BF-49D4-9BC0-F27EFE507D10}" type="presParOf" srcId="{4D9B2C86-E10B-498B-B74C-EC69BBB690D2}" destId="{32A95CCC-D76A-43AF-8133-FF86DBB380D0}" srcOrd="0" destOrd="0" presId="urn:microsoft.com/office/officeart/2005/8/layout/hierarchy1"/>
    <dgm:cxn modelId="{3D440E63-6C4C-4D76-8273-A93419020649}" type="presParOf" srcId="{4D9B2C86-E10B-498B-B74C-EC69BBB690D2}" destId="{A8CD59BB-0083-4037-A19A-64E6EC178AB7}" srcOrd="1" destOrd="0" presId="urn:microsoft.com/office/officeart/2005/8/layout/hierarchy1"/>
    <dgm:cxn modelId="{3003E1E6-4132-4CBC-ADEB-CCBC55C20256}" type="presParOf" srcId="{A8CD59BB-0083-4037-A19A-64E6EC178AB7}" destId="{A6695A90-0E36-4933-832C-D21B202B0788}" srcOrd="0" destOrd="0" presId="urn:microsoft.com/office/officeart/2005/8/layout/hierarchy1"/>
    <dgm:cxn modelId="{74EB7B9C-6992-4E59-8356-30DFEA182819}" type="presParOf" srcId="{A6695A90-0E36-4933-832C-D21B202B0788}" destId="{417120E9-65D3-448B-9D18-C82AA7ED6543}" srcOrd="0" destOrd="0" presId="urn:microsoft.com/office/officeart/2005/8/layout/hierarchy1"/>
    <dgm:cxn modelId="{B3FB674B-98CD-420A-B9AC-62A91BBAD503}" type="presParOf" srcId="{A6695A90-0E36-4933-832C-D21B202B0788}" destId="{D370FC58-5DC4-4DE9-BA70-5759545DA69E}" srcOrd="1" destOrd="0" presId="urn:microsoft.com/office/officeart/2005/8/layout/hierarchy1"/>
    <dgm:cxn modelId="{C35DEF67-DC79-473B-83D0-E7317A56BDA5}" type="presParOf" srcId="{A8CD59BB-0083-4037-A19A-64E6EC178AB7}" destId="{748039D2-92C2-4210-BB0F-C62348A5F531}" srcOrd="1" destOrd="0" presId="urn:microsoft.com/office/officeart/2005/8/layout/hierarchy1"/>
    <dgm:cxn modelId="{38D0FADF-C180-47E4-B2DE-39D3C6542853}" type="presParOf" srcId="{4D9B2C86-E10B-498B-B74C-EC69BBB690D2}" destId="{E44EF03D-DBE0-49DB-B71D-E7ABE3C66ECA}" srcOrd="2" destOrd="0" presId="urn:microsoft.com/office/officeart/2005/8/layout/hierarchy1"/>
    <dgm:cxn modelId="{2238A511-A40F-4B00-BBFE-9943069C7F5C}" type="presParOf" srcId="{4D9B2C86-E10B-498B-B74C-EC69BBB690D2}" destId="{11091F4B-30F6-4E79-9F90-25842B100E85}" srcOrd="3" destOrd="0" presId="urn:microsoft.com/office/officeart/2005/8/layout/hierarchy1"/>
    <dgm:cxn modelId="{475011B4-47E4-468E-AA4C-BC07757610E5}" type="presParOf" srcId="{11091F4B-30F6-4E79-9F90-25842B100E85}" destId="{0F4003D5-D308-4865-879F-954655141875}" srcOrd="0" destOrd="0" presId="urn:microsoft.com/office/officeart/2005/8/layout/hierarchy1"/>
    <dgm:cxn modelId="{16F149FD-DD86-49D5-8B15-30A6BF97F47C}" type="presParOf" srcId="{0F4003D5-D308-4865-879F-954655141875}" destId="{07D2B66A-C8FC-4BB3-AC43-55B84C32C7DB}" srcOrd="0" destOrd="0" presId="urn:microsoft.com/office/officeart/2005/8/layout/hierarchy1"/>
    <dgm:cxn modelId="{7B90264F-F8D0-494B-B34A-28C5434AAD13}" type="presParOf" srcId="{0F4003D5-D308-4865-879F-954655141875}" destId="{23EB5801-FB13-42A6-AC67-9E0845F005B2}" srcOrd="1" destOrd="0" presId="urn:microsoft.com/office/officeart/2005/8/layout/hierarchy1"/>
    <dgm:cxn modelId="{3D49C165-042B-4FB4-86DF-9C6B9BB7930B}" type="presParOf" srcId="{11091F4B-30F6-4E79-9F90-25842B100E85}" destId="{3D85FB6B-7740-4523-8340-193A3C2E31A4}" srcOrd="1" destOrd="0" presId="urn:microsoft.com/office/officeart/2005/8/layout/hierarchy1"/>
    <dgm:cxn modelId="{48BC5421-657B-4F84-842C-A467F9B468CF}" type="presParOf" srcId="{FBFA892B-C367-49E1-80A5-7271CB259EBC}" destId="{05467A9A-3C7E-4C0A-8DF8-C81DB60506D0}" srcOrd="2" destOrd="0" presId="urn:microsoft.com/office/officeart/2005/8/layout/hierarchy1"/>
    <dgm:cxn modelId="{E0BC5A8F-4D01-4864-92D1-4067A852EF6C}" type="presParOf" srcId="{FBFA892B-C367-49E1-80A5-7271CB259EBC}" destId="{6496A7FA-4358-4874-9198-C6B42FE4F7F0}" srcOrd="3" destOrd="0" presId="urn:microsoft.com/office/officeart/2005/8/layout/hierarchy1"/>
    <dgm:cxn modelId="{BA50A3A2-AC2A-4C7F-92AC-BF765824E31E}" type="presParOf" srcId="{6496A7FA-4358-4874-9198-C6B42FE4F7F0}" destId="{5E0F52DA-9736-4DF1-B7F9-7F5243EEA095}" srcOrd="0" destOrd="0" presId="urn:microsoft.com/office/officeart/2005/8/layout/hierarchy1"/>
    <dgm:cxn modelId="{CC018DB9-7532-4F23-9B61-C5E84057C28F}" type="presParOf" srcId="{5E0F52DA-9736-4DF1-B7F9-7F5243EEA095}" destId="{F397D7E5-F4E8-4E65-BB58-EFC42A12C85F}" srcOrd="0" destOrd="0" presId="urn:microsoft.com/office/officeart/2005/8/layout/hierarchy1"/>
    <dgm:cxn modelId="{C91B360D-DC17-4DC2-AD62-FED40B6630DA}" type="presParOf" srcId="{5E0F52DA-9736-4DF1-B7F9-7F5243EEA095}" destId="{76C2FED4-8E16-40C9-A217-46FACA462DA4}" srcOrd="1" destOrd="0" presId="urn:microsoft.com/office/officeart/2005/8/layout/hierarchy1"/>
    <dgm:cxn modelId="{98C13315-8044-46DF-9AB6-698ABBAA0E6E}" type="presParOf" srcId="{6496A7FA-4358-4874-9198-C6B42FE4F7F0}" destId="{D5EE2BCB-25DC-4836-A9B6-6291892C872D}" srcOrd="1" destOrd="0" presId="urn:microsoft.com/office/officeart/2005/8/layout/hierarchy1"/>
    <dgm:cxn modelId="{E2B568FB-106D-4319-A0D3-4618BA6C5025}" type="presParOf" srcId="{FBFA892B-C367-49E1-80A5-7271CB259EBC}" destId="{7FF49016-C25B-494F-81C7-76E7BEB13C12}" srcOrd="4" destOrd="0" presId="urn:microsoft.com/office/officeart/2005/8/layout/hierarchy1"/>
    <dgm:cxn modelId="{84C6E629-6337-4A72-8FD6-BB60D7EE6C73}" type="presParOf" srcId="{FBFA892B-C367-49E1-80A5-7271CB259EBC}" destId="{18547387-8FFC-415C-940D-0A62D6AB8541}" srcOrd="5" destOrd="0" presId="urn:microsoft.com/office/officeart/2005/8/layout/hierarchy1"/>
    <dgm:cxn modelId="{F063F836-2832-4DF4-B6AB-E1D3D65314B6}" type="presParOf" srcId="{18547387-8FFC-415C-940D-0A62D6AB8541}" destId="{6618A5F4-339B-48DC-BB35-5EDCEC6CEBBC}" srcOrd="0" destOrd="0" presId="urn:microsoft.com/office/officeart/2005/8/layout/hierarchy1"/>
    <dgm:cxn modelId="{F1E41BD2-BCDD-449A-B8D0-113683531B83}" type="presParOf" srcId="{6618A5F4-339B-48DC-BB35-5EDCEC6CEBBC}" destId="{36CDC87B-BE5E-4263-9825-6A2D0BF08537}" srcOrd="0" destOrd="0" presId="urn:microsoft.com/office/officeart/2005/8/layout/hierarchy1"/>
    <dgm:cxn modelId="{8ABF74E8-3CFF-43FC-800B-7E328B965760}" type="presParOf" srcId="{6618A5F4-339B-48DC-BB35-5EDCEC6CEBBC}" destId="{4162E1C0-18F3-4A5C-8A25-A73702AB5833}" srcOrd="1" destOrd="0" presId="urn:microsoft.com/office/officeart/2005/8/layout/hierarchy1"/>
    <dgm:cxn modelId="{2BA9F792-C03E-462E-9455-5EF2A1F505FA}" type="presParOf" srcId="{18547387-8FFC-415C-940D-0A62D6AB8541}" destId="{CB27DA9B-5D56-4AEE-AE5A-238704F17810}" srcOrd="1" destOrd="0" presId="urn:microsoft.com/office/officeart/2005/8/layout/hierarchy1"/>
    <dgm:cxn modelId="{A75E4ED2-2181-4ADF-828A-FAE57C3894C1}" type="presParOf" srcId="{FBFA892B-C367-49E1-80A5-7271CB259EBC}" destId="{6D5CD5E7-265D-4AAA-AAF6-A35E0F2E31F9}" srcOrd="6" destOrd="0" presId="urn:microsoft.com/office/officeart/2005/8/layout/hierarchy1"/>
    <dgm:cxn modelId="{D8534A46-929D-42A2-BB74-5EE224477982}" type="presParOf" srcId="{FBFA892B-C367-49E1-80A5-7271CB259EBC}" destId="{74CA6C01-417D-41D3-9186-152F602D02CB}" srcOrd="7" destOrd="0" presId="urn:microsoft.com/office/officeart/2005/8/layout/hierarchy1"/>
    <dgm:cxn modelId="{9B62B1C5-5285-44B4-AA48-D50E218504DF}" type="presParOf" srcId="{74CA6C01-417D-41D3-9186-152F602D02CB}" destId="{D24E39F2-4284-47B1-B4B2-42FF54C466E9}" srcOrd="0" destOrd="0" presId="urn:microsoft.com/office/officeart/2005/8/layout/hierarchy1"/>
    <dgm:cxn modelId="{9B894E86-1AC6-4F57-AD62-5E5343F21989}" type="presParOf" srcId="{D24E39F2-4284-47B1-B4B2-42FF54C466E9}" destId="{0AFE4718-441F-4FAB-A430-0158F5760871}" srcOrd="0" destOrd="0" presId="urn:microsoft.com/office/officeart/2005/8/layout/hierarchy1"/>
    <dgm:cxn modelId="{E76C6B23-3014-46EB-80CA-DB0691BE5F05}" type="presParOf" srcId="{D24E39F2-4284-47B1-B4B2-42FF54C466E9}" destId="{EC93302E-6D32-40DD-ABC1-037FC5811627}" srcOrd="1" destOrd="0" presId="urn:microsoft.com/office/officeart/2005/8/layout/hierarchy1"/>
    <dgm:cxn modelId="{FCEDA8C2-EB6B-432A-A104-105DB1B589A4}" type="presParOf" srcId="{74CA6C01-417D-41D3-9186-152F602D02CB}" destId="{BBF2C6E6-2B1B-4605-9D39-53983E9DF9E8}" srcOrd="1" destOrd="0" presId="urn:microsoft.com/office/officeart/2005/8/layout/hierarchy1"/>
    <dgm:cxn modelId="{A39E9744-A839-49FF-906F-B90743594987}" type="presParOf" srcId="{FBFA892B-C367-49E1-80A5-7271CB259EBC}" destId="{80109976-AC3F-4DA2-BF7A-BAB1F5718C5B}" srcOrd="8" destOrd="0" presId="urn:microsoft.com/office/officeart/2005/8/layout/hierarchy1"/>
    <dgm:cxn modelId="{49DF5996-B8B4-4E0D-8AE7-67BCD9C1144A}" type="presParOf" srcId="{FBFA892B-C367-49E1-80A5-7271CB259EBC}" destId="{D5C1FC69-C290-4341-AD99-7EFE0551910E}" srcOrd="9" destOrd="0" presId="urn:microsoft.com/office/officeart/2005/8/layout/hierarchy1"/>
    <dgm:cxn modelId="{4E07336B-6C70-4C49-BE39-136ED8986126}" type="presParOf" srcId="{D5C1FC69-C290-4341-AD99-7EFE0551910E}" destId="{0853E612-7D50-42AA-8D2C-18FC440DBDE2}" srcOrd="0" destOrd="0" presId="urn:microsoft.com/office/officeart/2005/8/layout/hierarchy1"/>
    <dgm:cxn modelId="{32541E93-5304-4868-B313-51F7BD2F6799}" type="presParOf" srcId="{0853E612-7D50-42AA-8D2C-18FC440DBDE2}" destId="{BA112B9B-9E40-4F0F-8FDF-C4ABF6792CF5}" srcOrd="0" destOrd="0" presId="urn:microsoft.com/office/officeart/2005/8/layout/hierarchy1"/>
    <dgm:cxn modelId="{00CF1440-AC51-4826-88EB-734AF9DDF4ED}" type="presParOf" srcId="{0853E612-7D50-42AA-8D2C-18FC440DBDE2}" destId="{F2BE1197-6F5F-4418-8227-18E8A55446AD}" srcOrd="1" destOrd="0" presId="urn:microsoft.com/office/officeart/2005/8/layout/hierarchy1"/>
    <dgm:cxn modelId="{5553039A-CFDF-42CB-B9E1-00664792F765}" type="presParOf" srcId="{D5C1FC69-C290-4341-AD99-7EFE0551910E}" destId="{9524E0EB-B58A-4039-8112-B0149053D0E7}" srcOrd="1" destOrd="0" presId="urn:microsoft.com/office/officeart/2005/8/layout/hierarchy1"/>
    <dgm:cxn modelId="{AD34BEAA-077A-4093-BCB2-246D9D3685F7}" type="presParOf" srcId="{FBFA892B-C367-49E1-80A5-7271CB259EBC}" destId="{F27314F9-BC19-4FE0-9F50-DD5168A74D2A}" srcOrd="10" destOrd="0" presId="urn:microsoft.com/office/officeart/2005/8/layout/hierarchy1"/>
    <dgm:cxn modelId="{C383BAF0-7A9D-464A-BF15-C140C0B58E5A}" type="presParOf" srcId="{FBFA892B-C367-49E1-80A5-7271CB259EBC}" destId="{835CC93A-D501-4BBF-8812-D6B118071804}" srcOrd="11" destOrd="0" presId="urn:microsoft.com/office/officeart/2005/8/layout/hierarchy1"/>
    <dgm:cxn modelId="{BD22E6B4-DE15-419B-936B-C6AF47F3BD4E}" type="presParOf" srcId="{835CC93A-D501-4BBF-8812-D6B118071804}" destId="{DAC68FB6-7856-400E-A56A-2275B3428FD1}" srcOrd="0" destOrd="0" presId="urn:microsoft.com/office/officeart/2005/8/layout/hierarchy1"/>
    <dgm:cxn modelId="{9F978B7F-1DE1-44E7-AA00-1C666A48E8E9}" type="presParOf" srcId="{DAC68FB6-7856-400E-A56A-2275B3428FD1}" destId="{431CE1C0-DB8E-4EA2-95D2-5771E6B9D311}" srcOrd="0" destOrd="0" presId="urn:microsoft.com/office/officeart/2005/8/layout/hierarchy1"/>
    <dgm:cxn modelId="{8645549A-1290-48BD-8D5B-B0B20803647D}" type="presParOf" srcId="{DAC68FB6-7856-400E-A56A-2275B3428FD1}" destId="{3640B450-D84E-4EA5-84AB-FF64D9355452}" srcOrd="1" destOrd="0" presId="urn:microsoft.com/office/officeart/2005/8/layout/hierarchy1"/>
    <dgm:cxn modelId="{BD41E5E1-FC47-4AE6-934B-0115469F2620}" type="presParOf" srcId="{835CC93A-D501-4BBF-8812-D6B118071804}" destId="{3FE48DDB-B58F-4E84-AE09-0BE1AFE65415}" srcOrd="1" destOrd="0" presId="urn:microsoft.com/office/officeart/2005/8/layout/hierarchy1"/>
    <dgm:cxn modelId="{4AEB263B-9E25-486A-9E8B-03517BCEF6D8}" type="presParOf" srcId="{3FE48DDB-B58F-4E84-AE09-0BE1AFE65415}" destId="{C292B792-DF7F-494B-94CD-2DCCD44EBC4A}" srcOrd="0" destOrd="0" presId="urn:microsoft.com/office/officeart/2005/8/layout/hierarchy1"/>
    <dgm:cxn modelId="{16F5B823-E152-44F7-A603-62A0F6ACACFA}" type="presParOf" srcId="{3FE48DDB-B58F-4E84-AE09-0BE1AFE65415}" destId="{0E474258-84BF-406D-A5B1-21C5B597CA94}" srcOrd="1" destOrd="0" presId="urn:microsoft.com/office/officeart/2005/8/layout/hierarchy1"/>
    <dgm:cxn modelId="{2A8FBD58-95FE-40E4-BA71-929CF1418D77}" type="presParOf" srcId="{0E474258-84BF-406D-A5B1-21C5B597CA94}" destId="{4F0D7D7F-39DA-4E61-9043-93815588F62A}" srcOrd="0" destOrd="0" presId="urn:microsoft.com/office/officeart/2005/8/layout/hierarchy1"/>
    <dgm:cxn modelId="{3F5BBF2B-97F9-49CD-BDC0-46DB0C55492A}" type="presParOf" srcId="{4F0D7D7F-39DA-4E61-9043-93815588F62A}" destId="{5A6ECB95-35E4-415C-A027-A3342B6EF90D}" srcOrd="0" destOrd="0" presId="urn:microsoft.com/office/officeart/2005/8/layout/hierarchy1"/>
    <dgm:cxn modelId="{45DC2F83-2035-4B84-B914-ABF464C98F64}" type="presParOf" srcId="{4F0D7D7F-39DA-4E61-9043-93815588F62A}" destId="{E786A363-F5C5-4814-937E-404AC347811A}" srcOrd="1" destOrd="0" presId="urn:microsoft.com/office/officeart/2005/8/layout/hierarchy1"/>
    <dgm:cxn modelId="{4A025542-AEF6-48C5-86F7-68B9E002E5D6}" type="presParOf" srcId="{0E474258-84BF-406D-A5B1-21C5B597CA94}" destId="{0B4E1DAA-BEAD-4CE4-907C-A34614245791}" srcOrd="1" destOrd="0" presId="urn:microsoft.com/office/officeart/2005/8/layout/hierarchy1"/>
    <dgm:cxn modelId="{0A62DD0C-BED0-43F2-8B0E-803E779DEFD5}" type="presParOf" srcId="{3FE48DDB-B58F-4E84-AE09-0BE1AFE65415}" destId="{AD844506-D47D-4E78-B6A8-6E8894AAF238}" srcOrd="2" destOrd="0" presId="urn:microsoft.com/office/officeart/2005/8/layout/hierarchy1"/>
    <dgm:cxn modelId="{9C476BB6-369C-43FC-8B99-0ED066AD770A}" type="presParOf" srcId="{3FE48DDB-B58F-4E84-AE09-0BE1AFE65415}" destId="{D74DCD27-50B8-4122-95B3-ECB508FC610D}" srcOrd="3" destOrd="0" presId="urn:microsoft.com/office/officeart/2005/8/layout/hierarchy1"/>
    <dgm:cxn modelId="{91C213A5-2C10-48C1-AB36-87C0AA920754}" type="presParOf" srcId="{D74DCD27-50B8-4122-95B3-ECB508FC610D}" destId="{47ADCB3A-C3C1-47BE-A1BB-4B95C4129A16}" srcOrd="0" destOrd="0" presId="urn:microsoft.com/office/officeart/2005/8/layout/hierarchy1"/>
    <dgm:cxn modelId="{A160020B-0268-4965-9005-0DABE2D7EFB8}" type="presParOf" srcId="{47ADCB3A-C3C1-47BE-A1BB-4B95C4129A16}" destId="{4DCB8E0F-CE6E-4B4C-A410-DFE193792CD4}" srcOrd="0" destOrd="0" presId="urn:microsoft.com/office/officeart/2005/8/layout/hierarchy1"/>
    <dgm:cxn modelId="{10934D22-02BE-4603-BA63-DC894575787E}" type="presParOf" srcId="{47ADCB3A-C3C1-47BE-A1BB-4B95C4129A16}" destId="{2FE11628-3294-43C0-A0CB-7F993E356AA9}" srcOrd="1" destOrd="0" presId="urn:microsoft.com/office/officeart/2005/8/layout/hierarchy1"/>
    <dgm:cxn modelId="{F2D18400-7998-4BE1-8D5A-179130894270}" type="presParOf" srcId="{D74DCD27-50B8-4122-95B3-ECB508FC610D}" destId="{D0FB3A39-2D4F-4D35-BFE8-60B23E3D513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7ACAB5B-7779-42C7-802F-AA5D3ACEB052}" type="doc">
      <dgm:prSet loTypeId="urn:microsoft.com/office/officeart/2005/8/layout/hierarchy1" loCatId="hierarchy" qsTypeId="urn:microsoft.com/office/officeart/2005/8/quickstyle/3d4" qsCatId="3D" csTypeId="urn:microsoft.com/office/officeart/2005/8/colors/colorful1#25" csCatId="colorful" phldr="1"/>
      <dgm:spPr/>
      <dgm:t>
        <a:bodyPr/>
        <a:lstStyle/>
        <a:p>
          <a:endParaRPr lang="en-US"/>
        </a:p>
      </dgm:t>
    </dgm:pt>
    <dgm:pt modelId="{B3C0CCFF-436A-4605-B86C-6D2D92F659BF}">
      <dgm:prSet phldrT="[Text]" custT="1"/>
      <dgm:spPr/>
      <dgm:t>
        <a:bodyPr/>
        <a:lstStyle/>
        <a:p>
          <a:r>
            <a:rPr lang="en-US" sz="2000" b="0" dirty="0"/>
            <a:t>No. of centers</a:t>
          </a:r>
        </a:p>
      </dgm:t>
    </dgm:pt>
    <dgm:pt modelId="{83DB963C-C7EC-4398-BC28-1FC677F38CBD}" type="parTrans" cxnId="{5BB9C201-299D-467E-BF6C-0F3D178CCEE0}">
      <dgm:prSet/>
      <dgm:spPr/>
      <dgm:t>
        <a:bodyPr/>
        <a:lstStyle/>
        <a:p>
          <a:endParaRPr lang="en-US"/>
        </a:p>
      </dgm:t>
    </dgm:pt>
    <dgm:pt modelId="{A371C03D-5F5A-47CF-82EE-50C7A095FCAE}" type="sibTrans" cxnId="{5BB9C201-299D-467E-BF6C-0F3D178CCEE0}">
      <dgm:prSet/>
      <dgm:spPr/>
      <dgm:t>
        <a:bodyPr/>
        <a:lstStyle/>
        <a:p>
          <a:endParaRPr lang="en-US"/>
        </a:p>
      </dgm:t>
    </dgm:pt>
    <dgm:pt modelId="{505E10DF-C30D-4B62-87FD-6EF979FAB9D7}">
      <dgm:prSet phldrT="[Text]" custT="1"/>
      <dgm:spPr/>
      <dgm:t>
        <a:bodyPr/>
        <a:lstStyle/>
        <a:p>
          <a:r>
            <a:rPr lang="en-US" sz="2000" b="0" dirty="0"/>
            <a:t>Single</a:t>
          </a:r>
        </a:p>
      </dgm:t>
    </dgm:pt>
    <dgm:pt modelId="{BBF7350A-FED2-4329-BFF0-0A671DDE1F4D}" type="parTrans" cxnId="{7B26536F-2D45-4931-BE83-03B5F5C122C0}">
      <dgm:prSet/>
      <dgm:spPr/>
      <dgm:t>
        <a:bodyPr/>
        <a:lstStyle/>
        <a:p>
          <a:endParaRPr lang="en-US"/>
        </a:p>
      </dgm:t>
    </dgm:pt>
    <dgm:pt modelId="{CF687AF0-C72F-422D-A318-8E3ADE620243}" type="sibTrans" cxnId="{7B26536F-2D45-4931-BE83-03B5F5C122C0}">
      <dgm:prSet/>
      <dgm:spPr/>
      <dgm:t>
        <a:bodyPr/>
        <a:lstStyle/>
        <a:p>
          <a:endParaRPr lang="en-US"/>
        </a:p>
      </dgm:t>
    </dgm:pt>
    <dgm:pt modelId="{FFF1F9ED-D360-4523-8D08-C4AB3220ECC6}">
      <dgm:prSet phldrT="[Text]" custT="1"/>
      <dgm:spPr/>
      <dgm:t>
        <a:bodyPr/>
        <a:lstStyle/>
        <a:p>
          <a:r>
            <a:rPr lang="en-US" sz="2000" b="0" dirty="0"/>
            <a:t>Multiple</a:t>
          </a:r>
        </a:p>
      </dgm:t>
    </dgm:pt>
    <dgm:pt modelId="{3F0E3D9F-8506-4A0C-9397-EA95FF832C28}" type="parTrans" cxnId="{B2D9245C-2A68-4E8E-931E-63DCE5A810F4}">
      <dgm:prSet/>
      <dgm:spPr/>
      <dgm:t>
        <a:bodyPr/>
        <a:lstStyle/>
        <a:p>
          <a:endParaRPr lang="en-US"/>
        </a:p>
      </dgm:t>
    </dgm:pt>
    <dgm:pt modelId="{6EA53BAA-77D2-40CE-9F45-95567DA2C83C}" type="sibTrans" cxnId="{B2D9245C-2A68-4E8E-931E-63DCE5A810F4}">
      <dgm:prSet/>
      <dgm:spPr/>
      <dgm:t>
        <a:bodyPr/>
        <a:lstStyle/>
        <a:p>
          <a:endParaRPr lang="en-US"/>
        </a:p>
      </dgm:t>
    </dgm:pt>
    <dgm:pt modelId="{3942107E-8AF2-4667-BF72-F634E7318A58}">
      <dgm:prSet phldrT="[Text]" custT="1"/>
      <dgm:spPr/>
      <dgm:t>
        <a:bodyPr/>
        <a:lstStyle/>
        <a:p>
          <a:r>
            <a:rPr lang="en-US" sz="2000" b="0" dirty="0"/>
            <a:t>Primary centres</a:t>
          </a:r>
        </a:p>
      </dgm:t>
    </dgm:pt>
    <dgm:pt modelId="{B14CDABF-38CF-46D4-B650-BEB9F640A3C3}" type="parTrans" cxnId="{2E305457-8AB7-4C7F-AF9D-CD8A8099E323}">
      <dgm:prSet/>
      <dgm:spPr/>
      <dgm:t>
        <a:bodyPr/>
        <a:lstStyle/>
        <a:p>
          <a:endParaRPr lang="en-US"/>
        </a:p>
      </dgm:t>
    </dgm:pt>
    <dgm:pt modelId="{78905717-1548-4A1C-8EFE-E4F491003AC8}" type="sibTrans" cxnId="{2E305457-8AB7-4C7F-AF9D-CD8A8099E323}">
      <dgm:prSet/>
      <dgm:spPr/>
      <dgm:t>
        <a:bodyPr/>
        <a:lstStyle/>
        <a:p>
          <a:endParaRPr lang="en-US"/>
        </a:p>
      </dgm:t>
    </dgm:pt>
    <dgm:pt modelId="{BDD5DB82-71B4-4B7C-80B0-A1CF3804DC9E}">
      <dgm:prSet custT="1"/>
      <dgm:spPr/>
      <dgm:t>
        <a:bodyPr/>
        <a:lstStyle/>
        <a:p>
          <a:r>
            <a:rPr lang="en-US" sz="2000" b="0" dirty="0"/>
            <a:t>Typical</a:t>
          </a:r>
        </a:p>
      </dgm:t>
    </dgm:pt>
    <dgm:pt modelId="{82F7AB2D-BD9D-4871-A073-63BE1BCC4655}" type="parTrans" cxnId="{B9C133E8-32A3-478C-AB7C-E429E51AAD3C}">
      <dgm:prSet/>
      <dgm:spPr/>
      <dgm:t>
        <a:bodyPr/>
        <a:lstStyle/>
        <a:p>
          <a:endParaRPr lang="en-US"/>
        </a:p>
      </dgm:t>
    </dgm:pt>
    <dgm:pt modelId="{EDB35067-EBC3-4752-8C6F-ECC6EBE3C813}" type="sibTrans" cxnId="{B9C133E8-32A3-478C-AB7C-E429E51AAD3C}">
      <dgm:prSet/>
      <dgm:spPr/>
      <dgm:t>
        <a:bodyPr/>
        <a:lstStyle/>
        <a:p>
          <a:endParaRPr lang="en-US"/>
        </a:p>
      </dgm:t>
    </dgm:pt>
    <dgm:pt modelId="{C2AE10F1-1A64-4DA6-9C1A-58F4C98ECAF9}">
      <dgm:prSet custT="1"/>
      <dgm:spPr/>
      <dgm:t>
        <a:bodyPr/>
        <a:lstStyle/>
        <a:p>
          <a:r>
            <a:rPr lang="en-US" sz="2000" b="0" dirty="0"/>
            <a:t>Atavistic</a:t>
          </a:r>
        </a:p>
      </dgm:t>
    </dgm:pt>
    <dgm:pt modelId="{9EB83361-0B69-484B-AE7E-39DDA66042AE}" type="parTrans" cxnId="{B5402CB1-1E8A-4BA6-9FFC-6F8BDEDC1B9A}">
      <dgm:prSet/>
      <dgm:spPr/>
      <dgm:t>
        <a:bodyPr/>
        <a:lstStyle/>
        <a:p>
          <a:endParaRPr lang="en-US"/>
        </a:p>
      </dgm:t>
    </dgm:pt>
    <dgm:pt modelId="{49853B25-E11B-409D-820B-F6B804BB7289}" type="sibTrans" cxnId="{B5402CB1-1E8A-4BA6-9FFC-6F8BDEDC1B9A}">
      <dgm:prSet/>
      <dgm:spPr/>
      <dgm:t>
        <a:bodyPr/>
        <a:lstStyle/>
        <a:p>
          <a:endParaRPr lang="en-US"/>
        </a:p>
      </dgm:t>
    </dgm:pt>
    <dgm:pt modelId="{2F97B65F-4706-49B8-BDC7-A7EAEC0CC8D0}">
      <dgm:prSet custT="1"/>
      <dgm:spPr/>
      <dgm:t>
        <a:bodyPr/>
        <a:lstStyle/>
        <a:p>
          <a:r>
            <a:rPr lang="en-US" sz="2000" b="0" dirty="0"/>
            <a:t>Secondary centres</a:t>
          </a:r>
        </a:p>
      </dgm:t>
    </dgm:pt>
    <dgm:pt modelId="{C5D998F5-BF86-4887-B052-CF561F34A564}" type="parTrans" cxnId="{5032B834-E3D4-4601-8144-31CE59D8E03E}">
      <dgm:prSet/>
      <dgm:spPr/>
      <dgm:t>
        <a:bodyPr/>
        <a:lstStyle/>
        <a:p>
          <a:endParaRPr lang="en-US"/>
        </a:p>
      </dgm:t>
    </dgm:pt>
    <dgm:pt modelId="{9610D674-238B-48E0-A63C-B5C9EEDC216B}" type="sibTrans" cxnId="{5032B834-E3D4-4601-8144-31CE59D8E03E}">
      <dgm:prSet/>
      <dgm:spPr/>
      <dgm:t>
        <a:bodyPr/>
        <a:lstStyle/>
        <a:p>
          <a:endParaRPr lang="en-US"/>
        </a:p>
      </dgm:t>
    </dgm:pt>
    <dgm:pt modelId="{C99BE50D-09E5-42D3-B8F6-A8636BF2E635}">
      <dgm:prSet custT="1"/>
      <dgm:spPr/>
      <dgm:t>
        <a:bodyPr/>
        <a:lstStyle/>
        <a:p>
          <a:r>
            <a:rPr lang="en-US" sz="2000" b="0" dirty="0"/>
            <a:t>Pressure</a:t>
          </a:r>
        </a:p>
      </dgm:t>
    </dgm:pt>
    <dgm:pt modelId="{F8F8E690-537D-4584-A329-41CA111BD89C}" type="parTrans" cxnId="{0FF19943-53AB-4D2D-8716-ADB39CCB6F3A}">
      <dgm:prSet/>
      <dgm:spPr/>
      <dgm:t>
        <a:bodyPr/>
        <a:lstStyle/>
        <a:p>
          <a:endParaRPr lang="en-US"/>
        </a:p>
      </dgm:t>
    </dgm:pt>
    <dgm:pt modelId="{E0A94CD8-4C58-436A-A9A6-FD66FB5B1740}" type="sibTrans" cxnId="{0FF19943-53AB-4D2D-8716-ADB39CCB6F3A}">
      <dgm:prSet/>
      <dgm:spPr/>
      <dgm:t>
        <a:bodyPr/>
        <a:lstStyle/>
        <a:p>
          <a:endParaRPr lang="en-US"/>
        </a:p>
      </dgm:t>
    </dgm:pt>
    <dgm:pt modelId="{6E06C0B9-990D-42C4-86AF-DB679467ED4B}">
      <dgm:prSet custT="1"/>
      <dgm:spPr/>
      <dgm:t>
        <a:bodyPr/>
        <a:lstStyle/>
        <a:p>
          <a:r>
            <a:rPr lang="en-US" sz="2000" b="0" dirty="0"/>
            <a:t>Traction</a:t>
          </a:r>
        </a:p>
      </dgm:t>
    </dgm:pt>
    <dgm:pt modelId="{F1563152-C4EB-46D5-BA7E-D63C444C5172}" type="parTrans" cxnId="{21115C05-971F-4EAA-9E40-14EF213ABB6E}">
      <dgm:prSet/>
      <dgm:spPr/>
      <dgm:t>
        <a:bodyPr/>
        <a:lstStyle/>
        <a:p>
          <a:endParaRPr lang="en-US"/>
        </a:p>
      </dgm:t>
    </dgm:pt>
    <dgm:pt modelId="{AD8AD0CD-08E9-41BF-AF23-1D625517826F}" type="sibTrans" cxnId="{21115C05-971F-4EAA-9E40-14EF213ABB6E}">
      <dgm:prSet/>
      <dgm:spPr/>
      <dgm:t>
        <a:bodyPr/>
        <a:lstStyle/>
        <a:p>
          <a:endParaRPr lang="en-US"/>
        </a:p>
      </dgm:t>
    </dgm:pt>
    <dgm:pt modelId="{8ED97532-7304-4D92-A78E-638DEA6623D9}">
      <dgm:prSet custT="1"/>
      <dgm:spPr/>
      <dgm:t>
        <a:bodyPr/>
        <a:lstStyle/>
        <a:p>
          <a:r>
            <a:rPr lang="en-US" sz="2000" b="0" dirty="0"/>
            <a:t>Atavistic</a:t>
          </a:r>
        </a:p>
      </dgm:t>
    </dgm:pt>
    <dgm:pt modelId="{FE2CA898-0861-48DA-BA87-48B1C785DA6F}" type="parTrans" cxnId="{57AF82BE-26FC-4CE1-B5F3-61812535FAFE}">
      <dgm:prSet/>
      <dgm:spPr/>
      <dgm:t>
        <a:bodyPr/>
        <a:lstStyle/>
        <a:p>
          <a:endParaRPr lang="en-US"/>
        </a:p>
      </dgm:t>
    </dgm:pt>
    <dgm:pt modelId="{E56BF577-85B8-4237-BE69-3A8921B6A36F}" type="sibTrans" cxnId="{57AF82BE-26FC-4CE1-B5F3-61812535FAFE}">
      <dgm:prSet/>
      <dgm:spPr/>
      <dgm:t>
        <a:bodyPr/>
        <a:lstStyle/>
        <a:p>
          <a:endParaRPr lang="en-US"/>
        </a:p>
      </dgm:t>
    </dgm:pt>
    <dgm:pt modelId="{FB81D699-03F6-4DF2-AA28-C82C6DAC67AF}">
      <dgm:prSet custT="1"/>
      <dgm:spPr/>
      <dgm:t>
        <a:bodyPr/>
        <a:lstStyle/>
        <a:p>
          <a:r>
            <a:rPr lang="en-US" sz="2000" b="0" dirty="0"/>
            <a:t>Aberrant</a:t>
          </a:r>
        </a:p>
      </dgm:t>
    </dgm:pt>
    <dgm:pt modelId="{AC69865B-A048-48ED-8C1B-CEC9B259FAFA}" type="parTrans" cxnId="{E00EEB18-9CEB-42B4-8B94-CEC1BAD60ADE}">
      <dgm:prSet/>
      <dgm:spPr/>
      <dgm:t>
        <a:bodyPr/>
        <a:lstStyle/>
        <a:p>
          <a:endParaRPr lang="en-US"/>
        </a:p>
      </dgm:t>
    </dgm:pt>
    <dgm:pt modelId="{00D708D4-74C7-4BB5-9779-E14BFC5CDFB3}" type="sibTrans" cxnId="{E00EEB18-9CEB-42B4-8B94-CEC1BAD60ADE}">
      <dgm:prSet/>
      <dgm:spPr/>
      <dgm:t>
        <a:bodyPr/>
        <a:lstStyle/>
        <a:p>
          <a:endParaRPr lang="en-US"/>
        </a:p>
      </dgm:t>
    </dgm:pt>
    <dgm:pt modelId="{C3542A8A-96F8-40B7-A62F-B2ACB9EF3BA2}">
      <dgm:prSet custT="1"/>
      <dgm:spPr/>
      <dgm:t>
        <a:bodyPr/>
        <a:lstStyle/>
        <a:p>
          <a:r>
            <a:rPr lang="en-US" sz="2000" b="0" dirty="0"/>
            <a:t>Composite</a:t>
          </a:r>
        </a:p>
      </dgm:t>
    </dgm:pt>
    <dgm:pt modelId="{0740E219-0ACA-4CB1-92F1-0871F5E07EFA}" type="parTrans" cxnId="{10DE722A-8641-4F67-B84A-C46907DB4FBE}">
      <dgm:prSet/>
      <dgm:spPr/>
      <dgm:t>
        <a:bodyPr/>
        <a:lstStyle/>
        <a:p>
          <a:endParaRPr lang="en-US"/>
        </a:p>
      </dgm:t>
    </dgm:pt>
    <dgm:pt modelId="{F422DB22-831A-45B6-AF24-D3CFD025BDEB}" type="sibTrans" cxnId="{10DE722A-8641-4F67-B84A-C46907DB4FBE}">
      <dgm:prSet/>
      <dgm:spPr/>
      <dgm:t>
        <a:bodyPr/>
        <a:lstStyle/>
        <a:p>
          <a:endParaRPr lang="en-US"/>
        </a:p>
      </dgm:t>
    </dgm:pt>
    <dgm:pt modelId="{95FC2FD3-2011-4E48-A1B1-0445B8CFC0B6}">
      <dgm:prSet custT="1"/>
      <dgm:spPr/>
      <dgm:t>
        <a:bodyPr/>
        <a:lstStyle/>
        <a:p>
          <a:r>
            <a:rPr lang="en-US" sz="2000" b="0" dirty="0"/>
            <a:t>Composite Atavistic</a:t>
          </a:r>
        </a:p>
      </dgm:t>
    </dgm:pt>
    <dgm:pt modelId="{947C60DD-DD30-43E5-A970-576838334985}" type="parTrans" cxnId="{6432AFB1-C679-4848-86C0-1B23FEF318B1}">
      <dgm:prSet/>
      <dgm:spPr/>
      <dgm:t>
        <a:bodyPr/>
        <a:lstStyle/>
        <a:p>
          <a:endParaRPr lang="en-US"/>
        </a:p>
      </dgm:t>
    </dgm:pt>
    <dgm:pt modelId="{78C43CD1-3F08-4E7C-B6E5-C524BDAE3488}" type="sibTrans" cxnId="{6432AFB1-C679-4848-86C0-1B23FEF318B1}">
      <dgm:prSet/>
      <dgm:spPr/>
      <dgm:t>
        <a:bodyPr/>
        <a:lstStyle/>
        <a:p>
          <a:endParaRPr lang="en-US"/>
        </a:p>
      </dgm:t>
    </dgm:pt>
    <dgm:pt modelId="{7AD517CB-17B7-4A90-A467-AA1440A7DDBC}" type="pres">
      <dgm:prSet presAssocID="{67ACAB5B-7779-42C7-802F-AA5D3ACEB052}" presName="hierChild1" presStyleCnt="0">
        <dgm:presLayoutVars>
          <dgm:chPref val="1"/>
          <dgm:dir/>
          <dgm:animOne val="branch"/>
          <dgm:animLvl val="lvl"/>
          <dgm:resizeHandles/>
        </dgm:presLayoutVars>
      </dgm:prSet>
      <dgm:spPr/>
    </dgm:pt>
    <dgm:pt modelId="{FF73CE42-B000-44AB-B7AA-1D13DD04A850}" type="pres">
      <dgm:prSet presAssocID="{B3C0CCFF-436A-4605-B86C-6D2D92F659BF}" presName="hierRoot1" presStyleCnt="0"/>
      <dgm:spPr/>
    </dgm:pt>
    <dgm:pt modelId="{10C5393C-0431-40A5-A4AA-4719F7657656}" type="pres">
      <dgm:prSet presAssocID="{B3C0CCFF-436A-4605-B86C-6D2D92F659BF}" presName="composite" presStyleCnt="0"/>
      <dgm:spPr/>
    </dgm:pt>
    <dgm:pt modelId="{A1301D2A-78AC-4501-A817-32F905B7ACB3}" type="pres">
      <dgm:prSet presAssocID="{B3C0CCFF-436A-4605-B86C-6D2D92F659BF}" presName="background" presStyleLbl="node0" presStyleIdx="0" presStyleCnt="1"/>
      <dgm:spPr/>
    </dgm:pt>
    <dgm:pt modelId="{DF73C101-2820-44A8-AC8F-AC6B3C79A0E3}" type="pres">
      <dgm:prSet presAssocID="{B3C0CCFF-436A-4605-B86C-6D2D92F659BF}" presName="text" presStyleLbl="fgAcc0" presStyleIdx="0" presStyleCnt="1" custScaleX="151349" custScaleY="155559" custLinFactNeighborX="29786" custLinFactNeighborY="-73801">
        <dgm:presLayoutVars>
          <dgm:chPref val="3"/>
        </dgm:presLayoutVars>
      </dgm:prSet>
      <dgm:spPr/>
    </dgm:pt>
    <dgm:pt modelId="{641760C8-AAED-4061-B629-304F7CD73FD9}" type="pres">
      <dgm:prSet presAssocID="{B3C0CCFF-436A-4605-B86C-6D2D92F659BF}" presName="hierChild2" presStyleCnt="0"/>
      <dgm:spPr/>
    </dgm:pt>
    <dgm:pt modelId="{A1B8C9BD-A258-424D-B312-9F1B57F58F27}" type="pres">
      <dgm:prSet presAssocID="{BBF7350A-FED2-4329-BFF0-0A671DDE1F4D}" presName="Name10" presStyleLbl="parChTrans1D2" presStyleIdx="0" presStyleCnt="2"/>
      <dgm:spPr/>
    </dgm:pt>
    <dgm:pt modelId="{2F28DF66-A295-4820-9B07-7F0FBC602CA7}" type="pres">
      <dgm:prSet presAssocID="{505E10DF-C30D-4B62-87FD-6EF979FAB9D7}" presName="hierRoot2" presStyleCnt="0"/>
      <dgm:spPr/>
    </dgm:pt>
    <dgm:pt modelId="{C9BAF643-0456-4F13-928B-83CA9B71C957}" type="pres">
      <dgm:prSet presAssocID="{505E10DF-C30D-4B62-87FD-6EF979FAB9D7}" presName="composite2" presStyleCnt="0"/>
      <dgm:spPr/>
    </dgm:pt>
    <dgm:pt modelId="{603F1F67-795C-413E-A303-DBFB8315F2CC}" type="pres">
      <dgm:prSet presAssocID="{505E10DF-C30D-4B62-87FD-6EF979FAB9D7}" presName="background2" presStyleLbl="node2" presStyleIdx="0" presStyleCnt="2"/>
      <dgm:spPr/>
    </dgm:pt>
    <dgm:pt modelId="{A409D27E-AC97-461C-B29E-A0E16F2238D4}" type="pres">
      <dgm:prSet presAssocID="{505E10DF-C30D-4B62-87FD-6EF979FAB9D7}" presName="text2" presStyleLbl="fgAcc2" presStyleIdx="0" presStyleCnt="2" custScaleX="141218" custScaleY="116719" custLinFactNeighborX="-1191" custLinFactNeighborY="-71299">
        <dgm:presLayoutVars>
          <dgm:chPref val="3"/>
        </dgm:presLayoutVars>
      </dgm:prSet>
      <dgm:spPr/>
    </dgm:pt>
    <dgm:pt modelId="{544EDEC1-9090-4956-BB39-0ECAB500AEBD}" type="pres">
      <dgm:prSet presAssocID="{505E10DF-C30D-4B62-87FD-6EF979FAB9D7}" presName="hierChild3" presStyleCnt="0"/>
      <dgm:spPr/>
    </dgm:pt>
    <dgm:pt modelId="{5CAC5E2F-2721-4CE6-A433-1BF355B30133}" type="pres">
      <dgm:prSet presAssocID="{3F0E3D9F-8506-4A0C-9397-EA95FF832C28}" presName="Name10" presStyleLbl="parChTrans1D2" presStyleIdx="1" presStyleCnt="2"/>
      <dgm:spPr/>
    </dgm:pt>
    <dgm:pt modelId="{FB82E1AA-B04A-4DA4-B2B9-DC3B7759AA20}" type="pres">
      <dgm:prSet presAssocID="{FFF1F9ED-D360-4523-8D08-C4AB3220ECC6}" presName="hierRoot2" presStyleCnt="0"/>
      <dgm:spPr/>
    </dgm:pt>
    <dgm:pt modelId="{FFB61F95-2F08-429D-8A46-B0FE3378BD3C}" type="pres">
      <dgm:prSet presAssocID="{FFF1F9ED-D360-4523-8D08-C4AB3220ECC6}" presName="composite2" presStyleCnt="0"/>
      <dgm:spPr/>
    </dgm:pt>
    <dgm:pt modelId="{16E519FC-AB99-46B2-AD76-490F19C8F5E5}" type="pres">
      <dgm:prSet presAssocID="{FFF1F9ED-D360-4523-8D08-C4AB3220ECC6}" presName="background2" presStyleLbl="node2" presStyleIdx="1" presStyleCnt="2"/>
      <dgm:spPr/>
    </dgm:pt>
    <dgm:pt modelId="{E8483308-ACF8-4573-8DBD-3B6FC61B7B75}" type="pres">
      <dgm:prSet presAssocID="{FFF1F9ED-D360-4523-8D08-C4AB3220ECC6}" presName="text2" presStyleLbl="fgAcc2" presStyleIdx="1" presStyleCnt="2" custScaleX="136288" custScaleY="112709" custLinFactNeighborX="70296" custLinFactNeighborY="-71300">
        <dgm:presLayoutVars>
          <dgm:chPref val="3"/>
        </dgm:presLayoutVars>
      </dgm:prSet>
      <dgm:spPr/>
    </dgm:pt>
    <dgm:pt modelId="{D68143D7-F475-44C2-9D51-9D3E968D905D}" type="pres">
      <dgm:prSet presAssocID="{FFF1F9ED-D360-4523-8D08-C4AB3220ECC6}" presName="hierChild3" presStyleCnt="0"/>
      <dgm:spPr/>
    </dgm:pt>
    <dgm:pt modelId="{E99418E8-7F0A-4BEE-8261-82B98F491EF5}" type="pres">
      <dgm:prSet presAssocID="{B14CDABF-38CF-46D4-B650-BEB9F640A3C3}" presName="Name17" presStyleLbl="parChTrans1D3" presStyleIdx="0" presStyleCnt="3"/>
      <dgm:spPr/>
    </dgm:pt>
    <dgm:pt modelId="{8EB7F120-EE92-4DB2-8411-9C12138565B0}" type="pres">
      <dgm:prSet presAssocID="{3942107E-8AF2-4667-BF72-F634E7318A58}" presName="hierRoot3" presStyleCnt="0"/>
      <dgm:spPr/>
    </dgm:pt>
    <dgm:pt modelId="{A4069000-3890-4592-86EB-179AF1D31EB0}" type="pres">
      <dgm:prSet presAssocID="{3942107E-8AF2-4667-BF72-F634E7318A58}" presName="composite3" presStyleCnt="0"/>
      <dgm:spPr/>
    </dgm:pt>
    <dgm:pt modelId="{F3D8E5DC-9287-498F-A0F1-22A329953B73}" type="pres">
      <dgm:prSet presAssocID="{3942107E-8AF2-4667-BF72-F634E7318A58}" presName="background3" presStyleLbl="node3" presStyleIdx="0" presStyleCnt="3"/>
      <dgm:spPr/>
    </dgm:pt>
    <dgm:pt modelId="{2B5E8F50-0653-4E51-93E6-6084718A7C23}" type="pres">
      <dgm:prSet presAssocID="{3942107E-8AF2-4667-BF72-F634E7318A58}" presName="text3" presStyleLbl="fgAcc3" presStyleIdx="0" presStyleCnt="3" custScaleX="142961" custScaleY="109044" custLinFactNeighborX="1191" custLinFactNeighborY="-48784">
        <dgm:presLayoutVars>
          <dgm:chPref val="3"/>
        </dgm:presLayoutVars>
      </dgm:prSet>
      <dgm:spPr/>
    </dgm:pt>
    <dgm:pt modelId="{3CB51686-0402-46D0-AF70-9B0C1B5B0CEC}" type="pres">
      <dgm:prSet presAssocID="{3942107E-8AF2-4667-BF72-F634E7318A58}" presName="hierChild4" presStyleCnt="0"/>
      <dgm:spPr/>
    </dgm:pt>
    <dgm:pt modelId="{A34F7D14-0489-4C2F-8F11-92592C448433}" type="pres">
      <dgm:prSet presAssocID="{82F7AB2D-BD9D-4871-A073-63BE1BCC4655}" presName="Name23" presStyleLbl="parChTrans1D4" presStyleIdx="0" presStyleCnt="7"/>
      <dgm:spPr/>
    </dgm:pt>
    <dgm:pt modelId="{E7C982C1-045D-4553-A4E4-B45F24968006}" type="pres">
      <dgm:prSet presAssocID="{BDD5DB82-71B4-4B7C-80B0-A1CF3804DC9E}" presName="hierRoot4" presStyleCnt="0"/>
      <dgm:spPr/>
    </dgm:pt>
    <dgm:pt modelId="{E9FC43D6-2628-491D-94C3-C5D1F9229E71}" type="pres">
      <dgm:prSet presAssocID="{BDD5DB82-71B4-4B7C-80B0-A1CF3804DC9E}" presName="composite4" presStyleCnt="0"/>
      <dgm:spPr/>
    </dgm:pt>
    <dgm:pt modelId="{F397B341-A933-42B1-8F75-F9C531D3912E}" type="pres">
      <dgm:prSet presAssocID="{BDD5DB82-71B4-4B7C-80B0-A1CF3804DC9E}" presName="background4" presStyleLbl="node4" presStyleIdx="0" presStyleCnt="7"/>
      <dgm:spPr/>
    </dgm:pt>
    <dgm:pt modelId="{D2396DE8-1141-4A08-A788-E0FC63BA9831}" type="pres">
      <dgm:prSet presAssocID="{BDD5DB82-71B4-4B7C-80B0-A1CF3804DC9E}" presName="text4" presStyleLbl="fgAcc4" presStyleIdx="0" presStyleCnt="7" custScaleX="126526" custScaleY="122564" custLinFactNeighborX="-1307" custLinFactNeighborY="61297">
        <dgm:presLayoutVars>
          <dgm:chPref val="3"/>
        </dgm:presLayoutVars>
      </dgm:prSet>
      <dgm:spPr/>
    </dgm:pt>
    <dgm:pt modelId="{B35BA8DC-AFDB-4C02-AB04-9DA21B9A43CA}" type="pres">
      <dgm:prSet presAssocID="{BDD5DB82-71B4-4B7C-80B0-A1CF3804DC9E}" presName="hierChild5" presStyleCnt="0"/>
      <dgm:spPr/>
    </dgm:pt>
    <dgm:pt modelId="{FF87C93B-51EB-48AE-8044-ED8F9459344F}" type="pres">
      <dgm:prSet presAssocID="{9EB83361-0B69-484B-AE7E-39DDA66042AE}" presName="Name23" presStyleLbl="parChTrans1D4" presStyleIdx="1" presStyleCnt="7"/>
      <dgm:spPr/>
    </dgm:pt>
    <dgm:pt modelId="{5B142D3A-F87F-4965-90FD-723CCB46A927}" type="pres">
      <dgm:prSet presAssocID="{C2AE10F1-1A64-4DA6-9C1A-58F4C98ECAF9}" presName="hierRoot4" presStyleCnt="0"/>
      <dgm:spPr/>
    </dgm:pt>
    <dgm:pt modelId="{C7DCCC6B-252B-489C-A75D-9DECE80D73A1}" type="pres">
      <dgm:prSet presAssocID="{C2AE10F1-1A64-4DA6-9C1A-58F4C98ECAF9}" presName="composite4" presStyleCnt="0"/>
      <dgm:spPr/>
    </dgm:pt>
    <dgm:pt modelId="{7FECE9EB-1903-4CD2-9B26-E6C54FD6E321}" type="pres">
      <dgm:prSet presAssocID="{C2AE10F1-1A64-4DA6-9C1A-58F4C98ECAF9}" presName="background4" presStyleLbl="node4" presStyleIdx="1" presStyleCnt="7"/>
      <dgm:spPr/>
    </dgm:pt>
    <dgm:pt modelId="{1AA9C01F-F6B2-4303-B10A-026456094509}" type="pres">
      <dgm:prSet presAssocID="{C2AE10F1-1A64-4DA6-9C1A-58F4C98ECAF9}" presName="text4" presStyleLbl="fgAcc4" presStyleIdx="1" presStyleCnt="7" custScaleX="130388" custScaleY="120989" custLinFactNeighborX="-2614" custLinFactNeighborY="62500">
        <dgm:presLayoutVars>
          <dgm:chPref val="3"/>
        </dgm:presLayoutVars>
      </dgm:prSet>
      <dgm:spPr/>
    </dgm:pt>
    <dgm:pt modelId="{F5AB11E4-66E2-43B4-B150-31C128B31314}" type="pres">
      <dgm:prSet presAssocID="{C2AE10F1-1A64-4DA6-9C1A-58F4C98ECAF9}" presName="hierChild5" presStyleCnt="0"/>
      <dgm:spPr/>
    </dgm:pt>
    <dgm:pt modelId="{1850E875-9E01-4BBC-BC8F-BD805379A4C1}" type="pres">
      <dgm:prSet presAssocID="{C5D998F5-BF86-4887-B052-CF561F34A564}" presName="Name17" presStyleLbl="parChTrans1D3" presStyleIdx="1" presStyleCnt="3"/>
      <dgm:spPr/>
    </dgm:pt>
    <dgm:pt modelId="{D821FE58-9B92-47F7-8697-24019DC18B16}" type="pres">
      <dgm:prSet presAssocID="{2F97B65F-4706-49B8-BDC7-A7EAEC0CC8D0}" presName="hierRoot3" presStyleCnt="0"/>
      <dgm:spPr/>
    </dgm:pt>
    <dgm:pt modelId="{583B61A4-4D28-4614-86C2-1204498EE766}" type="pres">
      <dgm:prSet presAssocID="{2F97B65F-4706-49B8-BDC7-A7EAEC0CC8D0}" presName="composite3" presStyleCnt="0"/>
      <dgm:spPr/>
    </dgm:pt>
    <dgm:pt modelId="{AF31FE50-000E-4297-A2BD-5253924553C4}" type="pres">
      <dgm:prSet presAssocID="{2F97B65F-4706-49B8-BDC7-A7EAEC0CC8D0}" presName="background3" presStyleLbl="node3" presStyleIdx="1" presStyleCnt="3"/>
      <dgm:spPr/>
    </dgm:pt>
    <dgm:pt modelId="{A3149488-A6E8-484F-8D3A-A64487AF4A0A}" type="pres">
      <dgm:prSet presAssocID="{2F97B65F-4706-49B8-BDC7-A7EAEC0CC8D0}" presName="text3" presStyleLbl="fgAcc3" presStyleIdx="1" presStyleCnt="3" custScaleX="147821" custLinFactNeighborX="-5957" custLinFactNeighborY="-52537">
        <dgm:presLayoutVars>
          <dgm:chPref val="3"/>
        </dgm:presLayoutVars>
      </dgm:prSet>
      <dgm:spPr/>
    </dgm:pt>
    <dgm:pt modelId="{DFC9BE77-040A-4428-B75A-A1FB4049566C}" type="pres">
      <dgm:prSet presAssocID="{2F97B65F-4706-49B8-BDC7-A7EAEC0CC8D0}" presName="hierChild4" presStyleCnt="0"/>
      <dgm:spPr/>
    </dgm:pt>
    <dgm:pt modelId="{3138216C-B9EB-4A23-BC87-9780AC9D8971}" type="pres">
      <dgm:prSet presAssocID="{F8F8E690-537D-4584-A329-41CA111BD89C}" presName="Name23" presStyleLbl="parChTrans1D4" presStyleIdx="2" presStyleCnt="7"/>
      <dgm:spPr/>
    </dgm:pt>
    <dgm:pt modelId="{99DB6BEF-659D-4A70-92BA-25427A9D48E0}" type="pres">
      <dgm:prSet presAssocID="{C99BE50D-09E5-42D3-B8F6-A8636BF2E635}" presName="hierRoot4" presStyleCnt="0"/>
      <dgm:spPr/>
    </dgm:pt>
    <dgm:pt modelId="{CC14CE5B-6397-432F-B442-24A0961ACC1F}" type="pres">
      <dgm:prSet presAssocID="{C99BE50D-09E5-42D3-B8F6-A8636BF2E635}" presName="composite4" presStyleCnt="0"/>
      <dgm:spPr/>
    </dgm:pt>
    <dgm:pt modelId="{19B1FC4C-1B3D-4044-B054-94866529E3D2}" type="pres">
      <dgm:prSet presAssocID="{C99BE50D-09E5-42D3-B8F6-A8636BF2E635}" presName="background4" presStyleLbl="node4" presStyleIdx="2" presStyleCnt="7"/>
      <dgm:spPr/>
    </dgm:pt>
    <dgm:pt modelId="{75C6B656-F305-4A9A-B44D-65A9F175DB59}" type="pres">
      <dgm:prSet presAssocID="{C99BE50D-09E5-42D3-B8F6-A8636BF2E635}" presName="text4" presStyleLbl="fgAcc4" presStyleIdx="2" presStyleCnt="7" custScaleX="124639" custScaleY="130072">
        <dgm:presLayoutVars>
          <dgm:chPref val="3"/>
        </dgm:presLayoutVars>
      </dgm:prSet>
      <dgm:spPr/>
    </dgm:pt>
    <dgm:pt modelId="{0299C89A-A54F-4CA0-AD73-FE94619469A7}" type="pres">
      <dgm:prSet presAssocID="{C99BE50D-09E5-42D3-B8F6-A8636BF2E635}" presName="hierChild5" presStyleCnt="0"/>
      <dgm:spPr/>
    </dgm:pt>
    <dgm:pt modelId="{7F73AC9A-C140-43ED-A940-9EFBEE1DBA67}" type="pres">
      <dgm:prSet presAssocID="{F1563152-C4EB-46D5-BA7E-D63C444C5172}" presName="Name23" presStyleLbl="parChTrans1D4" presStyleIdx="3" presStyleCnt="7"/>
      <dgm:spPr/>
    </dgm:pt>
    <dgm:pt modelId="{BEF5B2C8-1C39-4E55-A988-B5A0A7F31741}" type="pres">
      <dgm:prSet presAssocID="{6E06C0B9-990D-42C4-86AF-DB679467ED4B}" presName="hierRoot4" presStyleCnt="0"/>
      <dgm:spPr/>
    </dgm:pt>
    <dgm:pt modelId="{9D3E2E25-D0AB-4DAF-A780-FB65053A95A1}" type="pres">
      <dgm:prSet presAssocID="{6E06C0B9-990D-42C4-86AF-DB679467ED4B}" presName="composite4" presStyleCnt="0"/>
      <dgm:spPr/>
    </dgm:pt>
    <dgm:pt modelId="{5D2B2321-1B02-4C3D-9812-E63D1C26832C}" type="pres">
      <dgm:prSet presAssocID="{6E06C0B9-990D-42C4-86AF-DB679467ED4B}" presName="background4" presStyleLbl="node4" presStyleIdx="3" presStyleCnt="7"/>
      <dgm:spPr/>
    </dgm:pt>
    <dgm:pt modelId="{D5C8632A-9169-4931-9DB3-433759273C75}" type="pres">
      <dgm:prSet presAssocID="{6E06C0B9-990D-42C4-86AF-DB679467ED4B}" presName="text4" presStyleLbl="fgAcc4" presStyleIdx="3" presStyleCnt="7" custScaleX="120306" custScaleY="118356" custLinFactNeighborX="2148" custLinFactNeighborY="611">
        <dgm:presLayoutVars>
          <dgm:chPref val="3"/>
        </dgm:presLayoutVars>
      </dgm:prSet>
      <dgm:spPr/>
    </dgm:pt>
    <dgm:pt modelId="{437AA6C6-EC45-413A-9FBB-ABE41969A5DE}" type="pres">
      <dgm:prSet presAssocID="{6E06C0B9-990D-42C4-86AF-DB679467ED4B}" presName="hierChild5" presStyleCnt="0"/>
      <dgm:spPr/>
    </dgm:pt>
    <dgm:pt modelId="{644F7273-21BA-4977-AEFF-D092FE3CDF47}" type="pres">
      <dgm:prSet presAssocID="{FE2CA898-0861-48DA-BA87-48B1C785DA6F}" presName="Name23" presStyleLbl="parChTrans1D4" presStyleIdx="4" presStyleCnt="7"/>
      <dgm:spPr/>
    </dgm:pt>
    <dgm:pt modelId="{54BF497D-3266-4F4A-A6C4-AB85549D16AE}" type="pres">
      <dgm:prSet presAssocID="{8ED97532-7304-4D92-A78E-638DEA6623D9}" presName="hierRoot4" presStyleCnt="0"/>
      <dgm:spPr/>
    </dgm:pt>
    <dgm:pt modelId="{D53D9005-E244-4C32-91EE-67E31A1A0340}" type="pres">
      <dgm:prSet presAssocID="{8ED97532-7304-4D92-A78E-638DEA6623D9}" presName="composite4" presStyleCnt="0"/>
      <dgm:spPr/>
    </dgm:pt>
    <dgm:pt modelId="{CC8B3A8B-C746-484F-9AB6-C69D6038B7DC}" type="pres">
      <dgm:prSet presAssocID="{8ED97532-7304-4D92-A78E-638DEA6623D9}" presName="background4" presStyleLbl="node4" presStyleIdx="4" presStyleCnt="7"/>
      <dgm:spPr/>
    </dgm:pt>
    <dgm:pt modelId="{23E0CCB2-ECBD-4597-8411-F743E24AE1B4}" type="pres">
      <dgm:prSet presAssocID="{8ED97532-7304-4D92-A78E-638DEA6623D9}" presName="text4" presStyleLbl="fgAcc4" presStyleIdx="4" presStyleCnt="7" custScaleX="120733" custScaleY="114704">
        <dgm:presLayoutVars>
          <dgm:chPref val="3"/>
        </dgm:presLayoutVars>
      </dgm:prSet>
      <dgm:spPr/>
    </dgm:pt>
    <dgm:pt modelId="{E2C09BFD-B979-4ED0-8D35-9FE228B51E71}" type="pres">
      <dgm:prSet presAssocID="{8ED97532-7304-4D92-A78E-638DEA6623D9}" presName="hierChild5" presStyleCnt="0"/>
      <dgm:spPr/>
    </dgm:pt>
    <dgm:pt modelId="{546C75D5-DF0C-4B03-8AC0-1D0465428F99}" type="pres">
      <dgm:prSet presAssocID="{AC69865B-A048-48ED-8C1B-CEC9B259FAFA}" presName="Name23" presStyleLbl="parChTrans1D4" presStyleIdx="5" presStyleCnt="7"/>
      <dgm:spPr/>
    </dgm:pt>
    <dgm:pt modelId="{F4BB257D-A129-415F-8303-856E4825C8F0}" type="pres">
      <dgm:prSet presAssocID="{FB81D699-03F6-4DF2-AA28-C82C6DAC67AF}" presName="hierRoot4" presStyleCnt="0"/>
      <dgm:spPr/>
    </dgm:pt>
    <dgm:pt modelId="{FFACE253-624B-44E8-8B8B-73F261163FD8}" type="pres">
      <dgm:prSet presAssocID="{FB81D699-03F6-4DF2-AA28-C82C6DAC67AF}" presName="composite4" presStyleCnt="0"/>
      <dgm:spPr/>
    </dgm:pt>
    <dgm:pt modelId="{DD827B47-D493-46C8-8FDA-7BF76603638F}" type="pres">
      <dgm:prSet presAssocID="{FB81D699-03F6-4DF2-AA28-C82C6DAC67AF}" presName="background4" presStyleLbl="node4" presStyleIdx="5" presStyleCnt="7"/>
      <dgm:spPr/>
    </dgm:pt>
    <dgm:pt modelId="{4862084F-2F55-4D36-B82C-22715EEDCD07}" type="pres">
      <dgm:prSet presAssocID="{FB81D699-03F6-4DF2-AA28-C82C6DAC67AF}" presName="text4" presStyleLbl="fgAcc4" presStyleIdx="5" presStyleCnt="7" custScaleX="121846" custScaleY="107549">
        <dgm:presLayoutVars>
          <dgm:chPref val="3"/>
        </dgm:presLayoutVars>
      </dgm:prSet>
      <dgm:spPr/>
    </dgm:pt>
    <dgm:pt modelId="{DD2EA198-C16C-48BD-A2E5-D9949072C865}" type="pres">
      <dgm:prSet presAssocID="{FB81D699-03F6-4DF2-AA28-C82C6DAC67AF}" presName="hierChild5" presStyleCnt="0"/>
      <dgm:spPr/>
    </dgm:pt>
    <dgm:pt modelId="{4FA4DB50-4864-4E7B-BC56-0DCC0E5156D9}" type="pres">
      <dgm:prSet presAssocID="{0740E219-0ACA-4CB1-92F1-0871F5E07EFA}" presName="Name23" presStyleLbl="parChTrans1D4" presStyleIdx="6" presStyleCnt="7"/>
      <dgm:spPr/>
    </dgm:pt>
    <dgm:pt modelId="{7D80E2E9-59F6-4FF3-BA97-F7F9EF10DA9F}" type="pres">
      <dgm:prSet presAssocID="{C3542A8A-96F8-40B7-A62F-B2ACB9EF3BA2}" presName="hierRoot4" presStyleCnt="0"/>
      <dgm:spPr/>
    </dgm:pt>
    <dgm:pt modelId="{6B9B19E6-E092-4575-818E-7DBEC648939D}" type="pres">
      <dgm:prSet presAssocID="{C3542A8A-96F8-40B7-A62F-B2ACB9EF3BA2}" presName="composite4" presStyleCnt="0"/>
      <dgm:spPr/>
    </dgm:pt>
    <dgm:pt modelId="{25104FE1-9436-4D86-A7E2-6945BE7A8049}" type="pres">
      <dgm:prSet presAssocID="{C3542A8A-96F8-40B7-A62F-B2ACB9EF3BA2}" presName="background4" presStyleLbl="node4" presStyleIdx="6" presStyleCnt="7"/>
      <dgm:spPr/>
    </dgm:pt>
    <dgm:pt modelId="{E07AE447-C784-419D-86FB-56255C96CDDD}" type="pres">
      <dgm:prSet presAssocID="{C3542A8A-96F8-40B7-A62F-B2ACB9EF3BA2}" presName="text4" presStyleLbl="fgAcc4" presStyleIdx="6" presStyleCnt="7" custScaleX="142803" custScaleY="115798">
        <dgm:presLayoutVars>
          <dgm:chPref val="3"/>
        </dgm:presLayoutVars>
      </dgm:prSet>
      <dgm:spPr/>
    </dgm:pt>
    <dgm:pt modelId="{A63E916B-5E73-4A6F-BD7C-198C0CA4AEE6}" type="pres">
      <dgm:prSet presAssocID="{C3542A8A-96F8-40B7-A62F-B2ACB9EF3BA2}" presName="hierChild5" presStyleCnt="0"/>
      <dgm:spPr/>
    </dgm:pt>
    <dgm:pt modelId="{4370FB4A-AE80-4526-9137-BC8037BA7A6F}" type="pres">
      <dgm:prSet presAssocID="{947C60DD-DD30-43E5-A970-576838334985}" presName="Name17" presStyleLbl="parChTrans1D3" presStyleIdx="2" presStyleCnt="3"/>
      <dgm:spPr/>
    </dgm:pt>
    <dgm:pt modelId="{8E512052-5CC2-4A6B-B703-410CAADFF0E8}" type="pres">
      <dgm:prSet presAssocID="{95FC2FD3-2011-4E48-A1B1-0445B8CFC0B6}" presName="hierRoot3" presStyleCnt="0"/>
      <dgm:spPr/>
    </dgm:pt>
    <dgm:pt modelId="{7E50DB1F-D317-496B-8889-7F36A8B18B7B}" type="pres">
      <dgm:prSet presAssocID="{95FC2FD3-2011-4E48-A1B1-0445B8CFC0B6}" presName="composite3" presStyleCnt="0"/>
      <dgm:spPr/>
    </dgm:pt>
    <dgm:pt modelId="{059A079B-A4EE-4D9A-B645-D1E2208507C3}" type="pres">
      <dgm:prSet presAssocID="{95FC2FD3-2011-4E48-A1B1-0445B8CFC0B6}" presName="background3" presStyleLbl="node3" presStyleIdx="2" presStyleCnt="3"/>
      <dgm:spPr/>
    </dgm:pt>
    <dgm:pt modelId="{C9B40593-6DDE-4A81-B50B-B4DF3B347C68}" type="pres">
      <dgm:prSet presAssocID="{95FC2FD3-2011-4E48-A1B1-0445B8CFC0B6}" presName="text3" presStyleLbl="fgAcc3" presStyleIdx="2" presStyleCnt="3" custScaleX="143727" custScaleY="103752" custLinFactNeighborX="9531" custLinFactNeighborY="-52537">
        <dgm:presLayoutVars>
          <dgm:chPref val="3"/>
        </dgm:presLayoutVars>
      </dgm:prSet>
      <dgm:spPr/>
    </dgm:pt>
    <dgm:pt modelId="{2EDE6DB7-4217-4B0A-9BF6-314D45C01034}" type="pres">
      <dgm:prSet presAssocID="{95FC2FD3-2011-4E48-A1B1-0445B8CFC0B6}" presName="hierChild4" presStyleCnt="0"/>
      <dgm:spPr/>
    </dgm:pt>
  </dgm:ptLst>
  <dgm:cxnLst>
    <dgm:cxn modelId="{5BB9C201-299D-467E-BF6C-0F3D178CCEE0}" srcId="{67ACAB5B-7779-42C7-802F-AA5D3ACEB052}" destId="{B3C0CCFF-436A-4605-B86C-6D2D92F659BF}" srcOrd="0" destOrd="0" parTransId="{83DB963C-C7EC-4398-BC28-1FC677F38CBD}" sibTransId="{A371C03D-5F5A-47CF-82EE-50C7A095FCAE}"/>
    <dgm:cxn modelId="{21115C05-971F-4EAA-9E40-14EF213ABB6E}" srcId="{2F97B65F-4706-49B8-BDC7-A7EAEC0CC8D0}" destId="{6E06C0B9-990D-42C4-86AF-DB679467ED4B}" srcOrd="1" destOrd="0" parTransId="{F1563152-C4EB-46D5-BA7E-D63C444C5172}" sibTransId="{AD8AD0CD-08E9-41BF-AF23-1D625517826F}"/>
    <dgm:cxn modelId="{13F1B909-26FB-440F-94DF-28D47AFC9748}" type="presOf" srcId="{BBF7350A-FED2-4329-BFF0-0A671DDE1F4D}" destId="{A1B8C9BD-A258-424D-B312-9F1B57F58F27}" srcOrd="0" destOrd="0" presId="urn:microsoft.com/office/officeart/2005/8/layout/hierarchy1"/>
    <dgm:cxn modelId="{E792D00E-77EF-4BF2-8BD4-1D344EEEE883}" type="presOf" srcId="{82F7AB2D-BD9D-4871-A073-63BE1BCC4655}" destId="{A34F7D14-0489-4C2F-8F11-92592C448433}" srcOrd="0" destOrd="0" presId="urn:microsoft.com/office/officeart/2005/8/layout/hierarchy1"/>
    <dgm:cxn modelId="{06C68912-1C27-48A8-B3D3-08D7792BF740}" type="presOf" srcId="{FE2CA898-0861-48DA-BA87-48B1C785DA6F}" destId="{644F7273-21BA-4977-AEFF-D092FE3CDF47}" srcOrd="0" destOrd="0" presId="urn:microsoft.com/office/officeart/2005/8/layout/hierarchy1"/>
    <dgm:cxn modelId="{E00EEB18-9CEB-42B4-8B94-CEC1BAD60ADE}" srcId="{2F97B65F-4706-49B8-BDC7-A7EAEC0CC8D0}" destId="{FB81D699-03F6-4DF2-AA28-C82C6DAC67AF}" srcOrd="3" destOrd="0" parTransId="{AC69865B-A048-48ED-8C1B-CEC9B259FAFA}" sibTransId="{00D708D4-74C7-4BB5-9779-E14BFC5CDFB3}"/>
    <dgm:cxn modelId="{136B6119-7BD0-48F9-9AB3-BC0B3A45533A}" type="presOf" srcId="{B14CDABF-38CF-46D4-B650-BEB9F640A3C3}" destId="{E99418E8-7F0A-4BEE-8261-82B98F491EF5}" srcOrd="0" destOrd="0" presId="urn:microsoft.com/office/officeart/2005/8/layout/hierarchy1"/>
    <dgm:cxn modelId="{C3632820-1AAA-4CC0-B49A-8518578C5DD5}" type="presOf" srcId="{BDD5DB82-71B4-4B7C-80B0-A1CF3804DC9E}" destId="{D2396DE8-1141-4A08-A788-E0FC63BA9831}" srcOrd="0" destOrd="0" presId="urn:microsoft.com/office/officeart/2005/8/layout/hierarchy1"/>
    <dgm:cxn modelId="{6E1A8320-C86B-4735-A8E5-E53F8D99E32A}" type="presOf" srcId="{2F97B65F-4706-49B8-BDC7-A7EAEC0CC8D0}" destId="{A3149488-A6E8-484F-8D3A-A64487AF4A0A}" srcOrd="0" destOrd="0" presId="urn:microsoft.com/office/officeart/2005/8/layout/hierarchy1"/>
    <dgm:cxn modelId="{D9550622-2253-4089-834F-4AC751A7F5CA}" type="presOf" srcId="{6E06C0B9-990D-42C4-86AF-DB679467ED4B}" destId="{D5C8632A-9169-4931-9DB3-433759273C75}" srcOrd="0" destOrd="0" presId="urn:microsoft.com/office/officeart/2005/8/layout/hierarchy1"/>
    <dgm:cxn modelId="{10DE722A-8641-4F67-B84A-C46907DB4FBE}" srcId="{2F97B65F-4706-49B8-BDC7-A7EAEC0CC8D0}" destId="{C3542A8A-96F8-40B7-A62F-B2ACB9EF3BA2}" srcOrd="4" destOrd="0" parTransId="{0740E219-0ACA-4CB1-92F1-0871F5E07EFA}" sibTransId="{F422DB22-831A-45B6-AF24-D3CFD025BDEB}"/>
    <dgm:cxn modelId="{D4C47F2A-856A-42C0-9CC7-685EADB035F7}" type="presOf" srcId="{F8F8E690-537D-4584-A329-41CA111BD89C}" destId="{3138216C-B9EB-4A23-BC87-9780AC9D8971}" srcOrd="0" destOrd="0" presId="urn:microsoft.com/office/officeart/2005/8/layout/hierarchy1"/>
    <dgm:cxn modelId="{7FDE092C-B5D8-495A-89B1-DC246299D78D}" type="presOf" srcId="{3F0E3D9F-8506-4A0C-9397-EA95FF832C28}" destId="{5CAC5E2F-2721-4CE6-A433-1BF355B30133}" srcOrd="0" destOrd="0" presId="urn:microsoft.com/office/officeart/2005/8/layout/hierarchy1"/>
    <dgm:cxn modelId="{6503122D-3D92-4578-82B1-F60992ABEFBF}" type="presOf" srcId="{95FC2FD3-2011-4E48-A1B1-0445B8CFC0B6}" destId="{C9B40593-6DDE-4A81-B50B-B4DF3B347C68}" srcOrd="0" destOrd="0" presId="urn:microsoft.com/office/officeart/2005/8/layout/hierarchy1"/>
    <dgm:cxn modelId="{DADFD031-9045-444F-8F1B-8D6643D92EA4}" type="presOf" srcId="{67ACAB5B-7779-42C7-802F-AA5D3ACEB052}" destId="{7AD517CB-17B7-4A90-A467-AA1440A7DDBC}" srcOrd="0" destOrd="0" presId="urn:microsoft.com/office/officeart/2005/8/layout/hierarchy1"/>
    <dgm:cxn modelId="{5032B834-E3D4-4601-8144-31CE59D8E03E}" srcId="{FFF1F9ED-D360-4523-8D08-C4AB3220ECC6}" destId="{2F97B65F-4706-49B8-BDC7-A7EAEC0CC8D0}" srcOrd="1" destOrd="0" parTransId="{C5D998F5-BF86-4887-B052-CF561F34A564}" sibTransId="{9610D674-238B-48E0-A63C-B5C9EEDC216B}"/>
    <dgm:cxn modelId="{21D60138-F67A-4D97-8117-A5524442C987}" type="presOf" srcId="{C99BE50D-09E5-42D3-B8F6-A8636BF2E635}" destId="{75C6B656-F305-4A9A-B44D-65A9F175DB59}" srcOrd="0" destOrd="0" presId="urn:microsoft.com/office/officeart/2005/8/layout/hierarchy1"/>
    <dgm:cxn modelId="{B2D9245C-2A68-4E8E-931E-63DCE5A810F4}" srcId="{B3C0CCFF-436A-4605-B86C-6D2D92F659BF}" destId="{FFF1F9ED-D360-4523-8D08-C4AB3220ECC6}" srcOrd="1" destOrd="0" parTransId="{3F0E3D9F-8506-4A0C-9397-EA95FF832C28}" sibTransId="{6EA53BAA-77D2-40CE-9F45-95567DA2C83C}"/>
    <dgm:cxn modelId="{BC1B7E5C-2AB9-4B08-8F94-F07CECD88BA2}" type="presOf" srcId="{FFF1F9ED-D360-4523-8D08-C4AB3220ECC6}" destId="{E8483308-ACF8-4573-8DBD-3B6FC61B7B75}" srcOrd="0" destOrd="0" presId="urn:microsoft.com/office/officeart/2005/8/layout/hierarchy1"/>
    <dgm:cxn modelId="{859B5460-B564-4CDB-97BD-8C06C115C959}" type="presOf" srcId="{C5D998F5-BF86-4887-B052-CF561F34A564}" destId="{1850E875-9E01-4BBC-BC8F-BD805379A4C1}" srcOrd="0" destOrd="0" presId="urn:microsoft.com/office/officeart/2005/8/layout/hierarchy1"/>
    <dgm:cxn modelId="{0FF19943-53AB-4D2D-8716-ADB39CCB6F3A}" srcId="{2F97B65F-4706-49B8-BDC7-A7EAEC0CC8D0}" destId="{C99BE50D-09E5-42D3-B8F6-A8636BF2E635}" srcOrd="0" destOrd="0" parTransId="{F8F8E690-537D-4584-A329-41CA111BD89C}" sibTransId="{E0A94CD8-4C58-436A-A9A6-FD66FB5B1740}"/>
    <dgm:cxn modelId="{7B26536F-2D45-4931-BE83-03B5F5C122C0}" srcId="{B3C0CCFF-436A-4605-B86C-6D2D92F659BF}" destId="{505E10DF-C30D-4B62-87FD-6EF979FAB9D7}" srcOrd="0" destOrd="0" parTransId="{BBF7350A-FED2-4329-BFF0-0A671DDE1F4D}" sibTransId="{CF687AF0-C72F-422D-A318-8E3ADE620243}"/>
    <dgm:cxn modelId="{5DAD6E70-ED86-4D54-B4B0-F9BF6EBE35CE}" type="presOf" srcId="{F1563152-C4EB-46D5-BA7E-D63C444C5172}" destId="{7F73AC9A-C140-43ED-A940-9EFBEE1DBA67}" srcOrd="0" destOrd="0" presId="urn:microsoft.com/office/officeart/2005/8/layout/hierarchy1"/>
    <dgm:cxn modelId="{2E305457-8AB7-4C7F-AF9D-CD8A8099E323}" srcId="{FFF1F9ED-D360-4523-8D08-C4AB3220ECC6}" destId="{3942107E-8AF2-4667-BF72-F634E7318A58}" srcOrd="0" destOrd="0" parTransId="{B14CDABF-38CF-46D4-B650-BEB9F640A3C3}" sibTransId="{78905717-1548-4A1C-8EFE-E4F491003AC8}"/>
    <dgm:cxn modelId="{B00FC886-1047-4AB4-A678-90D44639D5EB}" type="presOf" srcId="{8ED97532-7304-4D92-A78E-638DEA6623D9}" destId="{23E0CCB2-ECBD-4597-8411-F743E24AE1B4}" srcOrd="0" destOrd="0" presId="urn:microsoft.com/office/officeart/2005/8/layout/hierarchy1"/>
    <dgm:cxn modelId="{2C78E38F-B209-4BE3-8896-3EAC0D053A11}" type="presOf" srcId="{505E10DF-C30D-4B62-87FD-6EF979FAB9D7}" destId="{A409D27E-AC97-461C-B29E-A0E16F2238D4}" srcOrd="0" destOrd="0" presId="urn:microsoft.com/office/officeart/2005/8/layout/hierarchy1"/>
    <dgm:cxn modelId="{710C9B98-96F1-4B2C-B0C3-ECEF54744F94}" type="presOf" srcId="{3942107E-8AF2-4667-BF72-F634E7318A58}" destId="{2B5E8F50-0653-4E51-93E6-6084718A7C23}" srcOrd="0" destOrd="0" presId="urn:microsoft.com/office/officeart/2005/8/layout/hierarchy1"/>
    <dgm:cxn modelId="{318D8D9B-6ED3-4E78-B201-F225F13ADD75}" type="presOf" srcId="{FB81D699-03F6-4DF2-AA28-C82C6DAC67AF}" destId="{4862084F-2F55-4D36-B82C-22715EEDCD07}" srcOrd="0" destOrd="0" presId="urn:microsoft.com/office/officeart/2005/8/layout/hierarchy1"/>
    <dgm:cxn modelId="{C63553A7-5F94-4025-B262-E5F10C6168C2}" type="presOf" srcId="{C2AE10F1-1A64-4DA6-9C1A-58F4C98ECAF9}" destId="{1AA9C01F-F6B2-4303-B10A-026456094509}" srcOrd="0" destOrd="0" presId="urn:microsoft.com/office/officeart/2005/8/layout/hierarchy1"/>
    <dgm:cxn modelId="{9509EDA9-54C0-4C1F-982C-445C4CEB63F8}" type="presOf" srcId="{C3542A8A-96F8-40B7-A62F-B2ACB9EF3BA2}" destId="{E07AE447-C784-419D-86FB-56255C96CDDD}" srcOrd="0" destOrd="0" presId="urn:microsoft.com/office/officeart/2005/8/layout/hierarchy1"/>
    <dgm:cxn modelId="{B5402CB1-1E8A-4BA6-9FFC-6F8BDEDC1B9A}" srcId="{3942107E-8AF2-4667-BF72-F634E7318A58}" destId="{C2AE10F1-1A64-4DA6-9C1A-58F4C98ECAF9}" srcOrd="1" destOrd="0" parTransId="{9EB83361-0B69-484B-AE7E-39DDA66042AE}" sibTransId="{49853B25-E11B-409D-820B-F6B804BB7289}"/>
    <dgm:cxn modelId="{6432AFB1-C679-4848-86C0-1B23FEF318B1}" srcId="{FFF1F9ED-D360-4523-8D08-C4AB3220ECC6}" destId="{95FC2FD3-2011-4E48-A1B1-0445B8CFC0B6}" srcOrd="2" destOrd="0" parTransId="{947C60DD-DD30-43E5-A970-576838334985}" sibTransId="{78C43CD1-3F08-4E7C-B6E5-C524BDAE3488}"/>
    <dgm:cxn modelId="{57AF82BE-26FC-4CE1-B5F3-61812535FAFE}" srcId="{2F97B65F-4706-49B8-BDC7-A7EAEC0CC8D0}" destId="{8ED97532-7304-4D92-A78E-638DEA6623D9}" srcOrd="2" destOrd="0" parTransId="{FE2CA898-0861-48DA-BA87-48B1C785DA6F}" sibTransId="{E56BF577-85B8-4237-BE69-3A8921B6A36F}"/>
    <dgm:cxn modelId="{C72AE9D3-2E79-4BBE-BE4D-EBB105EB8537}" type="presOf" srcId="{0740E219-0ACA-4CB1-92F1-0871F5E07EFA}" destId="{4FA4DB50-4864-4E7B-BC56-0DCC0E5156D9}" srcOrd="0" destOrd="0" presId="urn:microsoft.com/office/officeart/2005/8/layout/hierarchy1"/>
    <dgm:cxn modelId="{062659D8-FC68-4F33-B6FA-6FC5A0DF9B7C}" type="presOf" srcId="{AC69865B-A048-48ED-8C1B-CEC9B259FAFA}" destId="{546C75D5-DF0C-4B03-8AC0-1D0465428F99}" srcOrd="0" destOrd="0" presId="urn:microsoft.com/office/officeart/2005/8/layout/hierarchy1"/>
    <dgm:cxn modelId="{4ACBCADB-8EE6-4B42-8ED0-4AD4FEBB55FC}" type="presOf" srcId="{9EB83361-0B69-484B-AE7E-39DDA66042AE}" destId="{FF87C93B-51EB-48AE-8044-ED8F9459344F}" srcOrd="0" destOrd="0" presId="urn:microsoft.com/office/officeart/2005/8/layout/hierarchy1"/>
    <dgm:cxn modelId="{FF244EDF-4BC1-45A5-9447-99E2A0F506B5}" type="presOf" srcId="{947C60DD-DD30-43E5-A970-576838334985}" destId="{4370FB4A-AE80-4526-9137-BC8037BA7A6F}" srcOrd="0" destOrd="0" presId="urn:microsoft.com/office/officeart/2005/8/layout/hierarchy1"/>
    <dgm:cxn modelId="{DE9F4EE4-8D16-4C2A-A240-E008E49E5DE2}" type="presOf" srcId="{B3C0CCFF-436A-4605-B86C-6D2D92F659BF}" destId="{DF73C101-2820-44A8-AC8F-AC6B3C79A0E3}" srcOrd="0" destOrd="0" presId="urn:microsoft.com/office/officeart/2005/8/layout/hierarchy1"/>
    <dgm:cxn modelId="{B9C133E8-32A3-478C-AB7C-E429E51AAD3C}" srcId="{3942107E-8AF2-4667-BF72-F634E7318A58}" destId="{BDD5DB82-71B4-4B7C-80B0-A1CF3804DC9E}" srcOrd="0" destOrd="0" parTransId="{82F7AB2D-BD9D-4871-A073-63BE1BCC4655}" sibTransId="{EDB35067-EBC3-4752-8C6F-ECC6EBE3C813}"/>
    <dgm:cxn modelId="{B6BA6707-B4EC-486A-89D2-459F9C19F174}" type="presParOf" srcId="{7AD517CB-17B7-4A90-A467-AA1440A7DDBC}" destId="{FF73CE42-B000-44AB-B7AA-1D13DD04A850}" srcOrd="0" destOrd="0" presId="urn:microsoft.com/office/officeart/2005/8/layout/hierarchy1"/>
    <dgm:cxn modelId="{A2483386-BFB8-43FA-A962-785F39161F3F}" type="presParOf" srcId="{FF73CE42-B000-44AB-B7AA-1D13DD04A850}" destId="{10C5393C-0431-40A5-A4AA-4719F7657656}" srcOrd="0" destOrd="0" presId="urn:microsoft.com/office/officeart/2005/8/layout/hierarchy1"/>
    <dgm:cxn modelId="{2CA503EE-93BB-4C2F-B41C-C468BC817513}" type="presParOf" srcId="{10C5393C-0431-40A5-A4AA-4719F7657656}" destId="{A1301D2A-78AC-4501-A817-32F905B7ACB3}" srcOrd="0" destOrd="0" presId="urn:microsoft.com/office/officeart/2005/8/layout/hierarchy1"/>
    <dgm:cxn modelId="{DD6B8987-41CE-458A-A87B-D446C71FFE36}" type="presParOf" srcId="{10C5393C-0431-40A5-A4AA-4719F7657656}" destId="{DF73C101-2820-44A8-AC8F-AC6B3C79A0E3}" srcOrd="1" destOrd="0" presId="urn:microsoft.com/office/officeart/2005/8/layout/hierarchy1"/>
    <dgm:cxn modelId="{5D92EEC9-5AC7-409F-AC0B-035196190C90}" type="presParOf" srcId="{FF73CE42-B000-44AB-B7AA-1D13DD04A850}" destId="{641760C8-AAED-4061-B629-304F7CD73FD9}" srcOrd="1" destOrd="0" presId="urn:microsoft.com/office/officeart/2005/8/layout/hierarchy1"/>
    <dgm:cxn modelId="{60E88F8C-F9F5-470E-A520-D0D4C334E4FF}" type="presParOf" srcId="{641760C8-AAED-4061-B629-304F7CD73FD9}" destId="{A1B8C9BD-A258-424D-B312-9F1B57F58F27}" srcOrd="0" destOrd="0" presId="urn:microsoft.com/office/officeart/2005/8/layout/hierarchy1"/>
    <dgm:cxn modelId="{C439B402-CDA1-4527-B9C5-A416055B373B}" type="presParOf" srcId="{641760C8-AAED-4061-B629-304F7CD73FD9}" destId="{2F28DF66-A295-4820-9B07-7F0FBC602CA7}" srcOrd="1" destOrd="0" presId="urn:microsoft.com/office/officeart/2005/8/layout/hierarchy1"/>
    <dgm:cxn modelId="{A1CEF977-4E67-40E1-A1F7-DEA82ABE457E}" type="presParOf" srcId="{2F28DF66-A295-4820-9B07-7F0FBC602CA7}" destId="{C9BAF643-0456-4F13-928B-83CA9B71C957}" srcOrd="0" destOrd="0" presId="urn:microsoft.com/office/officeart/2005/8/layout/hierarchy1"/>
    <dgm:cxn modelId="{1705ED20-886B-42BD-A303-C0FA18DF7126}" type="presParOf" srcId="{C9BAF643-0456-4F13-928B-83CA9B71C957}" destId="{603F1F67-795C-413E-A303-DBFB8315F2CC}" srcOrd="0" destOrd="0" presId="urn:microsoft.com/office/officeart/2005/8/layout/hierarchy1"/>
    <dgm:cxn modelId="{569A0CF2-42B5-48DF-81A9-674C5CFEA546}" type="presParOf" srcId="{C9BAF643-0456-4F13-928B-83CA9B71C957}" destId="{A409D27E-AC97-461C-B29E-A0E16F2238D4}" srcOrd="1" destOrd="0" presId="urn:microsoft.com/office/officeart/2005/8/layout/hierarchy1"/>
    <dgm:cxn modelId="{117C8393-20ED-4D74-A506-DC9A975396D8}" type="presParOf" srcId="{2F28DF66-A295-4820-9B07-7F0FBC602CA7}" destId="{544EDEC1-9090-4956-BB39-0ECAB500AEBD}" srcOrd="1" destOrd="0" presId="urn:microsoft.com/office/officeart/2005/8/layout/hierarchy1"/>
    <dgm:cxn modelId="{11F982B1-7BCD-43C5-9288-8F921060C440}" type="presParOf" srcId="{641760C8-AAED-4061-B629-304F7CD73FD9}" destId="{5CAC5E2F-2721-4CE6-A433-1BF355B30133}" srcOrd="2" destOrd="0" presId="urn:microsoft.com/office/officeart/2005/8/layout/hierarchy1"/>
    <dgm:cxn modelId="{125B19F4-DF0B-4D53-A697-DBEEC864A296}" type="presParOf" srcId="{641760C8-AAED-4061-B629-304F7CD73FD9}" destId="{FB82E1AA-B04A-4DA4-B2B9-DC3B7759AA20}" srcOrd="3" destOrd="0" presId="urn:microsoft.com/office/officeart/2005/8/layout/hierarchy1"/>
    <dgm:cxn modelId="{761946A0-7B3B-4508-815B-17E4FC935145}" type="presParOf" srcId="{FB82E1AA-B04A-4DA4-B2B9-DC3B7759AA20}" destId="{FFB61F95-2F08-429D-8A46-B0FE3378BD3C}" srcOrd="0" destOrd="0" presId="urn:microsoft.com/office/officeart/2005/8/layout/hierarchy1"/>
    <dgm:cxn modelId="{B5CE78C9-546D-4E2D-8A7D-8F2A93E60652}" type="presParOf" srcId="{FFB61F95-2F08-429D-8A46-B0FE3378BD3C}" destId="{16E519FC-AB99-46B2-AD76-490F19C8F5E5}" srcOrd="0" destOrd="0" presId="urn:microsoft.com/office/officeart/2005/8/layout/hierarchy1"/>
    <dgm:cxn modelId="{748C640E-05F5-4CF3-8140-355A7A8AE2F3}" type="presParOf" srcId="{FFB61F95-2F08-429D-8A46-B0FE3378BD3C}" destId="{E8483308-ACF8-4573-8DBD-3B6FC61B7B75}" srcOrd="1" destOrd="0" presId="urn:microsoft.com/office/officeart/2005/8/layout/hierarchy1"/>
    <dgm:cxn modelId="{B51678F7-0664-4027-88D5-29049C60EF95}" type="presParOf" srcId="{FB82E1AA-B04A-4DA4-B2B9-DC3B7759AA20}" destId="{D68143D7-F475-44C2-9D51-9D3E968D905D}" srcOrd="1" destOrd="0" presId="urn:microsoft.com/office/officeart/2005/8/layout/hierarchy1"/>
    <dgm:cxn modelId="{9EB9DC90-DA53-4D39-93F4-A69C4DE4623B}" type="presParOf" srcId="{D68143D7-F475-44C2-9D51-9D3E968D905D}" destId="{E99418E8-7F0A-4BEE-8261-82B98F491EF5}" srcOrd="0" destOrd="0" presId="urn:microsoft.com/office/officeart/2005/8/layout/hierarchy1"/>
    <dgm:cxn modelId="{94337E6F-17DC-4667-8F03-12F47388FAF7}" type="presParOf" srcId="{D68143D7-F475-44C2-9D51-9D3E968D905D}" destId="{8EB7F120-EE92-4DB2-8411-9C12138565B0}" srcOrd="1" destOrd="0" presId="urn:microsoft.com/office/officeart/2005/8/layout/hierarchy1"/>
    <dgm:cxn modelId="{F7FE6789-C44B-472E-BB4C-9CEC47B25725}" type="presParOf" srcId="{8EB7F120-EE92-4DB2-8411-9C12138565B0}" destId="{A4069000-3890-4592-86EB-179AF1D31EB0}" srcOrd="0" destOrd="0" presId="urn:microsoft.com/office/officeart/2005/8/layout/hierarchy1"/>
    <dgm:cxn modelId="{A74E8A8F-F07C-424B-9DCE-54EEEF22A3CB}" type="presParOf" srcId="{A4069000-3890-4592-86EB-179AF1D31EB0}" destId="{F3D8E5DC-9287-498F-A0F1-22A329953B73}" srcOrd="0" destOrd="0" presId="urn:microsoft.com/office/officeart/2005/8/layout/hierarchy1"/>
    <dgm:cxn modelId="{7B010ED5-926F-4CCF-A83A-095163936EF6}" type="presParOf" srcId="{A4069000-3890-4592-86EB-179AF1D31EB0}" destId="{2B5E8F50-0653-4E51-93E6-6084718A7C23}" srcOrd="1" destOrd="0" presId="urn:microsoft.com/office/officeart/2005/8/layout/hierarchy1"/>
    <dgm:cxn modelId="{9713DF56-482B-4E5F-B7A1-F31EB08DF0A5}" type="presParOf" srcId="{8EB7F120-EE92-4DB2-8411-9C12138565B0}" destId="{3CB51686-0402-46D0-AF70-9B0C1B5B0CEC}" srcOrd="1" destOrd="0" presId="urn:microsoft.com/office/officeart/2005/8/layout/hierarchy1"/>
    <dgm:cxn modelId="{EBC9BB6F-2FC6-473E-AEE2-EF73F6446F9A}" type="presParOf" srcId="{3CB51686-0402-46D0-AF70-9B0C1B5B0CEC}" destId="{A34F7D14-0489-4C2F-8F11-92592C448433}" srcOrd="0" destOrd="0" presId="urn:microsoft.com/office/officeart/2005/8/layout/hierarchy1"/>
    <dgm:cxn modelId="{69531527-A7A0-4E25-ADBF-C2B85A1F037A}" type="presParOf" srcId="{3CB51686-0402-46D0-AF70-9B0C1B5B0CEC}" destId="{E7C982C1-045D-4553-A4E4-B45F24968006}" srcOrd="1" destOrd="0" presId="urn:microsoft.com/office/officeart/2005/8/layout/hierarchy1"/>
    <dgm:cxn modelId="{DC30E7FF-278C-441D-9C86-4E29E7814AF4}" type="presParOf" srcId="{E7C982C1-045D-4553-A4E4-B45F24968006}" destId="{E9FC43D6-2628-491D-94C3-C5D1F9229E71}" srcOrd="0" destOrd="0" presId="urn:microsoft.com/office/officeart/2005/8/layout/hierarchy1"/>
    <dgm:cxn modelId="{DA7B04C4-B1ED-4C87-9AC5-06546FAE25A6}" type="presParOf" srcId="{E9FC43D6-2628-491D-94C3-C5D1F9229E71}" destId="{F397B341-A933-42B1-8F75-F9C531D3912E}" srcOrd="0" destOrd="0" presId="urn:microsoft.com/office/officeart/2005/8/layout/hierarchy1"/>
    <dgm:cxn modelId="{CFEEC97F-E130-4E70-BB07-4C02C16C01CB}" type="presParOf" srcId="{E9FC43D6-2628-491D-94C3-C5D1F9229E71}" destId="{D2396DE8-1141-4A08-A788-E0FC63BA9831}" srcOrd="1" destOrd="0" presId="urn:microsoft.com/office/officeart/2005/8/layout/hierarchy1"/>
    <dgm:cxn modelId="{CAF51404-B2E9-4661-B91E-F10DE308368E}" type="presParOf" srcId="{E7C982C1-045D-4553-A4E4-B45F24968006}" destId="{B35BA8DC-AFDB-4C02-AB04-9DA21B9A43CA}" srcOrd="1" destOrd="0" presId="urn:microsoft.com/office/officeart/2005/8/layout/hierarchy1"/>
    <dgm:cxn modelId="{4E22D902-F72D-4169-9479-542A52707641}" type="presParOf" srcId="{3CB51686-0402-46D0-AF70-9B0C1B5B0CEC}" destId="{FF87C93B-51EB-48AE-8044-ED8F9459344F}" srcOrd="2" destOrd="0" presId="urn:microsoft.com/office/officeart/2005/8/layout/hierarchy1"/>
    <dgm:cxn modelId="{E1D156E8-95B9-48C8-A7F1-5FCEED1F7A02}" type="presParOf" srcId="{3CB51686-0402-46D0-AF70-9B0C1B5B0CEC}" destId="{5B142D3A-F87F-4965-90FD-723CCB46A927}" srcOrd="3" destOrd="0" presId="urn:microsoft.com/office/officeart/2005/8/layout/hierarchy1"/>
    <dgm:cxn modelId="{9BE554F3-10E4-4EB9-88C3-BF33EF28AABD}" type="presParOf" srcId="{5B142D3A-F87F-4965-90FD-723CCB46A927}" destId="{C7DCCC6B-252B-489C-A75D-9DECE80D73A1}" srcOrd="0" destOrd="0" presId="urn:microsoft.com/office/officeart/2005/8/layout/hierarchy1"/>
    <dgm:cxn modelId="{CCC48DB9-0099-49BA-97A6-1EA307B41670}" type="presParOf" srcId="{C7DCCC6B-252B-489C-A75D-9DECE80D73A1}" destId="{7FECE9EB-1903-4CD2-9B26-E6C54FD6E321}" srcOrd="0" destOrd="0" presId="urn:microsoft.com/office/officeart/2005/8/layout/hierarchy1"/>
    <dgm:cxn modelId="{B5D65AA3-7808-47AB-9886-70B56D72F789}" type="presParOf" srcId="{C7DCCC6B-252B-489C-A75D-9DECE80D73A1}" destId="{1AA9C01F-F6B2-4303-B10A-026456094509}" srcOrd="1" destOrd="0" presId="urn:microsoft.com/office/officeart/2005/8/layout/hierarchy1"/>
    <dgm:cxn modelId="{8E5ED3AC-B6FA-4AFF-9DA1-F791E7D56AE9}" type="presParOf" srcId="{5B142D3A-F87F-4965-90FD-723CCB46A927}" destId="{F5AB11E4-66E2-43B4-B150-31C128B31314}" srcOrd="1" destOrd="0" presId="urn:microsoft.com/office/officeart/2005/8/layout/hierarchy1"/>
    <dgm:cxn modelId="{482D8D29-3C88-4405-91FB-255E55040C18}" type="presParOf" srcId="{D68143D7-F475-44C2-9D51-9D3E968D905D}" destId="{1850E875-9E01-4BBC-BC8F-BD805379A4C1}" srcOrd="2" destOrd="0" presId="urn:microsoft.com/office/officeart/2005/8/layout/hierarchy1"/>
    <dgm:cxn modelId="{FFC41FDA-4EB6-419D-9398-B2E1A9E5A77B}" type="presParOf" srcId="{D68143D7-F475-44C2-9D51-9D3E968D905D}" destId="{D821FE58-9B92-47F7-8697-24019DC18B16}" srcOrd="3" destOrd="0" presId="urn:microsoft.com/office/officeart/2005/8/layout/hierarchy1"/>
    <dgm:cxn modelId="{23E4DDAC-1093-452B-9E7C-1248DB7E4907}" type="presParOf" srcId="{D821FE58-9B92-47F7-8697-24019DC18B16}" destId="{583B61A4-4D28-4614-86C2-1204498EE766}" srcOrd="0" destOrd="0" presId="urn:microsoft.com/office/officeart/2005/8/layout/hierarchy1"/>
    <dgm:cxn modelId="{E20E24D6-9F0D-4EB6-9E10-8C0777ECC996}" type="presParOf" srcId="{583B61A4-4D28-4614-86C2-1204498EE766}" destId="{AF31FE50-000E-4297-A2BD-5253924553C4}" srcOrd="0" destOrd="0" presId="urn:microsoft.com/office/officeart/2005/8/layout/hierarchy1"/>
    <dgm:cxn modelId="{82164517-121B-4C85-A501-457ADF27B157}" type="presParOf" srcId="{583B61A4-4D28-4614-86C2-1204498EE766}" destId="{A3149488-A6E8-484F-8D3A-A64487AF4A0A}" srcOrd="1" destOrd="0" presId="urn:microsoft.com/office/officeart/2005/8/layout/hierarchy1"/>
    <dgm:cxn modelId="{C7D6E471-2E63-4AB6-9842-A98412714301}" type="presParOf" srcId="{D821FE58-9B92-47F7-8697-24019DC18B16}" destId="{DFC9BE77-040A-4428-B75A-A1FB4049566C}" srcOrd="1" destOrd="0" presId="urn:microsoft.com/office/officeart/2005/8/layout/hierarchy1"/>
    <dgm:cxn modelId="{C549143B-1255-4F5C-B2CB-FEFD84802B91}" type="presParOf" srcId="{DFC9BE77-040A-4428-B75A-A1FB4049566C}" destId="{3138216C-B9EB-4A23-BC87-9780AC9D8971}" srcOrd="0" destOrd="0" presId="urn:microsoft.com/office/officeart/2005/8/layout/hierarchy1"/>
    <dgm:cxn modelId="{5DDAC518-170F-4590-95A4-15FAB7BD88C9}" type="presParOf" srcId="{DFC9BE77-040A-4428-B75A-A1FB4049566C}" destId="{99DB6BEF-659D-4A70-92BA-25427A9D48E0}" srcOrd="1" destOrd="0" presId="urn:microsoft.com/office/officeart/2005/8/layout/hierarchy1"/>
    <dgm:cxn modelId="{A27B2005-CD21-441A-A1DF-8F1E7EF39689}" type="presParOf" srcId="{99DB6BEF-659D-4A70-92BA-25427A9D48E0}" destId="{CC14CE5B-6397-432F-B442-24A0961ACC1F}" srcOrd="0" destOrd="0" presId="urn:microsoft.com/office/officeart/2005/8/layout/hierarchy1"/>
    <dgm:cxn modelId="{95A02A3C-A463-4A95-A03F-DEBF55273AA1}" type="presParOf" srcId="{CC14CE5B-6397-432F-B442-24A0961ACC1F}" destId="{19B1FC4C-1B3D-4044-B054-94866529E3D2}" srcOrd="0" destOrd="0" presId="urn:microsoft.com/office/officeart/2005/8/layout/hierarchy1"/>
    <dgm:cxn modelId="{C70A6707-2030-4F6C-AD0A-D55D42338C98}" type="presParOf" srcId="{CC14CE5B-6397-432F-B442-24A0961ACC1F}" destId="{75C6B656-F305-4A9A-B44D-65A9F175DB59}" srcOrd="1" destOrd="0" presId="urn:microsoft.com/office/officeart/2005/8/layout/hierarchy1"/>
    <dgm:cxn modelId="{323F6E39-7F51-4C54-8824-AF97D53EA81A}" type="presParOf" srcId="{99DB6BEF-659D-4A70-92BA-25427A9D48E0}" destId="{0299C89A-A54F-4CA0-AD73-FE94619469A7}" srcOrd="1" destOrd="0" presId="urn:microsoft.com/office/officeart/2005/8/layout/hierarchy1"/>
    <dgm:cxn modelId="{2575AD3A-93F4-4952-8A44-1808FF6AE430}" type="presParOf" srcId="{DFC9BE77-040A-4428-B75A-A1FB4049566C}" destId="{7F73AC9A-C140-43ED-A940-9EFBEE1DBA67}" srcOrd="2" destOrd="0" presId="urn:microsoft.com/office/officeart/2005/8/layout/hierarchy1"/>
    <dgm:cxn modelId="{6756EB42-1ACC-4A09-AC13-3DB0941B5885}" type="presParOf" srcId="{DFC9BE77-040A-4428-B75A-A1FB4049566C}" destId="{BEF5B2C8-1C39-4E55-A988-B5A0A7F31741}" srcOrd="3" destOrd="0" presId="urn:microsoft.com/office/officeart/2005/8/layout/hierarchy1"/>
    <dgm:cxn modelId="{A9F81027-1268-44F7-9610-02FAB9E94500}" type="presParOf" srcId="{BEF5B2C8-1C39-4E55-A988-B5A0A7F31741}" destId="{9D3E2E25-D0AB-4DAF-A780-FB65053A95A1}" srcOrd="0" destOrd="0" presId="urn:microsoft.com/office/officeart/2005/8/layout/hierarchy1"/>
    <dgm:cxn modelId="{31761E2A-A7BC-43C0-B13D-8BA144824EB7}" type="presParOf" srcId="{9D3E2E25-D0AB-4DAF-A780-FB65053A95A1}" destId="{5D2B2321-1B02-4C3D-9812-E63D1C26832C}" srcOrd="0" destOrd="0" presId="urn:microsoft.com/office/officeart/2005/8/layout/hierarchy1"/>
    <dgm:cxn modelId="{21260C83-5741-4C7D-B538-52BE2EC29B6F}" type="presParOf" srcId="{9D3E2E25-D0AB-4DAF-A780-FB65053A95A1}" destId="{D5C8632A-9169-4931-9DB3-433759273C75}" srcOrd="1" destOrd="0" presId="urn:microsoft.com/office/officeart/2005/8/layout/hierarchy1"/>
    <dgm:cxn modelId="{349A7546-1392-4BE0-B41A-74549FCF363A}" type="presParOf" srcId="{BEF5B2C8-1C39-4E55-A988-B5A0A7F31741}" destId="{437AA6C6-EC45-413A-9FBB-ABE41969A5DE}" srcOrd="1" destOrd="0" presId="urn:microsoft.com/office/officeart/2005/8/layout/hierarchy1"/>
    <dgm:cxn modelId="{FFE57468-6E2E-4054-89BA-BAE832B1E478}" type="presParOf" srcId="{DFC9BE77-040A-4428-B75A-A1FB4049566C}" destId="{644F7273-21BA-4977-AEFF-D092FE3CDF47}" srcOrd="4" destOrd="0" presId="urn:microsoft.com/office/officeart/2005/8/layout/hierarchy1"/>
    <dgm:cxn modelId="{D44C2541-2DDE-458C-ABE7-EC53650570FC}" type="presParOf" srcId="{DFC9BE77-040A-4428-B75A-A1FB4049566C}" destId="{54BF497D-3266-4F4A-A6C4-AB85549D16AE}" srcOrd="5" destOrd="0" presId="urn:microsoft.com/office/officeart/2005/8/layout/hierarchy1"/>
    <dgm:cxn modelId="{7CCCDE8A-F8F2-44C1-934F-81007C3588BD}" type="presParOf" srcId="{54BF497D-3266-4F4A-A6C4-AB85549D16AE}" destId="{D53D9005-E244-4C32-91EE-67E31A1A0340}" srcOrd="0" destOrd="0" presId="urn:microsoft.com/office/officeart/2005/8/layout/hierarchy1"/>
    <dgm:cxn modelId="{4DDD850B-C7AB-420A-BA9B-35FB90691BD9}" type="presParOf" srcId="{D53D9005-E244-4C32-91EE-67E31A1A0340}" destId="{CC8B3A8B-C746-484F-9AB6-C69D6038B7DC}" srcOrd="0" destOrd="0" presId="urn:microsoft.com/office/officeart/2005/8/layout/hierarchy1"/>
    <dgm:cxn modelId="{976D629E-D473-4F63-91F4-F9C42AFE4E33}" type="presParOf" srcId="{D53D9005-E244-4C32-91EE-67E31A1A0340}" destId="{23E0CCB2-ECBD-4597-8411-F743E24AE1B4}" srcOrd="1" destOrd="0" presId="urn:microsoft.com/office/officeart/2005/8/layout/hierarchy1"/>
    <dgm:cxn modelId="{0D54D757-65FA-4114-A03E-32AF058E3525}" type="presParOf" srcId="{54BF497D-3266-4F4A-A6C4-AB85549D16AE}" destId="{E2C09BFD-B979-4ED0-8D35-9FE228B51E71}" srcOrd="1" destOrd="0" presId="urn:microsoft.com/office/officeart/2005/8/layout/hierarchy1"/>
    <dgm:cxn modelId="{77295831-EE92-4D80-9034-86B286ABCA67}" type="presParOf" srcId="{DFC9BE77-040A-4428-B75A-A1FB4049566C}" destId="{546C75D5-DF0C-4B03-8AC0-1D0465428F99}" srcOrd="6" destOrd="0" presId="urn:microsoft.com/office/officeart/2005/8/layout/hierarchy1"/>
    <dgm:cxn modelId="{861B7FE9-9F42-4508-BB97-E3125A3C8EA0}" type="presParOf" srcId="{DFC9BE77-040A-4428-B75A-A1FB4049566C}" destId="{F4BB257D-A129-415F-8303-856E4825C8F0}" srcOrd="7" destOrd="0" presId="urn:microsoft.com/office/officeart/2005/8/layout/hierarchy1"/>
    <dgm:cxn modelId="{708FEA3C-2C12-45C6-AA69-ECE1C5639EBD}" type="presParOf" srcId="{F4BB257D-A129-415F-8303-856E4825C8F0}" destId="{FFACE253-624B-44E8-8B8B-73F261163FD8}" srcOrd="0" destOrd="0" presId="urn:microsoft.com/office/officeart/2005/8/layout/hierarchy1"/>
    <dgm:cxn modelId="{FB6F7A7B-500D-4DB9-90E4-5B56479ED9C2}" type="presParOf" srcId="{FFACE253-624B-44E8-8B8B-73F261163FD8}" destId="{DD827B47-D493-46C8-8FDA-7BF76603638F}" srcOrd="0" destOrd="0" presId="urn:microsoft.com/office/officeart/2005/8/layout/hierarchy1"/>
    <dgm:cxn modelId="{04C83150-BC92-4FED-8579-A061598AC934}" type="presParOf" srcId="{FFACE253-624B-44E8-8B8B-73F261163FD8}" destId="{4862084F-2F55-4D36-B82C-22715EEDCD07}" srcOrd="1" destOrd="0" presId="urn:microsoft.com/office/officeart/2005/8/layout/hierarchy1"/>
    <dgm:cxn modelId="{CB464802-1663-4364-A32A-40D2E89D187A}" type="presParOf" srcId="{F4BB257D-A129-415F-8303-856E4825C8F0}" destId="{DD2EA198-C16C-48BD-A2E5-D9949072C865}" srcOrd="1" destOrd="0" presId="urn:microsoft.com/office/officeart/2005/8/layout/hierarchy1"/>
    <dgm:cxn modelId="{265BDC40-3B11-4365-B744-C779CA7C2170}" type="presParOf" srcId="{DFC9BE77-040A-4428-B75A-A1FB4049566C}" destId="{4FA4DB50-4864-4E7B-BC56-0DCC0E5156D9}" srcOrd="8" destOrd="0" presId="urn:microsoft.com/office/officeart/2005/8/layout/hierarchy1"/>
    <dgm:cxn modelId="{35CD266E-35B3-464F-B623-103FBCFF614B}" type="presParOf" srcId="{DFC9BE77-040A-4428-B75A-A1FB4049566C}" destId="{7D80E2E9-59F6-4FF3-BA97-F7F9EF10DA9F}" srcOrd="9" destOrd="0" presId="urn:microsoft.com/office/officeart/2005/8/layout/hierarchy1"/>
    <dgm:cxn modelId="{B87236DB-10E4-4C81-992C-7D7D44054466}" type="presParOf" srcId="{7D80E2E9-59F6-4FF3-BA97-F7F9EF10DA9F}" destId="{6B9B19E6-E092-4575-818E-7DBEC648939D}" srcOrd="0" destOrd="0" presId="urn:microsoft.com/office/officeart/2005/8/layout/hierarchy1"/>
    <dgm:cxn modelId="{E41E161F-3839-41D6-A48F-EF98D6911610}" type="presParOf" srcId="{6B9B19E6-E092-4575-818E-7DBEC648939D}" destId="{25104FE1-9436-4D86-A7E2-6945BE7A8049}" srcOrd="0" destOrd="0" presId="urn:microsoft.com/office/officeart/2005/8/layout/hierarchy1"/>
    <dgm:cxn modelId="{FD4CFE68-0CC8-412D-B97D-50B7E41E4136}" type="presParOf" srcId="{6B9B19E6-E092-4575-818E-7DBEC648939D}" destId="{E07AE447-C784-419D-86FB-56255C96CDDD}" srcOrd="1" destOrd="0" presId="urn:microsoft.com/office/officeart/2005/8/layout/hierarchy1"/>
    <dgm:cxn modelId="{B1E2BE13-15D8-4139-9EB0-3216D0F5D1FB}" type="presParOf" srcId="{7D80E2E9-59F6-4FF3-BA97-F7F9EF10DA9F}" destId="{A63E916B-5E73-4A6F-BD7C-198C0CA4AEE6}" srcOrd="1" destOrd="0" presId="urn:microsoft.com/office/officeart/2005/8/layout/hierarchy1"/>
    <dgm:cxn modelId="{E09FFD0E-593F-4F3A-8BB8-0ECDD2664685}" type="presParOf" srcId="{D68143D7-F475-44C2-9D51-9D3E968D905D}" destId="{4370FB4A-AE80-4526-9137-BC8037BA7A6F}" srcOrd="4" destOrd="0" presId="urn:microsoft.com/office/officeart/2005/8/layout/hierarchy1"/>
    <dgm:cxn modelId="{881ACB95-F5D9-47C8-B082-B86F0A792D25}" type="presParOf" srcId="{D68143D7-F475-44C2-9D51-9D3E968D905D}" destId="{8E512052-5CC2-4A6B-B703-410CAADFF0E8}" srcOrd="5" destOrd="0" presId="urn:microsoft.com/office/officeart/2005/8/layout/hierarchy1"/>
    <dgm:cxn modelId="{7EAA1D43-E816-4699-92AC-341B24213E18}" type="presParOf" srcId="{8E512052-5CC2-4A6B-B703-410CAADFF0E8}" destId="{7E50DB1F-D317-496B-8889-7F36A8B18B7B}" srcOrd="0" destOrd="0" presId="urn:microsoft.com/office/officeart/2005/8/layout/hierarchy1"/>
    <dgm:cxn modelId="{31ED1567-5F72-4653-AF31-B4395B5E6751}" type="presParOf" srcId="{7E50DB1F-D317-496B-8889-7F36A8B18B7B}" destId="{059A079B-A4EE-4D9A-B645-D1E2208507C3}" srcOrd="0" destOrd="0" presId="urn:microsoft.com/office/officeart/2005/8/layout/hierarchy1"/>
    <dgm:cxn modelId="{F252B61C-6F1F-4253-8592-DF693513015A}" type="presParOf" srcId="{7E50DB1F-D317-496B-8889-7F36A8B18B7B}" destId="{C9B40593-6DDE-4A81-B50B-B4DF3B347C68}" srcOrd="1" destOrd="0" presId="urn:microsoft.com/office/officeart/2005/8/layout/hierarchy1"/>
    <dgm:cxn modelId="{FD3ADBD6-AFA8-414D-9D16-213CA9C631B3}" type="presParOf" srcId="{8E512052-5CC2-4A6B-B703-410CAADFF0E8}" destId="{2EDE6DB7-4217-4B0A-9BF6-314D45C0103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0A6D95-D3D6-4BF7-B562-C728125B7C5A}"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US"/>
        </a:p>
      </dgm:t>
    </dgm:pt>
    <dgm:pt modelId="{046C4D6A-6C0A-4D7C-8141-54B22990D56D}">
      <dgm:prSet phldrT="[Text]" phldr="0"/>
      <dgm:spPr/>
      <dgm:t>
        <a:bodyPr/>
        <a:lstStyle/>
        <a:p>
          <a:pPr rtl="0"/>
          <a:r>
            <a:rPr lang="en-US" dirty="0" err="1">
              <a:latin typeface="Calibri"/>
              <a:cs typeface="Calibri"/>
            </a:rPr>
            <a:t>Upto</a:t>
          </a:r>
          <a:r>
            <a:rPr lang="en-US" dirty="0">
              <a:latin typeface="Calibri"/>
              <a:cs typeface="Calibri"/>
            </a:rPr>
            <a:t> 25yrs of age</a:t>
          </a:r>
          <a:endParaRPr lang="en-US" b="0" i="0" u="none" strike="noStrike" cap="none" baseline="0" noProof="0" dirty="0">
            <a:solidFill>
              <a:srgbClr val="010000"/>
            </a:solidFill>
            <a:latin typeface="Calibri"/>
            <a:cs typeface="Calibri"/>
          </a:endParaRPr>
        </a:p>
      </dgm:t>
    </dgm:pt>
    <dgm:pt modelId="{18636FA7-5C13-461A-8731-2E0AC904DF38}" type="parTrans" cxnId="{B9D42A95-1910-434D-96AF-9A0285A42FA6}">
      <dgm:prSet/>
      <dgm:spPr/>
      <dgm:t>
        <a:bodyPr/>
        <a:lstStyle/>
        <a:p>
          <a:endParaRPr lang="en-US"/>
        </a:p>
      </dgm:t>
    </dgm:pt>
    <dgm:pt modelId="{9A48E4BC-0837-4291-89BC-D252CAB986B1}" type="sibTrans" cxnId="{B9D42A95-1910-434D-96AF-9A0285A42FA6}">
      <dgm:prSet/>
      <dgm:spPr/>
      <dgm:t>
        <a:bodyPr/>
        <a:lstStyle/>
        <a:p>
          <a:endParaRPr lang="en-US"/>
        </a:p>
      </dgm:t>
    </dgm:pt>
    <dgm:pt modelId="{C02D5891-47E5-42EC-97CA-BA9ED996C89C}">
      <dgm:prSet phldrT="[Text]" phldr="0"/>
      <dgm:spPr/>
      <dgm:t>
        <a:bodyPr/>
        <a:lstStyle/>
        <a:p>
          <a:pPr rtl="0"/>
          <a:r>
            <a:rPr lang="en-US" dirty="0">
              <a:latin typeface="Calibri"/>
              <a:cs typeface="Calibri"/>
            </a:rPr>
            <a:t> Dentition </a:t>
          </a:r>
        </a:p>
      </dgm:t>
    </dgm:pt>
    <dgm:pt modelId="{8D0554A1-0611-4492-95BC-FF7056C157E6}" type="parTrans" cxnId="{D6CEC7E3-F1A3-4CB2-B91A-CE332EA8B71C}">
      <dgm:prSet/>
      <dgm:spPr/>
      <dgm:t>
        <a:bodyPr/>
        <a:lstStyle/>
        <a:p>
          <a:endParaRPr lang="en-US"/>
        </a:p>
      </dgm:t>
    </dgm:pt>
    <dgm:pt modelId="{130EA7E1-3A24-450B-8EF2-161CAAD81184}" type="sibTrans" cxnId="{D6CEC7E3-F1A3-4CB2-B91A-CE332EA8B71C}">
      <dgm:prSet/>
      <dgm:spPr/>
      <dgm:t>
        <a:bodyPr/>
        <a:lstStyle/>
        <a:p>
          <a:endParaRPr lang="en-US"/>
        </a:p>
      </dgm:t>
    </dgm:pt>
    <dgm:pt modelId="{0929DAD1-844B-49FC-B6DD-BBCF8D1295D4}">
      <dgm:prSet phldrT="[Text]" phldr="0"/>
      <dgm:spPr/>
      <dgm:t>
        <a:bodyPr/>
        <a:lstStyle/>
        <a:p>
          <a:pPr rtl="0"/>
          <a:r>
            <a:rPr lang="en-US" dirty="0">
              <a:latin typeface="Calibri"/>
              <a:cs typeface="Calibri"/>
            </a:rPr>
            <a:t>25yrs onwards</a:t>
          </a:r>
        </a:p>
      </dgm:t>
    </dgm:pt>
    <dgm:pt modelId="{EB789033-06D1-4D59-8CA1-2C43EFFC85AC}" type="parTrans" cxnId="{CB53095E-C7FD-4941-BE7D-472636D3CC16}">
      <dgm:prSet/>
      <dgm:spPr/>
      <dgm:t>
        <a:bodyPr/>
        <a:lstStyle/>
        <a:p>
          <a:endParaRPr lang="en-US"/>
        </a:p>
      </dgm:t>
    </dgm:pt>
    <dgm:pt modelId="{716AC326-2E02-4139-8773-622FF41D867F}" type="sibTrans" cxnId="{CB53095E-C7FD-4941-BE7D-472636D3CC16}">
      <dgm:prSet/>
      <dgm:spPr/>
      <dgm:t>
        <a:bodyPr/>
        <a:lstStyle/>
        <a:p>
          <a:endParaRPr lang="en-US"/>
        </a:p>
      </dgm:t>
    </dgm:pt>
    <dgm:pt modelId="{F7CE7770-4F48-4DF7-B20E-BE0E4023B871}">
      <dgm:prSet phldr="0"/>
      <dgm:spPr/>
      <dgm:t>
        <a:bodyPr/>
        <a:lstStyle/>
        <a:p>
          <a:r>
            <a:rPr lang="en-US" dirty="0">
              <a:latin typeface="Calibri"/>
              <a:cs typeface="Calibri"/>
            </a:rPr>
            <a:t> Ossification</a:t>
          </a:r>
        </a:p>
      </dgm:t>
    </dgm:pt>
    <dgm:pt modelId="{07140BB9-79BA-4B5E-B856-1344F58CD11A}" type="parTrans" cxnId="{13AB4483-B8E1-4D16-8FB6-2EEB8CEDA946}">
      <dgm:prSet/>
      <dgm:spPr/>
    </dgm:pt>
    <dgm:pt modelId="{8FA7C912-0F86-46C8-ABE6-BD9BD4C8367D}" type="sibTrans" cxnId="{13AB4483-B8E1-4D16-8FB6-2EEB8CEDA946}">
      <dgm:prSet/>
      <dgm:spPr/>
    </dgm:pt>
    <dgm:pt modelId="{68760E97-E536-4DBE-8C85-5FD91FFDAA5B}">
      <dgm:prSet phldr="0"/>
      <dgm:spPr/>
      <dgm:t>
        <a:bodyPr/>
        <a:lstStyle/>
        <a:p>
          <a:pPr rtl="0"/>
          <a:r>
            <a:rPr lang="en-US" dirty="0">
              <a:latin typeface="Calibri"/>
              <a:cs typeface="Calibri"/>
            </a:rPr>
            <a:t>Cranial sutures </a:t>
          </a:r>
        </a:p>
      </dgm:t>
    </dgm:pt>
    <dgm:pt modelId="{19CCD91D-C649-48E4-A203-E9922C0E62DA}" type="parTrans" cxnId="{D262987E-45AA-47C6-B7BD-E2F838F48171}">
      <dgm:prSet/>
      <dgm:spPr/>
    </dgm:pt>
    <dgm:pt modelId="{6805A16C-A86B-43F5-85B7-98F41FDE0522}" type="sibTrans" cxnId="{D262987E-45AA-47C6-B7BD-E2F838F48171}">
      <dgm:prSet/>
      <dgm:spPr/>
    </dgm:pt>
    <dgm:pt modelId="{D46AA295-DC27-46E8-B55A-EB9CFD5B1466}">
      <dgm:prSet phldr="0"/>
      <dgm:spPr/>
      <dgm:t>
        <a:bodyPr/>
        <a:lstStyle/>
        <a:p>
          <a:r>
            <a:rPr lang="en-US" dirty="0">
              <a:latin typeface="Calibri"/>
              <a:cs typeface="Calibri"/>
            </a:rPr>
            <a:t> Pubic symphysis</a:t>
          </a:r>
        </a:p>
      </dgm:t>
    </dgm:pt>
    <dgm:pt modelId="{335BEA78-5373-468F-AB4F-EDC4927346A8}" type="parTrans" cxnId="{50739394-199B-4269-B305-F50C9F242752}">
      <dgm:prSet/>
      <dgm:spPr/>
    </dgm:pt>
    <dgm:pt modelId="{D4433372-DC51-4035-A3D0-C5FB87B47D3B}" type="sibTrans" cxnId="{50739394-199B-4269-B305-F50C9F242752}">
      <dgm:prSet/>
      <dgm:spPr/>
    </dgm:pt>
    <dgm:pt modelId="{7C44F463-844A-4021-AAE9-28A18A93ACD8}" type="pres">
      <dgm:prSet presAssocID="{160A6D95-D3D6-4BF7-B562-C728125B7C5A}" presName="Name0" presStyleCnt="0">
        <dgm:presLayoutVars>
          <dgm:chPref val="3"/>
          <dgm:dir/>
          <dgm:animLvl val="lvl"/>
          <dgm:resizeHandles/>
        </dgm:presLayoutVars>
      </dgm:prSet>
      <dgm:spPr/>
    </dgm:pt>
    <dgm:pt modelId="{8C945FC9-E6A9-421D-A17D-6D7B46456A63}" type="pres">
      <dgm:prSet presAssocID="{046C4D6A-6C0A-4D7C-8141-54B22990D56D}" presName="horFlow" presStyleCnt="0"/>
      <dgm:spPr/>
    </dgm:pt>
    <dgm:pt modelId="{83B1DC9A-DBB9-46ED-B19E-8936693942B8}" type="pres">
      <dgm:prSet presAssocID="{046C4D6A-6C0A-4D7C-8141-54B22990D56D}" presName="bigChev" presStyleLbl="node1" presStyleIdx="0" presStyleCnt="2"/>
      <dgm:spPr/>
    </dgm:pt>
    <dgm:pt modelId="{6ABE1068-B929-4A3A-95C3-D32805D80772}" type="pres">
      <dgm:prSet presAssocID="{8D0554A1-0611-4492-95BC-FF7056C157E6}" presName="parTrans" presStyleCnt="0"/>
      <dgm:spPr/>
    </dgm:pt>
    <dgm:pt modelId="{981B082C-3778-40FB-B244-8F847400A7FE}" type="pres">
      <dgm:prSet presAssocID="{C02D5891-47E5-42EC-97CA-BA9ED996C89C}" presName="node" presStyleLbl="alignAccFollowNode1" presStyleIdx="0" presStyleCnt="4">
        <dgm:presLayoutVars>
          <dgm:bulletEnabled val="1"/>
        </dgm:presLayoutVars>
      </dgm:prSet>
      <dgm:spPr/>
    </dgm:pt>
    <dgm:pt modelId="{06F44306-AD96-4C4F-8C0D-AAE94E0D47ED}" type="pres">
      <dgm:prSet presAssocID="{130EA7E1-3A24-450B-8EF2-161CAAD81184}" presName="sibTrans" presStyleCnt="0"/>
      <dgm:spPr/>
    </dgm:pt>
    <dgm:pt modelId="{BECA0FB2-FF64-41F9-92F9-1CD7A69E0B15}" type="pres">
      <dgm:prSet presAssocID="{F7CE7770-4F48-4DF7-B20E-BE0E4023B871}" presName="node" presStyleLbl="alignAccFollowNode1" presStyleIdx="1" presStyleCnt="4">
        <dgm:presLayoutVars>
          <dgm:bulletEnabled val="1"/>
        </dgm:presLayoutVars>
      </dgm:prSet>
      <dgm:spPr/>
    </dgm:pt>
    <dgm:pt modelId="{32048CC7-BCFD-4409-81AC-452A8E6B41D7}" type="pres">
      <dgm:prSet presAssocID="{046C4D6A-6C0A-4D7C-8141-54B22990D56D}" presName="vSp" presStyleCnt="0"/>
      <dgm:spPr/>
    </dgm:pt>
    <dgm:pt modelId="{9106F6E4-C9A1-410C-9169-8896D1B0CCFE}" type="pres">
      <dgm:prSet presAssocID="{0929DAD1-844B-49FC-B6DD-BBCF8D1295D4}" presName="horFlow" presStyleCnt="0"/>
      <dgm:spPr/>
    </dgm:pt>
    <dgm:pt modelId="{7E38E268-707A-4EEB-BF48-22C9E9CC1EE0}" type="pres">
      <dgm:prSet presAssocID="{0929DAD1-844B-49FC-B6DD-BBCF8D1295D4}" presName="bigChev" presStyleLbl="node1" presStyleIdx="1" presStyleCnt="2"/>
      <dgm:spPr/>
    </dgm:pt>
    <dgm:pt modelId="{B68672F6-FF15-49A4-A112-49DDE51A5A04}" type="pres">
      <dgm:prSet presAssocID="{19CCD91D-C649-48E4-A203-E9922C0E62DA}" presName="parTrans" presStyleCnt="0"/>
      <dgm:spPr/>
    </dgm:pt>
    <dgm:pt modelId="{15B4CE7E-1D83-4191-B889-9FDCDE57D890}" type="pres">
      <dgm:prSet presAssocID="{68760E97-E536-4DBE-8C85-5FD91FFDAA5B}" presName="node" presStyleLbl="alignAccFollowNode1" presStyleIdx="2" presStyleCnt="4">
        <dgm:presLayoutVars>
          <dgm:bulletEnabled val="1"/>
        </dgm:presLayoutVars>
      </dgm:prSet>
      <dgm:spPr/>
    </dgm:pt>
    <dgm:pt modelId="{6B0F1B24-D231-40DD-BAE4-ABAF18A88522}" type="pres">
      <dgm:prSet presAssocID="{6805A16C-A86B-43F5-85B7-98F41FDE0522}" presName="sibTrans" presStyleCnt="0"/>
      <dgm:spPr/>
    </dgm:pt>
    <dgm:pt modelId="{D52D2E0C-FBCA-455F-BAD4-EF446D88619C}" type="pres">
      <dgm:prSet presAssocID="{D46AA295-DC27-46E8-B55A-EB9CFD5B1466}" presName="node" presStyleLbl="alignAccFollowNode1" presStyleIdx="3" presStyleCnt="4">
        <dgm:presLayoutVars>
          <dgm:bulletEnabled val="1"/>
        </dgm:presLayoutVars>
      </dgm:prSet>
      <dgm:spPr/>
    </dgm:pt>
  </dgm:ptLst>
  <dgm:cxnLst>
    <dgm:cxn modelId="{C654EE2E-CC5C-4A1D-92CF-494680948B3D}" type="presOf" srcId="{D46AA295-DC27-46E8-B55A-EB9CFD5B1466}" destId="{D52D2E0C-FBCA-455F-BAD4-EF446D88619C}" srcOrd="0" destOrd="0" presId="urn:microsoft.com/office/officeart/2005/8/layout/lProcess3"/>
    <dgm:cxn modelId="{CB53095E-C7FD-4941-BE7D-472636D3CC16}" srcId="{160A6D95-D3D6-4BF7-B562-C728125B7C5A}" destId="{0929DAD1-844B-49FC-B6DD-BBCF8D1295D4}" srcOrd="1" destOrd="0" parTransId="{EB789033-06D1-4D59-8CA1-2C43EFFC85AC}" sibTransId="{716AC326-2E02-4139-8773-622FF41D867F}"/>
    <dgm:cxn modelId="{C6D29C62-AFE0-46CD-B8C6-8D2F08170506}" type="presOf" srcId="{046C4D6A-6C0A-4D7C-8141-54B22990D56D}" destId="{83B1DC9A-DBB9-46ED-B19E-8936693942B8}" srcOrd="0" destOrd="0" presId="urn:microsoft.com/office/officeart/2005/8/layout/lProcess3"/>
    <dgm:cxn modelId="{BE934353-08D0-4678-BF8B-00F53398E99A}" type="presOf" srcId="{F7CE7770-4F48-4DF7-B20E-BE0E4023B871}" destId="{BECA0FB2-FF64-41F9-92F9-1CD7A69E0B15}" srcOrd="0" destOrd="0" presId="urn:microsoft.com/office/officeart/2005/8/layout/lProcess3"/>
    <dgm:cxn modelId="{DC413F57-3FA6-4397-9B4B-64BC41370F43}" type="presOf" srcId="{C02D5891-47E5-42EC-97CA-BA9ED996C89C}" destId="{981B082C-3778-40FB-B244-8F847400A7FE}" srcOrd="0" destOrd="0" presId="urn:microsoft.com/office/officeart/2005/8/layout/lProcess3"/>
    <dgm:cxn modelId="{4D28DA7D-C458-455A-90FE-D8AB9FB8929A}" type="presOf" srcId="{68760E97-E536-4DBE-8C85-5FD91FFDAA5B}" destId="{15B4CE7E-1D83-4191-B889-9FDCDE57D890}" srcOrd="0" destOrd="0" presId="urn:microsoft.com/office/officeart/2005/8/layout/lProcess3"/>
    <dgm:cxn modelId="{D262987E-45AA-47C6-B7BD-E2F838F48171}" srcId="{0929DAD1-844B-49FC-B6DD-BBCF8D1295D4}" destId="{68760E97-E536-4DBE-8C85-5FD91FFDAA5B}" srcOrd="0" destOrd="0" parTransId="{19CCD91D-C649-48E4-A203-E9922C0E62DA}" sibTransId="{6805A16C-A86B-43F5-85B7-98F41FDE0522}"/>
    <dgm:cxn modelId="{13AB4483-B8E1-4D16-8FB6-2EEB8CEDA946}" srcId="{046C4D6A-6C0A-4D7C-8141-54B22990D56D}" destId="{F7CE7770-4F48-4DF7-B20E-BE0E4023B871}" srcOrd="1" destOrd="0" parTransId="{07140BB9-79BA-4B5E-B856-1344F58CD11A}" sibTransId="{8FA7C912-0F86-46C8-ABE6-BD9BD4C8367D}"/>
    <dgm:cxn modelId="{50739394-199B-4269-B305-F50C9F242752}" srcId="{0929DAD1-844B-49FC-B6DD-BBCF8D1295D4}" destId="{D46AA295-DC27-46E8-B55A-EB9CFD5B1466}" srcOrd="1" destOrd="0" parTransId="{335BEA78-5373-468F-AB4F-EDC4927346A8}" sibTransId="{D4433372-DC51-4035-A3D0-C5FB87B47D3B}"/>
    <dgm:cxn modelId="{B9D42A95-1910-434D-96AF-9A0285A42FA6}" srcId="{160A6D95-D3D6-4BF7-B562-C728125B7C5A}" destId="{046C4D6A-6C0A-4D7C-8141-54B22990D56D}" srcOrd="0" destOrd="0" parTransId="{18636FA7-5C13-461A-8731-2E0AC904DF38}" sibTransId="{9A48E4BC-0837-4291-89BC-D252CAB986B1}"/>
    <dgm:cxn modelId="{3A3942AA-83B1-4E14-A490-FE83BC0650F0}" type="presOf" srcId="{160A6D95-D3D6-4BF7-B562-C728125B7C5A}" destId="{7C44F463-844A-4021-AAE9-28A18A93ACD8}" srcOrd="0" destOrd="0" presId="urn:microsoft.com/office/officeart/2005/8/layout/lProcess3"/>
    <dgm:cxn modelId="{E58B4FDC-F01C-46E4-8D1C-89D58D3BBB82}" type="presOf" srcId="{0929DAD1-844B-49FC-B6DD-BBCF8D1295D4}" destId="{7E38E268-707A-4EEB-BF48-22C9E9CC1EE0}" srcOrd="0" destOrd="0" presId="urn:microsoft.com/office/officeart/2005/8/layout/lProcess3"/>
    <dgm:cxn modelId="{D6CEC7E3-F1A3-4CB2-B91A-CE332EA8B71C}" srcId="{046C4D6A-6C0A-4D7C-8141-54B22990D56D}" destId="{C02D5891-47E5-42EC-97CA-BA9ED996C89C}" srcOrd="0" destOrd="0" parTransId="{8D0554A1-0611-4492-95BC-FF7056C157E6}" sibTransId="{130EA7E1-3A24-450B-8EF2-161CAAD81184}"/>
    <dgm:cxn modelId="{4483F47B-5611-4C29-AD01-5A61CB283DFA}" type="presParOf" srcId="{7C44F463-844A-4021-AAE9-28A18A93ACD8}" destId="{8C945FC9-E6A9-421D-A17D-6D7B46456A63}" srcOrd="0" destOrd="0" presId="urn:microsoft.com/office/officeart/2005/8/layout/lProcess3"/>
    <dgm:cxn modelId="{27B806DD-121B-4237-BFC5-B250EC5E772E}" type="presParOf" srcId="{8C945FC9-E6A9-421D-A17D-6D7B46456A63}" destId="{83B1DC9A-DBB9-46ED-B19E-8936693942B8}" srcOrd="0" destOrd="0" presId="urn:microsoft.com/office/officeart/2005/8/layout/lProcess3"/>
    <dgm:cxn modelId="{C229D546-68F2-47D8-9773-36D375251092}" type="presParOf" srcId="{8C945FC9-E6A9-421D-A17D-6D7B46456A63}" destId="{6ABE1068-B929-4A3A-95C3-D32805D80772}" srcOrd="1" destOrd="0" presId="urn:microsoft.com/office/officeart/2005/8/layout/lProcess3"/>
    <dgm:cxn modelId="{F67DCB4A-23D6-4433-97E6-045D51DEC9D2}" type="presParOf" srcId="{8C945FC9-E6A9-421D-A17D-6D7B46456A63}" destId="{981B082C-3778-40FB-B244-8F847400A7FE}" srcOrd="2" destOrd="0" presId="urn:microsoft.com/office/officeart/2005/8/layout/lProcess3"/>
    <dgm:cxn modelId="{561AB651-7BD6-42A8-82FA-29940072B06F}" type="presParOf" srcId="{8C945FC9-E6A9-421D-A17D-6D7B46456A63}" destId="{06F44306-AD96-4C4F-8C0D-AAE94E0D47ED}" srcOrd="3" destOrd="0" presId="urn:microsoft.com/office/officeart/2005/8/layout/lProcess3"/>
    <dgm:cxn modelId="{0CD28ABF-61B1-4DC9-B248-DE0D4CF5394D}" type="presParOf" srcId="{8C945FC9-E6A9-421D-A17D-6D7B46456A63}" destId="{BECA0FB2-FF64-41F9-92F9-1CD7A69E0B15}" srcOrd="4" destOrd="0" presId="urn:microsoft.com/office/officeart/2005/8/layout/lProcess3"/>
    <dgm:cxn modelId="{F6B6D73F-5E72-4233-962D-432B7C4D2D29}" type="presParOf" srcId="{7C44F463-844A-4021-AAE9-28A18A93ACD8}" destId="{32048CC7-BCFD-4409-81AC-452A8E6B41D7}" srcOrd="1" destOrd="0" presId="urn:microsoft.com/office/officeart/2005/8/layout/lProcess3"/>
    <dgm:cxn modelId="{443367EB-53C7-4BCC-A068-4B8E8A485A64}" type="presParOf" srcId="{7C44F463-844A-4021-AAE9-28A18A93ACD8}" destId="{9106F6E4-C9A1-410C-9169-8896D1B0CCFE}" srcOrd="2" destOrd="0" presId="urn:microsoft.com/office/officeart/2005/8/layout/lProcess3"/>
    <dgm:cxn modelId="{37AD968D-1219-4579-B29F-9CFDE06F2E98}" type="presParOf" srcId="{9106F6E4-C9A1-410C-9169-8896D1B0CCFE}" destId="{7E38E268-707A-4EEB-BF48-22C9E9CC1EE0}" srcOrd="0" destOrd="0" presId="urn:microsoft.com/office/officeart/2005/8/layout/lProcess3"/>
    <dgm:cxn modelId="{49B02869-70A4-4333-B03A-FCF383368C5C}" type="presParOf" srcId="{9106F6E4-C9A1-410C-9169-8896D1B0CCFE}" destId="{B68672F6-FF15-49A4-A112-49DDE51A5A04}" srcOrd="1" destOrd="0" presId="urn:microsoft.com/office/officeart/2005/8/layout/lProcess3"/>
    <dgm:cxn modelId="{57D5CB87-90E2-4DAB-8BCE-D3E31D04421D}" type="presParOf" srcId="{9106F6E4-C9A1-410C-9169-8896D1B0CCFE}" destId="{15B4CE7E-1D83-4191-B889-9FDCDE57D890}" srcOrd="2" destOrd="0" presId="urn:microsoft.com/office/officeart/2005/8/layout/lProcess3"/>
    <dgm:cxn modelId="{12E57EE0-E741-404A-9D73-4B6A3853189C}" type="presParOf" srcId="{9106F6E4-C9A1-410C-9169-8896D1B0CCFE}" destId="{6B0F1B24-D231-40DD-BAE4-ABAF18A88522}" srcOrd="3" destOrd="0" presId="urn:microsoft.com/office/officeart/2005/8/layout/lProcess3"/>
    <dgm:cxn modelId="{BAB37084-DF34-43BE-AA66-0FA98FB6735A}" type="presParOf" srcId="{9106F6E4-C9A1-410C-9169-8896D1B0CCFE}" destId="{D52D2E0C-FBCA-455F-BAD4-EF446D88619C}" srcOrd="4"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0206B8-3D61-4CAA-9327-A5EFE227A82F}">
      <dsp:nvSpPr>
        <dsp:cNvPr id="0" name=""/>
        <dsp:cNvSpPr/>
      </dsp:nvSpPr>
      <dsp:spPr>
        <a:xfrm>
          <a:off x="841352" y="2778"/>
          <a:ext cx="2849629" cy="1424829"/>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COMPACT/CORTICAL</a:t>
          </a:r>
        </a:p>
      </dsp:txBody>
      <dsp:txXfrm>
        <a:off x="883084" y="44510"/>
        <a:ext cx="2766165" cy="1341365"/>
      </dsp:txXfrm>
    </dsp:sp>
    <dsp:sp modelId="{EE538F9C-B28D-4881-A6BE-C6E1146A5CDC}">
      <dsp:nvSpPr>
        <dsp:cNvPr id="0" name=""/>
        <dsp:cNvSpPr/>
      </dsp:nvSpPr>
      <dsp:spPr>
        <a:xfrm>
          <a:off x="1126315" y="1427607"/>
          <a:ext cx="284962" cy="1068611"/>
        </a:xfrm>
        <a:custGeom>
          <a:avLst/>
          <a:gdLst/>
          <a:ahLst/>
          <a:cxnLst/>
          <a:rect l="0" t="0" r="0" b="0"/>
          <a:pathLst>
            <a:path>
              <a:moveTo>
                <a:pt x="0" y="0"/>
              </a:moveTo>
              <a:lnTo>
                <a:pt x="0" y="1068611"/>
              </a:lnTo>
              <a:lnTo>
                <a:pt x="284962" y="1068611"/>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112651B2-2807-4D01-AA1E-0FFBD3443D48}">
      <dsp:nvSpPr>
        <dsp:cNvPr id="0" name=""/>
        <dsp:cNvSpPr/>
      </dsp:nvSpPr>
      <dsp:spPr>
        <a:xfrm>
          <a:off x="1411278" y="1783811"/>
          <a:ext cx="2279703" cy="1424814"/>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Densely packed solid matter</a:t>
          </a:r>
        </a:p>
      </dsp:txBody>
      <dsp:txXfrm>
        <a:off x="1453009" y="1825542"/>
        <a:ext cx="2196241" cy="1341352"/>
      </dsp:txXfrm>
    </dsp:sp>
    <dsp:sp modelId="{53D59F10-1278-44F2-BDFD-5134419586A7}">
      <dsp:nvSpPr>
        <dsp:cNvPr id="0" name=""/>
        <dsp:cNvSpPr/>
      </dsp:nvSpPr>
      <dsp:spPr>
        <a:xfrm>
          <a:off x="1126315" y="1427607"/>
          <a:ext cx="284962" cy="2849629"/>
        </a:xfrm>
        <a:custGeom>
          <a:avLst/>
          <a:gdLst/>
          <a:ahLst/>
          <a:cxnLst/>
          <a:rect l="0" t="0" r="0" b="0"/>
          <a:pathLst>
            <a:path>
              <a:moveTo>
                <a:pt x="0" y="0"/>
              </a:moveTo>
              <a:lnTo>
                <a:pt x="0" y="2849629"/>
              </a:lnTo>
              <a:lnTo>
                <a:pt x="284962" y="2849629"/>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B6BAD99-67CF-48E3-AA91-A487E057AA35}">
      <dsp:nvSpPr>
        <dsp:cNvPr id="0" name=""/>
        <dsp:cNvSpPr/>
      </dsp:nvSpPr>
      <dsp:spPr>
        <a:xfrm>
          <a:off x="1411278" y="3564830"/>
          <a:ext cx="2279703" cy="1424814"/>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Little intertrabecular spaces</a:t>
          </a:r>
        </a:p>
      </dsp:txBody>
      <dsp:txXfrm>
        <a:off x="1453009" y="3606561"/>
        <a:ext cx="2196241" cy="1341352"/>
      </dsp:txXfrm>
    </dsp:sp>
    <dsp:sp modelId="{F89BE074-1422-4F32-B62A-527CB0C56381}">
      <dsp:nvSpPr>
        <dsp:cNvPr id="0" name=""/>
        <dsp:cNvSpPr/>
      </dsp:nvSpPr>
      <dsp:spPr>
        <a:xfrm>
          <a:off x="4403389" y="2778"/>
          <a:ext cx="2849629" cy="14248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CANCELLOUS/SPONGY</a:t>
          </a:r>
        </a:p>
      </dsp:txBody>
      <dsp:txXfrm>
        <a:off x="4445120" y="44509"/>
        <a:ext cx="2766167" cy="1341352"/>
      </dsp:txXfrm>
    </dsp:sp>
    <dsp:sp modelId="{6C84FA12-D6B0-4254-8BF4-BD780D3B0DA8}">
      <dsp:nvSpPr>
        <dsp:cNvPr id="0" name=""/>
        <dsp:cNvSpPr/>
      </dsp:nvSpPr>
      <dsp:spPr>
        <a:xfrm>
          <a:off x="4688352" y="1427593"/>
          <a:ext cx="284962" cy="1068611"/>
        </a:xfrm>
        <a:custGeom>
          <a:avLst/>
          <a:gdLst/>
          <a:ahLst/>
          <a:cxnLst/>
          <a:rect l="0" t="0" r="0" b="0"/>
          <a:pathLst>
            <a:path>
              <a:moveTo>
                <a:pt x="0" y="0"/>
              </a:moveTo>
              <a:lnTo>
                <a:pt x="0" y="1068611"/>
              </a:lnTo>
              <a:lnTo>
                <a:pt x="284962" y="1068611"/>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CF88A03E-4ED2-402E-A5EA-0D90B1E3AA4B}">
      <dsp:nvSpPr>
        <dsp:cNvPr id="0" name=""/>
        <dsp:cNvSpPr/>
      </dsp:nvSpPr>
      <dsp:spPr>
        <a:xfrm>
          <a:off x="4973315" y="1783797"/>
          <a:ext cx="2279703" cy="1424814"/>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Loosely packed trabeculae</a:t>
          </a:r>
        </a:p>
      </dsp:txBody>
      <dsp:txXfrm>
        <a:off x="5015046" y="1825528"/>
        <a:ext cx="2196241" cy="1341352"/>
      </dsp:txXfrm>
    </dsp:sp>
    <dsp:sp modelId="{3465499F-E9EE-4480-A4DB-87C2C8D89C19}">
      <dsp:nvSpPr>
        <dsp:cNvPr id="0" name=""/>
        <dsp:cNvSpPr/>
      </dsp:nvSpPr>
      <dsp:spPr>
        <a:xfrm>
          <a:off x="4688352" y="1427593"/>
          <a:ext cx="284962" cy="2849629"/>
        </a:xfrm>
        <a:custGeom>
          <a:avLst/>
          <a:gdLst/>
          <a:ahLst/>
          <a:cxnLst/>
          <a:rect l="0" t="0" r="0" b="0"/>
          <a:pathLst>
            <a:path>
              <a:moveTo>
                <a:pt x="0" y="0"/>
              </a:moveTo>
              <a:lnTo>
                <a:pt x="0" y="2849629"/>
              </a:lnTo>
              <a:lnTo>
                <a:pt x="284962" y="2849629"/>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B9245A7-6BCB-419C-82AF-9C0BFED8F1E5}">
      <dsp:nvSpPr>
        <dsp:cNvPr id="0" name=""/>
        <dsp:cNvSpPr/>
      </dsp:nvSpPr>
      <dsp:spPr>
        <a:xfrm>
          <a:off x="4973315" y="3564816"/>
          <a:ext cx="2279703" cy="1424814"/>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7625" tIns="31750" rIns="47625" bIns="31750" numCol="1" spcCol="1270" anchor="ctr" anchorCtr="0">
          <a:noAutofit/>
        </a:bodyPr>
        <a:lstStyle/>
        <a:p>
          <a:pPr marL="0" lvl="0" indent="0" algn="ctr" defTabSz="1111250">
            <a:lnSpc>
              <a:spcPct val="90000"/>
            </a:lnSpc>
            <a:spcBef>
              <a:spcPct val="0"/>
            </a:spcBef>
            <a:spcAft>
              <a:spcPct val="35000"/>
            </a:spcAft>
            <a:buNone/>
          </a:pPr>
          <a:r>
            <a:rPr lang="en-US" sz="2500" kern="1200" dirty="0"/>
            <a:t>More intertrabecular spaces</a:t>
          </a:r>
        </a:p>
      </dsp:txBody>
      <dsp:txXfrm>
        <a:off x="5015046" y="3606547"/>
        <a:ext cx="2196241" cy="13413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D1612F-62D3-4F4E-A927-AAAB3037E8AE}">
      <dsp:nvSpPr>
        <dsp:cNvPr id="0" name=""/>
        <dsp:cNvSpPr/>
      </dsp:nvSpPr>
      <dsp:spPr>
        <a:xfrm>
          <a:off x="8626728" y="3243153"/>
          <a:ext cx="1102944" cy="524901"/>
        </a:xfrm>
        <a:custGeom>
          <a:avLst/>
          <a:gdLst/>
          <a:ahLst/>
          <a:cxnLst/>
          <a:rect l="0" t="0" r="0" b="0"/>
          <a:pathLst>
            <a:path>
              <a:moveTo>
                <a:pt x="0" y="0"/>
              </a:moveTo>
              <a:lnTo>
                <a:pt x="0" y="357705"/>
              </a:lnTo>
              <a:lnTo>
                <a:pt x="1102944" y="357705"/>
              </a:lnTo>
              <a:lnTo>
                <a:pt x="1102944" y="524901"/>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466F3C7-BFD5-4179-A1CF-067058A307F3}">
      <dsp:nvSpPr>
        <dsp:cNvPr id="0" name=""/>
        <dsp:cNvSpPr/>
      </dsp:nvSpPr>
      <dsp:spPr>
        <a:xfrm>
          <a:off x="7523783" y="3243153"/>
          <a:ext cx="1102944" cy="524901"/>
        </a:xfrm>
        <a:custGeom>
          <a:avLst/>
          <a:gdLst/>
          <a:ahLst/>
          <a:cxnLst/>
          <a:rect l="0" t="0" r="0" b="0"/>
          <a:pathLst>
            <a:path>
              <a:moveTo>
                <a:pt x="1102944" y="0"/>
              </a:moveTo>
              <a:lnTo>
                <a:pt x="1102944" y="357705"/>
              </a:lnTo>
              <a:lnTo>
                <a:pt x="0" y="357705"/>
              </a:lnTo>
              <a:lnTo>
                <a:pt x="0" y="524901"/>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EE68959-34DD-45C2-A0B9-C35D212FEF78}">
      <dsp:nvSpPr>
        <dsp:cNvPr id="0" name=""/>
        <dsp:cNvSpPr/>
      </dsp:nvSpPr>
      <dsp:spPr>
        <a:xfrm>
          <a:off x="5869365" y="1572192"/>
          <a:ext cx="2757362" cy="524901"/>
        </a:xfrm>
        <a:custGeom>
          <a:avLst/>
          <a:gdLst/>
          <a:ahLst/>
          <a:cxnLst/>
          <a:rect l="0" t="0" r="0" b="0"/>
          <a:pathLst>
            <a:path>
              <a:moveTo>
                <a:pt x="0" y="0"/>
              </a:moveTo>
              <a:lnTo>
                <a:pt x="0" y="357705"/>
              </a:lnTo>
              <a:lnTo>
                <a:pt x="2757362" y="357705"/>
              </a:lnTo>
              <a:lnTo>
                <a:pt x="2757362" y="524901"/>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340B91DB-1BF2-499B-AF6D-B2A2E77A8EA4}">
      <dsp:nvSpPr>
        <dsp:cNvPr id="0" name=""/>
        <dsp:cNvSpPr/>
      </dsp:nvSpPr>
      <dsp:spPr>
        <a:xfrm>
          <a:off x="3112003" y="3243153"/>
          <a:ext cx="2205889" cy="524901"/>
        </a:xfrm>
        <a:custGeom>
          <a:avLst/>
          <a:gdLst/>
          <a:ahLst/>
          <a:cxnLst/>
          <a:rect l="0" t="0" r="0" b="0"/>
          <a:pathLst>
            <a:path>
              <a:moveTo>
                <a:pt x="0" y="0"/>
              </a:moveTo>
              <a:lnTo>
                <a:pt x="0" y="357705"/>
              </a:lnTo>
              <a:lnTo>
                <a:pt x="2205889" y="357705"/>
              </a:lnTo>
              <a:lnTo>
                <a:pt x="2205889" y="524901"/>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C6E2C5C-74FF-4D90-A0FF-73BCE5186452}">
      <dsp:nvSpPr>
        <dsp:cNvPr id="0" name=""/>
        <dsp:cNvSpPr/>
      </dsp:nvSpPr>
      <dsp:spPr>
        <a:xfrm>
          <a:off x="3066283" y="3243153"/>
          <a:ext cx="91440" cy="524901"/>
        </a:xfrm>
        <a:custGeom>
          <a:avLst/>
          <a:gdLst/>
          <a:ahLst/>
          <a:cxnLst/>
          <a:rect l="0" t="0" r="0" b="0"/>
          <a:pathLst>
            <a:path>
              <a:moveTo>
                <a:pt x="45720" y="0"/>
              </a:moveTo>
              <a:lnTo>
                <a:pt x="45720" y="524901"/>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9DC986D-9D4D-4E4F-84B5-B998A56E57F9}">
      <dsp:nvSpPr>
        <dsp:cNvPr id="0" name=""/>
        <dsp:cNvSpPr/>
      </dsp:nvSpPr>
      <dsp:spPr>
        <a:xfrm>
          <a:off x="906113" y="3243153"/>
          <a:ext cx="2205889" cy="524901"/>
        </a:xfrm>
        <a:custGeom>
          <a:avLst/>
          <a:gdLst/>
          <a:ahLst/>
          <a:cxnLst/>
          <a:rect l="0" t="0" r="0" b="0"/>
          <a:pathLst>
            <a:path>
              <a:moveTo>
                <a:pt x="2205889" y="0"/>
              </a:moveTo>
              <a:lnTo>
                <a:pt x="2205889" y="357705"/>
              </a:lnTo>
              <a:lnTo>
                <a:pt x="0" y="357705"/>
              </a:lnTo>
              <a:lnTo>
                <a:pt x="0" y="524901"/>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AADBF88-AD3F-4CCF-995C-D196E8B9FA42}">
      <dsp:nvSpPr>
        <dsp:cNvPr id="0" name=""/>
        <dsp:cNvSpPr/>
      </dsp:nvSpPr>
      <dsp:spPr>
        <a:xfrm>
          <a:off x="3112003" y="1572192"/>
          <a:ext cx="2757362" cy="524901"/>
        </a:xfrm>
        <a:custGeom>
          <a:avLst/>
          <a:gdLst/>
          <a:ahLst/>
          <a:cxnLst/>
          <a:rect l="0" t="0" r="0" b="0"/>
          <a:pathLst>
            <a:path>
              <a:moveTo>
                <a:pt x="2757362" y="0"/>
              </a:moveTo>
              <a:lnTo>
                <a:pt x="2757362" y="357705"/>
              </a:lnTo>
              <a:lnTo>
                <a:pt x="0" y="357705"/>
              </a:lnTo>
              <a:lnTo>
                <a:pt x="0" y="524901"/>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B783671-3F99-4E78-8465-36975E7AD5B5}">
      <dsp:nvSpPr>
        <dsp:cNvPr id="0" name=""/>
        <dsp:cNvSpPr/>
      </dsp:nvSpPr>
      <dsp:spPr>
        <a:xfrm>
          <a:off x="4966956" y="426131"/>
          <a:ext cx="1804819" cy="1146060"/>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93DC73D-C8B9-4EFB-8C65-52B6B48DDFA0}">
      <dsp:nvSpPr>
        <dsp:cNvPr id="0" name=""/>
        <dsp:cNvSpPr/>
      </dsp:nvSpPr>
      <dsp:spPr>
        <a:xfrm>
          <a:off x="5167491" y="616640"/>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Regional</a:t>
          </a:r>
        </a:p>
      </dsp:txBody>
      <dsp:txXfrm>
        <a:off x="5201058" y="650207"/>
        <a:ext cx="1737685" cy="1078926"/>
      </dsp:txXfrm>
    </dsp:sp>
    <dsp:sp modelId="{4C745237-3E07-4DBD-909D-73B8743A2178}">
      <dsp:nvSpPr>
        <dsp:cNvPr id="0" name=""/>
        <dsp:cNvSpPr/>
      </dsp:nvSpPr>
      <dsp:spPr>
        <a:xfrm>
          <a:off x="2209593" y="2097093"/>
          <a:ext cx="1804819" cy="114606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B9518902-A40C-4B47-BD59-39382A7F23F3}">
      <dsp:nvSpPr>
        <dsp:cNvPr id="0" name=""/>
        <dsp:cNvSpPr/>
      </dsp:nvSpPr>
      <dsp:spPr>
        <a:xfrm>
          <a:off x="2410129" y="2287602"/>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Axial</a:t>
          </a:r>
        </a:p>
      </dsp:txBody>
      <dsp:txXfrm>
        <a:off x="2443696" y="2321169"/>
        <a:ext cx="1737685" cy="1078926"/>
      </dsp:txXfrm>
    </dsp:sp>
    <dsp:sp modelId="{D98185FE-FE89-4C37-9E58-5491F077903D}">
      <dsp:nvSpPr>
        <dsp:cNvPr id="0" name=""/>
        <dsp:cNvSpPr/>
      </dsp:nvSpPr>
      <dsp:spPr>
        <a:xfrm>
          <a:off x="3703" y="3768055"/>
          <a:ext cx="1804819" cy="114606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0AF4CC89-7C8D-4790-88BB-7C389A9EDA68}">
      <dsp:nvSpPr>
        <dsp:cNvPr id="0" name=""/>
        <dsp:cNvSpPr/>
      </dsp:nvSpPr>
      <dsp:spPr>
        <a:xfrm>
          <a:off x="204239" y="3958563"/>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Skull</a:t>
          </a:r>
        </a:p>
      </dsp:txBody>
      <dsp:txXfrm>
        <a:off x="237806" y="3992130"/>
        <a:ext cx="1737685" cy="1078926"/>
      </dsp:txXfrm>
    </dsp:sp>
    <dsp:sp modelId="{0F1001E5-0365-41EF-9B62-F64F16CBA1EE}">
      <dsp:nvSpPr>
        <dsp:cNvPr id="0" name=""/>
        <dsp:cNvSpPr/>
      </dsp:nvSpPr>
      <dsp:spPr>
        <a:xfrm>
          <a:off x="2209593" y="3768055"/>
          <a:ext cx="1804819" cy="114606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C35902-F95C-4B60-9220-A687BA2A71C7}">
      <dsp:nvSpPr>
        <dsp:cNvPr id="0" name=""/>
        <dsp:cNvSpPr/>
      </dsp:nvSpPr>
      <dsp:spPr>
        <a:xfrm>
          <a:off x="2410129" y="3958563"/>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Vertebral column</a:t>
          </a:r>
        </a:p>
      </dsp:txBody>
      <dsp:txXfrm>
        <a:off x="2443696" y="3992130"/>
        <a:ext cx="1737685" cy="1078926"/>
      </dsp:txXfrm>
    </dsp:sp>
    <dsp:sp modelId="{87BDC26C-9E29-420E-8278-60D977B7C272}">
      <dsp:nvSpPr>
        <dsp:cNvPr id="0" name=""/>
        <dsp:cNvSpPr/>
      </dsp:nvSpPr>
      <dsp:spPr>
        <a:xfrm>
          <a:off x="4415483" y="3768055"/>
          <a:ext cx="1804819" cy="114606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52FEBF93-87CD-4AAC-845A-3B1CA047D573}">
      <dsp:nvSpPr>
        <dsp:cNvPr id="0" name=""/>
        <dsp:cNvSpPr/>
      </dsp:nvSpPr>
      <dsp:spPr>
        <a:xfrm>
          <a:off x="4616019" y="3958563"/>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Rib cage</a:t>
          </a:r>
        </a:p>
      </dsp:txBody>
      <dsp:txXfrm>
        <a:off x="4649586" y="3992130"/>
        <a:ext cx="1737685" cy="1078926"/>
      </dsp:txXfrm>
    </dsp:sp>
    <dsp:sp modelId="{D18D488F-CEBA-4880-BFF8-C5CF847BF3B7}">
      <dsp:nvSpPr>
        <dsp:cNvPr id="0" name=""/>
        <dsp:cNvSpPr/>
      </dsp:nvSpPr>
      <dsp:spPr>
        <a:xfrm>
          <a:off x="7724318" y="2097093"/>
          <a:ext cx="1804819" cy="1146060"/>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533DCA4-31B8-40AD-9B59-6EE8229A39BB}">
      <dsp:nvSpPr>
        <dsp:cNvPr id="0" name=""/>
        <dsp:cNvSpPr/>
      </dsp:nvSpPr>
      <dsp:spPr>
        <a:xfrm>
          <a:off x="7924854" y="2287602"/>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Appendicular</a:t>
          </a:r>
        </a:p>
      </dsp:txBody>
      <dsp:txXfrm>
        <a:off x="7958421" y="2321169"/>
        <a:ext cx="1737685" cy="1078926"/>
      </dsp:txXfrm>
    </dsp:sp>
    <dsp:sp modelId="{FEDA6A32-B089-4128-A41E-1740782E4459}">
      <dsp:nvSpPr>
        <dsp:cNvPr id="0" name=""/>
        <dsp:cNvSpPr/>
      </dsp:nvSpPr>
      <dsp:spPr>
        <a:xfrm>
          <a:off x="6621373" y="3768055"/>
          <a:ext cx="1804819" cy="114606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93501C5-B69F-4EDC-A6CF-6C861E796AF1}">
      <dsp:nvSpPr>
        <dsp:cNvPr id="0" name=""/>
        <dsp:cNvSpPr/>
      </dsp:nvSpPr>
      <dsp:spPr>
        <a:xfrm>
          <a:off x="6821909" y="3958563"/>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Upper limb</a:t>
          </a:r>
        </a:p>
      </dsp:txBody>
      <dsp:txXfrm>
        <a:off x="6855476" y="3992130"/>
        <a:ext cx="1737685" cy="1078926"/>
      </dsp:txXfrm>
    </dsp:sp>
    <dsp:sp modelId="{DD20D3CE-B7A5-4CAD-A592-EE2502FADD7A}">
      <dsp:nvSpPr>
        <dsp:cNvPr id="0" name=""/>
        <dsp:cNvSpPr/>
      </dsp:nvSpPr>
      <dsp:spPr>
        <a:xfrm>
          <a:off x="8827263" y="3768055"/>
          <a:ext cx="1804819" cy="114606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8C53574-C871-466B-A388-AEB3BA1721E7}">
      <dsp:nvSpPr>
        <dsp:cNvPr id="0" name=""/>
        <dsp:cNvSpPr/>
      </dsp:nvSpPr>
      <dsp:spPr>
        <a:xfrm>
          <a:off x="9027799" y="3958563"/>
          <a:ext cx="1804819" cy="114606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Lower limb</a:t>
          </a:r>
        </a:p>
      </dsp:txBody>
      <dsp:txXfrm>
        <a:off x="9061366" y="3992130"/>
        <a:ext cx="1737685" cy="10789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0F8E23-2217-4AF1-B363-F129BD8472ED}">
      <dsp:nvSpPr>
        <dsp:cNvPr id="0" name=""/>
        <dsp:cNvSpPr/>
      </dsp:nvSpPr>
      <dsp:spPr>
        <a:xfrm>
          <a:off x="7864808" y="3653248"/>
          <a:ext cx="91440" cy="679747"/>
        </a:xfrm>
        <a:custGeom>
          <a:avLst/>
          <a:gdLst/>
          <a:ahLst/>
          <a:cxnLst/>
          <a:rect l="0" t="0" r="0" b="0"/>
          <a:pathLst>
            <a:path>
              <a:moveTo>
                <a:pt x="45720" y="0"/>
              </a:moveTo>
              <a:lnTo>
                <a:pt x="45720" y="679747"/>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E007B6B-CBE0-4067-9962-B9B42CAF5B7F}">
      <dsp:nvSpPr>
        <dsp:cNvPr id="0" name=""/>
        <dsp:cNvSpPr/>
      </dsp:nvSpPr>
      <dsp:spPr>
        <a:xfrm>
          <a:off x="5053899" y="1489352"/>
          <a:ext cx="2856629" cy="679747"/>
        </a:xfrm>
        <a:custGeom>
          <a:avLst/>
          <a:gdLst/>
          <a:ahLst/>
          <a:cxnLst/>
          <a:rect l="0" t="0" r="0" b="0"/>
          <a:pathLst>
            <a:path>
              <a:moveTo>
                <a:pt x="0" y="0"/>
              </a:moveTo>
              <a:lnTo>
                <a:pt x="0" y="463228"/>
              </a:lnTo>
              <a:lnTo>
                <a:pt x="2856629" y="463228"/>
              </a:lnTo>
              <a:lnTo>
                <a:pt x="2856629" y="679747"/>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9A84F3DA-23A2-4082-A3D1-945B346A6886}">
      <dsp:nvSpPr>
        <dsp:cNvPr id="0" name=""/>
        <dsp:cNvSpPr/>
      </dsp:nvSpPr>
      <dsp:spPr>
        <a:xfrm>
          <a:off x="5008179" y="3653248"/>
          <a:ext cx="91440" cy="679747"/>
        </a:xfrm>
        <a:custGeom>
          <a:avLst/>
          <a:gdLst/>
          <a:ahLst/>
          <a:cxnLst/>
          <a:rect l="0" t="0" r="0" b="0"/>
          <a:pathLst>
            <a:path>
              <a:moveTo>
                <a:pt x="45720" y="0"/>
              </a:moveTo>
              <a:lnTo>
                <a:pt x="45720" y="679747"/>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5A4231E-B011-4D49-BED6-5994286837B6}">
      <dsp:nvSpPr>
        <dsp:cNvPr id="0" name=""/>
        <dsp:cNvSpPr/>
      </dsp:nvSpPr>
      <dsp:spPr>
        <a:xfrm>
          <a:off x="5008179" y="1489352"/>
          <a:ext cx="91440" cy="679747"/>
        </a:xfrm>
        <a:custGeom>
          <a:avLst/>
          <a:gdLst/>
          <a:ahLst/>
          <a:cxnLst/>
          <a:rect l="0" t="0" r="0" b="0"/>
          <a:pathLst>
            <a:path>
              <a:moveTo>
                <a:pt x="45720" y="0"/>
              </a:moveTo>
              <a:lnTo>
                <a:pt x="45720" y="679747"/>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21966F7-AAEE-423D-8AD3-84DA2D0FDFCE}">
      <dsp:nvSpPr>
        <dsp:cNvPr id="0" name=""/>
        <dsp:cNvSpPr/>
      </dsp:nvSpPr>
      <dsp:spPr>
        <a:xfrm>
          <a:off x="2151550" y="3653248"/>
          <a:ext cx="91440" cy="679747"/>
        </a:xfrm>
        <a:custGeom>
          <a:avLst/>
          <a:gdLst/>
          <a:ahLst/>
          <a:cxnLst/>
          <a:rect l="0" t="0" r="0" b="0"/>
          <a:pathLst>
            <a:path>
              <a:moveTo>
                <a:pt x="45720" y="0"/>
              </a:moveTo>
              <a:lnTo>
                <a:pt x="45720" y="679747"/>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D339BDB9-E61B-4CA5-AEB9-7F30948C6AAB}">
      <dsp:nvSpPr>
        <dsp:cNvPr id="0" name=""/>
        <dsp:cNvSpPr/>
      </dsp:nvSpPr>
      <dsp:spPr>
        <a:xfrm>
          <a:off x="2197270" y="1489352"/>
          <a:ext cx="2856629" cy="679747"/>
        </a:xfrm>
        <a:custGeom>
          <a:avLst/>
          <a:gdLst/>
          <a:ahLst/>
          <a:cxnLst/>
          <a:rect l="0" t="0" r="0" b="0"/>
          <a:pathLst>
            <a:path>
              <a:moveTo>
                <a:pt x="2856629" y="0"/>
              </a:moveTo>
              <a:lnTo>
                <a:pt x="2856629" y="463228"/>
              </a:lnTo>
              <a:lnTo>
                <a:pt x="0" y="463228"/>
              </a:lnTo>
              <a:lnTo>
                <a:pt x="0" y="679747"/>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553A694B-C0D9-4396-AF00-E162C13CBB7D}">
      <dsp:nvSpPr>
        <dsp:cNvPr id="0" name=""/>
        <dsp:cNvSpPr/>
      </dsp:nvSpPr>
      <dsp:spPr>
        <a:xfrm>
          <a:off x="3885278" y="5203"/>
          <a:ext cx="2337241" cy="1484148"/>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F9B2937-70BD-4C11-A611-C0217E8C66A0}">
      <dsp:nvSpPr>
        <dsp:cNvPr id="0" name=""/>
        <dsp:cNvSpPr/>
      </dsp:nvSpPr>
      <dsp:spPr>
        <a:xfrm>
          <a:off x="4144972" y="251912"/>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Ossification</a:t>
          </a:r>
        </a:p>
      </dsp:txBody>
      <dsp:txXfrm>
        <a:off x="4188441" y="295381"/>
        <a:ext cx="2250303" cy="1397210"/>
      </dsp:txXfrm>
    </dsp:sp>
    <dsp:sp modelId="{45D54472-8C75-4855-B6E3-AB7285D062B7}">
      <dsp:nvSpPr>
        <dsp:cNvPr id="0" name=""/>
        <dsp:cNvSpPr/>
      </dsp:nvSpPr>
      <dsp:spPr>
        <a:xfrm>
          <a:off x="1028649" y="2169100"/>
          <a:ext cx="2337241" cy="148414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9718266-A33F-4C2A-9D08-BBE5A6BE7D94}">
      <dsp:nvSpPr>
        <dsp:cNvPr id="0" name=""/>
        <dsp:cNvSpPr/>
      </dsp:nvSpPr>
      <dsp:spPr>
        <a:xfrm>
          <a:off x="1288343" y="2415809"/>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Membranous</a:t>
          </a:r>
        </a:p>
      </dsp:txBody>
      <dsp:txXfrm>
        <a:off x="1331812" y="2459278"/>
        <a:ext cx="2250303" cy="1397210"/>
      </dsp:txXfrm>
    </dsp:sp>
    <dsp:sp modelId="{8F059DC9-418F-4AB9-B014-771CB6AB6A78}">
      <dsp:nvSpPr>
        <dsp:cNvPr id="0" name=""/>
        <dsp:cNvSpPr/>
      </dsp:nvSpPr>
      <dsp:spPr>
        <a:xfrm>
          <a:off x="1028649" y="4332996"/>
          <a:ext cx="2337241" cy="148414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D5C45A7-8C0C-4F89-8BB3-0ED320B347CB}">
      <dsp:nvSpPr>
        <dsp:cNvPr id="0" name=""/>
        <dsp:cNvSpPr/>
      </dsp:nvSpPr>
      <dsp:spPr>
        <a:xfrm>
          <a:off x="1288343" y="4579705"/>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Vault, Face</a:t>
          </a:r>
        </a:p>
      </dsp:txBody>
      <dsp:txXfrm>
        <a:off x="1331812" y="4623174"/>
        <a:ext cx="2250303" cy="1397210"/>
      </dsp:txXfrm>
    </dsp:sp>
    <dsp:sp modelId="{067D7F8A-9AB2-4FEE-AB71-0CD68B6B336E}">
      <dsp:nvSpPr>
        <dsp:cNvPr id="0" name=""/>
        <dsp:cNvSpPr/>
      </dsp:nvSpPr>
      <dsp:spPr>
        <a:xfrm>
          <a:off x="3885278" y="2169100"/>
          <a:ext cx="2337241" cy="148414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40A361E-DD33-4223-90D8-7EBAEC861E32}">
      <dsp:nvSpPr>
        <dsp:cNvPr id="0" name=""/>
        <dsp:cNvSpPr/>
      </dsp:nvSpPr>
      <dsp:spPr>
        <a:xfrm>
          <a:off x="4144972" y="2415809"/>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Cartilaginous</a:t>
          </a:r>
        </a:p>
      </dsp:txBody>
      <dsp:txXfrm>
        <a:off x="4188441" y="2459278"/>
        <a:ext cx="2250303" cy="1397210"/>
      </dsp:txXfrm>
    </dsp:sp>
    <dsp:sp modelId="{845DE315-46D2-433B-8888-81C52F0457C0}">
      <dsp:nvSpPr>
        <dsp:cNvPr id="0" name=""/>
        <dsp:cNvSpPr/>
      </dsp:nvSpPr>
      <dsp:spPr>
        <a:xfrm>
          <a:off x="3885278" y="4332996"/>
          <a:ext cx="2337241" cy="148414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60B7795-A012-4093-B94F-EA2FE0FE2764}">
      <dsp:nvSpPr>
        <dsp:cNvPr id="0" name=""/>
        <dsp:cNvSpPr/>
      </dsp:nvSpPr>
      <dsp:spPr>
        <a:xfrm>
          <a:off x="4144972" y="4579705"/>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Limbs, Ribs, Vertebrae</a:t>
          </a:r>
        </a:p>
      </dsp:txBody>
      <dsp:txXfrm>
        <a:off x="4188441" y="4623174"/>
        <a:ext cx="2250303" cy="1397210"/>
      </dsp:txXfrm>
    </dsp:sp>
    <dsp:sp modelId="{EB4907AE-C3A5-4AB6-AC12-25A01C987D82}">
      <dsp:nvSpPr>
        <dsp:cNvPr id="0" name=""/>
        <dsp:cNvSpPr/>
      </dsp:nvSpPr>
      <dsp:spPr>
        <a:xfrm>
          <a:off x="6741907" y="2169100"/>
          <a:ext cx="2337241" cy="148414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376CA45-72F0-419A-A1EF-92C3AA7AF033}">
      <dsp:nvSpPr>
        <dsp:cNvPr id="0" name=""/>
        <dsp:cNvSpPr/>
      </dsp:nvSpPr>
      <dsp:spPr>
        <a:xfrm>
          <a:off x="7001601" y="2415809"/>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err="1"/>
            <a:t>Membranocartilaginous</a:t>
          </a:r>
          <a:endParaRPr lang="en-US" sz="2000" b="0" kern="1200" dirty="0"/>
        </a:p>
      </dsp:txBody>
      <dsp:txXfrm>
        <a:off x="7045070" y="2459278"/>
        <a:ext cx="2250303" cy="1397210"/>
      </dsp:txXfrm>
    </dsp:sp>
    <dsp:sp modelId="{A21E5C64-8325-4EDF-9174-8E373076DB55}">
      <dsp:nvSpPr>
        <dsp:cNvPr id="0" name=""/>
        <dsp:cNvSpPr/>
      </dsp:nvSpPr>
      <dsp:spPr>
        <a:xfrm>
          <a:off x="6741907" y="4332996"/>
          <a:ext cx="2337241" cy="148414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6E3183B-F5A2-4600-9AB1-22433CAA8760}">
      <dsp:nvSpPr>
        <dsp:cNvPr id="0" name=""/>
        <dsp:cNvSpPr/>
      </dsp:nvSpPr>
      <dsp:spPr>
        <a:xfrm>
          <a:off x="7001601" y="4579705"/>
          <a:ext cx="2337241" cy="148414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Sphenoid, Temporal, Mandible, Clavicle </a:t>
          </a:r>
        </a:p>
      </dsp:txBody>
      <dsp:txXfrm>
        <a:off x="7045070" y="4623174"/>
        <a:ext cx="2250303" cy="139721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44506-D47D-4E78-B6A8-6E8894AAF238}">
      <dsp:nvSpPr>
        <dsp:cNvPr id="0" name=""/>
        <dsp:cNvSpPr/>
      </dsp:nvSpPr>
      <dsp:spPr>
        <a:xfrm>
          <a:off x="8828137" y="3416588"/>
          <a:ext cx="746228" cy="355136"/>
        </a:xfrm>
        <a:custGeom>
          <a:avLst/>
          <a:gdLst/>
          <a:ahLst/>
          <a:cxnLst/>
          <a:rect l="0" t="0" r="0" b="0"/>
          <a:pathLst>
            <a:path>
              <a:moveTo>
                <a:pt x="0" y="0"/>
              </a:moveTo>
              <a:lnTo>
                <a:pt x="0" y="242015"/>
              </a:lnTo>
              <a:lnTo>
                <a:pt x="746228" y="242015"/>
              </a:lnTo>
              <a:lnTo>
                <a:pt x="746228" y="355136"/>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C292B792-DF7F-494B-94CD-2DCCD44EBC4A}">
      <dsp:nvSpPr>
        <dsp:cNvPr id="0" name=""/>
        <dsp:cNvSpPr/>
      </dsp:nvSpPr>
      <dsp:spPr>
        <a:xfrm>
          <a:off x="8081909" y="3416588"/>
          <a:ext cx="746228" cy="355136"/>
        </a:xfrm>
        <a:custGeom>
          <a:avLst/>
          <a:gdLst/>
          <a:ahLst/>
          <a:cxnLst/>
          <a:rect l="0" t="0" r="0" b="0"/>
          <a:pathLst>
            <a:path>
              <a:moveTo>
                <a:pt x="746228" y="0"/>
              </a:moveTo>
              <a:lnTo>
                <a:pt x="746228" y="242015"/>
              </a:lnTo>
              <a:lnTo>
                <a:pt x="0" y="242015"/>
              </a:lnTo>
              <a:lnTo>
                <a:pt x="0" y="355136"/>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27314F9-BC19-4FE0-9F50-DD5168A74D2A}">
      <dsp:nvSpPr>
        <dsp:cNvPr id="0" name=""/>
        <dsp:cNvSpPr/>
      </dsp:nvSpPr>
      <dsp:spPr>
        <a:xfrm>
          <a:off x="5084248" y="2260565"/>
          <a:ext cx="3743888" cy="380624"/>
        </a:xfrm>
        <a:custGeom>
          <a:avLst/>
          <a:gdLst/>
          <a:ahLst/>
          <a:cxnLst/>
          <a:rect l="0" t="0" r="0" b="0"/>
          <a:pathLst>
            <a:path>
              <a:moveTo>
                <a:pt x="0" y="0"/>
              </a:moveTo>
              <a:lnTo>
                <a:pt x="0" y="267502"/>
              </a:lnTo>
              <a:lnTo>
                <a:pt x="3743888" y="267502"/>
              </a:lnTo>
              <a:lnTo>
                <a:pt x="3743888"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80109976-AC3F-4DA2-BF7A-BAB1F5718C5B}">
      <dsp:nvSpPr>
        <dsp:cNvPr id="0" name=""/>
        <dsp:cNvSpPr/>
      </dsp:nvSpPr>
      <dsp:spPr>
        <a:xfrm>
          <a:off x="5084248" y="2260565"/>
          <a:ext cx="2251432" cy="380624"/>
        </a:xfrm>
        <a:custGeom>
          <a:avLst/>
          <a:gdLst/>
          <a:ahLst/>
          <a:cxnLst/>
          <a:rect l="0" t="0" r="0" b="0"/>
          <a:pathLst>
            <a:path>
              <a:moveTo>
                <a:pt x="0" y="0"/>
              </a:moveTo>
              <a:lnTo>
                <a:pt x="0" y="267502"/>
              </a:lnTo>
              <a:lnTo>
                <a:pt x="2251432" y="267502"/>
              </a:lnTo>
              <a:lnTo>
                <a:pt x="2251432"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6D5CD5E7-265D-4AAA-AAF6-A35E0F2E31F9}">
      <dsp:nvSpPr>
        <dsp:cNvPr id="0" name=""/>
        <dsp:cNvSpPr/>
      </dsp:nvSpPr>
      <dsp:spPr>
        <a:xfrm>
          <a:off x="5084248" y="2260565"/>
          <a:ext cx="758976" cy="380624"/>
        </a:xfrm>
        <a:custGeom>
          <a:avLst/>
          <a:gdLst/>
          <a:ahLst/>
          <a:cxnLst/>
          <a:rect l="0" t="0" r="0" b="0"/>
          <a:pathLst>
            <a:path>
              <a:moveTo>
                <a:pt x="0" y="0"/>
              </a:moveTo>
              <a:lnTo>
                <a:pt x="0" y="267502"/>
              </a:lnTo>
              <a:lnTo>
                <a:pt x="758976" y="267502"/>
              </a:lnTo>
              <a:lnTo>
                <a:pt x="758976"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7FF49016-C25B-494F-81C7-76E7BEB13C12}">
      <dsp:nvSpPr>
        <dsp:cNvPr id="0" name=""/>
        <dsp:cNvSpPr/>
      </dsp:nvSpPr>
      <dsp:spPr>
        <a:xfrm>
          <a:off x="4350769" y="2260565"/>
          <a:ext cx="733479" cy="380624"/>
        </a:xfrm>
        <a:custGeom>
          <a:avLst/>
          <a:gdLst/>
          <a:ahLst/>
          <a:cxnLst/>
          <a:rect l="0" t="0" r="0" b="0"/>
          <a:pathLst>
            <a:path>
              <a:moveTo>
                <a:pt x="733479" y="0"/>
              </a:moveTo>
              <a:lnTo>
                <a:pt x="733479" y="267502"/>
              </a:lnTo>
              <a:lnTo>
                <a:pt x="0" y="267502"/>
              </a:lnTo>
              <a:lnTo>
                <a:pt x="0"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05467A9A-3C7E-4C0A-8DF8-C81DB60506D0}">
      <dsp:nvSpPr>
        <dsp:cNvPr id="0" name=""/>
        <dsp:cNvSpPr/>
      </dsp:nvSpPr>
      <dsp:spPr>
        <a:xfrm>
          <a:off x="2858313" y="2260565"/>
          <a:ext cx="2225935" cy="380624"/>
        </a:xfrm>
        <a:custGeom>
          <a:avLst/>
          <a:gdLst/>
          <a:ahLst/>
          <a:cxnLst/>
          <a:rect l="0" t="0" r="0" b="0"/>
          <a:pathLst>
            <a:path>
              <a:moveTo>
                <a:pt x="2225935" y="0"/>
              </a:moveTo>
              <a:lnTo>
                <a:pt x="2225935" y="267502"/>
              </a:lnTo>
              <a:lnTo>
                <a:pt x="0" y="267502"/>
              </a:lnTo>
              <a:lnTo>
                <a:pt x="0"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E44EF03D-DBE0-49DB-B71D-E7ABE3C66ECA}">
      <dsp:nvSpPr>
        <dsp:cNvPr id="0" name=""/>
        <dsp:cNvSpPr/>
      </dsp:nvSpPr>
      <dsp:spPr>
        <a:xfrm>
          <a:off x="1365857" y="3416588"/>
          <a:ext cx="746228" cy="355136"/>
        </a:xfrm>
        <a:custGeom>
          <a:avLst/>
          <a:gdLst/>
          <a:ahLst/>
          <a:cxnLst/>
          <a:rect l="0" t="0" r="0" b="0"/>
          <a:pathLst>
            <a:path>
              <a:moveTo>
                <a:pt x="0" y="0"/>
              </a:moveTo>
              <a:lnTo>
                <a:pt x="0" y="242015"/>
              </a:lnTo>
              <a:lnTo>
                <a:pt x="746228" y="242015"/>
              </a:lnTo>
              <a:lnTo>
                <a:pt x="746228" y="355136"/>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2A95CCC-D76A-43AF-8133-FF86DBB380D0}">
      <dsp:nvSpPr>
        <dsp:cNvPr id="0" name=""/>
        <dsp:cNvSpPr/>
      </dsp:nvSpPr>
      <dsp:spPr>
        <a:xfrm>
          <a:off x="619629" y="3416588"/>
          <a:ext cx="746228" cy="355136"/>
        </a:xfrm>
        <a:custGeom>
          <a:avLst/>
          <a:gdLst/>
          <a:ahLst/>
          <a:cxnLst/>
          <a:rect l="0" t="0" r="0" b="0"/>
          <a:pathLst>
            <a:path>
              <a:moveTo>
                <a:pt x="746228" y="0"/>
              </a:moveTo>
              <a:lnTo>
                <a:pt x="746228" y="242015"/>
              </a:lnTo>
              <a:lnTo>
                <a:pt x="0" y="242015"/>
              </a:lnTo>
              <a:lnTo>
                <a:pt x="0" y="355136"/>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FB7DD4F-478F-4CD9-9FFA-E246FDD67F86}">
      <dsp:nvSpPr>
        <dsp:cNvPr id="0" name=""/>
        <dsp:cNvSpPr/>
      </dsp:nvSpPr>
      <dsp:spPr>
        <a:xfrm>
          <a:off x="1365857" y="2260565"/>
          <a:ext cx="3718391" cy="380624"/>
        </a:xfrm>
        <a:custGeom>
          <a:avLst/>
          <a:gdLst/>
          <a:ahLst/>
          <a:cxnLst/>
          <a:rect l="0" t="0" r="0" b="0"/>
          <a:pathLst>
            <a:path>
              <a:moveTo>
                <a:pt x="3718391" y="0"/>
              </a:moveTo>
              <a:lnTo>
                <a:pt x="3718391" y="267502"/>
              </a:lnTo>
              <a:lnTo>
                <a:pt x="0" y="267502"/>
              </a:lnTo>
              <a:lnTo>
                <a:pt x="0" y="380624"/>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F1BF151F-0C44-4390-B9C0-765A77F5015B}">
      <dsp:nvSpPr>
        <dsp:cNvPr id="0" name=""/>
        <dsp:cNvSpPr/>
      </dsp:nvSpPr>
      <dsp:spPr>
        <a:xfrm>
          <a:off x="4004948" y="1074523"/>
          <a:ext cx="2158600" cy="118604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8D675B25-115F-4254-A577-6168DD04C4FF}">
      <dsp:nvSpPr>
        <dsp:cNvPr id="0" name=""/>
        <dsp:cNvSpPr/>
      </dsp:nvSpPr>
      <dsp:spPr>
        <a:xfrm>
          <a:off x="4140626" y="1203417"/>
          <a:ext cx="2158600" cy="118604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kern="1200" dirty="0"/>
            <a:t>Morphology</a:t>
          </a:r>
        </a:p>
      </dsp:txBody>
      <dsp:txXfrm>
        <a:off x="4175364" y="1238155"/>
        <a:ext cx="2089124" cy="1116566"/>
      </dsp:txXfrm>
    </dsp:sp>
    <dsp:sp modelId="{1C7BFB82-0117-4F9C-8649-2E8A4F608ED8}">
      <dsp:nvSpPr>
        <dsp:cNvPr id="0" name=""/>
        <dsp:cNvSpPr/>
      </dsp:nvSpPr>
      <dsp:spPr>
        <a:xfrm>
          <a:off x="755306"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CE8F71D-0BF1-45C2-A791-EDC2890C1D2C}">
      <dsp:nvSpPr>
        <dsp:cNvPr id="0" name=""/>
        <dsp:cNvSpPr/>
      </dsp:nvSpPr>
      <dsp:spPr>
        <a:xfrm>
          <a:off x="890984"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Long bone</a:t>
          </a:r>
        </a:p>
      </dsp:txBody>
      <dsp:txXfrm>
        <a:off x="913695" y="2792794"/>
        <a:ext cx="1175678" cy="729976"/>
      </dsp:txXfrm>
    </dsp:sp>
    <dsp:sp modelId="{417120E9-65D3-448B-9D18-C82AA7ED6543}">
      <dsp:nvSpPr>
        <dsp:cNvPr id="0" name=""/>
        <dsp:cNvSpPr/>
      </dsp:nvSpPr>
      <dsp:spPr>
        <a:xfrm>
          <a:off x="9078" y="3771724"/>
          <a:ext cx="1221100" cy="7753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370FC58-5DC4-4DE9-BA70-5759545DA69E}">
      <dsp:nvSpPr>
        <dsp:cNvPr id="0" name=""/>
        <dsp:cNvSpPr/>
      </dsp:nvSpPr>
      <dsp:spPr>
        <a:xfrm>
          <a:off x="144756" y="3900618"/>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Typical</a:t>
          </a:r>
        </a:p>
      </dsp:txBody>
      <dsp:txXfrm>
        <a:off x="167467" y="3923329"/>
        <a:ext cx="1175678" cy="729976"/>
      </dsp:txXfrm>
    </dsp:sp>
    <dsp:sp modelId="{07D2B66A-C8FC-4BB3-AC43-55B84C32C7DB}">
      <dsp:nvSpPr>
        <dsp:cNvPr id="0" name=""/>
        <dsp:cNvSpPr/>
      </dsp:nvSpPr>
      <dsp:spPr>
        <a:xfrm>
          <a:off x="1501534" y="3771724"/>
          <a:ext cx="1221100" cy="7753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EB5801-FB13-42A6-AC67-9E0845F005B2}">
      <dsp:nvSpPr>
        <dsp:cNvPr id="0" name=""/>
        <dsp:cNvSpPr/>
      </dsp:nvSpPr>
      <dsp:spPr>
        <a:xfrm>
          <a:off x="1637212" y="3900618"/>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Miniature long bone</a:t>
          </a:r>
        </a:p>
      </dsp:txBody>
      <dsp:txXfrm>
        <a:off x="1659923" y="3923329"/>
        <a:ext cx="1175678" cy="729976"/>
      </dsp:txXfrm>
    </dsp:sp>
    <dsp:sp modelId="{F397D7E5-F4E8-4E65-BB58-EFC42A12C85F}">
      <dsp:nvSpPr>
        <dsp:cNvPr id="0" name=""/>
        <dsp:cNvSpPr/>
      </dsp:nvSpPr>
      <dsp:spPr>
        <a:xfrm>
          <a:off x="2247762"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6C2FED4-8E16-40C9-A217-46FACA462DA4}">
      <dsp:nvSpPr>
        <dsp:cNvPr id="0" name=""/>
        <dsp:cNvSpPr/>
      </dsp:nvSpPr>
      <dsp:spPr>
        <a:xfrm>
          <a:off x="2383440"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Short bone</a:t>
          </a:r>
        </a:p>
      </dsp:txBody>
      <dsp:txXfrm>
        <a:off x="2406151" y="2792794"/>
        <a:ext cx="1175678" cy="729976"/>
      </dsp:txXfrm>
    </dsp:sp>
    <dsp:sp modelId="{36CDC87B-BE5E-4263-9825-6A2D0BF08537}">
      <dsp:nvSpPr>
        <dsp:cNvPr id="0" name=""/>
        <dsp:cNvSpPr/>
      </dsp:nvSpPr>
      <dsp:spPr>
        <a:xfrm>
          <a:off x="3740218"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162E1C0-18F3-4A5C-8A25-A73702AB5833}">
      <dsp:nvSpPr>
        <dsp:cNvPr id="0" name=""/>
        <dsp:cNvSpPr/>
      </dsp:nvSpPr>
      <dsp:spPr>
        <a:xfrm>
          <a:off x="3875896"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Flat bone</a:t>
          </a:r>
        </a:p>
      </dsp:txBody>
      <dsp:txXfrm>
        <a:off x="3898607" y="2792794"/>
        <a:ext cx="1175678" cy="729976"/>
      </dsp:txXfrm>
    </dsp:sp>
    <dsp:sp modelId="{0AFE4718-441F-4FAB-A430-0158F5760871}">
      <dsp:nvSpPr>
        <dsp:cNvPr id="0" name=""/>
        <dsp:cNvSpPr/>
      </dsp:nvSpPr>
      <dsp:spPr>
        <a:xfrm>
          <a:off x="5232674"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C93302E-6D32-40DD-ABC1-037FC5811627}">
      <dsp:nvSpPr>
        <dsp:cNvPr id="0" name=""/>
        <dsp:cNvSpPr/>
      </dsp:nvSpPr>
      <dsp:spPr>
        <a:xfrm>
          <a:off x="5368352"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Irregular bone</a:t>
          </a:r>
        </a:p>
      </dsp:txBody>
      <dsp:txXfrm>
        <a:off x="5391063" y="2792794"/>
        <a:ext cx="1175678" cy="729976"/>
      </dsp:txXfrm>
    </dsp:sp>
    <dsp:sp modelId="{BA112B9B-9E40-4F0F-8FDF-C4ABF6792CF5}">
      <dsp:nvSpPr>
        <dsp:cNvPr id="0" name=""/>
        <dsp:cNvSpPr/>
      </dsp:nvSpPr>
      <dsp:spPr>
        <a:xfrm>
          <a:off x="6725130"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2BE1197-6F5F-4418-8227-18E8A55446AD}">
      <dsp:nvSpPr>
        <dsp:cNvPr id="0" name=""/>
        <dsp:cNvSpPr/>
      </dsp:nvSpPr>
      <dsp:spPr>
        <a:xfrm>
          <a:off x="6860808"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Sesamoid</a:t>
          </a:r>
        </a:p>
      </dsp:txBody>
      <dsp:txXfrm>
        <a:off x="6883519" y="2792794"/>
        <a:ext cx="1175678" cy="729976"/>
      </dsp:txXfrm>
    </dsp:sp>
    <dsp:sp modelId="{431CE1C0-DB8E-4EA2-95D2-5771E6B9D311}">
      <dsp:nvSpPr>
        <dsp:cNvPr id="0" name=""/>
        <dsp:cNvSpPr/>
      </dsp:nvSpPr>
      <dsp:spPr>
        <a:xfrm>
          <a:off x="8217586" y="2641189"/>
          <a:ext cx="1221100" cy="77539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3640B450-D84E-4EA5-84AB-FF64D9355452}">
      <dsp:nvSpPr>
        <dsp:cNvPr id="0" name=""/>
        <dsp:cNvSpPr/>
      </dsp:nvSpPr>
      <dsp:spPr>
        <a:xfrm>
          <a:off x="8353264" y="2770083"/>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Accessory</a:t>
          </a:r>
        </a:p>
      </dsp:txBody>
      <dsp:txXfrm>
        <a:off x="8375975" y="2792794"/>
        <a:ext cx="1175678" cy="729976"/>
      </dsp:txXfrm>
    </dsp:sp>
    <dsp:sp modelId="{5A6ECB95-35E4-415C-A027-A3342B6EF90D}">
      <dsp:nvSpPr>
        <dsp:cNvPr id="0" name=""/>
        <dsp:cNvSpPr/>
      </dsp:nvSpPr>
      <dsp:spPr>
        <a:xfrm>
          <a:off x="7471358" y="3771724"/>
          <a:ext cx="1221100" cy="7753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786A363-F5C5-4814-937E-404AC347811A}">
      <dsp:nvSpPr>
        <dsp:cNvPr id="0" name=""/>
        <dsp:cNvSpPr/>
      </dsp:nvSpPr>
      <dsp:spPr>
        <a:xfrm>
          <a:off x="7607036" y="3900618"/>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err="1"/>
            <a:t>Supernumary</a:t>
          </a:r>
          <a:endParaRPr lang="en-US" sz="2000" b="0" kern="1200" dirty="0"/>
        </a:p>
      </dsp:txBody>
      <dsp:txXfrm>
        <a:off x="7629747" y="3923329"/>
        <a:ext cx="1175678" cy="729976"/>
      </dsp:txXfrm>
    </dsp:sp>
    <dsp:sp modelId="{4DCB8E0F-CE6E-4B4C-A410-DFE193792CD4}">
      <dsp:nvSpPr>
        <dsp:cNvPr id="0" name=""/>
        <dsp:cNvSpPr/>
      </dsp:nvSpPr>
      <dsp:spPr>
        <a:xfrm>
          <a:off x="8963814" y="3771724"/>
          <a:ext cx="1221100" cy="775398"/>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FE11628-3294-43C0-A0CB-7F993E356AA9}">
      <dsp:nvSpPr>
        <dsp:cNvPr id="0" name=""/>
        <dsp:cNvSpPr/>
      </dsp:nvSpPr>
      <dsp:spPr>
        <a:xfrm>
          <a:off x="9099492" y="3900618"/>
          <a:ext cx="1221100" cy="775398"/>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err="1"/>
            <a:t>Heterotropic</a:t>
          </a:r>
          <a:endParaRPr lang="en-US" sz="2000" b="0" kern="1200" dirty="0"/>
        </a:p>
      </dsp:txBody>
      <dsp:txXfrm>
        <a:off x="9122203" y="3923329"/>
        <a:ext cx="1175678" cy="7299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70FB4A-AE80-4526-9137-BC8037BA7A6F}">
      <dsp:nvSpPr>
        <dsp:cNvPr id="0" name=""/>
        <dsp:cNvSpPr/>
      </dsp:nvSpPr>
      <dsp:spPr>
        <a:xfrm>
          <a:off x="5664664" y="2273713"/>
          <a:ext cx="2896503" cy="418517"/>
        </a:xfrm>
        <a:custGeom>
          <a:avLst/>
          <a:gdLst/>
          <a:ahLst/>
          <a:cxnLst/>
          <a:rect l="0" t="0" r="0" b="0"/>
          <a:pathLst>
            <a:path>
              <a:moveTo>
                <a:pt x="0" y="0"/>
              </a:moveTo>
              <a:lnTo>
                <a:pt x="0" y="323948"/>
              </a:lnTo>
              <a:lnTo>
                <a:pt x="2896503" y="323948"/>
              </a:lnTo>
              <a:lnTo>
                <a:pt x="2896503" y="418517"/>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4FA4DB50-4864-4E7B-BC56-0DCC0E5156D9}">
      <dsp:nvSpPr>
        <dsp:cNvPr id="0" name=""/>
        <dsp:cNvSpPr/>
      </dsp:nvSpPr>
      <dsp:spPr>
        <a:xfrm>
          <a:off x="6688110" y="3340455"/>
          <a:ext cx="3002900" cy="637448"/>
        </a:xfrm>
        <a:custGeom>
          <a:avLst/>
          <a:gdLst/>
          <a:ahLst/>
          <a:cxnLst/>
          <a:rect l="0" t="0" r="0" b="0"/>
          <a:pathLst>
            <a:path>
              <a:moveTo>
                <a:pt x="0" y="0"/>
              </a:moveTo>
              <a:lnTo>
                <a:pt x="0" y="542880"/>
              </a:lnTo>
              <a:lnTo>
                <a:pt x="3002900" y="542880"/>
              </a:lnTo>
              <a:lnTo>
                <a:pt x="3002900" y="637448"/>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46C75D5-DF0C-4B03-8AC0-1D0465428F99}">
      <dsp:nvSpPr>
        <dsp:cNvPr id="0" name=""/>
        <dsp:cNvSpPr/>
      </dsp:nvSpPr>
      <dsp:spPr>
        <a:xfrm>
          <a:off x="6688110" y="3340455"/>
          <a:ext cx="1425245" cy="637448"/>
        </a:xfrm>
        <a:custGeom>
          <a:avLst/>
          <a:gdLst/>
          <a:ahLst/>
          <a:cxnLst/>
          <a:rect l="0" t="0" r="0" b="0"/>
          <a:pathLst>
            <a:path>
              <a:moveTo>
                <a:pt x="0" y="0"/>
              </a:moveTo>
              <a:lnTo>
                <a:pt x="0" y="542880"/>
              </a:lnTo>
              <a:lnTo>
                <a:pt x="1425245" y="542880"/>
              </a:lnTo>
              <a:lnTo>
                <a:pt x="1425245" y="637448"/>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644F7273-21BA-4977-AEFF-D092FE3CDF47}">
      <dsp:nvSpPr>
        <dsp:cNvPr id="0" name=""/>
        <dsp:cNvSpPr/>
      </dsp:nvSpPr>
      <dsp:spPr>
        <a:xfrm>
          <a:off x="6602629" y="3340455"/>
          <a:ext cx="91440" cy="637448"/>
        </a:xfrm>
        <a:custGeom>
          <a:avLst/>
          <a:gdLst/>
          <a:ahLst/>
          <a:cxnLst/>
          <a:rect l="0" t="0" r="0" b="0"/>
          <a:pathLst>
            <a:path>
              <a:moveTo>
                <a:pt x="85481" y="0"/>
              </a:moveTo>
              <a:lnTo>
                <a:pt x="85481" y="542880"/>
              </a:lnTo>
              <a:lnTo>
                <a:pt x="45720" y="542880"/>
              </a:lnTo>
              <a:lnTo>
                <a:pt x="45720" y="637448"/>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7F73AC9A-C140-43ED-A940-9EFBEE1DBA67}">
      <dsp:nvSpPr>
        <dsp:cNvPr id="0" name=""/>
        <dsp:cNvSpPr/>
      </dsp:nvSpPr>
      <dsp:spPr>
        <a:xfrm>
          <a:off x="5213129" y="3340455"/>
          <a:ext cx="1474980" cy="641409"/>
        </a:xfrm>
        <a:custGeom>
          <a:avLst/>
          <a:gdLst/>
          <a:ahLst/>
          <a:cxnLst/>
          <a:rect l="0" t="0" r="0" b="0"/>
          <a:pathLst>
            <a:path>
              <a:moveTo>
                <a:pt x="1474980" y="0"/>
              </a:moveTo>
              <a:lnTo>
                <a:pt x="1474980" y="546841"/>
              </a:lnTo>
              <a:lnTo>
                <a:pt x="0" y="546841"/>
              </a:lnTo>
              <a:lnTo>
                <a:pt x="0" y="641409"/>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3138216C-B9EB-4A23-BC87-9780AC9D8971}">
      <dsp:nvSpPr>
        <dsp:cNvPr id="0" name=""/>
        <dsp:cNvSpPr/>
      </dsp:nvSpPr>
      <dsp:spPr>
        <a:xfrm>
          <a:off x="3714119" y="3340455"/>
          <a:ext cx="2973991" cy="637448"/>
        </a:xfrm>
        <a:custGeom>
          <a:avLst/>
          <a:gdLst/>
          <a:ahLst/>
          <a:cxnLst/>
          <a:rect l="0" t="0" r="0" b="0"/>
          <a:pathLst>
            <a:path>
              <a:moveTo>
                <a:pt x="2973991" y="0"/>
              </a:moveTo>
              <a:lnTo>
                <a:pt x="2973991" y="542880"/>
              </a:lnTo>
              <a:lnTo>
                <a:pt x="0" y="542880"/>
              </a:lnTo>
              <a:lnTo>
                <a:pt x="0" y="637448"/>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1850E875-9E01-4BBC-BC8F-BD805379A4C1}">
      <dsp:nvSpPr>
        <dsp:cNvPr id="0" name=""/>
        <dsp:cNvSpPr/>
      </dsp:nvSpPr>
      <dsp:spPr>
        <a:xfrm>
          <a:off x="5664664" y="2273713"/>
          <a:ext cx="1023446" cy="418517"/>
        </a:xfrm>
        <a:custGeom>
          <a:avLst/>
          <a:gdLst/>
          <a:ahLst/>
          <a:cxnLst/>
          <a:rect l="0" t="0" r="0" b="0"/>
          <a:pathLst>
            <a:path>
              <a:moveTo>
                <a:pt x="0" y="0"/>
              </a:moveTo>
              <a:lnTo>
                <a:pt x="0" y="323948"/>
              </a:lnTo>
              <a:lnTo>
                <a:pt x="1023446" y="323948"/>
              </a:lnTo>
              <a:lnTo>
                <a:pt x="1023446" y="418517"/>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FF87C93B-51EB-48AE-8044-ED8F9459344F}">
      <dsp:nvSpPr>
        <dsp:cNvPr id="0" name=""/>
        <dsp:cNvSpPr/>
      </dsp:nvSpPr>
      <dsp:spPr>
        <a:xfrm>
          <a:off x="1438502" y="3423409"/>
          <a:ext cx="720388" cy="1018261"/>
        </a:xfrm>
        <a:custGeom>
          <a:avLst/>
          <a:gdLst/>
          <a:ahLst/>
          <a:cxnLst/>
          <a:rect l="0" t="0" r="0" b="0"/>
          <a:pathLst>
            <a:path>
              <a:moveTo>
                <a:pt x="0" y="0"/>
              </a:moveTo>
              <a:lnTo>
                <a:pt x="0" y="923693"/>
              </a:lnTo>
              <a:lnTo>
                <a:pt x="720388" y="923693"/>
              </a:lnTo>
              <a:lnTo>
                <a:pt x="720388" y="1018261"/>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A34F7D14-0489-4C2F-8F11-92592C448433}">
      <dsp:nvSpPr>
        <dsp:cNvPr id="0" name=""/>
        <dsp:cNvSpPr/>
      </dsp:nvSpPr>
      <dsp:spPr>
        <a:xfrm>
          <a:off x="634059" y="3423409"/>
          <a:ext cx="804443" cy="1010463"/>
        </a:xfrm>
        <a:custGeom>
          <a:avLst/>
          <a:gdLst/>
          <a:ahLst/>
          <a:cxnLst/>
          <a:rect l="0" t="0" r="0" b="0"/>
          <a:pathLst>
            <a:path>
              <a:moveTo>
                <a:pt x="804443" y="0"/>
              </a:moveTo>
              <a:lnTo>
                <a:pt x="804443" y="915895"/>
              </a:lnTo>
              <a:lnTo>
                <a:pt x="0" y="915895"/>
              </a:lnTo>
              <a:lnTo>
                <a:pt x="0" y="1010463"/>
              </a:lnTo>
            </a:path>
          </a:pathLst>
        </a:custGeom>
        <a:noFill/>
        <a:ln w="19050" cap="flat" cmpd="sng" algn="ctr">
          <a:solidFill>
            <a:schemeClr val="accent4">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E99418E8-7F0A-4BEE-8261-82B98F491EF5}">
      <dsp:nvSpPr>
        <dsp:cNvPr id="0" name=""/>
        <dsp:cNvSpPr/>
      </dsp:nvSpPr>
      <dsp:spPr>
        <a:xfrm>
          <a:off x="1438502" y="2273713"/>
          <a:ext cx="4226161" cy="442845"/>
        </a:xfrm>
        <a:custGeom>
          <a:avLst/>
          <a:gdLst/>
          <a:ahLst/>
          <a:cxnLst/>
          <a:rect l="0" t="0" r="0" b="0"/>
          <a:pathLst>
            <a:path>
              <a:moveTo>
                <a:pt x="4226161" y="0"/>
              </a:moveTo>
              <a:lnTo>
                <a:pt x="4226161" y="348276"/>
              </a:lnTo>
              <a:lnTo>
                <a:pt x="0" y="348276"/>
              </a:lnTo>
              <a:lnTo>
                <a:pt x="0" y="442845"/>
              </a:lnTo>
            </a:path>
          </a:pathLst>
        </a:custGeom>
        <a:noFill/>
        <a:ln w="19050" cap="flat" cmpd="sng" algn="ctr">
          <a:solidFill>
            <a:schemeClr val="accent3">
              <a:hueOff val="0"/>
              <a:satOff val="0"/>
              <a:lumOff val="0"/>
              <a:alphaOff val="0"/>
            </a:schemeClr>
          </a:solidFill>
          <a:prstDash val="solid"/>
          <a:miter lim="800000"/>
        </a:ln>
        <a:effectLst/>
        <a:scene3d>
          <a:camera prst="orthographicFront"/>
          <a:lightRig rig="chilly" dir="t"/>
        </a:scene3d>
        <a:sp3d z="-40000" prstMaterial="matte"/>
      </dsp:spPr>
      <dsp:style>
        <a:lnRef idx="2">
          <a:scrgbClr r="0" g="0" b="0"/>
        </a:lnRef>
        <a:fillRef idx="0">
          <a:scrgbClr r="0" g="0" b="0"/>
        </a:fillRef>
        <a:effectRef idx="0">
          <a:scrgbClr r="0" g="0" b="0"/>
        </a:effectRef>
        <a:fontRef idx="minor"/>
      </dsp:style>
    </dsp:sp>
    <dsp:sp modelId="{5CAC5E2F-2721-4CE6-A433-1BF355B30133}">
      <dsp:nvSpPr>
        <dsp:cNvPr id="0" name=""/>
        <dsp:cNvSpPr/>
      </dsp:nvSpPr>
      <dsp:spPr>
        <a:xfrm>
          <a:off x="4416905" y="1230002"/>
          <a:ext cx="1247758" cy="313102"/>
        </a:xfrm>
        <a:custGeom>
          <a:avLst/>
          <a:gdLst/>
          <a:ahLst/>
          <a:cxnLst/>
          <a:rect l="0" t="0" r="0" b="0"/>
          <a:pathLst>
            <a:path>
              <a:moveTo>
                <a:pt x="0" y="0"/>
              </a:moveTo>
              <a:lnTo>
                <a:pt x="0" y="218534"/>
              </a:lnTo>
              <a:lnTo>
                <a:pt x="1247758" y="218534"/>
              </a:lnTo>
              <a:lnTo>
                <a:pt x="1247758" y="313102"/>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1B8C9BD-A258-424D-B312-9F1B57F58F27}">
      <dsp:nvSpPr>
        <dsp:cNvPr id="0" name=""/>
        <dsp:cNvSpPr/>
      </dsp:nvSpPr>
      <dsp:spPr>
        <a:xfrm>
          <a:off x="3291626" y="1230002"/>
          <a:ext cx="1125279" cy="313109"/>
        </a:xfrm>
        <a:custGeom>
          <a:avLst/>
          <a:gdLst/>
          <a:ahLst/>
          <a:cxnLst/>
          <a:rect l="0" t="0" r="0" b="0"/>
          <a:pathLst>
            <a:path>
              <a:moveTo>
                <a:pt x="1125279" y="0"/>
              </a:moveTo>
              <a:lnTo>
                <a:pt x="1125279" y="218540"/>
              </a:lnTo>
              <a:lnTo>
                <a:pt x="0" y="218540"/>
              </a:lnTo>
              <a:lnTo>
                <a:pt x="0" y="313109"/>
              </a:lnTo>
            </a:path>
          </a:pathLst>
        </a:custGeom>
        <a:noFill/>
        <a:ln w="19050" cap="flat" cmpd="sng" algn="ctr">
          <a:solidFill>
            <a:schemeClr val="accent2">
              <a:hueOff val="0"/>
              <a:satOff val="0"/>
              <a:lumOff val="0"/>
              <a:alphaOff val="0"/>
            </a:schemeClr>
          </a:solidFill>
          <a:prstDash val="solid"/>
          <a:miter lim="800000"/>
        </a:ln>
        <a:effectLst/>
        <a:sp3d z="-40000" prstMaterial="matte"/>
      </dsp:spPr>
      <dsp:style>
        <a:lnRef idx="2">
          <a:scrgbClr r="0" g="0" b="0"/>
        </a:lnRef>
        <a:fillRef idx="0">
          <a:scrgbClr r="0" g="0" b="0"/>
        </a:fillRef>
        <a:effectRef idx="0">
          <a:scrgbClr r="0" g="0" b="0"/>
        </a:effectRef>
        <a:fontRef idx="minor"/>
      </dsp:style>
    </dsp:sp>
    <dsp:sp modelId="{A1301D2A-78AC-4501-A817-32F905B7ACB3}">
      <dsp:nvSpPr>
        <dsp:cNvPr id="0" name=""/>
        <dsp:cNvSpPr/>
      </dsp:nvSpPr>
      <dsp:spPr>
        <a:xfrm>
          <a:off x="3644399" y="221629"/>
          <a:ext cx="1545012" cy="1008372"/>
        </a:xfrm>
        <a:prstGeom prst="roundRect">
          <a:avLst>
            <a:gd name="adj" fmla="val 1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F73C101-2820-44A8-AC8F-AC6B3C79A0E3}">
      <dsp:nvSpPr>
        <dsp:cNvPr id="0" name=""/>
        <dsp:cNvSpPr/>
      </dsp:nvSpPr>
      <dsp:spPr>
        <a:xfrm>
          <a:off x="3757825" y="329383"/>
          <a:ext cx="1545012" cy="10083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No. of centers</a:t>
          </a:r>
        </a:p>
      </dsp:txBody>
      <dsp:txXfrm>
        <a:off x="3787359" y="358917"/>
        <a:ext cx="1485944" cy="949304"/>
      </dsp:txXfrm>
    </dsp:sp>
    <dsp:sp modelId="{603F1F67-795C-413E-A303-DBFB8315F2CC}">
      <dsp:nvSpPr>
        <dsp:cNvPr id="0" name=""/>
        <dsp:cNvSpPr/>
      </dsp:nvSpPr>
      <dsp:spPr>
        <a:xfrm>
          <a:off x="2570830" y="1543111"/>
          <a:ext cx="1441592" cy="756602"/>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409D27E-AC97-461C-B29E-A0E16F2238D4}">
      <dsp:nvSpPr>
        <dsp:cNvPr id="0" name=""/>
        <dsp:cNvSpPr/>
      </dsp:nvSpPr>
      <dsp:spPr>
        <a:xfrm>
          <a:off x="2684255" y="1650865"/>
          <a:ext cx="1441592" cy="756602"/>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Single</a:t>
          </a:r>
        </a:p>
      </dsp:txBody>
      <dsp:txXfrm>
        <a:off x="2706415" y="1673025"/>
        <a:ext cx="1397272" cy="712282"/>
      </dsp:txXfrm>
    </dsp:sp>
    <dsp:sp modelId="{16E519FC-AB99-46B2-AD76-490F19C8F5E5}">
      <dsp:nvSpPr>
        <dsp:cNvPr id="0" name=""/>
        <dsp:cNvSpPr/>
      </dsp:nvSpPr>
      <dsp:spPr>
        <a:xfrm>
          <a:off x="4969031" y="1543104"/>
          <a:ext cx="1391265" cy="730608"/>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8483308-ACF8-4573-8DBD-3B6FC61B7B75}">
      <dsp:nvSpPr>
        <dsp:cNvPr id="0" name=""/>
        <dsp:cNvSpPr/>
      </dsp:nvSpPr>
      <dsp:spPr>
        <a:xfrm>
          <a:off x="5082457" y="1650858"/>
          <a:ext cx="1391265" cy="730608"/>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Multiple</a:t>
          </a:r>
        </a:p>
      </dsp:txBody>
      <dsp:txXfrm>
        <a:off x="5103856" y="1672257"/>
        <a:ext cx="1348467" cy="687810"/>
      </dsp:txXfrm>
    </dsp:sp>
    <dsp:sp modelId="{F3D8E5DC-9287-498F-A0F1-22A329953B73}">
      <dsp:nvSpPr>
        <dsp:cNvPr id="0" name=""/>
        <dsp:cNvSpPr/>
      </dsp:nvSpPr>
      <dsp:spPr>
        <a:xfrm>
          <a:off x="708810" y="2716558"/>
          <a:ext cx="1459385" cy="706850"/>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B5E8F50-0653-4E51-93E6-6084718A7C23}">
      <dsp:nvSpPr>
        <dsp:cNvPr id="0" name=""/>
        <dsp:cNvSpPr/>
      </dsp:nvSpPr>
      <dsp:spPr>
        <a:xfrm>
          <a:off x="822235" y="2824312"/>
          <a:ext cx="1459385" cy="706850"/>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Primary centres</a:t>
          </a:r>
        </a:p>
      </dsp:txBody>
      <dsp:txXfrm>
        <a:off x="842938" y="2845015"/>
        <a:ext cx="1417979" cy="665444"/>
      </dsp:txXfrm>
    </dsp:sp>
    <dsp:sp modelId="{F397B341-A933-42B1-8F75-F9C531D3912E}">
      <dsp:nvSpPr>
        <dsp:cNvPr id="0" name=""/>
        <dsp:cNvSpPr/>
      </dsp:nvSpPr>
      <dsp:spPr>
        <a:xfrm>
          <a:off x="-11746" y="4433872"/>
          <a:ext cx="1291612" cy="794490"/>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2396DE8-1141-4A08-A788-E0FC63BA9831}">
      <dsp:nvSpPr>
        <dsp:cNvPr id="0" name=""/>
        <dsp:cNvSpPr/>
      </dsp:nvSpPr>
      <dsp:spPr>
        <a:xfrm>
          <a:off x="101678" y="4541626"/>
          <a:ext cx="1291612" cy="79449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Typical</a:t>
          </a:r>
        </a:p>
      </dsp:txBody>
      <dsp:txXfrm>
        <a:off x="124948" y="4564896"/>
        <a:ext cx="1245072" cy="747950"/>
      </dsp:txXfrm>
    </dsp:sp>
    <dsp:sp modelId="{7FECE9EB-1903-4CD2-9B26-E6C54FD6E321}">
      <dsp:nvSpPr>
        <dsp:cNvPr id="0" name=""/>
        <dsp:cNvSpPr/>
      </dsp:nvSpPr>
      <dsp:spPr>
        <a:xfrm>
          <a:off x="1493373" y="4441670"/>
          <a:ext cx="1331036" cy="784281"/>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1AA9C01F-F6B2-4303-B10A-026456094509}">
      <dsp:nvSpPr>
        <dsp:cNvPr id="0" name=""/>
        <dsp:cNvSpPr/>
      </dsp:nvSpPr>
      <dsp:spPr>
        <a:xfrm>
          <a:off x="1606798" y="4549424"/>
          <a:ext cx="1331036" cy="78428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Atavistic</a:t>
          </a:r>
        </a:p>
      </dsp:txBody>
      <dsp:txXfrm>
        <a:off x="1629769" y="4572395"/>
        <a:ext cx="1285094" cy="738339"/>
      </dsp:txXfrm>
    </dsp:sp>
    <dsp:sp modelId="{AF31FE50-000E-4297-A2BD-5253924553C4}">
      <dsp:nvSpPr>
        <dsp:cNvPr id="0" name=""/>
        <dsp:cNvSpPr/>
      </dsp:nvSpPr>
      <dsp:spPr>
        <a:xfrm>
          <a:off x="5933611" y="2692230"/>
          <a:ext cx="1508997" cy="648225"/>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3149488-A6E8-484F-8D3A-A64487AF4A0A}">
      <dsp:nvSpPr>
        <dsp:cNvPr id="0" name=""/>
        <dsp:cNvSpPr/>
      </dsp:nvSpPr>
      <dsp:spPr>
        <a:xfrm>
          <a:off x="6047037" y="2799984"/>
          <a:ext cx="1508997" cy="648225"/>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Secondary centres</a:t>
          </a:r>
        </a:p>
      </dsp:txBody>
      <dsp:txXfrm>
        <a:off x="6066023" y="2818970"/>
        <a:ext cx="1471025" cy="610253"/>
      </dsp:txXfrm>
    </dsp:sp>
    <dsp:sp modelId="{19B1FC4C-1B3D-4044-B054-94866529E3D2}">
      <dsp:nvSpPr>
        <dsp:cNvPr id="0" name=""/>
        <dsp:cNvSpPr/>
      </dsp:nvSpPr>
      <dsp:spPr>
        <a:xfrm>
          <a:off x="3077944" y="3977904"/>
          <a:ext cx="1272349" cy="843159"/>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75C6B656-F305-4A9A-B44D-65A9F175DB59}">
      <dsp:nvSpPr>
        <dsp:cNvPr id="0" name=""/>
        <dsp:cNvSpPr/>
      </dsp:nvSpPr>
      <dsp:spPr>
        <a:xfrm>
          <a:off x="3191370" y="4085658"/>
          <a:ext cx="1272349" cy="8431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Pressure</a:t>
          </a:r>
        </a:p>
      </dsp:txBody>
      <dsp:txXfrm>
        <a:off x="3216065" y="4110353"/>
        <a:ext cx="1222959" cy="793769"/>
      </dsp:txXfrm>
    </dsp:sp>
    <dsp:sp modelId="{5D2B2321-1B02-4C3D-9812-E63D1C26832C}">
      <dsp:nvSpPr>
        <dsp:cNvPr id="0" name=""/>
        <dsp:cNvSpPr/>
      </dsp:nvSpPr>
      <dsp:spPr>
        <a:xfrm>
          <a:off x="4599071" y="3981865"/>
          <a:ext cx="1228116" cy="767213"/>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D5C8632A-9169-4931-9DB3-433759273C75}">
      <dsp:nvSpPr>
        <dsp:cNvPr id="0" name=""/>
        <dsp:cNvSpPr/>
      </dsp:nvSpPr>
      <dsp:spPr>
        <a:xfrm>
          <a:off x="4712496" y="4089619"/>
          <a:ext cx="1228116" cy="767213"/>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Traction</a:t>
          </a:r>
        </a:p>
      </dsp:txBody>
      <dsp:txXfrm>
        <a:off x="4734967" y="4112090"/>
        <a:ext cx="1183174" cy="722271"/>
      </dsp:txXfrm>
    </dsp:sp>
    <dsp:sp modelId="{CC8B3A8B-C746-484F-9AB6-C69D6038B7DC}">
      <dsp:nvSpPr>
        <dsp:cNvPr id="0" name=""/>
        <dsp:cNvSpPr/>
      </dsp:nvSpPr>
      <dsp:spPr>
        <a:xfrm>
          <a:off x="6032111" y="3977904"/>
          <a:ext cx="1232475" cy="743540"/>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23E0CCB2-ECBD-4597-8411-F743E24AE1B4}">
      <dsp:nvSpPr>
        <dsp:cNvPr id="0" name=""/>
        <dsp:cNvSpPr/>
      </dsp:nvSpPr>
      <dsp:spPr>
        <a:xfrm>
          <a:off x="6145536" y="4085658"/>
          <a:ext cx="1232475" cy="743540"/>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Atavistic</a:t>
          </a:r>
        </a:p>
      </dsp:txBody>
      <dsp:txXfrm>
        <a:off x="6167314" y="4107436"/>
        <a:ext cx="1188919" cy="699984"/>
      </dsp:txXfrm>
    </dsp:sp>
    <dsp:sp modelId="{DD827B47-D493-46C8-8FDA-7BF76603638F}">
      <dsp:nvSpPr>
        <dsp:cNvPr id="0" name=""/>
        <dsp:cNvSpPr/>
      </dsp:nvSpPr>
      <dsp:spPr>
        <a:xfrm>
          <a:off x="7491437" y="3977904"/>
          <a:ext cx="1243837" cy="697159"/>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862084F-2F55-4D36-B82C-22715EEDCD07}">
      <dsp:nvSpPr>
        <dsp:cNvPr id="0" name=""/>
        <dsp:cNvSpPr/>
      </dsp:nvSpPr>
      <dsp:spPr>
        <a:xfrm>
          <a:off x="7604862" y="4085658"/>
          <a:ext cx="1243837" cy="697159"/>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Aberrant</a:t>
          </a:r>
        </a:p>
      </dsp:txBody>
      <dsp:txXfrm>
        <a:off x="7625281" y="4106077"/>
        <a:ext cx="1202999" cy="656321"/>
      </dsp:txXfrm>
    </dsp:sp>
    <dsp:sp modelId="{25104FE1-9436-4D86-A7E2-6945BE7A8049}">
      <dsp:nvSpPr>
        <dsp:cNvPr id="0" name=""/>
        <dsp:cNvSpPr/>
      </dsp:nvSpPr>
      <dsp:spPr>
        <a:xfrm>
          <a:off x="8962125" y="3977904"/>
          <a:ext cx="1457772" cy="750632"/>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E07AE447-C784-419D-86FB-56255C96CDDD}">
      <dsp:nvSpPr>
        <dsp:cNvPr id="0" name=""/>
        <dsp:cNvSpPr/>
      </dsp:nvSpPr>
      <dsp:spPr>
        <a:xfrm>
          <a:off x="9075550" y="4085658"/>
          <a:ext cx="1457772" cy="750632"/>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Composite</a:t>
          </a:r>
        </a:p>
      </dsp:txBody>
      <dsp:txXfrm>
        <a:off x="9097535" y="4107643"/>
        <a:ext cx="1413802" cy="706662"/>
      </dsp:txXfrm>
    </dsp:sp>
    <dsp:sp modelId="{059A079B-A4EE-4D9A-B645-D1E2208507C3}">
      <dsp:nvSpPr>
        <dsp:cNvPr id="0" name=""/>
        <dsp:cNvSpPr/>
      </dsp:nvSpPr>
      <dsp:spPr>
        <a:xfrm>
          <a:off x="7827565" y="2692230"/>
          <a:ext cx="1467204" cy="672546"/>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9B40593-6DDE-4A81-B50B-B4DF3B347C68}">
      <dsp:nvSpPr>
        <dsp:cNvPr id="0" name=""/>
        <dsp:cNvSpPr/>
      </dsp:nvSpPr>
      <dsp:spPr>
        <a:xfrm>
          <a:off x="7940990" y="2799984"/>
          <a:ext cx="1467204" cy="672546"/>
        </a:xfrm>
        <a:prstGeom prst="roundRect">
          <a:avLst>
            <a:gd name="adj" fmla="val 10000"/>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0" kern="1200" dirty="0"/>
            <a:t>Composite Atavistic</a:t>
          </a:r>
        </a:p>
      </dsp:txBody>
      <dsp:txXfrm>
        <a:off x="7960688" y="2819682"/>
        <a:ext cx="1427808" cy="63315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1DC9A-DBB9-46ED-B19E-8936693942B8}">
      <dsp:nvSpPr>
        <dsp:cNvPr id="0" name=""/>
        <dsp:cNvSpPr/>
      </dsp:nvSpPr>
      <dsp:spPr>
        <a:xfrm>
          <a:off x="2307" y="1301811"/>
          <a:ext cx="3565920" cy="14263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dirty="0" err="1">
              <a:latin typeface="Calibri"/>
              <a:cs typeface="Calibri"/>
            </a:rPr>
            <a:t>Upto</a:t>
          </a:r>
          <a:r>
            <a:rPr lang="en-US" sz="3700" kern="1200" dirty="0">
              <a:latin typeface="Calibri"/>
              <a:cs typeface="Calibri"/>
            </a:rPr>
            <a:t> 25yrs of age</a:t>
          </a:r>
          <a:endParaRPr lang="en-US" sz="3700" b="0" i="0" u="none" strike="noStrike" kern="1200" cap="none" baseline="0" noProof="0" dirty="0">
            <a:solidFill>
              <a:srgbClr val="010000"/>
            </a:solidFill>
            <a:latin typeface="Calibri"/>
            <a:cs typeface="Calibri"/>
          </a:endParaRPr>
        </a:p>
      </dsp:txBody>
      <dsp:txXfrm>
        <a:off x="715491" y="1301811"/>
        <a:ext cx="2139552" cy="1426368"/>
      </dsp:txXfrm>
    </dsp:sp>
    <dsp:sp modelId="{981B082C-3778-40FB-B244-8F847400A7FE}">
      <dsp:nvSpPr>
        <dsp:cNvPr id="0" name=""/>
        <dsp:cNvSpPr/>
      </dsp:nvSpPr>
      <dsp:spPr>
        <a:xfrm>
          <a:off x="3104658" y="142305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Calibri"/>
              <a:cs typeface="Calibri"/>
            </a:rPr>
            <a:t> Dentition </a:t>
          </a:r>
        </a:p>
      </dsp:txBody>
      <dsp:txXfrm>
        <a:off x="3696601" y="1423052"/>
        <a:ext cx="1775828" cy="1183885"/>
      </dsp:txXfrm>
    </dsp:sp>
    <dsp:sp modelId="{BECA0FB2-FF64-41F9-92F9-1CD7A69E0B15}">
      <dsp:nvSpPr>
        <dsp:cNvPr id="0" name=""/>
        <dsp:cNvSpPr/>
      </dsp:nvSpPr>
      <dsp:spPr>
        <a:xfrm>
          <a:off x="5650012" y="142305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libri"/>
              <a:cs typeface="Calibri"/>
            </a:rPr>
            <a:t> Ossification</a:t>
          </a:r>
        </a:p>
      </dsp:txBody>
      <dsp:txXfrm>
        <a:off x="6241955" y="1423052"/>
        <a:ext cx="1775828" cy="1183885"/>
      </dsp:txXfrm>
    </dsp:sp>
    <dsp:sp modelId="{7E38E268-707A-4EEB-BF48-22C9E9CC1EE0}">
      <dsp:nvSpPr>
        <dsp:cNvPr id="0" name=""/>
        <dsp:cNvSpPr/>
      </dsp:nvSpPr>
      <dsp:spPr>
        <a:xfrm>
          <a:off x="2307" y="2927870"/>
          <a:ext cx="3565920" cy="1426368"/>
        </a:xfrm>
        <a:prstGeom prst="chevron">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990" tIns="23495" rIns="0" bIns="23495" numCol="1" spcCol="1270" anchor="ctr" anchorCtr="0">
          <a:noAutofit/>
        </a:bodyPr>
        <a:lstStyle/>
        <a:p>
          <a:pPr marL="0" lvl="0" indent="0" algn="ctr" defTabSz="1644650" rtl="0">
            <a:lnSpc>
              <a:spcPct val="90000"/>
            </a:lnSpc>
            <a:spcBef>
              <a:spcPct val="0"/>
            </a:spcBef>
            <a:spcAft>
              <a:spcPct val="35000"/>
            </a:spcAft>
            <a:buNone/>
          </a:pPr>
          <a:r>
            <a:rPr lang="en-US" sz="3700" kern="1200" dirty="0">
              <a:latin typeface="Calibri"/>
              <a:cs typeface="Calibri"/>
            </a:rPr>
            <a:t>25yrs onwards</a:t>
          </a:r>
        </a:p>
      </dsp:txBody>
      <dsp:txXfrm>
        <a:off x="715491" y="2927870"/>
        <a:ext cx="2139552" cy="1426368"/>
      </dsp:txXfrm>
    </dsp:sp>
    <dsp:sp modelId="{15B4CE7E-1D83-4191-B889-9FDCDE57D890}">
      <dsp:nvSpPr>
        <dsp:cNvPr id="0" name=""/>
        <dsp:cNvSpPr/>
      </dsp:nvSpPr>
      <dsp:spPr>
        <a:xfrm>
          <a:off x="3104658" y="304911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rtl="0">
            <a:lnSpc>
              <a:spcPct val="90000"/>
            </a:lnSpc>
            <a:spcBef>
              <a:spcPct val="0"/>
            </a:spcBef>
            <a:spcAft>
              <a:spcPct val="35000"/>
            </a:spcAft>
            <a:buNone/>
          </a:pPr>
          <a:r>
            <a:rPr lang="en-US" sz="2700" kern="1200" dirty="0">
              <a:latin typeface="Calibri"/>
              <a:cs typeface="Calibri"/>
            </a:rPr>
            <a:t>Cranial sutures </a:t>
          </a:r>
        </a:p>
      </dsp:txBody>
      <dsp:txXfrm>
        <a:off x="3696601" y="3049112"/>
        <a:ext cx="1775828" cy="1183885"/>
      </dsp:txXfrm>
    </dsp:sp>
    <dsp:sp modelId="{D52D2E0C-FBCA-455F-BAD4-EF446D88619C}">
      <dsp:nvSpPr>
        <dsp:cNvPr id="0" name=""/>
        <dsp:cNvSpPr/>
      </dsp:nvSpPr>
      <dsp:spPr>
        <a:xfrm>
          <a:off x="5650012" y="3049112"/>
          <a:ext cx="2959713" cy="1183885"/>
        </a:xfrm>
        <a:prstGeom prst="chevron">
          <a:avLst/>
        </a:prstGeom>
        <a:solidFill>
          <a:schemeClr val="accent1">
            <a:alpha val="90000"/>
            <a:tint val="40000"/>
            <a:hueOff val="0"/>
            <a:satOff val="0"/>
            <a:lumOff val="0"/>
            <a:alphaOff val="0"/>
          </a:schemeClr>
        </a:solidFill>
        <a:ln w="1905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0" bIns="17145"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Calibri"/>
              <a:cs typeface="Calibri"/>
            </a:rPr>
            <a:t> Pubic symphysis</a:t>
          </a:r>
        </a:p>
      </dsp:txBody>
      <dsp:txXfrm>
        <a:off x="6241955" y="3049112"/>
        <a:ext cx="1775828" cy="118388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82618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088387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37048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6515472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2E16E-72C7-C842-8567-F87644A916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46C41FA-DDE8-E772-82FA-1A1187295E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3A05298-4829-912A-972F-B59B7BCEEF9C}"/>
              </a:ext>
            </a:extLst>
          </p:cNvPr>
          <p:cNvSpPr>
            <a:spLocks noGrp="1"/>
          </p:cNvSpPr>
          <p:nvPr>
            <p:ph type="dt" sz="half" idx="10"/>
          </p:nvPr>
        </p:nvSpPr>
        <p:spPr/>
        <p:txBody>
          <a:bodyPr/>
          <a:lstStyle/>
          <a:p>
            <a:fld id="{72345051-2045-45DA-935E-2E3CA1A69ADC}" type="datetimeFigureOut">
              <a:rPr lang="en-US" smtClean="0"/>
              <a:t>4/16/2025</a:t>
            </a:fld>
            <a:endParaRPr lang="en-US" dirty="0"/>
          </a:p>
        </p:txBody>
      </p:sp>
      <p:sp>
        <p:nvSpPr>
          <p:cNvPr id="5" name="Footer Placeholder 4">
            <a:extLst>
              <a:ext uri="{FF2B5EF4-FFF2-40B4-BE49-F238E27FC236}">
                <a16:creationId xmlns:a16="http://schemas.microsoft.com/office/drawing/2014/main" id="{C8827952-BA46-017F-1647-F129D0E0E1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75CD55B-95F9-8F8F-4E02-2804FC676A2C}"/>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693113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27A21-6F08-BDA8-AEA0-AF27E0E2A4E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E4D0A-59E9-0945-B347-0F435C4A1C7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7AA595-B2D4-2314-C32B-3CE283A77CF5}"/>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EE3778A3-12CB-1C92-020F-84AEA6B89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CCF9ED-BD85-F29D-2739-9E95AA81624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11445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DE16-6265-5D8F-0431-CAB06D328B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7086AF7-CF78-7A20-011E-C0573383AD4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E8EEAE-4C24-A434-7D08-C6A09067F0C3}"/>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0CC4A8B7-EB62-6BB9-2BB5-B5C4F58C9D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A2162-611F-617E-FB8C-A8FEC47A92C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3611190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ACDA0-FC19-39D2-55BA-C685B72A1C9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13FB17-30AA-37C5-F26C-0DDBE69032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8553F1-7B02-8FE7-BF89-B71851D958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01FCD1C-B8DA-E461-6570-5BE3D9296CF1}"/>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35582A7B-BAB6-CF49-0BB0-212D7F5699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ABD2A9-D863-9E12-AFB9-13DDB6D0928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30824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26AF0-B057-2665-F548-6577B82731E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7BDBC23-E9AF-EC11-045A-6673BD121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4C3C31-613D-B333-E93C-66859D5701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3BE97-9FB2-4E10-01A4-7244211DEA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785C4AB-6FC2-24F9-4011-9CBC878B5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FA978E7-0BB7-104E-272C-732CC727EFD8}"/>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8" name="Footer Placeholder 7">
            <a:extLst>
              <a:ext uri="{FF2B5EF4-FFF2-40B4-BE49-F238E27FC236}">
                <a16:creationId xmlns:a16="http://schemas.microsoft.com/office/drawing/2014/main" id="{683FB37E-804A-7801-98CA-C5886B61254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18B70BD-7D73-5D0D-4758-ADB43A7AB7C0}"/>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09198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CA32B7-469C-79CF-ADFC-B5F32ACE794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6830551-9066-0E69-DC97-CBB3433BD18C}"/>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4" name="Footer Placeholder 3">
            <a:extLst>
              <a:ext uri="{FF2B5EF4-FFF2-40B4-BE49-F238E27FC236}">
                <a16:creationId xmlns:a16="http://schemas.microsoft.com/office/drawing/2014/main" id="{597A0D77-511C-7530-D111-5A72ACCD0A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754480-896E-6E38-76CB-AE8EBD418E6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2570797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CB2EF10-3410-6DC0-7129-D8E4ADAE2806}"/>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3" name="Footer Placeholder 2">
            <a:extLst>
              <a:ext uri="{FF2B5EF4-FFF2-40B4-BE49-F238E27FC236}">
                <a16:creationId xmlns:a16="http://schemas.microsoft.com/office/drawing/2014/main" id="{5C6C7256-3ABC-4932-5B96-D0B824374D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CE3B4E-4CF6-60CE-0B26-63E7D1ACD8F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888982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795195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5AA9F4-D456-24F7-FBBF-F75706DAF0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D1B2C04-606A-9575-6F13-784D718CAA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16F510-E210-7F00-6804-B2FA75F6EC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8561BB5-CFD6-E0DE-6E61-1342D88DFA27}"/>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D0E1BB6D-1B15-713E-EABC-BD2B3AB3B4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81268B-6E6E-C57A-810B-056E9C7D7BD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063141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D60B-C48D-593D-CF38-95B29F4612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8471A6-5B82-5D8D-54EB-8AAA9600437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C79B773-66AC-3AB7-45C0-2E54C4AF13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6DFC52-C18A-8A6A-A77E-AF3163C0CDC3}"/>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6" name="Footer Placeholder 5">
            <a:extLst>
              <a:ext uri="{FF2B5EF4-FFF2-40B4-BE49-F238E27FC236}">
                <a16:creationId xmlns:a16="http://schemas.microsoft.com/office/drawing/2014/main" id="{CF40D538-2FCA-BBF7-F004-F949E68D5E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3360CF-52B6-2D7D-E7F1-3D0A95EFB9F1}"/>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1364463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6462B-40EF-FCBD-AE39-B38C1B17A82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778121E-62C0-9E73-4A4A-EBC7148710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02C54F-A58D-F74A-1A04-3D9CD474808D}"/>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C0D1382D-98E8-EFF8-5A91-7E1174A659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5BB880-E6FD-C827-6953-8EC1E882391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653279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AA81B-7B2C-168B-3C26-072A8A1450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A80B0F-7CB4-0AB4-391F-21D32D03DF2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E99D91-FED7-F874-0814-48CDE164FF3B}"/>
              </a:ext>
            </a:extLst>
          </p:cNvPr>
          <p:cNvSpPr>
            <a:spLocks noGrp="1"/>
          </p:cNvSpPr>
          <p:nvPr>
            <p:ph type="dt" sz="half" idx="10"/>
          </p:nvPr>
        </p:nvSpPr>
        <p:spPr/>
        <p:txBody>
          <a:bodyPr/>
          <a:lstStyle/>
          <a:p>
            <a:fld id="{72345051-2045-45DA-935E-2E3CA1A69ADC}" type="datetimeFigureOut">
              <a:rPr lang="en-US" smtClean="0"/>
              <a:t>4/16/2025</a:t>
            </a:fld>
            <a:endParaRPr lang="en-US"/>
          </a:p>
        </p:txBody>
      </p:sp>
      <p:sp>
        <p:nvSpPr>
          <p:cNvPr id="5" name="Footer Placeholder 4">
            <a:extLst>
              <a:ext uri="{FF2B5EF4-FFF2-40B4-BE49-F238E27FC236}">
                <a16:creationId xmlns:a16="http://schemas.microsoft.com/office/drawing/2014/main" id="{0C0367FF-EB48-DEB2-705E-2AF3B5CD88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77637E-C7A3-39C2-6ED0-D07AD840FE0A}"/>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7792052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04160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669042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8516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37313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8323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31546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4/16/2025</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074387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4/16/2025</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38537821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1" r:id="rId6"/>
    <p:sldLayoutId id="2147483736" r:id="rId7"/>
    <p:sldLayoutId id="2147483737" r:id="rId8"/>
    <p:sldLayoutId id="2147483738" r:id="rId9"/>
    <p:sldLayoutId id="2147483739" r:id="rId10"/>
    <p:sldLayoutId id="2147483740" r:id="rId11"/>
    <p:sldLayoutId id="2147483742" r:id="rId12"/>
  </p:sldLayoutIdLst>
  <p:txStyles>
    <p:titleStyle>
      <a:lvl1pPr algn="l" defTabSz="914400" rtl="0" eaLnBrk="1" latinLnBrk="0" hangingPunct="1">
        <a:lnSpc>
          <a:spcPct val="90000"/>
        </a:lnSpc>
        <a:spcBef>
          <a:spcPct val="0"/>
        </a:spcBef>
        <a:buNone/>
        <a:defRPr sz="4000" i="0"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8BC23A-AECF-DDAD-C96B-45BCB9FF7A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B12B7BD-20E8-E826-1E2E-B6B133B2F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D6AF90-D6EA-51FC-FC89-77E9874F96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2345051-2045-45DA-935E-2E3CA1A69ADC}" type="datetimeFigureOut">
              <a:rPr lang="en-US" smtClean="0"/>
              <a:t>4/16/2025</a:t>
            </a:fld>
            <a:endParaRPr lang="en-US" dirty="0"/>
          </a:p>
        </p:txBody>
      </p:sp>
      <p:sp>
        <p:nvSpPr>
          <p:cNvPr id="5" name="Footer Placeholder 4">
            <a:extLst>
              <a:ext uri="{FF2B5EF4-FFF2-40B4-BE49-F238E27FC236}">
                <a16:creationId xmlns:a16="http://schemas.microsoft.com/office/drawing/2014/main" id="{F6D1119C-AD38-9502-41F3-B2C4DA1123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2EB62840-C36F-A306-5F4F-DA65E8CD47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572777412"/>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3.xml"/><Relationship Id="rId5" Type="http://schemas.openxmlformats.org/officeDocument/2006/relationships/image" Target="../media/image3.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4.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hyperlink" Target="https://quizlet.com/379428558/bone-markings-flash-cards/" TargetMode="Externa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itle 1"/>
          <p:cNvSpPr>
            <a:spLocks noGrp="1"/>
          </p:cNvSpPr>
          <p:nvPr>
            <p:ph type="ctrTitle"/>
          </p:nvPr>
        </p:nvSpPr>
        <p:spPr>
          <a:xfrm>
            <a:off x="1524000" y="1388310"/>
            <a:ext cx="9144000" cy="2116891"/>
          </a:xfrm>
          <a:solidFill>
            <a:schemeClr val="bg1"/>
          </a:solidFill>
          <a:ln>
            <a:noFill/>
          </a:ln>
        </p:spPr>
        <p:txBody>
          <a:bodyPr rtlCol="0">
            <a:noAutofit/>
          </a:bodyPr>
          <a:lstStyle/>
          <a:p>
            <a:r>
              <a:rPr lang="en-US" dirty="0"/>
              <a:t>MSK-I Module</a:t>
            </a:r>
            <a:br>
              <a:rPr lang="en-US" dirty="0">
                <a:solidFill>
                  <a:schemeClr val="bg1"/>
                </a:solidFill>
              </a:rPr>
            </a:br>
            <a:r>
              <a:rPr lang="en-US" sz="3600" dirty="0">
                <a:cs typeface="Times New Roman" pitchFamily="18" charset="0"/>
              </a:rPr>
              <a:t>1</a:t>
            </a:r>
            <a:r>
              <a:rPr lang="en-US" sz="3600" baseline="30000" dirty="0">
                <a:cs typeface="Times New Roman" pitchFamily="18" charset="0"/>
              </a:rPr>
              <a:t>st</a:t>
            </a:r>
            <a:r>
              <a:rPr lang="en-US" sz="3600" dirty="0">
                <a:cs typeface="Times New Roman" pitchFamily="18" charset="0"/>
              </a:rPr>
              <a:t> Year MBBS(LGIS)</a:t>
            </a:r>
            <a:br>
              <a:rPr lang="en-US" sz="3600" dirty="0">
                <a:cs typeface="Times New Roman" pitchFamily="18" charset="0"/>
              </a:rPr>
            </a:br>
            <a:r>
              <a:rPr lang="en-US" sz="3600" b="1" dirty="0">
                <a:cs typeface="Times New Roman" pitchFamily="18" charset="0"/>
              </a:rPr>
              <a:t>General Anatomy of Bones </a:t>
            </a:r>
            <a:br>
              <a:rPr lang="en-US" sz="3600" dirty="0">
                <a:solidFill>
                  <a:schemeClr val="bg1"/>
                </a:solidFill>
              </a:rPr>
            </a:br>
            <a:br>
              <a:rPr lang="en-US" sz="3600" dirty="0">
                <a:solidFill>
                  <a:schemeClr val="bg1"/>
                </a:solidFill>
              </a:rPr>
            </a:br>
            <a:endParaRPr lang="en-US" sz="3200" b="1" dirty="0">
              <a:solidFill>
                <a:schemeClr val="accent4">
                  <a:lumMod val="75000"/>
                </a:schemeClr>
              </a:solidFill>
            </a:endParaRPr>
          </a:p>
        </p:txBody>
      </p:sp>
      <p:sp>
        <p:nvSpPr>
          <p:cNvPr id="14340" name="Subtitle 2"/>
          <p:cNvSpPr>
            <a:spLocks noGrp="1" noChangeArrowheads="1"/>
          </p:cNvSpPr>
          <p:nvPr>
            <p:ph type="subTitle" idx="1"/>
          </p:nvPr>
        </p:nvSpPr>
        <p:spPr>
          <a:xfrm>
            <a:off x="-381001" y="5561690"/>
            <a:ext cx="6400800" cy="1676400"/>
          </a:xfrm>
        </p:spPr>
        <p:txBody>
          <a:bodyPr>
            <a:normAutofit/>
          </a:bodyPr>
          <a:lstStyle/>
          <a:p>
            <a:pPr>
              <a:lnSpc>
                <a:spcPts val="1500"/>
              </a:lnSpc>
            </a:pPr>
            <a:endParaRPr lang="en-US" altLang="en-US" b="1" dirty="0">
              <a:solidFill>
                <a:srgbClr val="7030A0"/>
              </a:solidFill>
              <a:cs typeface="Times New Roman" pitchFamily="18" charset="0"/>
            </a:endParaRPr>
          </a:p>
          <a:p>
            <a:pPr>
              <a:lnSpc>
                <a:spcPts val="1500"/>
              </a:lnSpc>
            </a:pPr>
            <a:r>
              <a:rPr lang="en-US" altLang="en-US" sz="2000" b="1" dirty="0">
                <a:cs typeface="Times New Roman" pitchFamily="18" charset="0"/>
              </a:rPr>
              <a:t>Presented by: </a:t>
            </a:r>
          </a:p>
          <a:p>
            <a:pPr>
              <a:lnSpc>
                <a:spcPts val="1500"/>
              </a:lnSpc>
            </a:pPr>
            <a:r>
              <a:rPr lang="en-US" altLang="en-US" sz="2000" b="1" dirty="0">
                <a:cs typeface="Times New Roman" pitchFamily="18" charset="0"/>
              </a:rPr>
              <a:t>Dr. Sumyyia Bashir</a:t>
            </a:r>
          </a:p>
          <a:p>
            <a:pPr>
              <a:lnSpc>
                <a:spcPts val="1500"/>
              </a:lnSpc>
            </a:pPr>
            <a:r>
              <a:rPr lang="en-US" altLang="en-US" sz="2000" b="1" dirty="0">
                <a:cs typeface="Times New Roman" pitchFamily="18" charset="0"/>
              </a:rPr>
              <a:t>Assistant Professor </a:t>
            </a:r>
          </a:p>
        </p:txBody>
      </p:sp>
      <p:sp>
        <p:nvSpPr>
          <p:cNvPr id="6" name="Rectangle 5"/>
          <p:cNvSpPr/>
          <p:nvPr/>
        </p:nvSpPr>
        <p:spPr>
          <a:xfrm>
            <a:off x="152400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2"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p:nvPicPr>
        <p:blipFill>
          <a:blip r:embed="rId2" cstate="print"/>
          <a:srcRect l="4787" t="7561" r="11351" b="8025"/>
          <a:stretch>
            <a:fillRect/>
          </a:stretch>
        </p:blipFill>
        <p:spPr bwMode="auto">
          <a:xfrm>
            <a:off x="881071" y="315035"/>
            <a:ext cx="1285857" cy="1295400"/>
          </a:xfrm>
          <a:prstGeom prst="rect">
            <a:avLst/>
          </a:prstGeom>
          <a:noFill/>
          <a:ln w="9525">
            <a:noFill/>
            <a:miter lim="800000"/>
            <a:headEnd/>
            <a:tailEnd/>
          </a:ln>
        </p:spPr>
      </p:pic>
      <p:sp>
        <p:nvSpPr>
          <p:cNvPr id="7" name="Rectangle 6"/>
          <p:cNvSpPr/>
          <p:nvPr/>
        </p:nvSpPr>
        <p:spPr>
          <a:xfrm>
            <a:off x="7924799" y="6019800"/>
            <a:ext cx="2743199" cy="68489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effectLst>
                  <a:outerShdw blurRad="38100" dist="38100" dir="2700000" algn="tl">
                    <a:srgbClr val="000000">
                      <a:alpha val="43137"/>
                    </a:srgbClr>
                  </a:outerShdw>
                </a:effectLst>
              </a:rPr>
              <a:t>Date:17-04-2025</a:t>
            </a:r>
          </a:p>
        </p:txBody>
      </p:sp>
      <p:sp>
        <p:nvSpPr>
          <p:cNvPr id="2" name="Slide Number Placeholder 1">
            <a:extLst>
              <a:ext uri="{FF2B5EF4-FFF2-40B4-BE49-F238E27FC236}">
                <a16:creationId xmlns:a16="http://schemas.microsoft.com/office/drawing/2014/main" id="{02EC4CEF-84FD-8AD4-3C64-13E7B3C28D5A}"/>
              </a:ext>
            </a:extLst>
          </p:cNvPr>
          <p:cNvSpPr>
            <a:spLocks noGrp="1"/>
          </p:cNvSpPr>
          <p:nvPr>
            <p:ph type="sldNum" sz="quarter" idx="12"/>
          </p:nvPr>
        </p:nvSpPr>
        <p:spPr/>
        <p:txBody>
          <a:bodyPr/>
          <a:lstStyle/>
          <a:p>
            <a:pPr>
              <a:defRPr/>
            </a:pPr>
            <a:fld id="{1E3BFE8B-3643-4A16-B7A8-DC2B2F6255B3}" type="slidenum">
              <a:rPr lang="en-US" smtClean="0"/>
              <a:pPr>
                <a:defRPr/>
              </a:pPr>
              <a:t>1</a:t>
            </a:fld>
            <a:endParaRPr lang="en-US" dirty="0"/>
          </a:p>
        </p:txBody>
      </p:sp>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9348024" y="153310"/>
            <a:ext cx="1556538" cy="1457125"/>
          </a:xfrm>
          <a:prstGeom prst="rect">
            <a:avLst/>
          </a:prstGeom>
          <a:noFill/>
          <a:ln>
            <a:noFill/>
          </a:ln>
        </p:spPr>
      </p:pic>
      <p:pic>
        <p:nvPicPr>
          <p:cNvPr id="3" name="Picture 4" descr="Diagram&#10;&#10;Description automatically generated">
            <a:extLst>
              <a:ext uri="{FF2B5EF4-FFF2-40B4-BE49-F238E27FC236}">
                <a16:creationId xmlns:a16="http://schemas.microsoft.com/office/drawing/2014/main" id="{4B3A2469-4F3B-B4F7-E11A-41C6AF31D332}"/>
              </a:ext>
            </a:extLst>
          </p:cNvPr>
          <p:cNvPicPr>
            <a:picLocks noChangeAspect="1"/>
          </p:cNvPicPr>
          <p:nvPr/>
        </p:nvPicPr>
        <p:blipFill>
          <a:blip r:embed="rId5"/>
          <a:stretch>
            <a:fillRect/>
          </a:stretch>
        </p:blipFill>
        <p:spPr>
          <a:xfrm>
            <a:off x="3646703" y="2708490"/>
            <a:ext cx="4746192" cy="27612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8128"/>
            <a:ext cx="8229600" cy="1143000"/>
          </a:xfrm>
        </p:spPr>
        <p:txBody>
          <a:bodyPr/>
          <a:lstStyle/>
          <a:p>
            <a:r>
              <a:rPr lang="en-US" dirty="0"/>
              <a:t>Regional</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48404510"/>
              </p:ext>
            </p:extLst>
          </p:nvPr>
        </p:nvGraphicFramePr>
        <p:xfrm>
          <a:off x="723331" y="1149096"/>
          <a:ext cx="10836322" cy="55307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10</a:t>
            </a:fld>
            <a:endParaRPr lang="en-US"/>
          </a:p>
        </p:txBody>
      </p:sp>
      <p:sp>
        <p:nvSpPr>
          <p:cNvPr id="4" name="Round Same Side Corner Rectangle 4">
            <a:extLst>
              <a:ext uri="{FF2B5EF4-FFF2-40B4-BE49-F238E27FC236}">
                <a16:creationId xmlns:a16="http://schemas.microsoft.com/office/drawing/2014/main" id="{82BDACDD-6684-08CC-4C8C-2DE8A5D35591}"/>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7393858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9D1DD-A84C-B98E-B40B-736FE3188209}"/>
              </a:ext>
            </a:extLst>
          </p:cNvPr>
          <p:cNvSpPr>
            <a:spLocks noGrp="1"/>
          </p:cNvSpPr>
          <p:nvPr>
            <p:ph type="title"/>
          </p:nvPr>
        </p:nvSpPr>
        <p:spPr/>
        <p:txBody>
          <a:bodyPr/>
          <a:lstStyle/>
          <a:p>
            <a:endParaRPr lang="en-US"/>
          </a:p>
        </p:txBody>
      </p:sp>
      <p:pic>
        <p:nvPicPr>
          <p:cNvPr id="3074" name="Picture 2" descr="BONES AND SKELETAL TISSUES - SCIENTIST CINDY">
            <a:extLst>
              <a:ext uri="{FF2B5EF4-FFF2-40B4-BE49-F238E27FC236}">
                <a16:creationId xmlns:a16="http://schemas.microsoft.com/office/drawing/2014/main" id="{2050DC66-039F-CC0D-C085-27A52B7DEA8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91337" y="-1"/>
            <a:ext cx="8079358" cy="6841189"/>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40AAF5EC-610C-7730-D898-BE8D73C8A6B9}"/>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654071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313606885"/>
              </p:ext>
            </p:extLst>
          </p:nvPr>
        </p:nvGraphicFramePr>
        <p:xfrm>
          <a:off x="1120462" y="652600"/>
          <a:ext cx="10367493" cy="60690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262128" y="0"/>
            <a:ext cx="9720072" cy="1499616"/>
          </a:xfrm>
        </p:spPr>
        <p:txBody>
          <a:bodyPr/>
          <a:lstStyle/>
          <a:p>
            <a:r>
              <a:rPr lang="en-US" dirty="0"/>
              <a:t>Developmental</a:t>
            </a:r>
          </a:p>
        </p:txBody>
      </p:sp>
      <p:sp>
        <p:nvSpPr>
          <p:cNvPr id="3" name="Slide Number Placeholder 2"/>
          <p:cNvSpPr>
            <a:spLocks noGrp="1"/>
          </p:cNvSpPr>
          <p:nvPr>
            <p:ph type="sldNum" sz="quarter" idx="12"/>
          </p:nvPr>
        </p:nvSpPr>
        <p:spPr/>
        <p:txBody>
          <a:bodyPr/>
          <a:lstStyle/>
          <a:p>
            <a:fld id="{B6F15528-21DE-4FAA-801E-634DDDAF4B2B}" type="slidenum">
              <a:rPr lang="en-US" smtClean="0"/>
              <a:pPr/>
              <a:t>12</a:t>
            </a:fld>
            <a:endParaRPr lang="en-US"/>
          </a:p>
        </p:txBody>
      </p:sp>
      <p:sp>
        <p:nvSpPr>
          <p:cNvPr id="5" name="Round Same Side Corner Rectangle 4">
            <a:extLst>
              <a:ext uri="{FF2B5EF4-FFF2-40B4-BE49-F238E27FC236}">
                <a16:creationId xmlns:a16="http://schemas.microsoft.com/office/drawing/2014/main" id="{111926A9-008B-56AC-CAC4-F5AA4E776FD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0706805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BD7FC-D0A7-61EA-C1CA-2A402C3B1525}"/>
              </a:ext>
            </a:extLst>
          </p:cNvPr>
          <p:cNvSpPr>
            <a:spLocks noGrp="1"/>
          </p:cNvSpPr>
          <p:nvPr>
            <p:ph type="title"/>
          </p:nvPr>
        </p:nvSpPr>
        <p:spPr/>
        <p:txBody>
          <a:bodyPr/>
          <a:lstStyle/>
          <a:p>
            <a:endParaRPr lang="en-US"/>
          </a:p>
        </p:txBody>
      </p:sp>
      <p:pic>
        <p:nvPicPr>
          <p:cNvPr id="4098" name="Picture 2" descr="Intramembranous Ossification steps">
            <a:extLst>
              <a:ext uri="{FF2B5EF4-FFF2-40B4-BE49-F238E27FC236}">
                <a16:creationId xmlns:a16="http://schemas.microsoft.com/office/drawing/2014/main" id="{6FDF8BEA-1E70-5E6D-8CC8-2CE41806C945}"/>
              </a:ext>
            </a:extLst>
          </p:cNvPr>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5111" y="2100439"/>
            <a:ext cx="7365019" cy="475756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one growth – Veterinary Histology">
            <a:extLst>
              <a:ext uri="{FF2B5EF4-FFF2-40B4-BE49-F238E27FC236}">
                <a16:creationId xmlns:a16="http://schemas.microsoft.com/office/drawing/2014/main" id="{04E73F59-D055-973F-57A1-3E559CD3F7AF}"/>
              </a:ext>
            </a:extLst>
          </p:cNvPr>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1" y="-44626"/>
            <a:ext cx="6286579" cy="5162058"/>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1C79ABDD-38A7-7C71-9BCA-CA2B291914F8}"/>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9237821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67459" y="136525"/>
            <a:ext cx="10515600" cy="1325563"/>
          </a:xfrm>
        </p:spPr>
        <p:txBody>
          <a:bodyPr/>
          <a:lstStyle/>
          <a:p>
            <a:r>
              <a:rPr lang="en-US" dirty="0"/>
              <a:t>Morphological</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0692067"/>
              </p:ext>
            </p:extLst>
          </p:nvPr>
        </p:nvGraphicFramePr>
        <p:xfrm>
          <a:off x="1024128" y="899411"/>
          <a:ext cx="10329672" cy="57760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ide Number Placeholder 1"/>
          <p:cNvSpPr>
            <a:spLocks noGrp="1"/>
          </p:cNvSpPr>
          <p:nvPr>
            <p:ph type="sldNum" sz="quarter" idx="12"/>
          </p:nvPr>
        </p:nvSpPr>
        <p:spPr/>
        <p:txBody>
          <a:bodyPr/>
          <a:lstStyle/>
          <a:p>
            <a:fld id="{B6F15528-21DE-4FAA-801E-634DDDAF4B2B}" type="slidenum">
              <a:rPr lang="en-US" smtClean="0"/>
              <a:pPr/>
              <a:t>14</a:t>
            </a:fld>
            <a:endParaRPr lang="en-US"/>
          </a:p>
        </p:txBody>
      </p:sp>
      <p:sp>
        <p:nvSpPr>
          <p:cNvPr id="4" name="Round Same Side Corner Rectangle 4">
            <a:extLst>
              <a:ext uri="{FF2B5EF4-FFF2-40B4-BE49-F238E27FC236}">
                <a16:creationId xmlns:a16="http://schemas.microsoft.com/office/drawing/2014/main" id="{73BA554A-B576-D47F-6CC8-C75C1B05AC13}"/>
              </a:ext>
            </a:extLst>
          </p:cNvPr>
          <p:cNvSpPr/>
          <p:nvPr/>
        </p:nvSpPr>
        <p:spPr>
          <a:xfrm>
            <a:off x="21183" y="37096"/>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4753907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61D4C-CB7D-921D-542C-067B1F1A6AA9}"/>
              </a:ext>
            </a:extLst>
          </p:cNvPr>
          <p:cNvSpPr>
            <a:spLocks noGrp="1"/>
          </p:cNvSpPr>
          <p:nvPr>
            <p:ph type="title"/>
          </p:nvPr>
        </p:nvSpPr>
        <p:spPr/>
        <p:txBody>
          <a:bodyPr/>
          <a:lstStyle/>
          <a:p>
            <a:endParaRPr lang="en-US"/>
          </a:p>
        </p:txBody>
      </p:sp>
      <p:pic>
        <p:nvPicPr>
          <p:cNvPr id="2050" name="Picture 2" descr="6.2 Bone Classification – Anatomy &amp; Physiology">
            <a:extLst>
              <a:ext uri="{FF2B5EF4-FFF2-40B4-BE49-F238E27FC236}">
                <a16:creationId xmlns:a16="http://schemas.microsoft.com/office/drawing/2014/main" id="{F6091BCA-AA23-3E94-7518-B999DB828EE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20254" y="-1"/>
            <a:ext cx="9063788"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92346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258651"/>
            <a:ext cx="11832609" cy="1295400"/>
          </a:xfrm>
        </p:spPr>
        <p:txBody>
          <a:bodyPr>
            <a:noAutofit/>
          </a:bodyPr>
          <a:lstStyle/>
          <a:p>
            <a:r>
              <a:rPr lang="en-US" sz="4800" dirty="0"/>
              <a:t> Based on the Number of Ossification Centers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84528902"/>
              </p:ext>
            </p:extLst>
          </p:nvPr>
        </p:nvGraphicFramePr>
        <p:xfrm>
          <a:off x="850006" y="1249180"/>
          <a:ext cx="10534918" cy="5638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16</a:t>
            </a:fld>
            <a:endParaRPr lang="en-US"/>
          </a:p>
        </p:txBody>
      </p:sp>
      <p:sp>
        <p:nvSpPr>
          <p:cNvPr id="5" name="Round Same Side Corner Rectangle 4">
            <a:extLst>
              <a:ext uri="{FF2B5EF4-FFF2-40B4-BE49-F238E27FC236}">
                <a16:creationId xmlns:a16="http://schemas.microsoft.com/office/drawing/2014/main" id="{57AAE71A-D12E-5286-7E26-0ECDEC55D82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047025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2AC8E-9B8B-5187-D266-18015811270B}"/>
              </a:ext>
            </a:extLst>
          </p:cNvPr>
          <p:cNvSpPr>
            <a:spLocks noGrp="1"/>
          </p:cNvSpPr>
          <p:nvPr>
            <p:ph type="title"/>
          </p:nvPr>
        </p:nvSpPr>
        <p:spPr/>
        <p:txBody>
          <a:bodyPr/>
          <a:lstStyle/>
          <a:p>
            <a:endParaRPr lang="en-US"/>
          </a:p>
        </p:txBody>
      </p:sp>
      <p:pic>
        <p:nvPicPr>
          <p:cNvPr id="6146" name="Picture 2" descr="Epiphyses – Types – Anatomy QA">
            <a:extLst>
              <a:ext uri="{FF2B5EF4-FFF2-40B4-BE49-F238E27FC236}">
                <a16:creationId xmlns:a16="http://schemas.microsoft.com/office/drawing/2014/main" id="{519B831F-6F9D-D58D-AD41-B34EC73BED7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
            <a:ext cx="10515600" cy="6858001"/>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FF491E81-6AF9-4245-1470-C577653BE574}"/>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2960163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FCE00-B960-706F-5B7D-F8E8BFCCAA66}"/>
              </a:ext>
            </a:extLst>
          </p:cNvPr>
          <p:cNvSpPr>
            <a:spLocks noGrp="1"/>
          </p:cNvSpPr>
          <p:nvPr>
            <p:ph type="title"/>
          </p:nvPr>
        </p:nvSpPr>
        <p:spPr>
          <a:xfrm>
            <a:off x="268574" y="138176"/>
            <a:ext cx="10515600" cy="1325563"/>
          </a:xfrm>
        </p:spPr>
        <p:txBody>
          <a:bodyPr/>
          <a:lstStyle/>
          <a:p>
            <a:r>
              <a:rPr lang="en-US" dirty="0"/>
              <a:t>Bone Markings</a:t>
            </a:r>
          </a:p>
        </p:txBody>
      </p:sp>
      <p:sp>
        <p:nvSpPr>
          <p:cNvPr id="3" name="Content Placeholder 2">
            <a:extLst>
              <a:ext uri="{FF2B5EF4-FFF2-40B4-BE49-F238E27FC236}">
                <a16:creationId xmlns:a16="http://schemas.microsoft.com/office/drawing/2014/main" id="{DFE67CFC-488C-9154-68CD-43E11BF61FA3}"/>
              </a:ext>
            </a:extLst>
          </p:cNvPr>
          <p:cNvSpPr>
            <a:spLocks noGrp="1"/>
          </p:cNvSpPr>
          <p:nvPr>
            <p:ph sz="half" idx="1"/>
          </p:nvPr>
        </p:nvSpPr>
        <p:spPr>
          <a:xfrm>
            <a:off x="479685" y="1463738"/>
            <a:ext cx="5540115" cy="5336497"/>
          </a:xfrm>
        </p:spPr>
        <p:txBody>
          <a:bodyPr>
            <a:normAutofit lnSpcReduction="10000"/>
          </a:bodyPr>
          <a:lstStyle/>
          <a:p>
            <a:pPr marL="514350" indent="-514350">
              <a:buAutoNum type="alphaUcPeriod"/>
            </a:pPr>
            <a:r>
              <a:rPr lang="en-US" b="1" dirty="0"/>
              <a:t>Articular surfaces</a:t>
            </a:r>
          </a:p>
          <a:p>
            <a:pPr marL="0" indent="0">
              <a:buNone/>
            </a:pPr>
            <a:r>
              <a:rPr lang="en-US" dirty="0"/>
              <a:t>Head</a:t>
            </a:r>
          </a:p>
          <a:p>
            <a:pPr marL="0" indent="0">
              <a:buNone/>
            </a:pPr>
            <a:r>
              <a:rPr lang="en-US" dirty="0"/>
              <a:t>Capitulum</a:t>
            </a:r>
          </a:p>
          <a:p>
            <a:pPr marL="0" indent="0">
              <a:buNone/>
            </a:pPr>
            <a:r>
              <a:rPr lang="en-US" dirty="0"/>
              <a:t>Trochlea</a:t>
            </a:r>
          </a:p>
          <a:p>
            <a:pPr marL="0" indent="0">
              <a:buNone/>
            </a:pPr>
            <a:r>
              <a:rPr lang="en-US" dirty="0"/>
              <a:t>Condyle</a:t>
            </a:r>
          </a:p>
          <a:p>
            <a:pPr marL="0" indent="0">
              <a:buNone/>
            </a:pPr>
            <a:r>
              <a:rPr lang="en-US" dirty="0"/>
              <a:t>Facet</a:t>
            </a:r>
          </a:p>
          <a:p>
            <a:pPr marL="0" indent="0">
              <a:buNone/>
            </a:pPr>
            <a:r>
              <a:rPr lang="en-US" dirty="0"/>
              <a:t>Fossa </a:t>
            </a:r>
          </a:p>
          <a:p>
            <a:pPr marL="0" indent="0">
              <a:buNone/>
            </a:pPr>
            <a:r>
              <a:rPr lang="en-US" b="1" dirty="0"/>
              <a:t>B. Grooves &amp; holes</a:t>
            </a:r>
          </a:p>
          <a:p>
            <a:pPr marL="0" indent="0">
              <a:buNone/>
            </a:pPr>
            <a:r>
              <a:rPr lang="en-US" dirty="0"/>
              <a:t>Fissure, Foramen</a:t>
            </a:r>
          </a:p>
          <a:p>
            <a:pPr marL="0" indent="0">
              <a:buNone/>
            </a:pPr>
            <a:r>
              <a:rPr lang="en-US" dirty="0"/>
              <a:t>Meatus, Sulcus</a:t>
            </a:r>
          </a:p>
          <a:p>
            <a:pPr marL="0" indent="0">
              <a:buNone/>
            </a:pPr>
            <a:r>
              <a:rPr lang="en-US" dirty="0"/>
              <a:t>Hiatus </a:t>
            </a:r>
          </a:p>
          <a:p>
            <a:endParaRPr lang="en-US" dirty="0"/>
          </a:p>
        </p:txBody>
      </p:sp>
      <p:sp>
        <p:nvSpPr>
          <p:cNvPr id="4" name="Content Placeholder 3">
            <a:extLst>
              <a:ext uri="{FF2B5EF4-FFF2-40B4-BE49-F238E27FC236}">
                <a16:creationId xmlns:a16="http://schemas.microsoft.com/office/drawing/2014/main" id="{3ACBD8E2-A512-7AB1-9DE9-FF4D56245B75}"/>
              </a:ext>
            </a:extLst>
          </p:cNvPr>
          <p:cNvSpPr>
            <a:spLocks noGrp="1"/>
          </p:cNvSpPr>
          <p:nvPr>
            <p:ph sz="half" idx="2"/>
          </p:nvPr>
        </p:nvSpPr>
        <p:spPr>
          <a:xfrm>
            <a:off x="6172200" y="1199213"/>
            <a:ext cx="5540114" cy="5336498"/>
          </a:xfrm>
        </p:spPr>
        <p:txBody>
          <a:bodyPr>
            <a:normAutofit lnSpcReduction="10000"/>
          </a:bodyPr>
          <a:lstStyle/>
          <a:p>
            <a:pPr marL="0" indent="0">
              <a:buNone/>
            </a:pPr>
            <a:r>
              <a:rPr lang="en-US" b="1" dirty="0"/>
              <a:t>C . Non articular surfaces</a:t>
            </a:r>
          </a:p>
          <a:p>
            <a:pPr marL="0" indent="0">
              <a:buNone/>
            </a:pPr>
            <a:r>
              <a:rPr lang="en-US" dirty="0"/>
              <a:t>Process, Tubercle</a:t>
            </a:r>
          </a:p>
          <a:p>
            <a:pPr marL="0" indent="0">
              <a:buNone/>
            </a:pPr>
            <a:r>
              <a:rPr lang="en-US" dirty="0"/>
              <a:t>Trochanter, Tuberosity</a:t>
            </a:r>
          </a:p>
          <a:p>
            <a:pPr marL="0" indent="0">
              <a:buNone/>
            </a:pPr>
            <a:r>
              <a:rPr lang="en-US" dirty="0"/>
              <a:t>Malleolus </a:t>
            </a:r>
          </a:p>
          <a:p>
            <a:pPr marL="0" indent="0">
              <a:buNone/>
            </a:pPr>
            <a:r>
              <a:rPr lang="en-US" dirty="0"/>
              <a:t>Epicondyle</a:t>
            </a:r>
          </a:p>
          <a:p>
            <a:pPr marL="0" indent="0">
              <a:buNone/>
            </a:pPr>
            <a:r>
              <a:rPr lang="en-US" dirty="0"/>
              <a:t>Spine, Styloid process</a:t>
            </a:r>
          </a:p>
          <a:p>
            <a:pPr marL="0" indent="0">
              <a:buNone/>
            </a:pPr>
            <a:r>
              <a:rPr lang="en-US" dirty="0"/>
              <a:t>Hamulus</a:t>
            </a:r>
          </a:p>
          <a:p>
            <a:pPr marL="0" indent="0">
              <a:buNone/>
            </a:pPr>
            <a:r>
              <a:rPr lang="en-US" dirty="0"/>
              <a:t>Line</a:t>
            </a:r>
          </a:p>
          <a:p>
            <a:pPr marL="0" indent="0">
              <a:buNone/>
            </a:pPr>
            <a:r>
              <a:rPr lang="en-US" dirty="0"/>
              <a:t> Crest</a:t>
            </a:r>
          </a:p>
          <a:p>
            <a:pPr marL="0" indent="0">
              <a:buNone/>
            </a:pPr>
            <a:r>
              <a:rPr lang="en-US" dirty="0"/>
              <a:t>Fovea</a:t>
            </a:r>
          </a:p>
          <a:p>
            <a:pPr marL="0" indent="0">
              <a:buNone/>
            </a:pPr>
            <a:r>
              <a:rPr lang="en-US" dirty="0"/>
              <a:t>Notch </a:t>
            </a:r>
          </a:p>
          <a:p>
            <a:endParaRPr lang="en-US" dirty="0"/>
          </a:p>
        </p:txBody>
      </p:sp>
      <p:sp>
        <p:nvSpPr>
          <p:cNvPr id="5" name="Round Same Side Corner Rectangle 4">
            <a:extLst>
              <a:ext uri="{FF2B5EF4-FFF2-40B4-BE49-F238E27FC236}">
                <a16:creationId xmlns:a16="http://schemas.microsoft.com/office/drawing/2014/main" id="{8436403A-91AC-4AC1-BD3A-5A4C06D494DC}"/>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565559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8AFF0-B4B5-CCE6-3D05-B82720541D0A}"/>
              </a:ext>
            </a:extLst>
          </p:cNvPr>
          <p:cNvSpPr>
            <a:spLocks noGrp="1"/>
          </p:cNvSpPr>
          <p:nvPr>
            <p:ph type="title"/>
          </p:nvPr>
        </p:nvSpPr>
        <p:spPr/>
        <p:txBody>
          <a:bodyPr/>
          <a:lstStyle/>
          <a:p>
            <a:endParaRPr lang="en-US"/>
          </a:p>
        </p:txBody>
      </p:sp>
      <p:sp>
        <p:nvSpPr>
          <p:cNvPr id="4" name="Content Placeholder 3">
            <a:extLst>
              <a:ext uri="{FF2B5EF4-FFF2-40B4-BE49-F238E27FC236}">
                <a16:creationId xmlns:a16="http://schemas.microsoft.com/office/drawing/2014/main" id="{DAFD610D-7740-0B5E-24DD-98F0BC259C57}"/>
              </a:ext>
            </a:extLst>
          </p:cNvPr>
          <p:cNvSpPr>
            <a:spLocks noGrp="1"/>
          </p:cNvSpPr>
          <p:nvPr>
            <p:ph sz="half" idx="2"/>
          </p:nvPr>
        </p:nvSpPr>
        <p:spPr/>
        <p:txBody>
          <a:bodyPr/>
          <a:lstStyle/>
          <a:p>
            <a:endParaRPr lang="en-US"/>
          </a:p>
        </p:txBody>
      </p:sp>
      <p:pic>
        <p:nvPicPr>
          <p:cNvPr id="7170" name="Picture 2" descr="Bone Markings: Projections forming joints Diagram | Quizlet">
            <a:extLst>
              <a:ext uri="{FF2B5EF4-FFF2-40B4-BE49-F238E27FC236}">
                <a16:creationId xmlns:a16="http://schemas.microsoft.com/office/drawing/2014/main" id="{0060C3A4-7589-46D5-E712-562756F8BDD1}"/>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1635"/>
            <a:ext cx="12192000" cy="6845969"/>
          </a:xfrm>
          <a:prstGeom prst="rect">
            <a:avLst/>
          </a:prstGeom>
          <a:noFill/>
          <a:extLst>
            <a:ext uri="{909E8E84-426E-40DD-AFC4-6F175D3DCCD1}">
              <a14:hiddenFill xmlns:a14="http://schemas.microsoft.com/office/drawing/2010/main">
                <a:solidFill>
                  <a:srgbClr val="FFFFFF"/>
                </a:solidFill>
              </a14:hiddenFill>
            </a:ext>
          </a:extLst>
        </p:spPr>
      </p:pic>
      <p:sp>
        <p:nvSpPr>
          <p:cNvPr id="3" name="Round Same Side Corner Rectangle 4">
            <a:extLst>
              <a:ext uri="{FF2B5EF4-FFF2-40B4-BE49-F238E27FC236}">
                <a16:creationId xmlns:a16="http://schemas.microsoft.com/office/drawing/2014/main" id="{4CC01169-2408-8417-A7EC-A67441F6A3D4}"/>
              </a:ext>
            </a:extLst>
          </p:cNvPr>
          <p:cNvSpPr/>
          <p:nvPr/>
        </p:nvSpPr>
        <p:spPr>
          <a:xfrm>
            <a:off x="21183" y="132632"/>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
        <p:nvSpPr>
          <p:cNvPr id="5" name="Rectangle 4">
            <a:extLst>
              <a:ext uri="{FF2B5EF4-FFF2-40B4-BE49-F238E27FC236}">
                <a16:creationId xmlns:a16="http://schemas.microsoft.com/office/drawing/2014/main" id="{6B427930-110C-8DA1-0E7C-F9A0BD87BC77}"/>
              </a:ext>
            </a:extLst>
          </p:cNvPr>
          <p:cNvSpPr/>
          <p:nvPr/>
        </p:nvSpPr>
        <p:spPr>
          <a:xfrm>
            <a:off x="0" y="-1635"/>
            <a:ext cx="4408227" cy="23182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8678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D5364-DF00-00ED-BDE0-FD3FC56E6B56}"/>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3EEDF0B-9C7A-88CB-9888-D6909ACD5AAB}"/>
              </a:ext>
            </a:extLst>
          </p:cNvPr>
          <p:cNvPicPr>
            <a:picLocks noGrp="1" noChangeAspect="1"/>
          </p:cNvPicPr>
          <p:nvPr>
            <p:ph idx="1"/>
          </p:nvPr>
        </p:nvPicPr>
        <p:blipFill>
          <a:blip r:embed="rId2"/>
          <a:stretch>
            <a:fillRect/>
          </a:stretch>
        </p:blipFill>
        <p:spPr>
          <a:xfrm>
            <a:off x="152401" y="2276"/>
            <a:ext cx="12039599" cy="6855725"/>
          </a:xfrm>
        </p:spPr>
      </p:pic>
      <p:sp>
        <p:nvSpPr>
          <p:cNvPr id="4" name="Slide Number Placeholder 3">
            <a:extLst>
              <a:ext uri="{FF2B5EF4-FFF2-40B4-BE49-F238E27FC236}">
                <a16:creationId xmlns:a16="http://schemas.microsoft.com/office/drawing/2014/main" id="{912965C4-13D2-E56C-D507-3848706D58EA}"/>
              </a:ext>
            </a:extLst>
          </p:cNvPr>
          <p:cNvSpPr>
            <a:spLocks noGrp="1"/>
          </p:cNvSpPr>
          <p:nvPr>
            <p:ph type="sldNum" sz="quarter" idx="12"/>
          </p:nvPr>
        </p:nvSpPr>
        <p:spPr/>
        <p:txBody>
          <a:bodyPr/>
          <a:lstStyle/>
          <a:p>
            <a:pPr>
              <a:defRPr/>
            </a:pPr>
            <a:fld id="{BDA394D7-9785-4BE5-AFD5-4F918A689025}" type="slidenum">
              <a:rPr lang="en-US" smtClean="0"/>
              <a:pPr>
                <a:defRPr/>
              </a:pPr>
              <a:t>2</a:t>
            </a:fld>
            <a:endParaRPr lang="en-US"/>
          </a:p>
        </p:txBody>
      </p:sp>
    </p:spTree>
    <p:extLst>
      <p:ext uri="{BB962C8B-B14F-4D97-AF65-F5344CB8AC3E}">
        <p14:creationId xmlns:p14="http://schemas.microsoft.com/office/powerpoint/2010/main" val="1402785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1FE99-F03B-4272-B376-1D06D8D571D2}"/>
              </a:ext>
            </a:extLst>
          </p:cNvPr>
          <p:cNvSpPr>
            <a:spLocks noGrp="1"/>
          </p:cNvSpPr>
          <p:nvPr>
            <p:ph type="title"/>
          </p:nvPr>
        </p:nvSpPr>
        <p:spPr>
          <a:xfrm>
            <a:off x="224853" y="209861"/>
            <a:ext cx="3734014" cy="2299807"/>
          </a:xfrm>
        </p:spPr>
        <p:txBody>
          <a:bodyPr vert="horz" lIns="91440" tIns="45720" rIns="91440" bIns="45720" rtlCol="0" anchor="b">
            <a:noAutofit/>
          </a:bodyPr>
          <a:lstStyle/>
          <a:p>
            <a:pPr>
              <a:lnSpc>
                <a:spcPct val="90000"/>
              </a:lnSpc>
            </a:pPr>
            <a:r>
              <a:rPr lang="en-US" sz="4800" dirty="0"/>
              <a:t>Gross Structure of A Long Bone</a:t>
            </a:r>
          </a:p>
        </p:txBody>
      </p:sp>
      <p:pic>
        <p:nvPicPr>
          <p:cNvPr id="4" name="Picture 3">
            <a:extLst>
              <a:ext uri="{FF2B5EF4-FFF2-40B4-BE49-F238E27FC236}">
                <a16:creationId xmlns:a16="http://schemas.microsoft.com/office/drawing/2014/main" id="{B8DE50FA-1187-EAF6-001D-EAF69B51E7BC}"/>
              </a:ext>
            </a:extLst>
          </p:cNvPr>
          <p:cNvPicPr>
            <a:picLocks noChangeAspect="1"/>
          </p:cNvPicPr>
          <p:nvPr/>
        </p:nvPicPr>
        <p:blipFill>
          <a:blip r:embed="rId2"/>
          <a:stretch>
            <a:fillRect/>
          </a:stretch>
        </p:blipFill>
        <p:spPr>
          <a:xfrm>
            <a:off x="5951095" y="-58079"/>
            <a:ext cx="5686269" cy="6916079"/>
          </a:xfrm>
          <a:prstGeom prst="rect">
            <a:avLst/>
          </a:prstGeom>
        </p:spPr>
      </p:pic>
      <p:sp>
        <p:nvSpPr>
          <p:cNvPr id="3" name="Round Same Side Corner Rectangle 4">
            <a:extLst>
              <a:ext uri="{FF2B5EF4-FFF2-40B4-BE49-F238E27FC236}">
                <a16:creationId xmlns:a16="http://schemas.microsoft.com/office/drawing/2014/main" id="{E8FAF133-A54E-D3AC-C7CD-0C5FCBF30F36}"/>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33144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9E9E-6D06-60D3-9258-000343C823BE}"/>
              </a:ext>
            </a:extLst>
          </p:cNvPr>
          <p:cNvSpPr>
            <a:spLocks noGrp="1"/>
          </p:cNvSpPr>
          <p:nvPr>
            <p:ph type="title"/>
          </p:nvPr>
        </p:nvSpPr>
        <p:spPr/>
        <p:txBody>
          <a:bodyPr/>
          <a:lstStyle/>
          <a:p>
            <a:r>
              <a:rPr lang="en-US" dirty="0"/>
              <a:t>Periosteum </a:t>
            </a:r>
          </a:p>
        </p:txBody>
      </p:sp>
      <p:sp>
        <p:nvSpPr>
          <p:cNvPr id="3" name="Content Placeholder 2">
            <a:extLst>
              <a:ext uri="{FF2B5EF4-FFF2-40B4-BE49-F238E27FC236}">
                <a16:creationId xmlns:a16="http://schemas.microsoft.com/office/drawing/2014/main" id="{C317F703-AC13-EFB6-C4C6-8A9E77AD616B}"/>
              </a:ext>
            </a:extLst>
          </p:cNvPr>
          <p:cNvSpPr>
            <a:spLocks noGrp="1"/>
          </p:cNvSpPr>
          <p:nvPr>
            <p:ph sz="half" idx="1"/>
          </p:nvPr>
        </p:nvSpPr>
        <p:spPr/>
        <p:txBody>
          <a:bodyPr/>
          <a:lstStyle/>
          <a:p>
            <a:r>
              <a:rPr lang="en-US" sz="2800" b="1" dirty="0">
                <a:effectLst/>
                <a:latin typeface="Arial" panose="020B0604020202020204" pitchFamily="34" charset="0"/>
              </a:rPr>
              <a:t>Vascular</a:t>
            </a:r>
            <a:r>
              <a:rPr lang="en-US" sz="2800" dirty="0">
                <a:effectLst/>
                <a:latin typeface="Arial" panose="020B0604020202020204" pitchFamily="34" charset="0"/>
              </a:rPr>
              <a:t> membrane</a:t>
            </a:r>
          </a:p>
          <a:p>
            <a:r>
              <a:rPr lang="en-US" sz="2800" dirty="0">
                <a:effectLst/>
                <a:latin typeface="Arial" panose="020B0604020202020204" pitchFamily="34" charset="0"/>
              </a:rPr>
              <a:t>Outer layer is </a:t>
            </a:r>
            <a:r>
              <a:rPr lang="en-US" sz="2800" b="1" dirty="0">
                <a:effectLst/>
                <a:latin typeface="Arial" panose="020B0604020202020204" pitchFamily="34" charset="0"/>
              </a:rPr>
              <a:t>tough</a:t>
            </a:r>
            <a:r>
              <a:rPr lang="en-US" sz="2800" dirty="0">
                <a:effectLst/>
                <a:latin typeface="Arial" panose="020B0604020202020204" pitchFamily="34" charset="0"/>
              </a:rPr>
              <a:t> and </a:t>
            </a:r>
            <a:r>
              <a:rPr lang="en-US" sz="2800" b="1" dirty="0">
                <a:effectLst/>
                <a:latin typeface="Arial" panose="020B0604020202020204" pitchFamily="34" charset="0"/>
              </a:rPr>
              <a:t>fibrous</a:t>
            </a:r>
            <a:r>
              <a:rPr lang="en-US" sz="2800" dirty="0">
                <a:effectLst/>
                <a:latin typeface="Arial" panose="020B0604020202020204" pitchFamily="34" charset="0"/>
              </a:rPr>
              <a:t>  </a:t>
            </a:r>
          </a:p>
          <a:p>
            <a:r>
              <a:rPr lang="en-US" sz="2800" dirty="0">
                <a:effectLst/>
                <a:latin typeface="Arial" panose="020B0604020202020204" pitchFamily="34" charset="0"/>
              </a:rPr>
              <a:t>Inner layer contains </a:t>
            </a:r>
            <a:r>
              <a:rPr lang="en-US" sz="2800" b="1" dirty="0">
                <a:effectLst/>
                <a:latin typeface="Arial" panose="020B0604020202020204" pitchFamily="34" charset="0"/>
              </a:rPr>
              <a:t>osteoblasts</a:t>
            </a:r>
            <a:r>
              <a:rPr lang="en-US" sz="2800" dirty="0">
                <a:effectLst/>
                <a:latin typeface="Arial" panose="020B0604020202020204" pitchFamily="34" charset="0"/>
              </a:rPr>
              <a:t> and </a:t>
            </a:r>
            <a:r>
              <a:rPr lang="en-US" sz="2800" b="1" dirty="0">
                <a:effectLst/>
                <a:latin typeface="Arial" panose="020B0604020202020204" pitchFamily="34" charset="0"/>
              </a:rPr>
              <a:t>osteoclasts</a:t>
            </a:r>
          </a:p>
          <a:p>
            <a:r>
              <a:rPr lang="en-US" sz="2800" dirty="0">
                <a:effectLst/>
                <a:latin typeface="Arial" panose="020B0604020202020204" pitchFamily="34" charset="0"/>
              </a:rPr>
              <a:t>Continuous with the joint capsule</a:t>
            </a:r>
          </a:p>
          <a:p>
            <a:endParaRPr lang="en-US" dirty="0"/>
          </a:p>
        </p:txBody>
      </p:sp>
      <p:pic>
        <p:nvPicPr>
          <p:cNvPr id="2050" name="Picture 2" descr="Periosteum Information | Mount Sinai - New York">
            <a:extLst>
              <a:ext uri="{FF2B5EF4-FFF2-40B4-BE49-F238E27FC236}">
                <a16:creationId xmlns:a16="http://schemas.microsoft.com/office/drawing/2014/main" id="{DFE09386-33FB-B80C-A36E-42F1E44534E9}"/>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47414" b="18632"/>
          <a:stretch/>
        </p:blipFill>
        <p:spPr bwMode="auto">
          <a:xfrm>
            <a:off x="6835515" y="875301"/>
            <a:ext cx="4833078" cy="5982700"/>
          </a:xfrm>
          <a:prstGeom prst="rect">
            <a:avLst/>
          </a:prstGeom>
          <a:noFill/>
          <a:extLst>
            <a:ext uri="{909E8E84-426E-40DD-AFC4-6F175D3DCCD1}">
              <a14:hiddenFill xmlns:a14="http://schemas.microsoft.com/office/drawing/2010/main">
                <a:solidFill>
                  <a:srgbClr val="FFFFFF"/>
                </a:solidFill>
              </a14:hiddenFill>
            </a:ext>
          </a:extLst>
        </p:spPr>
      </p:pic>
      <p:sp>
        <p:nvSpPr>
          <p:cNvPr id="4" name="Round Same Side Corner Rectangle 4">
            <a:extLst>
              <a:ext uri="{FF2B5EF4-FFF2-40B4-BE49-F238E27FC236}">
                <a16:creationId xmlns:a16="http://schemas.microsoft.com/office/drawing/2014/main" id="{3DA5659C-4B2A-E6E7-EF4A-AC58D1E8558B}"/>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0138004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81780-F73F-7CEB-11DD-9BCB77DAD4D7}"/>
              </a:ext>
            </a:extLst>
          </p:cNvPr>
          <p:cNvSpPr>
            <a:spLocks noGrp="1"/>
          </p:cNvSpPr>
          <p:nvPr>
            <p:ph type="title"/>
          </p:nvPr>
        </p:nvSpPr>
        <p:spPr/>
        <p:txBody>
          <a:bodyPr/>
          <a:lstStyle/>
          <a:p>
            <a:r>
              <a:rPr lang="en-US" dirty="0"/>
              <a:t>Growing End Hypothesis</a:t>
            </a:r>
          </a:p>
        </p:txBody>
      </p:sp>
      <p:sp>
        <p:nvSpPr>
          <p:cNvPr id="3" name="Content Placeholder 2">
            <a:extLst>
              <a:ext uri="{FF2B5EF4-FFF2-40B4-BE49-F238E27FC236}">
                <a16:creationId xmlns:a16="http://schemas.microsoft.com/office/drawing/2014/main" id="{A0C3722B-F077-0320-EE8C-9AC400876F3C}"/>
              </a:ext>
            </a:extLst>
          </p:cNvPr>
          <p:cNvSpPr>
            <a:spLocks noGrp="1"/>
          </p:cNvSpPr>
          <p:nvPr>
            <p:ph idx="1"/>
          </p:nvPr>
        </p:nvSpPr>
        <p:spPr>
          <a:xfrm>
            <a:off x="838200" y="1825625"/>
            <a:ext cx="11000874" cy="4351338"/>
          </a:xfrm>
        </p:spPr>
        <p:txBody>
          <a:bodyPr/>
          <a:lstStyle/>
          <a:p>
            <a:pPr marL="0" indent="0">
              <a:buNone/>
            </a:pPr>
            <a:r>
              <a:rPr lang="en-US" dirty="0"/>
              <a:t>1: Epiphysis first to appear is the last to fuse.</a:t>
            </a:r>
          </a:p>
          <a:p>
            <a:pPr marL="0" indent="0">
              <a:buNone/>
            </a:pPr>
            <a:r>
              <a:rPr lang="en-US" dirty="0"/>
              <a:t>2: </a:t>
            </a:r>
            <a:r>
              <a:rPr lang="en-US" b="1" dirty="0"/>
              <a:t>Nutrient canal </a:t>
            </a:r>
            <a:r>
              <a:rPr lang="en-US" dirty="0"/>
              <a:t>is always directed away from the growing end. </a:t>
            </a:r>
          </a:p>
        </p:txBody>
      </p:sp>
      <p:pic>
        <p:nvPicPr>
          <p:cNvPr id="7" name="Picture 6">
            <a:extLst>
              <a:ext uri="{FF2B5EF4-FFF2-40B4-BE49-F238E27FC236}">
                <a16:creationId xmlns:a16="http://schemas.microsoft.com/office/drawing/2014/main" id="{62487423-6E74-43E4-7983-11291FFB3960}"/>
              </a:ext>
            </a:extLst>
          </p:cNvPr>
          <p:cNvPicPr>
            <a:picLocks noChangeAspect="1"/>
          </p:cNvPicPr>
          <p:nvPr/>
        </p:nvPicPr>
        <p:blipFill>
          <a:blip r:embed="rId2"/>
          <a:stretch>
            <a:fillRect/>
          </a:stretch>
        </p:blipFill>
        <p:spPr>
          <a:xfrm>
            <a:off x="1718157" y="2976880"/>
            <a:ext cx="8404412" cy="3881120"/>
          </a:xfrm>
          <a:prstGeom prst="rect">
            <a:avLst/>
          </a:prstGeom>
        </p:spPr>
      </p:pic>
      <p:sp>
        <p:nvSpPr>
          <p:cNvPr id="4" name="Round Same Side Corner Rectangle 4">
            <a:extLst>
              <a:ext uri="{FF2B5EF4-FFF2-40B4-BE49-F238E27FC236}">
                <a16:creationId xmlns:a16="http://schemas.microsoft.com/office/drawing/2014/main" id="{1BC6FE07-6C20-24DB-E242-6A780C0DA24E}"/>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4729719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83F8D3-2521-40E0-B732-C701DA7FBD50}"/>
              </a:ext>
            </a:extLst>
          </p:cNvPr>
          <p:cNvSpPr>
            <a:spLocks noGrp="1"/>
          </p:cNvSpPr>
          <p:nvPr>
            <p:ph type="title"/>
          </p:nvPr>
        </p:nvSpPr>
        <p:spPr/>
        <p:txBody>
          <a:bodyPr>
            <a:normAutofit/>
          </a:bodyPr>
          <a:lstStyle/>
          <a:p>
            <a:r>
              <a:rPr lang="en-US" dirty="0">
                <a:latin typeface="Calibri"/>
                <a:cs typeface="Calibri"/>
              </a:rPr>
              <a:t>Anthropological Aspects</a:t>
            </a:r>
          </a:p>
        </p:txBody>
      </p:sp>
      <p:sp>
        <p:nvSpPr>
          <p:cNvPr id="3" name="Content Placeholder 2">
            <a:extLst>
              <a:ext uri="{FF2B5EF4-FFF2-40B4-BE49-F238E27FC236}">
                <a16:creationId xmlns:a16="http://schemas.microsoft.com/office/drawing/2014/main" id="{239CBA2E-6412-44E3-B88D-D8A326B583CC}"/>
              </a:ext>
            </a:extLst>
          </p:cNvPr>
          <p:cNvSpPr>
            <a:spLocks noGrp="1"/>
          </p:cNvSpPr>
          <p:nvPr>
            <p:ph idx="1"/>
          </p:nvPr>
        </p:nvSpPr>
        <p:spPr/>
        <p:txBody>
          <a:bodyPr vert="horz" lIns="91440" tIns="45720" rIns="91440" bIns="45720" rtlCol="0" anchor="t">
            <a:normAutofit/>
          </a:bodyPr>
          <a:lstStyle/>
          <a:p>
            <a:r>
              <a:rPr lang="en-US" dirty="0">
                <a:latin typeface="Calibri"/>
                <a:cs typeface="Calibri"/>
              </a:rPr>
              <a:t>Age</a:t>
            </a:r>
          </a:p>
          <a:p>
            <a:r>
              <a:rPr lang="en-US" dirty="0">
                <a:latin typeface="Calibri"/>
                <a:cs typeface="Calibri"/>
              </a:rPr>
              <a:t>Gender </a:t>
            </a:r>
          </a:p>
          <a:p>
            <a:r>
              <a:rPr lang="en-US" dirty="0">
                <a:latin typeface="Calibri"/>
                <a:cs typeface="Calibri"/>
              </a:rPr>
              <a:t>Race</a:t>
            </a:r>
          </a:p>
          <a:p>
            <a:r>
              <a:rPr lang="en-US" dirty="0">
                <a:latin typeface="Calibri"/>
                <a:cs typeface="Calibri"/>
              </a:rPr>
              <a:t>Stature</a:t>
            </a:r>
          </a:p>
          <a:p>
            <a:r>
              <a:rPr lang="en-US" dirty="0">
                <a:latin typeface="Calibri"/>
                <a:cs typeface="Calibri"/>
              </a:rPr>
              <a:t>Time&amp; cause of death</a:t>
            </a:r>
          </a:p>
        </p:txBody>
      </p:sp>
      <p:pic>
        <p:nvPicPr>
          <p:cNvPr id="4" name="Picture 2" descr="Biological Anthropology: Research | Field Museum">
            <a:extLst>
              <a:ext uri="{FF2B5EF4-FFF2-40B4-BE49-F238E27FC236}">
                <a16:creationId xmlns:a16="http://schemas.microsoft.com/office/drawing/2014/main" id="{E663DF4F-4110-4FD7-845F-3DD2A466EA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8523" y="1787736"/>
            <a:ext cx="7059887" cy="470513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0D7A0488-684E-6932-7B8B-00C43ACCFAF6}"/>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218391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56656-F5C1-4DFD-89A4-76FBD8DB46D0}"/>
              </a:ext>
            </a:extLst>
          </p:cNvPr>
          <p:cNvSpPr>
            <a:spLocks noGrp="1"/>
          </p:cNvSpPr>
          <p:nvPr>
            <p:ph type="title"/>
          </p:nvPr>
        </p:nvSpPr>
        <p:spPr/>
        <p:txBody>
          <a:bodyPr>
            <a:normAutofit/>
          </a:bodyPr>
          <a:lstStyle/>
          <a:p>
            <a:r>
              <a:rPr lang="en-US" sz="3600" b="1" dirty="0">
                <a:latin typeface="Calibri"/>
                <a:cs typeface="Calibri"/>
              </a:rPr>
              <a:t>ESTIMATION OF SKELETAL AGE</a:t>
            </a:r>
          </a:p>
        </p:txBody>
      </p:sp>
      <p:sp>
        <p:nvSpPr>
          <p:cNvPr id="3" name="Content Placeholder 2">
            <a:extLst>
              <a:ext uri="{FF2B5EF4-FFF2-40B4-BE49-F238E27FC236}">
                <a16:creationId xmlns:a16="http://schemas.microsoft.com/office/drawing/2014/main" id="{CE1019F6-569A-48EF-9518-9815A2C34E16}"/>
              </a:ext>
            </a:extLst>
          </p:cNvPr>
          <p:cNvSpPr>
            <a:spLocks noGrp="1"/>
          </p:cNvSpPr>
          <p:nvPr>
            <p:ph idx="1"/>
          </p:nvPr>
        </p:nvSpPr>
        <p:spPr/>
        <p:txBody>
          <a:bodyPr vert="horz" lIns="91440" tIns="45720" rIns="91440" bIns="45720" rtlCol="0" anchor="t">
            <a:normAutofit/>
          </a:bodyPr>
          <a:lstStyle/>
          <a:p>
            <a:pPr marL="0" indent="0">
              <a:buNone/>
            </a:pPr>
            <a:r>
              <a:rPr lang="en-US" dirty="0"/>
              <a:t>                   </a:t>
            </a:r>
            <a:endParaRPr lang="en-US"/>
          </a:p>
        </p:txBody>
      </p:sp>
      <p:graphicFrame>
        <p:nvGraphicFramePr>
          <p:cNvPr id="6" name="Diagram 6">
            <a:extLst>
              <a:ext uri="{FF2B5EF4-FFF2-40B4-BE49-F238E27FC236}">
                <a16:creationId xmlns:a16="http://schemas.microsoft.com/office/drawing/2014/main" id="{4127F7BF-D3E5-40C3-AE8D-441B00DF3C32}"/>
              </a:ext>
            </a:extLst>
          </p:cNvPr>
          <p:cNvGraphicFramePr/>
          <p:nvPr>
            <p:extLst>
              <p:ext uri="{D42A27DB-BD31-4B8C-83A1-F6EECF244321}">
                <p14:modId xmlns:p14="http://schemas.microsoft.com/office/powerpoint/2010/main" val="3993578542"/>
              </p:ext>
            </p:extLst>
          </p:nvPr>
        </p:nvGraphicFramePr>
        <p:xfrm>
          <a:off x="1940944" y="1197636"/>
          <a:ext cx="8612034" cy="5656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C5AF79A4-C4C0-5F6C-C619-EFD54D2D1AD2}"/>
              </a:ext>
            </a:extLst>
          </p:cNvPr>
          <p:cNvSpPr/>
          <p:nvPr/>
        </p:nvSpPr>
        <p:spPr>
          <a:xfrm>
            <a:off x="5932"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5380380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B451B-65CE-4326-AE02-3936E5F87AA8}"/>
              </a:ext>
            </a:extLst>
          </p:cNvPr>
          <p:cNvSpPr>
            <a:spLocks noGrp="1"/>
          </p:cNvSpPr>
          <p:nvPr>
            <p:ph type="title"/>
          </p:nvPr>
        </p:nvSpPr>
        <p:spPr/>
        <p:txBody>
          <a:bodyPr>
            <a:normAutofit/>
          </a:bodyPr>
          <a:lstStyle/>
          <a:p>
            <a:r>
              <a:rPr lang="en-US" sz="3600" b="1" dirty="0">
                <a:latin typeface="Calibri"/>
                <a:cs typeface="Calibri"/>
              </a:rPr>
              <a:t>ESTIMATION OF GENDER</a:t>
            </a:r>
          </a:p>
        </p:txBody>
      </p:sp>
      <p:sp>
        <p:nvSpPr>
          <p:cNvPr id="3" name="Content Placeholder 2">
            <a:extLst>
              <a:ext uri="{FF2B5EF4-FFF2-40B4-BE49-F238E27FC236}">
                <a16:creationId xmlns:a16="http://schemas.microsoft.com/office/drawing/2014/main" id="{6A70FB27-B276-4A63-9EF5-C5D3C7AB63C1}"/>
              </a:ext>
            </a:extLst>
          </p:cNvPr>
          <p:cNvSpPr>
            <a:spLocks noGrp="1"/>
          </p:cNvSpPr>
          <p:nvPr>
            <p:ph idx="1"/>
          </p:nvPr>
        </p:nvSpPr>
        <p:spPr>
          <a:xfrm>
            <a:off x="838200" y="1929384"/>
            <a:ext cx="10515600" cy="1247094"/>
          </a:xfrm>
        </p:spPr>
        <p:txBody>
          <a:bodyPr vert="horz" lIns="91440" tIns="45720" rIns="91440" bIns="45720" rtlCol="0" anchor="t">
            <a:normAutofit/>
          </a:bodyPr>
          <a:lstStyle/>
          <a:p>
            <a:r>
              <a:rPr lang="en-US" dirty="0">
                <a:latin typeface="Calibri"/>
                <a:cs typeface="Calibri"/>
              </a:rPr>
              <a:t>After the age of puberty</a:t>
            </a:r>
          </a:p>
          <a:p>
            <a:r>
              <a:rPr lang="en-US" dirty="0">
                <a:latin typeface="Calibri"/>
                <a:cs typeface="Calibri"/>
              </a:rPr>
              <a:t>Pelvis &amp; skull 90% accuracy</a:t>
            </a:r>
          </a:p>
        </p:txBody>
      </p:sp>
      <p:pic>
        <p:nvPicPr>
          <p:cNvPr id="4" name="Picture 4" descr="Diagram&#10;&#10;Description automatically generated">
            <a:extLst>
              <a:ext uri="{FF2B5EF4-FFF2-40B4-BE49-F238E27FC236}">
                <a16:creationId xmlns:a16="http://schemas.microsoft.com/office/drawing/2014/main" id="{C39215DB-E92A-4883-A371-1E22DE12E9FC}"/>
              </a:ext>
            </a:extLst>
          </p:cNvPr>
          <p:cNvPicPr>
            <a:picLocks noChangeAspect="1"/>
          </p:cNvPicPr>
          <p:nvPr/>
        </p:nvPicPr>
        <p:blipFill>
          <a:blip r:embed="rId2"/>
          <a:stretch>
            <a:fillRect/>
          </a:stretch>
        </p:blipFill>
        <p:spPr>
          <a:xfrm>
            <a:off x="51759" y="4025062"/>
            <a:ext cx="6308782" cy="2761647"/>
          </a:xfrm>
          <a:prstGeom prst="rect">
            <a:avLst/>
          </a:prstGeom>
          <a:ln w="28575">
            <a:solidFill>
              <a:srgbClr val="C00000"/>
            </a:solidFill>
          </a:ln>
        </p:spPr>
      </p:pic>
      <p:pic>
        <p:nvPicPr>
          <p:cNvPr id="5" name="Picture 5" descr="A picture containing priest, mammal&#10;&#10;Description automatically generated">
            <a:extLst>
              <a:ext uri="{FF2B5EF4-FFF2-40B4-BE49-F238E27FC236}">
                <a16:creationId xmlns:a16="http://schemas.microsoft.com/office/drawing/2014/main" id="{90A0E63F-75B0-4796-B9D0-6F333FDF5FA0}"/>
              </a:ext>
            </a:extLst>
          </p:cNvPr>
          <p:cNvPicPr>
            <a:picLocks noChangeAspect="1"/>
          </p:cNvPicPr>
          <p:nvPr/>
        </p:nvPicPr>
        <p:blipFill>
          <a:blip r:embed="rId3"/>
          <a:stretch>
            <a:fillRect/>
          </a:stretch>
        </p:blipFill>
        <p:spPr>
          <a:xfrm>
            <a:off x="6392174" y="1034532"/>
            <a:ext cx="5302367" cy="3034896"/>
          </a:xfrm>
          <a:prstGeom prst="rect">
            <a:avLst/>
          </a:prstGeom>
          <a:ln w="28575">
            <a:solidFill>
              <a:srgbClr val="C00000"/>
            </a:solidFill>
          </a:ln>
        </p:spPr>
      </p:pic>
      <p:sp>
        <p:nvSpPr>
          <p:cNvPr id="6" name="Rectangle 5">
            <a:extLst>
              <a:ext uri="{FF2B5EF4-FFF2-40B4-BE49-F238E27FC236}">
                <a16:creationId xmlns:a16="http://schemas.microsoft.com/office/drawing/2014/main" id="{D68B7A1A-4DB2-E5E9-E02D-DE5FD564AA4C}"/>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596678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D45EC-E352-441D-869E-B6A554FC2E8B}"/>
              </a:ext>
            </a:extLst>
          </p:cNvPr>
          <p:cNvSpPr>
            <a:spLocks noGrp="1"/>
          </p:cNvSpPr>
          <p:nvPr>
            <p:ph type="title"/>
          </p:nvPr>
        </p:nvSpPr>
        <p:spPr/>
        <p:txBody>
          <a:bodyPr>
            <a:normAutofit/>
          </a:bodyPr>
          <a:lstStyle/>
          <a:p>
            <a:r>
              <a:rPr lang="en-US" sz="3600" b="1" dirty="0">
                <a:latin typeface="Calibri"/>
                <a:cs typeface="Calibri"/>
              </a:rPr>
              <a:t>ESTIMATION OF RACE</a:t>
            </a:r>
          </a:p>
        </p:txBody>
      </p:sp>
      <p:sp>
        <p:nvSpPr>
          <p:cNvPr id="3" name="Content Placeholder 2">
            <a:extLst>
              <a:ext uri="{FF2B5EF4-FFF2-40B4-BE49-F238E27FC236}">
                <a16:creationId xmlns:a16="http://schemas.microsoft.com/office/drawing/2014/main" id="{55CFDBC9-3A57-4C86-BF59-654893887F80}"/>
              </a:ext>
            </a:extLst>
          </p:cNvPr>
          <p:cNvSpPr>
            <a:spLocks noGrp="1"/>
          </p:cNvSpPr>
          <p:nvPr>
            <p:ph idx="1"/>
          </p:nvPr>
        </p:nvSpPr>
        <p:spPr>
          <a:xfrm>
            <a:off x="838200" y="1929384"/>
            <a:ext cx="10515600" cy="1146451"/>
          </a:xfrm>
        </p:spPr>
        <p:txBody>
          <a:bodyPr vert="horz" lIns="91440" tIns="45720" rIns="91440" bIns="45720" rtlCol="0" anchor="t">
            <a:normAutofit/>
          </a:bodyPr>
          <a:lstStyle/>
          <a:p>
            <a:r>
              <a:rPr lang="en-US" dirty="0">
                <a:latin typeface="Calibri"/>
                <a:cs typeface="Calibri"/>
              </a:rPr>
              <a:t>Cranial indices</a:t>
            </a:r>
          </a:p>
          <a:p>
            <a:r>
              <a:rPr lang="en-US" dirty="0">
                <a:latin typeface="Calibri"/>
                <a:cs typeface="Calibri"/>
              </a:rPr>
              <a:t>Facial indices</a:t>
            </a:r>
          </a:p>
        </p:txBody>
      </p:sp>
      <p:pic>
        <p:nvPicPr>
          <p:cNvPr id="4" name="Picture 4" descr="A picture containing mammal, priest&#10;&#10;Description automatically generated">
            <a:extLst>
              <a:ext uri="{FF2B5EF4-FFF2-40B4-BE49-F238E27FC236}">
                <a16:creationId xmlns:a16="http://schemas.microsoft.com/office/drawing/2014/main" id="{42824710-4E1A-4AF9-833D-46883ECA6931}"/>
              </a:ext>
            </a:extLst>
          </p:cNvPr>
          <p:cNvPicPr>
            <a:picLocks noChangeAspect="1"/>
          </p:cNvPicPr>
          <p:nvPr/>
        </p:nvPicPr>
        <p:blipFill>
          <a:blip r:embed="rId2"/>
          <a:stretch>
            <a:fillRect/>
          </a:stretch>
        </p:blipFill>
        <p:spPr>
          <a:xfrm>
            <a:off x="2035834" y="3129568"/>
            <a:ext cx="8120330" cy="3646862"/>
          </a:xfrm>
          <a:prstGeom prst="rect">
            <a:avLst/>
          </a:prstGeom>
        </p:spPr>
      </p:pic>
      <p:sp>
        <p:nvSpPr>
          <p:cNvPr id="5" name="Rectangle 4">
            <a:extLst>
              <a:ext uri="{FF2B5EF4-FFF2-40B4-BE49-F238E27FC236}">
                <a16:creationId xmlns:a16="http://schemas.microsoft.com/office/drawing/2014/main" id="{CA199595-9054-E563-1499-3786A45FDFEB}"/>
              </a:ext>
            </a:extLst>
          </p:cNvPr>
          <p:cNvSpPr/>
          <p:nvPr/>
        </p:nvSpPr>
        <p:spPr>
          <a:xfrm>
            <a:off x="-7716" y="19998"/>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26709520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63241-3F62-4C0B-9F85-682FE7B22EC7}"/>
              </a:ext>
            </a:extLst>
          </p:cNvPr>
          <p:cNvSpPr>
            <a:spLocks noGrp="1"/>
          </p:cNvSpPr>
          <p:nvPr>
            <p:ph type="title"/>
          </p:nvPr>
        </p:nvSpPr>
        <p:spPr/>
        <p:txBody>
          <a:bodyPr>
            <a:normAutofit/>
          </a:bodyPr>
          <a:lstStyle/>
          <a:p>
            <a:r>
              <a:rPr lang="en-US" sz="3600" b="1" dirty="0">
                <a:latin typeface="Calibri"/>
                <a:cs typeface="Calibri"/>
              </a:rPr>
              <a:t>OSTEOPOROSIS</a:t>
            </a:r>
          </a:p>
        </p:txBody>
      </p:sp>
      <p:sp>
        <p:nvSpPr>
          <p:cNvPr id="3" name="Content Placeholder 2">
            <a:extLst>
              <a:ext uri="{FF2B5EF4-FFF2-40B4-BE49-F238E27FC236}">
                <a16:creationId xmlns:a16="http://schemas.microsoft.com/office/drawing/2014/main" id="{9B0F72BB-DAA2-4D99-8C41-1AF202060AF2}"/>
              </a:ext>
            </a:extLst>
          </p:cNvPr>
          <p:cNvSpPr>
            <a:spLocks noGrp="1"/>
          </p:cNvSpPr>
          <p:nvPr>
            <p:ph idx="1"/>
          </p:nvPr>
        </p:nvSpPr>
        <p:spPr/>
        <p:txBody>
          <a:bodyPr vert="horz" lIns="91440" tIns="45720" rIns="91440" bIns="45720" rtlCol="0" anchor="t">
            <a:normAutofit/>
          </a:bodyPr>
          <a:lstStyle/>
          <a:p>
            <a:pPr marL="457200" indent="-457200"/>
            <a:r>
              <a:rPr lang="en-US" dirty="0">
                <a:latin typeface="Calibri"/>
                <a:ea typeface="+mn-lt"/>
                <a:cs typeface="+mn-lt"/>
              </a:rPr>
              <a:t> Low bone mass</a:t>
            </a:r>
            <a:endParaRPr lang="en-US">
              <a:latin typeface="Calibri"/>
              <a:cs typeface="Calibri"/>
            </a:endParaRPr>
          </a:p>
          <a:p>
            <a:pPr marL="457200" indent="-457200"/>
            <a:r>
              <a:rPr lang="en-US" dirty="0">
                <a:latin typeface="Calibri"/>
                <a:ea typeface="+mn-lt"/>
                <a:cs typeface="+mn-lt"/>
              </a:rPr>
              <a:t>Structural deterioration of bone tissue leading to bone fragility</a:t>
            </a:r>
          </a:p>
          <a:p>
            <a:pPr marL="457200" indent="-457200"/>
            <a:r>
              <a:rPr lang="en-US" dirty="0">
                <a:latin typeface="Calibri"/>
                <a:ea typeface="+mn-lt"/>
                <a:cs typeface="+mn-lt"/>
              </a:rPr>
              <a:t> Increased risk of fractures of the hip, spine, and wrist.</a:t>
            </a:r>
            <a:endParaRPr lang="en-US">
              <a:latin typeface="Calibri"/>
              <a:cs typeface="Calibri"/>
            </a:endParaRPr>
          </a:p>
        </p:txBody>
      </p:sp>
      <p:pic>
        <p:nvPicPr>
          <p:cNvPr id="4" name="Picture 4" descr="Diagram&#10;&#10;Description automatically generated">
            <a:extLst>
              <a:ext uri="{FF2B5EF4-FFF2-40B4-BE49-F238E27FC236}">
                <a16:creationId xmlns:a16="http://schemas.microsoft.com/office/drawing/2014/main" id="{1ABA789E-9C53-4682-8CCB-40DC5A09D0F1}"/>
              </a:ext>
            </a:extLst>
          </p:cNvPr>
          <p:cNvPicPr>
            <a:picLocks noChangeAspect="1"/>
          </p:cNvPicPr>
          <p:nvPr/>
        </p:nvPicPr>
        <p:blipFill>
          <a:blip r:embed="rId2"/>
          <a:stretch>
            <a:fillRect/>
          </a:stretch>
        </p:blipFill>
        <p:spPr>
          <a:xfrm>
            <a:off x="2539041" y="3662299"/>
            <a:ext cx="6150632" cy="3199626"/>
          </a:xfrm>
          <a:prstGeom prst="rect">
            <a:avLst/>
          </a:prstGeom>
        </p:spPr>
      </p:pic>
      <p:sp>
        <p:nvSpPr>
          <p:cNvPr id="5" name="Rectangle 4">
            <a:extLst>
              <a:ext uri="{FF2B5EF4-FFF2-40B4-BE49-F238E27FC236}">
                <a16:creationId xmlns:a16="http://schemas.microsoft.com/office/drawing/2014/main" id="{C3D6E2D1-09F7-F755-5040-47F1FF5CED22}"/>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2648811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10DB5-ADFE-4B2D-8406-5D4AE3A32274}"/>
              </a:ext>
            </a:extLst>
          </p:cNvPr>
          <p:cNvSpPr>
            <a:spLocks noGrp="1"/>
          </p:cNvSpPr>
          <p:nvPr>
            <p:ph type="title"/>
          </p:nvPr>
        </p:nvSpPr>
        <p:spPr/>
        <p:txBody>
          <a:bodyPr>
            <a:normAutofit/>
          </a:bodyPr>
          <a:lstStyle/>
          <a:p>
            <a:r>
              <a:rPr lang="en-US" sz="3600" b="1" dirty="0">
                <a:latin typeface="Calibri"/>
                <a:cs typeface="Calibri"/>
              </a:rPr>
              <a:t>OSTEOMYELITIS</a:t>
            </a:r>
          </a:p>
        </p:txBody>
      </p:sp>
      <p:sp>
        <p:nvSpPr>
          <p:cNvPr id="3" name="Content Placeholder 2">
            <a:extLst>
              <a:ext uri="{FF2B5EF4-FFF2-40B4-BE49-F238E27FC236}">
                <a16:creationId xmlns:a16="http://schemas.microsoft.com/office/drawing/2014/main" id="{52B800E5-A3D4-4CE7-AAB9-2D5803EA5AE2}"/>
              </a:ext>
            </a:extLst>
          </p:cNvPr>
          <p:cNvSpPr>
            <a:spLocks noGrp="1"/>
          </p:cNvSpPr>
          <p:nvPr>
            <p:ph idx="1"/>
          </p:nvPr>
        </p:nvSpPr>
        <p:spPr>
          <a:xfrm>
            <a:off x="838200" y="1929384"/>
            <a:ext cx="5526657" cy="4251960"/>
          </a:xfrm>
        </p:spPr>
        <p:txBody>
          <a:bodyPr vert="horz" lIns="91440" tIns="45720" rIns="91440" bIns="45720" rtlCol="0" anchor="t">
            <a:normAutofit/>
          </a:bodyPr>
          <a:lstStyle/>
          <a:p>
            <a:r>
              <a:rPr lang="en-US" dirty="0">
                <a:latin typeface="Calibri"/>
                <a:ea typeface="+mn-lt"/>
                <a:cs typeface="+mn-lt"/>
              </a:rPr>
              <a:t>Infection of bone</a:t>
            </a:r>
            <a:endParaRPr lang="en-US">
              <a:latin typeface="Calibri"/>
              <a:cs typeface="Calibri"/>
            </a:endParaRPr>
          </a:p>
          <a:p>
            <a:r>
              <a:rPr lang="en-US" dirty="0">
                <a:latin typeface="Calibri"/>
                <a:ea typeface="+mn-lt"/>
                <a:cs typeface="+mn-lt"/>
              </a:rPr>
              <a:t>Metaphysis of bones in children</a:t>
            </a:r>
            <a:endParaRPr lang="en-US">
              <a:latin typeface="Calibri"/>
              <a:cs typeface="Calibri"/>
            </a:endParaRPr>
          </a:p>
          <a:p>
            <a:r>
              <a:rPr lang="en-US" dirty="0">
                <a:latin typeface="Calibri"/>
                <a:ea typeface="+mn-lt"/>
                <a:cs typeface="+mn-lt"/>
              </a:rPr>
              <a:t>Bacteria or emboli are trapped in the hair-pin bends of metaphyseal arteries</a:t>
            </a:r>
          </a:p>
          <a:p>
            <a:r>
              <a:rPr lang="en-US" dirty="0">
                <a:latin typeface="Calibri"/>
                <a:cs typeface="Calibri"/>
              </a:rPr>
              <a:t>Leading to infarction</a:t>
            </a:r>
          </a:p>
        </p:txBody>
      </p:sp>
      <p:pic>
        <p:nvPicPr>
          <p:cNvPr id="4" name="Picture 4" descr="Diagram&#10;&#10;Description automatically generated">
            <a:extLst>
              <a:ext uri="{FF2B5EF4-FFF2-40B4-BE49-F238E27FC236}">
                <a16:creationId xmlns:a16="http://schemas.microsoft.com/office/drawing/2014/main" id="{5A71E442-87F8-455E-B767-D93150A6D03A}"/>
              </a:ext>
            </a:extLst>
          </p:cNvPr>
          <p:cNvPicPr>
            <a:picLocks noChangeAspect="1"/>
          </p:cNvPicPr>
          <p:nvPr/>
        </p:nvPicPr>
        <p:blipFill>
          <a:blip r:embed="rId2"/>
          <a:stretch>
            <a:fillRect/>
          </a:stretch>
        </p:blipFill>
        <p:spPr>
          <a:xfrm>
            <a:off x="6377796" y="578067"/>
            <a:ext cx="5719312" cy="5716241"/>
          </a:xfrm>
          <a:prstGeom prst="rect">
            <a:avLst/>
          </a:prstGeom>
        </p:spPr>
      </p:pic>
      <p:sp>
        <p:nvSpPr>
          <p:cNvPr id="5" name="Rectangle 4">
            <a:extLst>
              <a:ext uri="{FF2B5EF4-FFF2-40B4-BE49-F238E27FC236}">
                <a16:creationId xmlns:a16="http://schemas.microsoft.com/office/drawing/2014/main" id="{2B6F7EEE-1E72-B7FE-A5C3-EA4DA2D860CE}"/>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055436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92B12-28F3-4EE7-9B17-9FBB754918B1}"/>
              </a:ext>
            </a:extLst>
          </p:cNvPr>
          <p:cNvSpPr>
            <a:spLocks noGrp="1"/>
          </p:cNvSpPr>
          <p:nvPr>
            <p:ph type="title"/>
          </p:nvPr>
        </p:nvSpPr>
        <p:spPr/>
        <p:txBody>
          <a:bodyPr>
            <a:normAutofit/>
          </a:bodyPr>
          <a:lstStyle/>
          <a:p>
            <a:r>
              <a:rPr lang="en-US" sz="3600" b="1" dirty="0">
                <a:latin typeface="Calibri"/>
                <a:cs typeface="Calibri"/>
              </a:rPr>
              <a:t>ACHONDROPLASIA</a:t>
            </a:r>
          </a:p>
        </p:txBody>
      </p:sp>
      <p:sp>
        <p:nvSpPr>
          <p:cNvPr id="3" name="Content Placeholder 2">
            <a:extLst>
              <a:ext uri="{FF2B5EF4-FFF2-40B4-BE49-F238E27FC236}">
                <a16:creationId xmlns:a16="http://schemas.microsoft.com/office/drawing/2014/main" id="{ED8984D8-3AF1-4ECC-9559-9B601FD41862}"/>
              </a:ext>
            </a:extLst>
          </p:cNvPr>
          <p:cNvSpPr>
            <a:spLocks noGrp="1"/>
          </p:cNvSpPr>
          <p:nvPr>
            <p:ph idx="1"/>
          </p:nvPr>
        </p:nvSpPr>
        <p:spPr>
          <a:xfrm>
            <a:off x="838200" y="1929384"/>
            <a:ext cx="508095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Defect in endochondral ossification</a:t>
            </a:r>
          </a:p>
          <a:p>
            <a:r>
              <a:rPr lang="en-US" dirty="0">
                <a:latin typeface="Calibri" panose="020F0502020204030204" pitchFamily="34" charset="0"/>
                <a:cs typeface="Calibri" panose="020F0502020204030204" pitchFamily="34" charset="0"/>
              </a:rPr>
              <a:t>Causes dwarfism</a:t>
            </a:r>
          </a:p>
          <a:p>
            <a:r>
              <a:rPr lang="en-US" dirty="0">
                <a:latin typeface="Calibri" panose="020F0502020204030204" pitchFamily="34" charset="0"/>
                <a:cs typeface="Calibri" panose="020F0502020204030204" pitchFamily="34" charset="0"/>
              </a:rPr>
              <a:t>Limbs are short </a:t>
            </a:r>
          </a:p>
          <a:p>
            <a:r>
              <a:rPr lang="en-US" dirty="0">
                <a:latin typeface="Calibri" panose="020F0502020204030204" pitchFamily="34" charset="0"/>
                <a:cs typeface="Calibri" panose="020F0502020204030204" pitchFamily="34" charset="0"/>
              </a:rPr>
              <a:t>Trunk is normal</a:t>
            </a:r>
          </a:p>
        </p:txBody>
      </p:sp>
      <p:pic>
        <p:nvPicPr>
          <p:cNvPr id="4" name="Picture 4" descr="A picture containing person, indoor, child, holding&#10;&#10;Description automatically generated">
            <a:extLst>
              <a:ext uri="{FF2B5EF4-FFF2-40B4-BE49-F238E27FC236}">
                <a16:creationId xmlns:a16="http://schemas.microsoft.com/office/drawing/2014/main" id="{AA884F9B-526D-41DB-A2A1-75D27674A1E0}"/>
              </a:ext>
            </a:extLst>
          </p:cNvPr>
          <p:cNvPicPr>
            <a:picLocks noChangeAspect="1"/>
          </p:cNvPicPr>
          <p:nvPr/>
        </p:nvPicPr>
        <p:blipFill>
          <a:blip r:embed="rId2"/>
          <a:stretch>
            <a:fillRect/>
          </a:stretch>
        </p:blipFill>
        <p:spPr>
          <a:xfrm>
            <a:off x="5992432" y="152285"/>
            <a:ext cx="5526758" cy="6510296"/>
          </a:xfrm>
          <a:prstGeom prst="rect">
            <a:avLst/>
          </a:prstGeom>
        </p:spPr>
      </p:pic>
      <p:sp>
        <p:nvSpPr>
          <p:cNvPr id="5" name="Rectangle 4">
            <a:extLst>
              <a:ext uri="{FF2B5EF4-FFF2-40B4-BE49-F238E27FC236}">
                <a16:creationId xmlns:a16="http://schemas.microsoft.com/office/drawing/2014/main" id="{D28E8090-5B92-6D32-F0D0-D3BC92974A4E}"/>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4057476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ED083-2E41-4691-3901-70C1BFD3975D}"/>
              </a:ext>
            </a:extLst>
          </p:cNvPr>
          <p:cNvSpPr>
            <a:spLocks noGrp="1"/>
          </p:cNvSpPr>
          <p:nvPr>
            <p:ph type="title"/>
          </p:nvPr>
        </p:nvSpPr>
        <p:spPr/>
        <p:txBody>
          <a:bodyPr/>
          <a:lstStyle/>
          <a:p>
            <a:endParaRPr lang="en-US"/>
          </a:p>
        </p:txBody>
      </p:sp>
      <p:pic>
        <p:nvPicPr>
          <p:cNvPr id="6" name="Content Placeholder 5">
            <a:extLst>
              <a:ext uri="{FF2B5EF4-FFF2-40B4-BE49-F238E27FC236}">
                <a16:creationId xmlns:a16="http://schemas.microsoft.com/office/drawing/2014/main" id="{F5ED9D05-A4DE-FBB7-4E2F-17E83FB95633}"/>
              </a:ext>
            </a:extLst>
          </p:cNvPr>
          <p:cNvPicPr>
            <a:picLocks noGrp="1" noChangeAspect="1"/>
          </p:cNvPicPr>
          <p:nvPr>
            <p:ph idx="1"/>
          </p:nvPr>
        </p:nvPicPr>
        <p:blipFill>
          <a:blip r:embed="rId2"/>
          <a:stretch>
            <a:fillRect/>
          </a:stretch>
        </p:blipFill>
        <p:spPr>
          <a:xfrm>
            <a:off x="0" y="-9099"/>
            <a:ext cx="12192000" cy="6867099"/>
          </a:xfrm>
        </p:spPr>
      </p:pic>
      <p:sp>
        <p:nvSpPr>
          <p:cNvPr id="4" name="Slide Number Placeholder 3">
            <a:extLst>
              <a:ext uri="{FF2B5EF4-FFF2-40B4-BE49-F238E27FC236}">
                <a16:creationId xmlns:a16="http://schemas.microsoft.com/office/drawing/2014/main" id="{83429ECA-7C83-3436-0404-DF2D8A9F4082}"/>
              </a:ext>
            </a:extLst>
          </p:cNvPr>
          <p:cNvSpPr>
            <a:spLocks noGrp="1"/>
          </p:cNvSpPr>
          <p:nvPr>
            <p:ph type="sldNum" sz="quarter" idx="12"/>
          </p:nvPr>
        </p:nvSpPr>
        <p:spPr/>
        <p:txBody>
          <a:bodyPr/>
          <a:lstStyle/>
          <a:p>
            <a:pPr>
              <a:defRPr/>
            </a:pPr>
            <a:fld id="{BDA394D7-9785-4BE5-AFD5-4F918A689025}" type="slidenum">
              <a:rPr lang="en-US" smtClean="0"/>
              <a:pPr>
                <a:defRPr/>
              </a:pPr>
              <a:t>3</a:t>
            </a:fld>
            <a:endParaRPr lang="en-US"/>
          </a:p>
        </p:txBody>
      </p:sp>
      <p:sp>
        <p:nvSpPr>
          <p:cNvPr id="7" name="Rectangle 6">
            <a:extLst>
              <a:ext uri="{FF2B5EF4-FFF2-40B4-BE49-F238E27FC236}">
                <a16:creationId xmlns:a16="http://schemas.microsoft.com/office/drawing/2014/main" id="{85451BA9-1B60-43CA-B0AF-19BCF70296E6}"/>
              </a:ext>
            </a:extLst>
          </p:cNvPr>
          <p:cNvSpPr/>
          <p:nvPr/>
        </p:nvSpPr>
        <p:spPr>
          <a:xfrm>
            <a:off x="10210800" y="6356350"/>
            <a:ext cx="304800" cy="2270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28172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E3331-5C44-4D7F-A092-1871AE4B44D1}"/>
              </a:ext>
            </a:extLst>
          </p:cNvPr>
          <p:cNvSpPr>
            <a:spLocks noGrp="1"/>
          </p:cNvSpPr>
          <p:nvPr>
            <p:ph type="title"/>
          </p:nvPr>
        </p:nvSpPr>
        <p:spPr/>
        <p:txBody>
          <a:bodyPr>
            <a:normAutofit/>
          </a:bodyPr>
          <a:lstStyle/>
          <a:p>
            <a:r>
              <a:rPr lang="en-US" sz="3600" b="1" dirty="0">
                <a:latin typeface="Calibri"/>
                <a:cs typeface="Calibri"/>
              </a:rPr>
              <a:t>RICKETS</a:t>
            </a:r>
          </a:p>
        </p:txBody>
      </p:sp>
      <p:sp>
        <p:nvSpPr>
          <p:cNvPr id="3" name="Content Placeholder 2">
            <a:extLst>
              <a:ext uri="{FF2B5EF4-FFF2-40B4-BE49-F238E27FC236}">
                <a16:creationId xmlns:a16="http://schemas.microsoft.com/office/drawing/2014/main" id="{33FD2175-485A-462A-AA97-E8EB85A0B071}"/>
              </a:ext>
            </a:extLst>
          </p:cNvPr>
          <p:cNvSpPr>
            <a:spLocks noGrp="1"/>
          </p:cNvSpPr>
          <p:nvPr>
            <p:ph idx="1"/>
          </p:nvPr>
        </p:nvSpPr>
        <p:spPr>
          <a:xfrm>
            <a:off x="838200" y="1929384"/>
            <a:ext cx="1057310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Deficiency of vit D</a:t>
            </a:r>
          </a:p>
          <a:p>
            <a:r>
              <a:rPr lang="en-US" dirty="0">
                <a:latin typeface="Calibri" panose="020F0502020204030204" pitchFamily="34" charset="0"/>
                <a:cs typeface="Calibri" panose="020F0502020204030204" pitchFamily="34" charset="0"/>
              </a:rPr>
              <a:t>Ossification of growth zone is disturbed</a:t>
            </a:r>
          </a:p>
          <a:p>
            <a:endParaRPr lang="en-US" dirty="0"/>
          </a:p>
        </p:txBody>
      </p:sp>
      <p:pic>
        <p:nvPicPr>
          <p:cNvPr id="4" name="Picture 4" descr="A close up of feet&#10;&#10;Description automatically generated">
            <a:extLst>
              <a:ext uri="{FF2B5EF4-FFF2-40B4-BE49-F238E27FC236}">
                <a16:creationId xmlns:a16="http://schemas.microsoft.com/office/drawing/2014/main" id="{7BAB433B-E403-445F-9568-402B42705F07}"/>
              </a:ext>
            </a:extLst>
          </p:cNvPr>
          <p:cNvPicPr>
            <a:picLocks noChangeAspect="1"/>
          </p:cNvPicPr>
          <p:nvPr/>
        </p:nvPicPr>
        <p:blipFill>
          <a:blip r:embed="rId2"/>
          <a:stretch>
            <a:fillRect/>
          </a:stretch>
        </p:blipFill>
        <p:spPr>
          <a:xfrm>
            <a:off x="2927230" y="3165953"/>
            <a:ext cx="6136254" cy="3689111"/>
          </a:xfrm>
          <a:prstGeom prst="rect">
            <a:avLst/>
          </a:prstGeom>
        </p:spPr>
      </p:pic>
      <p:sp>
        <p:nvSpPr>
          <p:cNvPr id="5" name="Rectangle 4">
            <a:extLst>
              <a:ext uri="{FF2B5EF4-FFF2-40B4-BE49-F238E27FC236}">
                <a16:creationId xmlns:a16="http://schemas.microsoft.com/office/drawing/2014/main" id="{22C881DF-2EB7-EC4C-E66B-9D13CB49D08D}"/>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1080556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D8F5-1AEB-4226-8979-05384D24FAEC}"/>
              </a:ext>
            </a:extLst>
          </p:cNvPr>
          <p:cNvSpPr>
            <a:spLocks noGrp="1"/>
          </p:cNvSpPr>
          <p:nvPr>
            <p:ph type="title"/>
          </p:nvPr>
        </p:nvSpPr>
        <p:spPr/>
        <p:txBody>
          <a:bodyPr>
            <a:normAutofit/>
          </a:bodyPr>
          <a:lstStyle/>
          <a:p>
            <a:r>
              <a:rPr lang="en-US" sz="3600" b="1" dirty="0">
                <a:latin typeface="Calibri"/>
                <a:cs typeface="Calibri"/>
              </a:rPr>
              <a:t>SCURVY</a:t>
            </a:r>
          </a:p>
        </p:txBody>
      </p:sp>
      <p:sp>
        <p:nvSpPr>
          <p:cNvPr id="3" name="Content Placeholder 2">
            <a:extLst>
              <a:ext uri="{FF2B5EF4-FFF2-40B4-BE49-F238E27FC236}">
                <a16:creationId xmlns:a16="http://schemas.microsoft.com/office/drawing/2014/main" id="{1B4E5E62-5075-40DC-88B2-9E2DC770A2C9}"/>
              </a:ext>
            </a:extLst>
          </p:cNvPr>
          <p:cNvSpPr>
            <a:spLocks noGrp="1"/>
          </p:cNvSpPr>
          <p:nvPr>
            <p:ph idx="1"/>
          </p:nvPr>
        </p:nvSpPr>
        <p:spPr>
          <a:xfrm>
            <a:off x="838200" y="1929384"/>
            <a:ext cx="4807789" cy="4251960"/>
          </a:xfrm>
        </p:spPr>
        <p:txBody>
          <a:bodyPr vert="horz" lIns="91440" tIns="45720" rIns="91440" bIns="45720" rtlCol="0" anchor="t">
            <a:normAutofit/>
          </a:bodyPr>
          <a:lstStyle/>
          <a:p>
            <a:r>
              <a:rPr lang="en-US" dirty="0">
                <a:latin typeface="Calibri" panose="020F0502020204030204" pitchFamily="34" charset="0"/>
                <a:cs typeface="Calibri" panose="020F0502020204030204" pitchFamily="34" charset="0"/>
              </a:rPr>
              <a:t>Deficiency of vit C</a:t>
            </a:r>
          </a:p>
          <a:p>
            <a:r>
              <a:rPr lang="en-US" dirty="0">
                <a:latin typeface="Calibri" panose="020F0502020204030204" pitchFamily="34" charset="0"/>
                <a:cs typeface="Calibri" panose="020F0502020204030204" pitchFamily="34" charset="0"/>
              </a:rPr>
              <a:t>Lack of collagen</a:t>
            </a:r>
          </a:p>
          <a:p>
            <a:r>
              <a:rPr lang="en-US" dirty="0">
                <a:latin typeface="Calibri" panose="020F0502020204030204" pitchFamily="34" charset="0"/>
                <a:cs typeface="Calibri" panose="020F0502020204030204" pitchFamily="34" charset="0"/>
              </a:rPr>
              <a:t>Sub periosteal hematomas</a:t>
            </a:r>
          </a:p>
          <a:p>
            <a:r>
              <a:rPr lang="en-US" dirty="0">
                <a:latin typeface="Calibri" panose="020F0502020204030204" pitchFamily="34" charset="0"/>
                <a:cs typeface="Calibri" panose="020F0502020204030204" pitchFamily="34" charset="0"/>
              </a:rPr>
              <a:t>Spurring of bones</a:t>
            </a:r>
          </a:p>
        </p:txBody>
      </p:sp>
      <p:pic>
        <p:nvPicPr>
          <p:cNvPr id="4" name="Picture 4" descr="A picture containing film, sitting, person, vase&#10;&#10;Description automatically generated">
            <a:extLst>
              <a:ext uri="{FF2B5EF4-FFF2-40B4-BE49-F238E27FC236}">
                <a16:creationId xmlns:a16="http://schemas.microsoft.com/office/drawing/2014/main" id="{70007EAD-CD52-46FF-B981-94466F7F47B3}"/>
              </a:ext>
            </a:extLst>
          </p:cNvPr>
          <p:cNvPicPr>
            <a:picLocks noChangeAspect="1"/>
          </p:cNvPicPr>
          <p:nvPr/>
        </p:nvPicPr>
        <p:blipFill>
          <a:blip r:embed="rId2"/>
          <a:stretch>
            <a:fillRect/>
          </a:stretch>
        </p:blipFill>
        <p:spPr>
          <a:xfrm>
            <a:off x="6521570" y="243043"/>
            <a:ext cx="5244859" cy="6371913"/>
          </a:xfrm>
          <a:prstGeom prst="rect">
            <a:avLst/>
          </a:prstGeom>
        </p:spPr>
      </p:pic>
      <p:sp>
        <p:nvSpPr>
          <p:cNvPr id="5" name="Rectangle 4">
            <a:extLst>
              <a:ext uri="{FF2B5EF4-FFF2-40B4-BE49-F238E27FC236}">
                <a16:creationId xmlns:a16="http://schemas.microsoft.com/office/drawing/2014/main" id="{FAA9165A-8291-0758-C585-1312EB611A19}"/>
              </a:ext>
            </a:extLst>
          </p:cNvPr>
          <p:cNvSpPr/>
          <p:nvPr/>
        </p:nvSpPr>
        <p:spPr>
          <a:xfrm>
            <a:off x="-7716" y="19998"/>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603991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18" name="Picture 2" descr="3 Most Common Fractures and How to Treat Them: John A. Scheffel, DPM:  Podiatry">
            <a:extLst>
              <a:ext uri="{FF2B5EF4-FFF2-40B4-BE49-F238E27FC236}">
                <a16:creationId xmlns:a16="http://schemas.microsoft.com/office/drawing/2014/main" id="{9B537AEE-45D3-5F52-DD2C-D55419CFD17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50617" b="7196"/>
          <a:stretch/>
        </p:blipFill>
        <p:spPr bwMode="auto">
          <a:xfrm>
            <a:off x="-3047" y="10"/>
            <a:ext cx="12191999"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78CCA9-F6E6-4C24-AA93-A9A305C40148}"/>
              </a:ext>
            </a:extLst>
          </p:cNvPr>
          <p:cNvSpPr>
            <a:spLocks noGrp="1"/>
          </p:cNvSpPr>
          <p:nvPr>
            <p:ph type="title"/>
          </p:nvPr>
        </p:nvSpPr>
        <p:spPr>
          <a:xfrm>
            <a:off x="643466" y="1322616"/>
            <a:ext cx="10905059" cy="2651204"/>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b="1" dirty="0">
                <a:solidFill>
                  <a:schemeClr val="bg1"/>
                </a:solidFill>
                <a:latin typeface="Arial" panose="020B0604020202020204" pitchFamily="34" charset="0"/>
                <a:cs typeface="Arial" panose="020B0604020202020204" pitchFamily="34" charset="0"/>
              </a:rPr>
              <a:t>FRACTURE</a:t>
            </a:r>
          </a:p>
        </p:txBody>
      </p:sp>
      <p:sp>
        <p:nvSpPr>
          <p:cNvPr id="3" name="Content Placeholder 2">
            <a:extLst>
              <a:ext uri="{FF2B5EF4-FFF2-40B4-BE49-F238E27FC236}">
                <a16:creationId xmlns:a16="http://schemas.microsoft.com/office/drawing/2014/main" id="{E8D3EE5A-205A-4A00-B08D-5D24504B3794}"/>
              </a:ext>
            </a:extLst>
          </p:cNvPr>
          <p:cNvSpPr>
            <a:spLocks noGrp="1"/>
          </p:cNvSpPr>
          <p:nvPr>
            <p:ph idx="1"/>
          </p:nvPr>
        </p:nvSpPr>
        <p:spPr>
          <a:xfrm>
            <a:off x="643466" y="4133135"/>
            <a:ext cx="10902016" cy="1008767"/>
          </a:xfrm>
          <a:effectLst>
            <a:outerShdw blurRad="50800" dist="38100" dir="2700000" algn="tl" rotWithShape="0">
              <a:prstClr val="black">
                <a:alpha val="40000"/>
              </a:prstClr>
            </a:outerShdw>
          </a:effectLst>
        </p:spPr>
        <p:txBody>
          <a:bodyPr vert="horz" lIns="91440" tIns="45720" rIns="91440" bIns="45720" rtlCol="0">
            <a:normAutofit/>
          </a:bodyPr>
          <a:lstStyle/>
          <a:p>
            <a:pPr marL="0" indent="0" algn="ctr">
              <a:buNone/>
            </a:pPr>
            <a:r>
              <a:rPr lang="en-US" sz="3200" dirty="0">
                <a:solidFill>
                  <a:schemeClr val="bg1"/>
                </a:solidFill>
                <a:latin typeface="Arial" panose="020B0604020202020204" pitchFamily="34" charset="0"/>
                <a:cs typeface="Arial" panose="020B0604020202020204" pitchFamily="34" charset="0"/>
              </a:rPr>
              <a:t>Break in continuity of a bone</a:t>
            </a:r>
          </a:p>
        </p:txBody>
      </p:sp>
    </p:spTree>
    <p:extLst>
      <p:ext uri="{BB962C8B-B14F-4D97-AF65-F5344CB8AC3E}">
        <p14:creationId xmlns:p14="http://schemas.microsoft.com/office/powerpoint/2010/main" val="16464868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racture - RNH Hospital - The Best Orthopaedic Hospital in Nagpur">
            <a:extLst>
              <a:ext uri="{FF2B5EF4-FFF2-40B4-BE49-F238E27FC236}">
                <a16:creationId xmlns:a16="http://schemas.microsoft.com/office/drawing/2014/main" id="{18A6E456-2474-E7AF-019E-EB1493C08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61602"/>
            <a:ext cx="6421120" cy="673479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567AC249-CB4A-879C-AEA9-FA2BE0DD62D6}"/>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15317667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Oblique Fracture: Symptoms, Causes &amp; Treatment">
            <a:extLst>
              <a:ext uri="{FF2B5EF4-FFF2-40B4-BE49-F238E27FC236}">
                <a16:creationId xmlns:a16="http://schemas.microsoft.com/office/drawing/2014/main" id="{85F56881-54DB-9498-939A-66B17252701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48"/>
          <a:stretch/>
        </p:blipFill>
        <p:spPr bwMode="auto">
          <a:xfrm>
            <a:off x="2423159" y="0"/>
            <a:ext cx="8187966" cy="7193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25FB514B-499D-3A9A-B9BD-5ECB3D2BB892}"/>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3871010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5DEDA-4513-4A49-9B98-1D1BD59DC31D}"/>
              </a:ext>
            </a:extLst>
          </p:cNvPr>
          <p:cNvSpPr>
            <a:spLocks noGrp="1"/>
          </p:cNvSpPr>
          <p:nvPr>
            <p:ph type="title"/>
          </p:nvPr>
        </p:nvSpPr>
        <p:spPr/>
        <p:txBody>
          <a:bodyPr>
            <a:normAutofit/>
          </a:bodyPr>
          <a:lstStyle/>
          <a:p>
            <a:r>
              <a:rPr lang="en-US" sz="3600" b="1" dirty="0">
                <a:latin typeface="Calibri"/>
                <a:cs typeface="Calibri"/>
              </a:rPr>
              <a:t>FRACTURE INVOLVING GROWTH PLATE</a:t>
            </a:r>
          </a:p>
        </p:txBody>
      </p:sp>
      <p:sp>
        <p:nvSpPr>
          <p:cNvPr id="3" name="Content Placeholder 2">
            <a:extLst>
              <a:ext uri="{FF2B5EF4-FFF2-40B4-BE49-F238E27FC236}">
                <a16:creationId xmlns:a16="http://schemas.microsoft.com/office/drawing/2014/main" id="{7745AFDA-9182-4D02-B900-84192BAE9F21}"/>
              </a:ext>
            </a:extLst>
          </p:cNvPr>
          <p:cNvSpPr>
            <a:spLocks noGrp="1"/>
          </p:cNvSpPr>
          <p:nvPr>
            <p:ph idx="1"/>
          </p:nvPr>
        </p:nvSpPr>
        <p:spPr>
          <a:xfrm>
            <a:off x="838200" y="1929384"/>
            <a:ext cx="10515600" cy="643244"/>
          </a:xfrm>
        </p:spPr>
        <p:txBody>
          <a:bodyPr vert="horz" lIns="91440" tIns="45720" rIns="91440" bIns="45720" rtlCol="0" anchor="t">
            <a:normAutofit/>
          </a:bodyPr>
          <a:lstStyle/>
          <a:p>
            <a:r>
              <a:rPr lang="en-US" dirty="0">
                <a:latin typeface="Calibri"/>
                <a:cs typeface="Calibri"/>
              </a:rPr>
              <a:t>Can result in stunted growth</a:t>
            </a:r>
          </a:p>
        </p:txBody>
      </p:sp>
      <p:pic>
        <p:nvPicPr>
          <p:cNvPr id="4" name="Picture 4" descr="Diagram&#10;&#10;Description automatically generated">
            <a:extLst>
              <a:ext uri="{FF2B5EF4-FFF2-40B4-BE49-F238E27FC236}">
                <a16:creationId xmlns:a16="http://schemas.microsoft.com/office/drawing/2014/main" id="{ABAC156E-3308-4F62-A957-5A9219CF9418}"/>
              </a:ext>
            </a:extLst>
          </p:cNvPr>
          <p:cNvPicPr>
            <a:picLocks noChangeAspect="1"/>
          </p:cNvPicPr>
          <p:nvPr/>
        </p:nvPicPr>
        <p:blipFill>
          <a:blip r:embed="rId2"/>
          <a:stretch>
            <a:fillRect/>
          </a:stretch>
        </p:blipFill>
        <p:spPr>
          <a:xfrm>
            <a:off x="891771" y="2633503"/>
            <a:ext cx="10149665" cy="4222053"/>
          </a:xfrm>
          <a:prstGeom prst="rect">
            <a:avLst/>
          </a:prstGeom>
        </p:spPr>
      </p:pic>
      <p:sp>
        <p:nvSpPr>
          <p:cNvPr id="5" name="Rectangle 4">
            <a:extLst>
              <a:ext uri="{FF2B5EF4-FFF2-40B4-BE49-F238E27FC236}">
                <a16:creationId xmlns:a16="http://schemas.microsoft.com/office/drawing/2014/main" id="{372CB242-4511-7764-B9B5-88A6C5C088D5}"/>
              </a:ext>
            </a:extLst>
          </p:cNvPr>
          <p:cNvSpPr/>
          <p:nvPr/>
        </p:nvSpPr>
        <p:spPr>
          <a:xfrm>
            <a:off x="-7716" y="6350"/>
            <a:ext cx="2674716" cy="5333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400" b="1" dirty="0">
                <a:solidFill>
                  <a:schemeClr val="tx1"/>
                </a:solidFill>
              </a:rPr>
              <a:t>Vertical Integration   </a:t>
            </a:r>
          </a:p>
        </p:txBody>
      </p:sp>
    </p:spTree>
    <p:extLst>
      <p:ext uri="{BB962C8B-B14F-4D97-AF65-F5344CB8AC3E}">
        <p14:creationId xmlns:p14="http://schemas.microsoft.com/office/powerpoint/2010/main" val="327982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3F9ED2-D226-F82B-F30F-281BB10E0388}"/>
              </a:ext>
            </a:extLst>
          </p:cNvPr>
          <p:cNvSpPr>
            <a:spLocks noGrp="1"/>
          </p:cNvSpPr>
          <p:nvPr>
            <p:ph type="title"/>
          </p:nvPr>
        </p:nvSpPr>
        <p:spPr/>
        <p:txBody>
          <a:bodyPr>
            <a:normAutofit/>
          </a:bodyPr>
          <a:lstStyle/>
          <a:p>
            <a:r>
              <a:rPr lang="en-US" b="0" i="0" dirty="0">
                <a:solidFill>
                  <a:srgbClr val="3A3A3A"/>
                </a:solidFill>
                <a:effectLst/>
                <a:latin typeface="Roboto" panose="02000000000000000000" pitchFamily="2" charset="0"/>
              </a:rPr>
              <a:t>AI application in bone fracture detection</a:t>
            </a:r>
            <a:endParaRPr lang="en-US" dirty="0"/>
          </a:p>
        </p:txBody>
      </p:sp>
      <p:sp>
        <p:nvSpPr>
          <p:cNvPr id="3" name="Content Placeholder 2">
            <a:extLst>
              <a:ext uri="{FF2B5EF4-FFF2-40B4-BE49-F238E27FC236}">
                <a16:creationId xmlns:a16="http://schemas.microsoft.com/office/drawing/2014/main" id="{119EBF91-CC11-C210-7DC0-B658674E1B5D}"/>
              </a:ext>
            </a:extLst>
          </p:cNvPr>
          <p:cNvSpPr>
            <a:spLocks noGrp="1"/>
          </p:cNvSpPr>
          <p:nvPr>
            <p:ph idx="1"/>
          </p:nvPr>
        </p:nvSpPr>
        <p:spPr/>
        <p:txBody>
          <a:bodyPr/>
          <a:lstStyle/>
          <a:p>
            <a:r>
              <a:rPr lang="en-US" b="0" i="0" dirty="0">
                <a:solidFill>
                  <a:srgbClr val="4B4F58"/>
                </a:solidFill>
                <a:effectLst/>
                <a:latin typeface="Roboto" panose="02000000000000000000" pitchFamily="2" charset="0"/>
              </a:rPr>
              <a:t>Several AI models demonstrated certain performance at the expert level. </a:t>
            </a:r>
          </a:p>
          <a:p>
            <a:r>
              <a:rPr lang="en-US" b="0" i="0" dirty="0">
                <a:solidFill>
                  <a:srgbClr val="4B4F58"/>
                </a:solidFill>
                <a:effectLst/>
                <a:latin typeface="Roboto" panose="02000000000000000000" pitchFamily="2" charset="0"/>
              </a:rPr>
              <a:t>Although the comprehensive interpretation of the image has not been achieved yet, it is too early to consider AI operating independently in a clinical setting. </a:t>
            </a:r>
          </a:p>
          <a:p>
            <a:r>
              <a:rPr lang="en-US" b="0" i="0" dirty="0">
                <a:solidFill>
                  <a:srgbClr val="4B4F58"/>
                </a:solidFill>
                <a:effectLst/>
                <a:latin typeface="Roboto" panose="02000000000000000000" pitchFamily="2" charset="0"/>
              </a:rPr>
              <a:t>However, with the current technology, AI has the potential to be considered to augment the efficiency of clinical workflow.</a:t>
            </a:r>
          </a:p>
          <a:p>
            <a:r>
              <a:rPr lang="en-US" dirty="0"/>
              <a:t>https://journalmsr.com/artificial-intelligence-application-in-bone-fracture-detection/</a:t>
            </a:r>
          </a:p>
        </p:txBody>
      </p:sp>
      <p:sp>
        <p:nvSpPr>
          <p:cNvPr id="4" name="Round Same Side Corner Rectangle 4">
            <a:extLst>
              <a:ext uri="{FF2B5EF4-FFF2-40B4-BE49-F238E27FC236}">
                <a16:creationId xmlns:a16="http://schemas.microsoft.com/office/drawing/2014/main" id="{FF79E12D-A1B4-64DF-0FC9-BFBFFEAEC5D9}"/>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E195699A-06ED-60F8-A5E0-C2126E867E03}"/>
              </a:ext>
            </a:extLst>
          </p:cNvPr>
          <p:cNvSpPr/>
          <p:nvPr/>
        </p:nvSpPr>
        <p:spPr>
          <a:xfrm>
            <a:off x="9067800" y="-34110"/>
            <a:ext cx="3103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Artificial Intelligence</a:t>
            </a:r>
            <a:endParaRPr lang="en-GB" sz="2300" kern="1200" dirty="0">
              <a:solidFill>
                <a:schemeClr val="tx1"/>
              </a:solidFill>
            </a:endParaRPr>
          </a:p>
        </p:txBody>
      </p:sp>
    </p:spTree>
    <p:extLst>
      <p:ext uri="{BB962C8B-B14F-4D97-AF65-F5344CB8AC3E}">
        <p14:creationId xmlns:p14="http://schemas.microsoft.com/office/powerpoint/2010/main" val="1580955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D04D1-B1DE-DEE6-526E-AEDF25FE7630}"/>
              </a:ext>
            </a:extLst>
          </p:cNvPr>
          <p:cNvSpPr>
            <a:spLocks noGrp="1"/>
          </p:cNvSpPr>
          <p:nvPr>
            <p:ph type="title"/>
          </p:nvPr>
        </p:nvSpPr>
        <p:spPr/>
        <p:txBody>
          <a:bodyPr>
            <a:normAutofit fontScale="90000"/>
          </a:bodyPr>
          <a:lstStyle/>
          <a:p>
            <a:r>
              <a:rPr lang="en-US" dirty="0"/>
              <a:t>Bone Tissue Types: A Brief Account of Currently Used Categories</a:t>
            </a:r>
            <a:br>
              <a:rPr lang="en-US" dirty="0"/>
            </a:br>
            <a:r>
              <a:rPr lang="en-US" sz="3600" dirty="0" err="1"/>
              <a:t>ByVivian</a:t>
            </a:r>
            <a:r>
              <a:rPr lang="en-US" sz="3600" dirty="0"/>
              <a:t> de </a:t>
            </a:r>
            <a:r>
              <a:rPr lang="en-US" sz="3600" dirty="0" err="1"/>
              <a:t>Buffrénil</a:t>
            </a:r>
            <a:r>
              <a:rPr lang="en-US" sz="3600" dirty="0"/>
              <a:t>, Alexandra </a:t>
            </a:r>
            <a:r>
              <a:rPr lang="en-US" sz="3600" dirty="0" err="1"/>
              <a:t>Quilhac</a:t>
            </a:r>
            <a:endParaRPr lang="en-US" dirty="0"/>
          </a:p>
        </p:txBody>
      </p:sp>
      <p:sp>
        <p:nvSpPr>
          <p:cNvPr id="3" name="Content Placeholder 2">
            <a:extLst>
              <a:ext uri="{FF2B5EF4-FFF2-40B4-BE49-F238E27FC236}">
                <a16:creationId xmlns:a16="http://schemas.microsoft.com/office/drawing/2014/main" id="{6FCA85AA-EF2F-56BE-365E-1BB368F3A59B}"/>
              </a:ext>
            </a:extLst>
          </p:cNvPr>
          <p:cNvSpPr>
            <a:spLocks noGrp="1"/>
          </p:cNvSpPr>
          <p:nvPr>
            <p:ph idx="1"/>
          </p:nvPr>
        </p:nvSpPr>
        <p:spPr>
          <a:xfrm>
            <a:off x="838200" y="1825625"/>
            <a:ext cx="10515600" cy="4351338"/>
          </a:xfrm>
        </p:spPr>
        <p:txBody>
          <a:bodyPr>
            <a:normAutofit fontScale="92500" lnSpcReduction="20000"/>
          </a:bodyPr>
          <a:lstStyle/>
          <a:p>
            <a:pPr marL="0" indent="0">
              <a:buNone/>
            </a:pPr>
            <a:r>
              <a:rPr lang="en-US" b="0" i="0" dirty="0">
                <a:solidFill>
                  <a:srgbClr val="000000"/>
                </a:solidFill>
                <a:effectLst/>
                <a:latin typeface="Open Sans" panose="020B0606030504020204" pitchFamily="34" charset="0"/>
              </a:rPr>
              <a:t>https://www.taylorfrancis.com/chapters/edit/10.1201/9781351189590-8/bone-tissue-types-brief-account-currently-used-categories-vivian-de-buffr%C3%A9nil-alexandra-quilhac</a:t>
            </a:r>
          </a:p>
          <a:p>
            <a:r>
              <a:rPr lang="en-US" b="0" i="0" dirty="0">
                <a:solidFill>
                  <a:srgbClr val="000000"/>
                </a:solidFill>
                <a:effectLst/>
                <a:latin typeface="Open Sans" panose="020B0606030504020204" pitchFamily="34" charset="0"/>
              </a:rPr>
              <a:t>The present review treats this topic at several levels that correspond to the main structural characteristics of osseous formations, and to the usual practical path followed by descriptions in comparative skeletal histology. Information is thus given about (1) relevant microanatomical features including the characteristics and diversity of compact and cancellous formations, vascular density and patterns; (2) topographical and chronological dimensions of osseous deposits (e.g., cortical vs. medullary, primary vs. secondary); and (3) histological features proper, such as matrix fibrillar structuration and cell characteristics (morphology, density, distribution)</a:t>
            </a:r>
            <a:endParaRPr lang="en-US" dirty="0"/>
          </a:p>
        </p:txBody>
      </p:sp>
      <p:sp>
        <p:nvSpPr>
          <p:cNvPr id="4" name="Round Same Side Corner Rectangle 4">
            <a:extLst>
              <a:ext uri="{FF2B5EF4-FFF2-40B4-BE49-F238E27FC236}">
                <a16:creationId xmlns:a16="http://schemas.microsoft.com/office/drawing/2014/main" id="{B77DC657-76F5-E26F-3A21-DA4BF7266FBC}"/>
              </a:ext>
            </a:extLst>
          </p:cNvPr>
          <p:cNvSpPr/>
          <p:nvPr/>
        </p:nvSpPr>
        <p:spPr>
          <a:xfrm>
            <a:off x="9850983" y="-2343"/>
            <a:ext cx="2341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Research Article</a:t>
            </a:r>
            <a:endParaRPr lang="en-GB" sz="2300" kern="1200" dirty="0">
              <a:solidFill>
                <a:schemeClr val="tx1"/>
              </a:solidFill>
            </a:endParaRPr>
          </a:p>
        </p:txBody>
      </p:sp>
      <p:sp>
        <p:nvSpPr>
          <p:cNvPr id="5" name="Round Same Side Corner Rectangle 4">
            <a:extLst>
              <a:ext uri="{FF2B5EF4-FFF2-40B4-BE49-F238E27FC236}">
                <a16:creationId xmlns:a16="http://schemas.microsoft.com/office/drawing/2014/main" id="{F04B14DC-EC96-DF1D-DA0F-E24366EF91AA}"/>
              </a:ext>
            </a:extLst>
          </p:cNvPr>
          <p:cNvSpPr/>
          <p:nvPr/>
        </p:nvSpPr>
        <p:spPr>
          <a:xfrm>
            <a:off x="21183" y="23448"/>
            <a:ext cx="2722017"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dirty="0">
                <a:solidFill>
                  <a:schemeClr val="tx1"/>
                </a:solidFill>
                <a:latin typeface="Segoe UI" panose="020B0502040204020203" pitchFamily="34" charset="0"/>
                <a:cs typeface="Segoe UI" panose="020B0502040204020203" pitchFamily="34" charset="0"/>
              </a:rPr>
              <a:t>Spiral Integration</a:t>
            </a:r>
            <a:endParaRPr lang="en-GB" sz="2300" kern="1200" dirty="0">
              <a:solidFill>
                <a:schemeClr val="tx1"/>
              </a:solidFill>
            </a:endParaRPr>
          </a:p>
        </p:txBody>
      </p:sp>
    </p:spTree>
    <p:extLst>
      <p:ext uri="{BB962C8B-B14F-4D97-AF65-F5344CB8AC3E}">
        <p14:creationId xmlns:p14="http://schemas.microsoft.com/office/powerpoint/2010/main" val="3148395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D956F-DC68-EB84-AE94-2848FFF4764A}"/>
              </a:ext>
            </a:extLst>
          </p:cNvPr>
          <p:cNvSpPr>
            <a:spLocks noGrp="1"/>
          </p:cNvSpPr>
          <p:nvPr>
            <p:ph type="title"/>
          </p:nvPr>
        </p:nvSpPr>
        <p:spPr/>
        <p:txBody>
          <a:bodyPr/>
          <a:lstStyle/>
          <a:p>
            <a:r>
              <a:rPr lang="en-US" dirty="0"/>
              <a:t>Learning resources </a:t>
            </a:r>
          </a:p>
        </p:txBody>
      </p:sp>
      <p:sp>
        <p:nvSpPr>
          <p:cNvPr id="3" name="Content Placeholder 2">
            <a:extLst>
              <a:ext uri="{FF2B5EF4-FFF2-40B4-BE49-F238E27FC236}">
                <a16:creationId xmlns:a16="http://schemas.microsoft.com/office/drawing/2014/main" id="{188FD895-ACE4-388C-C6C1-055ABEA49227}"/>
              </a:ext>
            </a:extLst>
          </p:cNvPr>
          <p:cNvSpPr>
            <a:spLocks noGrp="1"/>
          </p:cNvSpPr>
          <p:nvPr>
            <p:ph idx="1"/>
          </p:nvPr>
        </p:nvSpPr>
        <p:spPr/>
        <p:txBody>
          <a:bodyPr/>
          <a:lstStyle/>
          <a:p>
            <a:r>
              <a:rPr lang="en-US" dirty="0">
                <a:hlinkClick r:id="rId2"/>
              </a:rPr>
              <a:t>https://quizlet.com/379428558/bone-markings-flash-cards/</a:t>
            </a:r>
            <a:endParaRPr lang="en-US" dirty="0"/>
          </a:p>
          <a:p>
            <a:r>
              <a:rPr lang="en-US" dirty="0"/>
              <a:t>Gray’s Anatomy, edition 42</a:t>
            </a:r>
            <a:r>
              <a:rPr lang="en-US" baseline="30000" dirty="0"/>
              <a:t>nd</a:t>
            </a:r>
            <a:r>
              <a:rPr lang="en-US" dirty="0"/>
              <a:t> </a:t>
            </a:r>
          </a:p>
          <a:p>
            <a:r>
              <a:rPr lang="en-US" dirty="0"/>
              <a:t>KLM, </a:t>
            </a:r>
            <a:r>
              <a:rPr lang="en-US" b="0" i="0" dirty="0">
                <a:solidFill>
                  <a:srgbClr val="212934"/>
                </a:solidFill>
                <a:effectLst/>
                <a:latin typeface="Arial" panose="020B0604020202020204" pitchFamily="34" charset="0"/>
              </a:rPr>
              <a:t> Anatomy Clinically </a:t>
            </a:r>
            <a:r>
              <a:rPr lang="en-US" b="0" i="0">
                <a:solidFill>
                  <a:srgbClr val="212934"/>
                </a:solidFill>
                <a:effectLst/>
                <a:latin typeface="Arial" panose="020B0604020202020204" pitchFamily="34" charset="0"/>
              </a:rPr>
              <a:t>Oriented Anatomy, 8</a:t>
            </a:r>
            <a:r>
              <a:rPr lang="en-US" b="0" i="0" baseline="30000">
                <a:solidFill>
                  <a:srgbClr val="212934"/>
                </a:solidFill>
                <a:effectLst/>
                <a:latin typeface="Arial" panose="020B0604020202020204" pitchFamily="34" charset="0"/>
              </a:rPr>
              <a:t>th</a:t>
            </a:r>
            <a:r>
              <a:rPr lang="en-US" b="0" i="0">
                <a:solidFill>
                  <a:srgbClr val="212934"/>
                </a:solidFill>
                <a:effectLst/>
                <a:latin typeface="Arial" panose="020B0604020202020204" pitchFamily="34" charset="0"/>
              </a:rPr>
              <a:t> Edition</a:t>
            </a:r>
            <a:endParaRPr lang="en-US" dirty="0"/>
          </a:p>
          <a:p>
            <a:r>
              <a:rPr lang="en-US" dirty="0" err="1"/>
              <a:t>Liaq</a:t>
            </a:r>
            <a:r>
              <a:rPr lang="en-US" dirty="0"/>
              <a:t> </a:t>
            </a:r>
            <a:r>
              <a:rPr lang="en-US" dirty="0" err="1"/>
              <a:t>hussain</a:t>
            </a:r>
            <a:r>
              <a:rPr lang="en-US" dirty="0"/>
              <a:t>, General Anatomy, 3</a:t>
            </a:r>
            <a:r>
              <a:rPr lang="en-US" baseline="30000" dirty="0"/>
              <a:t>rd</a:t>
            </a:r>
            <a:r>
              <a:rPr lang="en-US" dirty="0"/>
              <a:t> edition</a:t>
            </a:r>
          </a:p>
          <a:p>
            <a:r>
              <a:rPr lang="en-US" dirty="0" err="1"/>
              <a:t>Tassaduq</a:t>
            </a:r>
            <a:r>
              <a:rPr lang="en-US" dirty="0"/>
              <a:t> </a:t>
            </a:r>
            <a:r>
              <a:rPr lang="en-US" dirty="0" err="1"/>
              <a:t>hussian</a:t>
            </a:r>
            <a:r>
              <a:rPr lang="en-US" dirty="0"/>
              <a:t>, Understanding General Anatomy, 16</a:t>
            </a:r>
            <a:r>
              <a:rPr lang="en-US" baseline="30000" dirty="0"/>
              <a:t>th</a:t>
            </a:r>
            <a:r>
              <a:rPr lang="en-US" dirty="0"/>
              <a:t> edition</a:t>
            </a:r>
          </a:p>
        </p:txBody>
      </p:sp>
    </p:spTree>
    <p:extLst>
      <p:ext uri="{BB962C8B-B14F-4D97-AF65-F5344CB8AC3E}">
        <p14:creationId xmlns:p14="http://schemas.microsoft.com/office/powerpoint/2010/main" val="22171423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A3CE3-637A-63CC-A8DC-F9B9EF019148}"/>
              </a:ext>
            </a:extLst>
          </p:cNvPr>
          <p:cNvSpPr>
            <a:spLocks noGrp="1"/>
          </p:cNvSpPr>
          <p:nvPr>
            <p:ph type="ctrTitle"/>
          </p:nvPr>
        </p:nvSpPr>
        <p:spPr/>
        <p:txBody>
          <a:bodyPr/>
          <a:lstStyle/>
          <a:p>
            <a:r>
              <a:rPr lang="en-US" dirty="0"/>
              <a:t>Thankyou</a:t>
            </a:r>
          </a:p>
        </p:txBody>
      </p:sp>
      <p:sp>
        <p:nvSpPr>
          <p:cNvPr id="3" name="Subtitle 2">
            <a:extLst>
              <a:ext uri="{FF2B5EF4-FFF2-40B4-BE49-F238E27FC236}">
                <a16:creationId xmlns:a16="http://schemas.microsoft.com/office/drawing/2014/main" id="{298BE2C0-CABE-A3F8-2416-44617E48468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835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25CF8-4AB5-74AD-EFF5-C87FA4793A81}"/>
              </a:ext>
            </a:extLst>
          </p:cNvPr>
          <p:cNvSpPr>
            <a:spLocks noGrp="1"/>
          </p:cNvSpPr>
          <p:nvPr>
            <p:ph type="title"/>
          </p:nvPr>
        </p:nvSpPr>
        <p:spPr/>
        <p:txBody>
          <a:bodyPr/>
          <a:lstStyle/>
          <a:p>
            <a:r>
              <a:rPr lang="en-US" dirty="0"/>
              <a:t>Learning Objectives</a:t>
            </a:r>
            <a:endParaRPr lang="en-GB" dirty="0"/>
          </a:p>
        </p:txBody>
      </p:sp>
      <p:sp>
        <p:nvSpPr>
          <p:cNvPr id="3" name="Content Placeholder 2">
            <a:extLst>
              <a:ext uri="{FF2B5EF4-FFF2-40B4-BE49-F238E27FC236}">
                <a16:creationId xmlns:a16="http://schemas.microsoft.com/office/drawing/2014/main" id="{5CD1E1B9-6929-F42E-1BE8-22148CA4489B}"/>
              </a:ext>
            </a:extLst>
          </p:cNvPr>
          <p:cNvSpPr>
            <a:spLocks noGrp="1"/>
          </p:cNvSpPr>
          <p:nvPr>
            <p:ph idx="1"/>
          </p:nvPr>
        </p:nvSpPr>
        <p:spPr/>
        <p:txBody>
          <a:bodyPr>
            <a:normAutofit/>
          </a:bodyPr>
          <a:lstStyle/>
          <a:p>
            <a:r>
              <a:rPr lang="en-US" dirty="0"/>
              <a:t>Describe the functions of bone and skeleton.</a:t>
            </a:r>
          </a:p>
          <a:p>
            <a:r>
              <a:rPr lang="en-US" dirty="0"/>
              <a:t>Classify bones based on different criteria.</a:t>
            </a:r>
          </a:p>
          <a:p>
            <a:r>
              <a:rPr lang="en-US" dirty="0"/>
              <a:t>Identify general features of bone.</a:t>
            </a:r>
          </a:p>
          <a:p>
            <a:r>
              <a:rPr lang="en-US" dirty="0"/>
              <a:t>Describe the growing end hypothesis.</a:t>
            </a:r>
          </a:p>
          <a:p>
            <a:r>
              <a:rPr lang="en-US" dirty="0"/>
              <a:t>Correlate with clinical conditions of bone.</a:t>
            </a:r>
            <a:endParaRPr lang="en-GB" dirty="0"/>
          </a:p>
        </p:txBody>
      </p:sp>
    </p:spTree>
    <p:extLst>
      <p:ext uri="{BB962C8B-B14F-4D97-AF65-F5344CB8AC3E}">
        <p14:creationId xmlns:p14="http://schemas.microsoft.com/office/powerpoint/2010/main" val="1114542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6547F-00C1-40D3-99D2-2EDD63CE7420}"/>
              </a:ext>
            </a:extLst>
          </p:cNvPr>
          <p:cNvSpPr>
            <a:spLocks noGrp="1"/>
          </p:cNvSpPr>
          <p:nvPr>
            <p:ph type="title"/>
          </p:nvPr>
        </p:nvSpPr>
        <p:spPr/>
        <p:txBody>
          <a:bodyPr>
            <a:normAutofit/>
          </a:bodyPr>
          <a:lstStyle/>
          <a:p>
            <a:r>
              <a:rPr lang="en-US" dirty="0">
                <a:latin typeface="Calibri"/>
                <a:cs typeface="Calibri"/>
              </a:rPr>
              <a:t>Bones (</a:t>
            </a:r>
            <a:r>
              <a:rPr lang="en-US" dirty="0" err="1">
                <a:latin typeface="Calibri"/>
                <a:cs typeface="Calibri"/>
              </a:rPr>
              <a:t>Os</a:t>
            </a:r>
            <a:r>
              <a:rPr lang="en-US" dirty="0">
                <a:latin typeface="Calibri"/>
                <a:cs typeface="Calibri"/>
              </a:rPr>
              <a:t>)</a:t>
            </a:r>
          </a:p>
        </p:txBody>
      </p:sp>
      <p:sp>
        <p:nvSpPr>
          <p:cNvPr id="3" name="Content Placeholder 2">
            <a:extLst>
              <a:ext uri="{FF2B5EF4-FFF2-40B4-BE49-F238E27FC236}">
                <a16:creationId xmlns:a16="http://schemas.microsoft.com/office/drawing/2014/main" id="{5BFB2B0B-0A45-409A-8805-4846FC3F1FF8}"/>
              </a:ext>
            </a:extLst>
          </p:cNvPr>
          <p:cNvSpPr>
            <a:spLocks noGrp="1"/>
          </p:cNvSpPr>
          <p:nvPr>
            <p:ph idx="1"/>
          </p:nvPr>
        </p:nvSpPr>
        <p:spPr>
          <a:xfrm>
            <a:off x="838200" y="1929384"/>
            <a:ext cx="5109714" cy="4251960"/>
          </a:xfrm>
        </p:spPr>
        <p:txBody>
          <a:bodyPr vert="horz" lIns="91440" tIns="45720" rIns="91440" bIns="45720" rtlCol="0" anchor="t">
            <a:normAutofit/>
          </a:bodyPr>
          <a:lstStyle/>
          <a:p>
            <a:r>
              <a:rPr lang="en-US" dirty="0">
                <a:latin typeface="Calibri"/>
                <a:cs typeface="Calibri"/>
              </a:rPr>
              <a:t>Tough &amp; resilient</a:t>
            </a:r>
          </a:p>
          <a:p>
            <a:r>
              <a:rPr lang="en-US" dirty="0">
                <a:latin typeface="Calibri"/>
                <a:cs typeface="Calibri"/>
              </a:rPr>
              <a:t>Highly vascular</a:t>
            </a:r>
          </a:p>
          <a:p>
            <a:r>
              <a:rPr lang="en-US" dirty="0">
                <a:latin typeface="Calibri"/>
                <a:cs typeface="Calibri"/>
              </a:rPr>
              <a:t>Highly regenerative</a:t>
            </a:r>
          </a:p>
          <a:p>
            <a:r>
              <a:rPr lang="en-US" dirty="0">
                <a:latin typeface="Calibri"/>
                <a:cs typeface="Calibri"/>
              </a:rPr>
              <a:t>Show remodeling</a:t>
            </a:r>
          </a:p>
          <a:p>
            <a:endParaRPr lang="en-US" dirty="0">
              <a:latin typeface="Calibri"/>
              <a:cs typeface="Calibri"/>
            </a:endParaRPr>
          </a:p>
          <a:p>
            <a:r>
              <a:rPr lang="en-US" dirty="0">
                <a:latin typeface="Calibri"/>
                <a:cs typeface="Calibri"/>
              </a:rPr>
              <a:t>A highly vascular, mineralized, constantly changing specialized type of connective tissue.</a:t>
            </a:r>
          </a:p>
          <a:p>
            <a:endParaRPr lang="en-US" dirty="0">
              <a:latin typeface="Calibri"/>
              <a:cs typeface="Calibri"/>
            </a:endParaRPr>
          </a:p>
        </p:txBody>
      </p:sp>
      <p:pic>
        <p:nvPicPr>
          <p:cNvPr id="4" name="Picture 4" descr="Diagram&#10;&#10;Description automatically generated">
            <a:extLst>
              <a:ext uri="{FF2B5EF4-FFF2-40B4-BE49-F238E27FC236}">
                <a16:creationId xmlns:a16="http://schemas.microsoft.com/office/drawing/2014/main" id="{E2C324C3-C751-454E-93FC-E8F5DD4A55F0}"/>
              </a:ext>
            </a:extLst>
          </p:cNvPr>
          <p:cNvPicPr>
            <a:picLocks noChangeAspect="1"/>
          </p:cNvPicPr>
          <p:nvPr/>
        </p:nvPicPr>
        <p:blipFill>
          <a:blip r:embed="rId2"/>
          <a:stretch>
            <a:fillRect/>
          </a:stretch>
        </p:blipFill>
        <p:spPr>
          <a:xfrm>
            <a:off x="4797288" y="2152614"/>
            <a:ext cx="7256688" cy="4221735"/>
          </a:xfrm>
          <a:prstGeom prst="rect">
            <a:avLst/>
          </a:prstGeom>
        </p:spPr>
      </p:pic>
      <p:sp>
        <p:nvSpPr>
          <p:cNvPr id="5" name="TextBox 4">
            <a:extLst>
              <a:ext uri="{FF2B5EF4-FFF2-40B4-BE49-F238E27FC236}">
                <a16:creationId xmlns:a16="http://schemas.microsoft.com/office/drawing/2014/main" id="{32CD2DDB-7787-9645-28DD-D06B75AAFD50}"/>
              </a:ext>
            </a:extLst>
          </p:cNvPr>
          <p:cNvSpPr txBox="1"/>
          <p:nvPr/>
        </p:nvSpPr>
        <p:spPr>
          <a:xfrm>
            <a:off x="15433" y="22185"/>
            <a:ext cx="2261068" cy="461665"/>
          </a:xfrm>
          <a:prstGeom prst="rect">
            <a:avLst/>
          </a:prstGeom>
          <a:noFill/>
        </p:spPr>
        <p:txBody>
          <a:bodyPr wrap="none" rtlCol="0">
            <a:spAutoFit/>
          </a:bodyPr>
          <a:lstStyle/>
          <a:p>
            <a:r>
              <a:rPr lang="en-US" sz="2400" b="1" dirty="0"/>
              <a:t>Core Knowledge</a:t>
            </a:r>
          </a:p>
        </p:txBody>
      </p:sp>
    </p:spTree>
    <p:extLst>
      <p:ext uri="{BB962C8B-B14F-4D97-AF65-F5344CB8AC3E}">
        <p14:creationId xmlns:p14="http://schemas.microsoft.com/office/powerpoint/2010/main" val="684663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E35CC-D87B-4675-8E87-C98BA4F7D278}"/>
              </a:ext>
            </a:extLst>
          </p:cNvPr>
          <p:cNvSpPr>
            <a:spLocks noGrp="1"/>
          </p:cNvSpPr>
          <p:nvPr>
            <p:ph type="title"/>
          </p:nvPr>
        </p:nvSpPr>
        <p:spPr/>
        <p:txBody>
          <a:bodyPr>
            <a:normAutofit/>
          </a:bodyPr>
          <a:lstStyle/>
          <a:p>
            <a:r>
              <a:rPr lang="en-US" dirty="0">
                <a:latin typeface="Calibri"/>
                <a:cs typeface="Calibri"/>
              </a:rPr>
              <a:t>Functions</a:t>
            </a:r>
          </a:p>
        </p:txBody>
      </p:sp>
      <p:sp>
        <p:nvSpPr>
          <p:cNvPr id="3" name="Content Placeholder 2">
            <a:extLst>
              <a:ext uri="{FF2B5EF4-FFF2-40B4-BE49-F238E27FC236}">
                <a16:creationId xmlns:a16="http://schemas.microsoft.com/office/drawing/2014/main" id="{36809246-A25F-49AF-A705-1EE4E713B4CE}"/>
              </a:ext>
            </a:extLst>
          </p:cNvPr>
          <p:cNvSpPr>
            <a:spLocks noGrp="1"/>
          </p:cNvSpPr>
          <p:nvPr>
            <p:ph idx="1"/>
          </p:nvPr>
        </p:nvSpPr>
        <p:spPr>
          <a:xfrm>
            <a:off x="491319" y="1929384"/>
            <a:ext cx="6810629" cy="4568261"/>
          </a:xfrm>
        </p:spPr>
        <p:txBody>
          <a:bodyPr vert="horz" lIns="91440" tIns="45720" rIns="91440" bIns="45720" rtlCol="0" anchor="t">
            <a:normAutofit lnSpcReduction="10000"/>
          </a:bodyPr>
          <a:lstStyle/>
          <a:p>
            <a:r>
              <a:rPr lang="en-US" dirty="0">
                <a:effectLst/>
                <a:latin typeface="Arial" panose="020B0604020202020204" pitchFamily="34" charset="0"/>
              </a:rPr>
              <a:t>Provision of the </a:t>
            </a:r>
            <a:r>
              <a:rPr lang="en-US" b="1" dirty="0">
                <a:effectLst/>
                <a:latin typeface="Arial" panose="020B0604020202020204" pitchFamily="34" charset="0"/>
              </a:rPr>
              <a:t>framework</a:t>
            </a:r>
            <a:r>
              <a:rPr lang="en-US" dirty="0">
                <a:effectLst/>
                <a:latin typeface="Arial" panose="020B0604020202020204" pitchFamily="34" charset="0"/>
              </a:rPr>
              <a:t> of the body</a:t>
            </a:r>
          </a:p>
          <a:p>
            <a:r>
              <a:rPr lang="en-US" dirty="0">
                <a:effectLst/>
                <a:latin typeface="Arial" panose="020B0604020202020204" pitchFamily="34" charset="0"/>
              </a:rPr>
              <a:t>Give </a:t>
            </a:r>
            <a:r>
              <a:rPr lang="en-US" b="1" dirty="0">
                <a:effectLst/>
                <a:latin typeface="Arial" panose="020B0604020202020204" pitchFamily="34" charset="0"/>
              </a:rPr>
              <a:t>attachment to muscles </a:t>
            </a:r>
            <a:r>
              <a:rPr lang="en-US" dirty="0">
                <a:effectLst/>
                <a:latin typeface="Arial" panose="020B0604020202020204" pitchFamily="34" charset="0"/>
              </a:rPr>
              <a:t>and </a:t>
            </a:r>
            <a:r>
              <a:rPr lang="en-US" b="1" dirty="0">
                <a:effectLst/>
                <a:latin typeface="Arial" panose="020B0604020202020204" pitchFamily="34" charset="0"/>
              </a:rPr>
              <a:t>tendons </a:t>
            </a:r>
          </a:p>
          <a:p>
            <a:r>
              <a:rPr lang="en-US" dirty="0">
                <a:latin typeface="Arial" panose="020B0604020202020204" pitchFamily="34" charset="0"/>
              </a:rPr>
              <a:t>A</a:t>
            </a:r>
            <a:r>
              <a:rPr lang="en-US" dirty="0">
                <a:effectLst/>
                <a:latin typeface="Arial" panose="020B0604020202020204" pitchFamily="34" charset="0"/>
              </a:rPr>
              <a:t>llow </a:t>
            </a:r>
            <a:r>
              <a:rPr lang="en-US" b="1" dirty="0">
                <a:effectLst/>
                <a:latin typeface="Arial" panose="020B0604020202020204" pitchFamily="34" charset="0"/>
              </a:rPr>
              <a:t>movement</a:t>
            </a:r>
            <a:r>
              <a:rPr lang="en-US" dirty="0">
                <a:effectLst/>
                <a:latin typeface="Arial" panose="020B0604020202020204" pitchFamily="34" charset="0"/>
              </a:rPr>
              <a:t> of the body </a:t>
            </a:r>
          </a:p>
          <a:p>
            <a:r>
              <a:rPr lang="en-US" b="1" dirty="0">
                <a:effectLst/>
                <a:latin typeface="Arial" panose="020B0604020202020204" pitchFamily="34" charset="0"/>
              </a:rPr>
              <a:t>Forms the boundaries </a:t>
            </a:r>
            <a:r>
              <a:rPr lang="en-US" dirty="0">
                <a:effectLst/>
                <a:latin typeface="Arial" panose="020B0604020202020204" pitchFamily="34" charset="0"/>
              </a:rPr>
              <a:t>of the cranial, thoracic and pelvic cavities</a:t>
            </a:r>
          </a:p>
          <a:p>
            <a:r>
              <a:rPr lang="en-US" b="1" dirty="0">
                <a:effectLst/>
                <a:latin typeface="Arial" panose="020B0604020202020204" pitchFamily="34" charset="0"/>
              </a:rPr>
              <a:t>Protect</a:t>
            </a:r>
            <a:r>
              <a:rPr lang="en-US" dirty="0">
                <a:effectLst/>
                <a:latin typeface="Arial" panose="020B0604020202020204" pitchFamily="34" charset="0"/>
              </a:rPr>
              <a:t> the organs, hel</a:t>
            </a:r>
            <a:r>
              <a:rPr lang="en-US" dirty="0">
                <a:latin typeface="Arial" panose="020B0604020202020204" pitchFamily="34" charset="0"/>
              </a:rPr>
              <a:t>p it perform its function.</a:t>
            </a:r>
            <a:endParaRPr lang="en-US" dirty="0">
              <a:effectLst/>
              <a:latin typeface="Arial" panose="020B0604020202020204" pitchFamily="34" charset="0"/>
            </a:endParaRPr>
          </a:p>
          <a:p>
            <a:r>
              <a:rPr lang="en-US" b="1" dirty="0" err="1">
                <a:effectLst/>
                <a:latin typeface="Arial" panose="020B0604020202020204" pitchFamily="34" charset="0"/>
              </a:rPr>
              <a:t>Haemopoiesis</a:t>
            </a:r>
            <a:endParaRPr lang="en-US" b="1" dirty="0">
              <a:latin typeface="Arial" panose="020B0604020202020204" pitchFamily="34" charset="0"/>
            </a:endParaRPr>
          </a:p>
          <a:p>
            <a:r>
              <a:rPr lang="en-US" b="1" dirty="0">
                <a:effectLst/>
                <a:latin typeface="Arial" panose="020B0604020202020204" pitchFamily="34" charset="0"/>
              </a:rPr>
              <a:t>Mineral storage</a:t>
            </a:r>
          </a:p>
        </p:txBody>
      </p:sp>
      <p:pic>
        <p:nvPicPr>
          <p:cNvPr id="4" name="Picture 4" descr="A picture containing graphical user interface&#10;&#10;Description automatically generated">
            <a:extLst>
              <a:ext uri="{FF2B5EF4-FFF2-40B4-BE49-F238E27FC236}">
                <a16:creationId xmlns:a16="http://schemas.microsoft.com/office/drawing/2014/main" id="{A661441E-C44D-411A-91C2-DC798FCDAFEA}"/>
              </a:ext>
            </a:extLst>
          </p:cNvPr>
          <p:cNvPicPr>
            <a:picLocks noChangeAspect="1"/>
          </p:cNvPicPr>
          <p:nvPr/>
        </p:nvPicPr>
        <p:blipFill rotWithShape="1">
          <a:blip r:embed="rId2"/>
          <a:srcRect t="9371" r="33138" b="20037"/>
          <a:stretch/>
        </p:blipFill>
        <p:spPr>
          <a:xfrm>
            <a:off x="7304996" y="1796924"/>
            <a:ext cx="4887004" cy="4934444"/>
          </a:xfrm>
          <a:prstGeom prst="rect">
            <a:avLst/>
          </a:prstGeom>
        </p:spPr>
      </p:pic>
      <p:sp>
        <p:nvSpPr>
          <p:cNvPr id="5" name="Round Same Side Corner Rectangle 4">
            <a:extLst>
              <a:ext uri="{FF2B5EF4-FFF2-40B4-BE49-F238E27FC236}">
                <a16:creationId xmlns:a16="http://schemas.microsoft.com/office/drawing/2014/main" id="{95061CAF-CF93-4166-3220-FC333D16E3B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293145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800" dirty="0"/>
              <a:t>Types of Classification</a:t>
            </a:r>
          </a:p>
        </p:txBody>
      </p:sp>
      <p:sp>
        <p:nvSpPr>
          <p:cNvPr id="3" name="Content Placeholder 2"/>
          <p:cNvSpPr>
            <a:spLocks noGrp="1"/>
          </p:cNvSpPr>
          <p:nvPr>
            <p:ph idx="1"/>
          </p:nvPr>
        </p:nvSpPr>
        <p:spPr>
          <a:xfrm>
            <a:off x="1208468" y="2112064"/>
            <a:ext cx="8229600" cy="4495800"/>
          </a:xfrm>
        </p:spPr>
        <p:txBody>
          <a:bodyPr>
            <a:normAutofit/>
          </a:bodyPr>
          <a:lstStyle/>
          <a:p>
            <a:pPr>
              <a:buFont typeface="Arial" pitchFamily="34" charset="0"/>
              <a:buChar char="•"/>
            </a:pPr>
            <a:r>
              <a:rPr lang="en-GB" sz="2800" dirty="0"/>
              <a:t>Classification based on gross appearance and structure.</a:t>
            </a:r>
          </a:p>
          <a:p>
            <a:pPr>
              <a:buFont typeface="Arial" pitchFamily="34" charset="0"/>
              <a:buChar char="•"/>
            </a:pPr>
            <a:r>
              <a:rPr lang="en-GB" sz="2800" dirty="0"/>
              <a:t>Classification based on region</a:t>
            </a:r>
          </a:p>
          <a:p>
            <a:r>
              <a:rPr lang="en-GB" sz="2800" dirty="0"/>
              <a:t>Classification based on development</a:t>
            </a:r>
          </a:p>
          <a:p>
            <a:r>
              <a:rPr lang="en-GB" sz="2800" dirty="0"/>
              <a:t>Classification based on shape and size</a:t>
            </a:r>
          </a:p>
          <a:p>
            <a:r>
              <a:rPr lang="en-GB" sz="2800" dirty="0"/>
              <a:t>Classification based on ossification centres.</a:t>
            </a:r>
          </a:p>
          <a:p>
            <a:endParaRPr lang="en-GB" sz="2800" dirty="0"/>
          </a:p>
          <a:p>
            <a:pPr>
              <a:buFont typeface="Arial" pitchFamily="34" charset="0"/>
              <a:buChar char="•"/>
            </a:pPr>
            <a:endParaRPr lang="en-GB"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7</a:t>
            </a:fld>
            <a:endParaRPr lang="en-US"/>
          </a:p>
        </p:txBody>
      </p:sp>
      <p:sp>
        <p:nvSpPr>
          <p:cNvPr id="5" name="Round Same Side Corner Rectangle 4">
            <a:extLst>
              <a:ext uri="{FF2B5EF4-FFF2-40B4-BE49-F238E27FC236}">
                <a16:creationId xmlns:a16="http://schemas.microsoft.com/office/drawing/2014/main" id="{BAB6684F-DF40-60B5-BE97-6AC8998CD310}"/>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40544099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8366" y="183523"/>
            <a:ext cx="8819882" cy="1568004"/>
          </a:xfrm>
        </p:spPr>
        <p:txBody>
          <a:bodyPr>
            <a:normAutofit/>
          </a:bodyPr>
          <a:lstStyle/>
          <a:p>
            <a:r>
              <a:rPr lang="en-US" dirty="0"/>
              <a:t>Based upon gross appearance</a:t>
            </a:r>
            <a:endParaRPr lang="en-US" sz="1800" dirty="0"/>
          </a:p>
        </p:txBody>
      </p:sp>
      <p:graphicFrame>
        <p:nvGraphicFramePr>
          <p:cNvPr id="9" name="Content Placeholder 8"/>
          <p:cNvGraphicFramePr>
            <a:graphicFrameLocks noGrp="1"/>
          </p:cNvGraphicFramePr>
          <p:nvPr>
            <p:ph idx="1"/>
          </p:nvPr>
        </p:nvGraphicFramePr>
        <p:xfrm>
          <a:off x="2286000" y="1752600"/>
          <a:ext cx="8094372" cy="49924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B6F15528-21DE-4FAA-801E-634DDDAF4B2B}" type="slidenum">
              <a:rPr lang="en-US" smtClean="0"/>
              <a:pPr/>
              <a:t>8</a:t>
            </a:fld>
            <a:endParaRPr lang="en-US"/>
          </a:p>
        </p:txBody>
      </p:sp>
      <p:sp>
        <p:nvSpPr>
          <p:cNvPr id="4" name="Round Same Side Corner Rectangle 4">
            <a:extLst>
              <a:ext uri="{FF2B5EF4-FFF2-40B4-BE49-F238E27FC236}">
                <a16:creationId xmlns:a16="http://schemas.microsoft.com/office/drawing/2014/main" id="{7546D22B-21E4-E51F-E5BD-9210061FC207}"/>
              </a:ext>
            </a:extLst>
          </p:cNvPr>
          <p:cNvSpPr/>
          <p:nvPr/>
        </p:nvSpPr>
        <p:spPr>
          <a:xfrm>
            <a:off x="21183" y="23448"/>
            <a:ext cx="2472235" cy="456793"/>
          </a:xfrm>
          <a:prstGeom prst="rect">
            <a:avLst/>
          </a:prstGeom>
          <a:ln>
            <a:noFill/>
          </a:ln>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GB" sz="2300" b="1" kern="1200" dirty="0">
                <a:solidFill>
                  <a:schemeClr val="tx1"/>
                </a:solidFill>
                <a:latin typeface="Segoe UI" panose="020B0502040204020203" pitchFamily="34" charset="0"/>
                <a:cs typeface="Segoe UI" panose="020B0502040204020203" pitchFamily="34" charset="0"/>
              </a:rPr>
              <a:t>Core</a:t>
            </a:r>
            <a:r>
              <a:rPr lang="en-GB" sz="2300" b="1" kern="1200" dirty="0">
                <a:solidFill>
                  <a:schemeClr val="bg1"/>
                </a:solidFill>
                <a:latin typeface="Segoe UI" panose="020B0502040204020203" pitchFamily="34" charset="0"/>
                <a:cs typeface="Segoe UI" panose="020B0502040204020203" pitchFamily="34" charset="0"/>
              </a:rPr>
              <a:t> </a:t>
            </a:r>
            <a:r>
              <a:rPr lang="en-GB" sz="2300" b="1" dirty="0">
                <a:solidFill>
                  <a:schemeClr val="tx1"/>
                </a:solidFill>
                <a:latin typeface="Segoe UI" panose="020B0502040204020203" pitchFamily="34" charset="0"/>
                <a:cs typeface="Segoe UI" panose="020B0502040204020203" pitchFamily="34" charset="0"/>
              </a:rPr>
              <a:t>Knowledge</a:t>
            </a:r>
            <a:endParaRPr lang="en-GB" sz="2300" kern="1200" dirty="0">
              <a:solidFill>
                <a:schemeClr val="tx1"/>
              </a:solidFill>
            </a:endParaRPr>
          </a:p>
        </p:txBody>
      </p:sp>
    </p:spTree>
    <p:extLst>
      <p:ext uri="{BB962C8B-B14F-4D97-AF65-F5344CB8AC3E}">
        <p14:creationId xmlns:p14="http://schemas.microsoft.com/office/powerpoint/2010/main" val="1237935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CBB5-DF0B-15BE-E84B-BAF7954A54DB}"/>
              </a:ext>
            </a:extLst>
          </p:cNvPr>
          <p:cNvSpPr>
            <a:spLocks noGrp="1"/>
          </p:cNvSpPr>
          <p:nvPr>
            <p:ph type="title"/>
          </p:nvPr>
        </p:nvSpPr>
        <p:spPr/>
        <p:txBody>
          <a:bodyPr/>
          <a:lstStyle/>
          <a:p>
            <a:endParaRPr lang="en-US"/>
          </a:p>
        </p:txBody>
      </p:sp>
      <p:pic>
        <p:nvPicPr>
          <p:cNvPr id="5122" name="Picture 2" descr="Schematic diagram of cortical and trabecular bone [41]. | Download  Scientific Diagram">
            <a:extLst>
              <a:ext uri="{FF2B5EF4-FFF2-40B4-BE49-F238E27FC236}">
                <a16:creationId xmlns:a16="http://schemas.microsoft.com/office/drawing/2014/main" id="{3D5A3E80-D0BA-3F7B-127A-233D1B5FC82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0501" y="-1"/>
            <a:ext cx="11013744" cy="70022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0524"/>
      </p:ext>
    </p:extLst>
  </p:cSld>
  <p:clrMapOvr>
    <a:masterClrMapping/>
  </p:clrMapOvr>
</p:sld>
</file>

<file path=ppt/theme/theme1.xml><?xml version="1.0" encoding="utf-8"?>
<a:theme xmlns:a="http://schemas.openxmlformats.org/drawingml/2006/main" name="BrushVTI">
  <a:themeElements>
    <a:clrScheme name="AnalogousFromDarkSeedLeftStep">
      <a:dk1>
        <a:srgbClr val="000000"/>
      </a:dk1>
      <a:lt1>
        <a:srgbClr val="FFFFFF"/>
      </a:lt1>
      <a:dk2>
        <a:srgbClr val="412435"/>
      </a:dk2>
      <a:lt2>
        <a:srgbClr val="E5E2E8"/>
      </a:lt2>
      <a:accent1>
        <a:srgbClr val="6BB220"/>
      </a:accent1>
      <a:accent2>
        <a:srgbClr val="9EA812"/>
      </a:accent2>
      <a:accent3>
        <a:srgbClr val="D39625"/>
      </a:accent3>
      <a:accent4>
        <a:srgbClr val="D54417"/>
      </a:accent4>
      <a:accent5>
        <a:srgbClr val="E7294B"/>
      </a:accent5>
      <a:accent6>
        <a:srgbClr val="D51789"/>
      </a:accent6>
      <a:hlink>
        <a:srgbClr val="C55254"/>
      </a:hlink>
      <a:folHlink>
        <a:srgbClr val="7F7F7F"/>
      </a:folHlink>
    </a:clrScheme>
    <a:fontScheme name="Custom 3">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6312</TotalTime>
  <Words>860</Words>
  <Application>Microsoft Office PowerPoint</Application>
  <PresentationFormat>Widescreen</PresentationFormat>
  <Paragraphs>217</Paragraphs>
  <Slides>39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39</vt:i4>
      </vt:variant>
    </vt:vector>
  </HeadingPairs>
  <TitlesOfParts>
    <vt:vector size="50" baseType="lpstr">
      <vt:lpstr>Aptos</vt:lpstr>
      <vt:lpstr>Aptos Display</vt:lpstr>
      <vt:lpstr>Arial</vt:lpstr>
      <vt:lpstr>Calibri</vt:lpstr>
      <vt:lpstr>Century Gothic</vt:lpstr>
      <vt:lpstr>Open Sans</vt:lpstr>
      <vt:lpstr>Roboto</vt:lpstr>
      <vt:lpstr>Segoe UI</vt:lpstr>
      <vt:lpstr>Times New Roman</vt:lpstr>
      <vt:lpstr>BrushVTI</vt:lpstr>
      <vt:lpstr>Office Theme</vt:lpstr>
      <vt:lpstr>MSK-I Module 1st Year MBBS(LGIS) General Anatomy of Bones   </vt:lpstr>
      <vt:lpstr>PowerPoint Presentation</vt:lpstr>
      <vt:lpstr>PowerPoint Presentation</vt:lpstr>
      <vt:lpstr>Learning Objectives</vt:lpstr>
      <vt:lpstr>Bones (Os)</vt:lpstr>
      <vt:lpstr>Functions</vt:lpstr>
      <vt:lpstr>Types of Classification</vt:lpstr>
      <vt:lpstr>Based upon gross appearance</vt:lpstr>
      <vt:lpstr>PowerPoint Presentation</vt:lpstr>
      <vt:lpstr>Regional</vt:lpstr>
      <vt:lpstr>PowerPoint Presentation</vt:lpstr>
      <vt:lpstr>Developmental</vt:lpstr>
      <vt:lpstr>PowerPoint Presentation</vt:lpstr>
      <vt:lpstr>Morphological</vt:lpstr>
      <vt:lpstr>PowerPoint Presentation</vt:lpstr>
      <vt:lpstr> Based on the Number of Ossification Centers</vt:lpstr>
      <vt:lpstr>PowerPoint Presentation</vt:lpstr>
      <vt:lpstr>Bone Markings</vt:lpstr>
      <vt:lpstr>PowerPoint Presentation</vt:lpstr>
      <vt:lpstr>Gross Structure of A Long Bone</vt:lpstr>
      <vt:lpstr>Periosteum </vt:lpstr>
      <vt:lpstr>Growing End Hypothesis</vt:lpstr>
      <vt:lpstr>Anthropological Aspects</vt:lpstr>
      <vt:lpstr>ESTIMATION OF SKELETAL AGE</vt:lpstr>
      <vt:lpstr>ESTIMATION OF GENDER</vt:lpstr>
      <vt:lpstr>ESTIMATION OF RACE</vt:lpstr>
      <vt:lpstr>OSTEOPOROSIS</vt:lpstr>
      <vt:lpstr>OSTEOMYELITIS</vt:lpstr>
      <vt:lpstr>ACHONDROPLASIA</vt:lpstr>
      <vt:lpstr>RICKETS</vt:lpstr>
      <vt:lpstr>SCURVY</vt:lpstr>
      <vt:lpstr>FRACTURE</vt:lpstr>
      <vt:lpstr>PowerPoint Presentation</vt:lpstr>
      <vt:lpstr>PowerPoint Presentation</vt:lpstr>
      <vt:lpstr>FRACTURE INVOLVING GROWTH PLATE</vt:lpstr>
      <vt:lpstr>AI application in bone fracture detection</vt:lpstr>
      <vt:lpstr>Bone Tissue Types: A Brief Account of Currently Used Categories ByVivian de Buffrénil, Alexandra Quilhac</vt:lpstr>
      <vt:lpstr>Learning resources </vt:lpstr>
      <vt:lpstr>Thankyou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Prime Laptop</dc:creator>
  <cp:lastModifiedBy>Sumyyia Bashir</cp:lastModifiedBy>
  <cp:revision>3019</cp:revision>
  <dcterms:created xsi:type="dcterms:W3CDTF">2020-09-24T06:01:11Z</dcterms:created>
  <dcterms:modified xsi:type="dcterms:W3CDTF">2025-04-16T14:08:02Z</dcterms:modified>
</cp:coreProperties>
</file>