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801" r:id="rId2"/>
  </p:sldMasterIdLst>
  <p:sldIdLst>
    <p:sldId id="581" r:id="rId3"/>
    <p:sldId id="672" r:id="rId4"/>
    <p:sldId id="673" r:id="rId5"/>
    <p:sldId id="337" r:id="rId6"/>
    <p:sldId id="693" r:id="rId7"/>
    <p:sldId id="694" r:id="rId8"/>
    <p:sldId id="422" r:id="rId9"/>
    <p:sldId id="423" r:id="rId10"/>
    <p:sldId id="320" r:id="rId11"/>
    <p:sldId id="695" r:id="rId12"/>
    <p:sldId id="278" r:id="rId13"/>
    <p:sldId id="281" r:id="rId14"/>
    <p:sldId id="283" r:id="rId15"/>
    <p:sldId id="284" r:id="rId16"/>
    <p:sldId id="285" r:id="rId17"/>
    <p:sldId id="286" r:id="rId18"/>
    <p:sldId id="318" r:id="rId19"/>
    <p:sldId id="425" r:id="rId20"/>
    <p:sldId id="426" r:id="rId21"/>
    <p:sldId id="288" r:id="rId22"/>
    <p:sldId id="428" r:id="rId23"/>
    <p:sldId id="311" r:id="rId24"/>
    <p:sldId id="305" r:id="rId25"/>
    <p:sldId id="306" r:id="rId26"/>
    <p:sldId id="307" r:id="rId27"/>
    <p:sldId id="308" r:id="rId28"/>
    <p:sldId id="309" r:id="rId29"/>
    <p:sldId id="310" r:id="rId30"/>
    <p:sldId id="315" r:id="rId31"/>
    <p:sldId id="316" r:id="rId32"/>
    <p:sldId id="317" r:id="rId33"/>
    <p:sldId id="314" r:id="rId34"/>
    <p:sldId id="348" r:id="rId35"/>
    <p:sldId id="347" r:id="rId36"/>
    <p:sldId id="312" r:id="rId37"/>
    <p:sldId id="696" r:id="rId38"/>
    <p:sldId id="697" r:id="rId39"/>
    <p:sldId id="698" r:id="rId40"/>
    <p:sldId id="6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9" autoAdjust="0"/>
    <p:restoredTop sz="94660"/>
  </p:normalViewPr>
  <p:slideViewPr>
    <p:cSldViewPr snapToGrid="0">
      <p:cViewPr varScale="1">
        <p:scale>
          <a:sx n="70" d="100"/>
          <a:sy n="70"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2021A-E41D-4FBB-9C19-832DA1C20F3C}" type="doc">
      <dgm:prSet loTypeId="urn:microsoft.com/office/officeart/2005/8/layout/hierarchy2" loCatId="hierarchy" qsTypeId="urn:microsoft.com/office/officeart/2005/8/quickstyle/simple3" qsCatId="simple" csTypeId="urn:microsoft.com/office/officeart/2005/8/colors/accent2_4" csCatId="accent2" phldr="1"/>
      <dgm:spPr/>
      <dgm:t>
        <a:bodyPr/>
        <a:lstStyle/>
        <a:p>
          <a:endParaRPr lang="en-US"/>
        </a:p>
      </dgm:t>
    </dgm:pt>
    <dgm:pt modelId="{05A0178C-6410-4CB8-A869-20651F0081AD}">
      <dgm:prSet phldrT="[Text]" phldr="0"/>
      <dgm:spPr/>
      <dgm:t>
        <a:bodyPr/>
        <a:lstStyle/>
        <a:p>
          <a:pPr rtl="0"/>
          <a:r>
            <a:rPr lang="en-US">
              <a:latin typeface="Calibri"/>
              <a:cs typeface="Calibri"/>
            </a:rPr>
            <a:t>Nutrient</a:t>
          </a:r>
          <a:r>
            <a:rPr lang="en-US" b="0" i="0" u="none" strike="noStrike" cap="none" baseline="0" noProof="0">
              <a:latin typeface="Calibri"/>
              <a:cs typeface="Calibri"/>
            </a:rPr>
            <a:t> artery</a:t>
          </a:r>
          <a:endParaRPr lang="en-US" b="0" i="0" u="none" strike="noStrike" cap="none" baseline="0" noProof="0" dirty="0">
            <a:latin typeface="Calibri"/>
            <a:cs typeface="Calibri"/>
          </a:endParaRPr>
        </a:p>
      </dgm:t>
    </dgm:pt>
    <dgm:pt modelId="{CB9433B1-1233-4322-BE0F-B03CAA2DC9C1}" type="parTrans" cxnId="{FE78830B-1E22-4E2F-A78E-6708170F54EA}">
      <dgm:prSet/>
      <dgm:spPr/>
      <dgm:t>
        <a:bodyPr/>
        <a:lstStyle/>
        <a:p>
          <a:endParaRPr lang="en-US"/>
        </a:p>
      </dgm:t>
    </dgm:pt>
    <dgm:pt modelId="{0E24CDF8-2626-4E4D-A86F-371373A9CF85}" type="sibTrans" cxnId="{FE78830B-1E22-4E2F-A78E-6708170F54EA}">
      <dgm:prSet/>
      <dgm:spPr/>
      <dgm:t>
        <a:bodyPr/>
        <a:lstStyle/>
        <a:p>
          <a:endParaRPr lang="en-US"/>
        </a:p>
      </dgm:t>
    </dgm:pt>
    <dgm:pt modelId="{DF1EBA49-22C3-493A-9B01-C07F83318ABF}">
      <dgm:prSet phldrT="[Text]" phldr="0"/>
      <dgm:spPr/>
      <dgm:t>
        <a:bodyPr/>
        <a:lstStyle/>
        <a:p>
          <a:pPr rtl="0"/>
          <a:r>
            <a:rPr lang="en-US" dirty="0">
              <a:latin typeface="Calibri"/>
              <a:cs typeface="Calibri"/>
            </a:rPr>
            <a:t>Ascending branch</a:t>
          </a:r>
        </a:p>
      </dgm:t>
    </dgm:pt>
    <dgm:pt modelId="{4292000C-3075-4B46-AF79-3AD7897CC7BB}" type="parTrans" cxnId="{0ADEFD6D-ACB8-4F55-BCC6-9FD3A637B618}">
      <dgm:prSet/>
      <dgm:spPr/>
      <dgm:t>
        <a:bodyPr/>
        <a:lstStyle/>
        <a:p>
          <a:endParaRPr lang="en-US"/>
        </a:p>
      </dgm:t>
    </dgm:pt>
    <dgm:pt modelId="{4ECECB02-F78F-4B0C-9D81-AF82EFD4AF36}" type="sibTrans" cxnId="{0ADEFD6D-ACB8-4F55-BCC6-9FD3A637B618}">
      <dgm:prSet/>
      <dgm:spPr/>
      <dgm:t>
        <a:bodyPr/>
        <a:lstStyle/>
        <a:p>
          <a:endParaRPr lang="en-US"/>
        </a:p>
      </dgm:t>
    </dgm:pt>
    <dgm:pt modelId="{E0DDBDEE-9F1C-42A8-B727-F00A5B7D02A7}">
      <dgm:prSet phldrT="[Text]" phldr="0"/>
      <dgm:spPr/>
      <dgm:t>
        <a:bodyPr/>
        <a:lstStyle/>
        <a:p>
          <a:pPr rtl="0"/>
          <a:r>
            <a:rPr lang="en-US" dirty="0">
              <a:latin typeface="Calibri"/>
              <a:cs typeface="Calibri"/>
            </a:rPr>
            <a:t>Epiphyseal arteries</a:t>
          </a:r>
        </a:p>
      </dgm:t>
    </dgm:pt>
    <dgm:pt modelId="{CE44A3D1-61BD-4403-BD5E-269699522D9F}" type="parTrans" cxnId="{4F0902E4-2E1B-46D6-89DE-4641D11EBFB9}">
      <dgm:prSet/>
      <dgm:spPr/>
      <dgm:t>
        <a:bodyPr/>
        <a:lstStyle/>
        <a:p>
          <a:endParaRPr lang="en-US"/>
        </a:p>
      </dgm:t>
    </dgm:pt>
    <dgm:pt modelId="{3AC579FE-F13B-471F-BF29-EFF401F4AAB0}" type="sibTrans" cxnId="{4F0902E4-2E1B-46D6-89DE-4641D11EBFB9}">
      <dgm:prSet/>
      <dgm:spPr/>
      <dgm:t>
        <a:bodyPr/>
        <a:lstStyle/>
        <a:p>
          <a:endParaRPr lang="en-US"/>
        </a:p>
      </dgm:t>
    </dgm:pt>
    <dgm:pt modelId="{72EB1BDC-AD3B-4114-A189-50407E8D9D2D}">
      <dgm:prSet phldrT="[Text]" phldr="0"/>
      <dgm:spPr/>
      <dgm:t>
        <a:bodyPr/>
        <a:lstStyle/>
        <a:p>
          <a:pPr rtl="0"/>
          <a:r>
            <a:rPr lang="en-US" dirty="0">
              <a:latin typeface="Calibri"/>
              <a:cs typeface="Calibri"/>
            </a:rPr>
            <a:t>Metaphyseal arteries</a:t>
          </a:r>
        </a:p>
      </dgm:t>
    </dgm:pt>
    <dgm:pt modelId="{2E1D98B3-6DA9-4968-8C4E-532E34E8661A}" type="parTrans" cxnId="{250D7C4D-3B3F-483B-B4BC-6E09A0D531BA}">
      <dgm:prSet/>
      <dgm:spPr/>
      <dgm:t>
        <a:bodyPr/>
        <a:lstStyle/>
        <a:p>
          <a:endParaRPr lang="en-US"/>
        </a:p>
      </dgm:t>
    </dgm:pt>
    <dgm:pt modelId="{C3FE2776-7796-44AB-863F-81B055593070}" type="sibTrans" cxnId="{250D7C4D-3B3F-483B-B4BC-6E09A0D531BA}">
      <dgm:prSet/>
      <dgm:spPr/>
      <dgm:t>
        <a:bodyPr/>
        <a:lstStyle/>
        <a:p>
          <a:endParaRPr lang="en-US"/>
        </a:p>
      </dgm:t>
    </dgm:pt>
    <dgm:pt modelId="{409077B3-91CE-454B-ACD2-709C8F628CEE}">
      <dgm:prSet phldrT="[Text]" phldr="0"/>
      <dgm:spPr/>
      <dgm:t>
        <a:bodyPr/>
        <a:lstStyle/>
        <a:p>
          <a:pPr rtl="0"/>
          <a:r>
            <a:rPr lang="en-US" dirty="0">
              <a:latin typeface="Calibri"/>
              <a:cs typeface="Calibri"/>
            </a:rPr>
            <a:t>Descending branch</a:t>
          </a:r>
        </a:p>
      </dgm:t>
    </dgm:pt>
    <dgm:pt modelId="{9781DA00-7CF3-4789-AB0E-634DC66ECEFE}" type="parTrans" cxnId="{954304B7-C1F8-4B68-B0A6-37D37F179DCF}">
      <dgm:prSet/>
      <dgm:spPr/>
      <dgm:t>
        <a:bodyPr/>
        <a:lstStyle/>
        <a:p>
          <a:endParaRPr lang="en-US"/>
        </a:p>
      </dgm:t>
    </dgm:pt>
    <dgm:pt modelId="{90A75CE6-4B5F-4968-B991-4AF95B5B018F}" type="sibTrans" cxnId="{954304B7-C1F8-4B68-B0A6-37D37F179DCF}">
      <dgm:prSet/>
      <dgm:spPr/>
      <dgm:t>
        <a:bodyPr/>
        <a:lstStyle/>
        <a:p>
          <a:endParaRPr lang="en-US"/>
        </a:p>
      </dgm:t>
    </dgm:pt>
    <dgm:pt modelId="{09120CF4-E381-4FB5-AC0A-FD0B9D822941}">
      <dgm:prSet phldrT="[Text]" phldr="0"/>
      <dgm:spPr/>
      <dgm:t>
        <a:bodyPr/>
        <a:lstStyle/>
        <a:p>
          <a:pPr rtl="0"/>
          <a:r>
            <a:rPr lang="en-US" dirty="0">
              <a:latin typeface="Calibri"/>
              <a:cs typeface="Calibri"/>
            </a:rPr>
            <a:t>Periosteal arteries</a:t>
          </a:r>
        </a:p>
      </dgm:t>
    </dgm:pt>
    <dgm:pt modelId="{0023B817-59AC-4482-8CC2-B7564D7D4536}" type="parTrans" cxnId="{5EF2DC5F-4C29-4C0E-B95B-D92DD7446740}">
      <dgm:prSet/>
      <dgm:spPr/>
      <dgm:t>
        <a:bodyPr/>
        <a:lstStyle/>
        <a:p>
          <a:endParaRPr lang="en-US"/>
        </a:p>
      </dgm:t>
    </dgm:pt>
    <dgm:pt modelId="{8BFDC460-A078-4AB5-B4A8-51BA973BB21B}" type="sibTrans" cxnId="{5EF2DC5F-4C29-4C0E-B95B-D92DD7446740}">
      <dgm:prSet/>
      <dgm:spPr/>
      <dgm:t>
        <a:bodyPr/>
        <a:lstStyle/>
        <a:p>
          <a:endParaRPr lang="en-US"/>
        </a:p>
      </dgm:t>
    </dgm:pt>
    <dgm:pt modelId="{E1A41220-630C-4760-9631-800F5FC49C24}" type="pres">
      <dgm:prSet presAssocID="{3752021A-E41D-4FBB-9C19-832DA1C20F3C}" presName="diagram" presStyleCnt="0">
        <dgm:presLayoutVars>
          <dgm:chPref val="1"/>
          <dgm:dir/>
          <dgm:animOne val="branch"/>
          <dgm:animLvl val="lvl"/>
          <dgm:resizeHandles val="exact"/>
        </dgm:presLayoutVars>
      </dgm:prSet>
      <dgm:spPr/>
    </dgm:pt>
    <dgm:pt modelId="{346120B4-A517-4A53-A2D2-1EA8C5AE7B7C}" type="pres">
      <dgm:prSet presAssocID="{05A0178C-6410-4CB8-A869-20651F0081AD}" presName="root1" presStyleCnt="0"/>
      <dgm:spPr/>
    </dgm:pt>
    <dgm:pt modelId="{9A72A08F-1767-4265-8734-50E4BE0C60E2}" type="pres">
      <dgm:prSet presAssocID="{05A0178C-6410-4CB8-A869-20651F0081AD}" presName="LevelOneTextNode" presStyleLbl="node0" presStyleIdx="0" presStyleCnt="1" custLinFactNeighborX="1030" custLinFactNeighborY="1278">
        <dgm:presLayoutVars>
          <dgm:chPref val="3"/>
        </dgm:presLayoutVars>
      </dgm:prSet>
      <dgm:spPr/>
    </dgm:pt>
    <dgm:pt modelId="{C32AA004-3C55-4A7F-AED5-995778A7D588}" type="pres">
      <dgm:prSet presAssocID="{05A0178C-6410-4CB8-A869-20651F0081AD}" presName="level2hierChild" presStyleCnt="0"/>
      <dgm:spPr/>
    </dgm:pt>
    <dgm:pt modelId="{C386EC7F-C6B2-434F-AC2C-866E7E6644BE}" type="pres">
      <dgm:prSet presAssocID="{4292000C-3075-4B46-AF79-3AD7897CC7BB}" presName="conn2-1" presStyleLbl="parChTrans1D2" presStyleIdx="0" presStyleCnt="2"/>
      <dgm:spPr/>
    </dgm:pt>
    <dgm:pt modelId="{DA45C646-894A-4B87-B08D-5A36CA398F01}" type="pres">
      <dgm:prSet presAssocID="{4292000C-3075-4B46-AF79-3AD7897CC7BB}" presName="connTx" presStyleLbl="parChTrans1D2" presStyleIdx="0" presStyleCnt="2"/>
      <dgm:spPr/>
    </dgm:pt>
    <dgm:pt modelId="{73B0F0AB-4C26-4C68-A4E1-328B2EEDDAF4}" type="pres">
      <dgm:prSet presAssocID="{DF1EBA49-22C3-493A-9B01-C07F83318ABF}" presName="root2" presStyleCnt="0"/>
      <dgm:spPr/>
    </dgm:pt>
    <dgm:pt modelId="{89B1F133-8F7D-4349-8EDF-9C851FDA56A1}" type="pres">
      <dgm:prSet presAssocID="{DF1EBA49-22C3-493A-9B01-C07F83318ABF}" presName="LevelTwoTextNode" presStyleLbl="node2" presStyleIdx="0" presStyleCnt="2">
        <dgm:presLayoutVars>
          <dgm:chPref val="3"/>
        </dgm:presLayoutVars>
      </dgm:prSet>
      <dgm:spPr/>
    </dgm:pt>
    <dgm:pt modelId="{F8C2600E-B020-4642-823A-0FE75B46F300}" type="pres">
      <dgm:prSet presAssocID="{DF1EBA49-22C3-493A-9B01-C07F83318ABF}" presName="level3hierChild" presStyleCnt="0"/>
      <dgm:spPr/>
    </dgm:pt>
    <dgm:pt modelId="{A79BF2F2-6BE4-4299-A8D5-12A4514736FC}" type="pres">
      <dgm:prSet presAssocID="{CE44A3D1-61BD-4403-BD5E-269699522D9F}" presName="conn2-1" presStyleLbl="parChTrans1D3" presStyleIdx="0" presStyleCnt="3"/>
      <dgm:spPr/>
    </dgm:pt>
    <dgm:pt modelId="{4034B815-439A-4332-80E2-65AB14B84061}" type="pres">
      <dgm:prSet presAssocID="{CE44A3D1-61BD-4403-BD5E-269699522D9F}" presName="connTx" presStyleLbl="parChTrans1D3" presStyleIdx="0" presStyleCnt="3"/>
      <dgm:spPr/>
    </dgm:pt>
    <dgm:pt modelId="{F81E35CC-ECD8-43A4-AF89-672BAF9983EE}" type="pres">
      <dgm:prSet presAssocID="{E0DDBDEE-9F1C-42A8-B727-F00A5B7D02A7}" presName="root2" presStyleCnt="0"/>
      <dgm:spPr/>
    </dgm:pt>
    <dgm:pt modelId="{745AEBD3-9B5A-49F3-9325-5FFA1A4B2A7F}" type="pres">
      <dgm:prSet presAssocID="{E0DDBDEE-9F1C-42A8-B727-F00A5B7D02A7}" presName="LevelTwoTextNode" presStyleLbl="node3" presStyleIdx="0" presStyleCnt="3">
        <dgm:presLayoutVars>
          <dgm:chPref val="3"/>
        </dgm:presLayoutVars>
      </dgm:prSet>
      <dgm:spPr/>
    </dgm:pt>
    <dgm:pt modelId="{6DEE45AE-CB0B-40B8-A1A7-CABCAF12E698}" type="pres">
      <dgm:prSet presAssocID="{E0DDBDEE-9F1C-42A8-B727-F00A5B7D02A7}" presName="level3hierChild" presStyleCnt="0"/>
      <dgm:spPr/>
    </dgm:pt>
    <dgm:pt modelId="{31C2E931-90FC-4D9A-B760-F89FB3BE80FF}" type="pres">
      <dgm:prSet presAssocID="{2E1D98B3-6DA9-4968-8C4E-532E34E8661A}" presName="conn2-1" presStyleLbl="parChTrans1D3" presStyleIdx="1" presStyleCnt="3"/>
      <dgm:spPr/>
    </dgm:pt>
    <dgm:pt modelId="{9EAB71B2-299F-4075-AB3A-41F2BD67C83B}" type="pres">
      <dgm:prSet presAssocID="{2E1D98B3-6DA9-4968-8C4E-532E34E8661A}" presName="connTx" presStyleLbl="parChTrans1D3" presStyleIdx="1" presStyleCnt="3"/>
      <dgm:spPr/>
    </dgm:pt>
    <dgm:pt modelId="{77E27153-C36F-47B7-853C-56114E8BCC46}" type="pres">
      <dgm:prSet presAssocID="{72EB1BDC-AD3B-4114-A189-50407E8D9D2D}" presName="root2" presStyleCnt="0"/>
      <dgm:spPr/>
    </dgm:pt>
    <dgm:pt modelId="{51D26A1E-6451-46F5-B14C-D44E52F1A1FA}" type="pres">
      <dgm:prSet presAssocID="{72EB1BDC-AD3B-4114-A189-50407E8D9D2D}" presName="LevelTwoTextNode" presStyleLbl="node3" presStyleIdx="1" presStyleCnt="3">
        <dgm:presLayoutVars>
          <dgm:chPref val="3"/>
        </dgm:presLayoutVars>
      </dgm:prSet>
      <dgm:spPr/>
    </dgm:pt>
    <dgm:pt modelId="{B741F138-1D96-4840-AE43-8D972D7DE31E}" type="pres">
      <dgm:prSet presAssocID="{72EB1BDC-AD3B-4114-A189-50407E8D9D2D}" presName="level3hierChild" presStyleCnt="0"/>
      <dgm:spPr/>
    </dgm:pt>
    <dgm:pt modelId="{643F02BD-2CEE-4652-AE67-33CFC9AC8674}" type="pres">
      <dgm:prSet presAssocID="{9781DA00-7CF3-4789-AB0E-634DC66ECEFE}" presName="conn2-1" presStyleLbl="parChTrans1D2" presStyleIdx="1" presStyleCnt="2"/>
      <dgm:spPr/>
    </dgm:pt>
    <dgm:pt modelId="{E953464E-F4FF-42CE-AE51-D2B130617639}" type="pres">
      <dgm:prSet presAssocID="{9781DA00-7CF3-4789-AB0E-634DC66ECEFE}" presName="connTx" presStyleLbl="parChTrans1D2" presStyleIdx="1" presStyleCnt="2"/>
      <dgm:spPr/>
    </dgm:pt>
    <dgm:pt modelId="{C46249FF-7F82-4128-B9F5-DF03A06E9D9C}" type="pres">
      <dgm:prSet presAssocID="{409077B3-91CE-454B-ACD2-709C8F628CEE}" presName="root2" presStyleCnt="0"/>
      <dgm:spPr/>
    </dgm:pt>
    <dgm:pt modelId="{56C4405E-FEA8-416E-B171-451B08BCA5C7}" type="pres">
      <dgm:prSet presAssocID="{409077B3-91CE-454B-ACD2-709C8F628CEE}" presName="LevelTwoTextNode" presStyleLbl="node2" presStyleIdx="1" presStyleCnt="2">
        <dgm:presLayoutVars>
          <dgm:chPref val="3"/>
        </dgm:presLayoutVars>
      </dgm:prSet>
      <dgm:spPr/>
    </dgm:pt>
    <dgm:pt modelId="{ED2E6E0F-E033-4708-ACCB-299688EBD326}" type="pres">
      <dgm:prSet presAssocID="{409077B3-91CE-454B-ACD2-709C8F628CEE}" presName="level3hierChild" presStyleCnt="0"/>
      <dgm:spPr/>
    </dgm:pt>
    <dgm:pt modelId="{3B85364A-D595-44E0-BDBC-FB875D20F492}" type="pres">
      <dgm:prSet presAssocID="{0023B817-59AC-4482-8CC2-B7564D7D4536}" presName="conn2-1" presStyleLbl="parChTrans1D3" presStyleIdx="2" presStyleCnt="3"/>
      <dgm:spPr/>
    </dgm:pt>
    <dgm:pt modelId="{1145A6C8-558B-41CE-B3A3-C34D411A5D1B}" type="pres">
      <dgm:prSet presAssocID="{0023B817-59AC-4482-8CC2-B7564D7D4536}" presName="connTx" presStyleLbl="parChTrans1D3" presStyleIdx="2" presStyleCnt="3"/>
      <dgm:spPr/>
    </dgm:pt>
    <dgm:pt modelId="{3F0D4839-B447-4736-8FFC-9A9916867D10}" type="pres">
      <dgm:prSet presAssocID="{09120CF4-E381-4FB5-AC0A-FD0B9D822941}" presName="root2" presStyleCnt="0"/>
      <dgm:spPr/>
    </dgm:pt>
    <dgm:pt modelId="{87847DED-7A32-413F-A506-AAFDCE6C4F1E}" type="pres">
      <dgm:prSet presAssocID="{09120CF4-E381-4FB5-AC0A-FD0B9D822941}" presName="LevelTwoTextNode" presStyleLbl="node3" presStyleIdx="2" presStyleCnt="3">
        <dgm:presLayoutVars>
          <dgm:chPref val="3"/>
        </dgm:presLayoutVars>
      </dgm:prSet>
      <dgm:spPr/>
    </dgm:pt>
    <dgm:pt modelId="{237E80D9-6382-4D9E-BB31-B312A7B83263}" type="pres">
      <dgm:prSet presAssocID="{09120CF4-E381-4FB5-AC0A-FD0B9D822941}" presName="level3hierChild" presStyleCnt="0"/>
      <dgm:spPr/>
    </dgm:pt>
  </dgm:ptLst>
  <dgm:cxnLst>
    <dgm:cxn modelId="{FE78830B-1E22-4E2F-A78E-6708170F54EA}" srcId="{3752021A-E41D-4FBB-9C19-832DA1C20F3C}" destId="{05A0178C-6410-4CB8-A869-20651F0081AD}" srcOrd="0" destOrd="0" parTransId="{CB9433B1-1233-4322-BE0F-B03CAA2DC9C1}" sibTransId="{0E24CDF8-2626-4E4D-A86F-371373A9CF85}"/>
    <dgm:cxn modelId="{3E74AC0F-B410-4FFF-85FA-440A52A538FC}" type="presOf" srcId="{CE44A3D1-61BD-4403-BD5E-269699522D9F}" destId="{A79BF2F2-6BE4-4299-A8D5-12A4514736FC}" srcOrd="0" destOrd="0" presId="urn:microsoft.com/office/officeart/2005/8/layout/hierarchy2"/>
    <dgm:cxn modelId="{6DFB8E10-005F-48C4-A2B2-7E04ED17153A}" type="presOf" srcId="{05A0178C-6410-4CB8-A869-20651F0081AD}" destId="{9A72A08F-1767-4265-8734-50E4BE0C60E2}" srcOrd="0" destOrd="0" presId="urn:microsoft.com/office/officeart/2005/8/layout/hierarchy2"/>
    <dgm:cxn modelId="{7063E426-F8D5-425C-80DD-01883631EA16}" type="presOf" srcId="{2E1D98B3-6DA9-4968-8C4E-532E34E8661A}" destId="{9EAB71B2-299F-4075-AB3A-41F2BD67C83B}" srcOrd="1" destOrd="0" presId="urn:microsoft.com/office/officeart/2005/8/layout/hierarchy2"/>
    <dgm:cxn modelId="{25DEF226-E090-4DCC-976A-A45E33FCE5ED}" type="presOf" srcId="{409077B3-91CE-454B-ACD2-709C8F628CEE}" destId="{56C4405E-FEA8-416E-B171-451B08BCA5C7}" srcOrd="0" destOrd="0" presId="urn:microsoft.com/office/officeart/2005/8/layout/hierarchy2"/>
    <dgm:cxn modelId="{11A13829-969B-4972-82AC-E03B54CB40CE}" type="presOf" srcId="{DF1EBA49-22C3-493A-9B01-C07F83318ABF}" destId="{89B1F133-8F7D-4349-8EDF-9C851FDA56A1}" srcOrd="0" destOrd="0" presId="urn:microsoft.com/office/officeart/2005/8/layout/hierarchy2"/>
    <dgm:cxn modelId="{B0BAB32E-0040-4E2E-8151-BCB44909825F}" type="presOf" srcId="{0023B817-59AC-4482-8CC2-B7564D7D4536}" destId="{1145A6C8-558B-41CE-B3A3-C34D411A5D1B}" srcOrd="1" destOrd="0" presId="urn:microsoft.com/office/officeart/2005/8/layout/hierarchy2"/>
    <dgm:cxn modelId="{E7032635-3805-4835-97CB-D26D04BABAA9}" type="presOf" srcId="{4292000C-3075-4B46-AF79-3AD7897CC7BB}" destId="{C386EC7F-C6B2-434F-AC2C-866E7E6644BE}" srcOrd="0" destOrd="0" presId="urn:microsoft.com/office/officeart/2005/8/layout/hierarchy2"/>
    <dgm:cxn modelId="{5EF2DC5F-4C29-4C0E-B95B-D92DD7446740}" srcId="{409077B3-91CE-454B-ACD2-709C8F628CEE}" destId="{09120CF4-E381-4FB5-AC0A-FD0B9D822941}" srcOrd="0" destOrd="0" parTransId="{0023B817-59AC-4482-8CC2-B7564D7D4536}" sibTransId="{8BFDC460-A078-4AB5-B4A8-51BA973BB21B}"/>
    <dgm:cxn modelId="{250D7C4D-3B3F-483B-B4BC-6E09A0D531BA}" srcId="{DF1EBA49-22C3-493A-9B01-C07F83318ABF}" destId="{72EB1BDC-AD3B-4114-A189-50407E8D9D2D}" srcOrd="1" destOrd="0" parTransId="{2E1D98B3-6DA9-4968-8C4E-532E34E8661A}" sibTransId="{C3FE2776-7796-44AB-863F-81B055593070}"/>
    <dgm:cxn modelId="{0ADEFD6D-ACB8-4F55-BCC6-9FD3A637B618}" srcId="{05A0178C-6410-4CB8-A869-20651F0081AD}" destId="{DF1EBA49-22C3-493A-9B01-C07F83318ABF}" srcOrd="0" destOrd="0" parTransId="{4292000C-3075-4B46-AF79-3AD7897CC7BB}" sibTransId="{4ECECB02-F78F-4B0C-9D81-AF82EFD4AF36}"/>
    <dgm:cxn modelId="{DC128E6E-BCF3-4B04-BA0C-19AC1C55B350}" type="presOf" srcId="{CE44A3D1-61BD-4403-BD5E-269699522D9F}" destId="{4034B815-439A-4332-80E2-65AB14B84061}" srcOrd="1" destOrd="0" presId="urn:microsoft.com/office/officeart/2005/8/layout/hierarchy2"/>
    <dgm:cxn modelId="{919B3173-994C-4B38-A9DD-1665F3788ECC}" type="presOf" srcId="{09120CF4-E381-4FB5-AC0A-FD0B9D822941}" destId="{87847DED-7A32-413F-A506-AAFDCE6C4F1E}" srcOrd="0" destOrd="0" presId="urn:microsoft.com/office/officeart/2005/8/layout/hierarchy2"/>
    <dgm:cxn modelId="{BA59F981-CDAE-4F19-A7F9-62CA92C15A48}" type="presOf" srcId="{2E1D98B3-6DA9-4968-8C4E-532E34E8661A}" destId="{31C2E931-90FC-4D9A-B760-F89FB3BE80FF}" srcOrd="0" destOrd="0" presId="urn:microsoft.com/office/officeart/2005/8/layout/hierarchy2"/>
    <dgm:cxn modelId="{D0E69F84-AC9D-4E1B-B4A6-5877B9C95AC5}" type="presOf" srcId="{9781DA00-7CF3-4789-AB0E-634DC66ECEFE}" destId="{643F02BD-2CEE-4652-AE67-33CFC9AC8674}" srcOrd="0" destOrd="0" presId="urn:microsoft.com/office/officeart/2005/8/layout/hierarchy2"/>
    <dgm:cxn modelId="{56378C8B-E310-49D7-90EF-742C5595F75E}" type="presOf" srcId="{9781DA00-7CF3-4789-AB0E-634DC66ECEFE}" destId="{E953464E-F4FF-42CE-AE51-D2B130617639}" srcOrd="1" destOrd="0" presId="urn:microsoft.com/office/officeart/2005/8/layout/hierarchy2"/>
    <dgm:cxn modelId="{3DA50FA5-1FF1-48E6-AC2E-8A0AFAC236AE}" type="presOf" srcId="{4292000C-3075-4B46-AF79-3AD7897CC7BB}" destId="{DA45C646-894A-4B87-B08D-5A36CA398F01}" srcOrd="1" destOrd="0" presId="urn:microsoft.com/office/officeart/2005/8/layout/hierarchy2"/>
    <dgm:cxn modelId="{954304B7-C1F8-4B68-B0A6-37D37F179DCF}" srcId="{05A0178C-6410-4CB8-A869-20651F0081AD}" destId="{409077B3-91CE-454B-ACD2-709C8F628CEE}" srcOrd="1" destOrd="0" parTransId="{9781DA00-7CF3-4789-AB0E-634DC66ECEFE}" sibTransId="{90A75CE6-4B5F-4968-B991-4AF95B5B018F}"/>
    <dgm:cxn modelId="{2389F9BA-DA3A-4410-846B-6EBC6ECE0A67}" type="presOf" srcId="{E0DDBDEE-9F1C-42A8-B727-F00A5B7D02A7}" destId="{745AEBD3-9B5A-49F3-9325-5FFA1A4B2A7F}" srcOrd="0" destOrd="0" presId="urn:microsoft.com/office/officeart/2005/8/layout/hierarchy2"/>
    <dgm:cxn modelId="{E457B1BC-6A2A-454E-99C2-741E18F8E109}" type="presOf" srcId="{72EB1BDC-AD3B-4114-A189-50407E8D9D2D}" destId="{51D26A1E-6451-46F5-B14C-D44E52F1A1FA}" srcOrd="0" destOrd="0" presId="urn:microsoft.com/office/officeart/2005/8/layout/hierarchy2"/>
    <dgm:cxn modelId="{F1A7ADD0-B441-493A-9339-83263280D0C2}" type="presOf" srcId="{0023B817-59AC-4482-8CC2-B7564D7D4536}" destId="{3B85364A-D595-44E0-BDBC-FB875D20F492}" srcOrd="0" destOrd="0" presId="urn:microsoft.com/office/officeart/2005/8/layout/hierarchy2"/>
    <dgm:cxn modelId="{4F0902E4-2E1B-46D6-89DE-4641D11EBFB9}" srcId="{DF1EBA49-22C3-493A-9B01-C07F83318ABF}" destId="{E0DDBDEE-9F1C-42A8-B727-F00A5B7D02A7}" srcOrd="0" destOrd="0" parTransId="{CE44A3D1-61BD-4403-BD5E-269699522D9F}" sibTransId="{3AC579FE-F13B-471F-BF29-EFF401F4AAB0}"/>
    <dgm:cxn modelId="{E7D415E6-D845-4D12-9AC5-8612F273EC83}" type="presOf" srcId="{3752021A-E41D-4FBB-9C19-832DA1C20F3C}" destId="{E1A41220-630C-4760-9631-800F5FC49C24}" srcOrd="0" destOrd="0" presId="urn:microsoft.com/office/officeart/2005/8/layout/hierarchy2"/>
    <dgm:cxn modelId="{CF07D1E9-B0FE-4129-A1A3-1DC8DA0334D0}" type="presParOf" srcId="{E1A41220-630C-4760-9631-800F5FC49C24}" destId="{346120B4-A517-4A53-A2D2-1EA8C5AE7B7C}" srcOrd="0" destOrd="0" presId="urn:microsoft.com/office/officeart/2005/8/layout/hierarchy2"/>
    <dgm:cxn modelId="{AF634C5A-E75E-4E63-9D8D-FA35C6AF9AD7}" type="presParOf" srcId="{346120B4-A517-4A53-A2D2-1EA8C5AE7B7C}" destId="{9A72A08F-1767-4265-8734-50E4BE0C60E2}" srcOrd="0" destOrd="0" presId="urn:microsoft.com/office/officeart/2005/8/layout/hierarchy2"/>
    <dgm:cxn modelId="{D99DA344-E070-462B-A816-C45F529AEAC1}" type="presParOf" srcId="{346120B4-A517-4A53-A2D2-1EA8C5AE7B7C}" destId="{C32AA004-3C55-4A7F-AED5-995778A7D588}" srcOrd="1" destOrd="0" presId="urn:microsoft.com/office/officeart/2005/8/layout/hierarchy2"/>
    <dgm:cxn modelId="{566D478A-B401-481D-BAA4-2E834460EB24}" type="presParOf" srcId="{C32AA004-3C55-4A7F-AED5-995778A7D588}" destId="{C386EC7F-C6B2-434F-AC2C-866E7E6644BE}" srcOrd="0" destOrd="0" presId="urn:microsoft.com/office/officeart/2005/8/layout/hierarchy2"/>
    <dgm:cxn modelId="{C2C5D761-F8FA-4B80-AACC-4C129DCC5231}" type="presParOf" srcId="{C386EC7F-C6B2-434F-AC2C-866E7E6644BE}" destId="{DA45C646-894A-4B87-B08D-5A36CA398F01}" srcOrd="0" destOrd="0" presId="urn:microsoft.com/office/officeart/2005/8/layout/hierarchy2"/>
    <dgm:cxn modelId="{967A8BB8-1D4C-4618-8F17-9B07AF0D2CC1}" type="presParOf" srcId="{C32AA004-3C55-4A7F-AED5-995778A7D588}" destId="{73B0F0AB-4C26-4C68-A4E1-328B2EEDDAF4}" srcOrd="1" destOrd="0" presId="urn:microsoft.com/office/officeart/2005/8/layout/hierarchy2"/>
    <dgm:cxn modelId="{7C90D823-51CA-4EA0-9A90-238ED1CE89A6}" type="presParOf" srcId="{73B0F0AB-4C26-4C68-A4E1-328B2EEDDAF4}" destId="{89B1F133-8F7D-4349-8EDF-9C851FDA56A1}" srcOrd="0" destOrd="0" presId="urn:microsoft.com/office/officeart/2005/8/layout/hierarchy2"/>
    <dgm:cxn modelId="{5BD5EDF9-7A06-4A48-AA95-34A1571AB880}" type="presParOf" srcId="{73B0F0AB-4C26-4C68-A4E1-328B2EEDDAF4}" destId="{F8C2600E-B020-4642-823A-0FE75B46F300}" srcOrd="1" destOrd="0" presId="urn:microsoft.com/office/officeart/2005/8/layout/hierarchy2"/>
    <dgm:cxn modelId="{AB5C8BA6-EB39-4D2C-9918-F8FC97B39F9C}" type="presParOf" srcId="{F8C2600E-B020-4642-823A-0FE75B46F300}" destId="{A79BF2F2-6BE4-4299-A8D5-12A4514736FC}" srcOrd="0" destOrd="0" presId="urn:microsoft.com/office/officeart/2005/8/layout/hierarchy2"/>
    <dgm:cxn modelId="{B0C40C9C-1125-4915-9949-CF8504DB6547}" type="presParOf" srcId="{A79BF2F2-6BE4-4299-A8D5-12A4514736FC}" destId="{4034B815-439A-4332-80E2-65AB14B84061}" srcOrd="0" destOrd="0" presId="urn:microsoft.com/office/officeart/2005/8/layout/hierarchy2"/>
    <dgm:cxn modelId="{40EEA036-CF0A-42CF-AD97-7A1360342D29}" type="presParOf" srcId="{F8C2600E-B020-4642-823A-0FE75B46F300}" destId="{F81E35CC-ECD8-43A4-AF89-672BAF9983EE}" srcOrd="1" destOrd="0" presId="urn:microsoft.com/office/officeart/2005/8/layout/hierarchy2"/>
    <dgm:cxn modelId="{BF5BB530-829E-4BF0-9575-DED9CDED4D91}" type="presParOf" srcId="{F81E35CC-ECD8-43A4-AF89-672BAF9983EE}" destId="{745AEBD3-9B5A-49F3-9325-5FFA1A4B2A7F}" srcOrd="0" destOrd="0" presId="urn:microsoft.com/office/officeart/2005/8/layout/hierarchy2"/>
    <dgm:cxn modelId="{7D3AADF6-4AF7-4E80-A6D5-42DE110FBEEE}" type="presParOf" srcId="{F81E35CC-ECD8-43A4-AF89-672BAF9983EE}" destId="{6DEE45AE-CB0B-40B8-A1A7-CABCAF12E698}" srcOrd="1" destOrd="0" presId="urn:microsoft.com/office/officeart/2005/8/layout/hierarchy2"/>
    <dgm:cxn modelId="{0906B1A8-B57D-4485-9EA3-D289A332890E}" type="presParOf" srcId="{F8C2600E-B020-4642-823A-0FE75B46F300}" destId="{31C2E931-90FC-4D9A-B760-F89FB3BE80FF}" srcOrd="2" destOrd="0" presId="urn:microsoft.com/office/officeart/2005/8/layout/hierarchy2"/>
    <dgm:cxn modelId="{A18C966C-5364-42C0-BC33-99D5FE69E2C8}" type="presParOf" srcId="{31C2E931-90FC-4D9A-B760-F89FB3BE80FF}" destId="{9EAB71B2-299F-4075-AB3A-41F2BD67C83B}" srcOrd="0" destOrd="0" presId="urn:microsoft.com/office/officeart/2005/8/layout/hierarchy2"/>
    <dgm:cxn modelId="{56D4B027-AE4A-4972-B5A1-EFD0DBCF7E5F}" type="presParOf" srcId="{F8C2600E-B020-4642-823A-0FE75B46F300}" destId="{77E27153-C36F-47B7-853C-56114E8BCC46}" srcOrd="3" destOrd="0" presId="urn:microsoft.com/office/officeart/2005/8/layout/hierarchy2"/>
    <dgm:cxn modelId="{25D55938-99BE-4419-A603-380ABF02AD22}" type="presParOf" srcId="{77E27153-C36F-47B7-853C-56114E8BCC46}" destId="{51D26A1E-6451-46F5-B14C-D44E52F1A1FA}" srcOrd="0" destOrd="0" presId="urn:microsoft.com/office/officeart/2005/8/layout/hierarchy2"/>
    <dgm:cxn modelId="{65565ED8-3D65-4E24-8A23-103506970B45}" type="presParOf" srcId="{77E27153-C36F-47B7-853C-56114E8BCC46}" destId="{B741F138-1D96-4840-AE43-8D972D7DE31E}" srcOrd="1" destOrd="0" presId="urn:microsoft.com/office/officeart/2005/8/layout/hierarchy2"/>
    <dgm:cxn modelId="{01BFF6C8-9F9F-472B-9B75-F756B7F00A85}" type="presParOf" srcId="{C32AA004-3C55-4A7F-AED5-995778A7D588}" destId="{643F02BD-2CEE-4652-AE67-33CFC9AC8674}" srcOrd="2" destOrd="0" presId="urn:microsoft.com/office/officeart/2005/8/layout/hierarchy2"/>
    <dgm:cxn modelId="{00EE292E-83DD-400A-AD15-9478FCF558FD}" type="presParOf" srcId="{643F02BD-2CEE-4652-AE67-33CFC9AC8674}" destId="{E953464E-F4FF-42CE-AE51-D2B130617639}" srcOrd="0" destOrd="0" presId="urn:microsoft.com/office/officeart/2005/8/layout/hierarchy2"/>
    <dgm:cxn modelId="{92B1D724-3BC5-4288-A3CD-1E369D52620C}" type="presParOf" srcId="{C32AA004-3C55-4A7F-AED5-995778A7D588}" destId="{C46249FF-7F82-4128-B9F5-DF03A06E9D9C}" srcOrd="3" destOrd="0" presId="urn:microsoft.com/office/officeart/2005/8/layout/hierarchy2"/>
    <dgm:cxn modelId="{40E7B9E4-C597-4301-B262-7DC1AB1CAA00}" type="presParOf" srcId="{C46249FF-7F82-4128-B9F5-DF03A06E9D9C}" destId="{56C4405E-FEA8-416E-B171-451B08BCA5C7}" srcOrd="0" destOrd="0" presId="urn:microsoft.com/office/officeart/2005/8/layout/hierarchy2"/>
    <dgm:cxn modelId="{CB67D30F-3F76-4B28-BF39-0CACF25087B2}" type="presParOf" srcId="{C46249FF-7F82-4128-B9F5-DF03A06E9D9C}" destId="{ED2E6E0F-E033-4708-ACCB-299688EBD326}" srcOrd="1" destOrd="0" presId="urn:microsoft.com/office/officeart/2005/8/layout/hierarchy2"/>
    <dgm:cxn modelId="{AFDAAD96-DAF5-42CE-A8A4-D7F59A54AD9F}" type="presParOf" srcId="{ED2E6E0F-E033-4708-ACCB-299688EBD326}" destId="{3B85364A-D595-44E0-BDBC-FB875D20F492}" srcOrd="0" destOrd="0" presId="urn:microsoft.com/office/officeart/2005/8/layout/hierarchy2"/>
    <dgm:cxn modelId="{298F491A-16B3-41B7-BCE1-AE2151C35302}" type="presParOf" srcId="{3B85364A-D595-44E0-BDBC-FB875D20F492}" destId="{1145A6C8-558B-41CE-B3A3-C34D411A5D1B}" srcOrd="0" destOrd="0" presId="urn:microsoft.com/office/officeart/2005/8/layout/hierarchy2"/>
    <dgm:cxn modelId="{2812D8AA-4785-4315-A6DA-0E8CB4BB7D9D}" type="presParOf" srcId="{ED2E6E0F-E033-4708-ACCB-299688EBD326}" destId="{3F0D4839-B447-4736-8FFC-9A9916867D10}" srcOrd="1" destOrd="0" presId="urn:microsoft.com/office/officeart/2005/8/layout/hierarchy2"/>
    <dgm:cxn modelId="{7F532464-5FF4-4154-8493-6D1761EAC2CD}" type="presParOf" srcId="{3F0D4839-B447-4736-8FFC-9A9916867D10}" destId="{87847DED-7A32-413F-A506-AAFDCE6C4F1E}" srcOrd="0" destOrd="0" presId="urn:microsoft.com/office/officeart/2005/8/layout/hierarchy2"/>
    <dgm:cxn modelId="{6D58E1A8-24CF-42BA-8AD8-0AA59DD8A73F}" type="presParOf" srcId="{3F0D4839-B447-4736-8FFC-9A9916867D10}" destId="{237E80D9-6382-4D9E-BB31-B312A7B832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A6D95-D3D6-4BF7-B562-C728125B7C5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46C4D6A-6C0A-4D7C-8141-54B22990D56D}">
      <dgm:prSet phldrT="[Text]" phldr="0"/>
      <dgm:spPr/>
      <dgm:t>
        <a:bodyPr/>
        <a:lstStyle/>
        <a:p>
          <a:pPr rtl="0"/>
          <a:r>
            <a:rPr lang="en-US" dirty="0" err="1">
              <a:latin typeface="Calibri"/>
              <a:cs typeface="Calibri"/>
            </a:rPr>
            <a:t>Upto</a:t>
          </a:r>
          <a:r>
            <a:rPr lang="en-US" dirty="0">
              <a:latin typeface="Calibri"/>
              <a:cs typeface="Calibri"/>
            </a:rPr>
            <a:t> 25yrs of age</a:t>
          </a:r>
          <a:endParaRPr lang="en-US" b="0" i="0" u="none" strike="noStrike" cap="none" baseline="0" noProof="0" dirty="0">
            <a:solidFill>
              <a:srgbClr val="010000"/>
            </a:solidFill>
            <a:latin typeface="Calibri"/>
            <a:cs typeface="Calibri"/>
          </a:endParaRPr>
        </a:p>
      </dgm:t>
    </dgm:pt>
    <dgm:pt modelId="{18636FA7-5C13-461A-8731-2E0AC904DF38}" type="parTrans" cxnId="{B9D42A95-1910-434D-96AF-9A0285A42FA6}">
      <dgm:prSet/>
      <dgm:spPr/>
      <dgm:t>
        <a:bodyPr/>
        <a:lstStyle/>
        <a:p>
          <a:endParaRPr lang="en-US"/>
        </a:p>
      </dgm:t>
    </dgm:pt>
    <dgm:pt modelId="{9A48E4BC-0837-4291-89BC-D252CAB986B1}" type="sibTrans" cxnId="{B9D42A95-1910-434D-96AF-9A0285A42FA6}">
      <dgm:prSet/>
      <dgm:spPr/>
      <dgm:t>
        <a:bodyPr/>
        <a:lstStyle/>
        <a:p>
          <a:endParaRPr lang="en-US"/>
        </a:p>
      </dgm:t>
    </dgm:pt>
    <dgm:pt modelId="{C02D5891-47E5-42EC-97CA-BA9ED996C89C}">
      <dgm:prSet phldrT="[Text]" phldr="0"/>
      <dgm:spPr/>
      <dgm:t>
        <a:bodyPr/>
        <a:lstStyle/>
        <a:p>
          <a:pPr rtl="0"/>
          <a:r>
            <a:rPr lang="en-US" dirty="0">
              <a:latin typeface="Calibri"/>
              <a:cs typeface="Calibri"/>
            </a:rPr>
            <a:t> Dentition </a:t>
          </a:r>
        </a:p>
      </dgm:t>
    </dgm:pt>
    <dgm:pt modelId="{8D0554A1-0611-4492-95BC-FF7056C157E6}" type="parTrans" cxnId="{D6CEC7E3-F1A3-4CB2-B91A-CE332EA8B71C}">
      <dgm:prSet/>
      <dgm:spPr/>
      <dgm:t>
        <a:bodyPr/>
        <a:lstStyle/>
        <a:p>
          <a:endParaRPr lang="en-US"/>
        </a:p>
      </dgm:t>
    </dgm:pt>
    <dgm:pt modelId="{130EA7E1-3A24-450B-8EF2-161CAAD81184}" type="sibTrans" cxnId="{D6CEC7E3-F1A3-4CB2-B91A-CE332EA8B71C}">
      <dgm:prSet/>
      <dgm:spPr/>
      <dgm:t>
        <a:bodyPr/>
        <a:lstStyle/>
        <a:p>
          <a:endParaRPr lang="en-US"/>
        </a:p>
      </dgm:t>
    </dgm:pt>
    <dgm:pt modelId="{0929DAD1-844B-49FC-B6DD-BBCF8D1295D4}">
      <dgm:prSet phldrT="[Text]" phldr="0"/>
      <dgm:spPr/>
      <dgm:t>
        <a:bodyPr/>
        <a:lstStyle/>
        <a:p>
          <a:pPr rtl="0"/>
          <a:r>
            <a:rPr lang="en-US" dirty="0">
              <a:latin typeface="Calibri"/>
              <a:cs typeface="Calibri"/>
            </a:rPr>
            <a:t>25yrs onwards</a:t>
          </a:r>
        </a:p>
      </dgm:t>
    </dgm:pt>
    <dgm:pt modelId="{EB789033-06D1-4D59-8CA1-2C43EFFC85AC}" type="parTrans" cxnId="{CB53095E-C7FD-4941-BE7D-472636D3CC16}">
      <dgm:prSet/>
      <dgm:spPr/>
      <dgm:t>
        <a:bodyPr/>
        <a:lstStyle/>
        <a:p>
          <a:endParaRPr lang="en-US"/>
        </a:p>
      </dgm:t>
    </dgm:pt>
    <dgm:pt modelId="{716AC326-2E02-4139-8773-622FF41D867F}" type="sibTrans" cxnId="{CB53095E-C7FD-4941-BE7D-472636D3CC16}">
      <dgm:prSet/>
      <dgm:spPr/>
      <dgm:t>
        <a:bodyPr/>
        <a:lstStyle/>
        <a:p>
          <a:endParaRPr lang="en-US"/>
        </a:p>
      </dgm:t>
    </dgm:pt>
    <dgm:pt modelId="{F7CE7770-4F48-4DF7-B20E-BE0E4023B871}">
      <dgm:prSet phldr="0"/>
      <dgm:spPr/>
      <dgm:t>
        <a:bodyPr/>
        <a:lstStyle/>
        <a:p>
          <a:r>
            <a:rPr lang="en-US" dirty="0">
              <a:latin typeface="Calibri"/>
              <a:cs typeface="Calibri"/>
            </a:rPr>
            <a:t> Ossification</a:t>
          </a:r>
        </a:p>
      </dgm:t>
    </dgm:pt>
    <dgm:pt modelId="{07140BB9-79BA-4B5E-B856-1344F58CD11A}" type="parTrans" cxnId="{13AB4483-B8E1-4D16-8FB6-2EEB8CEDA946}">
      <dgm:prSet/>
      <dgm:spPr/>
    </dgm:pt>
    <dgm:pt modelId="{8FA7C912-0F86-46C8-ABE6-BD9BD4C8367D}" type="sibTrans" cxnId="{13AB4483-B8E1-4D16-8FB6-2EEB8CEDA946}">
      <dgm:prSet/>
      <dgm:spPr/>
    </dgm:pt>
    <dgm:pt modelId="{68760E97-E536-4DBE-8C85-5FD91FFDAA5B}">
      <dgm:prSet phldr="0"/>
      <dgm:spPr/>
      <dgm:t>
        <a:bodyPr/>
        <a:lstStyle/>
        <a:p>
          <a:pPr rtl="0"/>
          <a:r>
            <a:rPr lang="en-US" dirty="0">
              <a:latin typeface="Calibri"/>
              <a:cs typeface="Calibri"/>
            </a:rPr>
            <a:t>Cranial sutures </a:t>
          </a:r>
        </a:p>
      </dgm:t>
    </dgm:pt>
    <dgm:pt modelId="{19CCD91D-C649-48E4-A203-E9922C0E62DA}" type="parTrans" cxnId="{D262987E-45AA-47C6-B7BD-E2F838F48171}">
      <dgm:prSet/>
      <dgm:spPr/>
    </dgm:pt>
    <dgm:pt modelId="{6805A16C-A86B-43F5-85B7-98F41FDE0522}" type="sibTrans" cxnId="{D262987E-45AA-47C6-B7BD-E2F838F48171}">
      <dgm:prSet/>
      <dgm:spPr/>
    </dgm:pt>
    <dgm:pt modelId="{D46AA295-DC27-46E8-B55A-EB9CFD5B1466}">
      <dgm:prSet phldr="0"/>
      <dgm:spPr/>
      <dgm:t>
        <a:bodyPr/>
        <a:lstStyle/>
        <a:p>
          <a:r>
            <a:rPr lang="en-US" dirty="0">
              <a:latin typeface="Calibri"/>
              <a:cs typeface="Calibri"/>
            </a:rPr>
            <a:t> Pubic symphysis</a:t>
          </a:r>
        </a:p>
      </dgm:t>
    </dgm:pt>
    <dgm:pt modelId="{335BEA78-5373-468F-AB4F-EDC4927346A8}" type="parTrans" cxnId="{50739394-199B-4269-B305-F50C9F242752}">
      <dgm:prSet/>
      <dgm:spPr/>
    </dgm:pt>
    <dgm:pt modelId="{D4433372-DC51-4035-A3D0-C5FB87B47D3B}" type="sibTrans" cxnId="{50739394-199B-4269-B305-F50C9F242752}">
      <dgm:prSet/>
      <dgm:spPr/>
    </dgm:pt>
    <dgm:pt modelId="{7C44F463-844A-4021-AAE9-28A18A93ACD8}" type="pres">
      <dgm:prSet presAssocID="{160A6D95-D3D6-4BF7-B562-C728125B7C5A}" presName="Name0" presStyleCnt="0">
        <dgm:presLayoutVars>
          <dgm:chPref val="3"/>
          <dgm:dir/>
          <dgm:animLvl val="lvl"/>
          <dgm:resizeHandles/>
        </dgm:presLayoutVars>
      </dgm:prSet>
      <dgm:spPr/>
    </dgm:pt>
    <dgm:pt modelId="{8C945FC9-E6A9-421D-A17D-6D7B46456A63}" type="pres">
      <dgm:prSet presAssocID="{046C4D6A-6C0A-4D7C-8141-54B22990D56D}" presName="horFlow" presStyleCnt="0"/>
      <dgm:spPr/>
    </dgm:pt>
    <dgm:pt modelId="{83B1DC9A-DBB9-46ED-B19E-8936693942B8}" type="pres">
      <dgm:prSet presAssocID="{046C4D6A-6C0A-4D7C-8141-54B22990D56D}" presName="bigChev" presStyleLbl="node1" presStyleIdx="0" presStyleCnt="2"/>
      <dgm:spPr/>
    </dgm:pt>
    <dgm:pt modelId="{6ABE1068-B929-4A3A-95C3-D32805D80772}" type="pres">
      <dgm:prSet presAssocID="{8D0554A1-0611-4492-95BC-FF7056C157E6}" presName="parTrans" presStyleCnt="0"/>
      <dgm:spPr/>
    </dgm:pt>
    <dgm:pt modelId="{981B082C-3778-40FB-B244-8F847400A7FE}" type="pres">
      <dgm:prSet presAssocID="{C02D5891-47E5-42EC-97CA-BA9ED996C89C}" presName="node" presStyleLbl="alignAccFollowNode1" presStyleIdx="0" presStyleCnt="4">
        <dgm:presLayoutVars>
          <dgm:bulletEnabled val="1"/>
        </dgm:presLayoutVars>
      </dgm:prSet>
      <dgm:spPr/>
    </dgm:pt>
    <dgm:pt modelId="{06F44306-AD96-4C4F-8C0D-AAE94E0D47ED}" type="pres">
      <dgm:prSet presAssocID="{130EA7E1-3A24-450B-8EF2-161CAAD81184}" presName="sibTrans" presStyleCnt="0"/>
      <dgm:spPr/>
    </dgm:pt>
    <dgm:pt modelId="{BECA0FB2-FF64-41F9-92F9-1CD7A69E0B15}" type="pres">
      <dgm:prSet presAssocID="{F7CE7770-4F48-4DF7-B20E-BE0E4023B871}" presName="node" presStyleLbl="alignAccFollowNode1" presStyleIdx="1" presStyleCnt="4">
        <dgm:presLayoutVars>
          <dgm:bulletEnabled val="1"/>
        </dgm:presLayoutVars>
      </dgm:prSet>
      <dgm:spPr/>
    </dgm:pt>
    <dgm:pt modelId="{32048CC7-BCFD-4409-81AC-452A8E6B41D7}" type="pres">
      <dgm:prSet presAssocID="{046C4D6A-6C0A-4D7C-8141-54B22990D56D}" presName="vSp" presStyleCnt="0"/>
      <dgm:spPr/>
    </dgm:pt>
    <dgm:pt modelId="{9106F6E4-C9A1-410C-9169-8896D1B0CCFE}" type="pres">
      <dgm:prSet presAssocID="{0929DAD1-844B-49FC-B6DD-BBCF8D1295D4}" presName="horFlow" presStyleCnt="0"/>
      <dgm:spPr/>
    </dgm:pt>
    <dgm:pt modelId="{7E38E268-707A-4EEB-BF48-22C9E9CC1EE0}" type="pres">
      <dgm:prSet presAssocID="{0929DAD1-844B-49FC-B6DD-BBCF8D1295D4}" presName="bigChev" presStyleLbl="node1" presStyleIdx="1" presStyleCnt="2"/>
      <dgm:spPr/>
    </dgm:pt>
    <dgm:pt modelId="{B68672F6-FF15-49A4-A112-49DDE51A5A04}" type="pres">
      <dgm:prSet presAssocID="{19CCD91D-C649-48E4-A203-E9922C0E62DA}" presName="parTrans" presStyleCnt="0"/>
      <dgm:spPr/>
    </dgm:pt>
    <dgm:pt modelId="{15B4CE7E-1D83-4191-B889-9FDCDE57D890}" type="pres">
      <dgm:prSet presAssocID="{68760E97-E536-4DBE-8C85-5FD91FFDAA5B}" presName="node" presStyleLbl="alignAccFollowNode1" presStyleIdx="2" presStyleCnt="4">
        <dgm:presLayoutVars>
          <dgm:bulletEnabled val="1"/>
        </dgm:presLayoutVars>
      </dgm:prSet>
      <dgm:spPr/>
    </dgm:pt>
    <dgm:pt modelId="{6B0F1B24-D231-40DD-BAE4-ABAF18A88522}" type="pres">
      <dgm:prSet presAssocID="{6805A16C-A86B-43F5-85B7-98F41FDE0522}" presName="sibTrans" presStyleCnt="0"/>
      <dgm:spPr/>
    </dgm:pt>
    <dgm:pt modelId="{D52D2E0C-FBCA-455F-BAD4-EF446D88619C}" type="pres">
      <dgm:prSet presAssocID="{D46AA295-DC27-46E8-B55A-EB9CFD5B1466}" presName="node" presStyleLbl="alignAccFollowNode1" presStyleIdx="3" presStyleCnt="4">
        <dgm:presLayoutVars>
          <dgm:bulletEnabled val="1"/>
        </dgm:presLayoutVars>
      </dgm:prSet>
      <dgm:spPr/>
    </dgm:pt>
  </dgm:ptLst>
  <dgm:cxnLst>
    <dgm:cxn modelId="{C654EE2E-CC5C-4A1D-92CF-494680948B3D}" type="presOf" srcId="{D46AA295-DC27-46E8-B55A-EB9CFD5B1466}" destId="{D52D2E0C-FBCA-455F-BAD4-EF446D88619C}" srcOrd="0" destOrd="0" presId="urn:microsoft.com/office/officeart/2005/8/layout/lProcess3"/>
    <dgm:cxn modelId="{CB53095E-C7FD-4941-BE7D-472636D3CC16}" srcId="{160A6D95-D3D6-4BF7-B562-C728125B7C5A}" destId="{0929DAD1-844B-49FC-B6DD-BBCF8D1295D4}" srcOrd="1" destOrd="0" parTransId="{EB789033-06D1-4D59-8CA1-2C43EFFC85AC}" sibTransId="{716AC326-2E02-4139-8773-622FF41D867F}"/>
    <dgm:cxn modelId="{C6D29C62-AFE0-46CD-B8C6-8D2F08170506}" type="presOf" srcId="{046C4D6A-6C0A-4D7C-8141-54B22990D56D}" destId="{83B1DC9A-DBB9-46ED-B19E-8936693942B8}" srcOrd="0" destOrd="0" presId="urn:microsoft.com/office/officeart/2005/8/layout/lProcess3"/>
    <dgm:cxn modelId="{BE934353-08D0-4678-BF8B-00F53398E99A}" type="presOf" srcId="{F7CE7770-4F48-4DF7-B20E-BE0E4023B871}" destId="{BECA0FB2-FF64-41F9-92F9-1CD7A69E0B15}" srcOrd="0" destOrd="0" presId="urn:microsoft.com/office/officeart/2005/8/layout/lProcess3"/>
    <dgm:cxn modelId="{DC413F57-3FA6-4397-9B4B-64BC41370F43}" type="presOf" srcId="{C02D5891-47E5-42EC-97CA-BA9ED996C89C}" destId="{981B082C-3778-40FB-B244-8F847400A7FE}" srcOrd="0" destOrd="0" presId="urn:microsoft.com/office/officeart/2005/8/layout/lProcess3"/>
    <dgm:cxn modelId="{4D28DA7D-C458-455A-90FE-D8AB9FB8929A}" type="presOf" srcId="{68760E97-E536-4DBE-8C85-5FD91FFDAA5B}" destId="{15B4CE7E-1D83-4191-B889-9FDCDE57D890}" srcOrd="0" destOrd="0" presId="urn:microsoft.com/office/officeart/2005/8/layout/lProcess3"/>
    <dgm:cxn modelId="{D262987E-45AA-47C6-B7BD-E2F838F48171}" srcId="{0929DAD1-844B-49FC-B6DD-BBCF8D1295D4}" destId="{68760E97-E536-4DBE-8C85-5FD91FFDAA5B}" srcOrd="0" destOrd="0" parTransId="{19CCD91D-C649-48E4-A203-E9922C0E62DA}" sibTransId="{6805A16C-A86B-43F5-85B7-98F41FDE0522}"/>
    <dgm:cxn modelId="{13AB4483-B8E1-4D16-8FB6-2EEB8CEDA946}" srcId="{046C4D6A-6C0A-4D7C-8141-54B22990D56D}" destId="{F7CE7770-4F48-4DF7-B20E-BE0E4023B871}" srcOrd="1" destOrd="0" parTransId="{07140BB9-79BA-4B5E-B856-1344F58CD11A}" sibTransId="{8FA7C912-0F86-46C8-ABE6-BD9BD4C8367D}"/>
    <dgm:cxn modelId="{50739394-199B-4269-B305-F50C9F242752}" srcId="{0929DAD1-844B-49FC-B6DD-BBCF8D1295D4}" destId="{D46AA295-DC27-46E8-B55A-EB9CFD5B1466}" srcOrd="1" destOrd="0" parTransId="{335BEA78-5373-468F-AB4F-EDC4927346A8}" sibTransId="{D4433372-DC51-4035-A3D0-C5FB87B47D3B}"/>
    <dgm:cxn modelId="{B9D42A95-1910-434D-96AF-9A0285A42FA6}" srcId="{160A6D95-D3D6-4BF7-B562-C728125B7C5A}" destId="{046C4D6A-6C0A-4D7C-8141-54B22990D56D}" srcOrd="0" destOrd="0" parTransId="{18636FA7-5C13-461A-8731-2E0AC904DF38}" sibTransId="{9A48E4BC-0837-4291-89BC-D252CAB986B1}"/>
    <dgm:cxn modelId="{3A3942AA-83B1-4E14-A490-FE83BC0650F0}" type="presOf" srcId="{160A6D95-D3D6-4BF7-B562-C728125B7C5A}" destId="{7C44F463-844A-4021-AAE9-28A18A93ACD8}" srcOrd="0" destOrd="0" presId="urn:microsoft.com/office/officeart/2005/8/layout/lProcess3"/>
    <dgm:cxn modelId="{E58B4FDC-F01C-46E4-8D1C-89D58D3BBB82}" type="presOf" srcId="{0929DAD1-844B-49FC-B6DD-BBCF8D1295D4}" destId="{7E38E268-707A-4EEB-BF48-22C9E9CC1EE0}" srcOrd="0" destOrd="0" presId="urn:microsoft.com/office/officeart/2005/8/layout/lProcess3"/>
    <dgm:cxn modelId="{D6CEC7E3-F1A3-4CB2-B91A-CE332EA8B71C}" srcId="{046C4D6A-6C0A-4D7C-8141-54B22990D56D}" destId="{C02D5891-47E5-42EC-97CA-BA9ED996C89C}" srcOrd="0" destOrd="0" parTransId="{8D0554A1-0611-4492-95BC-FF7056C157E6}" sibTransId="{130EA7E1-3A24-450B-8EF2-161CAAD81184}"/>
    <dgm:cxn modelId="{4483F47B-5611-4C29-AD01-5A61CB283DFA}" type="presParOf" srcId="{7C44F463-844A-4021-AAE9-28A18A93ACD8}" destId="{8C945FC9-E6A9-421D-A17D-6D7B46456A63}" srcOrd="0" destOrd="0" presId="urn:microsoft.com/office/officeart/2005/8/layout/lProcess3"/>
    <dgm:cxn modelId="{27B806DD-121B-4237-BFC5-B250EC5E772E}" type="presParOf" srcId="{8C945FC9-E6A9-421D-A17D-6D7B46456A63}" destId="{83B1DC9A-DBB9-46ED-B19E-8936693942B8}" srcOrd="0" destOrd="0" presId="urn:microsoft.com/office/officeart/2005/8/layout/lProcess3"/>
    <dgm:cxn modelId="{C229D546-68F2-47D8-9773-36D375251092}" type="presParOf" srcId="{8C945FC9-E6A9-421D-A17D-6D7B46456A63}" destId="{6ABE1068-B929-4A3A-95C3-D32805D80772}" srcOrd="1" destOrd="0" presId="urn:microsoft.com/office/officeart/2005/8/layout/lProcess3"/>
    <dgm:cxn modelId="{F67DCB4A-23D6-4433-97E6-045D51DEC9D2}" type="presParOf" srcId="{8C945FC9-E6A9-421D-A17D-6D7B46456A63}" destId="{981B082C-3778-40FB-B244-8F847400A7FE}" srcOrd="2" destOrd="0" presId="urn:microsoft.com/office/officeart/2005/8/layout/lProcess3"/>
    <dgm:cxn modelId="{561AB651-7BD6-42A8-82FA-29940072B06F}" type="presParOf" srcId="{8C945FC9-E6A9-421D-A17D-6D7B46456A63}" destId="{06F44306-AD96-4C4F-8C0D-AAE94E0D47ED}" srcOrd="3" destOrd="0" presId="urn:microsoft.com/office/officeart/2005/8/layout/lProcess3"/>
    <dgm:cxn modelId="{0CD28ABF-61B1-4DC9-B248-DE0D4CF5394D}" type="presParOf" srcId="{8C945FC9-E6A9-421D-A17D-6D7B46456A63}" destId="{BECA0FB2-FF64-41F9-92F9-1CD7A69E0B15}" srcOrd="4" destOrd="0" presId="urn:microsoft.com/office/officeart/2005/8/layout/lProcess3"/>
    <dgm:cxn modelId="{F6B6D73F-5E72-4233-962D-432B7C4D2D29}" type="presParOf" srcId="{7C44F463-844A-4021-AAE9-28A18A93ACD8}" destId="{32048CC7-BCFD-4409-81AC-452A8E6B41D7}" srcOrd="1" destOrd="0" presId="urn:microsoft.com/office/officeart/2005/8/layout/lProcess3"/>
    <dgm:cxn modelId="{443367EB-53C7-4BCC-A068-4B8E8A485A64}" type="presParOf" srcId="{7C44F463-844A-4021-AAE9-28A18A93ACD8}" destId="{9106F6E4-C9A1-410C-9169-8896D1B0CCFE}" srcOrd="2" destOrd="0" presId="urn:microsoft.com/office/officeart/2005/8/layout/lProcess3"/>
    <dgm:cxn modelId="{37AD968D-1219-4579-B29F-9CFDE06F2E98}" type="presParOf" srcId="{9106F6E4-C9A1-410C-9169-8896D1B0CCFE}" destId="{7E38E268-707A-4EEB-BF48-22C9E9CC1EE0}" srcOrd="0" destOrd="0" presId="urn:microsoft.com/office/officeart/2005/8/layout/lProcess3"/>
    <dgm:cxn modelId="{49B02869-70A4-4333-B03A-FCF383368C5C}" type="presParOf" srcId="{9106F6E4-C9A1-410C-9169-8896D1B0CCFE}" destId="{B68672F6-FF15-49A4-A112-49DDE51A5A04}" srcOrd="1" destOrd="0" presId="urn:microsoft.com/office/officeart/2005/8/layout/lProcess3"/>
    <dgm:cxn modelId="{57D5CB87-90E2-4DAB-8BCE-D3E31D04421D}" type="presParOf" srcId="{9106F6E4-C9A1-410C-9169-8896D1B0CCFE}" destId="{15B4CE7E-1D83-4191-B889-9FDCDE57D890}" srcOrd="2" destOrd="0" presId="urn:microsoft.com/office/officeart/2005/8/layout/lProcess3"/>
    <dgm:cxn modelId="{12E57EE0-E741-404A-9D73-4B6A3853189C}" type="presParOf" srcId="{9106F6E4-C9A1-410C-9169-8896D1B0CCFE}" destId="{6B0F1B24-D231-40DD-BAE4-ABAF18A88522}" srcOrd="3" destOrd="0" presId="urn:microsoft.com/office/officeart/2005/8/layout/lProcess3"/>
    <dgm:cxn modelId="{BAB37084-DF34-43BE-AA66-0FA98FB6735A}" type="presParOf" srcId="{9106F6E4-C9A1-410C-9169-8896D1B0CCFE}" destId="{D52D2E0C-FBCA-455F-BAD4-EF446D88619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2A08F-1767-4265-8734-50E4BE0C60E2}">
      <dsp:nvSpPr>
        <dsp:cNvPr id="0" name=""/>
        <dsp:cNvSpPr/>
      </dsp:nvSpPr>
      <dsp:spPr>
        <a:xfrm>
          <a:off x="218468" y="2091277"/>
          <a:ext cx="2880759" cy="1440379"/>
        </a:xfrm>
        <a:prstGeom prst="roundRect">
          <a:avLst>
            <a:gd name="adj" fmla="val 10000"/>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a:latin typeface="Calibri"/>
              <a:cs typeface="Calibri"/>
            </a:rPr>
            <a:t>Nutrient</a:t>
          </a:r>
          <a:r>
            <a:rPr lang="en-US" sz="4100" b="0" i="0" u="none" strike="noStrike" kern="1200" cap="none" baseline="0" noProof="0">
              <a:latin typeface="Calibri"/>
              <a:cs typeface="Calibri"/>
            </a:rPr>
            <a:t> artery</a:t>
          </a:r>
          <a:endParaRPr lang="en-US" sz="4100" b="0" i="0" u="none" strike="noStrike" kern="1200" cap="none" baseline="0" noProof="0" dirty="0">
            <a:latin typeface="Calibri"/>
            <a:cs typeface="Calibri"/>
          </a:endParaRPr>
        </a:p>
      </dsp:txBody>
      <dsp:txXfrm>
        <a:off x="260655" y="2133464"/>
        <a:ext cx="2796385" cy="1356005"/>
      </dsp:txXfrm>
    </dsp:sp>
    <dsp:sp modelId="{C386EC7F-C6B2-434F-AC2C-866E7E6644BE}">
      <dsp:nvSpPr>
        <dsp:cNvPr id="0" name=""/>
        <dsp:cNvSpPr/>
      </dsp:nvSpPr>
      <dsp:spPr>
        <a:xfrm rot="18701023">
          <a:off x="2816482" y="2153853"/>
          <a:ext cx="1688122" cy="54492"/>
        </a:xfrm>
        <a:custGeom>
          <a:avLst/>
          <a:gdLst/>
          <a:ahLst/>
          <a:cxnLst/>
          <a:rect l="0" t="0" r="0" b="0"/>
          <a:pathLst>
            <a:path>
              <a:moveTo>
                <a:pt x="0" y="27246"/>
              </a:moveTo>
              <a:lnTo>
                <a:pt x="1688122" y="27246"/>
              </a:lnTo>
            </a:path>
          </a:pathLst>
        </a:custGeom>
        <a:noFill/>
        <a:ln w="1905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18341" y="2138896"/>
        <a:ext cx="84406" cy="84406"/>
      </dsp:txXfrm>
    </dsp:sp>
    <dsp:sp modelId="{89B1F133-8F7D-4349-8EDF-9C851FDA56A1}">
      <dsp:nvSpPr>
        <dsp:cNvPr id="0" name=""/>
        <dsp:cNvSpPr/>
      </dsp:nvSpPr>
      <dsp:spPr>
        <a:xfrm>
          <a:off x="4221860" y="830541"/>
          <a:ext cx="2880759" cy="1440379"/>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Ascending branch</a:t>
          </a:r>
        </a:p>
      </dsp:txBody>
      <dsp:txXfrm>
        <a:off x="4264047" y="872728"/>
        <a:ext cx="2796385" cy="1356005"/>
      </dsp:txXfrm>
    </dsp:sp>
    <dsp:sp modelId="{A79BF2F2-6BE4-4299-A8D5-12A4514736FC}">
      <dsp:nvSpPr>
        <dsp:cNvPr id="0" name=""/>
        <dsp:cNvSpPr/>
      </dsp:nvSpPr>
      <dsp:spPr>
        <a:xfrm rot="19457599">
          <a:off x="6969238" y="1109376"/>
          <a:ext cx="1419066" cy="54492"/>
        </a:xfrm>
        <a:custGeom>
          <a:avLst/>
          <a:gdLst/>
          <a:ahLst/>
          <a:cxnLst/>
          <a:rect l="0" t="0" r="0" b="0"/>
          <a:pathLst>
            <a:path>
              <a:moveTo>
                <a:pt x="0" y="27246"/>
              </a:moveTo>
              <a:lnTo>
                <a:pt x="1419066" y="27246"/>
              </a:lnTo>
            </a:path>
          </a:pathLst>
        </a:custGeom>
        <a:noFill/>
        <a:ln w="1905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3295" y="1101145"/>
        <a:ext cx="70953" cy="70953"/>
      </dsp:txXfrm>
    </dsp:sp>
    <dsp:sp modelId="{745AEBD3-9B5A-49F3-9325-5FFA1A4B2A7F}">
      <dsp:nvSpPr>
        <dsp:cNvPr id="0" name=""/>
        <dsp:cNvSpPr/>
      </dsp:nvSpPr>
      <dsp:spPr>
        <a:xfrm>
          <a:off x="8254923" y="2323"/>
          <a:ext cx="2880759" cy="1440379"/>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Epiphyseal arteries</a:t>
          </a:r>
        </a:p>
      </dsp:txBody>
      <dsp:txXfrm>
        <a:off x="8297110" y="44510"/>
        <a:ext cx="2796385" cy="1356005"/>
      </dsp:txXfrm>
    </dsp:sp>
    <dsp:sp modelId="{31C2E931-90FC-4D9A-B760-F89FB3BE80FF}">
      <dsp:nvSpPr>
        <dsp:cNvPr id="0" name=""/>
        <dsp:cNvSpPr/>
      </dsp:nvSpPr>
      <dsp:spPr>
        <a:xfrm rot="2142401">
          <a:off x="6969238" y="1937594"/>
          <a:ext cx="1419066" cy="54492"/>
        </a:xfrm>
        <a:custGeom>
          <a:avLst/>
          <a:gdLst/>
          <a:ahLst/>
          <a:cxnLst/>
          <a:rect l="0" t="0" r="0" b="0"/>
          <a:pathLst>
            <a:path>
              <a:moveTo>
                <a:pt x="0" y="27246"/>
              </a:moveTo>
              <a:lnTo>
                <a:pt x="1419066" y="27246"/>
              </a:lnTo>
            </a:path>
          </a:pathLst>
        </a:custGeom>
        <a:noFill/>
        <a:ln w="1905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3295" y="1929364"/>
        <a:ext cx="70953" cy="70953"/>
      </dsp:txXfrm>
    </dsp:sp>
    <dsp:sp modelId="{51D26A1E-6451-46F5-B14C-D44E52F1A1FA}">
      <dsp:nvSpPr>
        <dsp:cNvPr id="0" name=""/>
        <dsp:cNvSpPr/>
      </dsp:nvSpPr>
      <dsp:spPr>
        <a:xfrm>
          <a:off x="8254923" y="1658760"/>
          <a:ext cx="2880759" cy="1440379"/>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Metaphyseal arteries</a:t>
          </a:r>
        </a:p>
      </dsp:txBody>
      <dsp:txXfrm>
        <a:off x="8297110" y="1700947"/>
        <a:ext cx="2796385" cy="1356005"/>
      </dsp:txXfrm>
    </dsp:sp>
    <dsp:sp modelId="{643F02BD-2CEE-4652-AE67-33CFC9AC8674}">
      <dsp:nvSpPr>
        <dsp:cNvPr id="0" name=""/>
        <dsp:cNvSpPr/>
      </dsp:nvSpPr>
      <dsp:spPr>
        <a:xfrm rot="2848296">
          <a:off x="2830140" y="3396180"/>
          <a:ext cx="1660807" cy="54492"/>
        </a:xfrm>
        <a:custGeom>
          <a:avLst/>
          <a:gdLst/>
          <a:ahLst/>
          <a:cxnLst/>
          <a:rect l="0" t="0" r="0" b="0"/>
          <a:pathLst>
            <a:path>
              <a:moveTo>
                <a:pt x="0" y="27246"/>
              </a:moveTo>
              <a:lnTo>
                <a:pt x="1660807" y="27246"/>
              </a:lnTo>
            </a:path>
          </a:pathLst>
        </a:custGeom>
        <a:noFill/>
        <a:ln w="1905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9023" y="3381906"/>
        <a:ext cx="83040" cy="83040"/>
      </dsp:txXfrm>
    </dsp:sp>
    <dsp:sp modelId="{56C4405E-FEA8-416E-B171-451B08BCA5C7}">
      <dsp:nvSpPr>
        <dsp:cNvPr id="0" name=""/>
        <dsp:cNvSpPr/>
      </dsp:nvSpPr>
      <dsp:spPr>
        <a:xfrm>
          <a:off x="4221860" y="3315196"/>
          <a:ext cx="2880759" cy="1440379"/>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Descending branch</a:t>
          </a:r>
        </a:p>
      </dsp:txBody>
      <dsp:txXfrm>
        <a:off x="4264047" y="3357383"/>
        <a:ext cx="2796385" cy="1356005"/>
      </dsp:txXfrm>
    </dsp:sp>
    <dsp:sp modelId="{3B85364A-D595-44E0-BDBC-FB875D20F492}">
      <dsp:nvSpPr>
        <dsp:cNvPr id="0" name=""/>
        <dsp:cNvSpPr/>
      </dsp:nvSpPr>
      <dsp:spPr>
        <a:xfrm>
          <a:off x="7102619" y="4008140"/>
          <a:ext cx="1152303" cy="54492"/>
        </a:xfrm>
        <a:custGeom>
          <a:avLst/>
          <a:gdLst/>
          <a:ahLst/>
          <a:cxnLst/>
          <a:rect l="0" t="0" r="0" b="0"/>
          <a:pathLst>
            <a:path>
              <a:moveTo>
                <a:pt x="0" y="27246"/>
              </a:moveTo>
              <a:lnTo>
                <a:pt x="1152303" y="27246"/>
              </a:lnTo>
            </a:path>
          </a:pathLst>
        </a:custGeom>
        <a:noFill/>
        <a:ln w="1905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9964" y="4006579"/>
        <a:ext cx="57615" cy="57615"/>
      </dsp:txXfrm>
    </dsp:sp>
    <dsp:sp modelId="{87847DED-7A32-413F-A506-AAFDCE6C4F1E}">
      <dsp:nvSpPr>
        <dsp:cNvPr id="0" name=""/>
        <dsp:cNvSpPr/>
      </dsp:nvSpPr>
      <dsp:spPr>
        <a:xfrm>
          <a:off x="8254923" y="3315196"/>
          <a:ext cx="2880759" cy="1440379"/>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Periosteal arteries</a:t>
          </a:r>
        </a:p>
      </dsp:txBody>
      <dsp:txXfrm>
        <a:off x="8297110" y="3357383"/>
        <a:ext cx="2796385" cy="1356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DC9A-DBB9-46ED-B19E-8936693942B8}">
      <dsp:nvSpPr>
        <dsp:cNvPr id="0" name=""/>
        <dsp:cNvSpPr/>
      </dsp:nvSpPr>
      <dsp:spPr>
        <a:xfrm>
          <a:off x="2307" y="1301811"/>
          <a:ext cx="3565920" cy="14263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dirty="0" err="1">
              <a:latin typeface="Calibri"/>
              <a:cs typeface="Calibri"/>
            </a:rPr>
            <a:t>Upto</a:t>
          </a:r>
          <a:r>
            <a:rPr lang="en-US" sz="3700" kern="1200" dirty="0">
              <a:latin typeface="Calibri"/>
              <a:cs typeface="Calibri"/>
            </a:rPr>
            <a:t> 25yrs of age</a:t>
          </a:r>
          <a:endParaRPr lang="en-US" sz="3700" b="0" i="0" u="none" strike="noStrike" kern="1200" cap="none" baseline="0" noProof="0" dirty="0">
            <a:solidFill>
              <a:srgbClr val="010000"/>
            </a:solidFill>
            <a:latin typeface="Calibri"/>
            <a:cs typeface="Calibri"/>
          </a:endParaRPr>
        </a:p>
      </dsp:txBody>
      <dsp:txXfrm>
        <a:off x="715491" y="1301811"/>
        <a:ext cx="2139552" cy="1426368"/>
      </dsp:txXfrm>
    </dsp:sp>
    <dsp:sp modelId="{981B082C-3778-40FB-B244-8F847400A7FE}">
      <dsp:nvSpPr>
        <dsp:cNvPr id="0" name=""/>
        <dsp:cNvSpPr/>
      </dsp:nvSpPr>
      <dsp:spPr>
        <a:xfrm>
          <a:off x="3104658" y="142305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Calibri"/>
              <a:cs typeface="Calibri"/>
            </a:rPr>
            <a:t> Dentition </a:t>
          </a:r>
        </a:p>
      </dsp:txBody>
      <dsp:txXfrm>
        <a:off x="3696601" y="1423052"/>
        <a:ext cx="1775828" cy="1183885"/>
      </dsp:txXfrm>
    </dsp:sp>
    <dsp:sp modelId="{BECA0FB2-FF64-41F9-92F9-1CD7A69E0B15}">
      <dsp:nvSpPr>
        <dsp:cNvPr id="0" name=""/>
        <dsp:cNvSpPr/>
      </dsp:nvSpPr>
      <dsp:spPr>
        <a:xfrm>
          <a:off x="5650012" y="142305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libri"/>
              <a:cs typeface="Calibri"/>
            </a:rPr>
            <a:t> Ossification</a:t>
          </a:r>
        </a:p>
      </dsp:txBody>
      <dsp:txXfrm>
        <a:off x="6241955" y="1423052"/>
        <a:ext cx="1775828" cy="1183885"/>
      </dsp:txXfrm>
    </dsp:sp>
    <dsp:sp modelId="{7E38E268-707A-4EEB-BF48-22C9E9CC1EE0}">
      <dsp:nvSpPr>
        <dsp:cNvPr id="0" name=""/>
        <dsp:cNvSpPr/>
      </dsp:nvSpPr>
      <dsp:spPr>
        <a:xfrm>
          <a:off x="2307" y="2927870"/>
          <a:ext cx="3565920" cy="14263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dirty="0">
              <a:latin typeface="Calibri"/>
              <a:cs typeface="Calibri"/>
            </a:rPr>
            <a:t>25yrs onwards</a:t>
          </a:r>
        </a:p>
      </dsp:txBody>
      <dsp:txXfrm>
        <a:off x="715491" y="2927870"/>
        <a:ext cx="2139552" cy="1426368"/>
      </dsp:txXfrm>
    </dsp:sp>
    <dsp:sp modelId="{15B4CE7E-1D83-4191-B889-9FDCDE57D890}">
      <dsp:nvSpPr>
        <dsp:cNvPr id="0" name=""/>
        <dsp:cNvSpPr/>
      </dsp:nvSpPr>
      <dsp:spPr>
        <a:xfrm>
          <a:off x="3104658" y="304911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Calibri"/>
              <a:cs typeface="Calibri"/>
            </a:rPr>
            <a:t>Cranial sutures </a:t>
          </a:r>
        </a:p>
      </dsp:txBody>
      <dsp:txXfrm>
        <a:off x="3696601" y="3049112"/>
        <a:ext cx="1775828" cy="1183885"/>
      </dsp:txXfrm>
    </dsp:sp>
    <dsp:sp modelId="{D52D2E0C-FBCA-455F-BAD4-EF446D88619C}">
      <dsp:nvSpPr>
        <dsp:cNvPr id="0" name=""/>
        <dsp:cNvSpPr/>
      </dsp:nvSpPr>
      <dsp:spPr>
        <a:xfrm>
          <a:off x="5650012" y="304911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libri"/>
              <a:cs typeface="Calibri"/>
            </a:rPr>
            <a:t> Pubic symphysis</a:t>
          </a:r>
        </a:p>
      </dsp:txBody>
      <dsp:txXfrm>
        <a:off x="6241955" y="3049112"/>
        <a:ext cx="1775828" cy="1183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2"/>
    </inkml:context>
    <inkml:brush xml:id="br0">
      <inkml:brushProperty name="width" value="0.1" units="cm"/>
      <inkml:brushProperty name="height" value="0.1" units="cm"/>
    </inkml:brush>
  </inkml:definitions>
  <inkml:trace contextRef="#ctx0" brushRef="#br0">10601 2968 16383 0 0,'0'-22'0'0'0,"-7"-8"0"0"0,-3 9 0 0 0,0 15 0 0 0,3 17 0 0 0,1 14 0 0 0,3 9 0 0 0,1 0-16383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1"/>
    </inkml:context>
    <inkml:brush xml:id="br0">
      <inkml:brushProperty name="width" value="0.1" units="cm"/>
      <inkml:brushProperty name="height" value="0.1" units="cm"/>
      <inkml:brushProperty name="color" value="#FFFFFF"/>
    </inkml:brush>
  </inkml:definitions>
  <inkml:trace contextRef="#ctx0" brushRef="#br0">12022 2165 16383 0 0,'0'-7'0'0'0,"7"-11"0"0"0,11-1 0 0 0,16-6 0 0 0,11 2 0 0 0,-11 4 0 0 0,-17 7 0 0 0,-21 4 0 0 0,-16 4 0 0 0,-12 2 0 0 0,-9 2 0 0 0,-4 1 0 0 0,-2 0 0 0 0,21 0 0 0 0,24 0 0 0 0,33 7 0 0 0,20 2 0 0 0,9 7 0 0 0,1 1 0 0 0,-32 4 0 0 0,-36 0 0 0 0,-32-6 0 0 0,-16 3 0 0 0,-15-1 0 0 0,-2-5 0 0 0,3-4 0 0 0,21-4 0 0 0,27-2 0 0 0,23-2 0 0 0,27-1 0 0 0,16-1 0 0 0,-14 0 0 0 0,-21 0 0 0 0,-19 1 0 0 0,-23-1 0 0 0,-13 1 0 0 0,0-7 0 0 0,23-11 0 0 0,23-9 0 0 0,27-8 0 0 0,30-5 0 0 0,28 4 0 0 0,7 1 0 0 0,-5 6 0 0 0,-24 8 0 0 0,-39 8 0 0 0,-39 6 0 0 0,-38 4 0 0 0,-19 2 0 0 0,-12 2 0 0 0,-7 1 0 0 0,4 0 0 0 0,10-1 0 0 0,25 0 0 0 0,28-1 0 0 0,26 1 0 0 0,28-1 0 0 0,15 0 0 0 0,8 0 0 0 0,-13 0 0 0 0,-35 0 0 0 0,-43 0 0 0 0,-36 0 0 0 0,-36 0 0 0 0,-15 0 0 0 0,-8 0 0 0 0,3-8 0 0 0,23-9 0 0 0,38-3 0 0 0,45 3 0 0 0,48 4 0 0 0,36 4 0 0 0,30 4 0 0 0,14 2 0 0 0,-3 3 0 0 0,-4 0 0 0 0,-26 1 0 0 0,-48-1 0 0 0,-58 16 0 0 0,-53 12 0 0 0,-57 17 0 0 0,-26 0 0 0 0,1-8 0 0 0,21-9 0 0 0,51-10 0 0 0,57-16 0 0 0,65-15 0 0 0,66-21 0 0 0,48-11 0 0 0,45-14 0 0 0,13 3 0 0 0,-11 4 0 0 0,-30 11 0 0 0,-49 12 0 0 0,-58 11 0 0 0,-52 9 0 0 0,-40 5 0 0 0,-29 5 0 0 0,-16 0 0 0 0,-9 2 0 0 0,6-1 0 0 0,24 0 0 0 0,32-1 0 0 0,37 0 0 0 0,25-1 0 0 0,16 1 0 0 0,8-1 0 0 0,-12-1 0 0 0,-28 1 0 0 0,-38 0 0 0 0,-37 0 0 0 0,-30 0 0 0 0,-22 8 0 0 0,-13 2 0 0 0,7-1 0 0 0,33-1 0 0 0,53-3 0 0 0,55-1 0 0 0,55-3 0 0 0,45 0 0 0 0,24-1 0 0 0,3-8 0 0 0,-30-2 0 0 0,-51 0 0 0 0,-51 2 0 0 0,-50 2 0 0 0,-27 3 0 0 0,-10 1 0 0 0,0 1 0 0 0,12 16 0 0 0,10 13 0 0 0,12 9 0 0 0,-1 13 0 0 0,6 13 0 0 0,1 4 0 0 0,6 12 0 0 0,-7 1 0 0 0,2-6 0 0 0,6-8 0 0 0,1-15 0 0 0,-3-17 0 0 0,-5-13 0 0 0,11-11 0 0 0,9 0 0 0 0,8 7 0 0 0,3 7 0 0 0,3 8 0 0 0,1 5 0 0 0,-7 4 0 0 0,-3 3 0 0 0,0-7-16383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2"/>
    </inkml:context>
    <inkml:brush xml:id="br0">
      <inkml:brushProperty name="width" value="0.1" units="cm"/>
      <inkml:brushProperty name="height" value="0.1" units="cm"/>
      <inkml:brushProperty name="color" value="#FFFFFF"/>
    </inkml:brush>
  </inkml:definitions>
  <inkml:trace contextRef="#ctx0" brushRef="#br0">10716 2845 16383 0 0,'0'-7'0'0'0,"7"-11"0"0"0,3-9 0 0 0,7 0 0 0 0,1-3 0 0 0,4 4 0 0 0,7 5 0 0 0,-3 0 0 0 0,3 3 0 0 0,4 5 0 0 0,3-3 0 0 0,-4-7 0 0 0,0 2 0 0 0,-6-5 0 0 0,-7-4 0 0 0,-6-12 0 0 0,1-7 0 0 0,-1-2 0 0 0,-3-1 0 0 0,4 2 0 0 0,-7 9 0 0 0,-13 19 0 0 0,-13 14 0 0 0,-10 7 0 0 0,-1-3 0 0 0,5-8 0 0 0,7-10 0 0 0,6-9 0 0 0,13 1 0 0 0,6 6-16383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3"/>
    </inkml:context>
    <inkml:brush xml:id="br0">
      <inkml:brushProperty name="width" value="0.2" units="cm"/>
      <inkml:brushProperty name="height" value="0.2" units="cm"/>
      <inkml:brushProperty name="color" value="#FFFFFF"/>
    </inkml:brush>
  </inkml:definitions>
  <inkml:trace contextRef="#ctx0" brushRef="#br0">12328 1988 16383 0 0,'0'7'0'0'0,"0"11"0"0"0,-8 1 0 0 0,-9 6 0 0 0,-10-2 0 0 0,-1 3 0 0 0,-9-3 0 0 0,-7-6 0 0 0,4 3 0 0 0,2-3 0 0 0,14-12 0 0 0,12-14 0 0 0,23-13 0 0 0,16-10 0 0 0,20-7 0 0 0,8 2 0 0 0,-12 9 0 0 0,-21 23 0 0 0,-21 20 0 0 0,-27 23 0 0 0,-16 12 0 0 0,-15 5 0 0 0,-7 9 0 0 0,1-8 0 0 0,4-4 0 0 0,11-5 0 0 0,22-17 0 0 0,30-22 0 0 0,15-27 0 0 0,18-17 0 0 0,11-11 0 0 0,5 3 0 0 0,1 2 0 0 0,-2 7 0 0 0,-17 18 0 0 0,-29 11 0 0 0,-30 30 0 0 0,-27 18 0 0 0,-12 9 0 0 0,-11-4 0 0 0,16-10 0 0 0,25-11 0 0 0,25-10 0 0 0,21-16 0 0 0,25-14 0 0 0,12-6 0 0 0,5-6 0 0 0,2 0 0 0 0,-3 6 0 0 0,-2 5 0 0 0,-10-1 0 0 0,-5 1 0 0 0,-1 4 0 0 0,1 3 0 0 0,-14 3 0 0 0,-17 3 0 0 0,-26 1 0 0 0,-16 2 0 0 0,-18 7 0 0 0,-6 2 0 0 0,-16 0 0 0 0,-3 6 0 0 0,5 7 0 0 0,0 0 0 0 0,5-3 0 0 0,14 1 0 0 0,25-17 0 0 0,31-25 0 0 0,39-23 0 0 0,27-27 0 0 0,25-9 0 0 0,19-13 0 0 0,6 9 0 0 0,-2 4 0 0 0,-6 8 0 0 0,-13 16 0 0 0,-32 18 0 0 0,-33 15 0 0 0,-37 11 0 0 0,-40 16 0 0 0,-20 7 0 0 0,-13 9 0 0 0,-9 1 0 0 0,-4 5 0 0 0,6 5 0 0 0,10-3 0 0 0,3-6 0 0 0,7 1 0 0 0,6 4 0 0 0,7-2 0 0 0,27-7 0 0 0,25-5 0 0 0,35-20 0 0 0,43-17 0 0 0,37-18 0 0 0,37-18 0 0 0,16-6 0 0 0,-6 8 0 0 0,-15 7 0 0 0,-26 11 0 0 0,-39 14 0 0 0,-50 10 0 0 0,-44 8 0 0 0,-43 13 0 0 0,-34 21 0 0 0,-40 21 0 0 0,-19 9 0 0 0,-8 11 0 0 0,-7 9 0 0 0,-20 36 0 0 0,-9 22 0 0 0,13 26 0 0 0,15 7 0 0 0,20-1 0 0 0,35-22 0 0 0,29-28 0 0 0,50-48 0 0 0,46-44 0 0 0,43-55 0 0 0,41-38 0 0 0,27-30 0 0 0,6-5 0 0 0,-4 7 0 0 0,-38 29 0 0 0,-58 39 0 0 0,-64 56 0 0 0,-48 37 0 0 0,-42 39 0 0 0,-29 24 0 0 0,-12 12 0 0 0,7-9 0 0 0,22-27 0 0 0,34-23 0 0 0,35-34 0 0 0,50-46 0 0 0,35-46 0 0 0,44-60 0 0 0,34-49 0 0 0,23-22 0 0 0,6-9 0 0 0,-4 10 0 0 0,-31 44 0 0 0,-45 44 0 0 0,-46 59 0 0 0,-38 50 0 0 0,-35 36 0 0 0,-21 24 0 0 0,-2 13 0 0 0,9-3 0 0 0,25-31 0 0 0,31-41 0 0 0,43-38 0 0 0,34-47 0 0 0,40-34 0 0 0,19-15 0 0 0,7 5 0 0 0,-16 12 0 0 0,-16 25 0 0 0,-31 23 0 0 0,-37 21 0 0 0,-37 30 0 0 0,-37 30 0 0 0,-37 32 0 0 0,-33 43 0 0 0,-24 34 0 0 0,-8 22 0 0 0,2 22 0 0 0,5 1 0 0 0,29-14 0 0 0,36-46 0 0 0,49-72 0 0 0,61-69 0 0 0,58-69 0 0 0,53-57 0 0 0,42-42 0 0 0,14-12 0 0 0,6 4 0 0 0,-23 28 0 0 0,-32 41 0 0 0,-55 50 0 0 0,-56 51 0 0 0,-47 38 0 0 0,-28 23 0 0 0,-6 13 0 0 0,7-3-16383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4"/>
    </inkml:context>
    <inkml:brush xml:id="br0">
      <inkml:brushProperty name="width" value="0.2" units="cm"/>
      <inkml:brushProperty name="height" value="0.2" units="cm"/>
      <inkml:brushProperty name="color" value="#FFFFFF"/>
    </inkml:brush>
  </inkml:definitions>
  <inkml:trace contextRef="#ctx0" brushRef="#br0">12176 2255 16383 0 0,'-7'0'0'0'0,"-11"0"0"0"0,-16 8 0 0 0,-11 9 0 0 0,-4 3 0 0 0,-2-3 0 0 0,7 4 0 0 0,5-2 0 0 0,1-5 0 0 0,6 4 0 0 0,18-2 0 0 0,9-11 0 0 0,15-6 0 0 0,12-3 0 0 0,10-1 0 0 0,7 0 0 0 0,-3-6 0 0 0,0-1 0 0 0,-6-7 0 0 0,-1 1 0 0 0,-5-5 0 0 0,0 2 0 0 0,-3-3 0 0 0,2 3 0 0 0,-3-3 0 0 0,3 2 0 0 0,-11 6 0 0 0,-14 5 0 0 0,-22 12 0 0 0,-14 13 0 0 0,-16 12 0 0 0,-6 2 0 0 0,-1 3 0 0 0,-4 4 0 0 0,1 4 0 0 0,3-6 0 0 0,13 1 0 0 0,7 0 0 0 0,3 3 0 0 0,0-5 0 0 0,7 0 0 0 0,1 1 0 0 0,-2 3 0 0 0,-3-5 0 0 0,12-7 0 0 0,18-8 0 0 0,16-7 0 0 0,15-5 0 0 0,10-2 0 0 0,6-3 0 0 0,4-1 0 0 0,1 1 0 0 0,-7-8 0 0 0,-3-2 0 0 0,0-7 0 0 0,-6-7 0 0 0,-9-8 0 0 0,-16 3 0 0 0,-16 5 0 0 0,-21 15 0 0 0,-21 10 0 0 0,-23 26 0 0 0,-7 10 0 0 0,-5 20 0 0 0,-2 2 0 0 0,7 5 0 0 0,9-8 0 0 0,25-13 0 0 0,35-22 0 0 0,28-28 0 0 0,26-29 0 0 0,21-15 0 0 0,8-6 0 0 0,-1-1 0 0 0,-5 2 0 0 0,-5 11 0 0 0,-6 6 0 0 0,-18 9 0 0 0,-24 25 0 0 0,-21 14 0 0 0,-16 13 0 0 0,-11 10 0 0 0,-7 8 0 0 0,4-11 0 0 0,17-17 0 0 0,26-26 0 0 0,44-40 0 0 0,13-11-16383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5"/>
    </inkml:context>
    <inkml:brush xml:id="br0">
      <inkml:brushProperty name="width" value="0.2" units="cm"/>
      <inkml:brushProperty name="height" value="0.2" units="cm"/>
      <inkml:brushProperty name="color" value="#FFFFFF"/>
    </inkml:brush>
  </inkml:definitions>
  <inkml:trace contextRef="#ctx0" brushRef="#br0">11987 2011 16383 0 0,'-7'0'0'0'0,"-11"0"0"0"0,-9 7 0 0 0,-7 11 0 0 0,-7 1 0 0 0,-2 6 0 0 0,13-2 0 0 0,19-5 0 0 0,19-12 0 0 0,15-16 0 0 0,-3-5 0 0 0,-13-1 0 0 0,-15 3 0 0 0,-21 11 0 0 0,-13 6 0 0 0,-15 2 0 0 0,3 7 0 0 0,3 2 0 0 0,2-1 0 0 0,3 3 0 0 0,1 0 0 0 0,8 4 0 0 0,4-1 0 0 0,-1 3 0 0 0,-2-3 0 0 0,-3-3 0 0 0,7 1 0 0 0,-1 6 0 0 0,0 7 0 0 0,-4-3 0 0 0,6 2 0 0 0,0-4 0 0 0,12-7 0 0 0,18-22 0 0 0,16-9 0 0 0,13-12 0 0 0,10-8 0 0 0,12 1 0 0 0,7-1 0 0 0,-1 4 0 0 0,-1 7 0 0 0,-2 7 0 0 0,-4 6 0 0 0,-9-3 0 0 0,-4 0 0 0 0,-17 3 0 0 0,-17 9 0 0 0,-26 12 0 0 0,-15 4 0 0 0,-9 7 0 0 0,-3-1 0 0 0,-1 3 0 0 0,15-2 0 0 0,23-6 0 0 0,28-14 0 0 0,26-14 0 0 0,15-6 0 0 0,12-7 0 0 0,3-1 0 0 0,-11-3 0 0 0,-23 3 0 0 0,-25 6 0 0 0,-29 13 0 0 0,-19 15 0 0 0,-19 6 0 0 0,-14 15 0 0 0,-3 9 0 0 0,3-1 0 0 0,22-7 0 0 0,25-10 0 0 0,33-9 0 0 0,22-5 0 0 0,12-6 0 0 0,-8-1 0 0 0,-25-3 0 0 0,-23 1 0 0 0,-23 6 0 0 0,-14 4 0 0 0,-6-1 0 0 0,7 7 0 0 0,18 0 0 0 0,22-2 0 0 0,13 4 0 0 0,13 6 0 0 0,3 8 0 0 0,-2-2-16383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6"/>
    </inkml:context>
    <inkml:brush xml:id="br0">
      <inkml:brushProperty name="width" value="0.05" units="cm"/>
      <inkml:brushProperty name="height" value="0.05" units="cm"/>
    </inkml:brush>
  </inkml:definitions>
  <inkml:trace contextRef="#ctx0" brushRef="#br0">11225 2256 16383 0 0,'23'0'0'0'0,"14"0"0"0"0,2-8 0 0 0,1-2 0 0 0,-44 16 0 0 0,-21 14 0 0 0,-13 11 0 0 0,-9 8 0 0 0,5-3-16383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7"/>
    </inkml:context>
    <inkml:brush xml:id="br0">
      <inkml:brushProperty name="width" value="0.05" units="cm"/>
      <inkml:brushProperty name="height" value="0.05" units="cm"/>
    </inkml:brush>
  </inkml:definitions>
  <inkml:trace contextRef="#ctx0" brushRef="#br0">11194 2401 16383 0 0,'0'-24'0'0'0,"0"-16"0"0"0,0-1-16383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3"/>
    </inkml:context>
    <inkml:brush xml:id="br0">
      <inkml:brushProperty name="width" value="0.1" units="cm"/>
      <inkml:brushProperty name="height" value="0.1" units="cm"/>
    </inkml:brush>
  </inkml:definitions>
  <inkml:trace contextRef="#ctx0" brushRef="#br0">10504 2990 16383 0 0,'0'15'0'0'0,"0"12"0"0"0,0 2-16383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4"/>
    </inkml:context>
    <inkml:brush xml:id="br0">
      <inkml:brushProperty name="width" value="0.1" units="cm"/>
      <inkml:brushProperty name="height" value="0.1" units="cm"/>
    </inkml:brush>
  </inkml:definitions>
  <inkml:trace contextRef="#ctx0" brushRef="#br0">10504 3069 16383 0 0,'0'15'0'0'0,"0"5"-16383"0"0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5"/>
    </inkml:context>
    <inkml:brush xml:id="br0">
      <inkml:brushProperty name="width" value="0.1" units="cm"/>
      <inkml:brushProperty name="height" value="0.1" units="cm"/>
    </inkml:brush>
  </inkml:definitions>
  <inkml:trace contextRef="#ctx0" brushRef="#br0">10504 3254 16383 0 0,'0'15'0'0'0,"0"13"0"0"0,22 8 0 0 0,16 7 0 0 0,0-5-16383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6"/>
    </inkml:context>
    <inkml:brush xml:id="br0">
      <inkml:brushProperty name="width" value="0.1" units="cm"/>
      <inkml:brushProperty name="height" value="0.1" units="cm"/>
    </inkml:brush>
  </inkml:definitions>
  <inkml:trace contextRef="#ctx0" brushRef="#br0">10610 3440 16383 0 0,'15'45'0'0'0,"5"22"0"0"0,-1 7 0 0 0,4-8 0 0 0,-3-9 0 0 0,-3-6 0 0 0,-6-12-16383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7"/>
    </inkml:context>
    <inkml:brush xml:id="br0">
      <inkml:brushProperty name="width" value="0.1" units="cm"/>
      <inkml:brushProperty name="height" value="0.1" units="cm"/>
      <inkml:brushProperty name="color" value="#FFFFFF"/>
    </inkml:brush>
  </inkml:definitions>
  <inkml:trace contextRef="#ctx0" brushRef="#br0">12041 2220 16383 0 0,'-15'0'0'0'0,"-13"0"0"0"0,-8 7 0 0 0,-6 3 0 0 0,-4 7 0 0 0,7 9 0 0 0,2-2 0 0 0,-1-3 0 0 0,0-6 0 0 0,6 2 0 0 0,0-2 0 0 0,-1 12 0 0 0,-3 8 0 0 0,-2 6 0 0 0,4 4 0 0 0,2-6 0 0 0,-3-2 0 0 0,6 7 0 0 0,0-3 0 0 0,5-2 0 0 0,-1-7 0 0 0,-4-9 0 0 0,3-16 0 0 0,21-24 0 0 0,19-32 0 0 0,30-29 0 0 0,21-25 0 0 0,16-17 0 0 0,1 12 0 0 0,-6 9 0 0 0,-8 22 0 0 0,-8 16 0 0 0,-7 18 0 0 0,-5 17 0 0 0,-18 13 0 0 0,-22 16 0 0 0,-27 30 0 0 0,-40 24 0 0 0,-33 33 0 0 0,-23 23 0 0 0,-15 23 0 0 0,0 2 0 0 0,15-13 0 0 0,19-14 0 0 0,26-33 0 0 0,40-45 0 0 0,47-66 0 0 0,52-56 0 0 0,73-67 0 0 0,50-51 0 0 0,15-20 0 0 0,-13 20 0 0 0,-39 39 0 0 0,-46 54 0 0 0,-56 55 0 0 0,-53 45 0 0 0,-41 40 0 0 0,-43 30 0 0 0,-23 28 0 0 0,-8 7 0 0 0,0 4 0 0 0,6-7 0 0 0,12-4 0 0 0,17-9 0 0 0,21-9 0 0 0,28-23 0 0 0,35-35 0 0 0,46-32 0 0 0,30-36 0 0 0,16-23 0 0 0,-1 4 0 0 0,-16 7 0 0 0,-37 16 0 0 0,-47 33 0 0 0,-47 34 0 0 0,-28 32 0 0 0,-31 30 0 0 0,-12 32 0 0 0,-7 15 0 0 0,11 8 0 0 0,18-10 0 0 0,26-17 0 0 0,41-34 0 0 0,34-42 0 0 0,32-34 0 0 0,25-38 0 0 0,18-18 0 0 0,12-20 0 0 0,5-4 0 0 0,-5 6 0 0 0,-10 10 0 0 0,-18 9 0 0 0,-26 17 0 0 0,-34 30 0 0 0,-32 26 0 0 0,-26 18 0 0 0,-16 28 0 0 0,-20 35 0 0 0,-15 31 0 0 0,3 11 0 0 0,13-3 0 0 0,37-45 0 0 0,36-68 0 0 0,51-50 0 0 0,36-51 0 0 0,29-32 0 0 0,20-12 0 0 0,7 1 0 0 0,-11 8 0 0 0,-16 23 0 0 0,-32 30 0 0 0,-34 24 0 0 0,-38 29 0 0 0,-31 30 0 0 0,-32 29 0 0 0,-18 13 0 0 0,-2 12 0 0 0,0 2 0 0 0,8 4 0 0 0,3-4 0 0 0,16-7 0 0 0,18-22 0 0 0,26-32 0 0 0,38-35 0 0 0,23-27 0 0 0,21-20 0 0 0,22-13 0 0 0,5-7 0 0 0,1-4 0 0 0,-5 16 0 0 0,-34 20 0 0 0,-31 27 0 0 0,-35 28 0 0 0,-37 29 0 0 0,-17 18 0 0 0,-3 16 0 0 0,-6 6 0 0 0,12-1 0 0 0,1-11 0 0 0,13-7 0 0 0,23-11 0 0 0,30-27 0 0 0,39-30 0 0 0,28-26 0 0 0,17-20 0 0 0,9-5 0 0 0,-11 1 0 0 0,-12 6 0 0 0,-25 14 0 0 0,-28 16 0 0 0,-32 22 0 0 0,-29 20 0 0 0,-13 32 0 0 0,-21 10 0 0 0,-3 11 0 0 0,-4 3 0 0 0,13-1 0 0 0,26-19 0 0 0,28-23 0 0 0,33-24 0 0 0,21-24 0 0 0,19-24 0 0 0,15-17 0 0 0,4-4 0 0 0,-11 3 0 0 0,-24 20 0 0 0,-26 28 0 0 0,-22 24 0 0 0,-18 12 0 0 0,-12 12 0 0 0,-6 9 0 0 0,12-2 0 0 0,19-13 0 0 0,11-18 0 0 0,0-8 0 0 0,-8-4 0 0 0,-9 8 0 0 0,-9 4 0 0 0,8 2 0 0 0,15-7 0 0 0,1-2 0 0 0,9-9 0 0 0,-4-1 0 0 0,-9 10 0 0 0,-3 13 0 0 0,-7 5 0 0 0,-1 9 0 0 0,4 7 0 0 0,-4 0 0 0 0,-5 2 0 0 0,1 4 0 0 0,5 3 0 0 0,-2-4 0 0 0,3-1 0 0 0,12-13 0 0 0,14-17 0 0 0,13-9 0 0 0,11-18 0 0 0,8-6 0 0 0,-4-4 0 0 0,-7 19 0 0 0,-17 12 0 0 0,-10 13 0 0 0,-12 14 0 0 0,-6 10 0 0 0,-6 7 0 0 0,-1 12 0 0 0,5-19 0 0 0,12-21 0 0 0,15-21 0 0 0,13-16 0 0 0,-4 18 0 0 0,-13 33 0 0 0,-23 35 0 0 0,-15 29 0 0 0,-9 15 0 0 0,-6-4 0 0 0,6-11 0 0 0,9-28 0 0 0,19-40 0 0 0,11-38 0 0 0,22-25 0 0 0,14-12 0 0 0,2-13 0 0 0,2 6 0 0 0,-4 5 0 0 0,-9 27 0 0 0,-8 40 0 0 0,-14 27 0 0 0,-8 20 0 0 0,-2 9 0 0 0,-8-8 0 0 0,-1-6 0 0 0,3-28 0 0 0,10-32 0 0 0,15-32 0 0 0,11-23 0 0 0,11-16 0 0 0,-1 11 0 0 0,-13 34 0 0 0,-10 35 0 0 0,-14 34 0 0 0,-6 25 0 0 0,-9 1 0 0 0,0-16 0 0 0,2-32 0 0 0,12-19 0 0 0,8-15 0 0 0,2-13 0 0 0,2 7 0 0 0,-2 15 0 0 0,-7 10 0 0 0,-12 4 0 0 0,-3-6 0 0 0,2-10 0 0 0,3-17 0 0 0,4-13 0 0 0,4-5 0 0 0,2-3 0 0 0,9-1 0 0 0,12 10 0 0 0,2 3 0 0 0,6 8 0 0 0,5 2 0 0 0,5 6 0 0 0,-3 13 0 0 0,-15 10 0 0 0,-11 11 0 0 0,-13 11 0 0 0,-7-6 0 0 0,0-13 0 0 0,-6-7 0 0 0,-7 4 0 0 0,-7 10 0 0 0,3 17 0 0 0,-2 5 0 0 0,5 4 0 0 0,7-13 0 0 0,7-16 0 0 0,6-18 0 0 0,4-15 0 0 0,2-10 0 0 0,2 7 0 0 0,0 18 0 0 0,0 16 0 0 0,1 1 0 0 0,-2-9 0 0 0,1-11 0 0 0,-1-12 0 0 0,1-8 0 0 0,6 1 0 0 0,3-1 0 0 0,7 4 0 0 0,8 8 0 0 0,0 0 0 0 0,3 3 0 0 0,4 5 0 0 0,5 4 0 0 0,3 5 0 0 0,2 2 0 0 0,2 1 0 0 0,8 2 0 0 0,3 0 0 0 0,-1 0 0 0 0,-1 0 0 0 0,-3-1 0 0 0,-2 0 0 0 0,-2-7 0 0 0,-9-10 0 0 0,-10-10 0 0 0,-3 0 0 0 0,-5-3 0 0 0,-6-4 0 0 0,-5-4 0 0 0,-4-3 0 0 0,-10 6 0 0 0,-12 9 0 0 0,-10 8 0 0 0,-8 8 0 0 0,-12 5 0 0 0,-7 4 0 0 0,0 2 0 0 0,1 0 0 0 0,17 1 0 0 0,23 0 0 0 0,21-1 0 0 0,17 0 0 0 0,19-1 0 0 0,10 0 0 0 0,3 0 0 0 0,0 0 0 0 0,-2 0 0 0 0,-10 8 0 0 0,-21 2 0 0 0,-21 6 0 0 0,-18 2 0 0 0,-15-3 0 0 0,6-4 0 0 0,15-4 0 0 0,16-3 0 0 0,15-2 0 0 0,11-1 0 0 0,8-2 0 0 0,5 0 0 0 0,-6 8 0 0 0,-17 3 0 0 0,-12 6 0 0 0,-15 1 0 0 0,1-2 0 0 0,8-4 0 0 0,11-4 0 0 0,11-3 0 0 0,8-2 0 0 0,6-1 0 0 0,-4 6 0 0 0,-8 10 0 0 0,-9 9 0 0 0,0 0 0 0 0,-3 4 0 0 0,-4 4 0 0 0,-5 3 0 0 0,-11 4 0 0 0,-4 1 0 0 0,-9 2 0 0 0,-8-7 0 0 0,-1-2 0 0 0,4-15 0 0 0,14-10 0 0 0,16-7 0 0 0,13-5 0 0 0,11-1 0 0 0,8 0 0 0 0,-3-8 0 0 0,-16-1 0 0 0,-18 9 0 0 0,-18 4 0 0 0,-6 10 0 0 0,-6 3 0 0 0,-8-1 0 0 0,-4-2 0 0 0,-3-4 0 0 0,-10 5 0 0 0,-3 1 0 0 0,0-3 0 0 0,10 5 0 0 0,-3 0 0 0 0,6 5 0 0 0,4-1 0 0 0,-7 3 0 0 0,-4-1 0 0 0,7 3 0 0 0,-4 12 0 0 0,-2 8 0 0 0,6 3 0 0 0,-3 2 0 0 0,5 0 0 0 0,2-8 0 0 0,8-5 0 0 0,8 1 0 0 0,2-7 0 0 0,2-1 0 0 0,-1-6 0 0 0,-6-6 0 0 0,-7 2 0 0 0,-4-4 0 0 0,3 5 0 0 0,1-2 0 0 0,4-4-16383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8"/>
    </inkml:context>
    <inkml:brush xml:id="br0">
      <inkml:brushProperty name="width" value="0.1" units="cm"/>
      <inkml:brushProperty name="height" value="0.1" units="cm"/>
      <inkml:brushProperty name="color" value="#FFFFFF"/>
    </inkml:brush>
  </inkml:definitions>
  <inkml:trace contextRef="#ctx0" brushRef="#br0">11091 2603 16383 0 0,'8'0'0'0'0,"9"-8"0"0"0,10-2 0 0 0,8 1 0 0 0,5 1 0 0 0,-4-5 0 0 0,-1 0 0 0 0,2 1 0 0 0,-6-4 0 0 0,-1 1 0 0 0,2 2 0 0 0,-4-3 0 0 0,1 0 0 0 0,-5-4 0 0 0,1-6 0 0 0,3 1 0 0 0,-2-3 0 0 0,2 4 0 0 0,3 5 0 0 0,4 7 0 0 0,-4-3 0 0 0,0 2 0 0 0,3 2 0 0 0,3 4 0 0 0,2 3 0 0 0,2 2 0 0 0,-5 8 0 0 0,-17 12 0 0 0,-19 2 0 0 0,-25 5 0 0 0,-15 7 0 0 0,-8 4 0 0 0,-4 4 0 0 0,-1 3 0 0 0,2 1 0 0 0,-6 1 0 0 0,0 0 0 0 0,1-7 0 0 0,4-11 0 0 0,9-1 0 0 0,6-7 0 0 0,1-5 0 0 0,-1-6 0 0 0,6 4 0 0 0,1 0 0 0 0,13-3 0 0 0,17-2 0 0 0,15-11 0 0 0,21-3 0 0 0,12-9 0 0 0,5-2 0 0 0,1-5 0 0 0,-2 2 0 0 0,-8-4 0 0 0,-6 3 0 0 0,-8-3 0 0 0,-2 4 0 0 0,-6-3 0 0 0,1 3 0 0 0,-11 5 0 0 0,-23 12 0 0 0,-16 8 0 0 0,-27 18 0 0 0,-19 4 0 0 0,-4 7 0 0 0,3 4 0 0 0,6-4 0 0 0,8 0 0 0 0,7-6 0 0 0,11 1 0 0 0,22-13 0 0 0,20-16 0 0 0,19-15 0 0 0,13-5 0 0 0,9-7 0 0 0,5-6 0 0 0,2 3 0 0 0,0 7 0 0 0,-15 7 0 0 0,-29 15 0 0 0,-29 6 0 0 0,-11 12 0 0 0,-7 1 0 0 0,-3 0 0 0 0,-2-5 0 0 0,0-3 0 0 0,9-12 0 0 0,17-12 0 0 0,21-3 0 0 0,18 0 0 0 0,13 5 0 0 0,2-4 0 0 0,3 1 0 0 0,3 3 0 0 0,-6-3 0 0 0,1 1 0 0 0,1 2 0 0 0,-5-3 0 0 0,0 1 0 0 0,3 2 0 0 0,3-3 0 0 0,4 1 0 0 0,1 2 0 0 0,3 5 0 0 0,-6-5 0 0 0,-3 0 0 0 0,9-5 0 0 0,-11 0 0 0 0,-18 4 0 0 0,-19 3 0 0 0,-17 5 0 0 0,-3 10 0 0 0,-7 4 0 0 0,-3 9 0 0 0,-5 1 0 0 0,-3-2 0 0 0,-1 3 0 0 0,-1-1 0 0 0,0-4 0 0 0,15-4 0 0 0,20-4 0 0 0,19-3 0 0 0,16-2 0 0 0,11-9 0 0 0,7-10 0 0 0,-12-2 0 0 0,-18 2 0 0 0,-18 4 0 0 0,-17 5 0 0 0,-12 4 0 0 0,-7 2 0 0 0,10 2 0 0 0,18 1 0 0 0,19 1 0 0 0,16 0 0 0 0,12 0 0 0 0,7-1 0 0 0,5 1 0 0 0,1-1 0 0 0,1 0 0 0 0,-1 0 0 0 0,-8 0-16383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89"/>
    </inkml:context>
    <inkml:brush xml:id="br0">
      <inkml:brushProperty name="width" value="0.1" units="cm"/>
      <inkml:brushProperty name="height" value="0.1" units="cm"/>
      <inkml:brushProperty name="color" value="#FFFFFF"/>
    </inkml:brush>
  </inkml:definitions>
  <inkml:trace contextRef="#ctx0" brushRef="#br0">11537 2458 16383 0 0,'0'-8'0'0'0,"0"-24"0"0"0,-8-8 0 0 0,-2-3 0 0 0,-7 4 0 0 0,-1 2 0 0 0,3 0 0 0 0,4-1 0 0 0,-3 5 0 0 0,0 16 0 0 0,2 19 0 0 0,4 16 0 0 0,3 13 0 0 0,2 8 0 0 0,10-2 0 0 0,10-8 0 0 0,11-8 0 0 0,0-8-16383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5T07:33:13.990"/>
    </inkml:context>
    <inkml:brush xml:id="br0">
      <inkml:brushProperty name="width" value="0.1" units="cm"/>
      <inkml:brushProperty name="height" value="0.1" units="cm"/>
      <inkml:brushProperty name="color" value="#FFFFFF"/>
    </inkml:brush>
  </inkml:definitions>
  <inkml:trace contextRef="#ctx0" brushRef="#br0">11358 2428 16383 0 0,'-7'0'0'0'0,"-11"0"0"0"0,-9 0 0 0 0,-7 0 0 0 0,1-7 0 0 0,7-11 0 0 0,8-9 0 0 0,-1 0 0 0 0,3-3 0 0 0,4 11 0 0 0,5 16 0 0 0,10 9 0 0 0,12 3 0 0 0,12 1 0 0 0,1 5 0 0 0,3 1 0 0 0,3-3 0 0 0,5-4 0 0 0,2-2 0 0 0,2-4 0 0 0,1-1 0 0 0,0-2 0 0 0,1 7 0 0 0,-7 10 0 0 0,-11 9 0 0 0,-10 8 0 0 0,-14-1 0 0 0,-9 0 0 0 0,-11 2 0 0 0,-9-4 0 0 0,-8-8 0 0 0,-6-7 0 0 0,-4-7 0 0 0,6-13 0 0 0,10-12 0 0 0,16-12 0 0 0,18-8 0 0 0,24 2 0 0 0,20-1 0 0 0,11-2 0 0 0,16 6 0 0 0,11 0 0 0 0,12-2 0 0 0,-3-3 0 0 0,-2 5 0 0 0,-11 7 0 0 0,-12 8 0 0 0,-11 7 0 0 0,-22 5 0 0 0,-27 3 0 0 0,-22 9 0 0 0,-17 3 0 0 0,-11 0 0 0 0,-15 13 0 0 0,-5 3 0 0 0,0 3 0 0 0,9 5 0 0 0,5-3 0 0 0,4-1 0 0 0,0 3 0 0 0,0-5 0 0 0,7-7-16383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26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0883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3704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5154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E16E-72C7-C842-8567-F87644A91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C41FA-DDE8-E772-82FA-1A1187295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05298-4829-912A-972F-B59B7BCEEF9C}"/>
              </a:ext>
            </a:extLst>
          </p:cNvPr>
          <p:cNvSpPr>
            <a:spLocks noGrp="1"/>
          </p:cNvSpPr>
          <p:nvPr>
            <p:ph type="dt" sz="half" idx="10"/>
          </p:nvPr>
        </p:nvSpPr>
        <p:spPr/>
        <p:txBody>
          <a:bodyPr/>
          <a:lstStyle/>
          <a:p>
            <a:fld id="{72345051-2045-45DA-935E-2E3CA1A69ADC}" type="datetimeFigureOut">
              <a:rPr lang="en-US" smtClean="0"/>
              <a:t>4/16/2025</a:t>
            </a:fld>
            <a:endParaRPr lang="en-US" dirty="0"/>
          </a:p>
        </p:txBody>
      </p:sp>
      <p:sp>
        <p:nvSpPr>
          <p:cNvPr id="5" name="Footer Placeholder 4">
            <a:extLst>
              <a:ext uri="{FF2B5EF4-FFF2-40B4-BE49-F238E27FC236}">
                <a16:creationId xmlns:a16="http://schemas.microsoft.com/office/drawing/2014/main" id="{C8827952-BA46-017F-1647-F129D0E0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CD55B-95F9-8F8F-4E02-2804FC676A2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931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7A21-6F08-BDA8-AEA0-AF27E0E2A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E4D0A-59E9-0945-B347-0F435C4A1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AA595-B2D4-2314-C32B-3CE283A77CF5}"/>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EE3778A3-12CB-1C92-020F-84AEA6B89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CF9ED-BD85-F29D-2739-9E95AA81624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114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DE16-6265-5D8F-0431-CAB06D328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086AF7-CF78-7A20-011E-C0573383AD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8EEAE-4C24-A434-7D08-C6A09067F0C3}"/>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0CC4A8B7-EB62-6BB9-2BB5-B5C4F58C9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A2162-611F-617E-FB8C-A8FEC47A92C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111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DA0-FC19-39D2-55BA-C685B72A1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3FB17-30AA-37C5-F26C-0DDBE6903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553F1-7B02-8FE7-BF89-B71851D95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FCD1C-B8DA-E461-6570-5BE3D9296CF1}"/>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35582A7B-BAB6-CF49-0BB0-212D7F569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BD2A9-D863-9E12-AFB9-13DDB6D0928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3082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6AF0-B057-2665-F548-6577B8273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DBC23-E9AF-EC11-045A-6673BD121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C3C31-613D-B333-E93C-66859D570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3BE97-9FB2-4E10-01A4-7244211DE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5C4AB-6FC2-24F9-4011-9CBC878B5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978E7-0BB7-104E-272C-732CC727EFD8}"/>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8" name="Footer Placeholder 7">
            <a:extLst>
              <a:ext uri="{FF2B5EF4-FFF2-40B4-BE49-F238E27FC236}">
                <a16:creationId xmlns:a16="http://schemas.microsoft.com/office/drawing/2014/main" id="{683FB37E-804A-7801-98CA-C5886B6125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B70BD-7D73-5D0D-4758-ADB43A7AB7C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0919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32B7-469C-79CF-ADFC-B5F32ACE7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30551-9066-0E69-DC97-CBB3433BD18C}"/>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4" name="Footer Placeholder 3">
            <a:extLst>
              <a:ext uri="{FF2B5EF4-FFF2-40B4-BE49-F238E27FC236}">
                <a16:creationId xmlns:a16="http://schemas.microsoft.com/office/drawing/2014/main" id="{597A0D77-511C-7530-D111-5A72ACCD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54480-896E-6E38-76CB-AE8EBD418E6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5707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2EF10-3410-6DC0-7129-D8E4ADAE2806}"/>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3" name="Footer Placeholder 2">
            <a:extLst>
              <a:ext uri="{FF2B5EF4-FFF2-40B4-BE49-F238E27FC236}">
                <a16:creationId xmlns:a16="http://schemas.microsoft.com/office/drawing/2014/main" id="{5C6C7256-3ABC-4932-5B96-D0B824374D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CE3B4E-4CF6-60CE-0B26-63E7D1ACD8F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8898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7951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9F4-D456-24F7-FBBF-F75706DAF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1B2C04-606A-9575-6F13-784D718CA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6F510-E210-7F00-6804-B2FA75F6E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61BB5-CFD6-E0DE-6E61-1342D88DFA27}"/>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D0E1BB6D-1B15-713E-EABC-BD2B3AB3B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1268B-6E6E-C57A-810B-056E9C7D7BD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3141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D60B-C48D-593D-CF38-95B29F461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471A6-5B82-5D8D-54EB-8AAA96004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79B773-66AC-3AB7-45C0-2E54C4AF1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DFC52-C18A-8A6A-A77E-AF3163C0CDC3}"/>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CF40D538-2FCA-BBF7-F004-F949E68D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360CF-52B6-2D7D-E7F1-3D0A95EFB9F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644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62B-40EF-FCBD-AE39-B38C1B17A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78121E-62C0-9E73-4A4A-EBC714871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C54F-A58D-F74A-1A04-3D9CD474808D}"/>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C0D1382D-98E8-EFF8-5A91-7E1174A65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BB880-E6FD-C827-6953-8EC1E882391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327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AA81B-7B2C-168B-3C26-072A8A145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80B0F-7CB4-0AB4-391F-21D32D03D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99D91-FED7-F874-0814-48CDE164FF3B}"/>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0C0367FF-EB48-DEB2-705E-2AF3B5CD8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7637E-C7A3-39C2-6ED0-D07AD840FE0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920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416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690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516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3731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83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546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0743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537821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6" r:id="rId7"/>
    <p:sldLayoutId id="2147483737" r:id="rId8"/>
    <p:sldLayoutId id="2147483738" r:id="rId9"/>
    <p:sldLayoutId id="2147483739" r:id="rId10"/>
    <p:sldLayoutId id="2147483740" r:id="rId11"/>
    <p:sldLayoutId id="214748374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BC23A-AECF-DDAD-C96B-45BCB9FF7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2B7BD-20E8-E826-1E2E-B6B133B2F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AF90-D6EA-51FC-FC89-77E9874F9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345051-2045-45DA-935E-2E3CA1A69ADC}" type="datetimeFigureOut">
              <a:rPr lang="en-US" smtClean="0"/>
              <a:t>4/16/2025</a:t>
            </a:fld>
            <a:endParaRPr lang="en-US" dirty="0"/>
          </a:p>
        </p:txBody>
      </p:sp>
      <p:sp>
        <p:nvSpPr>
          <p:cNvPr id="5" name="Footer Placeholder 4">
            <a:extLst>
              <a:ext uri="{FF2B5EF4-FFF2-40B4-BE49-F238E27FC236}">
                <a16:creationId xmlns:a16="http://schemas.microsoft.com/office/drawing/2014/main" id="{F6D1119C-AD38-9502-41F3-B2C4DA112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B62840-C36F-A306-5F4F-DA65E8CD4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7277741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NULL"/><Relationship Id="rId7" Type="http://schemas.openxmlformats.org/officeDocument/2006/relationships/customXml" Target="../ink/ink3.xml"/><Relationship Id="rId12" Type="http://schemas.openxmlformats.org/officeDocument/2006/relationships/image" Target="NULL"/><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12.png"/><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customXml" Target="../ink/ink14.xml"/><Relationship Id="rId1" Type="http://schemas.openxmlformats.org/officeDocument/2006/relationships/slideLayout" Target="../slideLayouts/slideLayout14.xml"/><Relationship Id="rId6" Type="http://schemas.openxmlformats.org/officeDocument/2006/relationships/image" Target="NULL"/><Relationship Id="rId11" Type="http://schemas.openxmlformats.org/officeDocument/2006/relationships/customXml" Target="../ink/ink5.xml"/><Relationship Id="rId24" Type="http://schemas.openxmlformats.org/officeDocument/2006/relationships/image" Target="NULL"/><Relationship Id="rId32" Type="http://schemas.openxmlformats.org/officeDocument/2006/relationships/image" Target="NUL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3.xml"/><Relationship Id="rId30" Type="http://schemas.openxmlformats.org/officeDocument/2006/relationships/image" Target="NULL"/><Relationship Id="rId8" Type="http://schemas.openxmlformats.org/officeDocument/2006/relationships/image" Target="NUL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quizlet.com/379428558/bone-markings-flash-cards/"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1524000" y="1388310"/>
            <a:ext cx="9144000" cy="2116891"/>
          </a:xfrm>
          <a:solidFill>
            <a:schemeClr val="bg1"/>
          </a:solidFill>
          <a:ln>
            <a:noFill/>
          </a:ln>
        </p:spPr>
        <p:txBody>
          <a:bodyPr rtlCol="0">
            <a:noAutofit/>
          </a:bodyPr>
          <a:lstStyle/>
          <a:p>
            <a:r>
              <a:rPr lang="en-US" dirty="0"/>
              <a:t>MSK-I Module</a:t>
            </a:r>
            <a:br>
              <a:rPr lang="en-US" dirty="0">
                <a:solidFill>
                  <a:schemeClr val="bg1"/>
                </a:solidFill>
              </a:rPr>
            </a:br>
            <a:r>
              <a:rPr lang="en-US" sz="3600" dirty="0">
                <a:cs typeface="Times New Roman" pitchFamily="18" charset="0"/>
              </a:rPr>
              <a:t>1</a:t>
            </a:r>
            <a:r>
              <a:rPr lang="en-US" sz="3600" baseline="30000" dirty="0">
                <a:cs typeface="Times New Roman" pitchFamily="18" charset="0"/>
              </a:rPr>
              <a:t>st</a:t>
            </a:r>
            <a:r>
              <a:rPr lang="en-US" sz="3600" dirty="0">
                <a:cs typeface="Times New Roman" pitchFamily="18" charset="0"/>
              </a:rPr>
              <a:t> Year MBBS(LGIS)</a:t>
            </a:r>
            <a:br>
              <a:rPr lang="en-US" sz="3600" dirty="0">
                <a:cs typeface="Times New Roman" pitchFamily="18" charset="0"/>
              </a:rPr>
            </a:br>
            <a:r>
              <a:rPr lang="en-US" sz="3600" b="1" dirty="0">
                <a:cs typeface="Times New Roman" pitchFamily="18" charset="0"/>
              </a:rPr>
              <a:t>General Anatomy of Bones-II</a:t>
            </a:r>
            <a:br>
              <a:rPr lang="en-US" sz="3600" dirty="0">
                <a:solidFill>
                  <a:schemeClr val="bg1"/>
                </a:solidFill>
              </a:rPr>
            </a:br>
            <a:br>
              <a:rPr lang="en-US" sz="3600" dirty="0">
                <a:solidFill>
                  <a:schemeClr val="bg1"/>
                </a:solidFill>
              </a:rPr>
            </a:br>
            <a:endParaRPr lang="en-US" sz="3200" b="1" dirty="0">
              <a:solidFill>
                <a:schemeClr val="accent4">
                  <a:lumMod val="75000"/>
                </a:schemeClr>
              </a:solidFill>
            </a:endParaRPr>
          </a:p>
        </p:txBody>
      </p:sp>
      <p:sp>
        <p:nvSpPr>
          <p:cNvPr id="14340" name="Subtitle 2"/>
          <p:cNvSpPr>
            <a:spLocks noGrp="1" noChangeArrowheads="1"/>
          </p:cNvSpPr>
          <p:nvPr>
            <p:ph type="subTitle" idx="1"/>
          </p:nvPr>
        </p:nvSpPr>
        <p:spPr>
          <a:xfrm>
            <a:off x="-381001" y="5561690"/>
            <a:ext cx="6400800" cy="1676400"/>
          </a:xfrm>
        </p:spPr>
        <p:txBody>
          <a:bodyPr>
            <a:normAutofit/>
          </a:bodyPr>
          <a:lstStyle/>
          <a:p>
            <a:pPr>
              <a:lnSpc>
                <a:spcPts val="1500"/>
              </a:lnSpc>
            </a:pPr>
            <a:endParaRPr lang="en-US" altLang="en-US" b="1" dirty="0">
              <a:solidFill>
                <a:srgbClr val="7030A0"/>
              </a:solidFill>
              <a:cs typeface="Times New Roman" pitchFamily="18" charset="0"/>
            </a:endParaRPr>
          </a:p>
          <a:p>
            <a:pPr>
              <a:lnSpc>
                <a:spcPts val="1500"/>
              </a:lnSpc>
            </a:pPr>
            <a:r>
              <a:rPr lang="en-US" altLang="en-US" sz="2000" b="1" dirty="0">
                <a:cs typeface="Times New Roman" pitchFamily="18" charset="0"/>
              </a:rPr>
              <a:t>Presented by: </a:t>
            </a:r>
          </a:p>
          <a:p>
            <a:pPr>
              <a:lnSpc>
                <a:spcPts val="1500"/>
              </a:lnSpc>
            </a:pPr>
            <a:r>
              <a:rPr lang="en-US" altLang="en-US" sz="2000" b="1" dirty="0">
                <a:cs typeface="Times New Roman" pitchFamily="18" charset="0"/>
              </a:rPr>
              <a:t>Dr. Sumyyia Bashir</a:t>
            </a:r>
          </a:p>
          <a:p>
            <a:pPr>
              <a:lnSpc>
                <a:spcPts val="1500"/>
              </a:lnSpc>
            </a:pPr>
            <a:r>
              <a:rPr lang="en-US" altLang="en-US" sz="2000" b="1" dirty="0">
                <a:cs typeface="Times New Roman" pitchFamily="18" charset="0"/>
              </a:rPr>
              <a:t>Assistant Professor </a:t>
            </a:r>
          </a:p>
        </p:txBody>
      </p:sp>
      <p:sp>
        <p:nvSpPr>
          <p:cNvPr id="6" name="Rectangle 5"/>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881071" y="315035"/>
            <a:ext cx="1285857" cy="1295400"/>
          </a:xfrm>
          <a:prstGeom prst="rect">
            <a:avLst/>
          </a:prstGeom>
          <a:noFill/>
          <a:ln w="9525">
            <a:noFill/>
            <a:miter lim="800000"/>
            <a:headEnd/>
            <a:tailEnd/>
          </a:ln>
        </p:spPr>
      </p:pic>
      <p:sp>
        <p:nvSpPr>
          <p:cNvPr id="7" name="Rectangle 6"/>
          <p:cNvSpPr/>
          <p:nvPr/>
        </p:nvSpPr>
        <p:spPr>
          <a:xfrm>
            <a:off x="7924799" y="6019800"/>
            <a:ext cx="2743199" cy="684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Date:21-04-2025</a:t>
            </a:r>
          </a:p>
        </p:txBody>
      </p:sp>
      <p:sp>
        <p:nvSpPr>
          <p:cNvPr id="2" name="Slide Number Placeholder 1">
            <a:extLst>
              <a:ext uri="{FF2B5EF4-FFF2-40B4-BE49-F238E27FC236}">
                <a16:creationId xmlns:a16="http://schemas.microsoft.com/office/drawing/2014/main" id="{02EC4CEF-84FD-8AD4-3C64-13E7B3C28D5A}"/>
              </a:ext>
            </a:extLst>
          </p:cNvPr>
          <p:cNvSpPr>
            <a:spLocks noGrp="1"/>
          </p:cNvSpPr>
          <p:nvPr>
            <p:ph type="sldNum" sz="quarter" idx="12"/>
          </p:nvPr>
        </p:nvSpPr>
        <p:spPr/>
        <p:txBody>
          <a:bodyPr/>
          <a:lstStyle/>
          <a:p>
            <a:pPr>
              <a:defRPr/>
            </a:pPr>
            <a:fld id="{1E3BFE8B-3643-4A16-B7A8-DC2B2F6255B3}" type="slidenum">
              <a:rPr lang="en-US" smtClean="0"/>
              <a:pPr>
                <a:defRPr/>
              </a:pPr>
              <a:t>1</a:t>
            </a:fld>
            <a:endParaRPr lang="en-US" dirty="0"/>
          </a:p>
        </p:txBody>
      </p:sp>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48024" y="153310"/>
            <a:ext cx="1556538" cy="1457125"/>
          </a:xfrm>
          <a:prstGeom prst="rect">
            <a:avLst/>
          </a:prstGeom>
          <a:noFill/>
          <a:ln>
            <a:noFill/>
          </a:ln>
        </p:spPr>
      </p:pic>
      <p:pic>
        <p:nvPicPr>
          <p:cNvPr id="4" name="Picture 4" descr="Diagram&#10;&#10;Description automatically generated">
            <a:extLst>
              <a:ext uri="{FF2B5EF4-FFF2-40B4-BE49-F238E27FC236}">
                <a16:creationId xmlns:a16="http://schemas.microsoft.com/office/drawing/2014/main" id="{34747EBC-AE96-94AC-5014-1CF4C7DE0A8D}"/>
              </a:ext>
            </a:extLst>
          </p:cNvPr>
          <p:cNvPicPr>
            <a:picLocks noChangeAspect="1"/>
          </p:cNvPicPr>
          <p:nvPr/>
        </p:nvPicPr>
        <p:blipFill>
          <a:blip r:embed="rId5"/>
          <a:stretch>
            <a:fillRect/>
          </a:stretch>
        </p:blipFill>
        <p:spPr>
          <a:xfrm>
            <a:off x="3479834" y="2604732"/>
            <a:ext cx="5804475" cy="3246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1DFE-EA09-72DB-4F88-BDFD650FE61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5EFBDAB-2FE5-F581-0136-BD721C76182B}"/>
              </a:ext>
            </a:extLst>
          </p:cNvPr>
          <p:cNvPicPr>
            <a:picLocks noGrp="1" noChangeAspect="1"/>
          </p:cNvPicPr>
          <p:nvPr>
            <p:ph idx="1"/>
          </p:nvPr>
        </p:nvPicPr>
        <p:blipFill>
          <a:blip r:embed="rId2"/>
          <a:stretch>
            <a:fillRect/>
          </a:stretch>
        </p:blipFill>
        <p:spPr>
          <a:xfrm>
            <a:off x="1687149" y="-1"/>
            <a:ext cx="9093145" cy="6819859"/>
          </a:xfrm>
          <a:prstGeom prst="rect">
            <a:avLst/>
          </a:prstGeom>
        </p:spPr>
      </p:pic>
      <p:sp>
        <p:nvSpPr>
          <p:cNvPr id="3" name="TextBox 2">
            <a:extLst>
              <a:ext uri="{FF2B5EF4-FFF2-40B4-BE49-F238E27FC236}">
                <a16:creationId xmlns:a16="http://schemas.microsoft.com/office/drawing/2014/main" id="{09446B39-3D4E-ECA0-3459-F48FEDDDE096}"/>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49337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D4C0-4F69-42CA-9DAB-C299F9B83819}"/>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BLOOD SUPPLY OF LONG BONES</a:t>
            </a:r>
          </a:p>
        </p:txBody>
      </p:sp>
      <p:sp>
        <p:nvSpPr>
          <p:cNvPr id="3" name="Content Placeholder 2">
            <a:extLst>
              <a:ext uri="{FF2B5EF4-FFF2-40B4-BE49-F238E27FC236}">
                <a16:creationId xmlns:a16="http://schemas.microsoft.com/office/drawing/2014/main" id="{E3D2884B-3C76-47EC-BAEB-CEC6CA349EBF}"/>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dirty="0"/>
          </a:p>
        </p:txBody>
      </p:sp>
      <p:graphicFrame>
        <p:nvGraphicFramePr>
          <p:cNvPr id="51" name="Diagram 51">
            <a:extLst>
              <a:ext uri="{FF2B5EF4-FFF2-40B4-BE49-F238E27FC236}">
                <a16:creationId xmlns:a16="http://schemas.microsoft.com/office/drawing/2014/main" id="{0DBEB485-C792-4B26-ABCF-657A7246BE66}"/>
              </a:ext>
            </a:extLst>
          </p:cNvPr>
          <p:cNvGraphicFramePr/>
          <p:nvPr/>
        </p:nvGraphicFramePr>
        <p:xfrm>
          <a:off x="198484" y="1743362"/>
          <a:ext cx="11324480" cy="475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8" name="TextBox 1107">
            <a:extLst>
              <a:ext uri="{FF2B5EF4-FFF2-40B4-BE49-F238E27FC236}">
                <a16:creationId xmlns:a16="http://schemas.microsoft.com/office/drawing/2014/main" id="{260BD1D3-DBD9-42BD-BFCB-0652B6317889}"/>
              </a:ext>
            </a:extLst>
          </p:cNvPr>
          <p:cNvSpPr txBox="1"/>
          <p:nvPr/>
        </p:nvSpPr>
        <p:spPr>
          <a:xfrm>
            <a:off x="7205684" y="2821738"/>
            <a:ext cx="1492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anastomosis</a:t>
            </a:r>
            <a:endParaRPr lang="en-US" dirty="0"/>
          </a:p>
        </p:txBody>
      </p:sp>
      <p:sp>
        <p:nvSpPr>
          <p:cNvPr id="18" name="TextBox 17">
            <a:extLst>
              <a:ext uri="{FF2B5EF4-FFF2-40B4-BE49-F238E27FC236}">
                <a16:creationId xmlns:a16="http://schemas.microsoft.com/office/drawing/2014/main" id="{1204BA48-FDAC-4522-84CF-A253BDD5E505}"/>
              </a:ext>
            </a:extLst>
          </p:cNvPr>
          <p:cNvSpPr txBox="1"/>
          <p:nvPr/>
        </p:nvSpPr>
        <p:spPr>
          <a:xfrm>
            <a:off x="7246570" y="5475836"/>
            <a:ext cx="15642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anastomosis</a:t>
            </a:r>
            <a:endParaRPr lang="en-US" dirty="0"/>
          </a:p>
        </p:txBody>
      </p:sp>
      <p:sp>
        <p:nvSpPr>
          <p:cNvPr id="19" name="TextBox 18">
            <a:extLst>
              <a:ext uri="{FF2B5EF4-FFF2-40B4-BE49-F238E27FC236}">
                <a16:creationId xmlns:a16="http://schemas.microsoft.com/office/drawing/2014/main" id="{33B46740-16DC-4C5F-B9A0-E95450145952}"/>
              </a:ext>
            </a:extLst>
          </p:cNvPr>
          <p:cNvSpPr txBox="1"/>
          <p:nvPr/>
        </p:nvSpPr>
        <p:spPr>
          <a:xfrm>
            <a:off x="7205684" y="35459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anastomosis</a:t>
            </a:r>
            <a:endParaRPr lang="en-US" dirty="0"/>
          </a:p>
        </p:txBody>
      </p:sp>
      <p:sp>
        <p:nvSpPr>
          <p:cNvPr id="4" name="Rectangle 3">
            <a:extLst>
              <a:ext uri="{FF2B5EF4-FFF2-40B4-BE49-F238E27FC236}">
                <a16:creationId xmlns:a16="http://schemas.microsoft.com/office/drawing/2014/main" id="{E1694C6E-B57B-4A74-8967-2E90F0FA5ED2}"/>
              </a:ext>
            </a:extLst>
          </p:cNvPr>
          <p:cNvSpPr/>
          <p:nvPr/>
        </p:nvSpPr>
        <p:spPr>
          <a:xfrm>
            <a:off x="7205684" y="2819909"/>
            <a:ext cx="1288959" cy="369332"/>
          </a:xfrm>
          <a:prstGeom prst="rect">
            <a:avLst/>
          </a:prstGeom>
          <a:no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918973-A939-42FB-93D1-D74A7F7B4DD7}"/>
              </a:ext>
            </a:extLst>
          </p:cNvPr>
          <p:cNvSpPr/>
          <p:nvPr/>
        </p:nvSpPr>
        <p:spPr>
          <a:xfrm>
            <a:off x="7205684" y="3545979"/>
            <a:ext cx="1249203" cy="369332"/>
          </a:xfrm>
          <a:prstGeom prst="rect">
            <a:avLst/>
          </a:prstGeom>
          <a:no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853DFF-590C-4038-86A5-0920C4FDA76B}"/>
              </a:ext>
            </a:extLst>
          </p:cNvPr>
          <p:cNvSpPr/>
          <p:nvPr/>
        </p:nvSpPr>
        <p:spPr>
          <a:xfrm>
            <a:off x="7328453" y="5475836"/>
            <a:ext cx="1369601" cy="369332"/>
          </a:xfrm>
          <a:prstGeom prst="rect">
            <a:avLst/>
          </a:prstGeom>
          <a:no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7B34F6-D899-5E89-AC3E-EDE5A5991386}"/>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177667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6BD7-D4B1-4426-81B0-F283ADDAF5A6}"/>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NUTRIENT ARTERY</a:t>
            </a:r>
          </a:p>
        </p:txBody>
      </p:sp>
      <p:pic>
        <p:nvPicPr>
          <p:cNvPr id="4" name="Picture 4" descr="Diagram&#10;&#10;Description automatically generated">
            <a:extLst>
              <a:ext uri="{FF2B5EF4-FFF2-40B4-BE49-F238E27FC236}">
                <a16:creationId xmlns:a16="http://schemas.microsoft.com/office/drawing/2014/main" id="{0500B3C6-1416-499F-BD93-127D85403742}"/>
              </a:ext>
            </a:extLst>
          </p:cNvPr>
          <p:cNvPicPr>
            <a:picLocks noGrp="1" noChangeAspect="1"/>
          </p:cNvPicPr>
          <p:nvPr>
            <p:ph idx="1"/>
          </p:nvPr>
        </p:nvPicPr>
        <p:blipFill>
          <a:blip r:embed="rId2"/>
          <a:stretch>
            <a:fillRect/>
          </a:stretch>
        </p:blipFill>
        <p:spPr>
          <a:xfrm>
            <a:off x="1893410" y="1792708"/>
            <a:ext cx="9066539" cy="5071463"/>
          </a:xfrm>
        </p:spPr>
      </p:pic>
      <p:sp>
        <p:nvSpPr>
          <p:cNvPr id="5" name="Rectangle: Rounded Corners 4">
            <a:extLst>
              <a:ext uri="{FF2B5EF4-FFF2-40B4-BE49-F238E27FC236}">
                <a16:creationId xmlns:a16="http://schemas.microsoft.com/office/drawing/2014/main" id="{31C90768-A404-4DEA-AD28-27B6EC2C7087}"/>
              </a:ext>
            </a:extLst>
          </p:cNvPr>
          <p:cNvSpPr/>
          <p:nvPr/>
        </p:nvSpPr>
        <p:spPr>
          <a:xfrm>
            <a:off x="8456762" y="5401573"/>
            <a:ext cx="1840300" cy="5607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FB3A4B-0819-4121-963C-B6CE5270847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4DF7D7C1-7AC1-70FE-33DD-5AA2D66D3EE5}"/>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32395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E3A1-90D1-478A-A51A-AF1837BB2FDE}"/>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PERIOSTEAL ARTERIES</a:t>
            </a:r>
          </a:p>
        </p:txBody>
      </p:sp>
      <p:sp>
        <p:nvSpPr>
          <p:cNvPr id="3" name="Content Placeholder 2">
            <a:extLst>
              <a:ext uri="{FF2B5EF4-FFF2-40B4-BE49-F238E27FC236}">
                <a16:creationId xmlns:a16="http://schemas.microsoft.com/office/drawing/2014/main" id="{90FADE03-55DE-44A0-A9F7-2DBC5A410C91}"/>
              </a:ext>
            </a:extLst>
          </p:cNvPr>
          <p:cNvSpPr>
            <a:spLocks noGrp="1"/>
          </p:cNvSpPr>
          <p:nvPr>
            <p:ph idx="1"/>
          </p:nvPr>
        </p:nvSpPr>
        <p:spPr>
          <a:xfrm>
            <a:off x="838200" y="1929384"/>
            <a:ext cx="5052204" cy="4251960"/>
          </a:xfrm>
        </p:spPr>
        <p:txBody>
          <a:bodyPr vert="horz" lIns="91440" tIns="45720" rIns="91440" bIns="45720" rtlCol="0" anchor="t">
            <a:normAutofit/>
          </a:bodyPr>
          <a:lstStyle/>
          <a:p>
            <a:r>
              <a:rPr lang="en-US" dirty="0">
                <a:latin typeface="Calibri"/>
                <a:ea typeface="+mn-lt"/>
                <a:cs typeface="+mn-lt"/>
              </a:rPr>
              <a:t>Numerous beneath the muscles and ligaments </a:t>
            </a:r>
            <a:endParaRPr lang="en-US">
              <a:latin typeface="Calibri"/>
              <a:cs typeface="Calibri"/>
            </a:endParaRPr>
          </a:p>
          <a:p>
            <a:r>
              <a:rPr lang="en-US" dirty="0">
                <a:latin typeface="Calibri"/>
                <a:ea typeface="+mn-lt"/>
                <a:cs typeface="+mn-lt"/>
              </a:rPr>
              <a:t> Ramify under the periosteum</a:t>
            </a:r>
          </a:p>
          <a:p>
            <a:r>
              <a:rPr lang="en-US" dirty="0">
                <a:latin typeface="Calibri"/>
                <a:ea typeface="+mn-lt"/>
                <a:cs typeface="+mn-lt"/>
              </a:rPr>
              <a:t>Enter the Volkmann's canal</a:t>
            </a:r>
          </a:p>
          <a:p>
            <a:r>
              <a:rPr lang="en-US" dirty="0">
                <a:latin typeface="Calibri"/>
                <a:ea typeface="+mn-lt"/>
                <a:cs typeface="+mn-lt"/>
              </a:rPr>
              <a:t> Supply the outer 1/3 of the cortex. </a:t>
            </a:r>
            <a:endParaRPr lang="en-US">
              <a:latin typeface="Calibri"/>
              <a:cs typeface="Calibri"/>
            </a:endParaRPr>
          </a:p>
        </p:txBody>
      </p:sp>
      <p:pic>
        <p:nvPicPr>
          <p:cNvPr id="4" name="Picture 4" descr="Diagram&#10;&#10;Description automatically generated">
            <a:extLst>
              <a:ext uri="{FF2B5EF4-FFF2-40B4-BE49-F238E27FC236}">
                <a16:creationId xmlns:a16="http://schemas.microsoft.com/office/drawing/2014/main" id="{4C9C30DA-6BCF-4477-9838-4F46F3BF4887}"/>
              </a:ext>
            </a:extLst>
          </p:cNvPr>
          <p:cNvPicPr>
            <a:picLocks noChangeAspect="1"/>
          </p:cNvPicPr>
          <p:nvPr/>
        </p:nvPicPr>
        <p:blipFill>
          <a:blip r:embed="rId2"/>
          <a:stretch>
            <a:fillRect/>
          </a:stretch>
        </p:blipFill>
        <p:spPr>
          <a:xfrm>
            <a:off x="6535948" y="225236"/>
            <a:ext cx="5201727" cy="6421904"/>
          </a:xfrm>
          <a:prstGeom prst="rect">
            <a:avLst/>
          </a:prstGeom>
        </p:spPr>
      </p:pic>
      <p:sp>
        <p:nvSpPr>
          <p:cNvPr id="5" name="Rectangle: Rounded Corners 4">
            <a:extLst>
              <a:ext uri="{FF2B5EF4-FFF2-40B4-BE49-F238E27FC236}">
                <a16:creationId xmlns:a16="http://schemas.microsoft.com/office/drawing/2014/main" id="{2C753259-6259-4582-BAA5-FAADC6A13A11}"/>
              </a:ext>
            </a:extLst>
          </p:cNvPr>
          <p:cNvSpPr/>
          <p:nvPr/>
        </p:nvSpPr>
        <p:spPr>
          <a:xfrm>
            <a:off x="6415177" y="4553309"/>
            <a:ext cx="1696527" cy="920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4D0F96-1956-A266-3228-8E144C886DDD}"/>
              </a:ext>
            </a:extLst>
          </p:cNvPr>
          <p:cNvSpPr txBox="1"/>
          <p:nvPr/>
        </p:nvSpPr>
        <p:spPr>
          <a:xfrm>
            <a:off x="15433" y="35833"/>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1780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80A3-5E3A-4442-93C2-FA49A178D4B1}"/>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EPIPHYSEAL ARTERIES</a:t>
            </a:r>
          </a:p>
        </p:txBody>
      </p:sp>
      <p:sp>
        <p:nvSpPr>
          <p:cNvPr id="3" name="Content Placeholder 2">
            <a:extLst>
              <a:ext uri="{FF2B5EF4-FFF2-40B4-BE49-F238E27FC236}">
                <a16:creationId xmlns:a16="http://schemas.microsoft.com/office/drawing/2014/main" id="{CF666965-67DD-4AC8-A8B1-77E82079F8D5}"/>
              </a:ext>
            </a:extLst>
          </p:cNvPr>
          <p:cNvSpPr>
            <a:spLocks noGrp="1"/>
          </p:cNvSpPr>
          <p:nvPr>
            <p:ph idx="1"/>
          </p:nvPr>
        </p:nvSpPr>
        <p:spPr>
          <a:xfrm>
            <a:off x="838200" y="1929384"/>
            <a:ext cx="4534619" cy="4251960"/>
          </a:xfrm>
        </p:spPr>
        <p:txBody>
          <a:bodyPr vert="horz" lIns="91440" tIns="45720" rIns="91440" bIns="45720" rtlCol="0" anchor="t">
            <a:normAutofit/>
          </a:bodyPr>
          <a:lstStyle/>
          <a:p>
            <a:r>
              <a:rPr lang="en-US" dirty="0">
                <a:latin typeface="Calibri"/>
                <a:ea typeface="+mn-lt"/>
                <a:cs typeface="+mn-lt"/>
              </a:rPr>
              <a:t>Derived from periarticular vascular arcades</a:t>
            </a:r>
          </a:p>
          <a:p>
            <a:endParaRPr lang="en-US" dirty="0"/>
          </a:p>
        </p:txBody>
      </p:sp>
      <p:pic>
        <p:nvPicPr>
          <p:cNvPr id="4" name="Picture 4" descr="A picture containing game, sport, basketball&#10;&#10;Description automatically generated">
            <a:extLst>
              <a:ext uri="{FF2B5EF4-FFF2-40B4-BE49-F238E27FC236}">
                <a16:creationId xmlns:a16="http://schemas.microsoft.com/office/drawing/2014/main" id="{B3121AB9-7EA2-43AF-89D2-ADA2B4CA182C}"/>
              </a:ext>
            </a:extLst>
          </p:cNvPr>
          <p:cNvPicPr>
            <a:picLocks noChangeAspect="1"/>
          </p:cNvPicPr>
          <p:nvPr/>
        </p:nvPicPr>
        <p:blipFill>
          <a:blip r:embed="rId2"/>
          <a:stretch>
            <a:fillRect/>
          </a:stretch>
        </p:blipFill>
        <p:spPr>
          <a:xfrm>
            <a:off x="6247681" y="366083"/>
            <a:ext cx="5476336" cy="626960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9AA229E-FB29-4C1B-8115-B8503F138D6D}"/>
                  </a:ext>
                </a:extLst>
              </p14:cNvPr>
              <p14:cNvContentPartPr/>
              <p14:nvPr/>
            </p14:nvContentPartPr>
            <p14:xfrm>
              <a:off x="6206694" y="1193944"/>
              <a:ext cx="19050" cy="38100"/>
            </p14:xfrm>
          </p:contentPart>
        </mc:Choice>
        <mc:Fallback xmlns="">
          <p:pic>
            <p:nvPicPr>
              <p:cNvPr id="5" name="Ink 4">
                <a:extLst>
                  <a:ext uri="{FF2B5EF4-FFF2-40B4-BE49-F238E27FC236}">
                    <a16:creationId xmlns:a16="http://schemas.microsoft.com/office/drawing/2014/main" id="{29AA229E-FB29-4C1B-8115-B8503F138D6D}"/>
                  </a:ext>
                </a:extLst>
              </p:cNvPr>
              <p:cNvPicPr/>
              <p:nvPr/>
            </p:nvPicPr>
            <p:blipFill>
              <a:blip r:embed="rId4"/>
              <a:stretch>
                <a:fillRect/>
              </a:stretch>
            </p:blipFill>
            <p:spPr>
              <a:xfrm>
                <a:off x="6185987" y="1175801"/>
                <a:ext cx="60049" cy="74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FD85B94-3A83-4AF2-A72D-2D67087A95E3}"/>
                  </a:ext>
                </a:extLst>
              </p14:cNvPr>
              <p14:cNvContentPartPr/>
              <p14:nvPr/>
            </p14:nvContentPartPr>
            <p14:xfrm>
              <a:off x="6175375" y="1254124"/>
              <a:ext cx="19050" cy="28575"/>
            </p14:xfrm>
          </p:contentPart>
        </mc:Choice>
        <mc:Fallback xmlns="">
          <p:pic>
            <p:nvPicPr>
              <p:cNvPr id="6" name="Ink 5">
                <a:extLst>
                  <a:ext uri="{FF2B5EF4-FFF2-40B4-BE49-F238E27FC236}">
                    <a16:creationId xmlns:a16="http://schemas.microsoft.com/office/drawing/2014/main" id="{7FD85B94-3A83-4AF2-A72D-2D67087A95E3}"/>
                  </a:ext>
                </a:extLst>
              </p:cNvPr>
              <p:cNvPicPr/>
              <p:nvPr/>
            </p:nvPicPr>
            <p:blipFill>
              <a:blip r:embed="rId6"/>
              <a:stretch>
                <a:fillRect/>
              </a:stretch>
            </p:blipFill>
            <p:spPr>
              <a:xfrm>
                <a:off x="5241925" y="1234677"/>
                <a:ext cx="1905000" cy="678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A2C056E-8ACC-415E-8D45-148BBE3D0714}"/>
                  </a:ext>
                </a:extLst>
              </p14:cNvPr>
              <p14:cNvContentPartPr/>
              <p14:nvPr/>
            </p14:nvContentPartPr>
            <p14:xfrm>
              <a:off x="6175375" y="1301750"/>
              <a:ext cx="19050" cy="19050"/>
            </p14:xfrm>
          </p:contentPart>
        </mc:Choice>
        <mc:Fallback xmlns="">
          <p:pic>
            <p:nvPicPr>
              <p:cNvPr id="7" name="Ink 6">
                <a:extLst>
                  <a:ext uri="{FF2B5EF4-FFF2-40B4-BE49-F238E27FC236}">
                    <a16:creationId xmlns:a16="http://schemas.microsoft.com/office/drawing/2014/main" id="{3A2C056E-8ACC-415E-8D45-148BBE3D0714}"/>
                  </a:ext>
                </a:extLst>
              </p:cNvPr>
              <p:cNvPicPr/>
              <p:nvPr/>
            </p:nvPicPr>
            <p:blipFill>
              <a:blip r:embed="rId8"/>
              <a:stretch>
                <a:fillRect/>
              </a:stretch>
            </p:blipFill>
            <p:spPr>
              <a:xfrm>
                <a:off x="5241925" y="1275292"/>
                <a:ext cx="1905000" cy="714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9F01E53-678E-4A30-B918-C6011C651FA9}"/>
                  </a:ext>
                </a:extLst>
              </p14:cNvPr>
              <p14:cNvContentPartPr/>
              <p14:nvPr/>
            </p14:nvContentPartPr>
            <p14:xfrm>
              <a:off x="6175375" y="1412875"/>
              <a:ext cx="38100" cy="57150"/>
            </p14:xfrm>
          </p:contentPart>
        </mc:Choice>
        <mc:Fallback xmlns="">
          <p:pic>
            <p:nvPicPr>
              <p:cNvPr id="9" name="Ink 8">
                <a:extLst>
                  <a:ext uri="{FF2B5EF4-FFF2-40B4-BE49-F238E27FC236}">
                    <a16:creationId xmlns:a16="http://schemas.microsoft.com/office/drawing/2014/main" id="{A9F01E53-678E-4A30-B918-C6011C651FA9}"/>
                  </a:ext>
                </a:extLst>
              </p:cNvPr>
              <p:cNvPicPr/>
              <p:nvPr/>
            </p:nvPicPr>
            <p:blipFill>
              <a:blip r:embed="rId10"/>
              <a:stretch>
                <a:fillRect/>
              </a:stretch>
            </p:blipFill>
            <p:spPr>
              <a:xfrm>
                <a:off x="6156517" y="1395016"/>
                <a:ext cx="76200" cy="9251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4BEE86A0-0537-4E64-85BE-9B396AF0BCEB}"/>
                  </a:ext>
                </a:extLst>
              </p14:cNvPr>
              <p14:cNvContentPartPr/>
              <p14:nvPr/>
            </p14:nvContentPartPr>
            <p14:xfrm>
              <a:off x="6238874" y="1523999"/>
              <a:ext cx="47625" cy="142875"/>
            </p14:xfrm>
          </p:contentPart>
        </mc:Choice>
        <mc:Fallback xmlns="">
          <p:pic>
            <p:nvPicPr>
              <p:cNvPr id="11" name="Ink 10">
                <a:extLst>
                  <a:ext uri="{FF2B5EF4-FFF2-40B4-BE49-F238E27FC236}">
                    <a16:creationId xmlns:a16="http://schemas.microsoft.com/office/drawing/2014/main" id="{4BEE86A0-0537-4E64-85BE-9B396AF0BCEB}"/>
                  </a:ext>
                </a:extLst>
              </p:cNvPr>
              <p:cNvPicPr/>
              <p:nvPr/>
            </p:nvPicPr>
            <p:blipFill>
              <a:blip r:embed="rId12"/>
              <a:stretch>
                <a:fillRect/>
              </a:stretch>
            </p:blipFill>
            <p:spPr>
              <a:xfrm>
                <a:off x="6220353" y="1506540"/>
                <a:ext cx="85045" cy="1781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C8AB492-DBB7-4EDC-BD34-E45A8561AF9E}"/>
                  </a:ext>
                </a:extLst>
              </p14:cNvPr>
              <p14:cNvContentPartPr/>
              <p14:nvPr/>
            </p14:nvContentPartPr>
            <p14:xfrm>
              <a:off x="6339929" y="438898"/>
              <a:ext cx="514350" cy="523875"/>
            </p14:xfrm>
          </p:contentPart>
        </mc:Choice>
        <mc:Fallback xmlns="">
          <p:pic>
            <p:nvPicPr>
              <p:cNvPr id="12" name="Ink 11">
                <a:extLst>
                  <a:ext uri="{FF2B5EF4-FFF2-40B4-BE49-F238E27FC236}">
                    <a16:creationId xmlns:a16="http://schemas.microsoft.com/office/drawing/2014/main" id="{CC8AB492-DBB7-4EDC-BD34-E45A8561AF9E}"/>
                  </a:ext>
                </a:extLst>
              </p:cNvPr>
              <p:cNvPicPr/>
              <p:nvPr/>
            </p:nvPicPr>
            <p:blipFill>
              <a:blip r:embed="rId14"/>
              <a:stretch>
                <a:fillRect/>
              </a:stretch>
            </p:blipFill>
            <p:spPr>
              <a:xfrm>
                <a:off x="6321780" y="420908"/>
                <a:ext cx="550286" cy="5594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2D91FE7-1409-47DC-8F28-6E7FB2594073}"/>
                  </a:ext>
                </a:extLst>
              </p14:cNvPr>
              <p14:cNvContentPartPr/>
              <p14:nvPr/>
            </p14:nvContentPartPr>
            <p14:xfrm>
              <a:off x="6519823" y="808867"/>
              <a:ext cx="314325" cy="190500"/>
            </p14:xfrm>
          </p:contentPart>
        </mc:Choice>
        <mc:Fallback xmlns="">
          <p:pic>
            <p:nvPicPr>
              <p:cNvPr id="13" name="Ink 12">
                <a:extLst>
                  <a:ext uri="{FF2B5EF4-FFF2-40B4-BE49-F238E27FC236}">
                    <a16:creationId xmlns:a16="http://schemas.microsoft.com/office/drawing/2014/main" id="{A2D91FE7-1409-47DC-8F28-6E7FB2594073}"/>
                  </a:ext>
                </a:extLst>
              </p:cNvPr>
              <p:cNvPicPr/>
              <p:nvPr/>
            </p:nvPicPr>
            <p:blipFill>
              <a:blip r:embed="rId16"/>
              <a:stretch>
                <a:fillRect/>
              </a:stretch>
            </p:blipFill>
            <p:spPr>
              <a:xfrm>
                <a:off x="6501633" y="791517"/>
                <a:ext cx="350341" cy="22555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D465603D-FDE0-41DC-ADDF-871879D7A8EA}"/>
                  </a:ext>
                </a:extLst>
              </p14:cNvPr>
              <p14:cNvContentPartPr/>
              <p14:nvPr/>
            </p14:nvContentPartPr>
            <p14:xfrm>
              <a:off x="6714490" y="740873"/>
              <a:ext cx="47625" cy="114300"/>
            </p14:xfrm>
          </p:contentPart>
        </mc:Choice>
        <mc:Fallback xmlns="">
          <p:pic>
            <p:nvPicPr>
              <p:cNvPr id="14" name="Ink 13">
                <a:extLst>
                  <a:ext uri="{FF2B5EF4-FFF2-40B4-BE49-F238E27FC236}">
                    <a16:creationId xmlns:a16="http://schemas.microsoft.com/office/drawing/2014/main" id="{D465603D-FDE0-41DC-ADDF-871879D7A8EA}"/>
                  </a:ext>
                </a:extLst>
              </p:cNvPr>
              <p:cNvPicPr/>
              <p:nvPr/>
            </p:nvPicPr>
            <p:blipFill>
              <a:blip r:embed="rId18"/>
              <a:stretch>
                <a:fillRect/>
              </a:stretch>
            </p:blipFill>
            <p:spPr>
              <a:xfrm>
                <a:off x="6696851" y="723234"/>
                <a:ext cx="82550" cy="14922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B7E92D36-2AC9-4091-9A30-D599BBA51ACF}"/>
                  </a:ext>
                </a:extLst>
              </p14:cNvPr>
              <p14:cNvContentPartPr/>
              <p14:nvPr/>
            </p14:nvContentPartPr>
            <p14:xfrm>
              <a:off x="6557400" y="807084"/>
              <a:ext cx="400050" cy="142875"/>
            </p14:xfrm>
          </p:contentPart>
        </mc:Choice>
        <mc:Fallback xmlns="">
          <p:pic>
            <p:nvPicPr>
              <p:cNvPr id="15" name="Ink 14">
                <a:extLst>
                  <a:ext uri="{FF2B5EF4-FFF2-40B4-BE49-F238E27FC236}">
                    <a16:creationId xmlns:a16="http://schemas.microsoft.com/office/drawing/2014/main" id="{B7E92D36-2AC9-4091-9A30-D599BBA51ACF}"/>
                  </a:ext>
                </a:extLst>
              </p:cNvPr>
              <p:cNvPicPr/>
              <p:nvPr/>
            </p:nvPicPr>
            <p:blipFill>
              <a:blip r:embed="rId20"/>
              <a:stretch>
                <a:fillRect/>
              </a:stretch>
            </p:blipFill>
            <p:spPr>
              <a:xfrm>
                <a:off x="6539708" y="789883"/>
                <a:ext cx="435795" cy="17762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117B8125-71CB-42F9-B46B-E9C66332B096}"/>
                  </a:ext>
                </a:extLst>
              </p14:cNvPr>
              <p14:cNvContentPartPr/>
              <p14:nvPr/>
            </p14:nvContentPartPr>
            <p14:xfrm>
              <a:off x="6317600" y="488290"/>
              <a:ext cx="533400" cy="333375"/>
            </p14:xfrm>
          </p:contentPart>
        </mc:Choice>
        <mc:Fallback xmlns="">
          <p:pic>
            <p:nvPicPr>
              <p:cNvPr id="16" name="Ink 15">
                <a:extLst>
                  <a:ext uri="{FF2B5EF4-FFF2-40B4-BE49-F238E27FC236}">
                    <a16:creationId xmlns:a16="http://schemas.microsoft.com/office/drawing/2014/main" id="{117B8125-71CB-42F9-B46B-E9C66332B096}"/>
                  </a:ext>
                </a:extLst>
              </p:cNvPr>
              <p:cNvPicPr/>
              <p:nvPr/>
            </p:nvPicPr>
            <p:blipFill>
              <a:blip r:embed="rId22"/>
              <a:stretch>
                <a:fillRect/>
              </a:stretch>
            </p:blipFill>
            <p:spPr>
              <a:xfrm>
                <a:off x="6299555" y="470309"/>
                <a:ext cx="569128" cy="3689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A37C6538-4BCF-4D70-9F30-2716A3F0FED0}"/>
                  </a:ext>
                </a:extLst>
              </p14:cNvPr>
              <p14:cNvContentPartPr/>
              <p14:nvPr/>
            </p14:nvContentPartPr>
            <p14:xfrm>
              <a:off x="6302374" y="709567"/>
              <a:ext cx="142875" cy="276225"/>
            </p14:xfrm>
          </p:contentPart>
        </mc:Choice>
        <mc:Fallback xmlns="">
          <p:pic>
            <p:nvPicPr>
              <p:cNvPr id="17" name="Ink 16">
                <a:extLst>
                  <a:ext uri="{FF2B5EF4-FFF2-40B4-BE49-F238E27FC236}">
                    <a16:creationId xmlns:a16="http://schemas.microsoft.com/office/drawing/2014/main" id="{A37C6538-4BCF-4D70-9F30-2716A3F0FED0}"/>
                  </a:ext>
                </a:extLst>
              </p:cNvPr>
              <p:cNvPicPr/>
              <p:nvPr/>
            </p:nvPicPr>
            <p:blipFill>
              <a:blip r:embed="rId24"/>
              <a:stretch>
                <a:fillRect/>
              </a:stretch>
            </p:blipFill>
            <p:spPr>
              <a:xfrm>
                <a:off x="6285215" y="691489"/>
                <a:ext cx="177543" cy="31201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1096988E-C9E2-4032-B1F3-1198201752F6}"/>
                  </a:ext>
                </a:extLst>
              </p14:cNvPr>
              <p14:cNvContentPartPr/>
              <p14:nvPr/>
            </p14:nvContentPartPr>
            <p14:xfrm>
              <a:off x="6042309" y="409529"/>
              <a:ext cx="923925" cy="609600"/>
            </p14:xfrm>
          </p:contentPart>
        </mc:Choice>
        <mc:Fallback xmlns="">
          <p:pic>
            <p:nvPicPr>
              <p:cNvPr id="18" name="Ink 17">
                <a:extLst>
                  <a:ext uri="{FF2B5EF4-FFF2-40B4-BE49-F238E27FC236}">
                    <a16:creationId xmlns:a16="http://schemas.microsoft.com/office/drawing/2014/main" id="{1096988E-C9E2-4032-B1F3-1198201752F6}"/>
                  </a:ext>
                </a:extLst>
              </p:cNvPr>
              <p:cNvPicPr/>
              <p:nvPr/>
            </p:nvPicPr>
            <p:blipFill>
              <a:blip r:embed="rId26"/>
              <a:stretch>
                <a:fillRect/>
              </a:stretch>
            </p:blipFill>
            <p:spPr>
              <a:xfrm>
                <a:off x="6006359" y="373479"/>
                <a:ext cx="995466" cy="6813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4987BF51-64F2-4D14-B7E7-E4BB58F8E56F}"/>
                  </a:ext>
                </a:extLst>
              </p14:cNvPr>
              <p14:cNvContentPartPr/>
              <p14:nvPr/>
            </p14:nvContentPartPr>
            <p14:xfrm>
              <a:off x="6575130" y="764084"/>
              <a:ext cx="361950" cy="257175"/>
            </p14:xfrm>
          </p:contentPart>
        </mc:Choice>
        <mc:Fallback xmlns="">
          <p:pic>
            <p:nvPicPr>
              <p:cNvPr id="19" name="Ink 18">
                <a:extLst>
                  <a:ext uri="{FF2B5EF4-FFF2-40B4-BE49-F238E27FC236}">
                    <a16:creationId xmlns:a16="http://schemas.microsoft.com/office/drawing/2014/main" id="{4987BF51-64F2-4D14-B7E7-E4BB58F8E56F}"/>
                  </a:ext>
                </a:extLst>
              </p:cNvPr>
              <p:cNvPicPr/>
              <p:nvPr/>
            </p:nvPicPr>
            <p:blipFill>
              <a:blip r:embed="rId28"/>
              <a:stretch>
                <a:fillRect/>
              </a:stretch>
            </p:blipFill>
            <p:spPr>
              <a:xfrm>
                <a:off x="6539364" y="728513"/>
                <a:ext cx="433124"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3922903C-410A-40E5-98C1-0AE724A0001C}"/>
                  </a:ext>
                </a:extLst>
              </p14:cNvPr>
              <p14:cNvContentPartPr/>
              <p14:nvPr/>
            </p14:nvContentPartPr>
            <p14:xfrm>
              <a:off x="6507363" y="666749"/>
              <a:ext cx="333375" cy="200025"/>
            </p14:xfrm>
          </p:contentPart>
        </mc:Choice>
        <mc:Fallback xmlns="">
          <p:pic>
            <p:nvPicPr>
              <p:cNvPr id="20" name="Ink 19">
                <a:extLst>
                  <a:ext uri="{FF2B5EF4-FFF2-40B4-BE49-F238E27FC236}">
                    <a16:creationId xmlns:a16="http://schemas.microsoft.com/office/drawing/2014/main" id="{3922903C-410A-40E5-98C1-0AE724A0001C}"/>
                  </a:ext>
                </a:extLst>
              </p:cNvPr>
              <p:cNvPicPr/>
              <p:nvPr/>
            </p:nvPicPr>
            <p:blipFill>
              <a:blip r:embed="rId30"/>
              <a:stretch>
                <a:fillRect/>
              </a:stretch>
            </p:blipFill>
            <p:spPr>
              <a:xfrm>
                <a:off x="6471555" y="631885"/>
                <a:ext cx="404633" cy="27010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4DE8FE19-BB44-43C5-A30C-1AADE4FDA740}"/>
                  </a:ext>
                </a:extLst>
              </p14:cNvPr>
              <p14:cNvContentPartPr/>
              <p14:nvPr/>
            </p14:nvContentPartPr>
            <p14:xfrm>
              <a:off x="6597758" y="803336"/>
              <a:ext cx="57150" cy="47625"/>
            </p14:xfrm>
          </p:contentPart>
        </mc:Choice>
        <mc:Fallback xmlns="">
          <p:pic>
            <p:nvPicPr>
              <p:cNvPr id="21" name="Ink 20">
                <a:extLst>
                  <a:ext uri="{FF2B5EF4-FFF2-40B4-BE49-F238E27FC236}">
                    <a16:creationId xmlns:a16="http://schemas.microsoft.com/office/drawing/2014/main" id="{4DE8FE19-BB44-43C5-A30C-1AADE4FDA740}"/>
                  </a:ext>
                </a:extLst>
              </p:cNvPr>
              <p:cNvPicPr/>
              <p:nvPr/>
            </p:nvPicPr>
            <p:blipFill>
              <a:blip r:embed="rId32"/>
              <a:stretch>
                <a:fillRect/>
              </a:stretch>
            </p:blipFill>
            <p:spPr>
              <a:xfrm>
                <a:off x="6589022" y="794316"/>
                <a:ext cx="74987"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2D394947-E09D-4A89-B3C5-2168CAF6FAD5}"/>
                  </a:ext>
                </a:extLst>
              </p14:cNvPr>
              <p14:cNvContentPartPr/>
              <p14:nvPr/>
            </p14:nvContentPartPr>
            <p14:xfrm>
              <a:off x="6572250" y="837699"/>
              <a:ext cx="19050" cy="38100"/>
            </p14:xfrm>
          </p:contentPart>
        </mc:Choice>
        <mc:Fallback xmlns="">
          <p:pic>
            <p:nvPicPr>
              <p:cNvPr id="22" name="Ink 21">
                <a:extLst>
                  <a:ext uri="{FF2B5EF4-FFF2-40B4-BE49-F238E27FC236}">
                    <a16:creationId xmlns:a16="http://schemas.microsoft.com/office/drawing/2014/main" id="{2D394947-E09D-4A89-B3C5-2168CAF6FAD5}"/>
                  </a:ext>
                </a:extLst>
              </p:cNvPr>
              <p:cNvPicPr/>
              <p:nvPr/>
            </p:nvPicPr>
            <p:blipFill>
              <a:blip r:embed="rId34"/>
              <a:stretch>
                <a:fillRect/>
              </a:stretch>
            </p:blipFill>
            <p:spPr>
              <a:xfrm>
                <a:off x="6115050" y="829073"/>
                <a:ext cx="952500" cy="55712"/>
              </a:xfrm>
              <a:prstGeom prst="rect">
                <a:avLst/>
              </a:prstGeom>
            </p:spPr>
          </p:pic>
        </mc:Fallback>
      </mc:AlternateContent>
      <p:sp>
        <p:nvSpPr>
          <p:cNvPr id="23" name="Rectangle: Rounded Corners 22">
            <a:extLst>
              <a:ext uri="{FF2B5EF4-FFF2-40B4-BE49-F238E27FC236}">
                <a16:creationId xmlns:a16="http://schemas.microsoft.com/office/drawing/2014/main" id="{F7AB5266-32A8-4F1F-ACAA-DA2CE0824B8B}"/>
              </a:ext>
            </a:extLst>
          </p:cNvPr>
          <p:cNvSpPr/>
          <p:nvPr/>
        </p:nvSpPr>
        <p:spPr>
          <a:xfrm>
            <a:off x="7550989" y="196970"/>
            <a:ext cx="2300376" cy="6901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2183E4-A47A-8C1B-2069-A36A6223FAF4}"/>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4293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A92D-FCDF-48CA-B18A-84307C4CE79C}"/>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METAPHYSEAL ARTERIES</a:t>
            </a:r>
          </a:p>
        </p:txBody>
      </p:sp>
      <p:sp>
        <p:nvSpPr>
          <p:cNvPr id="3" name="Content Placeholder 2">
            <a:extLst>
              <a:ext uri="{FF2B5EF4-FFF2-40B4-BE49-F238E27FC236}">
                <a16:creationId xmlns:a16="http://schemas.microsoft.com/office/drawing/2014/main" id="{67CB5436-5C49-48AB-AE29-85EEB00C1447}"/>
              </a:ext>
            </a:extLst>
          </p:cNvPr>
          <p:cNvSpPr>
            <a:spLocks noGrp="1"/>
          </p:cNvSpPr>
          <p:nvPr>
            <p:ph idx="1"/>
          </p:nvPr>
        </p:nvSpPr>
        <p:spPr>
          <a:xfrm>
            <a:off x="838200" y="1929384"/>
            <a:ext cx="5469148" cy="4251960"/>
          </a:xfrm>
        </p:spPr>
        <p:txBody>
          <a:bodyPr vert="horz" lIns="91440" tIns="45720" rIns="91440" bIns="45720" rtlCol="0" anchor="t">
            <a:normAutofit/>
          </a:bodyPr>
          <a:lstStyle/>
          <a:p>
            <a:r>
              <a:rPr lang="en-US" dirty="0">
                <a:latin typeface="Calibri"/>
                <a:ea typeface="+mn-lt"/>
                <a:cs typeface="+mn-lt"/>
              </a:rPr>
              <a:t> Derived from the </a:t>
            </a:r>
            <a:r>
              <a:rPr lang="en-US" dirty="0" err="1">
                <a:latin typeface="Calibri"/>
                <a:ea typeface="+mn-lt"/>
                <a:cs typeface="+mn-lt"/>
              </a:rPr>
              <a:t>neighbouring</a:t>
            </a:r>
            <a:r>
              <a:rPr lang="en-US" dirty="0">
                <a:latin typeface="Calibri"/>
                <a:ea typeface="+mn-lt"/>
                <a:cs typeface="+mn-lt"/>
              </a:rPr>
              <a:t> systemic vessels</a:t>
            </a:r>
          </a:p>
          <a:p>
            <a:r>
              <a:rPr lang="en-US" dirty="0">
                <a:latin typeface="Calibri"/>
                <a:ea typeface="+mn-lt"/>
                <a:cs typeface="+mn-lt"/>
              </a:rPr>
              <a:t>Pass directly into the metaphysis</a:t>
            </a:r>
            <a:endParaRPr lang="en-US" dirty="0">
              <a:latin typeface="Calibri"/>
            </a:endParaRPr>
          </a:p>
        </p:txBody>
      </p:sp>
      <p:pic>
        <p:nvPicPr>
          <p:cNvPr id="4" name="Picture 4" descr="Diagram&#10;&#10;Description automatically generated">
            <a:extLst>
              <a:ext uri="{FF2B5EF4-FFF2-40B4-BE49-F238E27FC236}">
                <a16:creationId xmlns:a16="http://schemas.microsoft.com/office/drawing/2014/main" id="{AA064593-FAEA-431F-8A29-FF60FE0CF535}"/>
              </a:ext>
            </a:extLst>
          </p:cNvPr>
          <p:cNvPicPr>
            <a:picLocks noChangeAspect="1"/>
          </p:cNvPicPr>
          <p:nvPr/>
        </p:nvPicPr>
        <p:blipFill>
          <a:blip r:embed="rId2"/>
          <a:stretch>
            <a:fillRect/>
          </a:stretch>
        </p:blipFill>
        <p:spPr>
          <a:xfrm>
            <a:off x="6104627" y="3012"/>
            <a:ext cx="5805576" cy="6851977"/>
          </a:xfrm>
          <a:prstGeom prst="rect">
            <a:avLst/>
          </a:prstGeom>
        </p:spPr>
      </p:pic>
      <p:sp>
        <p:nvSpPr>
          <p:cNvPr id="5" name="Rectangle: Rounded Corners 4">
            <a:extLst>
              <a:ext uri="{FF2B5EF4-FFF2-40B4-BE49-F238E27FC236}">
                <a16:creationId xmlns:a16="http://schemas.microsoft.com/office/drawing/2014/main" id="{5DF1466D-DCEB-4387-B3C1-F10C59D3B255}"/>
              </a:ext>
            </a:extLst>
          </p:cNvPr>
          <p:cNvSpPr/>
          <p:nvPr/>
        </p:nvSpPr>
        <p:spPr>
          <a:xfrm>
            <a:off x="9793857" y="1030857"/>
            <a:ext cx="1567130" cy="8051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2BB2A6-43A9-4ACA-B77F-2150093AA279}"/>
              </a:ext>
            </a:extLst>
          </p:cNvPr>
          <p:cNvSpPr/>
          <p:nvPr/>
        </p:nvSpPr>
        <p:spPr>
          <a:xfrm flipV="1">
            <a:off x="6831222" y="5357542"/>
            <a:ext cx="1380224" cy="9345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8015E0-C195-D269-33BB-B07E3A855D63}"/>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573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E1A8-B74A-428E-BF95-9EC1A827A2A2}"/>
              </a:ext>
            </a:extLst>
          </p:cNvPr>
          <p:cNvSpPr>
            <a:spLocks noGrp="1"/>
          </p:cNvSpPr>
          <p:nvPr>
            <p:ph type="title"/>
          </p:nvPr>
        </p:nvSpPr>
        <p:spPr>
          <a:xfrm>
            <a:off x="838200" y="365125"/>
            <a:ext cx="10515600" cy="1325563"/>
          </a:xfrm>
        </p:spPr>
        <p:txBody>
          <a:bodyPr>
            <a:normAutofit/>
          </a:bodyPr>
          <a:lstStyle/>
          <a:p>
            <a:r>
              <a:rPr lang="en-US" sz="3600" b="1">
                <a:latin typeface="Calibri"/>
                <a:cs typeface="Calibri"/>
              </a:rPr>
              <a:t>SHORT BONES</a:t>
            </a:r>
          </a:p>
        </p:txBody>
      </p:sp>
      <p:sp>
        <p:nvSpPr>
          <p:cNvPr id="3" name="Content Placeholder 2">
            <a:extLst>
              <a:ext uri="{FF2B5EF4-FFF2-40B4-BE49-F238E27FC236}">
                <a16:creationId xmlns:a16="http://schemas.microsoft.com/office/drawing/2014/main" id="{E34D5C24-A70A-4CD0-B4B3-FCC23427F5DC}"/>
              </a:ext>
            </a:extLst>
          </p:cNvPr>
          <p:cNvSpPr>
            <a:spLocks noGrp="1"/>
          </p:cNvSpPr>
          <p:nvPr>
            <p:ph idx="1"/>
          </p:nvPr>
        </p:nvSpPr>
        <p:spPr>
          <a:xfrm>
            <a:off x="838200" y="1929384"/>
            <a:ext cx="5756695" cy="4251960"/>
          </a:xfrm>
        </p:spPr>
        <p:txBody>
          <a:bodyPr vert="horz" lIns="91440" tIns="45720" rIns="91440" bIns="45720" rtlCol="0" anchor="t">
            <a:normAutofit/>
          </a:bodyPr>
          <a:lstStyle/>
          <a:p>
            <a:r>
              <a:rPr lang="en-US" dirty="0">
                <a:latin typeface="Calibri"/>
                <a:ea typeface="+mn-lt"/>
                <a:cs typeface="+mn-lt"/>
              </a:rPr>
              <a:t> Supplied by numerous periosteal vessels </a:t>
            </a:r>
            <a:endParaRPr lang="en-US" dirty="0">
              <a:latin typeface="Calibri"/>
            </a:endParaRPr>
          </a:p>
        </p:txBody>
      </p:sp>
      <p:pic>
        <p:nvPicPr>
          <p:cNvPr id="6" name="Picture 6" descr="A picture containing diagram&#10;&#10;Description automatically generated">
            <a:extLst>
              <a:ext uri="{FF2B5EF4-FFF2-40B4-BE49-F238E27FC236}">
                <a16:creationId xmlns:a16="http://schemas.microsoft.com/office/drawing/2014/main" id="{0903D5FA-D1D4-4D7C-A385-5806CBC21519}"/>
              </a:ext>
            </a:extLst>
          </p:cNvPr>
          <p:cNvPicPr>
            <a:picLocks noChangeAspect="1"/>
          </p:cNvPicPr>
          <p:nvPr/>
        </p:nvPicPr>
        <p:blipFill>
          <a:blip r:embed="rId2"/>
          <a:stretch>
            <a:fillRect/>
          </a:stretch>
        </p:blipFill>
        <p:spPr>
          <a:xfrm>
            <a:off x="6214073" y="1816491"/>
            <a:ext cx="5974869" cy="5036567"/>
          </a:xfrm>
          <a:prstGeom prst="rect">
            <a:avLst/>
          </a:prstGeom>
        </p:spPr>
      </p:pic>
      <p:sp>
        <p:nvSpPr>
          <p:cNvPr id="4" name="TextBox 3">
            <a:extLst>
              <a:ext uri="{FF2B5EF4-FFF2-40B4-BE49-F238E27FC236}">
                <a16:creationId xmlns:a16="http://schemas.microsoft.com/office/drawing/2014/main" id="{3F0DA27B-9505-5961-0AB9-6176B8DE1916}"/>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409568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B3E5-64D1-4283-97BF-8BEBA003FE78}"/>
              </a:ext>
            </a:extLst>
          </p:cNvPr>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VENOUS DRAINAGE</a:t>
            </a:r>
          </a:p>
        </p:txBody>
      </p:sp>
      <p:sp>
        <p:nvSpPr>
          <p:cNvPr id="3" name="Content Placeholder 2">
            <a:extLst>
              <a:ext uri="{FF2B5EF4-FFF2-40B4-BE49-F238E27FC236}">
                <a16:creationId xmlns:a16="http://schemas.microsoft.com/office/drawing/2014/main" id="{B968E988-A540-49FC-BAAE-F1797B10D5D3}"/>
              </a:ext>
            </a:extLst>
          </p:cNvPr>
          <p:cNvSpPr>
            <a:spLocks noGrp="1"/>
          </p:cNvSpPr>
          <p:nvPr>
            <p:ph idx="1"/>
          </p:nvPr>
        </p:nvSpPr>
        <p:spPr>
          <a:xfrm>
            <a:off x="838200" y="1929384"/>
            <a:ext cx="4674704" cy="4251960"/>
          </a:xfrm>
        </p:spPr>
        <p:txBody>
          <a:bodyPr/>
          <a:lstStyle/>
          <a:p>
            <a:r>
              <a:rPr lang="en-US" dirty="0">
                <a:latin typeface="Calibri" panose="020F0502020204030204" pitchFamily="34" charset="0"/>
                <a:cs typeface="Calibri" panose="020F0502020204030204" pitchFamily="34" charset="0"/>
              </a:rPr>
              <a:t>Veins are numerous and large in the cancellous.</a:t>
            </a:r>
          </a:p>
          <a:p>
            <a:r>
              <a:rPr lang="en-US" dirty="0">
                <a:latin typeface="Calibri" panose="020F0502020204030204" pitchFamily="34" charset="0"/>
                <a:cs typeface="Calibri" panose="020F0502020204030204" pitchFamily="34" charset="0"/>
              </a:rPr>
              <a:t>In the compact bone, they accompany arteries in the Volkmann's canals</a:t>
            </a:r>
          </a:p>
          <a:p>
            <a:r>
              <a:rPr lang="en-US" dirty="0">
                <a:latin typeface="Calibri" panose="020F0502020204030204" pitchFamily="34" charset="0"/>
                <a:cs typeface="Calibri" panose="020F0502020204030204" pitchFamily="34" charset="0"/>
              </a:rPr>
              <a:t>Central venous sinus in medullary cavity</a:t>
            </a:r>
          </a:p>
        </p:txBody>
      </p:sp>
      <p:pic>
        <p:nvPicPr>
          <p:cNvPr id="4" name="Picture 3">
            <a:extLst>
              <a:ext uri="{FF2B5EF4-FFF2-40B4-BE49-F238E27FC236}">
                <a16:creationId xmlns:a16="http://schemas.microsoft.com/office/drawing/2014/main" id="{17CAB18C-A5F1-49A2-B8B1-7F9C7D06EDA8}"/>
              </a:ext>
            </a:extLst>
          </p:cNvPr>
          <p:cNvPicPr>
            <a:picLocks noChangeAspect="1"/>
          </p:cNvPicPr>
          <p:nvPr/>
        </p:nvPicPr>
        <p:blipFill>
          <a:blip r:embed="rId2"/>
          <a:stretch>
            <a:fillRect/>
          </a:stretch>
        </p:blipFill>
        <p:spPr>
          <a:xfrm>
            <a:off x="6679097" y="180925"/>
            <a:ext cx="3407085" cy="6431910"/>
          </a:xfrm>
          <a:prstGeom prst="rect">
            <a:avLst/>
          </a:prstGeom>
        </p:spPr>
      </p:pic>
      <p:sp>
        <p:nvSpPr>
          <p:cNvPr id="5" name="Rectangle: Rounded Corners 4">
            <a:extLst>
              <a:ext uri="{FF2B5EF4-FFF2-40B4-BE49-F238E27FC236}">
                <a16:creationId xmlns:a16="http://schemas.microsoft.com/office/drawing/2014/main" id="{C25CF358-E8B2-416F-B1D1-1DD3CF8E1181}"/>
              </a:ext>
            </a:extLst>
          </p:cNvPr>
          <p:cNvSpPr/>
          <p:nvPr/>
        </p:nvSpPr>
        <p:spPr>
          <a:xfrm>
            <a:off x="10177670" y="5486400"/>
            <a:ext cx="1736034" cy="6949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nutrient artery &amp; vein</a:t>
            </a:r>
            <a:endParaRPr lang="en-US" sz="20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348576C6-3747-4261-B563-160C0F3AB26F}"/>
              </a:ext>
            </a:extLst>
          </p:cNvPr>
          <p:cNvSpPr/>
          <p:nvPr/>
        </p:nvSpPr>
        <p:spPr>
          <a:xfrm>
            <a:off x="10177670" y="609600"/>
            <a:ext cx="1736034" cy="8083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Epiphyseal veins</a:t>
            </a:r>
          </a:p>
        </p:txBody>
      </p:sp>
      <p:sp>
        <p:nvSpPr>
          <p:cNvPr id="7" name="Rectangle: Rounded Corners 6">
            <a:extLst>
              <a:ext uri="{FF2B5EF4-FFF2-40B4-BE49-F238E27FC236}">
                <a16:creationId xmlns:a16="http://schemas.microsoft.com/office/drawing/2014/main" id="{B022AD79-4657-43FF-9CA7-69AA0BF9D1EE}"/>
              </a:ext>
            </a:extLst>
          </p:cNvPr>
          <p:cNvSpPr/>
          <p:nvPr/>
        </p:nvSpPr>
        <p:spPr>
          <a:xfrm>
            <a:off x="10177670" y="2107096"/>
            <a:ext cx="1736034" cy="9409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Periosteal veins</a:t>
            </a:r>
          </a:p>
        </p:txBody>
      </p:sp>
      <p:sp>
        <p:nvSpPr>
          <p:cNvPr id="8" name="Rectangle: Rounded Corners 7">
            <a:extLst>
              <a:ext uri="{FF2B5EF4-FFF2-40B4-BE49-F238E27FC236}">
                <a16:creationId xmlns:a16="http://schemas.microsoft.com/office/drawing/2014/main" id="{545CD5A4-5E55-42EE-A535-695D937486A1}"/>
              </a:ext>
            </a:extLst>
          </p:cNvPr>
          <p:cNvSpPr/>
          <p:nvPr/>
        </p:nvSpPr>
        <p:spPr>
          <a:xfrm>
            <a:off x="10086182" y="3564835"/>
            <a:ext cx="1827522" cy="8083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Central venous sinus</a:t>
            </a:r>
          </a:p>
        </p:txBody>
      </p:sp>
      <p:cxnSp>
        <p:nvCxnSpPr>
          <p:cNvPr id="12" name="Straight Connector 11">
            <a:extLst>
              <a:ext uri="{FF2B5EF4-FFF2-40B4-BE49-F238E27FC236}">
                <a16:creationId xmlns:a16="http://schemas.microsoft.com/office/drawing/2014/main" id="{0807A945-D97D-4065-949F-ADAA22BE44C5}"/>
              </a:ext>
            </a:extLst>
          </p:cNvPr>
          <p:cNvCxnSpPr/>
          <p:nvPr/>
        </p:nvCxnSpPr>
        <p:spPr>
          <a:xfrm>
            <a:off x="8309113" y="3678273"/>
            <a:ext cx="1777069" cy="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34C03264-3B81-1659-B9E6-AA42D89CA47A}"/>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101912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9" y="738554"/>
            <a:ext cx="9051701" cy="1242646"/>
          </a:xfrm>
        </p:spPr>
        <p:txBody>
          <a:bodyPr>
            <a:noAutofit/>
          </a:bodyPr>
          <a:lstStyle/>
          <a:p>
            <a:r>
              <a:rPr lang="en-US" sz="4800" b="1" dirty="0"/>
              <a:t>BLOOD SUPPLY OF IMMATURE LONG BONE</a:t>
            </a:r>
          </a:p>
        </p:txBody>
      </p:sp>
      <p:sp>
        <p:nvSpPr>
          <p:cNvPr id="3" name="Content Placeholder 2"/>
          <p:cNvSpPr>
            <a:spLocks noGrp="1"/>
          </p:cNvSpPr>
          <p:nvPr>
            <p:ph idx="1"/>
          </p:nvPr>
        </p:nvSpPr>
        <p:spPr/>
        <p:txBody>
          <a:bodyPr>
            <a:noAutofit/>
          </a:bodyPr>
          <a:lstStyle/>
          <a:p>
            <a:r>
              <a:rPr lang="en-US" sz="2800" dirty="0"/>
              <a:t>Similar to that of long bone, but…</a:t>
            </a:r>
          </a:p>
          <a:p>
            <a:endParaRPr lang="en-US" sz="2800" dirty="0"/>
          </a:p>
          <a:p>
            <a:r>
              <a:rPr lang="en-US" sz="2800" dirty="0"/>
              <a:t>The epiphysis is a discrete vascular zone separated from the metaphysis by the growth plate.</a:t>
            </a:r>
          </a:p>
          <a:p>
            <a:endParaRPr lang="en-US" sz="2800" dirty="0"/>
          </a:p>
          <a:p>
            <a:r>
              <a:rPr lang="en-US" sz="2800" dirty="0"/>
              <a:t> Epiphyseal and </a:t>
            </a:r>
            <a:r>
              <a:rPr lang="en-US" sz="2800" dirty="0" err="1"/>
              <a:t>metaphyseal</a:t>
            </a:r>
            <a:r>
              <a:rPr lang="en-US" sz="2800" dirty="0"/>
              <a:t> arteries enter on both sides of the growth cartilage, with </a:t>
            </a:r>
            <a:r>
              <a:rPr lang="en-US" sz="2800" dirty="0" err="1"/>
              <a:t>anastamoses</a:t>
            </a:r>
            <a:r>
              <a:rPr lang="en-US" sz="2800" dirty="0"/>
              <a:t> between them being few or absent. Growth cartilage receives its blood supply from both sources.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a:extLst>
              <a:ext uri="{FF2B5EF4-FFF2-40B4-BE49-F238E27FC236}">
                <a16:creationId xmlns:a16="http://schemas.microsoft.com/office/drawing/2014/main" id="{98F8B4F6-20B1-F873-52F4-1131C603F791}"/>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12346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b="1" dirty="0"/>
              <a:t>BLOOD SUPPLY OF IMMATURE LONG BONE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t>Young  </a:t>
            </a:r>
            <a:r>
              <a:rPr lang="en-US" sz="2800" dirty="0" err="1"/>
              <a:t>periosteum</a:t>
            </a:r>
            <a:r>
              <a:rPr lang="en-US" sz="2800" dirty="0"/>
              <a:t> is more vascular.</a:t>
            </a:r>
          </a:p>
          <a:p>
            <a:pPr>
              <a:buFont typeface="Arial" panose="020B0604020202020204" pitchFamily="34" charset="0"/>
              <a:buChar char="•"/>
            </a:pPr>
            <a:endParaRPr lang="en-US" sz="2800" dirty="0"/>
          </a:p>
          <a:p>
            <a:pPr>
              <a:buFont typeface="Arial" panose="020B0604020202020204" pitchFamily="34" charset="0"/>
              <a:buChar char="•"/>
            </a:pPr>
            <a:r>
              <a:rPr lang="en-US" sz="2800" dirty="0"/>
              <a:t> Its vessels communicate more freely with those of the shaft than in the adults.</a:t>
            </a:r>
          </a:p>
          <a:p>
            <a:pPr>
              <a:buFont typeface="Arial" panose="020B0604020202020204" pitchFamily="34" charset="0"/>
              <a:buChar char="•"/>
            </a:pPr>
            <a:endParaRPr lang="en-US" sz="2800" dirty="0"/>
          </a:p>
          <a:p>
            <a:pPr>
              <a:buFont typeface="Arial" panose="020B0604020202020204" pitchFamily="34" charset="0"/>
              <a:buChar char="•"/>
            </a:pPr>
            <a:r>
              <a:rPr lang="en-US" sz="2800" dirty="0"/>
              <a:t> Has more </a:t>
            </a:r>
            <a:r>
              <a:rPr lang="en-US" sz="2800" dirty="0" err="1"/>
              <a:t>metaphyseal</a:t>
            </a:r>
            <a:r>
              <a:rPr lang="en-US" sz="2800" dirty="0"/>
              <a:t>  branches.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a:extLst>
              <a:ext uri="{FF2B5EF4-FFF2-40B4-BE49-F238E27FC236}">
                <a16:creationId xmlns:a16="http://schemas.microsoft.com/office/drawing/2014/main" id="{FCE62031-9093-23CE-C6CB-5BBB98F1B862}"/>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231788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5364-DF00-00ED-BDE0-FD3FC56E6B5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3EEDF0B-9C7A-88CB-9888-D6909ACD5AAB}"/>
              </a:ext>
            </a:extLst>
          </p:cNvPr>
          <p:cNvPicPr>
            <a:picLocks noGrp="1" noChangeAspect="1"/>
          </p:cNvPicPr>
          <p:nvPr>
            <p:ph idx="1"/>
          </p:nvPr>
        </p:nvPicPr>
        <p:blipFill>
          <a:blip r:embed="rId2"/>
          <a:stretch>
            <a:fillRect/>
          </a:stretch>
        </p:blipFill>
        <p:spPr>
          <a:xfrm>
            <a:off x="152401" y="2276"/>
            <a:ext cx="12039599" cy="6855725"/>
          </a:xfrm>
        </p:spPr>
      </p:pic>
      <p:sp>
        <p:nvSpPr>
          <p:cNvPr id="4" name="Slide Number Placeholder 3">
            <a:extLst>
              <a:ext uri="{FF2B5EF4-FFF2-40B4-BE49-F238E27FC236}">
                <a16:creationId xmlns:a16="http://schemas.microsoft.com/office/drawing/2014/main" id="{912965C4-13D2-E56C-D507-3848706D58EA}"/>
              </a:ext>
            </a:extLst>
          </p:cNvPr>
          <p:cNvSpPr>
            <a:spLocks noGrp="1"/>
          </p:cNvSpPr>
          <p:nvPr>
            <p:ph type="sldNum" sz="quarter" idx="12"/>
          </p:nvPr>
        </p:nvSpPr>
        <p:spPr/>
        <p:txBody>
          <a:bodyPr/>
          <a:lstStyle/>
          <a:p>
            <a:pPr>
              <a:defRPr/>
            </a:pPr>
            <a:fld id="{BDA394D7-9785-4BE5-AFD5-4F918A689025}" type="slidenum">
              <a:rPr lang="en-US" smtClean="0"/>
              <a:pPr>
                <a:defRPr/>
              </a:pPr>
              <a:t>2</a:t>
            </a:fld>
            <a:endParaRPr lang="en-US"/>
          </a:p>
        </p:txBody>
      </p:sp>
    </p:spTree>
    <p:extLst>
      <p:ext uri="{BB962C8B-B14F-4D97-AF65-F5344CB8AC3E}">
        <p14:creationId xmlns:p14="http://schemas.microsoft.com/office/powerpoint/2010/main" val="14027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EF3-2BC4-4AA8-9B4F-F50E1B737CED}"/>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LYMPHATICS</a:t>
            </a:r>
          </a:p>
        </p:txBody>
      </p:sp>
      <p:sp>
        <p:nvSpPr>
          <p:cNvPr id="3" name="Content Placeholder 2">
            <a:extLst>
              <a:ext uri="{FF2B5EF4-FFF2-40B4-BE49-F238E27FC236}">
                <a16:creationId xmlns:a16="http://schemas.microsoft.com/office/drawing/2014/main" id="{C95C0433-7BB6-4A6E-8298-C6BA607F2F8F}"/>
              </a:ext>
            </a:extLst>
          </p:cNvPr>
          <p:cNvSpPr>
            <a:spLocks noGrp="1"/>
          </p:cNvSpPr>
          <p:nvPr>
            <p:ph idx="1"/>
          </p:nvPr>
        </p:nvSpPr>
        <p:spPr>
          <a:xfrm>
            <a:off x="838200" y="1929384"/>
            <a:ext cx="5310997" cy="4251960"/>
          </a:xfrm>
        </p:spPr>
        <p:txBody>
          <a:bodyPr vert="horz" lIns="91440" tIns="45720" rIns="91440" bIns="45720" rtlCol="0" anchor="t">
            <a:normAutofit/>
          </a:bodyPr>
          <a:lstStyle/>
          <a:p>
            <a:r>
              <a:rPr lang="en-US" dirty="0">
                <a:latin typeface="Calibri"/>
                <a:ea typeface="+mn-lt"/>
                <a:cs typeface="+mn-lt"/>
              </a:rPr>
              <a:t>No lymphatics within the bone</a:t>
            </a:r>
          </a:p>
          <a:p>
            <a:r>
              <a:rPr lang="en-US" dirty="0">
                <a:latin typeface="Calibri"/>
                <a:ea typeface="+mn-lt"/>
                <a:cs typeface="+mn-lt"/>
              </a:rPr>
              <a:t>Small channels accompany the periosteal blood vessels</a:t>
            </a:r>
            <a:endParaRPr lang="en-US" dirty="0">
              <a:latin typeface="Calibri"/>
            </a:endParaRPr>
          </a:p>
        </p:txBody>
      </p:sp>
      <p:pic>
        <p:nvPicPr>
          <p:cNvPr id="4" name="Picture 4" descr="Diagram&#10;&#10;Description automatically generated">
            <a:extLst>
              <a:ext uri="{FF2B5EF4-FFF2-40B4-BE49-F238E27FC236}">
                <a16:creationId xmlns:a16="http://schemas.microsoft.com/office/drawing/2014/main" id="{174BAD8D-B83F-4965-B8BC-854450F141B8}"/>
              </a:ext>
            </a:extLst>
          </p:cNvPr>
          <p:cNvPicPr>
            <a:picLocks noChangeAspect="1"/>
          </p:cNvPicPr>
          <p:nvPr/>
        </p:nvPicPr>
        <p:blipFill>
          <a:blip r:embed="rId2"/>
          <a:stretch>
            <a:fillRect/>
          </a:stretch>
        </p:blipFill>
        <p:spPr>
          <a:xfrm>
            <a:off x="7679757" y="120770"/>
            <a:ext cx="3819882" cy="6616459"/>
          </a:xfrm>
          <a:prstGeom prst="rect">
            <a:avLst/>
          </a:prstGeom>
        </p:spPr>
      </p:pic>
      <p:sp>
        <p:nvSpPr>
          <p:cNvPr id="5" name="TextBox 4">
            <a:extLst>
              <a:ext uri="{FF2B5EF4-FFF2-40B4-BE49-F238E27FC236}">
                <a16:creationId xmlns:a16="http://schemas.microsoft.com/office/drawing/2014/main" id="{A19B14E7-F188-C7E6-96B4-014448DF7E78}"/>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186228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t>NERVE SUPPLY OF BONE</a:t>
            </a:r>
          </a:p>
        </p:txBody>
      </p:sp>
      <p:sp>
        <p:nvSpPr>
          <p:cNvPr id="5" name="Content Placeholder 4"/>
          <p:cNvSpPr>
            <a:spLocks noGrp="1"/>
          </p:cNvSpPr>
          <p:nvPr>
            <p:ph idx="1"/>
          </p:nvPr>
        </p:nvSpPr>
        <p:spPr/>
        <p:txBody>
          <a:bodyPr/>
          <a:lstStyle/>
          <a:p>
            <a:r>
              <a:rPr lang="en-US" dirty="0"/>
              <a:t> </a:t>
            </a:r>
            <a:r>
              <a:rPr lang="en-US" sz="2800" dirty="0"/>
              <a:t>Bone has a complex autonomic and sensory innervation.</a:t>
            </a:r>
          </a:p>
          <a:p>
            <a:endParaRPr lang="en-US" sz="2800" dirty="0"/>
          </a:p>
          <a:p>
            <a:r>
              <a:rPr lang="en-US" sz="2800" dirty="0"/>
              <a:t>Fine </a:t>
            </a:r>
            <a:r>
              <a:rPr lang="en-US" sz="2800" dirty="0" err="1"/>
              <a:t>myelinated</a:t>
            </a:r>
            <a:r>
              <a:rPr lang="en-US" sz="2800" dirty="0"/>
              <a:t> and </a:t>
            </a:r>
            <a:r>
              <a:rPr lang="en-US" sz="2800" dirty="0" err="1"/>
              <a:t>unmyelinated</a:t>
            </a:r>
            <a:r>
              <a:rPr lang="en-US" sz="2800" dirty="0"/>
              <a:t> axons accompany nutrient vessels into bone and marrow.</a:t>
            </a:r>
          </a:p>
          <a:p>
            <a:endParaRPr lang="en-US" sz="2800" dirty="0"/>
          </a:p>
          <a:p>
            <a:r>
              <a:rPr lang="en-US" sz="2800" dirty="0"/>
              <a:t>These axons lie in the perivascular spaces of </a:t>
            </a:r>
            <a:r>
              <a:rPr lang="en-US" sz="2800" dirty="0" err="1"/>
              <a:t>Haversian</a:t>
            </a:r>
            <a:r>
              <a:rPr lang="en-US" sz="2800" dirty="0"/>
              <a:t> canals.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3" name="TextBox 2">
            <a:extLst>
              <a:ext uri="{FF2B5EF4-FFF2-40B4-BE49-F238E27FC236}">
                <a16:creationId xmlns:a16="http://schemas.microsoft.com/office/drawing/2014/main" id="{717BA307-051C-3325-9B48-C3282337429F}"/>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72869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1A61-9A32-4CFD-B7D0-1CC81E3BBAD1}"/>
              </a:ext>
            </a:extLst>
          </p:cNvPr>
          <p:cNvSpPr>
            <a:spLocks noGrp="1"/>
          </p:cNvSpPr>
          <p:nvPr>
            <p:ph type="title"/>
          </p:nvPr>
        </p:nvSpPr>
        <p:spPr>
          <a:xfrm>
            <a:off x="838200" y="365125"/>
            <a:ext cx="10515600" cy="1325563"/>
          </a:xfrm>
        </p:spPr>
        <p:txBody>
          <a:bodyPr>
            <a:normAutofit/>
          </a:bodyPr>
          <a:lstStyle/>
          <a:p>
            <a:r>
              <a:rPr lang="en-US" sz="3600" b="1" dirty="0">
                <a:latin typeface="Calibri"/>
                <a:cs typeface="Calibri"/>
              </a:rPr>
              <a:t>REMODELING AFTER FRACTURE</a:t>
            </a:r>
          </a:p>
        </p:txBody>
      </p:sp>
      <p:pic>
        <p:nvPicPr>
          <p:cNvPr id="4" name="Picture 4" descr="Diagram&#10;&#10;Description automatically generated">
            <a:extLst>
              <a:ext uri="{FF2B5EF4-FFF2-40B4-BE49-F238E27FC236}">
                <a16:creationId xmlns:a16="http://schemas.microsoft.com/office/drawing/2014/main" id="{BFA2B358-3E2E-4281-B359-E52041C05DD3}"/>
              </a:ext>
            </a:extLst>
          </p:cNvPr>
          <p:cNvPicPr>
            <a:picLocks noGrp="1" noChangeAspect="1"/>
          </p:cNvPicPr>
          <p:nvPr>
            <p:ph idx="1"/>
          </p:nvPr>
        </p:nvPicPr>
        <p:blipFill>
          <a:blip r:embed="rId2"/>
          <a:stretch>
            <a:fillRect/>
          </a:stretch>
        </p:blipFill>
        <p:spPr>
          <a:xfrm>
            <a:off x="158151" y="1906453"/>
            <a:ext cx="11731924" cy="4470160"/>
          </a:xfrm>
        </p:spPr>
      </p:pic>
      <p:sp>
        <p:nvSpPr>
          <p:cNvPr id="3" name="TextBox 2">
            <a:extLst>
              <a:ext uri="{FF2B5EF4-FFF2-40B4-BE49-F238E27FC236}">
                <a16:creationId xmlns:a16="http://schemas.microsoft.com/office/drawing/2014/main" id="{59562554-D684-1848-963F-28CFAC45C9C4}"/>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93264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F8D3-2521-40E0-B732-C701DA7FBD50}"/>
              </a:ext>
            </a:extLst>
          </p:cNvPr>
          <p:cNvSpPr>
            <a:spLocks noGrp="1"/>
          </p:cNvSpPr>
          <p:nvPr>
            <p:ph type="title"/>
          </p:nvPr>
        </p:nvSpPr>
        <p:spPr/>
        <p:txBody>
          <a:bodyPr>
            <a:normAutofit/>
          </a:bodyPr>
          <a:lstStyle/>
          <a:p>
            <a:r>
              <a:rPr lang="en-US" dirty="0">
                <a:latin typeface="Calibri"/>
                <a:cs typeface="Calibri"/>
              </a:rPr>
              <a:t>Anthropological Aspects</a:t>
            </a:r>
          </a:p>
        </p:txBody>
      </p:sp>
      <p:sp>
        <p:nvSpPr>
          <p:cNvPr id="3" name="Content Placeholder 2">
            <a:extLst>
              <a:ext uri="{FF2B5EF4-FFF2-40B4-BE49-F238E27FC236}">
                <a16:creationId xmlns:a16="http://schemas.microsoft.com/office/drawing/2014/main" id="{239CBA2E-6412-44E3-B88D-D8A326B583CC}"/>
              </a:ext>
            </a:extLst>
          </p:cNvPr>
          <p:cNvSpPr>
            <a:spLocks noGrp="1"/>
          </p:cNvSpPr>
          <p:nvPr>
            <p:ph idx="1"/>
          </p:nvPr>
        </p:nvSpPr>
        <p:spPr/>
        <p:txBody>
          <a:bodyPr vert="horz" lIns="91440" tIns="45720" rIns="91440" bIns="45720" rtlCol="0" anchor="t">
            <a:normAutofit/>
          </a:bodyPr>
          <a:lstStyle/>
          <a:p>
            <a:r>
              <a:rPr lang="en-US" dirty="0">
                <a:latin typeface="Calibri"/>
                <a:cs typeface="Calibri"/>
              </a:rPr>
              <a:t>Age</a:t>
            </a:r>
          </a:p>
          <a:p>
            <a:r>
              <a:rPr lang="en-US" dirty="0">
                <a:latin typeface="Calibri"/>
                <a:cs typeface="Calibri"/>
              </a:rPr>
              <a:t>Gender </a:t>
            </a:r>
          </a:p>
          <a:p>
            <a:r>
              <a:rPr lang="en-US" dirty="0">
                <a:latin typeface="Calibri"/>
                <a:cs typeface="Calibri"/>
              </a:rPr>
              <a:t>Race</a:t>
            </a:r>
          </a:p>
          <a:p>
            <a:r>
              <a:rPr lang="en-US" dirty="0">
                <a:latin typeface="Calibri"/>
                <a:cs typeface="Calibri"/>
              </a:rPr>
              <a:t>Stature</a:t>
            </a:r>
          </a:p>
          <a:p>
            <a:r>
              <a:rPr lang="en-US" dirty="0">
                <a:latin typeface="Calibri"/>
                <a:cs typeface="Calibri"/>
              </a:rPr>
              <a:t>Time&amp; cause of death</a:t>
            </a:r>
          </a:p>
        </p:txBody>
      </p:sp>
      <p:pic>
        <p:nvPicPr>
          <p:cNvPr id="4" name="Picture 2" descr="Biological Anthropology: Research | Field Museum">
            <a:extLst>
              <a:ext uri="{FF2B5EF4-FFF2-40B4-BE49-F238E27FC236}">
                <a16:creationId xmlns:a16="http://schemas.microsoft.com/office/drawing/2014/main" id="{E663DF4F-4110-4FD7-845F-3DD2A466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523" y="1787736"/>
            <a:ext cx="7059887" cy="4705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7A0488-684E-6932-7B8B-00C43ACCFAF6}"/>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21839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6656-F5C1-4DFD-89A4-76FBD8DB46D0}"/>
              </a:ext>
            </a:extLst>
          </p:cNvPr>
          <p:cNvSpPr>
            <a:spLocks noGrp="1"/>
          </p:cNvSpPr>
          <p:nvPr>
            <p:ph type="title"/>
          </p:nvPr>
        </p:nvSpPr>
        <p:spPr/>
        <p:txBody>
          <a:bodyPr>
            <a:normAutofit/>
          </a:bodyPr>
          <a:lstStyle/>
          <a:p>
            <a:r>
              <a:rPr lang="en-US" sz="3600" b="1" dirty="0">
                <a:latin typeface="Calibri"/>
                <a:cs typeface="Calibri"/>
              </a:rPr>
              <a:t>ESTIMATION OF SKELETAL AGE</a:t>
            </a:r>
          </a:p>
        </p:txBody>
      </p:sp>
      <p:sp>
        <p:nvSpPr>
          <p:cNvPr id="3" name="Content Placeholder 2">
            <a:extLst>
              <a:ext uri="{FF2B5EF4-FFF2-40B4-BE49-F238E27FC236}">
                <a16:creationId xmlns:a16="http://schemas.microsoft.com/office/drawing/2014/main" id="{CE1019F6-569A-48EF-9518-9815A2C34E16}"/>
              </a:ext>
            </a:extLst>
          </p:cNvPr>
          <p:cNvSpPr>
            <a:spLocks noGrp="1"/>
          </p:cNvSpPr>
          <p:nvPr>
            <p:ph idx="1"/>
          </p:nvPr>
        </p:nvSpPr>
        <p:spPr/>
        <p:txBody>
          <a:bodyPr vert="horz" lIns="91440" tIns="45720" rIns="91440" bIns="45720" rtlCol="0" anchor="t">
            <a:normAutofit/>
          </a:bodyPr>
          <a:lstStyle/>
          <a:p>
            <a:pPr marL="0" indent="0">
              <a:buNone/>
            </a:pPr>
            <a:r>
              <a:rPr lang="en-US" dirty="0"/>
              <a:t>                   </a:t>
            </a:r>
            <a:endParaRPr lang="en-US"/>
          </a:p>
        </p:txBody>
      </p:sp>
      <p:graphicFrame>
        <p:nvGraphicFramePr>
          <p:cNvPr id="6" name="Diagram 6">
            <a:extLst>
              <a:ext uri="{FF2B5EF4-FFF2-40B4-BE49-F238E27FC236}">
                <a16:creationId xmlns:a16="http://schemas.microsoft.com/office/drawing/2014/main" id="{4127F7BF-D3E5-40C3-AE8D-441B00DF3C32}"/>
              </a:ext>
            </a:extLst>
          </p:cNvPr>
          <p:cNvGraphicFramePr/>
          <p:nvPr>
            <p:extLst>
              <p:ext uri="{D42A27DB-BD31-4B8C-83A1-F6EECF244321}">
                <p14:modId xmlns:p14="http://schemas.microsoft.com/office/powerpoint/2010/main" val="3993578542"/>
              </p:ext>
            </p:extLst>
          </p:nvPr>
        </p:nvGraphicFramePr>
        <p:xfrm>
          <a:off x="1940944" y="1197636"/>
          <a:ext cx="8612034" cy="565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5AF79A4-C4C0-5F6C-C619-EFD54D2D1AD2}"/>
              </a:ext>
            </a:extLst>
          </p:cNvPr>
          <p:cNvSpPr/>
          <p:nvPr/>
        </p:nvSpPr>
        <p:spPr>
          <a:xfrm>
            <a:off x="5932"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53803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51B-65CE-4326-AE02-3936E5F87AA8}"/>
              </a:ext>
            </a:extLst>
          </p:cNvPr>
          <p:cNvSpPr>
            <a:spLocks noGrp="1"/>
          </p:cNvSpPr>
          <p:nvPr>
            <p:ph type="title"/>
          </p:nvPr>
        </p:nvSpPr>
        <p:spPr/>
        <p:txBody>
          <a:bodyPr>
            <a:normAutofit/>
          </a:bodyPr>
          <a:lstStyle/>
          <a:p>
            <a:r>
              <a:rPr lang="en-US" sz="3600" b="1" dirty="0">
                <a:latin typeface="Calibri"/>
                <a:cs typeface="Calibri"/>
              </a:rPr>
              <a:t>ESTIMATION OF GENDER</a:t>
            </a:r>
          </a:p>
        </p:txBody>
      </p:sp>
      <p:sp>
        <p:nvSpPr>
          <p:cNvPr id="3" name="Content Placeholder 2">
            <a:extLst>
              <a:ext uri="{FF2B5EF4-FFF2-40B4-BE49-F238E27FC236}">
                <a16:creationId xmlns:a16="http://schemas.microsoft.com/office/drawing/2014/main" id="{6A70FB27-B276-4A63-9EF5-C5D3C7AB63C1}"/>
              </a:ext>
            </a:extLst>
          </p:cNvPr>
          <p:cNvSpPr>
            <a:spLocks noGrp="1"/>
          </p:cNvSpPr>
          <p:nvPr>
            <p:ph idx="1"/>
          </p:nvPr>
        </p:nvSpPr>
        <p:spPr>
          <a:xfrm>
            <a:off x="838200" y="1929384"/>
            <a:ext cx="10515600" cy="1247094"/>
          </a:xfrm>
        </p:spPr>
        <p:txBody>
          <a:bodyPr vert="horz" lIns="91440" tIns="45720" rIns="91440" bIns="45720" rtlCol="0" anchor="t">
            <a:normAutofit/>
          </a:bodyPr>
          <a:lstStyle/>
          <a:p>
            <a:r>
              <a:rPr lang="en-US" dirty="0">
                <a:latin typeface="Calibri"/>
                <a:cs typeface="Calibri"/>
              </a:rPr>
              <a:t>After the age of puberty</a:t>
            </a:r>
          </a:p>
          <a:p>
            <a:r>
              <a:rPr lang="en-US" dirty="0">
                <a:latin typeface="Calibri"/>
                <a:cs typeface="Calibri"/>
              </a:rPr>
              <a:t>Pelvis &amp; skull 90% accuracy</a:t>
            </a:r>
          </a:p>
        </p:txBody>
      </p:sp>
      <p:pic>
        <p:nvPicPr>
          <p:cNvPr id="4" name="Picture 4" descr="Diagram&#10;&#10;Description automatically generated">
            <a:extLst>
              <a:ext uri="{FF2B5EF4-FFF2-40B4-BE49-F238E27FC236}">
                <a16:creationId xmlns:a16="http://schemas.microsoft.com/office/drawing/2014/main" id="{C39215DB-E92A-4883-A371-1E22DE12E9FC}"/>
              </a:ext>
            </a:extLst>
          </p:cNvPr>
          <p:cNvPicPr>
            <a:picLocks noChangeAspect="1"/>
          </p:cNvPicPr>
          <p:nvPr/>
        </p:nvPicPr>
        <p:blipFill>
          <a:blip r:embed="rId2"/>
          <a:stretch>
            <a:fillRect/>
          </a:stretch>
        </p:blipFill>
        <p:spPr>
          <a:xfrm>
            <a:off x="51759" y="4025062"/>
            <a:ext cx="6308782" cy="2761647"/>
          </a:xfrm>
          <a:prstGeom prst="rect">
            <a:avLst/>
          </a:prstGeom>
          <a:ln w="28575">
            <a:solidFill>
              <a:srgbClr val="C00000"/>
            </a:solidFill>
          </a:ln>
        </p:spPr>
      </p:pic>
      <p:pic>
        <p:nvPicPr>
          <p:cNvPr id="5" name="Picture 5" descr="A picture containing priest, mammal&#10;&#10;Description automatically generated">
            <a:extLst>
              <a:ext uri="{FF2B5EF4-FFF2-40B4-BE49-F238E27FC236}">
                <a16:creationId xmlns:a16="http://schemas.microsoft.com/office/drawing/2014/main" id="{90A0E63F-75B0-4796-B9D0-6F333FDF5FA0}"/>
              </a:ext>
            </a:extLst>
          </p:cNvPr>
          <p:cNvPicPr>
            <a:picLocks noChangeAspect="1"/>
          </p:cNvPicPr>
          <p:nvPr/>
        </p:nvPicPr>
        <p:blipFill>
          <a:blip r:embed="rId3"/>
          <a:stretch>
            <a:fillRect/>
          </a:stretch>
        </p:blipFill>
        <p:spPr>
          <a:xfrm>
            <a:off x="6392174" y="1034532"/>
            <a:ext cx="5302367" cy="3034896"/>
          </a:xfrm>
          <a:prstGeom prst="rect">
            <a:avLst/>
          </a:prstGeom>
          <a:ln w="28575">
            <a:solidFill>
              <a:srgbClr val="C00000"/>
            </a:solidFill>
          </a:ln>
        </p:spPr>
      </p:pic>
      <p:sp>
        <p:nvSpPr>
          <p:cNvPr id="6" name="Rectangle 5">
            <a:extLst>
              <a:ext uri="{FF2B5EF4-FFF2-40B4-BE49-F238E27FC236}">
                <a16:creationId xmlns:a16="http://schemas.microsoft.com/office/drawing/2014/main" id="{D68B7A1A-4DB2-E5E9-E02D-DE5FD564AA4C}"/>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5966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45EC-E352-441D-869E-B6A554FC2E8B}"/>
              </a:ext>
            </a:extLst>
          </p:cNvPr>
          <p:cNvSpPr>
            <a:spLocks noGrp="1"/>
          </p:cNvSpPr>
          <p:nvPr>
            <p:ph type="title"/>
          </p:nvPr>
        </p:nvSpPr>
        <p:spPr/>
        <p:txBody>
          <a:bodyPr>
            <a:normAutofit/>
          </a:bodyPr>
          <a:lstStyle/>
          <a:p>
            <a:r>
              <a:rPr lang="en-US" sz="3600" b="1" dirty="0">
                <a:latin typeface="Calibri"/>
                <a:cs typeface="Calibri"/>
              </a:rPr>
              <a:t>ESTIMATION OF RACE</a:t>
            </a:r>
          </a:p>
        </p:txBody>
      </p:sp>
      <p:sp>
        <p:nvSpPr>
          <p:cNvPr id="3" name="Content Placeholder 2">
            <a:extLst>
              <a:ext uri="{FF2B5EF4-FFF2-40B4-BE49-F238E27FC236}">
                <a16:creationId xmlns:a16="http://schemas.microsoft.com/office/drawing/2014/main" id="{55CFDBC9-3A57-4C86-BF59-654893887F80}"/>
              </a:ext>
            </a:extLst>
          </p:cNvPr>
          <p:cNvSpPr>
            <a:spLocks noGrp="1"/>
          </p:cNvSpPr>
          <p:nvPr>
            <p:ph idx="1"/>
          </p:nvPr>
        </p:nvSpPr>
        <p:spPr>
          <a:xfrm>
            <a:off x="838200" y="1929384"/>
            <a:ext cx="10515600" cy="1146451"/>
          </a:xfrm>
        </p:spPr>
        <p:txBody>
          <a:bodyPr vert="horz" lIns="91440" tIns="45720" rIns="91440" bIns="45720" rtlCol="0" anchor="t">
            <a:normAutofit/>
          </a:bodyPr>
          <a:lstStyle/>
          <a:p>
            <a:r>
              <a:rPr lang="en-US" dirty="0">
                <a:latin typeface="Calibri"/>
                <a:cs typeface="Calibri"/>
              </a:rPr>
              <a:t>Cranial indices</a:t>
            </a:r>
          </a:p>
          <a:p>
            <a:r>
              <a:rPr lang="en-US" dirty="0">
                <a:latin typeface="Calibri"/>
                <a:cs typeface="Calibri"/>
              </a:rPr>
              <a:t>Facial indices</a:t>
            </a:r>
          </a:p>
        </p:txBody>
      </p:sp>
      <p:pic>
        <p:nvPicPr>
          <p:cNvPr id="4" name="Picture 4" descr="A picture containing mammal, priest&#10;&#10;Description automatically generated">
            <a:extLst>
              <a:ext uri="{FF2B5EF4-FFF2-40B4-BE49-F238E27FC236}">
                <a16:creationId xmlns:a16="http://schemas.microsoft.com/office/drawing/2014/main" id="{42824710-4E1A-4AF9-833D-46883ECA6931}"/>
              </a:ext>
            </a:extLst>
          </p:cNvPr>
          <p:cNvPicPr>
            <a:picLocks noChangeAspect="1"/>
          </p:cNvPicPr>
          <p:nvPr/>
        </p:nvPicPr>
        <p:blipFill>
          <a:blip r:embed="rId2"/>
          <a:stretch>
            <a:fillRect/>
          </a:stretch>
        </p:blipFill>
        <p:spPr>
          <a:xfrm>
            <a:off x="2035834" y="3129568"/>
            <a:ext cx="8120330" cy="3646862"/>
          </a:xfrm>
          <a:prstGeom prst="rect">
            <a:avLst/>
          </a:prstGeom>
        </p:spPr>
      </p:pic>
      <p:sp>
        <p:nvSpPr>
          <p:cNvPr id="5" name="Rectangle 4">
            <a:extLst>
              <a:ext uri="{FF2B5EF4-FFF2-40B4-BE49-F238E27FC236}">
                <a16:creationId xmlns:a16="http://schemas.microsoft.com/office/drawing/2014/main" id="{CA199595-9054-E563-1499-3786A45FDFEB}"/>
              </a:ext>
            </a:extLst>
          </p:cNvPr>
          <p:cNvSpPr/>
          <p:nvPr/>
        </p:nvSpPr>
        <p:spPr>
          <a:xfrm>
            <a:off x="-7716" y="19998"/>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267095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3241-3F62-4C0B-9F85-682FE7B22EC7}"/>
              </a:ext>
            </a:extLst>
          </p:cNvPr>
          <p:cNvSpPr>
            <a:spLocks noGrp="1"/>
          </p:cNvSpPr>
          <p:nvPr>
            <p:ph type="title"/>
          </p:nvPr>
        </p:nvSpPr>
        <p:spPr/>
        <p:txBody>
          <a:bodyPr>
            <a:normAutofit/>
          </a:bodyPr>
          <a:lstStyle/>
          <a:p>
            <a:r>
              <a:rPr lang="en-US" sz="3600" b="1" dirty="0">
                <a:latin typeface="Calibri"/>
                <a:cs typeface="Calibri"/>
              </a:rPr>
              <a:t>OSTEOPOROSIS</a:t>
            </a:r>
          </a:p>
        </p:txBody>
      </p:sp>
      <p:sp>
        <p:nvSpPr>
          <p:cNvPr id="3" name="Content Placeholder 2">
            <a:extLst>
              <a:ext uri="{FF2B5EF4-FFF2-40B4-BE49-F238E27FC236}">
                <a16:creationId xmlns:a16="http://schemas.microsoft.com/office/drawing/2014/main" id="{9B0F72BB-DAA2-4D99-8C41-1AF202060AF2}"/>
              </a:ext>
            </a:extLst>
          </p:cNvPr>
          <p:cNvSpPr>
            <a:spLocks noGrp="1"/>
          </p:cNvSpPr>
          <p:nvPr>
            <p:ph idx="1"/>
          </p:nvPr>
        </p:nvSpPr>
        <p:spPr/>
        <p:txBody>
          <a:bodyPr vert="horz" lIns="91440" tIns="45720" rIns="91440" bIns="45720" rtlCol="0" anchor="t">
            <a:normAutofit/>
          </a:bodyPr>
          <a:lstStyle/>
          <a:p>
            <a:pPr marL="457200" indent="-457200"/>
            <a:r>
              <a:rPr lang="en-US" dirty="0">
                <a:latin typeface="Calibri"/>
                <a:ea typeface="+mn-lt"/>
                <a:cs typeface="+mn-lt"/>
              </a:rPr>
              <a:t> Low bone mass</a:t>
            </a:r>
            <a:endParaRPr lang="en-US">
              <a:latin typeface="Calibri"/>
              <a:cs typeface="Calibri"/>
            </a:endParaRPr>
          </a:p>
          <a:p>
            <a:pPr marL="457200" indent="-457200"/>
            <a:r>
              <a:rPr lang="en-US" dirty="0">
                <a:latin typeface="Calibri"/>
                <a:ea typeface="+mn-lt"/>
                <a:cs typeface="+mn-lt"/>
              </a:rPr>
              <a:t>Structural deterioration of bone tissue leading to bone fragility</a:t>
            </a:r>
          </a:p>
          <a:p>
            <a:pPr marL="457200" indent="-457200"/>
            <a:r>
              <a:rPr lang="en-US" dirty="0">
                <a:latin typeface="Calibri"/>
                <a:ea typeface="+mn-lt"/>
                <a:cs typeface="+mn-lt"/>
              </a:rPr>
              <a:t> Increased risk of fractures of the hip, spine, and wrist.</a:t>
            </a:r>
            <a:endParaRPr lang="en-US">
              <a:latin typeface="Calibri"/>
              <a:cs typeface="Calibri"/>
            </a:endParaRPr>
          </a:p>
        </p:txBody>
      </p:sp>
      <p:pic>
        <p:nvPicPr>
          <p:cNvPr id="4" name="Picture 4" descr="Diagram&#10;&#10;Description automatically generated">
            <a:extLst>
              <a:ext uri="{FF2B5EF4-FFF2-40B4-BE49-F238E27FC236}">
                <a16:creationId xmlns:a16="http://schemas.microsoft.com/office/drawing/2014/main" id="{1ABA789E-9C53-4682-8CCB-40DC5A09D0F1}"/>
              </a:ext>
            </a:extLst>
          </p:cNvPr>
          <p:cNvPicPr>
            <a:picLocks noChangeAspect="1"/>
          </p:cNvPicPr>
          <p:nvPr/>
        </p:nvPicPr>
        <p:blipFill>
          <a:blip r:embed="rId2"/>
          <a:stretch>
            <a:fillRect/>
          </a:stretch>
        </p:blipFill>
        <p:spPr>
          <a:xfrm>
            <a:off x="2539041" y="3662299"/>
            <a:ext cx="6150632" cy="3199626"/>
          </a:xfrm>
          <a:prstGeom prst="rect">
            <a:avLst/>
          </a:prstGeom>
        </p:spPr>
      </p:pic>
      <p:sp>
        <p:nvSpPr>
          <p:cNvPr id="5" name="Rectangle 4">
            <a:extLst>
              <a:ext uri="{FF2B5EF4-FFF2-40B4-BE49-F238E27FC236}">
                <a16:creationId xmlns:a16="http://schemas.microsoft.com/office/drawing/2014/main" id="{C3D6E2D1-09F7-F755-5040-47F1FF5CED22}"/>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264881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0DB5-ADFE-4B2D-8406-5D4AE3A32274}"/>
              </a:ext>
            </a:extLst>
          </p:cNvPr>
          <p:cNvSpPr>
            <a:spLocks noGrp="1"/>
          </p:cNvSpPr>
          <p:nvPr>
            <p:ph type="title"/>
          </p:nvPr>
        </p:nvSpPr>
        <p:spPr/>
        <p:txBody>
          <a:bodyPr>
            <a:normAutofit/>
          </a:bodyPr>
          <a:lstStyle/>
          <a:p>
            <a:r>
              <a:rPr lang="en-US" sz="3600" b="1" dirty="0">
                <a:latin typeface="Calibri"/>
                <a:cs typeface="Calibri"/>
              </a:rPr>
              <a:t>OSTEOMYELITIS</a:t>
            </a:r>
          </a:p>
        </p:txBody>
      </p:sp>
      <p:sp>
        <p:nvSpPr>
          <p:cNvPr id="3" name="Content Placeholder 2">
            <a:extLst>
              <a:ext uri="{FF2B5EF4-FFF2-40B4-BE49-F238E27FC236}">
                <a16:creationId xmlns:a16="http://schemas.microsoft.com/office/drawing/2014/main" id="{52B800E5-A3D4-4CE7-AAB9-2D5803EA5AE2}"/>
              </a:ext>
            </a:extLst>
          </p:cNvPr>
          <p:cNvSpPr>
            <a:spLocks noGrp="1"/>
          </p:cNvSpPr>
          <p:nvPr>
            <p:ph idx="1"/>
          </p:nvPr>
        </p:nvSpPr>
        <p:spPr>
          <a:xfrm>
            <a:off x="838200" y="1929384"/>
            <a:ext cx="5526657" cy="4251960"/>
          </a:xfrm>
        </p:spPr>
        <p:txBody>
          <a:bodyPr vert="horz" lIns="91440" tIns="45720" rIns="91440" bIns="45720" rtlCol="0" anchor="t">
            <a:normAutofit/>
          </a:bodyPr>
          <a:lstStyle/>
          <a:p>
            <a:r>
              <a:rPr lang="en-US" dirty="0">
                <a:latin typeface="Calibri"/>
                <a:ea typeface="+mn-lt"/>
                <a:cs typeface="+mn-lt"/>
              </a:rPr>
              <a:t>Infection of bone</a:t>
            </a:r>
            <a:endParaRPr lang="en-US">
              <a:latin typeface="Calibri"/>
              <a:cs typeface="Calibri"/>
            </a:endParaRPr>
          </a:p>
          <a:p>
            <a:r>
              <a:rPr lang="en-US" dirty="0">
                <a:latin typeface="Calibri"/>
                <a:ea typeface="+mn-lt"/>
                <a:cs typeface="+mn-lt"/>
              </a:rPr>
              <a:t>Metaphysis of bones in children</a:t>
            </a:r>
            <a:endParaRPr lang="en-US">
              <a:latin typeface="Calibri"/>
              <a:cs typeface="Calibri"/>
            </a:endParaRPr>
          </a:p>
          <a:p>
            <a:r>
              <a:rPr lang="en-US" dirty="0">
                <a:latin typeface="Calibri"/>
                <a:ea typeface="+mn-lt"/>
                <a:cs typeface="+mn-lt"/>
              </a:rPr>
              <a:t>Bacteria or emboli are trapped in the hair-pin bends of metaphyseal arteries</a:t>
            </a:r>
          </a:p>
          <a:p>
            <a:r>
              <a:rPr lang="en-US" dirty="0">
                <a:latin typeface="Calibri"/>
                <a:cs typeface="Calibri"/>
              </a:rPr>
              <a:t>Leading to infarction</a:t>
            </a:r>
          </a:p>
        </p:txBody>
      </p:sp>
      <p:pic>
        <p:nvPicPr>
          <p:cNvPr id="4" name="Picture 4" descr="Diagram&#10;&#10;Description automatically generated">
            <a:extLst>
              <a:ext uri="{FF2B5EF4-FFF2-40B4-BE49-F238E27FC236}">
                <a16:creationId xmlns:a16="http://schemas.microsoft.com/office/drawing/2014/main" id="{5A71E442-87F8-455E-B767-D93150A6D03A}"/>
              </a:ext>
            </a:extLst>
          </p:cNvPr>
          <p:cNvPicPr>
            <a:picLocks noChangeAspect="1"/>
          </p:cNvPicPr>
          <p:nvPr/>
        </p:nvPicPr>
        <p:blipFill>
          <a:blip r:embed="rId2"/>
          <a:stretch>
            <a:fillRect/>
          </a:stretch>
        </p:blipFill>
        <p:spPr>
          <a:xfrm>
            <a:off x="6377796" y="578067"/>
            <a:ext cx="5719312" cy="5716241"/>
          </a:xfrm>
          <a:prstGeom prst="rect">
            <a:avLst/>
          </a:prstGeom>
        </p:spPr>
      </p:pic>
      <p:sp>
        <p:nvSpPr>
          <p:cNvPr id="5" name="Rectangle 4">
            <a:extLst>
              <a:ext uri="{FF2B5EF4-FFF2-40B4-BE49-F238E27FC236}">
                <a16:creationId xmlns:a16="http://schemas.microsoft.com/office/drawing/2014/main" id="{2B6F7EEE-1E72-B7FE-A5C3-EA4DA2D860CE}"/>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05543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2B12-28F3-4EE7-9B17-9FBB754918B1}"/>
              </a:ext>
            </a:extLst>
          </p:cNvPr>
          <p:cNvSpPr>
            <a:spLocks noGrp="1"/>
          </p:cNvSpPr>
          <p:nvPr>
            <p:ph type="title"/>
          </p:nvPr>
        </p:nvSpPr>
        <p:spPr/>
        <p:txBody>
          <a:bodyPr>
            <a:normAutofit/>
          </a:bodyPr>
          <a:lstStyle/>
          <a:p>
            <a:r>
              <a:rPr lang="en-US" sz="3600" b="1" dirty="0">
                <a:latin typeface="Calibri"/>
                <a:cs typeface="Calibri"/>
              </a:rPr>
              <a:t>ACHONDROPLASIA</a:t>
            </a:r>
          </a:p>
        </p:txBody>
      </p:sp>
      <p:sp>
        <p:nvSpPr>
          <p:cNvPr id="3" name="Content Placeholder 2">
            <a:extLst>
              <a:ext uri="{FF2B5EF4-FFF2-40B4-BE49-F238E27FC236}">
                <a16:creationId xmlns:a16="http://schemas.microsoft.com/office/drawing/2014/main" id="{ED8984D8-3AF1-4ECC-9559-9B601FD41862}"/>
              </a:ext>
            </a:extLst>
          </p:cNvPr>
          <p:cNvSpPr>
            <a:spLocks noGrp="1"/>
          </p:cNvSpPr>
          <p:nvPr>
            <p:ph idx="1"/>
          </p:nvPr>
        </p:nvSpPr>
        <p:spPr>
          <a:xfrm>
            <a:off x="838200" y="1929384"/>
            <a:ext cx="508095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Defect in endochondral ossification</a:t>
            </a:r>
          </a:p>
          <a:p>
            <a:r>
              <a:rPr lang="en-US" dirty="0">
                <a:latin typeface="Calibri" panose="020F0502020204030204" pitchFamily="34" charset="0"/>
                <a:cs typeface="Calibri" panose="020F0502020204030204" pitchFamily="34" charset="0"/>
              </a:rPr>
              <a:t>Causes dwarfism</a:t>
            </a:r>
          </a:p>
          <a:p>
            <a:r>
              <a:rPr lang="en-US" dirty="0">
                <a:latin typeface="Calibri" panose="020F0502020204030204" pitchFamily="34" charset="0"/>
                <a:cs typeface="Calibri" panose="020F0502020204030204" pitchFamily="34" charset="0"/>
              </a:rPr>
              <a:t>Limbs are short </a:t>
            </a:r>
          </a:p>
          <a:p>
            <a:r>
              <a:rPr lang="en-US" dirty="0">
                <a:latin typeface="Calibri" panose="020F0502020204030204" pitchFamily="34" charset="0"/>
                <a:cs typeface="Calibri" panose="020F0502020204030204" pitchFamily="34" charset="0"/>
              </a:rPr>
              <a:t>Trunk is normal</a:t>
            </a:r>
          </a:p>
        </p:txBody>
      </p:sp>
      <p:pic>
        <p:nvPicPr>
          <p:cNvPr id="4" name="Picture 4" descr="A picture containing person, indoor, child, holding&#10;&#10;Description automatically generated">
            <a:extLst>
              <a:ext uri="{FF2B5EF4-FFF2-40B4-BE49-F238E27FC236}">
                <a16:creationId xmlns:a16="http://schemas.microsoft.com/office/drawing/2014/main" id="{AA884F9B-526D-41DB-A2A1-75D27674A1E0}"/>
              </a:ext>
            </a:extLst>
          </p:cNvPr>
          <p:cNvPicPr>
            <a:picLocks noChangeAspect="1"/>
          </p:cNvPicPr>
          <p:nvPr/>
        </p:nvPicPr>
        <p:blipFill>
          <a:blip r:embed="rId2"/>
          <a:stretch>
            <a:fillRect/>
          </a:stretch>
        </p:blipFill>
        <p:spPr>
          <a:xfrm>
            <a:off x="5992432" y="152285"/>
            <a:ext cx="5526758" cy="6510296"/>
          </a:xfrm>
          <a:prstGeom prst="rect">
            <a:avLst/>
          </a:prstGeom>
        </p:spPr>
      </p:pic>
      <p:sp>
        <p:nvSpPr>
          <p:cNvPr id="5" name="Rectangle 4">
            <a:extLst>
              <a:ext uri="{FF2B5EF4-FFF2-40B4-BE49-F238E27FC236}">
                <a16:creationId xmlns:a16="http://schemas.microsoft.com/office/drawing/2014/main" id="{D28E8090-5B92-6D32-F0D0-D3BC92974A4E}"/>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405747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D083-2E41-4691-3901-70C1BFD3975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ED9D05-A4DE-FBB7-4E2F-17E83FB95633}"/>
              </a:ext>
            </a:extLst>
          </p:cNvPr>
          <p:cNvPicPr>
            <a:picLocks noGrp="1" noChangeAspect="1"/>
          </p:cNvPicPr>
          <p:nvPr>
            <p:ph idx="1"/>
          </p:nvPr>
        </p:nvPicPr>
        <p:blipFill>
          <a:blip r:embed="rId2"/>
          <a:stretch>
            <a:fillRect/>
          </a:stretch>
        </p:blipFill>
        <p:spPr>
          <a:xfrm>
            <a:off x="0" y="-9099"/>
            <a:ext cx="12192000" cy="6867099"/>
          </a:xfrm>
        </p:spPr>
      </p:pic>
      <p:sp>
        <p:nvSpPr>
          <p:cNvPr id="4" name="Slide Number Placeholder 3">
            <a:extLst>
              <a:ext uri="{FF2B5EF4-FFF2-40B4-BE49-F238E27FC236}">
                <a16:creationId xmlns:a16="http://schemas.microsoft.com/office/drawing/2014/main" id="{83429ECA-7C83-3436-0404-DF2D8A9F4082}"/>
              </a:ext>
            </a:extLst>
          </p:cNvPr>
          <p:cNvSpPr>
            <a:spLocks noGrp="1"/>
          </p:cNvSpPr>
          <p:nvPr>
            <p:ph type="sldNum" sz="quarter" idx="12"/>
          </p:nvPr>
        </p:nvSpPr>
        <p:spPr/>
        <p:txBody>
          <a:bodyPr/>
          <a:lstStyle/>
          <a:p>
            <a:pPr>
              <a:defRPr/>
            </a:pPr>
            <a:fld id="{BDA394D7-9785-4BE5-AFD5-4F918A689025}" type="slidenum">
              <a:rPr lang="en-US" smtClean="0"/>
              <a:pPr>
                <a:defRPr/>
              </a:pPr>
              <a:t>3</a:t>
            </a:fld>
            <a:endParaRPr lang="en-US"/>
          </a:p>
        </p:txBody>
      </p:sp>
      <p:sp>
        <p:nvSpPr>
          <p:cNvPr id="7" name="Rectangle 6">
            <a:extLst>
              <a:ext uri="{FF2B5EF4-FFF2-40B4-BE49-F238E27FC236}">
                <a16:creationId xmlns:a16="http://schemas.microsoft.com/office/drawing/2014/main" id="{85451BA9-1B60-43CA-B0AF-19BCF70296E6}"/>
              </a:ext>
            </a:extLst>
          </p:cNvPr>
          <p:cNvSpPr/>
          <p:nvPr/>
        </p:nvSpPr>
        <p:spPr>
          <a:xfrm>
            <a:off x="10210800" y="6356350"/>
            <a:ext cx="304800" cy="227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81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3331-5C44-4D7F-A092-1871AE4B44D1}"/>
              </a:ext>
            </a:extLst>
          </p:cNvPr>
          <p:cNvSpPr>
            <a:spLocks noGrp="1"/>
          </p:cNvSpPr>
          <p:nvPr>
            <p:ph type="title"/>
          </p:nvPr>
        </p:nvSpPr>
        <p:spPr/>
        <p:txBody>
          <a:bodyPr>
            <a:normAutofit/>
          </a:bodyPr>
          <a:lstStyle/>
          <a:p>
            <a:r>
              <a:rPr lang="en-US" sz="3600" b="1" dirty="0">
                <a:latin typeface="Calibri"/>
                <a:cs typeface="Calibri"/>
              </a:rPr>
              <a:t>RICKETS</a:t>
            </a:r>
          </a:p>
        </p:txBody>
      </p:sp>
      <p:sp>
        <p:nvSpPr>
          <p:cNvPr id="3" name="Content Placeholder 2">
            <a:extLst>
              <a:ext uri="{FF2B5EF4-FFF2-40B4-BE49-F238E27FC236}">
                <a16:creationId xmlns:a16="http://schemas.microsoft.com/office/drawing/2014/main" id="{33FD2175-485A-462A-AA97-E8EB85A0B071}"/>
              </a:ext>
            </a:extLst>
          </p:cNvPr>
          <p:cNvSpPr>
            <a:spLocks noGrp="1"/>
          </p:cNvSpPr>
          <p:nvPr>
            <p:ph idx="1"/>
          </p:nvPr>
        </p:nvSpPr>
        <p:spPr>
          <a:xfrm>
            <a:off x="838200" y="1929384"/>
            <a:ext cx="1057310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Deficiency of vit D</a:t>
            </a:r>
          </a:p>
          <a:p>
            <a:r>
              <a:rPr lang="en-US" dirty="0">
                <a:latin typeface="Calibri" panose="020F0502020204030204" pitchFamily="34" charset="0"/>
                <a:cs typeface="Calibri" panose="020F0502020204030204" pitchFamily="34" charset="0"/>
              </a:rPr>
              <a:t>Ossification of growth zone is disturbed</a:t>
            </a:r>
          </a:p>
          <a:p>
            <a:endParaRPr lang="en-US" dirty="0"/>
          </a:p>
        </p:txBody>
      </p:sp>
      <p:pic>
        <p:nvPicPr>
          <p:cNvPr id="4" name="Picture 4" descr="A close up of feet&#10;&#10;Description automatically generated">
            <a:extLst>
              <a:ext uri="{FF2B5EF4-FFF2-40B4-BE49-F238E27FC236}">
                <a16:creationId xmlns:a16="http://schemas.microsoft.com/office/drawing/2014/main" id="{7BAB433B-E403-445F-9568-402B42705F07}"/>
              </a:ext>
            </a:extLst>
          </p:cNvPr>
          <p:cNvPicPr>
            <a:picLocks noChangeAspect="1"/>
          </p:cNvPicPr>
          <p:nvPr/>
        </p:nvPicPr>
        <p:blipFill>
          <a:blip r:embed="rId2"/>
          <a:stretch>
            <a:fillRect/>
          </a:stretch>
        </p:blipFill>
        <p:spPr>
          <a:xfrm>
            <a:off x="2927230" y="3165953"/>
            <a:ext cx="6136254" cy="3689111"/>
          </a:xfrm>
          <a:prstGeom prst="rect">
            <a:avLst/>
          </a:prstGeom>
        </p:spPr>
      </p:pic>
      <p:sp>
        <p:nvSpPr>
          <p:cNvPr id="5" name="Rectangle 4">
            <a:extLst>
              <a:ext uri="{FF2B5EF4-FFF2-40B4-BE49-F238E27FC236}">
                <a16:creationId xmlns:a16="http://schemas.microsoft.com/office/drawing/2014/main" id="{22C881DF-2EB7-EC4C-E66B-9D13CB49D08D}"/>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10805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D8F5-1AEB-4226-8979-05384D24FAEC}"/>
              </a:ext>
            </a:extLst>
          </p:cNvPr>
          <p:cNvSpPr>
            <a:spLocks noGrp="1"/>
          </p:cNvSpPr>
          <p:nvPr>
            <p:ph type="title"/>
          </p:nvPr>
        </p:nvSpPr>
        <p:spPr/>
        <p:txBody>
          <a:bodyPr>
            <a:normAutofit/>
          </a:bodyPr>
          <a:lstStyle/>
          <a:p>
            <a:r>
              <a:rPr lang="en-US" sz="3600" b="1" dirty="0">
                <a:latin typeface="Calibri"/>
                <a:cs typeface="Calibri"/>
              </a:rPr>
              <a:t>SCURVY</a:t>
            </a:r>
          </a:p>
        </p:txBody>
      </p:sp>
      <p:sp>
        <p:nvSpPr>
          <p:cNvPr id="3" name="Content Placeholder 2">
            <a:extLst>
              <a:ext uri="{FF2B5EF4-FFF2-40B4-BE49-F238E27FC236}">
                <a16:creationId xmlns:a16="http://schemas.microsoft.com/office/drawing/2014/main" id="{1B4E5E62-5075-40DC-88B2-9E2DC770A2C9}"/>
              </a:ext>
            </a:extLst>
          </p:cNvPr>
          <p:cNvSpPr>
            <a:spLocks noGrp="1"/>
          </p:cNvSpPr>
          <p:nvPr>
            <p:ph idx="1"/>
          </p:nvPr>
        </p:nvSpPr>
        <p:spPr>
          <a:xfrm>
            <a:off x="838200" y="1929384"/>
            <a:ext cx="480778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Deficiency of vit C</a:t>
            </a:r>
          </a:p>
          <a:p>
            <a:r>
              <a:rPr lang="en-US" dirty="0">
                <a:latin typeface="Calibri" panose="020F0502020204030204" pitchFamily="34" charset="0"/>
                <a:cs typeface="Calibri" panose="020F0502020204030204" pitchFamily="34" charset="0"/>
              </a:rPr>
              <a:t>Lack of collagen</a:t>
            </a:r>
          </a:p>
          <a:p>
            <a:r>
              <a:rPr lang="en-US" dirty="0">
                <a:latin typeface="Calibri" panose="020F0502020204030204" pitchFamily="34" charset="0"/>
                <a:cs typeface="Calibri" panose="020F0502020204030204" pitchFamily="34" charset="0"/>
              </a:rPr>
              <a:t>Sub periosteal hematomas</a:t>
            </a:r>
          </a:p>
          <a:p>
            <a:r>
              <a:rPr lang="en-US" dirty="0">
                <a:latin typeface="Calibri" panose="020F0502020204030204" pitchFamily="34" charset="0"/>
                <a:cs typeface="Calibri" panose="020F0502020204030204" pitchFamily="34" charset="0"/>
              </a:rPr>
              <a:t>Spurring of bones</a:t>
            </a:r>
          </a:p>
        </p:txBody>
      </p:sp>
      <p:pic>
        <p:nvPicPr>
          <p:cNvPr id="4" name="Picture 4" descr="A picture containing film, sitting, person, vase&#10;&#10;Description automatically generated">
            <a:extLst>
              <a:ext uri="{FF2B5EF4-FFF2-40B4-BE49-F238E27FC236}">
                <a16:creationId xmlns:a16="http://schemas.microsoft.com/office/drawing/2014/main" id="{70007EAD-CD52-46FF-B981-94466F7F47B3}"/>
              </a:ext>
            </a:extLst>
          </p:cNvPr>
          <p:cNvPicPr>
            <a:picLocks noChangeAspect="1"/>
          </p:cNvPicPr>
          <p:nvPr/>
        </p:nvPicPr>
        <p:blipFill>
          <a:blip r:embed="rId2"/>
          <a:stretch>
            <a:fillRect/>
          </a:stretch>
        </p:blipFill>
        <p:spPr>
          <a:xfrm>
            <a:off x="6521570" y="243043"/>
            <a:ext cx="5244859" cy="6371913"/>
          </a:xfrm>
          <a:prstGeom prst="rect">
            <a:avLst/>
          </a:prstGeom>
        </p:spPr>
      </p:pic>
      <p:sp>
        <p:nvSpPr>
          <p:cNvPr id="5" name="Rectangle 4">
            <a:extLst>
              <a:ext uri="{FF2B5EF4-FFF2-40B4-BE49-F238E27FC236}">
                <a16:creationId xmlns:a16="http://schemas.microsoft.com/office/drawing/2014/main" id="{FAA9165A-8291-0758-C585-1312EB611A19}"/>
              </a:ext>
            </a:extLst>
          </p:cNvPr>
          <p:cNvSpPr/>
          <p:nvPr/>
        </p:nvSpPr>
        <p:spPr>
          <a:xfrm>
            <a:off x="-7716" y="19998"/>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60399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3 Most Common Fractures and How to Treat Them: John A. Scheffel, DPM:  Podiatry">
            <a:extLst>
              <a:ext uri="{FF2B5EF4-FFF2-40B4-BE49-F238E27FC236}">
                <a16:creationId xmlns:a16="http://schemas.microsoft.com/office/drawing/2014/main" id="{9B537AEE-45D3-5F52-DD2C-D55419CFD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17" b="719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78CCA9-F6E6-4C24-AA93-A9A305C40148}"/>
              </a:ext>
            </a:extLst>
          </p:cNvPr>
          <p:cNvSpPr>
            <a:spLocks noGrp="1"/>
          </p:cNvSpPr>
          <p:nvPr>
            <p:ph type="title"/>
          </p:nvPr>
        </p:nvSpPr>
        <p:spPr>
          <a:xfrm>
            <a:off x="643466" y="1322616"/>
            <a:ext cx="10905059" cy="265120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b="1" dirty="0">
                <a:solidFill>
                  <a:schemeClr val="bg1"/>
                </a:solidFill>
                <a:latin typeface="Arial" panose="020B0604020202020204" pitchFamily="34" charset="0"/>
                <a:cs typeface="Arial" panose="020B0604020202020204" pitchFamily="34" charset="0"/>
              </a:rPr>
              <a:t>FRACTURE</a:t>
            </a:r>
          </a:p>
        </p:txBody>
      </p:sp>
      <p:sp>
        <p:nvSpPr>
          <p:cNvPr id="3" name="Content Placeholder 2">
            <a:extLst>
              <a:ext uri="{FF2B5EF4-FFF2-40B4-BE49-F238E27FC236}">
                <a16:creationId xmlns:a16="http://schemas.microsoft.com/office/drawing/2014/main" id="{E8D3EE5A-205A-4A00-B08D-5D24504B3794}"/>
              </a:ext>
            </a:extLst>
          </p:cNvPr>
          <p:cNvSpPr>
            <a:spLocks noGrp="1"/>
          </p:cNvSpPr>
          <p:nvPr>
            <p:ph idx="1"/>
          </p:nvPr>
        </p:nvSpPr>
        <p:spPr>
          <a:xfrm>
            <a:off x="643466" y="4133135"/>
            <a:ext cx="10902016" cy="100876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3200" dirty="0">
                <a:solidFill>
                  <a:schemeClr val="bg1"/>
                </a:solidFill>
                <a:latin typeface="Arial" panose="020B0604020202020204" pitchFamily="34" charset="0"/>
                <a:cs typeface="Arial" panose="020B0604020202020204" pitchFamily="34" charset="0"/>
              </a:rPr>
              <a:t>Break in continuity of a bone</a:t>
            </a:r>
          </a:p>
        </p:txBody>
      </p:sp>
    </p:spTree>
    <p:extLst>
      <p:ext uri="{BB962C8B-B14F-4D97-AF65-F5344CB8AC3E}">
        <p14:creationId xmlns:p14="http://schemas.microsoft.com/office/powerpoint/2010/main" val="164648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cture - RNH Hospital - The Best Orthopaedic Hospital in Nagpur">
            <a:extLst>
              <a:ext uri="{FF2B5EF4-FFF2-40B4-BE49-F238E27FC236}">
                <a16:creationId xmlns:a16="http://schemas.microsoft.com/office/drawing/2014/main" id="{18A6E456-2474-E7AF-019E-EB1493C08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1602"/>
            <a:ext cx="6421120" cy="6734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67AC249-CB4A-879C-AEA9-FA2BE0DD62D6}"/>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531766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blique Fracture: Symptoms, Causes &amp; Treatment">
            <a:extLst>
              <a:ext uri="{FF2B5EF4-FFF2-40B4-BE49-F238E27FC236}">
                <a16:creationId xmlns:a16="http://schemas.microsoft.com/office/drawing/2014/main" id="{85F56881-54DB-9498-939A-66B172527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48"/>
          <a:stretch/>
        </p:blipFill>
        <p:spPr bwMode="auto">
          <a:xfrm>
            <a:off x="2423159" y="0"/>
            <a:ext cx="8187966" cy="7193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FB514B-499D-3A9A-B9BD-5ECB3D2BB892}"/>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38710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DEDA-4513-4A49-9B98-1D1BD59DC31D}"/>
              </a:ext>
            </a:extLst>
          </p:cNvPr>
          <p:cNvSpPr>
            <a:spLocks noGrp="1"/>
          </p:cNvSpPr>
          <p:nvPr>
            <p:ph type="title"/>
          </p:nvPr>
        </p:nvSpPr>
        <p:spPr/>
        <p:txBody>
          <a:bodyPr>
            <a:normAutofit/>
          </a:bodyPr>
          <a:lstStyle/>
          <a:p>
            <a:r>
              <a:rPr lang="en-US" sz="3600" b="1" dirty="0">
                <a:latin typeface="Calibri"/>
                <a:cs typeface="Calibri"/>
              </a:rPr>
              <a:t>FRACTURE INVOLVING GROWTH PLATE</a:t>
            </a:r>
          </a:p>
        </p:txBody>
      </p:sp>
      <p:sp>
        <p:nvSpPr>
          <p:cNvPr id="3" name="Content Placeholder 2">
            <a:extLst>
              <a:ext uri="{FF2B5EF4-FFF2-40B4-BE49-F238E27FC236}">
                <a16:creationId xmlns:a16="http://schemas.microsoft.com/office/drawing/2014/main" id="{7745AFDA-9182-4D02-B900-84192BAE9F21}"/>
              </a:ext>
            </a:extLst>
          </p:cNvPr>
          <p:cNvSpPr>
            <a:spLocks noGrp="1"/>
          </p:cNvSpPr>
          <p:nvPr>
            <p:ph idx="1"/>
          </p:nvPr>
        </p:nvSpPr>
        <p:spPr>
          <a:xfrm>
            <a:off x="838200" y="1929384"/>
            <a:ext cx="10515600" cy="643244"/>
          </a:xfrm>
        </p:spPr>
        <p:txBody>
          <a:bodyPr vert="horz" lIns="91440" tIns="45720" rIns="91440" bIns="45720" rtlCol="0" anchor="t">
            <a:normAutofit/>
          </a:bodyPr>
          <a:lstStyle/>
          <a:p>
            <a:r>
              <a:rPr lang="en-US" dirty="0">
                <a:latin typeface="Calibri"/>
                <a:cs typeface="Calibri"/>
              </a:rPr>
              <a:t>Can result in stunted growth</a:t>
            </a:r>
          </a:p>
        </p:txBody>
      </p:sp>
      <p:pic>
        <p:nvPicPr>
          <p:cNvPr id="4" name="Picture 4" descr="Diagram&#10;&#10;Description automatically generated">
            <a:extLst>
              <a:ext uri="{FF2B5EF4-FFF2-40B4-BE49-F238E27FC236}">
                <a16:creationId xmlns:a16="http://schemas.microsoft.com/office/drawing/2014/main" id="{ABAC156E-3308-4F62-A957-5A9219CF9418}"/>
              </a:ext>
            </a:extLst>
          </p:cNvPr>
          <p:cNvPicPr>
            <a:picLocks noChangeAspect="1"/>
          </p:cNvPicPr>
          <p:nvPr/>
        </p:nvPicPr>
        <p:blipFill>
          <a:blip r:embed="rId2"/>
          <a:stretch>
            <a:fillRect/>
          </a:stretch>
        </p:blipFill>
        <p:spPr>
          <a:xfrm>
            <a:off x="891771" y="2633503"/>
            <a:ext cx="10149665" cy="4222053"/>
          </a:xfrm>
          <a:prstGeom prst="rect">
            <a:avLst/>
          </a:prstGeom>
        </p:spPr>
      </p:pic>
      <p:sp>
        <p:nvSpPr>
          <p:cNvPr id="5" name="Rectangle 4">
            <a:extLst>
              <a:ext uri="{FF2B5EF4-FFF2-40B4-BE49-F238E27FC236}">
                <a16:creationId xmlns:a16="http://schemas.microsoft.com/office/drawing/2014/main" id="{372CB242-4511-7764-B9B5-88A6C5C088D5}"/>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2798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9ED2-D226-F82B-F30F-281BB10E0388}"/>
              </a:ext>
            </a:extLst>
          </p:cNvPr>
          <p:cNvSpPr>
            <a:spLocks noGrp="1"/>
          </p:cNvSpPr>
          <p:nvPr>
            <p:ph type="title"/>
          </p:nvPr>
        </p:nvSpPr>
        <p:spPr/>
        <p:txBody>
          <a:bodyPr>
            <a:normAutofit/>
          </a:bodyPr>
          <a:lstStyle/>
          <a:p>
            <a:r>
              <a:rPr lang="en-US" b="0" i="0" dirty="0">
                <a:solidFill>
                  <a:srgbClr val="3A3A3A"/>
                </a:solidFill>
                <a:effectLst/>
                <a:latin typeface="Roboto" panose="02000000000000000000" pitchFamily="2" charset="0"/>
              </a:rPr>
              <a:t>AI application in bone fracture detection</a:t>
            </a:r>
            <a:endParaRPr lang="en-US" dirty="0"/>
          </a:p>
        </p:txBody>
      </p:sp>
      <p:sp>
        <p:nvSpPr>
          <p:cNvPr id="3" name="Content Placeholder 2">
            <a:extLst>
              <a:ext uri="{FF2B5EF4-FFF2-40B4-BE49-F238E27FC236}">
                <a16:creationId xmlns:a16="http://schemas.microsoft.com/office/drawing/2014/main" id="{119EBF91-CC11-C210-7DC0-B658674E1B5D}"/>
              </a:ext>
            </a:extLst>
          </p:cNvPr>
          <p:cNvSpPr>
            <a:spLocks noGrp="1"/>
          </p:cNvSpPr>
          <p:nvPr>
            <p:ph idx="1"/>
          </p:nvPr>
        </p:nvSpPr>
        <p:spPr/>
        <p:txBody>
          <a:bodyPr/>
          <a:lstStyle/>
          <a:p>
            <a:r>
              <a:rPr lang="en-US" b="0" i="0" dirty="0">
                <a:solidFill>
                  <a:srgbClr val="4B4F58"/>
                </a:solidFill>
                <a:effectLst/>
                <a:latin typeface="Roboto" panose="02000000000000000000" pitchFamily="2" charset="0"/>
              </a:rPr>
              <a:t>Several AI models demonstrated certain performance at the expert level. </a:t>
            </a:r>
          </a:p>
          <a:p>
            <a:r>
              <a:rPr lang="en-US" b="0" i="0" dirty="0">
                <a:solidFill>
                  <a:srgbClr val="4B4F58"/>
                </a:solidFill>
                <a:effectLst/>
                <a:latin typeface="Roboto" panose="02000000000000000000" pitchFamily="2" charset="0"/>
              </a:rPr>
              <a:t>Although the comprehensive interpretation of the image has not been achieved yet, it is too early to consider AI operating independently in a clinical setting. </a:t>
            </a:r>
          </a:p>
          <a:p>
            <a:r>
              <a:rPr lang="en-US" b="0" i="0" dirty="0">
                <a:solidFill>
                  <a:srgbClr val="4B4F58"/>
                </a:solidFill>
                <a:effectLst/>
                <a:latin typeface="Roboto" panose="02000000000000000000" pitchFamily="2" charset="0"/>
              </a:rPr>
              <a:t>However, with the current technology, AI has the potential to be considered to augment the efficiency of clinical workflow.</a:t>
            </a:r>
          </a:p>
          <a:p>
            <a:r>
              <a:rPr lang="en-US" dirty="0"/>
              <a:t>https://journalmsr.com/artificial-intelligence-application-in-bone-fracture-detection/</a:t>
            </a:r>
          </a:p>
        </p:txBody>
      </p:sp>
      <p:sp>
        <p:nvSpPr>
          <p:cNvPr id="4" name="Round Same Side Corner Rectangle 4">
            <a:extLst>
              <a:ext uri="{FF2B5EF4-FFF2-40B4-BE49-F238E27FC236}">
                <a16:creationId xmlns:a16="http://schemas.microsoft.com/office/drawing/2014/main" id="{FF79E12D-A1B4-64DF-0FC9-BFBFFEAEC5D9}"/>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E195699A-06ED-60F8-A5E0-C2126E867E03}"/>
              </a:ext>
            </a:extLst>
          </p:cNvPr>
          <p:cNvSpPr/>
          <p:nvPr/>
        </p:nvSpPr>
        <p:spPr>
          <a:xfrm>
            <a:off x="9067800" y="-34110"/>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Tree>
    <p:extLst>
      <p:ext uri="{BB962C8B-B14F-4D97-AF65-F5344CB8AC3E}">
        <p14:creationId xmlns:p14="http://schemas.microsoft.com/office/powerpoint/2010/main" val="1580955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04D1-B1DE-DEE6-526E-AEDF25FE7630}"/>
              </a:ext>
            </a:extLst>
          </p:cNvPr>
          <p:cNvSpPr>
            <a:spLocks noGrp="1"/>
          </p:cNvSpPr>
          <p:nvPr>
            <p:ph type="title"/>
          </p:nvPr>
        </p:nvSpPr>
        <p:spPr/>
        <p:txBody>
          <a:bodyPr>
            <a:normAutofit fontScale="90000"/>
          </a:bodyPr>
          <a:lstStyle/>
          <a:p>
            <a:r>
              <a:rPr lang="en-US" dirty="0"/>
              <a:t>Bone Tissue Types: A Brief Account of Currently Used Categories</a:t>
            </a:r>
            <a:br>
              <a:rPr lang="en-US" dirty="0"/>
            </a:br>
            <a:r>
              <a:rPr lang="en-US" sz="3600" dirty="0" err="1"/>
              <a:t>ByVivian</a:t>
            </a:r>
            <a:r>
              <a:rPr lang="en-US" sz="3600" dirty="0"/>
              <a:t> de </a:t>
            </a:r>
            <a:r>
              <a:rPr lang="en-US" sz="3600" dirty="0" err="1"/>
              <a:t>Buffrénil</a:t>
            </a:r>
            <a:r>
              <a:rPr lang="en-US" sz="3600" dirty="0"/>
              <a:t>, Alexandra </a:t>
            </a:r>
            <a:r>
              <a:rPr lang="en-US" sz="3600" dirty="0" err="1"/>
              <a:t>Quilhac</a:t>
            </a:r>
            <a:endParaRPr lang="en-US" dirty="0"/>
          </a:p>
        </p:txBody>
      </p:sp>
      <p:sp>
        <p:nvSpPr>
          <p:cNvPr id="3" name="Content Placeholder 2">
            <a:extLst>
              <a:ext uri="{FF2B5EF4-FFF2-40B4-BE49-F238E27FC236}">
                <a16:creationId xmlns:a16="http://schemas.microsoft.com/office/drawing/2014/main" id="{6FCA85AA-EF2F-56BE-365E-1BB368F3A59B}"/>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b="0" i="0" dirty="0">
                <a:solidFill>
                  <a:srgbClr val="000000"/>
                </a:solidFill>
                <a:effectLst/>
                <a:latin typeface="Open Sans" panose="020B0606030504020204" pitchFamily="34" charset="0"/>
              </a:rPr>
              <a:t>https://www.taylorfrancis.com/chapters/edit/10.1201/9781351189590-8/bone-tissue-types-brief-account-currently-used-categories-vivian-de-buffr%C3%A9nil-alexandra-quilhac</a:t>
            </a:r>
          </a:p>
          <a:p>
            <a:r>
              <a:rPr lang="en-US" b="0" i="0" dirty="0">
                <a:solidFill>
                  <a:srgbClr val="000000"/>
                </a:solidFill>
                <a:effectLst/>
                <a:latin typeface="Open Sans" panose="020B0606030504020204" pitchFamily="34" charset="0"/>
              </a:rPr>
              <a:t>The present review treats this topic at several levels that correspond to the main structural characteristics of osseous formations, and to the usual practical path followed by descriptions in comparative skeletal histology. Information is thus given about (1) relevant microanatomical features including the characteristics and diversity of compact and cancellous formations, vascular density and patterns; (2) topographical and chronological dimensions of osseous deposits (e.g., cortical vs. medullary, primary vs. secondary); and (3) histological features proper, such as matrix fibrillar structuration and cell characteristics (morphology, density, distribution)</a:t>
            </a:r>
            <a:endParaRPr lang="en-US" dirty="0"/>
          </a:p>
        </p:txBody>
      </p:sp>
      <p:sp>
        <p:nvSpPr>
          <p:cNvPr id="4" name="Round Same Side Corner Rectangle 4">
            <a:extLst>
              <a:ext uri="{FF2B5EF4-FFF2-40B4-BE49-F238E27FC236}">
                <a16:creationId xmlns:a16="http://schemas.microsoft.com/office/drawing/2014/main" id="{B77DC657-76F5-E26F-3A21-DA4BF7266FBC}"/>
              </a:ext>
            </a:extLst>
          </p:cNvPr>
          <p:cNvSpPr/>
          <p:nvPr/>
        </p:nvSpPr>
        <p:spPr>
          <a:xfrm>
            <a:off x="9850983" y="-2343"/>
            <a:ext cx="2341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Research Article</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F04B14DC-EC96-DF1D-DA0F-E24366EF91AA}"/>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148395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956F-DC68-EB84-AE94-2848FFF4764A}"/>
              </a:ext>
            </a:extLst>
          </p:cNvPr>
          <p:cNvSpPr>
            <a:spLocks noGrp="1"/>
          </p:cNvSpPr>
          <p:nvPr>
            <p:ph type="title"/>
          </p:nvPr>
        </p:nvSpPr>
        <p:spPr/>
        <p:txBody>
          <a:bodyPr/>
          <a:lstStyle/>
          <a:p>
            <a:r>
              <a:rPr lang="en-US" dirty="0"/>
              <a:t>Learning resources </a:t>
            </a:r>
          </a:p>
        </p:txBody>
      </p:sp>
      <p:sp>
        <p:nvSpPr>
          <p:cNvPr id="3" name="Content Placeholder 2">
            <a:extLst>
              <a:ext uri="{FF2B5EF4-FFF2-40B4-BE49-F238E27FC236}">
                <a16:creationId xmlns:a16="http://schemas.microsoft.com/office/drawing/2014/main" id="{188FD895-ACE4-388C-C6C1-055ABEA49227}"/>
              </a:ext>
            </a:extLst>
          </p:cNvPr>
          <p:cNvSpPr>
            <a:spLocks noGrp="1"/>
          </p:cNvSpPr>
          <p:nvPr>
            <p:ph idx="1"/>
          </p:nvPr>
        </p:nvSpPr>
        <p:spPr/>
        <p:txBody>
          <a:bodyPr/>
          <a:lstStyle/>
          <a:p>
            <a:r>
              <a:rPr lang="en-US" dirty="0">
                <a:hlinkClick r:id="rId2"/>
              </a:rPr>
              <a:t>https://quizlet.com/379428558/bone-markings-flash-cards/</a:t>
            </a:r>
            <a:endParaRPr lang="en-US" dirty="0"/>
          </a:p>
          <a:p>
            <a:r>
              <a:rPr lang="en-US" dirty="0"/>
              <a:t>Gray’s Anatomy, edition 42</a:t>
            </a:r>
            <a:r>
              <a:rPr lang="en-US" baseline="30000" dirty="0"/>
              <a:t>nd</a:t>
            </a:r>
            <a:r>
              <a:rPr lang="en-US" dirty="0"/>
              <a:t> </a:t>
            </a:r>
          </a:p>
          <a:p>
            <a:r>
              <a:rPr lang="en-US" dirty="0"/>
              <a:t>KLM, </a:t>
            </a:r>
            <a:r>
              <a:rPr lang="en-US" b="0" i="0" dirty="0">
                <a:solidFill>
                  <a:srgbClr val="212934"/>
                </a:solidFill>
                <a:effectLst/>
                <a:latin typeface="Arial" panose="020B0604020202020204" pitchFamily="34" charset="0"/>
              </a:rPr>
              <a:t> Anatomy Clinically Oriented Anatomy, 8</a:t>
            </a:r>
            <a:r>
              <a:rPr lang="en-US" b="0" i="0" baseline="30000" dirty="0">
                <a:solidFill>
                  <a:srgbClr val="212934"/>
                </a:solidFill>
                <a:effectLst/>
                <a:latin typeface="Arial" panose="020B0604020202020204" pitchFamily="34" charset="0"/>
              </a:rPr>
              <a:t>th</a:t>
            </a:r>
            <a:r>
              <a:rPr lang="en-US" b="0" i="0" dirty="0">
                <a:solidFill>
                  <a:srgbClr val="212934"/>
                </a:solidFill>
                <a:effectLst/>
                <a:latin typeface="Arial" panose="020B0604020202020204" pitchFamily="34" charset="0"/>
              </a:rPr>
              <a:t> Edition</a:t>
            </a:r>
            <a:endParaRPr lang="en-US" dirty="0"/>
          </a:p>
          <a:p>
            <a:r>
              <a:rPr lang="en-US" dirty="0" err="1"/>
              <a:t>Liaq</a:t>
            </a:r>
            <a:r>
              <a:rPr lang="en-US" dirty="0"/>
              <a:t> </a:t>
            </a:r>
            <a:r>
              <a:rPr lang="en-US" dirty="0" err="1"/>
              <a:t>hussain</a:t>
            </a:r>
            <a:r>
              <a:rPr lang="en-US" dirty="0"/>
              <a:t>, General Anatomy, 3</a:t>
            </a:r>
            <a:r>
              <a:rPr lang="en-US" baseline="30000" dirty="0"/>
              <a:t>rd</a:t>
            </a:r>
            <a:r>
              <a:rPr lang="en-US" dirty="0"/>
              <a:t> edition</a:t>
            </a:r>
          </a:p>
          <a:p>
            <a:r>
              <a:rPr lang="en-US" dirty="0" err="1"/>
              <a:t>Tassaduq</a:t>
            </a:r>
            <a:r>
              <a:rPr lang="en-US" dirty="0"/>
              <a:t> </a:t>
            </a:r>
            <a:r>
              <a:rPr lang="en-US" dirty="0" err="1"/>
              <a:t>hussian</a:t>
            </a:r>
            <a:r>
              <a:rPr lang="en-US" dirty="0"/>
              <a:t>, Understanding General Anatomy, 16</a:t>
            </a:r>
            <a:r>
              <a:rPr lang="en-US" baseline="30000" dirty="0"/>
              <a:t>th</a:t>
            </a:r>
            <a:r>
              <a:rPr lang="en-US" dirty="0"/>
              <a:t> edition</a:t>
            </a:r>
          </a:p>
        </p:txBody>
      </p:sp>
    </p:spTree>
    <p:extLst>
      <p:ext uri="{BB962C8B-B14F-4D97-AF65-F5344CB8AC3E}">
        <p14:creationId xmlns:p14="http://schemas.microsoft.com/office/powerpoint/2010/main" val="125032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3CE3-637A-63CC-A8DC-F9B9EF019148}"/>
              </a:ext>
            </a:extLst>
          </p:cNvPr>
          <p:cNvSpPr>
            <a:spLocks noGrp="1"/>
          </p:cNvSpPr>
          <p:nvPr>
            <p:ph type="ctrTitle"/>
          </p:nvPr>
        </p:nvSpPr>
        <p:spPr/>
        <p:txBody>
          <a:bodyPr/>
          <a:lstStyle/>
          <a:p>
            <a:r>
              <a:rPr lang="en-US" dirty="0"/>
              <a:t>Thankyou</a:t>
            </a:r>
          </a:p>
        </p:txBody>
      </p:sp>
      <p:sp>
        <p:nvSpPr>
          <p:cNvPr id="3" name="Subtitle 2">
            <a:extLst>
              <a:ext uri="{FF2B5EF4-FFF2-40B4-BE49-F238E27FC236}">
                <a16:creationId xmlns:a16="http://schemas.microsoft.com/office/drawing/2014/main" id="{298BE2C0-CABE-A3F8-2416-44617E4846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835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5CF8-4AB5-74AD-EFF5-C87FA4793A81}"/>
              </a:ext>
            </a:extLst>
          </p:cNvPr>
          <p:cNvSpPr>
            <a:spLocks noGrp="1"/>
          </p:cNvSpPr>
          <p:nvPr>
            <p:ph type="title"/>
          </p:nvPr>
        </p:nvSpPr>
        <p:spPr/>
        <p:txBody>
          <a:bodyPr/>
          <a:lstStyle/>
          <a:p>
            <a:r>
              <a:rPr lang="en-US" dirty="0"/>
              <a:t>Learning Objectives</a:t>
            </a:r>
            <a:endParaRPr lang="en-GB" dirty="0"/>
          </a:p>
        </p:txBody>
      </p:sp>
      <p:sp>
        <p:nvSpPr>
          <p:cNvPr id="3" name="Content Placeholder 2">
            <a:extLst>
              <a:ext uri="{FF2B5EF4-FFF2-40B4-BE49-F238E27FC236}">
                <a16:creationId xmlns:a16="http://schemas.microsoft.com/office/drawing/2014/main" id="{5CD1E1B9-6929-F42E-1BE8-22148CA4489B}"/>
              </a:ext>
            </a:extLst>
          </p:cNvPr>
          <p:cNvSpPr>
            <a:spLocks noGrp="1"/>
          </p:cNvSpPr>
          <p:nvPr>
            <p:ph idx="1"/>
          </p:nvPr>
        </p:nvSpPr>
        <p:spPr/>
        <p:txBody>
          <a:bodyPr>
            <a:normAutofit/>
          </a:bodyPr>
          <a:lstStyle/>
          <a:p>
            <a:r>
              <a:rPr lang="en-US" dirty="0"/>
              <a:t>Differentiate between maceration and decalcification.</a:t>
            </a:r>
          </a:p>
          <a:p>
            <a:r>
              <a:rPr lang="en-US" dirty="0"/>
              <a:t>Describe blood supply of bones.</a:t>
            </a:r>
          </a:p>
          <a:p>
            <a:r>
              <a:rPr lang="en-US" b="0" i="0" u="none" strike="noStrike" baseline="0" dirty="0"/>
              <a:t>Appreciate role of bones in estimation of sex, age and stature.</a:t>
            </a:r>
          </a:p>
          <a:p>
            <a:r>
              <a:rPr lang="en-US" dirty="0"/>
              <a:t>Correlate with the clinical conditions.</a:t>
            </a:r>
          </a:p>
        </p:txBody>
      </p:sp>
    </p:spTree>
    <p:extLst>
      <p:ext uri="{BB962C8B-B14F-4D97-AF65-F5344CB8AC3E}">
        <p14:creationId xmlns:p14="http://schemas.microsoft.com/office/powerpoint/2010/main" val="111454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011E-8B73-DFA9-E36D-13DFF3AA36DC}"/>
              </a:ext>
            </a:extLst>
          </p:cNvPr>
          <p:cNvSpPr>
            <a:spLocks noGrp="1"/>
          </p:cNvSpPr>
          <p:nvPr>
            <p:ph type="title"/>
          </p:nvPr>
        </p:nvSpPr>
        <p:spPr/>
        <p:txBody>
          <a:bodyPr/>
          <a:lstStyle/>
          <a:p>
            <a:r>
              <a:rPr lang="en-US" dirty="0"/>
              <a:t>Maceration </a:t>
            </a:r>
          </a:p>
        </p:txBody>
      </p:sp>
      <p:sp>
        <p:nvSpPr>
          <p:cNvPr id="3" name="Content Placeholder 2">
            <a:extLst>
              <a:ext uri="{FF2B5EF4-FFF2-40B4-BE49-F238E27FC236}">
                <a16:creationId xmlns:a16="http://schemas.microsoft.com/office/drawing/2014/main" id="{BBF60CCC-1288-3E93-B46E-F72B7C0FA8BD}"/>
              </a:ext>
            </a:extLst>
          </p:cNvPr>
          <p:cNvSpPr>
            <a:spLocks noGrp="1"/>
          </p:cNvSpPr>
          <p:nvPr>
            <p:ph idx="1"/>
          </p:nvPr>
        </p:nvSpPr>
        <p:spPr>
          <a:xfrm>
            <a:off x="838200" y="1825625"/>
            <a:ext cx="7038474" cy="4351338"/>
          </a:xfrm>
        </p:spPr>
        <p:txBody>
          <a:bodyPr>
            <a:normAutofit/>
          </a:bodyPr>
          <a:lstStyle/>
          <a:p>
            <a:pPr>
              <a:buFont typeface="Arial" panose="020B0604020202020204" pitchFamily="34" charset="0"/>
              <a:buChar char="•"/>
            </a:pPr>
            <a:r>
              <a:rPr lang="en-US" sz="2800" dirty="0"/>
              <a:t>The process of removing all the structures attached to the bone like muscles, ligaments,  periosteum and cartilage are removed.</a:t>
            </a:r>
          </a:p>
          <a:p>
            <a:pPr>
              <a:buFont typeface="Arial" panose="020B0604020202020204" pitchFamily="34" charset="0"/>
              <a:buChar char="•"/>
            </a:pPr>
            <a:r>
              <a:rPr lang="en-US" sz="2800" dirty="0"/>
              <a:t>Organic material of bone including bone marrow are also removed.</a:t>
            </a:r>
          </a:p>
          <a:p>
            <a:r>
              <a:rPr lang="en-US" sz="2800" dirty="0"/>
              <a:t>Such bones are hard, clean, dry and retain their shape.</a:t>
            </a:r>
          </a:p>
          <a:p>
            <a:r>
              <a:rPr lang="en-US" sz="2800" dirty="0"/>
              <a:t>Ability of elasticity is lost and bone is more prone to fractures.</a:t>
            </a:r>
          </a:p>
          <a:p>
            <a:pPr>
              <a:buFont typeface="Arial" panose="020B0604020202020204" pitchFamily="34" charset="0"/>
              <a:buChar char="•"/>
            </a:pPr>
            <a:endParaRPr lang="en-US" sz="2800" dirty="0"/>
          </a:p>
          <a:p>
            <a:endParaRPr lang="en-US" dirty="0"/>
          </a:p>
        </p:txBody>
      </p:sp>
      <p:sp>
        <p:nvSpPr>
          <p:cNvPr id="4" name="TextBox 3">
            <a:extLst>
              <a:ext uri="{FF2B5EF4-FFF2-40B4-BE49-F238E27FC236}">
                <a16:creationId xmlns:a16="http://schemas.microsoft.com/office/drawing/2014/main" id="{6883CDD6-1CE1-4674-0BA4-9B472D88F897}"/>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pic>
        <p:nvPicPr>
          <p:cNvPr id="2050" name="Picture 2" descr="Bonelust: BONELUST Q&amp;A: &quot;I've been macerating bones &amp; they are now a  strange color! Are they ruined?&quot;">
            <a:extLst>
              <a:ext uri="{FF2B5EF4-FFF2-40B4-BE49-F238E27FC236}">
                <a16:creationId xmlns:a16="http://schemas.microsoft.com/office/drawing/2014/main" id="{6E6805B2-E1AD-A705-782F-9DA64866A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917" y="1552073"/>
            <a:ext cx="4315326" cy="43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9833-4F57-E0D7-90BE-071D587DDCD8}"/>
              </a:ext>
            </a:extLst>
          </p:cNvPr>
          <p:cNvSpPr>
            <a:spLocks noGrp="1"/>
          </p:cNvSpPr>
          <p:nvPr>
            <p:ph type="title"/>
          </p:nvPr>
        </p:nvSpPr>
        <p:spPr/>
        <p:txBody>
          <a:bodyPr/>
          <a:lstStyle/>
          <a:p>
            <a:r>
              <a:rPr lang="en-US" dirty="0"/>
              <a:t>Decalcification </a:t>
            </a:r>
          </a:p>
        </p:txBody>
      </p:sp>
      <p:sp>
        <p:nvSpPr>
          <p:cNvPr id="3" name="Content Placeholder 2">
            <a:extLst>
              <a:ext uri="{FF2B5EF4-FFF2-40B4-BE49-F238E27FC236}">
                <a16:creationId xmlns:a16="http://schemas.microsoft.com/office/drawing/2014/main" id="{A79C7CA6-D371-DE9E-F7DE-5702306B76B4}"/>
              </a:ext>
            </a:extLst>
          </p:cNvPr>
          <p:cNvSpPr>
            <a:spLocks noGrp="1"/>
          </p:cNvSpPr>
          <p:nvPr>
            <p:ph idx="1"/>
          </p:nvPr>
        </p:nvSpPr>
        <p:spPr>
          <a:xfrm>
            <a:off x="838200" y="1825625"/>
            <a:ext cx="7282218" cy="4351338"/>
          </a:xfrm>
        </p:spPr>
        <p:txBody>
          <a:bodyPr/>
          <a:lstStyle/>
          <a:p>
            <a:pPr>
              <a:buFont typeface="Arial" panose="020B0604020202020204" pitchFamily="34" charset="0"/>
              <a:buChar char="•"/>
            </a:pPr>
            <a:r>
              <a:rPr lang="en-US" sz="2800" dirty="0"/>
              <a:t>The inorganic material (calcium and other salts) of bone are removed.</a:t>
            </a:r>
          </a:p>
          <a:p>
            <a:pPr>
              <a:buFont typeface="Arial" panose="020B0604020202020204" pitchFamily="34" charset="0"/>
              <a:buChar char="•"/>
            </a:pPr>
            <a:r>
              <a:rPr lang="en-US" sz="2800" dirty="0"/>
              <a:t>Bones are treated with 2% nitric acid.</a:t>
            </a:r>
          </a:p>
          <a:p>
            <a:pPr>
              <a:buFont typeface="Arial" panose="020B0604020202020204" pitchFamily="34" charset="0"/>
              <a:buChar char="•"/>
            </a:pPr>
            <a:r>
              <a:rPr lang="en-US" sz="2800" dirty="0"/>
              <a:t>Such bones are soft, highly flexible and can be easily deformed into various shapes.</a:t>
            </a:r>
          </a:p>
          <a:p>
            <a:endParaRPr lang="en-US" dirty="0"/>
          </a:p>
        </p:txBody>
      </p:sp>
      <p:pic>
        <p:nvPicPr>
          <p:cNvPr id="4" name="Content Placeholder 6">
            <a:extLst>
              <a:ext uri="{FF2B5EF4-FFF2-40B4-BE49-F238E27FC236}">
                <a16:creationId xmlns:a16="http://schemas.microsoft.com/office/drawing/2014/main" id="{87A2F40A-44E9-CF3C-AF21-CA1967D40060}"/>
              </a:ext>
            </a:extLst>
          </p:cNvPr>
          <p:cNvPicPr>
            <a:picLocks noChangeAspect="1"/>
          </p:cNvPicPr>
          <p:nvPr/>
        </p:nvPicPr>
        <p:blipFill rotWithShape="1">
          <a:blip r:embed="rId2">
            <a:extLst>
              <a:ext uri="{28A0092B-C50C-407E-A947-70E740481C1C}">
                <a14:useLocalDpi xmlns:a14="http://schemas.microsoft.com/office/drawing/2010/main" val="0"/>
              </a:ext>
            </a:extLst>
          </a:blip>
          <a:srcRect l="12768" t="12587" r="7583" b="25408"/>
          <a:stretch/>
        </p:blipFill>
        <p:spPr>
          <a:xfrm>
            <a:off x="8120418" y="2194788"/>
            <a:ext cx="3926735" cy="2838347"/>
          </a:xfrm>
          <a:prstGeom prst="rect">
            <a:avLst/>
          </a:prstGeom>
        </p:spPr>
      </p:pic>
      <p:sp>
        <p:nvSpPr>
          <p:cNvPr id="5" name="TextBox 4">
            <a:extLst>
              <a:ext uri="{FF2B5EF4-FFF2-40B4-BE49-F238E27FC236}">
                <a16:creationId xmlns:a16="http://schemas.microsoft.com/office/drawing/2014/main" id="{196B353A-9FB6-C58F-695A-2DE107AB32CC}"/>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255784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04088"/>
            <a:ext cx="8229600" cy="1505712"/>
          </a:xfrm>
        </p:spPr>
        <p:txBody>
          <a:bodyPr>
            <a:normAutofit/>
          </a:bodyPr>
          <a:lstStyle/>
          <a:p>
            <a:r>
              <a:rPr lang="en-US" sz="4800" dirty="0"/>
              <a:t>Arterial supply of long bone</a:t>
            </a:r>
            <a:endParaRPr lang="en-US" sz="4000" dirty="0"/>
          </a:p>
        </p:txBody>
      </p:sp>
      <p:sp>
        <p:nvSpPr>
          <p:cNvPr id="5" name="Content Placeholder 4"/>
          <p:cNvSpPr>
            <a:spLocks noGrp="1"/>
          </p:cNvSpPr>
          <p:nvPr>
            <p:ph sz="half" idx="1"/>
          </p:nvPr>
        </p:nvSpPr>
        <p:spPr/>
        <p:txBody>
          <a:bodyPr>
            <a:normAutofit/>
          </a:bodyPr>
          <a:lstStyle/>
          <a:p>
            <a:endParaRPr lang="en-US" dirty="0"/>
          </a:p>
          <a:p>
            <a:r>
              <a:rPr lang="en-US" sz="2800" b="1" dirty="0"/>
              <a:t>Nutrient artery(s): </a:t>
            </a:r>
            <a:r>
              <a:rPr lang="en-US" sz="2800" dirty="0"/>
              <a:t>one or two in number enter through nutrient foramina, divide to form medullary artery which give central and cortical branches</a:t>
            </a:r>
          </a:p>
          <a:p>
            <a:r>
              <a:rPr lang="en-US" sz="2800" b="1" dirty="0"/>
              <a:t> periosteal artery:</a:t>
            </a:r>
            <a:r>
              <a:rPr lang="en-US" sz="2800" dirty="0"/>
              <a:t> arise from muscle.</a:t>
            </a:r>
          </a:p>
          <a:p>
            <a:pPr marL="0" indent="0">
              <a:buNone/>
            </a:pPr>
            <a:r>
              <a:rPr lang="en-US" dirty="0"/>
              <a:t>.</a:t>
            </a:r>
          </a:p>
          <a:p>
            <a:endParaRPr lang="en-US" dirty="0"/>
          </a:p>
          <a:p>
            <a:endParaRPr lang="en-US" dirty="0"/>
          </a:p>
          <a:p>
            <a:endParaRPr lang="en-US"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1486"/>
          <a:stretch/>
        </p:blipFill>
        <p:spPr>
          <a:xfrm>
            <a:off x="6172199" y="2133602"/>
            <a:ext cx="5997475" cy="4175758"/>
          </a:xfrm>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6" name="Rectangle 5"/>
          <p:cNvSpPr/>
          <p:nvPr/>
        </p:nvSpPr>
        <p:spPr>
          <a:xfrm>
            <a:off x="2514600" y="4220976"/>
            <a:ext cx="1981200" cy="492443"/>
          </a:xfrm>
          <a:prstGeom prst="rect">
            <a:avLst/>
          </a:prstGeom>
        </p:spPr>
        <p:txBody>
          <a:bodyPr wrap="square">
            <a:spAutoFit/>
          </a:bodyPr>
          <a:lstStyle/>
          <a:p>
            <a:r>
              <a:rPr lang="en-US" sz="2600" dirty="0">
                <a:solidFill>
                  <a:prstClr val="black"/>
                </a:solidFill>
              </a:rPr>
              <a:t> </a:t>
            </a:r>
            <a:endParaRPr lang="en-GB" dirty="0"/>
          </a:p>
        </p:txBody>
      </p:sp>
      <p:sp>
        <p:nvSpPr>
          <p:cNvPr id="7" name="TextBox 6">
            <a:extLst>
              <a:ext uri="{FF2B5EF4-FFF2-40B4-BE49-F238E27FC236}">
                <a16:creationId xmlns:a16="http://schemas.microsoft.com/office/drawing/2014/main" id="{45C2FAB1-1F71-077F-2ADB-B297FBD555B9}"/>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4377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Arterial supply of long bone</a:t>
            </a:r>
            <a:endParaRPr lang="en-GB" dirty="0"/>
          </a:p>
        </p:txBody>
      </p:sp>
      <p:sp>
        <p:nvSpPr>
          <p:cNvPr id="3" name="Content Placeholder 2"/>
          <p:cNvSpPr>
            <a:spLocks noGrp="1"/>
          </p:cNvSpPr>
          <p:nvPr>
            <p:ph idx="1"/>
          </p:nvPr>
        </p:nvSpPr>
        <p:spPr>
          <a:xfrm>
            <a:off x="1024128" y="2215166"/>
            <a:ext cx="5376672" cy="4109434"/>
          </a:xfrm>
        </p:spPr>
        <p:txBody>
          <a:bodyPr/>
          <a:lstStyle/>
          <a:p>
            <a:r>
              <a:rPr lang="en-US" sz="2800" b="1" dirty="0"/>
              <a:t>Epiphyseal arteries:</a:t>
            </a:r>
            <a:r>
              <a:rPr lang="en-US" sz="2800" dirty="0"/>
              <a:t> arise from </a:t>
            </a:r>
            <a:r>
              <a:rPr lang="en-US" sz="2800" dirty="0" err="1"/>
              <a:t>periarticular</a:t>
            </a:r>
            <a:r>
              <a:rPr lang="en-US" sz="2800" dirty="0"/>
              <a:t> vascular arcades at non articular areas of bone.</a:t>
            </a:r>
            <a:endParaRPr lang="en-US" sz="2800" b="1" dirty="0"/>
          </a:p>
          <a:p>
            <a:endParaRPr lang="en-US" sz="2800" dirty="0"/>
          </a:p>
          <a:p>
            <a:r>
              <a:rPr lang="en-US" sz="2800" b="1" dirty="0" err="1"/>
              <a:t>Metaphyseal</a:t>
            </a:r>
            <a:r>
              <a:rPr lang="en-US" sz="2800" b="1" dirty="0"/>
              <a:t> </a:t>
            </a:r>
            <a:r>
              <a:rPr lang="en-US" sz="2800" b="1" dirty="0" err="1"/>
              <a:t>arteries:</a:t>
            </a:r>
            <a:r>
              <a:rPr lang="en-US" sz="2800" dirty="0" err="1"/>
              <a:t>arise</a:t>
            </a:r>
            <a:r>
              <a:rPr lang="en-US" sz="2800" dirty="0"/>
              <a:t> from neighboring vessels.</a:t>
            </a:r>
            <a:endParaRPr lang="en-US" sz="2800" b="1"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57400"/>
            <a:ext cx="3733800" cy="4267200"/>
          </a:xfrm>
          <a:prstGeom prst="rect">
            <a:avLst/>
          </a:prstGeom>
        </p:spPr>
      </p:pic>
      <p:sp>
        <p:nvSpPr>
          <p:cNvPr id="6" name="TextBox 5">
            <a:extLst>
              <a:ext uri="{FF2B5EF4-FFF2-40B4-BE49-F238E27FC236}">
                <a16:creationId xmlns:a16="http://schemas.microsoft.com/office/drawing/2014/main" id="{95AE5C1E-1442-B45C-2123-5FE8637671BB}"/>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263572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A097-79B8-9C7C-46CA-668D676882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1A894D-BE6B-44E9-7090-600DB59CCE8F}"/>
              </a:ext>
            </a:extLst>
          </p:cNvPr>
          <p:cNvSpPr>
            <a:spLocks noGrp="1"/>
          </p:cNvSpPr>
          <p:nvPr>
            <p:ph idx="1"/>
          </p:nvPr>
        </p:nvSpPr>
        <p:spPr/>
        <p:txBody>
          <a:bodyPr/>
          <a:lstStyle/>
          <a:p>
            <a:endParaRPr lang="en-GB" dirty="0"/>
          </a:p>
        </p:txBody>
      </p:sp>
      <p:pic>
        <p:nvPicPr>
          <p:cNvPr id="1026" name="Picture 2" descr="Nutrient artery - Wikipedia">
            <a:extLst>
              <a:ext uri="{FF2B5EF4-FFF2-40B4-BE49-F238E27FC236}">
                <a16:creationId xmlns:a16="http://schemas.microsoft.com/office/drawing/2014/main" id="{E00B9C25-8E68-48C8-0B0C-3D1AB6549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0"/>
            <a:ext cx="4927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0CD633-9B95-D800-F8EE-0250B81AF0B2}"/>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3324319869"/>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412435"/>
      </a:dk2>
      <a:lt2>
        <a:srgbClr val="E5E2E8"/>
      </a:lt2>
      <a:accent1>
        <a:srgbClr val="6BB220"/>
      </a:accent1>
      <a:accent2>
        <a:srgbClr val="9EA812"/>
      </a:accent2>
      <a:accent3>
        <a:srgbClr val="D39625"/>
      </a:accent3>
      <a:accent4>
        <a:srgbClr val="D54417"/>
      </a:accent4>
      <a:accent5>
        <a:srgbClr val="E7294B"/>
      </a:accent5>
      <a:accent6>
        <a:srgbClr val="D51789"/>
      </a:accent6>
      <a:hlink>
        <a:srgbClr val="C55254"/>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6352</TotalTime>
  <Words>1001</Words>
  <Application>Microsoft Office PowerPoint</Application>
  <PresentationFormat>Widescreen</PresentationFormat>
  <Paragraphs>189</Paragraphs>
  <Slides>39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Aptos</vt:lpstr>
      <vt:lpstr>Aptos Display</vt:lpstr>
      <vt:lpstr>Arial</vt:lpstr>
      <vt:lpstr>Calibri</vt:lpstr>
      <vt:lpstr>Century Gothic</vt:lpstr>
      <vt:lpstr>Open Sans</vt:lpstr>
      <vt:lpstr>Roboto</vt:lpstr>
      <vt:lpstr>Segoe UI</vt:lpstr>
      <vt:lpstr>Times New Roman</vt:lpstr>
      <vt:lpstr>BrushVTI</vt:lpstr>
      <vt:lpstr>Office Theme</vt:lpstr>
      <vt:lpstr>MSK-I Module 1st Year MBBS(LGIS) General Anatomy of Bones-II  </vt:lpstr>
      <vt:lpstr>PowerPoint Presentation</vt:lpstr>
      <vt:lpstr>PowerPoint Presentation</vt:lpstr>
      <vt:lpstr>Learning Objectives</vt:lpstr>
      <vt:lpstr>Maceration </vt:lpstr>
      <vt:lpstr>Decalcification </vt:lpstr>
      <vt:lpstr>Arterial supply of long bone</vt:lpstr>
      <vt:lpstr>Arterial supply of long bone</vt:lpstr>
      <vt:lpstr>PowerPoint Presentation</vt:lpstr>
      <vt:lpstr>PowerPoint Presentation</vt:lpstr>
      <vt:lpstr>BLOOD SUPPLY OF LONG BONES</vt:lpstr>
      <vt:lpstr>NUTRIENT ARTERY</vt:lpstr>
      <vt:lpstr>PERIOSTEAL ARTERIES</vt:lpstr>
      <vt:lpstr>EPIPHYSEAL ARTERIES</vt:lpstr>
      <vt:lpstr>METAPHYSEAL ARTERIES</vt:lpstr>
      <vt:lpstr>SHORT BONES</vt:lpstr>
      <vt:lpstr>VENOUS DRAINAGE</vt:lpstr>
      <vt:lpstr>BLOOD SUPPLY OF IMMATURE LONG BONE</vt:lpstr>
      <vt:lpstr>BLOOD SUPPLY OF IMMATURE LONG BONE</vt:lpstr>
      <vt:lpstr>LYMPHATICS</vt:lpstr>
      <vt:lpstr>NERVE SUPPLY OF BONE</vt:lpstr>
      <vt:lpstr>REMODELING AFTER FRACTURE</vt:lpstr>
      <vt:lpstr>Anthropological Aspects</vt:lpstr>
      <vt:lpstr>ESTIMATION OF SKELETAL AGE</vt:lpstr>
      <vt:lpstr>ESTIMATION OF GENDER</vt:lpstr>
      <vt:lpstr>ESTIMATION OF RACE</vt:lpstr>
      <vt:lpstr>OSTEOPOROSIS</vt:lpstr>
      <vt:lpstr>OSTEOMYELITIS</vt:lpstr>
      <vt:lpstr>ACHONDROPLASIA</vt:lpstr>
      <vt:lpstr>RICKETS</vt:lpstr>
      <vt:lpstr>SCURVY</vt:lpstr>
      <vt:lpstr>FRACTURE</vt:lpstr>
      <vt:lpstr>PowerPoint Presentation</vt:lpstr>
      <vt:lpstr>PowerPoint Presentation</vt:lpstr>
      <vt:lpstr>FRACTURE INVOLVING GROWTH PLATE</vt:lpstr>
      <vt:lpstr>AI application in bone fracture detection</vt:lpstr>
      <vt:lpstr>Bone Tissue Types: A Brief Account of Currently Used Categories ByVivian de Buffrénil, Alexandra Quilhac</vt:lpstr>
      <vt:lpstr>Learning resources </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Prime Laptop</dc:creator>
  <cp:lastModifiedBy>Sumyyia Bashir</cp:lastModifiedBy>
  <cp:revision>3021</cp:revision>
  <dcterms:created xsi:type="dcterms:W3CDTF">2020-09-24T06:01:11Z</dcterms:created>
  <dcterms:modified xsi:type="dcterms:W3CDTF">2025-04-16T14:14:32Z</dcterms:modified>
</cp:coreProperties>
</file>