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31" r:id="rId2"/>
    <p:sldId id="317" r:id="rId3"/>
    <p:sldId id="349" r:id="rId4"/>
    <p:sldId id="297" r:id="rId5"/>
    <p:sldId id="296" r:id="rId6"/>
    <p:sldId id="277" r:id="rId7"/>
    <p:sldId id="284" r:id="rId8"/>
    <p:sldId id="323" r:id="rId9"/>
    <p:sldId id="309" r:id="rId10"/>
    <p:sldId id="316" r:id="rId11"/>
    <p:sldId id="313" r:id="rId12"/>
    <p:sldId id="338" r:id="rId13"/>
    <p:sldId id="306" r:id="rId14"/>
    <p:sldId id="318" r:id="rId15"/>
    <p:sldId id="314" r:id="rId16"/>
    <p:sldId id="303" r:id="rId17"/>
    <p:sldId id="328" r:id="rId18"/>
    <p:sldId id="343" r:id="rId19"/>
    <p:sldId id="283" r:id="rId20"/>
    <p:sldId id="279" r:id="rId21"/>
    <p:sldId id="272" r:id="rId22"/>
    <p:sldId id="344" r:id="rId23"/>
    <p:sldId id="345" r:id="rId24"/>
    <p:sldId id="330" r:id="rId25"/>
    <p:sldId id="341" r:id="rId26"/>
    <p:sldId id="342" r:id="rId27"/>
    <p:sldId id="287" r:id="rId28"/>
    <p:sldId id="322" r:id="rId29"/>
    <p:sldId id="346" r:id="rId30"/>
    <p:sldId id="347" r:id="rId31"/>
    <p:sldId id="26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059BA-0100-4C97-A082-9127004EEDC7}" v="154" dt="2025-04-21T04:55:31.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hif Ashraf" userId="31c4278e18e1d220" providerId="LiveId" clId="{F23059BA-0100-4C97-A082-9127004EEDC7}"/>
    <pc:docChg chg="undo custSel addSld delSld modSld">
      <pc:chgData name="Kashif Ashraf" userId="31c4278e18e1d220" providerId="LiveId" clId="{F23059BA-0100-4C97-A082-9127004EEDC7}" dt="2025-04-21T04:55:31.893" v="154" actId="21"/>
      <pc:docMkLst>
        <pc:docMk/>
      </pc:docMkLst>
      <pc:sldChg chg="add del">
        <pc:chgData name="Kashif Ashraf" userId="31c4278e18e1d220" providerId="LiveId" clId="{F23059BA-0100-4C97-A082-9127004EEDC7}" dt="2025-04-21T04:29:51.985" v="85"/>
        <pc:sldMkLst>
          <pc:docMk/>
          <pc:sldMk cId="1396921360" sldId="272"/>
        </pc:sldMkLst>
      </pc:sldChg>
      <pc:sldChg chg="del">
        <pc:chgData name="Kashif Ashraf" userId="31c4278e18e1d220" providerId="LiveId" clId="{F23059BA-0100-4C97-A082-9127004EEDC7}" dt="2025-04-21T04:33:18.552" v="92" actId="2696"/>
        <pc:sldMkLst>
          <pc:docMk/>
          <pc:sldMk cId="1260278418" sldId="273"/>
        </pc:sldMkLst>
      </pc:sldChg>
      <pc:sldChg chg="add del">
        <pc:chgData name="Kashif Ashraf" userId="31c4278e18e1d220" providerId="LiveId" clId="{F23059BA-0100-4C97-A082-9127004EEDC7}" dt="2025-04-21T04:14:41.782" v="1" actId="2696"/>
        <pc:sldMkLst>
          <pc:docMk/>
          <pc:sldMk cId="1524070992" sldId="277"/>
        </pc:sldMkLst>
      </pc:sldChg>
      <pc:sldChg chg="delSp modSp add mod">
        <pc:chgData name="Kashif Ashraf" userId="31c4278e18e1d220" providerId="LiveId" clId="{F23059BA-0100-4C97-A082-9127004EEDC7}" dt="2025-04-21T04:50:04.230" v="150" actId="21"/>
        <pc:sldMkLst>
          <pc:docMk/>
          <pc:sldMk cId="2170058655" sldId="277"/>
        </pc:sldMkLst>
        <pc:spChg chg="del mod">
          <ac:chgData name="Kashif Ashraf" userId="31c4278e18e1d220" providerId="LiveId" clId="{F23059BA-0100-4C97-A082-9127004EEDC7}" dt="2025-04-21T04:50:04.230" v="150" actId="21"/>
          <ac:spMkLst>
            <pc:docMk/>
            <pc:sldMk cId="2170058655" sldId="277"/>
            <ac:spMk id="4" creationId="{00000000-0000-0000-0000-000000000000}"/>
          </ac:spMkLst>
        </pc:spChg>
      </pc:sldChg>
      <pc:sldChg chg="delSp add mod">
        <pc:chgData name="Kashif Ashraf" userId="31c4278e18e1d220" providerId="LiveId" clId="{F23059BA-0100-4C97-A082-9127004EEDC7}" dt="2025-04-21T04:49:22.611" v="148" actId="21"/>
        <pc:sldMkLst>
          <pc:docMk/>
          <pc:sldMk cId="2225863264" sldId="279"/>
        </pc:sldMkLst>
        <pc:spChg chg="del">
          <ac:chgData name="Kashif Ashraf" userId="31c4278e18e1d220" providerId="LiveId" clId="{F23059BA-0100-4C97-A082-9127004EEDC7}" dt="2025-04-21T04:49:22.611" v="148" actId="21"/>
          <ac:spMkLst>
            <pc:docMk/>
            <pc:sldMk cId="2225863264" sldId="279"/>
            <ac:spMk id="4" creationId="{00000000-0000-0000-0000-000000000000}"/>
          </ac:spMkLst>
        </pc:spChg>
      </pc:sldChg>
      <pc:sldChg chg="delSp add mod">
        <pc:chgData name="Kashif Ashraf" userId="31c4278e18e1d220" providerId="LiveId" clId="{F23059BA-0100-4C97-A082-9127004EEDC7}" dt="2025-04-21T04:48:09.018" v="144" actId="21"/>
        <pc:sldMkLst>
          <pc:docMk/>
          <pc:sldMk cId="4149842905" sldId="287"/>
        </pc:sldMkLst>
        <pc:spChg chg="del">
          <ac:chgData name="Kashif Ashraf" userId="31c4278e18e1d220" providerId="LiveId" clId="{F23059BA-0100-4C97-A082-9127004EEDC7}" dt="2025-04-21T04:48:09.018" v="144" actId="21"/>
          <ac:spMkLst>
            <pc:docMk/>
            <pc:sldMk cId="4149842905" sldId="287"/>
            <ac:spMk id="4" creationId="{00000000-0000-0000-0000-000000000000}"/>
          </ac:spMkLst>
        </pc:spChg>
      </pc:sldChg>
      <pc:sldChg chg="addSp delSp modSp del mod">
        <pc:chgData name="Kashif Ashraf" userId="31c4278e18e1d220" providerId="LiveId" clId="{F23059BA-0100-4C97-A082-9127004EEDC7}" dt="2025-04-21T04:44:23.462" v="133" actId="47"/>
        <pc:sldMkLst>
          <pc:docMk/>
          <pc:sldMk cId="835062513" sldId="304"/>
        </pc:sldMkLst>
        <pc:spChg chg="add mod">
          <ac:chgData name="Kashif Ashraf" userId="31c4278e18e1d220" providerId="LiveId" clId="{F23059BA-0100-4C97-A082-9127004EEDC7}" dt="2025-04-21T04:38:31.291" v="110" actId="478"/>
          <ac:spMkLst>
            <pc:docMk/>
            <pc:sldMk cId="835062513" sldId="304"/>
            <ac:spMk id="7" creationId="{56C19D66-456E-014D-B87A-BDE81DE337C8}"/>
          </ac:spMkLst>
        </pc:spChg>
        <pc:picChg chg="del">
          <ac:chgData name="Kashif Ashraf" userId="31c4278e18e1d220" providerId="LiveId" clId="{F23059BA-0100-4C97-A082-9127004EEDC7}" dt="2025-04-21T04:38:31.291" v="110" actId="478"/>
          <ac:picMkLst>
            <pc:docMk/>
            <pc:sldMk cId="835062513" sldId="304"/>
            <ac:picMk id="6" creationId="{654D5837-DE71-4266-ACD8-49E197B10718}"/>
          </ac:picMkLst>
        </pc:picChg>
      </pc:sldChg>
      <pc:sldChg chg="addSp delSp modSp del mod">
        <pc:chgData name="Kashif Ashraf" userId="31c4278e18e1d220" providerId="LiveId" clId="{F23059BA-0100-4C97-A082-9127004EEDC7}" dt="2025-04-21T04:42:08.631" v="122" actId="47"/>
        <pc:sldMkLst>
          <pc:docMk/>
          <pc:sldMk cId="3573731503" sldId="307"/>
        </pc:sldMkLst>
        <pc:spChg chg="add mod">
          <ac:chgData name="Kashif Ashraf" userId="31c4278e18e1d220" providerId="LiveId" clId="{F23059BA-0100-4C97-A082-9127004EEDC7}" dt="2025-04-21T04:22:45.413" v="52" actId="478"/>
          <ac:spMkLst>
            <pc:docMk/>
            <pc:sldMk cId="3573731503" sldId="307"/>
            <ac:spMk id="7" creationId="{C5B46D48-F6F8-01D8-6DDF-36A1659AE7B7}"/>
          </ac:spMkLst>
        </pc:spChg>
        <pc:picChg chg="del">
          <ac:chgData name="Kashif Ashraf" userId="31c4278e18e1d220" providerId="LiveId" clId="{F23059BA-0100-4C97-A082-9127004EEDC7}" dt="2025-04-21T04:22:45.413" v="52" actId="478"/>
          <ac:picMkLst>
            <pc:docMk/>
            <pc:sldMk cId="3573731503" sldId="307"/>
            <ac:picMk id="4" creationId="{3230E273-56CF-4450-AA2F-90766B1B0B01}"/>
          </ac:picMkLst>
        </pc:picChg>
      </pc:sldChg>
      <pc:sldChg chg="addSp delSp modSp del">
        <pc:chgData name="Kashif Ashraf" userId="31c4278e18e1d220" providerId="LiveId" clId="{F23059BA-0100-4C97-A082-9127004EEDC7}" dt="2025-04-21T04:42:06.948" v="121" actId="47"/>
        <pc:sldMkLst>
          <pc:docMk/>
          <pc:sldMk cId="4233268085" sldId="308"/>
        </pc:sldMkLst>
        <pc:spChg chg="add mod">
          <ac:chgData name="Kashif Ashraf" userId="31c4278e18e1d220" providerId="LiveId" clId="{F23059BA-0100-4C97-A082-9127004EEDC7}" dt="2025-04-21T04:22:40.420" v="51" actId="478"/>
          <ac:spMkLst>
            <pc:docMk/>
            <pc:sldMk cId="4233268085" sldId="308"/>
            <ac:spMk id="5" creationId="{467687A9-03FB-BF2B-4852-5FE41702EBED}"/>
          </ac:spMkLst>
        </pc:spChg>
        <pc:picChg chg="del">
          <ac:chgData name="Kashif Ashraf" userId="31c4278e18e1d220" providerId="LiveId" clId="{F23059BA-0100-4C97-A082-9127004EEDC7}" dt="2025-04-21T04:22:40.420" v="51" actId="478"/>
          <ac:picMkLst>
            <pc:docMk/>
            <pc:sldMk cId="4233268085" sldId="308"/>
            <ac:picMk id="1026" creationId="{491098FF-3F11-4BFA-A11E-8136DD6488B8}"/>
          </ac:picMkLst>
        </pc:picChg>
      </pc:sldChg>
      <pc:sldChg chg="addSp delSp modSp mod">
        <pc:chgData name="Kashif Ashraf" userId="31c4278e18e1d220" providerId="LiveId" clId="{F23059BA-0100-4C97-A082-9127004EEDC7}" dt="2025-04-21T04:19:38.600" v="30"/>
        <pc:sldMkLst>
          <pc:docMk/>
          <pc:sldMk cId="606724703" sldId="313"/>
        </pc:sldMkLst>
        <pc:spChg chg="mod">
          <ac:chgData name="Kashif Ashraf" userId="31c4278e18e1d220" providerId="LiveId" clId="{F23059BA-0100-4C97-A082-9127004EEDC7}" dt="2025-04-21T04:19:11.476" v="29"/>
          <ac:spMkLst>
            <pc:docMk/>
            <pc:sldMk cId="606724703" sldId="313"/>
            <ac:spMk id="2" creationId="{8FE38BE5-C412-48AE-9943-95472B12134E}"/>
          </ac:spMkLst>
        </pc:spChg>
        <pc:spChg chg="add mod">
          <ac:chgData name="Kashif Ashraf" userId="31c4278e18e1d220" providerId="LiveId" clId="{F23059BA-0100-4C97-A082-9127004EEDC7}" dt="2025-04-21T04:19:38.600" v="30"/>
          <ac:spMkLst>
            <pc:docMk/>
            <pc:sldMk cId="606724703" sldId="313"/>
            <ac:spMk id="7" creationId="{FD49643A-E0D5-55DC-E3E9-78865B93E6A9}"/>
          </ac:spMkLst>
        </pc:spChg>
        <pc:picChg chg="del">
          <ac:chgData name="Kashif Ashraf" userId="31c4278e18e1d220" providerId="LiveId" clId="{F23059BA-0100-4C97-A082-9127004EEDC7}" dt="2025-04-21T04:17:34.744" v="4" actId="478"/>
          <ac:picMkLst>
            <pc:docMk/>
            <pc:sldMk cId="606724703" sldId="313"/>
            <ac:picMk id="4" creationId="{83E94797-FE34-42DC-B060-58C9397A8219}"/>
          </ac:picMkLst>
        </pc:picChg>
      </pc:sldChg>
      <pc:sldChg chg="addSp delSp modSp mod">
        <pc:chgData name="Kashif Ashraf" userId="31c4278e18e1d220" providerId="LiveId" clId="{F23059BA-0100-4C97-A082-9127004EEDC7}" dt="2025-04-21T04:21:55.772" v="49"/>
        <pc:sldMkLst>
          <pc:docMk/>
          <pc:sldMk cId="3517677603" sldId="314"/>
        </pc:sldMkLst>
        <pc:spChg chg="mod">
          <ac:chgData name="Kashif Ashraf" userId="31c4278e18e1d220" providerId="LiveId" clId="{F23059BA-0100-4C97-A082-9127004EEDC7}" dt="2025-04-21T04:21:55.772" v="49"/>
          <ac:spMkLst>
            <pc:docMk/>
            <pc:sldMk cId="3517677603" sldId="314"/>
            <ac:spMk id="2" creationId="{93740EE9-6DA9-4DED-AF06-E95ED1949F2D}"/>
          </ac:spMkLst>
        </pc:spChg>
        <pc:spChg chg="add del mod">
          <ac:chgData name="Kashif Ashraf" userId="31c4278e18e1d220" providerId="LiveId" clId="{F23059BA-0100-4C97-A082-9127004EEDC7}" dt="2025-04-21T04:21:10.508" v="32"/>
          <ac:spMkLst>
            <pc:docMk/>
            <pc:sldMk cId="3517677603" sldId="314"/>
            <ac:spMk id="7" creationId="{79E91A3D-C84B-CB30-0C79-E6F18254E703}"/>
          </ac:spMkLst>
        </pc:spChg>
        <pc:picChg chg="del">
          <ac:chgData name="Kashif Ashraf" userId="31c4278e18e1d220" providerId="LiveId" clId="{F23059BA-0100-4C97-A082-9127004EEDC7}" dt="2025-04-21T04:21:02.277" v="31" actId="478"/>
          <ac:picMkLst>
            <pc:docMk/>
            <pc:sldMk cId="3517677603" sldId="314"/>
            <ac:picMk id="4" creationId="{A47C0D84-EA3A-4F0F-8180-BE86802CF6F8}"/>
          </ac:picMkLst>
        </pc:picChg>
        <pc:picChg chg="add mod">
          <ac:chgData name="Kashif Ashraf" userId="31c4278e18e1d220" providerId="LiveId" clId="{F23059BA-0100-4C97-A082-9127004EEDC7}" dt="2025-04-21T04:21:23.899" v="35" actId="14100"/>
          <ac:picMkLst>
            <pc:docMk/>
            <pc:sldMk cId="3517677603" sldId="314"/>
            <ac:picMk id="8" creationId="{C7E45F9C-1A10-2927-4056-B2B10A3ECFDD}"/>
          </ac:picMkLst>
        </pc:picChg>
      </pc:sldChg>
      <pc:sldChg chg="modSp mod">
        <pc:chgData name="Kashif Ashraf" userId="31c4278e18e1d220" providerId="LiveId" clId="{F23059BA-0100-4C97-A082-9127004EEDC7}" dt="2025-04-21T04:40:54.068" v="119" actId="14100"/>
        <pc:sldMkLst>
          <pc:docMk/>
          <pc:sldMk cId="570384395" sldId="316"/>
        </pc:sldMkLst>
        <pc:picChg chg="mod modCrop">
          <ac:chgData name="Kashif Ashraf" userId="31c4278e18e1d220" providerId="LiveId" clId="{F23059BA-0100-4C97-A082-9127004EEDC7}" dt="2025-04-21T04:40:54.068" v="119" actId="14100"/>
          <ac:picMkLst>
            <pc:docMk/>
            <pc:sldMk cId="570384395" sldId="316"/>
            <ac:picMk id="4" creationId="{AB713029-ED7A-4D71-A161-AE455E857AC3}"/>
          </ac:picMkLst>
        </pc:picChg>
      </pc:sldChg>
      <pc:sldChg chg="addSp delSp modSp mod">
        <pc:chgData name="Kashif Ashraf" userId="31c4278e18e1d220" providerId="LiveId" clId="{F23059BA-0100-4C97-A082-9127004EEDC7}" dt="2025-04-21T04:46:36.135" v="143" actId="20577"/>
        <pc:sldMkLst>
          <pc:docMk/>
          <pc:sldMk cId="3771392000" sldId="317"/>
        </pc:sldMkLst>
        <pc:spChg chg="mod">
          <ac:chgData name="Kashif Ashraf" userId="31c4278e18e1d220" providerId="LiveId" clId="{F23059BA-0100-4C97-A082-9127004EEDC7}" dt="2025-04-21T04:46:36.135" v="143" actId="20577"/>
          <ac:spMkLst>
            <pc:docMk/>
            <pc:sldMk cId="3771392000" sldId="317"/>
            <ac:spMk id="3" creationId="{00000000-0000-0000-0000-000000000000}"/>
          </ac:spMkLst>
        </pc:spChg>
        <pc:picChg chg="del">
          <ac:chgData name="Kashif Ashraf" userId="31c4278e18e1d220" providerId="LiveId" clId="{F23059BA-0100-4C97-A082-9127004EEDC7}" dt="2025-04-21T04:43:07.957" v="123" actId="478"/>
          <ac:picMkLst>
            <pc:docMk/>
            <pc:sldMk cId="3771392000" sldId="317"/>
            <ac:picMk id="7" creationId="{86DCD94B-8F5F-AA7D-C5B6-B3AB803CFB08}"/>
          </ac:picMkLst>
        </pc:picChg>
        <pc:picChg chg="add mod">
          <ac:chgData name="Kashif Ashraf" userId="31c4278e18e1d220" providerId="LiveId" clId="{F23059BA-0100-4C97-A082-9127004EEDC7}" dt="2025-04-21T04:43:43.800" v="128" actId="14100"/>
          <ac:picMkLst>
            <pc:docMk/>
            <pc:sldMk cId="3771392000" sldId="317"/>
            <ac:picMk id="9" creationId="{DD2787FB-877A-4DA1-866C-53355389E105}"/>
          </ac:picMkLst>
        </pc:picChg>
      </pc:sldChg>
      <pc:sldChg chg="addSp delSp modSp del mod">
        <pc:chgData name="Kashif Ashraf" userId="31c4278e18e1d220" providerId="LiveId" clId="{F23059BA-0100-4C97-A082-9127004EEDC7}" dt="2025-04-21T04:42:04.322" v="120" actId="47"/>
        <pc:sldMkLst>
          <pc:docMk/>
          <pc:sldMk cId="182764838" sldId="319"/>
        </pc:sldMkLst>
        <pc:spChg chg="add mod">
          <ac:chgData name="Kashif Ashraf" userId="31c4278e18e1d220" providerId="LiveId" clId="{F23059BA-0100-4C97-A082-9127004EEDC7}" dt="2025-04-21T04:22:30.453" v="50" actId="478"/>
          <ac:spMkLst>
            <pc:docMk/>
            <pc:sldMk cId="182764838" sldId="319"/>
            <ac:spMk id="7" creationId="{C78A16D2-E5B1-E46E-EB26-1E323B7C39C7}"/>
          </ac:spMkLst>
        </pc:spChg>
        <pc:picChg chg="del">
          <ac:chgData name="Kashif Ashraf" userId="31c4278e18e1d220" providerId="LiveId" clId="{F23059BA-0100-4C97-A082-9127004EEDC7}" dt="2025-04-21T04:22:30.453" v="50" actId="478"/>
          <ac:picMkLst>
            <pc:docMk/>
            <pc:sldMk cId="182764838" sldId="319"/>
            <ac:picMk id="4" creationId="{081DD0E1-E0B5-40D0-BBCC-B7CA2892E775}"/>
          </ac:picMkLst>
        </pc:picChg>
      </pc:sldChg>
      <pc:sldChg chg="delSp add mod">
        <pc:chgData name="Kashif Ashraf" userId="31c4278e18e1d220" providerId="LiveId" clId="{F23059BA-0100-4C97-A082-9127004EEDC7}" dt="2025-04-21T04:45:59.632" v="137" actId="21"/>
        <pc:sldMkLst>
          <pc:docMk/>
          <pc:sldMk cId="291067044" sldId="322"/>
        </pc:sldMkLst>
        <pc:spChg chg="del">
          <ac:chgData name="Kashif Ashraf" userId="31c4278e18e1d220" providerId="LiveId" clId="{F23059BA-0100-4C97-A082-9127004EEDC7}" dt="2025-04-21T04:45:59.632" v="137" actId="21"/>
          <ac:spMkLst>
            <pc:docMk/>
            <pc:sldMk cId="291067044" sldId="322"/>
            <ac:spMk id="4" creationId="{C367F7BB-06A4-449B-8D90-02E9C1A43CA3}"/>
          </ac:spMkLst>
        </pc:spChg>
      </pc:sldChg>
      <pc:sldChg chg="delSp modSp add mod">
        <pc:chgData name="Kashif Ashraf" userId="31c4278e18e1d220" providerId="LiveId" clId="{F23059BA-0100-4C97-A082-9127004EEDC7}" dt="2025-04-21T04:38:13.607" v="109" actId="255"/>
        <pc:sldMkLst>
          <pc:docMk/>
          <pc:sldMk cId="1252553716" sldId="323"/>
        </pc:sldMkLst>
        <pc:spChg chg="mod">
          <ac:chgData name="Kashif Ashraf" userId="31c4278e18e1d220" providerId="LiveId" clId="{F23059BA-0100-4C97-A082-9127004EEDC7}" dt="2025-04-21T04:38:13.607" v="109" actId="255"/>
          <ac:spMkLst>
            <pc:docMk/>
            <pc:sldMk cId="1252553716" sldId="323"/>
            <ac:spMk id="2" creationId="{6C5F0D73-5022-468F-B585-B171315E0751}"/>
          </ac:spMkLst>
        </pc:spChg>
        <pc:spChg chg="del">
          <ac:chgData name="Kashif Ashraf" userId="31c4278e18e1d220" providerId="LiveId" clId="{F23059BA-0100-4C97-A082-9127004EEDC7}" dt="2025-04-21T04:36:58.693" v="103" actId="478"/>
          <ac:spMkLst>
            <pc:docMk/>
            <pc:sldMk cId="1252553716" sldId="323"/>
            <ac:spMk id="4" creationId="{11AE9619-EA4E-4787-9286-CCCEF58B2D89}"/>
          </ac:spMkLst>
        </pc:spChg>
        <pc:picChg chg="mod">
          <ac:chgData name="Kashif Ashraf" userId="31c4278e18e1d220" providerId="LiveId" clId="{F23059BA-0100-4C97-A082-9127004EEDC7}" dt="2025-04-21T04:37:18.204" v="105" actId="14100"/>
          <ac:picMkLst>
            <pc:docMk/>
            <pc:sldMk cId="1252553716" sldId="323"/>
            <ac:picMk id="6" creationId="{5EA549A5-C1FF-4B25-B627-2DB8094D79BB}"/>
          </ac:picMkLst>
        </pc:picChg>
      </pc:sldChg>
      <pc:sldChg chg="addSp delSp modSp mod">
        <pc:chgData name="Kashif Ashraf" userId="31c4278e18e1d220" providerId="LiveId" clId="{F23059BA-0100-4C97-A082-9127004EEDC7}" dt="2025-04-21T04:25:47.752" v="77"/>
        <pc:sldMkLst>
          <pc:docMk/>
          <pc:sldMk cId="1485290823" sldId="328"/>
        </pc:sldMkLst>
        <pc:spChg chg="mod">
          <ac:chgData name="Kashif Ashraf" userId="31c4278e18e1d220" providerId="LiveId" clId="{F23059BA-0100-4C97-A082-9127004EEDC7}" dt="2025-04-21T04:25:47.752" v="77"/>
          <ac:spMkLst>
            <pc:docMk/>
            <pc:sldMk cId="1485290823" sldId="328"/>
            <ac:spMk id="4" creationId="{C4395C7C-7D39-4213-A247-61DED4911D3E}"/>
          </ac:spMkLst>
        </pc:spChg>
        <pc:spChg chg="del mod">
          <ac:chgData name="Kashif Ashraf" userId="31c4278e18e1d220" providerId="LiveId" clId="{F23059BA-0100-4C97-A082-9127004EEDC7}" dt="2025-04-21T04:24:49.998" v="62" actId="21"/>
          <ac:spMkLst>
            <pc:docMk/>
            <pc:sldMk cId="1485290823" sldId="328"/>
            <ac:spMk id="6" creationId="{E07A6DA1-9648-4688-A6DA-0F36BCEA844C}"/>
          </ac:spMkLst>
        </pc:spChg>
        <pc:spChg chg="add mod">
          <ac:chgData name="Kashif Ashraf" userId="31c4278e18e1d220" providerId="LiveId" clId="{F23059BA-0100-4C97-A082-9127004EEDC7}" dt="2025-04-21T04:24:28.971" v="59" actId="27636"/>
          <ac:spMkLst>
            <pc:docMk/>
            <pc:sldMk cId="1485290823" sldId="328"/>
            <ac:spMk id="8" creationId="{234445B0-1549-8970-8D5B-B0DFF9CD72B8}"/>
          </ac:spMkLst>
        </pc:spChg>
        <pc:spChg chg="add mod">
          <ac:chgData name="Kashif Ashraf" userId="31c4278e18e1d220" providerId="LiveId" clId="{F23059BA-0100-4C97-A082-9127004EEDC7}" dt="2025-04-21T04:24:49.998" v="62" actId="21"/>
          <ac:spMkLst>
            <pc:docMk/>
            <pc:sldMk cId="1485290823" sldId="328"/>
            <ac:spMk id="11" creationId="{1D66287F-8968-6447-D060-DE92F508D2BB}"/>
          </ac:spMkLst>
        </pc:spChg>
        <pc:picChg chg="del">
          <ac:chgData name="Kashif Ashraf" userId="31c4278e18e1d220" providerId="LiveId" clId="{F23059BA-0100-4C97-A082-9127004EEDC7}" dt="2025-04-21T04:23:21.492" v="53" actId="478"/>
          <ac:picMkLst>
            <pc:docMk/>
            <pc:sldMk cId="1485290823" sldId="328"/>
            <ac:picMk id="7" creationId="{499ED175-E262-47F5-A987-42797CC9D36C}"/>
          </ac:picMkLst>
        </pc:picChg>
        <pc:picChg chg="add mod">
          <ac:chgData name="Kashif Ashraf" userId="31c4278e18e1d220" providerId="LiveId" clId="{F23059BA-0100-4C97-A082-9127004EEDC7}" dt="2025-04-21T04:25:11.922" v="64" actId="14100"/>
          <ac:picMkLst>
            <pc:docMk/>
            <pc:sldMk cId="1485290823" sldId="328"/>
            <ac:picMk id="9" creationId="{48CBF8C0-69C4-64CC-443B-A65154319987}"/>
          </ac:picMkLst>
        </pc:picChg>
      </pc:sldChg>
      <pc:sldChg chg="add">
        <pc:chgData name="Kashif Ashraf" userId="31c4278e18e1d220" providerId="LiveId" clId="{F23059BA-0100-4C97-A082-9127004EEDC7}" dt="2025-04-21T04:31:31.797" v="88"/>
        <pc:sldMkLst>
          <pc:docMk/>
          <pc:sldMk cId="508393355" sldId="330"/>
        </pc:sldMkLst>
      </pc:sldChg>
      <pc:sldChg chg="del">
        <pc:chgData name="Kashif Ashraf" userId="31c4278e18e1d220" providerId="LiveId" clId="{F23059BA-0100-4C97-A082-9127004EEDC7}" dt="2025-04-21T04:36:13.176" v="97" actId="47"/>
        <pc:sldMkLst>
          <pc:docMk/>
          <pc:sldMk cId="476305723" sldId="332"/>
        </pc:sldMkLst>
      </pc:sldChg>
      <pc:sldChg chg="del">
        <pc:chgData name="Kashif Ashraf" userId="31c4278e18e1d220" providerId="LiveId" clId="{F23059BA-0100-4C97-A082-9127004EEDC7}" dt="2025-04-21T04:36:15.355" v="98" actId="47"/>
        <pc:sldMkLst>
          <pc:docMk/>
          <pc:sldMk cId="252845012" sldId="333"/>
        </pc:sldMkLst>
      </pc:sldChg>
      <pc:sldChg chg="del">
        <pc:chgData name="Kashif Ashraf" userId="31c4278e18e1d220" providerId="LiveId" clId="{F23059BA-0100-4C97-A082-9127004EEDC7}" dt="2025-04-21T04:36:16.724" v="99" actId="47"/>
        <pc:sldMkLst>
          <pc:docMk/>
          <pc:sldMk cId="2153923537" sldId="334"/>
        </pc:sldMkLst>
      </pc:sldChg>
      <pc:sldChg chg="del">
        <pc:chgData name="Kashif Ashraf" userId="31c4278e18e1d220" providerId="LiveId" clId="{F23059BA-0100-4C97-A082-9127004EEDC7}" dt="2025-04-21T04:36:23.487" v="100" actId="47"/>
        <pc:sldMkLst>
          <pc:docMk/>
          <pc:sldMk cId="3658115494" sldId="335"/>
        </pc:sldMkLst>
      </pc:sldChg>
      <pc:sldChg chg="del">
        <pc:chgData name="Kashif Ashraf" userId="31c4278e18e1d220" providerId="LiveId" clId="{F23059BA-0100-4C97-A082-9127004EEDC7}" dt="2025-04-21T04:36:24.467" v="101" actId="47"/>
        <pc:sldMkLst>
          <pc:docMk/>
          <pc:sldMk cId="1139247946" sldId="336"/>
        </pc:sldMkLst>
      </pc:sldChg>
      <pc:sldChg chg="del">
        <pc:chgData name="Kashif Ashraf" userId="31c4278e18e1d220" providerId="LiveId" clId="{F23059BA-0100-4C97-A082-9127004EEDC7}" dt="2025-04-21T04:36:27.692" v="102" actId="47"/>
        <pc:sldMkLst>
          <pc:docMk/>
          <pc:sldMk cId="1290565288" sldId="337"/>
        </pc:sldMkLst>
      </pc:sldChg>
      <pc:sldChg chg="add">
        <pc:chgData name="Kashif Ashraf" userId="31c4278e18e1d220" providerId="LiveId" clId="{F23059BA-0100-4C97-A082-9127004EEDC7}" dt="2025-04-21T04:17:38.396" v="5"/>
        <pc:sldMkLst>
          <pc:docMk/>
          <pc:sldMk cId="3331269664" sldId="338"/>
        </pc:sldMkLst>
      </pc:sldChg>
      <pc:sldChg chg="new del">
        <pc:chgData name="Kashif Ashraf" userId="31c4278e18e1d220" providerId="LiveId" clId="{F23059BA-0100-4C97-A082-9127004EEDC7}" dt="2025-04-21T04:27:16.460" v="80" actId="47"/>
        <pc:sldMkLst>
          <pc:docMk/>
          <pc:sldMk cId="1933636376" sldId="339"/>
        </pc:sldMkLst>
      </pc:sldChg>
      <pc:sldChg chg="add">
        <pc:chgData name="Kashif Ashraf" userId="31c4278e18e1d220" providerId="LiveId" clId="{F23059BA-0100-4C97-A082-9127004EEDC7}" dt="2025-04-21T04:32:02.908" v="89"/>
        <pc:sldMkLst>
          <pc:docMk/>
          <pc:sldMk cId="88065903" sldId="341"/>
        </pc:sldMkLst>
      </pc:sldChg>
      <pc:sldChg chg="add">
        <pc:chgData name="Kashif Ashraf" userId="31c4278e18e1d220" providerId="LiveId" clId="{F23059BA-0100-4C97-A082-9127004EEDC7}" dt="2025-04-21T04:32:24.986" v="90"/>
        <pc:sldMkLst>
          <pc:docMk/>
          <pc:sldMk cId="1899418947" sldId="342"/>
        </pc:sldMkLst>
      </pc:sldChg>
      <pc:sldChg chg="delSp modSp add mod">
        <pc:chgData name="Kashif Ashraf" userId="31c4278e18e1d220" providerId="LiveId" clId="{F23059BA-0100-4C97-A082-9127004EEDC7}" dt="2025-04-21T04:55:31.893" v="154" actId="21"/>
        <pc:sldMkLst>
          <pc:docMk/>
          <pc:sldMk cId="3394213379" sldId="343"/>
        </pc:sldMkLst>
        <pc:spChg chg="del mod">
          <ac:chgData name="Kashif Ashraf" userId="31c4278e18e1d220" providerId="LiveId" clId="{F23059BA-0100-4C97-A082-9127004EEDC7}" dt="2025-04-21T04:55:31.893" v="154" actId="21"/>
          <ac:spMkLst>
            <pc:docMk/>
            <pc:sldMk cId="3394213379" sldId="343"/>
            <ac:spMk id="4" creationId="{A30DA001-C7D4-4092-B82D-742C3D0D173C}"/>
          </ac:spMkLst>
        </pc:spChg>
      </pc:sldChg>
      <pc:sldChg chg="add del">
        <pc:chgData name="Kashif Ashraf" userId="31c4278e18e1d220" providerId="LiveId" clId="{F23059BA-0100-4C97-A082-9127004EEDC7}" dt="2025-04-21T04:29:02.092" v="84" actId="47"/>
        <pc:sldMkLst>
          <pc:docMk/>
          <pc:sldMk cId="896018716" sldId="344"/>
        </pc:sldMkLst>
      </pc:sldChg>
      <pc:sldChg chg="delSp add mod">
        <pc:chgData name="Kashif Ashraf" userId="31c4278e18e1d220" providerId="LiveId" clId="{F23059BA-0100-4C97-A082-9127004EEDC7}" dt="2025-04-21T04:48:26.713" v="145" actId="478"/>
        <pc:sldMkLst>
          <pc:docMk/>
          <pc:sldMk cId="3954484750" sldId="344"/>
        </pc:sldMkLst>
        <pc:spChg chg="del">
          <ac:chgData name="Kashif Ashraf" userId="31c4278e18e1d220" providerId="LiveId" clId="{F23059BA-0100-4C97-A082-9127004EEDC7}" dt="2025-04-21T04:48:26.713" v="145" actId="478"/>
          <ac:spMkLst>
            <pc:docMk/>
            <pc:sldMk cId="3954484750" sldId="344"/>
            <ac:spMk id="4" creationId="{75E01EA0-EE29-42F7-A621-D47E01288693}"/>
          </ac:spMkLst>
        </pc:spChg>
      </pc:sldChg>
      <pc:sldChg chg="delSp modSp add mod">
        <pc:chgData name="Kashif Ashraf" userId="31c4278e18e1d220" providerId="LiveId" clId="{F23059BA-0100-4C97-A082-9127004EEDC7}" dt="2025-04-21T04:48:48.711" v="147" actId="21"/>
        <pc:sldMkLst>
          <pc:docMk/>
          <pc:sldMk cId="68433484" sldId="345"/>
        </pc:sldMkLst>
        <pc:spChg chg="del mod">
          <ac:chgData name="Kashif Ashraf" userId="31c4278e18e1d220" providerId="LiveId" clId="{F23059BA-0100-4C97-A082-9127004EEDC7}" dt="2025-04-21T04:48:48.711" v="147" actId="21"/>
          <ac:spMkLst>
            <pc:docMk/>
            <pc:sldMk cId="68433484" sldId="345"/>
            <ac:spMk id="4" creationId="{00000000-0000-0000-0000-000000000000}"/>
          </ac:spMkLst>
        </pc:spChg>
      </pc:sldChg>
      <pc:sldChg chg="delSp add mod">
        <pc:chgData name="Kashif Ashraf" userId="31c4278e18e1d220" providerId="LiveId" clId="{F23059BA-0100-4C97-A082-9127004EEDC7}" dt="2025-04-21T04:45:52.167" v="136" actId="21"/>
        <pc:sldMkLst>
          <pc:docMk/>
          <pc:sldMk cId="409840283" sldId="346"/>
        </pc:sldMkLst>
        <pc:spChg chg="del">
          <ac:chgData name="Kashif Ashraf" userId="31c4278e18e1d220" providerId="LiveId" clId="{F23059BA-0100-4C97-A082-9127004EEDC7}" dt="2025-04-21T04:45:52.167" v="136" actId="21"/>
          <ac:spMkLst>
            <pc:docMk/>
            <pc:sldMk cId="409840283" sldId="346"/>
            <ac:spMk id="4" creationId="{96D811E7-905B-4557-AAAC-983BC131DB1F}"/>
          </ac:spMkLst>
        </pc:spChg>
      </pc:sldChg>
      <pc:sldChg chg="add">
        <pc:chgData name="Kashif Ashraf" userId="31c4278e18e1d220" providerId="LiveId" clId="{F23059BA-0100-4C97-A082-9127004EEDC7}" dt="2025-04-21T04:34:29.850" v="95"/>
        <pc:sldMkLst>
          <pc:docMk/>
          <pc:sldMk cId="1447887170" sldId="347"/>
        </pc:sldMkLst>
      </pc:sldChg>
      <pc:sldChg chg="delSp modSp add del mod">
        <pc:chgData name="Kashif Ashraf" userId="31c4278e18e1d220" providerId="LiveId" clId="{F23059BA-0100-4C97-A082-9127004EEDC7}" dt="2025-04-21T04:54:50.975" v="152" actId="47"/>
        <pc:sldMkLst>
          <pc:docMk/>
          <pc:sldMk cId="2107486181" sldId="348"/>
        </pc:sldMkLst>
        <pc:spChg chg="del mod">
          <ac:chgData name="Kashif Ashraf" userId="31c4278e18e1d220" providerId="LiveId" clId="{F23059BA-0100-4C97-A082-9127004EEDC7}" dt="2025-04-21T04:45:32.068" v="135" actId="21"/>
          <ac:spMkLst>
            <pc:docMk/>
            <pc:sldMk cId="2107486181" sldId="348"/>
            <ac:spMk id="5" creationId="{E6DC6835-7584-4133-A54C-97A1721204C0}"/>
          </ac:spMkLst>
        </pc:spChg>
      </pc:sldChg>
      <pc:sldChg chg="add">
        <pc:chgData name="Kashif Ashraf" userId="31c4278e18e1d220" providerId="LiveId" clId="{F23059BA-0100-4C97-A082-9127004EEDC7}" dt="2025-04-21T04:52:12.004" v="151"/>
        <pc:sldMkLst>
          <pc:docMk/>
          <pc:sldMk cId="3344621699" sldId="3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Black" pitchFamily="34" charset="0"/>
            </a:rPr>
            <a:t>Truth</a:t>
          </a:r>
          <a:r>
            <a:rPr lang="en-US" sz="1200" kern="120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9FFF5-93F7-4FA7-A6E8-F05D5399A417}" type="datetimeFigureOut">
              <a:rPr lang="en-US" smtClean="0"/>
              <a:pPr/>
              <a:t>4/20/2025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B8A7D-3A35-4DB6-A817-E8EB44F5F464}" type="slidenum">
              <a:rPr lang="en-US" smtClean="0"/>
              <a:pPr/>
              <a:t>‹#›</a:t>
            </a:fld>
            <a:endParaRPr lang="en-US"/>
          </a:p>
        </p:txBody>
      </p:sp>
    </p:spTree>
    <p:extLst>
      <p:ext uri="{BB962C8B-B14F-4D97-AF65-F5344CB8AC3E}">
        <p14:creationId xmlns:p14="http://schemas.microsoft.com/office/powerpoint/2010/main" val="233864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0B8A7D-3A35-4DB6-A817-E8EB44F5F464}" type="slidenum">
              <a:rPr lang="en-US" smtClean="0"/>
              <a:pPr/>
              <a:t>2</a:t>
            </a:fld>
            <a:endParaRPr lang="en-US"/>
          </a:p>
        </p:txBody>
      </p:sp>
    </p:spTree>
    <p:extLst>
      <p:ext uri="{BB962C8B-B14F-4D97-AF65-F5344CB8AC3E}">
        <p14:creationId xmlns:p14="http://schemas.microsoft.com/office/powerpoint/2010/main" val="70836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DC605F-8C95-47E3-9C84-A0F9AB60E74E}" type="datetime1">
              <a:rPr lang="en-US" smtClean="0"/>
              <a:t>4/20/2025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C8C81BB8-9065-4A6D-9351-348E9F8C7929}" type="slidenum">
              <a:rPr lang="en-US" smtClean="0"/>
              <a:pPr/>
              <a:t>‹#›</a:t>
            </a:fld>
            <a:endParaRPr lang="en-US"/>
          </a:p>
        </p:txBody>
      </p:sp>
    </p:spTree>
    <p:extLst>
      <p:ext uri="{BB962C8B-B14F-4D97-AF65-F5344CB8AC3E}">
        <p14:creationId xmlns:p14="http://schemas.microsoft.com/office/powerpoint/2010/main" val="281281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E38C2C-FDCA-477A-A2C2-A5A0AB886B60}" type="datetime1">
              <a:rPr lang="en-US" smtClean="0"/>
              <a:t>4/20/2025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C8C81BB8-9065-4A6D-9351-348E9F8C7929}" type="slidenum">
              <a:rPr lang="en-US" smtClean="0"/>
              <a:pPr/>
              <a:t>‹#›</a:t>
            </a:fld>
            <a:endParaRPr lang="en-US"/>
          </a:p>
        </p:txBody>
      </p:sp>
    </p:spTree>
    <p:extLst>
      <p:ext uri="{BB962C8B-B14F-4D97-AF65-F5344CB8AC3E}">
        <p14:creationId xmlns:p14="http://schemas.microsoft.com/office/powerpoint/2010/main" val="792774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AF9649-4F9B-4FBC-9007-5A8CF97621C7}" type="datetime1">
              <a:rPr lang="en-US" smtClean="0"/>
              <a:t>4/20/2025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C8C81BB8-9065-4A6D-9351-348E9F8C7929}" type="slidenum">
              <a:rPr lang="en-US" smtClean="0"/>
              <a:pPr/>
              <a:t>‹#›</a:t>
            </a:fld>
            <a:endParaRPr lang="en-US"/>
          </a:p>
        </p:txBody>
      </p:sp>
    </p:spTree>
    <p:extLst>
      <p:ext uri="{BB962C8B-B14F-4D97-AF65-F5344CB8AC3E}">
        <p14:creationId xmlns:p14="http://schemas.microsoft.com/office/powerpoint/2010/main" val="376609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90533E-7BC7-4478-87EF-AE8FF3EE8420}" type="datetime1">
              <a:rPr lang="en-US" smtClean="0"/>
              <a:t>4/20/2025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C8C81BB8-9065-4A6D-9351-348E9F8C7929}" type="slidenum">
              <a:rPr lang="en-US" smtClean="0"/>
              <a:pPr/>
              <a:t>‹#›</a:t>
            </a:fld>
            <a:endParaRPr lang="en-US"/>
          </a:p>
        </p:txBody>
      </p:sp>
    </p:spTree>
    <p:extLst>
      <p:ext uri="{BB962C8B-B14F-4D97-AF65-F5344CB8AC3E}">
        <p14:creationId xmlns:p14="http://schemas.microsoft.com/office/powerpoint/2010/main" val="278201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54994D-E04A-4C32-903A-21E7CE4B613C}" type="datetime1">
              <a:rPr lang="en-US" smtClean="0"/>
              <a:t>4/20/2025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C8C81BB8-9065-4A6D-9351-348E9F8C7929}" type="slidenum">
              <a:rPr lang="en-US" smtClean="0"/>
              <a:pPr/>
              <a:t>‹#›</a:t>
            </a:fld>
            <a:endParaRPr lang="en-US"/>
          </a:p>
        </p:txBody>
      </p:sp>
    </p:spTree>
    <p:extLst>
      <p:ext uri="{BB962C8B-B14F-4D97-AF65-F5344CB8AC3E}">
        <p14:creationId xmlns:p14="http://schemas.microsoft.com/office/powerpoint/2010/main" val="247393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E2A892-D8B8-464E-AAE2-BC16638DDCB7}" type="datetime1">
              <a:rPr lang="en-US" smtClean="0"/>
              <a:t>4/20/2025</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C8C81BB8-9065-4A6D-9351-348E9F8C7929}" type="slidenum">
              <a:rPr lang="en-US" smtClean="0"/>
              <a:pPr/>
              <a:t>‹#›</a:t>
            </a:fld>
            <a:endParaRPr lang="en-US"/>
          </a:p>
        </p:txBody>
      </p:sp>
    </p:spTree>
    <p:extLst>
      <p:ext uri="{BB962C8B-B14F-4D97-AF65-F5344CB8AC3E}">
        <p14:creationId xmlns:p14="http://schemas.microsoft.com/office/powerpoint/2010/main" val="12817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D42197-A018-4FE2-A800-B8575A8C93AC}" type="datetime1">
              <a:rPr lang="en-US" smtClean="0"/>
              <a:t>4/20/2025</a:t>
            </a:fld>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C8C81BB8-9065-4A6D-9351-348E9F8C7929}" type="slidenum">
              <a:rPr lang="en-US" smtClean="0"/>
              <a:pPr/>
              <a:t>‹#›</a:t>
            </a:fld>
            <a:endParaRPr lang="en-US"/>
          </a:p>
        </p:txBody>
      </p:sp>
    </p:spTree>
    <p:extLst>
      <p:ext uri="{BB962C8B-B14F-4D97-AF65-F5344CB8AC3E}">
        <p14:creationId xmlns:p14="http://schemas.microsoft.com/office/powerpoint/2010/main" val="339468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8670C1-A9A0-4573-87BE-AF6B2061817E}" type="datetime1">
              <a:rPr lang="en-US" smtClean="0"/>
              <a:t>4/20/2025</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C8C81BB8-9065-4A6D-9351-348E9F8C7929}" type="slidenum">
              <a:rPr lang="en-US" smtClean="0"/>
              <a:pPr/>
              <a:t>‹#›</a:t>
            </a:fld>
            <a:endParaRPr lang="en-US"/>
          </a:p>
        </p:txBody>
      </p:sp>
    </p:spTree>
    <p:extLst>
      <p:ext uri="{BB962C8B-B14F-4D97-AF65-F5344CB8AC3E}">
        <p14:creationId xmlns:p14="http://schemas.microsoft.com/office/powerpoint/2010/main" val="168069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EA0DE-DB35-47F8-9FCF-6425DB9C304B}" type="datetime1">
              <a:rPr lang="en-US" smtClean="0"/>
              <a:t>4/20/2025</a:t>
            </a:fld>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C8C81BB8-9065-4A6D-9351-348E9F8C7929}" type="slidenum">
              <a:rPr lang="en-US" smtClean="0"/>
              <a:pPr/>
              <a:t>‹#›</a:t>
            </a:fld>
            <a:endParaRPr lang="en-US"/>
          </a:p>
        </p:txBody>
      </p:sp>
    </p:spTree>
    <p:extLst>
      <p:ext uri="{BB962C8B-B14F-4D97-AF65-F5344CB8AC3E}">
        <p14:creationId xmlns:p14="http://schemas.microsoft.com/office/powerpoint/2010/main" val="138205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FD0B8C-5D78-4469-93A2-20358417688D}" type="datetime1">
              <a:rPr lang="en-US" smtClean="0"/>
              <a:t>4/20/2025</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C8C81BB8-9065-4A6D-9351-348E9F8C7929}" type="slidenum">
              <a:rPr lang="en-US" smtClean="0"/>
              <a:pPr/>
              <a:t>‹#›</a:t>
            </a:fld>
            <a:endParaRPr lang="en-US"/>
          </a:p>
        </p:txBody>
      </p:sp>
    </p:spTree>
    <p:extLst>
      <p:ext uri="{BB962C8B-B14F-4D97-AF65-F5344CB8AC3E}">
        <p14:creationId xmlns:p14="http://schemas.microsoft.com/office/powerpoint/2010/main" val="32453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3DA3B2-4479-4A77-88D0-159E8BDAB0C9}" type="datetime1">
              <a:rPr lang="en-US" smtClean="0"/>
              <a:t>4/20/2025</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C8C81BB8-9065-4A6D-9351-348E9F8C7929}" type="slidenum">
              <a:rPr lang="en-US" smtClean="0"/>
              <a:pPr/>
              <a:t>‹#›</a:t>
            </a:fld>
            <a:endParaRPr lang="en-US"/>
          </a:p>
        </p:txBody>
      </p:sp>
    </p:spTree>
    <p:extLst>
      <p:ext uri="{BB962C8B-B14F-4D97-AF65-F5344CB8AC3E}">
        <p14:creationId xmlns:p14="http://schemas.microsoft.com/office/powerpoint/2010/main" val="396551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0D87C-F3D4-4CF7-9C59-65EA1F95F50D}" type="datetime1">
              <a:rPr lang="en-US" smtClean="0"/>
              <a:t>4/20/2025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81BB8-9065-4A6D-9351-348E9F8C7929}" type="slidenum">
              <a:rPr lang="en-US" smtClean="0"/>
              <a:pPr/>
              <a:t>‹#›</a:t>
            </a:fld>
            <a:endParaRPr lang="en-US"/>
          </a:p>
        </p:txBody>
      </p:sp>
    </p:spTree>
    <p:extLst>
      <p:ext uri="{BB962C8B-B14F-4D97-AF65-F5344CB8AC3E}">
        <p14:creationId xmlns:p14="http://schemas.microsoft.com/office/powerpoint/2010/main" val="3892905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ncbi.nlm.nih.gov/books/NBK50790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3716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B603C1AB-FD2F-03B7-8427-D20CEE7DD18A}"/>
              </a:ext>
            </a:extLst>
          </p:cNvPr>
          <p:cNvSpPr>
            <a:spLocks noGrp="1"/>
          </p:cNvSpPr>
          <p:nvPr>
            <p:ph type="ftr" sz="quarter" idx="11"/>
          </p:nvPr>
        </p:nvSpPr>
        <p:spPr/>
        <p:txBody>
          <a:bodyPr/>
          <a:lstStyle/>
          <a:p>
            <a:r>
              <a:rPr lang="en-US"/>
              <a:t>1</a:t>
            </a:r>
          </a:p>
        </p:txBody>
      </p:sp>
      <p:sp>
        <p:nvSpPr>
          <p:cNvPr id="3" name="Slide Number Placeholder 2">
            <a:extLst>
              <a:ext uri="{FF2B5EF4-FFF2-40B4-BE49-F238E27FC236}">
                <a16:creationId xmlns:a16="http://schemas.microsoft.com/office/drawing/2014/main" id="{B8500E54-6D44-CCBC-D4D5-F274A928661D}"/>
              </a:ext>
            </a:extLst>
          </p:cNvPr>
          <p:cNvSpPr>
            <a:spLocks noGrp="1"/>
          </p:cNvSpPr>
          <p:nvPr>
            <p:ph type="sldNum" sz="quarter" idx="12"/>
          </p:nvPr>
        </p:nvSpPr>
        <p:spPr/>
        <p:txBody>
          <a:bodyPr/>
          <a:lstStyle/>
          <a:p>
            <a:fld id="{C8C81BB8-9065-4A6D-9351-348E9F8C7929}"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E0F5-F7AE-4F04-B231-6AC7760E817B}"/>
              </a:ext>
            </a:extLst>
          </p:cNvPr>
          <p:cNvSpPr>
            <a:spLocks noGrp="1"/>
          </p:cNvSpPr>
          <p:nvPr>
            <p:ph type="title"/>
          </p:nvPr>
        </p:nvSpPr>
        <p:spPr/>
        <p:txBody>
          <a:bodyPr/>
          <a:lstStyle/>
          <a:p>
            <a:r>
              <a:rPr lang="en-GB" sz="4400" b="1" kern="1200">
                <a:solidFill>
                  <a:schemeClr val="tx1"/>
                </a:solidFill>
                <a:latin typeface="Segoe UI" panose="020B0502040204020203" pitchFamily="34" charset="0"/>
                <a:cs typeface="Segoe UI" panose="020B0502040204020203" pitchFamily="34" charset="0"/>
              </a:rPr>
              <a:t>Core</a:t>
            </a:r>
            <a:r>
              <a:rPr lang="en-GB" sz="4400" b="1" kern="1200">
                <a:solidFill>
                  <a:schemeClr val="bg1"/>
                </a:solidFill>
                <a:latin typeface="Segoe UI" panose="020B0502040204020203" pitchFamily="34" charset="0"/>
                <a:cs typeface="Segoe UI" panose="020B0502040204020203" pitchFamily="34" charset="0"/>
              </a:rPr>
              <a:t> </a:t>
            </a:r>
            <a:r>
              <a:rPr lang="en-GB" sz="4400" b="1">
                <a:solidFill>
                  <a:schemeClr val="tx1"/>
                </a:solidFill>
                <a:latin typeface="Segoe UI" panose="020B0502040204020203" pitchFamily="34" charset="0"/>
                <a:cs typeface="Segoe UI" panose="020B0502040204020203" pitchFamily="34" charset="0"/>
              </a:rPr>
              <a:t>Knowledge</a:t>
            </a:r>
            <a:br>
              <a:rPr lang="en-GB" sz="4400" kern="1200">
                <a:solidFill>
                  <a:schemeClr val="tx1"/>
                </a:solidFill>
              </a:rPr>
            </a:br>
            <a:endParaRPr lang="x-none"/>
          </a:p>
        </p:txBody>
      </p:sp>
      <p:pic>
        <p:nvPicPr>
          <p:cNvPr id="4" name="Content Placeholder 3">
            <a:extLst>
              <a:ext uri="{FF2B5EF4-FFF2-40B4-BE49-F238E27FC236}">
                <a16:creationId xmlns:a16="http://schemas.microsoft.com/office/drawing/2014/main" id="{AB713029-ED7A-4D71-A161-AE455E857AC3}"/>
              </a:ext>
            </a:extLst>
          </p:cNvPr>
          <p:cNvPicPr>
            <a:picLocks noGrp="1" noChangeAspect="1"/>
          </p:cNvPicPr>
          <p:nvPr>
            <p:ph idx="1"/>
          </p:nvPr>
        </p:nvPicPr>
        <p:blipFill>
          <a:blip r:embed="rId2"/>
          <a:srcRect b="46844"/>
          <a:stretch/>
        </p:blipFill>
        <p:spPr>
          <a:xfrm>
            <a:off x="2285999" y="1231488"/>
            <a:ext cx="8823233" cy="5124862"/>
          </a:xfrm>
          <a:prstGeom prst="rect">
            <a:avLst/>
          </a:prstGeom>
        </p:spPr>
      </p:pic>
      <p:sp>
        <p:nvSpPr>
          <p:cNvPr id="3" name="Footer Placeholder 2">
            <a:extLst>
              <a:ext uri="{FF2B5EF4-FFF2-40B4-BE49-F238E27FC236}">
                <a16:creationId xmlns:a16="http://schemas.microsoft.com/office/drawing/2014/main" id="{36CE8EF3-97EE-3DCA-E48D-2B8E41A755CD}"/>
              </a:ext>
            </a:extLst>
          </p:cNvPr>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A7D693DB-0D9A-4F2C-C2C3-7C7A789E6E59}"/>
              </a:ext>
            </a:extLst>
          </p:cNvPr>
          <p:cNvSpPr>
            <a:spLocks noGrp="1"/>
          </p:cNvSpPr>
          <p:nvPr>
            <p:ph type="sldNum" sz="quarter" idx="12"/>
          </p:nvPr>
        </p:nvSpPr>
        <p:spPr/>
        <p:txBody>
          <a:bodyPr/>
          <a:lstStyle/>
          <a:p>
            <a:fld id="{C8C81BB8-9065-4A6D-9351-348E9F8C7929}" type="slidenum">
              <a:rPr lang="en-US" smtClean="0"/>
              <a:pPr/>
              <a:t>10</a:t>
            </a:fld>
            <a:endParaRPr lang="en-US"/>
          </a:p>
        </p:txBody>
      </p:sp>
    </p:spTree>
    <p:extLst>
      <p:ext uri="{BB962C8B-B14F-4D97-AF65-F5344CB8AC3E}">
        <p14:creationId xmlns:p14="http://schemas.microsoft.com/office/powerpoint/2010/main" val="57038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8BE5-C412-48AE-9943-95472B12134E}"/>
              </a:ext>
            </a:extLst>
          </p:cNvPr>
          <p:cNvSpPr>
            <a:spLocks noGrp="1"/>
          </p:cNvSpPr>
          <p:nvPr>
            <p:ph type="title"/>
          </p:nvPr>
        </p:nvSpPr>
        <p:spPr/>
        <p:txBody>
          <a:bodyPr>
            <a:normAutofit/>
          </a:bodyPr>
          <a:lstStyle/>
          <a:p>
            <a:r>
              <a:rPr lang="en-US"/>
              <a:t> </a:t>
            </a:r>
            <a:r>
              <a:rPr lang="en-GB" sz="3200" b="1" kern="1200">
                <a:solidFill>
                  <a:schemeClr val="tx1"/>
                </a:solidFill>
                <a:latin typeface="Segoe UI" panose="020B0502040204020203" pitchFamily="34" charset="0"/>
                <a:cs typeface="Segoe UI" panose="020B0502040204020203" pitchFamily="34" charset="0"/>
              </a:rPr>
              <a:t>Core</a:t>
            </a:r>
            <a:r>
              <a:rPr lang="en-GB" sz="3200" b="1" kern="1200">
                <a:solidFill>
                  <a:schemeClr val="bg1"/>
                </a:solidFill>
                <a:latin typeface="Segoe UI" panose="020B0502040204020203" pitchFamily="34" charset="0"/>
                <a:cs typeface="Segoe UI" panose="020B0502040204020203" pitchFamily="34" charset="0"/>
              </a:rPr>
              <a:t> </a:t>
            </a:r>
            <a:r>
              <a:rPr lang="en-GB" sz="3200" b="1">
                <a:solidFill>
                  <a:schemeClr val="tx1"/>
                </a:solidFill>
                <a:latin typeface="Segoe UI" panose="020B0502040204020203" pitchFamily="34" charset="0"/>
                <a:cs typeface="Segoe UI" panose="020B0502040204020203" pitchFamily="34" charset="0"/>
              </a:rPr>
              <a:t>Knowledge</a:t>
            </a:r>
            <a:r>
              <a:rPr lang="en-US" sz="3200"/>
              <a:t>                  </a:t>
            </a:r>
            <a:br>
              <a:rPr lang="en-US"/>
            </a:br>
            <a:r>
              <a:rPr lang="en-US"/>
              <a:t>                    </a:t>
            </a:r>
            <a:r>
              <a:rPr lang="en-US" sz="3200"/>
              <a:t>Dense Irregular Connective Tissue</a:t>
            </a:r>
            <a:endParaRPr lang="x-none" sz="3200"/>
          </a:p>
        </p:txBody>
      </p:sp>
      <p:sp>
        <p:nvSpPr>
          <p:cNvPr id="3" name="Footer Placeholder 2">
            <a:extLst>
              <a:ext uri="{FF2B5EF4-FFF2-40B4-BE49-F238E27FC236}">
                <a16:creationId xmlns:a16="http://schemas.microsoft.com/office/drawing/2014/main" id="{D45CB845-7748-8714-D4B7-1F160A966C38}"/>
              </a:ext>
            </a:extLst>
          </p:cNvPr>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6BEEE5B3-C46C-A643-E48C-A416996D82F0}"/>
              </a:ext>
            </a:extLst>
          </p:cNvPr>
          <p:cNvSpPr>
            <a:spLocks noGrp="1"/>
          </p:cNvSpPr>
          <p:nvPr>
            <p:ph type="sldNum" sz="quarter" idx="12"/>
          </p:nvPr>
        </p:nvSpPr>
        <p:spPr/>
        <p:txBody>
          <a:bodyPr/>
          <a:lstStyle/>
          <a:p>
            <a:fld id="{C8C81BB8-9065-4A6D-9351-348E9F8C7929}" type="slidenum">
              <a:rPr lang="en-US" smtClean="0"/>
              <a:pPr/>
              <a:t>11</a:t>
            </a:fld>
            <a:endParaRPr lang="en-US"/>
          </a:p>
        </p:txBody>
      </p:sp>
      <p:sp>
        <p:nvSpPr>
          <p:cNvPr id="7" name="Content Placeholder 6">
            <a:extLst>
              <a:ext uri="{FF2B5EF4-FFF2-40B4-BE49-F238E27FC236}">
                <a16:creationId xmlns:a16="http://schemas.microsoft.com/office/drawing/2014/main" id="{FD49643A-E0D5-55DC-E3E9-78865B93E6A9}"/>
              </a:ext>
            </a:extLst>
          </p:cNvPr>
          <p:cNvSpPr>
            <a:spLocks noGrp="1"/>
          </p:cNvSpPr>
          <p:nvPr>
            <p:ph idx="1"/>
          </p:nvPr>
        </p:nvSpPr>
        <p:spPr/>
        <p:txBody>
          <a:bodyPr/>
          <a:lstStyle/>
          <a:p>
            <a:pPr marL="0" indent="0">
              <a:buNone/>
            </a:pPr>
            <a:r>
              <a:rPr lang="en-US"/>
              <a:t>Consists primarily of fibroblasts, and thick and densely packed collagen fibers</a:t>
            </a:r>
          </a:p>
          <a:p>
            <a:pPr marL="0" indent="0">
              <a:buNone/>
            </a:pPr>
            <a:r>
              <a:rPr lang="en-US"/>
              <a:t>• Fewer other cell types and minimal ground substance</a:t>
            </a:r>
          </a:p>
          <a:p>
            <a:pPr marL="0" indent="0">
              <a:buNone/>
            </a:pPr>
            <a:r>
              <a:rPr lang="en-US"/>
              <a:t>• Collagen fibers exhibit random orientation and provide</a:t>
            </a:r>
          </a:p>
          <a:p>
            <a:pPr marL="0" indent="0">
              <a:buNone/>
            </a:pPr>
            <a:r>
              <a:rPr lang="en-US"/>
              <a:t>strong tissue support</a:t>
            </a:r>
          </a:p>
          <a:p>
            <a:pPr marL="0" indent="0">
              <a:buNone/>
            </a:pPr>
            <a:r>
              <a:rPr lang="en-US"/>
              <a:t>• Concentrated in areas where resistance to forces from different</a:t>
            </a:r>
          </a:p>
          <a:p>
            <a:pPr marL="0" indent="0">
              <a:buNone/>
            </a:pPr>
            <a:r>
              <a:rPr lang="en-US"/>
              <a:t>directions is needed</a:t>
            </a:r>
            <a:endParaRPr lang="en-PK"/>
          </a:p>
          <a:p>
            <a:endParaRPr lang="en-US"/>
          </a:p>
        </p:txBody>
      </p:sp>
    </p:spTree>
    <p:extLst>
      <p:ext uri="{BB962C8B-B14F-4D97-AF65-F5344CB8AC3E}">
        <p14:creationId xmlns:p14="http://schemas.microsoft.com/office/powerpoint/2010/main" val="606724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835A-A18A-4E5B-AAA0-5A48AFB0D948}"/>
              </a:ext>
            </a:extLst>
          </p:cNvPr>
          <p:cNvSpPr>
            <a:spLocks noGrp="1"/>
          </p:cNvSpPr>
          <p:nvPr>
            <p:ph type="title"/>
          </p:nvPr>
        </p:nvSpPr>
        <p:spPr/>
        <p:txBody>
          <a:bodyPr/>
          <a:lstStyle/>
          <a:p>
            <a:r>
              <a:rPr lang="en-US"/>
              <a:t>Dense Irregular Connective Tissue</a:t>
            </a:r>
            <a:endParaRPr lang="en-PK"/>
          </a:p>
        </p:txBody>
      </p:sp>
      <p:pic>
        <p:nvPicPr>
          <p:cNvPr id="4" name="Content Placeholder 3">
            <a:extLst>
              <a:ext uri="{FF2B5EF4-FFF2-40B4-BE49-F238E27FC236}">
                <a16:creationId xmlns:a16="http://schemas.microsoft.com/office/drawing/2014/main" id="{C9C0224A-2B9D-4C58-AB41-373ED2F138DE}"/>
              </a:ext>
            </a:extLst>
          </p:cNvPr>
          <p:cNvPicPr>
            <a:picLocks noGrp="1" noChangeAspect="1"/>
          </p:cNvPicPr>
          <p:nvPr>
            <p:ph idx="1"/>
          </p:nvPr>
        </p:nvPicPr>
        <p:blipFill>
          <a:blip r:embed="rId2"/>
          <a:stretch>
            <a:fillRect/>
          </a:stretch>
        </p:blipFill>
        <p:spPr>
          <a:xfrm>
            <a:off x="838200" y="1690689"/>
            <a:ext cx="10340083" cy="4412160"/>
          </a:xfrm>
          <a:prstGeom prst="rect">
            <a:avLst/>
          </a:prstGeom>
        </p:spPr>
      </p:pic>
    </p:spTree>
    <p:extLst>
      <p:ext uri="{BB962C8B-B14F-4D97-AF65-F5344CB8AC3E}">
        <p14:creationId xmlns:p14="http://schemas.microsoft.com/office/powerpoint/2010/main" val="333126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AFA6-0DDE-4196-A465-9A6B5EB09381}"/>
              </a:ext>
            </a:extLst>
          </p:cNvPr>
          <p:cNvSpPr>
            <a:spLocks noGrp="1"/>
          </p:cNvSpPr>
          <p:nvPr>
            <p:ph type="title"/>
          </p:nvPr>
        </p:nvSpPr>
        <p:spPr/>
        <p:txBody>
          <a:bodyPr/>
          <a:lstStyle/>
          <a:p>
            <a:r>
              <a:rPr lang="en-GB" sz="3200" b="1" kern="1200">
                <a:solidFill>
                  <a:schemeClr val="tx1"/>
                </a:solidFill>
                <a:latin typeface="Segoe UI" panose="020B0502040204020203" pitchFamily="34" charset="0"/>
                <a:cs typeface="Segoe UI" panose="020B0502040204020203" pitchFamily="34" charset="0"/>
              </a:rPr>
              <a:t>Core</a:t>
            </a:r>
            <a:r>
              <a:rPr lang="en-GB" sz="3200" b="1" kern="1200">
                <a:solidFill>
                  <a:schemeClr val="bg1"/>
                </a:solidFill>
                <a:latin typeface="Segoe UI" panose="020B0502040204020203" pitchFamily="34" charset="0"/>
                <a:cs typeface="Segoe UI" panose="020B0502040204020203" pitchFamily="34" charset="0"/>
              </a:rPr>
              <a:t> </a:t>
            </a:r>
            <a:r>
              <a:rPr lang="en-GB" sz="3200" b="1">
                <a:solidFill>
                  <a:schemeClr val="tx1"/>
                </a:solidFill>
                <a:latin typeface="Segoe UI" panose="020B0502040204020203" pitchFamily="34" charset="0"/>
                <a:cs typeface="Segoe UI" panose="020B0502040204020203" pitchFamily="34" charset="0"/>
              </a:rPr>
              <a:t>Knowledge</a:t>
            </a:r>
            <a:br>
              <a:rPr lang="en-GB" sz="4400" kern="1200">
                <a:solidFill>
                  <a:schemeClr val="tx1"/>
                </a:solidFill>
              </a:rPr>
            </a:br>
            <a:endParaRPr lang="x-none"/>
          </a:p>
        </p:txBody>
      </p:sp>
      <p:pic>
        <p:nvPicPr>
          <p:cNvPr id="4" name="Content Placeholder 3">
            <a:extLst>
              <a:ext uri="{FF2B5EF4-FFF2-40B4-BE49-F238E27FC236}">
                <a16:creationId xmlns:a16="http://schemas.microsoft.com/office/drawing/2014/main" id="{35628DD6-3F47-486B-8D04-8B27B9D588FE}"/>
              </a:ext>
            </a:extLst>
          </p:cNvPr>
          <p:cNvPicPr>
            <a:picLocks noGrp="1" noChangeAspect="1"/>
          </p:cNvPicPr>
          <p:nvPr>
            <p:ph idx="1"/>
          </p:nvPr>
        </p:nvPicPr>
        <p:blipFill>
          <a:blip r:embed="rId2"/>
          <a:stretch>
            <a:fillRect/>
          </a:stretch>
        </p:blipFill>
        <p:spPr>
          <a:xfrm>
            <a:off x="2934929" y="1690687"/>
            <a:ext cx="8315272" cy="4720385"/>
          </a:xfrm>
          <a:prstGeom prst="rect">
            <a:avLst/>
          </a:prstGeom>
        </p:spPr>
      </p:pic>
      <p:sp>
        <p:nvSpPr>
          <p:cNvPr id="3" name="Footer Placeholder 2">
            <a:extLst>
              <a:ext uri="{FF2B5EF4-FFF2-40B4-BE49-F238E27FC236}">
                <a16:creationId xmlns:a16="http://schemas.microsoft.com/office/drawing/2014/main" id="{CC50058D-397A-9D6A-BF74-CB32AEE7CDAA}"/>
              </a:ext>
            </a:extLst>
          </p:cNvPr>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48F9FC8E-DDF5-0859-7F27-A60E9A4DE409}"/>
              </a:ext>
            </a:extLst>
          </p:cNvPr>
          <p:cNvSpPr>
            <a:spLocks noGrp="1"/>
          </p:cNvSpPr>
          <p:nvPr>
            <p:ph type="sldNum" sz="quarter" idx="12"/>
          </p:nvPr>
        </p:nvSpPr>
        <p:spPr/>
        <p:txBody>
          <a:bodyPr/>
          <a:lstStyle/>
          <a:p>
            <a:fld id="{C8C81BB8-9065-4A6D-9351-348E9F8C7929}" type="slidenum">
              <a:rPr lang="en-US" smtClean="0"/>
              <a:pPr/>
              <a:t>13</a:t>
            </a:fld>
            <a:endParaRPr lang="en-US"/>
          </a:p>
        </p:txBody>
      </p:sp>
    </p:spTree>
    <p:extLst>
      <p:ext uri="{BB962C8B-B14F-4D97-AF65-F5344CB8AC3E}">
        <p14:creationId xmlns:p14="http://schemas.microsoft.com/office/powerpoint/2010/main" val="366994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67ED-B7AC-4159-B4B8-B40552F16637}"/>
              </a:ext>
            </a:extLst>
          </p:cNvPr>
          <p:cNvSpPr>
            <a:spLocks noGrp="1"/>
          </p:cNvSpPr>
          <p:nvPr>
            <p:ph type="title"/>
          </p:nvPr>
        </p:nvSpPr>
        <p:spPr/>
        <p:txBody>
          <a:bodyPr/>
          <a:lstStyle/>
          <a:p>
            <a:r>
              <a:rPr lang="en-GB" sz="3200" b="1" kern="1200">
                <a:solidFill>
                  <a:schemeClr val="tx1"/>
                </a:solidFill>
                <a:latin typeface="Segoe UI" panose="020B0502040204020203" pitchFamily="34" charset="0"/>
                <a:cs typeface="Segoe UI" panose="020B0502040204020203" pitchFamily="34" charset="0"/>
              </a:rPr>
              <a:t>Core</a:t>
            </a:r>
            <a:r>
              <a:rPr lang="en-GB" sz="3200" b="1" kern="1200">
                <a:solidFill>
                  <a:schemeClr val="bg1"/>
                </a:solidFill>
                <a:latin typeface="Segoe UI" panose="020B0502040204020203" pitchFamily="34" charset="0"/>
                <a:cs typeface="Segoe UI" panose="020B0502040204020203" pitchFamily="34" charset="0"/>
              </a:rPr>
              <a:t> </a:t>
            </a:r>
            <a:r>
              <a:rPr lang="en-GB" sz="3200" b="1">
                <a:solidFill>
                  <a:schemeClr val="tx1"/>
                </a:solidFill>
                <a:latin typeface="Segoe UI" panose="020B0502040204020203" pitchFamily="34" charset="0"/>
                <a:cs typeface="Segoe UI" panose="020B0502040204020203" pitchFamily="34" charset="0"/>
              </a:rPr>
              <a:t>Knowledge</a:t>
            </a:r>
            <a:br>
              <a:rPr lang="en-GB" sz="4400" kern="1200">
                <a:solidFill>
                  <a:schemeClr val="tx1"/>
                </a:solidFill>
              </a:rPr>
            </a:br>
            <a:endParaRPr lang="x-none"/>
          </a:p>
        </p:txBody>
      </p:sp>
      <p:pic>
        <p:nvPicPr>
          <p:cNvPr id="4" name="Content Placeholder 3">
            <a:extLst>
              <a:ext uri="{FF2B5EF4-FFF2-40B4-BE49-F238E27FC236}">
                <a16:creationId xmlns:a16="http://schemas.microsoft.com/office/drawing/2014/main" id="{4F2EC648-B40D-45A6-8039-1FC39B14EE40}"/>
              </a:ext>
            </a:extLst>
          </p:cNvPr>
          <p:cNvPicPr>
            <a:picLocks noGrp="1" noChangeAspect="1"/>
          </p:cNvPicPr>
          <p:nvPr>
            <p:ph idx="1"/>
          </p:nvPr>
        </p:nvPicPr>
        <p:blipFill>
          <a:blip r:embed="rId2"/>
          <a:stretch>
            <a:fillRect/>
          </a:stretch>
        </p:blipFill>
        <p:spPr>
          <a:xfrm>
            <a:off x="1666568" y="1158555"/>
            <a:ext cx="10128164" cy="5560743"/>
          </a:xfrm>
          <a:prstGeom prst="rect">
            <a:avLst/>
          </a:prstGeom>
        </p:spPr>
      </p:pic>
      <p:sp>
        <p:nvSpPr>
          <p:cNvPr id="3" name="Footer Placeholder 2">
            <a:extLst>
              <a:ext uri="{FF2B5EF4-FFF2-40B4-BE49-F238E27FC236}">
                <a16:creationId xmlns:a16="http://schemas.microsoft.com/office/drawing/2014/main" id="{02DDC9E1-E545-CA85-6F08-871F245804A6}"/>
              </a:ext>
            </a:extLst>
          </p:cNvPr>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A3E0FF80-BE8A-E781-E899-09B6E623FD7E}"/>
              </a:ext>
            </a:extLst>
          </p:cNvPr>
          <p:cNvSpPr>
            <a:spLocks noGrp="1"/>
          </p:cNvSpPr>
          <p:nvPr>
            <p:ph type="sldNum" sz="quarter" idx="12"/>
          </p:nvPr>
        </p:nvSpPr>
        <p:spPr/>
        <p:txBody>
          <a:bodyPr/>
          <a:lstStyle/>
          <a:p>
            <a:fld id="{C8C81BB8-9065-4A6D-9351-348E9F8C7929}" type="slidenum">
              <a:rPr lang="en-US" smtClean="0"/>
              <a:pPr/>
              <a:t>14</a:t>
            </a:fld>
            <a:endParaRPr lang="en-US"/>
          </a:p>
        </p:txBody>
      </p:sp>
    </p:spTree>
    <p:extLst>
      <p:ext uri="{BB962C8B-B14F-4D97-AF65-F5344CB8AC3E}">
        <p14:creationId xmlns:p14="http://schemas.microsoft.com/office/powerpoint/2010/main" val="22200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0EE9-6DA9-4DED-AF06-E95ED1949F2D}"/>
              </a:ext>
            </a:extLst>
          </p:cNvPr>
          <p:cNvSpPr>
            <a:spLocks noGrp="1"/>
          </p:cNvSpPr>
          <p:nvPr>
            <p:ph type="title"/>
          </p:nvPr>
        </p:nvSpPr>
        <p:spPr/>
        <p:txBody>
          <a:bodyPr>
            <a:normAutofit fontScale="90000"/>
          </a:bodyPr>
          <a:lstStyle/>
          <a:p>
            <a:r>
              <a:rPr lang="en-US"/>
              <a:t>  </a:t>
            </a:r>
            <a:r>
              <a:rPr lang="en-GB" sz="3100" b="1" kern="1200">
                <a:solidFill>
                  <a:schemeClr val="tx1"/>
                </a:solidFill>
                <a:latin typeface="Segoe UI" panose="020B0502040204020203" pitchFamily="34" charset="0"/>
                <a:cs typeface="Segoe UI" panose="020B0502040204020203" pitchFamily="34" charset="0"/>
              </a:rPr>
              <a:t>Core</a:t>
            </a:r>
            <a:r>
              <a:rPr lang="en-GB" sz="3100" b="1" kern="1200">
                <a:solidFill>
                  <a:schemeClr val="bg1"/>
                </a:solidFill>
                <a:latin typeface="Segoe UI" panose="020B0502040204020203" pitchFamily="34" charset="0"/>
                <a:cs typeface="Segoe UI" panose="020B0502040204020203" pitchFamily="34" charset="0"/>
              </a:rPr>
              <a:t> </a:t>
            </a:r>
            <a:r>
              <a:rPr lang="en-GB" sz="3100" b="1">
                <a:solidFill>
                  <a:schemeClr val="tx1"/>
                </a:solidFill>
                <a:latin typeface="Segoe UI" panose="020B0502040204020203" pitchFamily="34" charset="0"/>
                <a:cs typeface="Segoe UI" panose="020B0502040204020203" pitchFamily="34" charset="0"/>
              </a:rPr>
              <a:t>Knowledge</a:t>
            </a:r>
            <a:br>
              <a:rPr lang="en-GB" sz="4400" kern="1200">
                <a:solidFill>
                  <a:schemeClr val="tx1"/>
                </a:solidFill>
              </a:rPr>
            </a:br>
            <a:r>
              <a:rPr lang="en-US"/>
              <a:t>                          </a:t>
            </a:r>
            <a:br>
              <a:rPr lang="en-US"/>
            </a:br>
            <a:r>
              <a:rPr lang="en-US"/>
              <a:t>                        Dense Regular Connective Tissue</a:t>
            </a:r>
            <a:endParaRPr lang="x-none"/>
          </a:p>
        </p:txBody>
      </p:sp>
      <p:sp>
        <p:nvSpPr>
          <p:cNvPr id="3" name="Footer Placeholder 2">
            <a:extLst>
              <a:ext uri="{FF2B5EF4-FFF2-40B4-BE49-F238E27FC236}">
                <a16:creationId xmlns:a16="http://schemas.microsoft.com/office/drawing/2014/main" id="{8648FC33-ECD1-6358-D30F-D24A62587629}"/>
              </a:ext>
            </a:extLst>
          </p:cNvPr>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1642DD3F-7C41-D516-6D4B-ABCCEB1CC5B2}"/>
              </a:ext>
            </a:extLst>
          </p:cNvPr>
          <p:cNvSpPr>
            <a:spLocks noGrp="1"/>
          </p:cNvSpPr>
          <p:nvPr>
            <p:ph type="sldNum" sz="quarter" idx="12"/>
          </p:nvPr>
        </p:nvSpPr>
        <p:spPr/>
        <p:txBody>
          <a:bodyPr/>
          <a:lstStyle/>
          <a:p>
            <a:fld id="{C8C81BB8-9065-4A6D-9351-348E9F8C7929}" type="slidenum">
              <a:rPr lang="en-US" smtClean="0"/>
              <a:pPr/>
              <a:t>15</a:t>
            </a:fld>
            <a:endParaRPr lang="en-US"/>
          </a:p>
        </p:txBody>
      </p:sp>
      <p:pic>
        <p:nvPicPr>
          <p:cNvPr id="8" name="Content Placeholder 3">
            <a:extLst>
              <a:ext uri="{FF2B5EF4-FFF2-40B4-BE49-F238E27FC236}">
                <a16:creationId xmlns:a16="http://schemas.microsoft.com/office/drawing/2014/main" id="{C7E45F9C-1A10-2927-4056-B2B10A3ECFDD}"/>
              </a:ext>
            </a:extLst>
          </p:cNvPr>
          <p:cNvPicPr>
            <a:picLocks noGrp="1" noChangeAspect="1"/>
          </p:cNvPicPr>
          <p:nvPr>
            <p:ph idx="1"/>
          </p:nvPr>
        </p:nvPicPr>
        <p:blipFill>
          <a:blip r:embed="rId2"/>
          <a:stretch>
            <a:fillRect/>
          </a:stretch>
        </p:blipFill>
        <p:spPr>
          <a:xfrm>
            <a:off x="1657920" y="1981199"/>
            <a:ext cx="9162480" cy="4170513"/>
          </a:xfrm>
          <a:prstGeom prst="rect">
            <a:avLst/>
          </a:prstGeom>
        </p:spPr>
      </p:pic>
    </p:spTree>
    <p:extLst>
      <p:ext uri="{BB962C8B-B14F-4D97-AF65-F5344CB8AC3E}">
        <p14:creationId xmlns:p14="http://schemas.microsoft.com/office/powerpoint/2010/main" val="351767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Vertical Integration </a:t>
            </a:r>
          </a:p>
        </p:txBody>
      </p:sp>
      <p:sp>
        <p:nvSpPr>
          <p:cNvPr id="5" name="Subtitle 4"/>
          <p:cNvSpPr>
            <a:spLocks noGrp="1"/>
          </p:cNvSpPr>
          <p:nvPr>
            <p:ph type="subTitle" idx="1"/>
          </p:nvPr>
        </p:nvSpPr>
        <p:spPr/>
        <p:txBody>
          <a:bodyPr/>
          <a:lstStyle/>
          <a:p>
            <a:endParaRPr lang="en-US"/>
          </a:p>
        </p:txBody>
      </p:sp>
      <p:sp>
        <p:nvSpPr>
          <p:cNvPr id="2" name="Footer Placeholder 1">
            <a:extLst>
              <a:ext uri="{FF2B5EF4-FFF2-40B4-BE49-F238E27FC236}">
                <a16:creationId xmlns:a16="http://schemas.microsoft.com/office/drawing/2014/main" id="{17149FE8-3FFD-EA4C-BFE1-A546490A497F}"/>
              </a:ext>
            </a:extLst>
          </p:cNvPr>
          <p:cNvSpPr>
            <a:spLocks noGrp="1"/>
          </p:cNvSpPr>
          <p:nvPr>
            <p:ph type="ftr" sz="quarter" idx="11"/>
          </p:nvPr>
        </p:nvSpPr>
        <p:spPr/>
        <p:txBody>
          <a:bodyPr/>
          <a:lstStyle/>
          <a:p>
            <a:r>
              <a:rPr lang="en-US"/>
              <a:t>1</a:t>
            </a:r>
          </a:p>
        </p:txBody>
      </p:sp>
      <p:sp>
        <p:nvSpPr>
          <p:cNvPr id="3" name="Slide Number Placeholder 2">
            <a:extLst>
              <a:ext uri="{FF2B5EF4-FFF2-40B4-BE49-F238E27FC236}">
                <a16:creationId xmlns:a16="http://schemas.microsoft.com/office/drawing/2014/main" id="{4C5905BA-6B6F-1497-F637-29E65D23D0FE}"/>
              </a:ext>
            </a:extLst>
          </p:cNvPr>
          <p:cNvSpPr>
            <a:spLocks noGrp="1"/>
          </p:cNvSpPr>
          <p:nvPr>
            <p:ph type="sldNum" sz="quarter" idx="12"/>
          </p:nvPr>
        </p:nvSpPr>
        <p:spPr/>
        <p:txBody>
          <a:bodyPr/>
          <a:lstStyle/>
          <a:p>
            <a:fld id="{C8C81BB8-9065-4A6D-9351-348E9F8C7929}" type="slidenum">
              <a:rPr lang="en-US" smtClean="0"/>
              <a:pPr/>
              <a:t>16</a:t>
            </a:fld>
            <a:endParaRPr lang="en-US"/>
          </a:p>
        </p:txBody>
      </p:sp>
    </p:spTree>
    <p:extLst>
      <p:ext uri="{BB962C8B-B14F-4D97-AF65-F5344CB8AC3E}">
        <p14:creationId xmlns:p14="http://schemas.microsoft.com/office/powerpoint/2010/main" val="2351651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395C7C-7D39-4213-A247-61DED4911D3E}"/>
              </a:ext>
            </a:extLst>
          </p:cNvPr>
          <p:cNvSpPr>
            <a:spLocks noGrp="1"/>
          </p:cNvSpPr>
          <p:nvPr>
            <p:ph type="title"/>
          </p:nvPr>
        </p:nvSpPr>
        <p:spPr/>
        <p:txBody>
          <a:bodyPr>
            <a:normAutofit/>
          </a:bodyPr>
          <a:lstStyle/>
          <a:p>
            <a:r>
              <a:rPr lang="en-US"/>
              <a:t>  </a:t>
            </a:r>
            <a:r>
              <a:rPr lang="en-GB" sz="4400" b="1">
                <a:solidFill>
                  <a:schemeClr val="tx1"/>
                </a:solidFill>
                <a:latin typeface="Segoe UI" panose="020B0502040204020203" pitchFamily="34" charset="0"/>
                <a:cs typeface="Segoe UI" panose="020B0502040204020203" pitchFamily="34" charset="0"/>
              </a:rPr>
              <a:t>Vertical Integration</a:t>
            </a:r>
            <a:r>
              <a:rPr lang="en-US"/>
              <a:t>                    </a:t>
            </a:r>
            <a:br>
              <a:rPr lang="en-US"/>
            </a:br>
            <a:r>
              <a:rPr lang="en-US"/>
              <a:t>                            Keloid</a:t>
            </a:r>
            <a:endParaRPr lang="x-none"/>
          </a:p>
        </p:txBody>
      </p:sp>
      <p:sp>
        <p:nvSpPr>
          <p:cNvPr id="2" name="Footer Placeholder 1">
            <a:extLst>
              <a:ext uri="{FF2B5EF4-FFF2-40B4-BE49-F238E27FC236}">
                <a16:creationId xmlns:a16="http://schemas.microsoft.com/office/drawing/2014/main" id="{728D590E-41F5-2054-28C3-5EF164BE53CF}"/>
              </a:ext>
            </a:extLst>
          </p:cNvPr>
          <p:cNvSpPr>
            <a:spLocks noGrp="1"/>
          </p:cNvSpPr>
          <p:nvPr>
            <p:ph type="ftr" sz="quarter" idx="11"/>
          </p:nvPr>
        </p:nvSpPr>
        <p:spPr/>
        <p:txBody>
          <a:bodyPr/>
          <a:lstStyle/>
          <a:p>
            <a:r>
              <a:rPr lang="en-US"/>
              <a:t>1</a:t>
            </a:r>
          </a:p>
        </p:txBody>
      </p:sp>
      <p:sp>
        <p:nvSpPr>
          <p:cNvPr id="3" name="Slide Number Placeholder 2">
            <a:extLst>
              <a:ext uri="{FF2B5EF4-FFF2-40B4-BE49-F238E27FC236}">
                <a16:creationId xmlns:a16="http://schemas.microsoft.com/office/drawing/2014/main" id="{15EE7F27-9B7A-E0EA-5BE1-4BDD8D589AF8}"/>
              </a:ext>
            </a:extLst>
          </p:cNvPr>
          <p:cNvSpPr>
            <a:spLocks noGrp="1"/>
          </p:cNvSpPr>
          <p:nvPr>
            <p:ph type="sldNum" sz="quarter" idx="12"/>
          </p:nvPr>
        </p:nvSpPr>
        <p:spPr/>
        <p:txBody>
          <a:bodyPr/>
          <a:lstStyle/>
          <a:p>
            <a:fld id="{C8C81BB8-9065-4A6D-9351-348E9F8C7929}" type="slidenum">
              <a:rPr lang="en-US" smtClean="0"/>
              <a:pPr/>
              <a:t>17</a:t>
            </a:fld>
            <a:endParaRPr lang="en-US"/>
          </a:p>
        </p:txBody>
      </p:sp>
      <p:sp>
        <p:nvSpPr>
          <p:cNvPr id="8" name="Content Placeholder 7">
            <a:extLst>
              <a:ext uri="{FF2B5EF4-FFF2-40B4-BE49-F238E27FC236}">
                <a16:creationId xmlns:a16="http://schemas.microsoft.com/office/drawing/2014/main" id="{234445B0-1549-8970-8D5B-B0DFF9CD72B8}"/>
              </a:ext>
            </a:extLst>
          </p:cNvPr>
          <p:cNvSpPr>
            <a:spLocks noGrp="1"/>
          </p:cNvSpPr>
          <p:nvPr>
            <p:ph sz="half" idx="1"/>
          </p:nvPr>
        </p:nvSpPr>
        <p:spPr/>
        <p:txBody>
          <a:bodyPr>
            <a:normAutofit fontScale="55000" lnSpcReduction="20000"/>
          </a:bodyPr>
          <a:lstStyle/>
          <a:p>
            <a:endParaRPr lang="en-US"/>
          </a:p>
        </p:txBody>
      </p:sp>
      <p:pic>
        <p:nvPicPr>
          <p:cNvPr id="9" name="Picture 2" descr="Keloid scar Laboratory| Department of Plastic, Reconstructive, and  Aesthetic Surgery, Nippon Medical School">
            <a:extLst>
              <a:ext uri="{FF2B5EF4-FFF2-40B4-BE49-F238E27FC236}">
                <a16:creationId xmlns:a16="http://schemas.microsoft.com/office/drawing/2014/main" id="{48CBF8C0-69C4-64CC-443B-A65154319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690688"/>
            <a:ext cx="10543153" cy="448627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1D66287F-8968-6447-D060-DE92F508D2B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48529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529E77-7920-402E-B5A7-4D61E3A2E2B1}"/>
              </a:ext>
            </a:extLst>
          </p:cNvPr>
          <p:cNvSpPr>
            <a:spLocks noGrp="1"/>
          </p:cNvSpPr>
          <p:nvPr>
            <p:ph type="title"/>
          </p:nvPr>
        </p:nvSpPr>
        <p:spPr/>
        <p:txBody>
          <a:bodyPr/>
          <a:lstStyle/>
          <a:p>
            <a:r>
              <a:rPr lang="en-US" b="1">
                <a:solidFill>
                  <a:srgbClr val="002060"/>
                </a:solidFill>
              </a:rPr>
              <a:t>Family Medicine</a:t>
            </a:r>
            <a:endParaRPr lang="en-PK" b="1">
              <a:solidFill>
                <a:srgbClr val="002060"/>
              </a:solidFill>
            </a:endParaRPr>
          </a:p>
        </p:txBody>
      </p:sp>
      <p:sp>
        <p:nvSpPr>
          <p:cNvPr id="7" name="Text Placeholder 6">
            <a:extLst>
              <a:ext uri="{FF2B5EF4-FFF2-40B4-BE49-F238E27FC236}">
                <a16:creationId xmlns:a16="http://schemas.microsoft.com/office/drawing/2014/main" id="{708EA4C1-5EA7-48E6-BD28-7EFD20ECCEE9}"/>
              </a:ext>
            </a:extLst>
          </p:cNvPr>
          <p:cNvSpPr>
            <a:spLocks noGrp="1"/>
          </p:cNvSpPr>
          <p:nvPr>
            <p:ph type="body" idx="1"/>
          </p:nvPr>
        </p:nvSpPr>
        <p:spPr/>
        <p:txBody>
          <a:bodyPr/>
          <a:lstStyle/>
          <a:p>
            <a:r>
              <a:rPr lang="en-US"/>
              <a:t>Laser Keloid Scar Removal</a:t>
            </a:r>
            <a:endParaRPr lang="en-PK"/>
          </a:p>
        </p:txBody>
      </p:sp>
      <p:sp>
        <p:nvSpPr>
          <p:cNvPr id="8" name="Content Placeholder 7">
            <a:extLst>
              <a:ext uri="{FF2B5EF4-FFF2-40B4-BE49-F238E27FC236}">
                <a16:creationId xmlns:a16="http://schemas.microsoft.com/office/drawing/2014/main" id="{482875CC-DB88-4A36-A44B-C1141055A70A}"/>
              </a:ext>
            </a:extLst>
          </p:cNvPr>
          <p:cNvSpPr>
            <a:spLocks noGrp="1"/>
          </p:cNvSpPr>
          <p:nvPr>
            <p:ph sz="half" idx="2"/>
          </p:nvPr>
        </p:nvSpPr>
        <p:spPr/>
        <p:txBody>
          <a:bodyPr/>
          <a:lstStyle/>
          <a:p>
            <a:r>
              <a:rPr lang="en-US"/>
              <a:t>Referral to specialized field of medicine is a part of family medicine.</a:t>
            </a:r>
            <a:endParaRPr lang="en-PK"/>
          </a:p>
        </p:txBody>
      </p:sp>
      <p:sp>
        <p:nvSpPr>
          <p:cNvPr id="9" name="Text Placeholder 8">
            <a:extLst>
              <a:ext uri="{FF2B5EF4-FFF2-40B4-BE49-F238E27FC236}">
                <a16:creationId xmlns:a16="http://schemas.microsoft.com/office/drawing/2014/main" id="{23F6A010-000C-4DD5-B94B-9354F97CDF01}"/>
              </a:ext>
            </a:extLst>
          </p:cNvPr>
          <p:cNvSpPr>
            <a:spLocks noGrp="1"/>
          </p:cNvSpPr>
          <p:nvPr>
            <p:ph type="body" sz="quarter" idx="3"/>
          </p:nvPr>
        </p:nvSpPr>
        <p:spPr/>
        <p:txBody>
          <a:bodyPr/>
          <a:lstStyle/>
          <a:p>
            <a:endParaRPr lang="en-PK"/>
          </a:p>
        </p:txBody>
      </p:sp>
      <p:pic>
        <p:nvPicPr>
          <p:cNvPr id="11" name="Content Placeholder 10">
            <a:extLst>
              <a:ext uri="{FF2B5EF4-FFF2-40B4-BE49-F238E27FC236}">
                <a16:creationId xmlns:a16="http://schemas.microsoft.com/office/drawing/2014/main" id="{C0707069-C643-4250-B4BF-FE0D3578EBC0}"/>
              </a:ext>
            </a:extLst>
          </p:cNvPr>
          <p:cNvPicPr>
            <a:picLocks noGrp="1" noChangeAspect="1"/>
          </p:cNvPicPr>
          <p:nvPr>
            <p:ph sz="quarter" idx="4"/>
          </p:nvPr>
        </p:nvPicPr>
        <p:blipFill>
          <a:blip r:embed="rId2"/>
          <a:stretch>
            <a:fillRect/>
          </a:stretch>
        </p:blipFill>
        <p:spPr>
          <a:xfrm>
            <a:off x="6096000" y="1857375"/>
            <a:ext cx="5421330" cy="4332288"/>
          </a:xfrm>
          <a:prstGeom prst="rect">
            <a:avLst/>
          </a:prstGeom>
        </p:spPr>
      </p:pic>
      <p:sp>
        <p:nvSpPr>
          <p:cNvPr id="5" name="Slide Number Placeholder 4">
            <a:extLst>
              <a:ext uri="{FF2B5EF4-FFF2-40B4-BE49-F238E27FC236}">
                <a16:creationId xmlns:a16="http://schemas.microsoft.com/office/drawing/2014/main" id="{EF72997B-5F43-44B9-B88E-0F6FE9D814B4}"/>
              </a:ext>
            </a:extLst>
          </p:cNvPr>
          <p:cNvSpPr>
            <a:spLocks noGrp="1"/>
          </p:cNvSpPr>
          <p:nvPr>
            <p:ph type="sldNum" sz="quarter" idx="12"/>
          </p:nvPr>
        </p:nvSpPr>
        <p:spPr/>
        <p:txBody>
          <a:bodyPr/>
          <a:lstStyle/>
          <a:p>
            <a:fld id="{33F258A4-93E7-48C4-BC13-30970DC65C9C}" type="slidenum">
              <a:rPr lang="en-US" smtClean="0"/>
              <a:t>18</a:t>
            </a:fld>
            <a:endParaRPr lang="en-US"/>
          </a:p>
        </p:txBody>
      </p:sp>
    </p:spTree>
    <p:extLst>
      <p:ext uri="{BB962C8B-B14F-4D97-AF65-F5344CB8AC3E}">
        <p14:creationId xmlns:p14="http://schemas.microsoft.com/office/powerpoint/2010/main" val="3394213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How To Access Digital Library</a:t>
            </a:r>
            <a:br>
              <a:rPr lang="en-US"/>
            </a:br>
            <a:endParaRPr lang="en-US"/>
          </a:p>
        </p:txBody>
      </p:sp>
      <p:sp>
        <p:nvSpPr>
          <p:cNvPr id="3" name="Content Placeholder 2"/>
          <p:cNvSpPr>
            <a:spLocks noGrp="1"/>
          </p:cNvSpPr>
          <p:nvPr>
            <p:ph idx="1"/>
          </p:nvPr>
        </p:nvSpPr>
        <p:spPr/>
        <p:txBody>
          <a:bodyPr>
            <a:normAutofit lnSpcReduction="10000"/>
          </a:bodyPr>
          <a:lstStyle/>
          <a:p>
            <a:pPr lvl="0"/>
            <a:r>
              <a:rPr lang="en-US"/>
              <a:t>Go to the website of HEC National Digital Library.</a:t>
            </a:r>
          </a:p>
          <a:p>
            <a:pPr lvl="0"/>
            <a:r>
              <a:rPr lang="en-US"/>
              <a:t>On Home Page, click on the INSTITUTES.</a:t>
            </a:r>
          </a:p>
          <a:p>
            <a:pPr lvl="0"/>
            <a:r>
              <a:rPr lang="en-US"/>
              <a:t>A page will appear showing the universities from Public and Private Sector and other Institutes which have access to HEC National Digital Library HNDL.</a:t>
            </a:r>
          </a:p>
          <a:p>
            <a:pPr lvl="0"/>
            <a:r>
              <a:rPr lang="en-US"/>
              <a:t>Select your desired Institute.</a:t>
            </a:r>
          </a:p>
          <a:p>
            <a:r>
              <a:rPr lang="en-US"/>
              <a:t>  A page will appear showing the resources of the institution</a:t>
            </a:r>
          </a:p>
          <a:p>
            <a:r>
              <a:rPr lang="en-US"/>
              <a:t>   Journals and Researches will appear</a:t>
            </a:r>
          </a:p>
          <a:p>
            <a:r>
              <a:rPr lang="en-US"/>
              <a:t>   You can find a Journal by clicking on JOURNALS AND DATABASE and enter a keyword to search for  your desired journal.</a:t>
            </a:r>
          </a:p>
          <a:p>
            <a:endParaRPr lang="en-US"/>
          </a:p>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F59542E4-A7B2-E728-9F7C-D30D0C52F915}"/>
              </a:ext>
            </a:extLst>
          </p:cNvPr>
          <p:cNvSpPr>
            <a:spLocks noGrp="1"/>
          </p:cNvSpPr>
          <p:nvPr>
            <p:ph type="sldNum" sz="quarter" idx="12"/>
          </p:nvPr>
        </p:nvSpPr>
        <p:spPr/>
        <p:txBody>
          <a:bodyPr/>
          <a:lstStyle/>
          <a:p>
            <a:fld id="{C8C81BB8-9065-4A6D-9351-348E9F8C7929}" type="slidenum">
              <a:rPr lang="en-US" smtClean="0"/>
              <a:pPr/>
              <a:t>19</a:t>
            </a:fld>
            <a:endParaRPr lang="en-US"/>
          </a:p>
        </p:txBody>
      </p:sp>
    </p:spTree>
    <p:extLst>
      <p:ext uri="{BB962C8B-B14F-4D97-AF65-F5344CB8AC3E}">
        <p14:creationId xmlns:p14="http://schemas.microsoft.com/office/powerpoint/2010/main" val="24024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900" y="1415845"/>
            <a:ext cx="7772400" cy="1344614"/>
          </a:xfrm>
        </p:spPr>
        <p:txBody>
          <a:bodyPr>
            <a:normAutofit fontScale="90000"/>
          </a:bodyPr>
          <a:lstStyle/>
          <a:p>
            <a:r>
              <a:rPr lang="en-US" sz="4000" b="1" err="1">
                <a:cs typeface="Times New Roman" pitchFamily="18" charset="0"/>
              </a:rPr>
              <a:t>Muscloskeletal</a:t>
            </a:r>
            <a:r>
              <a:rPr lang="en-US" sz="4000" b="1">
                <a:cs typeface="Times New Roman" pitchFamily="18" charset="0"/>
              </a:rPr>
              <a:t> (MSK 1) Module</a:t>
            </a:r>
            <a:br>
              <a:rPr lang="en-US" sz="4000" u="sng">
                <a:cs typeface="Times New Roman" pitchFamily="18" charset="0"/>
              </a:rPr>
            </a:br>
            <a:r>
              <a:rPr lang="en-US" sz="3200" u="sng">
                <a:cs typeface="Times New Roman" pitchFamily="18" charset="0"/>
              </a:rPr>
              <a:t>1</a:t>
            </a:r>
            <a:r>
              <a:rPr lang="en-US" sz="3200" u="sng" baseline="30000">
                <a:cs typeface="Times New Roman" pitchFamily="18" charset="0"/>
              </a:rPr>
              <a:t>st</a:t>
            </a:r>
            <a:r>
              <a:rPr lang="en-US" sz="3200">
                <a:cs typeface="Times New Roman" pitchFamily="18" charset="0"/>
              </a:rPr>
              <a:t> Year MBBS(LGIS)</a:t>
            </a:r>
            <a:br>
              <a:rPr lang="en-US" sz="4000" u="sng">
                <a:cs typeface="Times New Roman" pitchFamily="18" charset="0"/>
              </a:rPr>
            </a:br>
            <a:r>
              <a:rPr lang="en-US" sz="3600" b="1">
                <a:solidFill>
                  <a:srgbClr val="002060"/>
                </a:solidFill>
                <a:highlight>
                  <a:srgbClr val="C0C0C0"/>
                </a:highlight>
              </a:rPr>
              <a:t>Connective Tissue II</a:t>
            </a:r>
            <a:endParaRPr lang="en-US" sz="3600"/>
          </a:p>
        </p:txBody>
      </p:sp>
      <p:sp>
        <p:nvSpPr>
          <p:cNvPr id="3" name="Subtitle 2"/>
          <p:cNvSpPr>
            <a:spLocks noGrp="1"/>
          </p:cNvSpPr>
          <p:nvPr>
            <p:ph type="subTitle" idx="1"/>
          </p:nvPr>
        </p:nvSpPr>
        <p:spPr>
          <a:xfrm>
            <a:off x="2133600" y="5802125"/>
            <a:ext cx="8534400" cy="762000"/>
          </a:xfrm>
        </p:spPr>
        <p:txBody>
          <a:bodyPr>
            <a:normAutofit fontScale="25000" lnSpcReduction="20000"/>
          </a:bodyPr>
          <a:lstStyle/>
          <a:p>
            <a:pPr algn="l"/>
            <a:r>
              <a:rPr lang="en-US" sz="7200" b="1">
                <a:cs typeface="Times New Roman" pitchFamily="18" charset="0"/>
              </a:rPr>
              <a:t>Presenter: Dr. Kashif 				Date: 21-04-25</a:t>
            </a:r>
          </a:p>
          <a:p>
            <a:pPr algn="l"/>
            <a:r>
              <a:rPr lang="en-US" sz="7200" b="1">
                <a:cs typeface="Times New Roman" pitchFamily="18" charset="0"/>
              </a:rPr>
              <a:t>(APMO)                                         			</a:t>
            </a:r>
            <a:r>
              <a:rPr lang="en-US" sz="3300" b="1">
                <a:cs typeface="Times New Roman" pitchFamily="18" charset="0"/>
              </a:rPr>
              <a:t>			</a:t>
            </a:r>
            <a:r>
              <a:rPr lang="en-US" b="1">
                <a:cs typeface="Times New Roman" pitchFamily="18" charset="0"/>
              </a:rPr>
              <a:t>		</a:t>
            </a:r>
            <a:endParaRPr lang="en-US" b="1"/>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58200" y="283029"/>
            <a:ext cx="1204686" cy="1007405"/>
          </a:xfrm>
          <a:prstGeom prst="rect">
            <a:avLst/>
          </a:prstGeom>
          <a:noFill/>
          <a:ln>
            <a:noFill/>
          </a:ln>
        </p:spPr>
      </p:pic>
      <p:sp>
        <p:nvSpPr>
          <p:cNvPr id="6" name="Footer Placeholder 5">
            <a:extLst>
              <a:ext uri="{FF2B5EF4-FFF2-40B4-BE49-F238E27FC236}">
                <a16:creationId xmlns:a16="http://schemas.microsoft.com/office/drawing/2014/main" id="{F041B4F8-BB1D-3594-7F79-BAAFB4DA3F77}"/>
              </a:ext>
            </a:extLst>
          </p:cNvPr>
          <p:cNvSpPr>
            <a:spLocks noGrp="1"/>
          </p:cNvSpPr>
          <p:nvPr>
            <p:ph type="ftr" sz="quarter" idx="11"/>
          </p:nvPr>
        </p:nvSpPr>
        <p:spPr/>
        <p:txBody>
          <a:bodyPr/>
          <a:lstStyle/>
          <a:p>
            <a:r>
              <a:rPr lang="en-US"/>
              <a:t>1</a:t>
            </a:r>
          </a:p>
        </p:txBody>
      </p:sp>
      <p:sp>
        <p:nvSpPr>
          <p:cNvPr id="8" name="Slide Number Placeholder 7">
            <a:extLst>
              <a:ext uri="{FF2B5EF4-FFF2-40B4-BE49-F238E27FC236}">
                <a16:creationId xmlns:a16="http://schemas.microsoft.com/office/drawing/2014/main" id="{09657BE9-B811-44FF-CD5C-5387C3B92877}"/>
              </a:ext>
            </a:extLst>
          </p:cNvPr>
          <p:cNvSpPr>
            <a:spLocks noGrp="1"/>
          </p:cNvSpPr>
          <p:nvPr>
            <p:ph type="sldNum" sz="quarter" idx="12"/>
          </p:nvPr>
        </p:nvSpPr>
        <p:spPr/>
        <p:txBody>
          <a:bodyPr/>
          <a:lstStyle/>
          <a:p>
            <a:fld id="{C8C81BB8-9065-4A6D-9351-348E9F8C7929}" type="slidenum">
              <a:rPr lang="en-US" smtClean="0"/>
              <a:pPr/>
              <a:t>2</a:t>
            </a:fld>
            <a:endParaRPr lang="en-US"/>
          </a:p>
        </p:txBody>
      </p:sp>
      <p:pic>
        <p:nvPicPr>
          <p:cNvPr id="9" name="Content Placeholder 6">
            <a:extLst>
              <a:ext uri="{FF2B5EF4-FFF2-40B4-BE49-F238E27FC236}">
                <a16:creationId xmlns:a16="http://schemas.microsoft.com/office/drawing/2014/main" id="{DD2787FB-877A-4DA1-866C-53355389E105}"/>
              </a:ext>
            </a:extLst>
          </p:cNvPr>
          <p:cNvPicPr>
            <a:picLocks noChangeAspect="1"/>
          </p:cNvPicPr>
          <p:nvPr/>
        </p:nvPicPr>
        <p:blipFill>
          <a:blip r:embed="rId6"/>
          <a:stretch>
            <a:fillRect/>
          </a:stretch>
        </p:blipFill>
        <p:spPr>
          <a:xfrm>
            <a:off x="4510152" y="2885870"/>
            <a:ext cx="3186048" cy="2206546"/>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2060"/>
                </a:solidFill>
              </a:rPr>
              <a:t>Research Article</a:t>
            </a:r>
          </a:p>
        </p:txBody>
      </p:sp>
      <p:sp>
        <p:nvSpPr>
          <p:cNvPr id="6" name="Text Placeholder 5">
            <a:extLst>
              <a:ext uri="{FF2B5EF4-FFF2-40B4-BE49-F238E27FC236}">
                <a16:creationId xmlns:a16="http://schemas.microsoft.com/office/drawing/2014/main" id="{EEDB0E67-52EE-4C49-ACE9-896C32CA2298}"/>
              </a:ext>
            </a:extLst>
          </p:cNvPr>
          <p:cNvSpPr>
            <a:spLocks noGrp="1"/>
          </p:cNvSpPr>
          <p:nvPr>
            <p:ph type="body" idx="1"/>
          </p:nvPr>
        </p:nvSpPr>
        <p:spPr/>
        <p:txBody>
          <a:bodyPr/>
          <a:lstStyle/>
          <a:p>
            <a:endParaRPr lang="en-PK"/>
          </a:p>
        </p:txBody>
      </p:sp>
      <p:sp>
        <p:nvSpPr>
          <p:cNvPr id="5" name="Slide Number Placeholder 4">
            <a:extLst>
              <a:ext uri="{FF2B5EF4-FFF2-40B4-BE49-F238E27FC236}">
                <a16:creationId xmlns:a16="http://schemas.microsoft.com/office/drawing/2014/main" id="{3140906B-707E-4558-B872-C3B6AD35F622}"/>
              </a:ext>
            </a:extLst>
          </p:cNvPr>
          <p:cNvSpPr>
            <a:spLocks noGrp="1"/>
          </p:cNvSpPr>
          <p:nvPr>
            <p:ph type="sldNum" sz="quarter" idx="12"/>
          </p:nvPr>
        </p:nvSpPr>
        <p:spPr/>
        <p:txBody>
          <a:bodyPr/>
          <a:lstStyle/>
          <a:p>
            <a:fld id="{33F258A4-93E7-48C4-BC13-30970DC65C9C}" type="slidenum">
              <a:rPr lang="en-US" smtClean="0"/>
              <a:t>20</a:t>
            </a:fld>
            <a:endParaRPr lang="en-US"/>
          </a:p>
        </p:txBody>
      </p:sp>
    </p:spTree>
    <p:extLst>
      <p:ext uri="{BB962C8B-B14F-4D97-AF65-F5344CB8AC3E}">
        <p14:creationId xmlns:p14="http://schemas.microsoft.com/office/powerpoint/2010/main" val="222586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a:solidFill>
                  <a:schemeClr val="accent4">
                    <a:lumMod val="10000"/>
                  </a:schemeClr>
                </a:solidFill>
              </a:rPr>
              <a:t>Research Articles</a:t>
            </a:r>
          </a:p>
        </p:txBody>
      </p:sp>
      <p:sp>
        <p:nvSpPr>
          <p:cNvPr id="3" name="Content Placeholder 2"/>
          <p:cNvSpPr>
            <a:spLocks noGrp="1"/>
          </p:cNvSpPr>
          <p:nvPr>
            <p:ph idx="1"/>
          </p:nvPr>
        </p:nvSpPr>
        <p:spPr>
          <a:xfrm>
            <a:off x="636998" y="1600200"/>
            <a:ext cx="10983074" cy="4800600"/>
          </a:xfrm>
        </p:spPr>
        <p:txBody>
          <a:bodyPr rtlCol="0">
            <a:normAutofit/>
          </a:bodyPr>
          <a:lstStyle/>
          <a:p>
            <a:pPr marL="0" indent="0" algn="just">
              <a:buNone/>
              <a:defRPr/>
            </a:pPr>
            <a:r>
              <a:rPr lang="en-US">
                <a:solidFill>
                  <a:schemeClr val="accent4">
                    <a:lumMod val="10000"/>
                  </a:schemeClr>
                </a:solidFill>
                <a:latin typeface="Times New Roman" pitchFamily="18" charset="0"/>
                <a:cs typeface="Times New Roman" pitchFamily="18" charset="0"/>
                <a:hlinkClick r:id="rId2"/>
              </a:rPr>
              <a:t>https://www.ncbi.nlm.nih.gov/books/NBK507906/</a:t>
            </a:r>
            <a:endParaRPr lang="en-US">
              <a:solidFill>
                <a:schemeClr val="accent4">
                  <a:lumMod val="10000"/>
                </a:schemeClr>
              </a:solidFill>
              <a:latin typeface="Times New Roman" pitchFamily="18" charset="0"/>
              <a:cs typeface="Times New Roman" pitchFamily="18" charset="0"/>
            </a:endParaRPr>
          </a:p>
          <a:p>
            <a:pPr marL="0" indent="0" algn="just">
              <a:buNone/>
              <a:defRPr/>
            </a:pPr>
            <a:endParaRPr lang="en-US">
              <a:solidFill>
                <a:schemeClr val="accent4">
                  <a:lumMod val="10000"/>
                </a:schemeClr>
              </a:solidFill>
              <a:latin typeface="Times New Roman" pitchFamily="18" charset="0"/>
              <a:cs typeface="Times New Roman" pitchFamily="18" charset="0"/>
            </a:endParaRPr>
          </a:p>
          <a:p>
            <a:pPr marL="0" indent="0" algn="just">
              <a:buNone/>
              <a:defRPr/>
            </a:pPr>
            <a:endParaRPr lang="en-US">
              <a:solidFill>
                <a:schemeClr val="accent4">
                  <a:lumMod val="10000"/>
                </a:schemeClr>
              </a:solidFill>
              <a:latin typeface="Times New Roman" pitchFamily="18" charset="0"/>
              <a:cs typeface="Times New Roman" pitchFamily="18" charset="0"/>
            </a:endParaRPr>
          </a:p>
          <a:p>
            <a:pPr marL="0" indent="0" algn="just">
              <a:buNone/>
              <a:defRPr/>
            </a:pPr>
            <a:endParaRPr lang="en-US">
              <a:solidFill>
                <a:schemeClr val="accent4">
                  <a:lumMod val="10000"/>
                </a:schemeClr>
              </a:solidFill>
              <a:latin typeface="Times New Roman" pitchFamily="18" charset="0"/>
              <a:cs typeface="Times New Roman" pitchFamily="18" charset="0"/>
            </a:endParaRPr>
          </a:p>
          <a:p>
            <a:pPr algn="just">
              <a:buFont typeface="Wingdings" panose="05000000000000000000" pitchFamily="2" charset="2"/>
              <a:buChar char="q"/>
              <a:defRPr/>
            </a:pPr>
            <a:r>
              <a:rPr lang="en-US">
                <a:solidFill>
                  <a:schemeClr val="accent4">
                    <a:lumMod val="10000"/>
                  </a:schemeClr>
                </a:solidFill>
                <a:latin typeface="Times New Roman" pitchFamily="18" charset="0"/>
                <a:cs typeface="Times New Roman" pitchFamily="18" charset="0"/>
              </a:rPr>
              <a:t>Lipoma (CME activity)</a:t>
            </a:r>
          </a:p>
          <a:p>
            <a:pPr marL="0" indent="0" algn="just">
              <a:buNone/>
              <a:defRPr/>
            </a:pPr>
            <a:r>
              <a:rPr lang="en-US">
                <a:solidFill>
                  <a:schemeClr val="accent4">
                    <a:lumMod val="10000"/>
                  </a:schemeClr>
                </a:solidFill>
                <a:latin typeface="Times New Roman" pitchFamily="18" charset="0"/>
                <a:cs typeface="Times New Roman" pitchFamily="18" charset="0"/>
              </a:rPr>
              <a:t>https://www.statpearls.com/account/trialuserreg/?articleid=24318&amp;utm_source=pubmed&amp;utm_campaign=reviews&amp;utm_content=24318</a:t>
            </a:r>
          </a:p>
          <a:p>
            <a:pPr marL="0" indent="0" algn="just">
              <a:buNone/>
              <a:defRPr/>
            </a:pPr>
            <a:endParaRPr lang="en-US">
              <a:solidFill>
                <a:schemeClr val="accent4">
                  <a:lumMod val="10000"/>
                </a:schemeClr>
              </a:solidFill>
              <a:latin typeface="Times New Roman" pitchFamily="18" charset="0"/>
              <a:cs typeface="Times New Roman" pitchFamily="18" charset="0"/>
            </a:endParaRPr>
          </a:p>
          <a:p>
            <a:pPr marL="0" indent="0" algn="just">
              <a:buNone/>
              <a:defRPr/>
            </a:pPr>
            <a:endParaRPr lang="en-US">
              <a:solidFill>
                <a:schemeClr val="accent4">
                  <a:lumMod val="10000"/>
                </a:schemeClr>
              </a:solidFill>
              <a:latin typeface="Times New Roman" pitchFamily="18" charset="0"/>
              <a:cs typeface="Times New Roman" pitchFamily="18" charset="0"/>
            </a:endParaRPr>
          </a:p>
          <a:p>
            <a:pPr marL="0" indent="0" algn="just">
              <a:buNone/>
              <a:defRPr/>
            </a:pPr>
            <a:endParaRPr lang="en-US">
              <a:solidFill>
                <a:schemeClr val="accent4">
                  <a:lumMod val="10000"/>
                </a:schemeClr>
              </a:solidFill>
              <a:latin typeface="Times New Roman" pitchFamily="18" charset="0"/>
              <a:cs typeface="Times New Roman" pitchFamily="18" charset="0"/>
            </a:endParaRPr>
          </a:p>
          <a:p>
            <a:pPr>
              <a:buNone/>
              <a:defRPr/>
            </a:pPr>
            <a:endParaRPr lang="en-US">
              <a:solidFill>
                <a:schemeClr val="accent4">
                  <a:lumMod val="10000"/>
                </a:schemeClr>
              </a:solidFill>
            </a:endParaRPr>
          </a:p>
        </p:txBody>
      </p:sp>
    </p:spTree>
    <p:extLst>
      <p:ext uri="{BB962C8B-B14F-4D97-AF65-F5344CB8AC3E}">
        <p14:creationId xmlns:p14="http://schemas.microsoft.com/office/powerpoint/2010/main" val="13969213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0309-B568-4740-97E6-EF21D264B952}"/>
              </a:ext>
            </a:extLst>
          </p:cNvPr>
          <p:cNvSpPr>
            <a:spLocks noGrp="1"/>
          </p:cNvSpPr>
          <p:nvPr>
            <p:ph type="title"/>
          </p:nvPr>
        </p:nvSpPr>
        <p:spPr/>
        <p:txBody>
          <a:bodyPr/>
          <a:lstStyle/>
          <a:p>
            <a:r>
              <a:rPr lang="en-US"/>
              <a:t>Abstract</a:t>
            </a:r>
            <a:endParaRPr lang="en-PK"/>
          </a:p>
        </p:txBody>
      </p:sp>
      <p:sp>
        <p:nvSpPr>
          <p:cNvPr id="3" name="Slide Number Placeholder 2">
            <a:extLst>
              <a:ext uri="{FF2B5EF4-FFF2-40B4-BE49-F238E27FC236}">
                <a16:creationId xmlns:a16="http://schemas.microsoft.com/office/drawing/2014/main" id="{456A560A-93DA-4989-8883-DDBE78392474}"/>
              </a:ext>
            </a:extLst>
          </p:cNvPr>
          <p:cNvSpPr>
            <a:spLocks noGrp="1"/>
          </p:cNvSpPr>
          <p:nvPr>
            <p:ph type="sldNum" sz="quarter" idx="12"/>
          </p:nvPr>
        </p:nvSpPr>
        <p:spPr/>
        <p:txBody>
          <a:bodyPr/>
          <a:lstStyle/>
          <a:p>
            <a:fld id="{33F258A4-93E7-48C4-BC13-30970DC65C9C}" type="slidenum">
              <a:rPr lang="en-US" smtClean="0"/>
              <a:t>22</a:t>
            </a:fld>
            <a:endParaRPr lang="en-US"/>
          </a:p>
        </p:txBody>
      </p:sp>
      <p:sp>
        <p:nvSpPr>
          <p:cNvPr id="6" name="Content Placeholder 5">
            <a:extLst>
              <a:ext uri="{FF2B5EF4-FFF2-40B4-BE49-F238E27FC236}">
                <a16:creationId xmlns:a16="http://schemas.microsoft.com/office/drawing/2014/main" id="{EFD27D50-F047-4A92-991F-186CC221DDFE}"/>
              </a:ext>
            </a:extLst>
          </p:cNvPr>
          <p:cNvSpPr>
            <a:spLocks noGrp="1"/>
          </p:cNvSpPr>
          <p:nvPr>
            <p:ph idx="1"/>
          </p:nvPr>
        </p:nvSpPr>
        <p:spPr/>
        <p:txBody>
          <a:bodyPr/>
          <a:lstStyle/>
          <a:p>
            <a:r>
              <a:rPr lang="en-US"/>
              <a:t>Lipomas are benign tumors of fat cells (adipocytes) that present as soft, painless masses most commonly seen on the trunk, but can be located anywhere on the body.  Lipomas usually range from 1- &gt;10 cm. They are mesenchymal tumors and are found anywhere in the body where normal fat cells are present. They are benign and have many histologic subtypes. </a:t>
            </a:r>
            <a:endParaRPr lang="en-PK"/>
          </a:p>
        </p:txBody>
      </p:sp>
    </p:spTree>
    <p:extLst>
      <p:ext uri="{BB962C8B-B14F-4D97-AF65-F5344CB8AC3E}">
        <p14:creationId xmlns:p14="http://schemas.microsoft.com/office/powerpoint/2010/main" val="395448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2060"/>
                </a:solidFill>
              </a:rPr>
              <a:t>Assessmen</a:t>
            </a:r>
            <a:r>
              <a:rPr lang="en-US"/>
              <a:t>t</a:t>
            </a:r>
          </a:p>
        </p:txBody>
      </p:sp>
      <p:sp>
        <p:nvSpPr>
          <p:cNvPr id="9" name="Text Placeholder 8">
            <a:extLst>
              <a:ext uri="{FF2B5EF4-FFF2-40B4-BE49-F238E27FC236}">
                <a16:creationId xmlns:a16="http://schemas.microsoft.com/office/drawing/2014/main" id="{28FEBD9D-F0E0-4167-9419-336F8E8ED48E}"/>
              </a:ext>
            </a:extLst>
          </p:cNvPr>
          <p:cNvSpPr>
            <a:spLocks noGrp="1"/>
          </p:cNvSpPr>
          <p:nvPr>
            <p:ph type="body" idx="1"/>
          </p:nvPr>
        </p:nvSpPr>
        <p:spPr/>
        <p:txBody>
          <a:bodyPr/>
          <a:lstStyle/>
          <a:p>
            <a:endParaRPr lang="en-PK"/>
          </a:p>
        </p:txBody>
      </p:sp>
      <p:sp>
        <p:nvSpPr>
          <p:cNvPr id="8" name="Slide Number Placeholder 7">
            <a:extLst>
              <a:ext uri="{FF2B5EF4-FFF2-40B4-BE49-F238E27FC236}">
                <a16:creationId xmlns:a16="http://schemas.microsoft.com/office/drawing/2014/main" id="{68502BCC-F0DF-43C2-90C8-ECC507D9DDCD}"/>
              </a:ext>
            </a:extLst>
          </p:cNvPr>
          <p:cNvSpPr>
            <a:spLocks noGrp="1"/>
          </p:cNvSpPr>
          <p:nvPr>
            <p:ph type="sldNum" sz="quarter" idx="12"/>
          </p:nvPr>
        </p:nvSpPr>
        <p:spPr/>
        <p:txBody>
          <a:bodyPr/>
          <a:lstStyle/>
          <a:p>
            <a:fld id="{33F258A4-93E7-48C4-BC13-30970DC65C9C}" type="slidenum">
              <a:rPr lang="en-US" smtClean="0"/>
              <a:t>23</a:t>
            </a:fld>
            <a:endParaRPr lang="en-US"/>
          </a:p>
        </p:txBody>
      </p:sp>
    </p:spTree>
    <p:extLst>
      <p:ext uri="{BB962C8B-B14F-4D97-AF65-F5344CB8AC3E}">
        <p14:creationId xmlns:p14="http://schemas.microsoft.com/office/powerpoint/2010/main" val="68433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7B35BF-CFEE-4A41-B7CF-AE22F1B89FC1}"/>
              </a:ext>
            </a:extLst>
          </p:cNvPr>
          <p:cNvSpPr>
            <a:spLocks noGrp="1"/>
          </p:cNvSpPr>
          <p:nvPr>
            <p:ph type="title"/>
          </p:nvPr>
        </p:nvSpPr>
        <p:spPr>
          <a:xfrm>
            <a:off x="838200" y="365126"/>
            <a:ext cx="10515600" cy="477356"/>
          </a:xfrm>
        </p:spPr>
        <p:txBody>
          <a:bodyPr>
            <a:normAutofit fontScale="90000"/>
          </a:bodyPr>
          <a:lstStyle/>
          <a:p>
            <a:endParaRPr lang="en-PK"/>
          </a:p>
        </p:txBody>
      </p:sp>
      <p:sp>
        <p:nvSpPr>
          <p:cNvPr id="5" name="Content Placeholder 4">
            <a:extLst>
              <a:ext uri="{FF2B5EF4-FFF2-40B4-BE49-F238E27FC236}">
                <a16:creationId xmlns:a16="http://schemas.microsoft.com/office/drawing/2014/main" id="{DFAB6CF9-6016-48B4-8A49-22887F5BA9B4}"/>
              </a:ext>
            </a:extLst>
          </p:cNvPr>
          <p:cNvSpPr>
            <a:spLocks noGrp="1"/>
          </p:cNvSpPr>
          <p:nvPr>
            <p:ph sz="half" idx="1"/>
          </p:nvPr>
        </p:nvSpPr>
        <p:spPr>
          <a:xfrm>
            <a:off x="838200" y="934948"/>
            <a:ext cx="5181600" cy="5242015"/>
          </a:xfrm>
        </p:spPr>
        <p:txBody>
          <a:bodyPr/>
          <a:lstStyle/>
          <a:p>
            <a:pPr marL="0" indent="0">
              <a:buNone/>
            </a:pPr>
            <a:r>
              <a:rPr lang="en-US"/>
              <a:t>1.  Location in the human body where dense irregular connective tissue is present</a:t>
            </a:r>
          </a:p>
          <a:p>
            <a:pPr marL="514350" indent="-514350">
              <a:buAutoNum type="alphaLcPeriod"/>
            </a:pPr>
            <a:r>
              <a:rPr lang="en-US"/>
              <a:t>tendon</a:t>
            </a:r>
          </a:p>
          <a:p>
            <a:pPr marL="514350" indent="-514350">
              <a:buAutoNum type="alphaLcPeriod"/>
            </a:pPr>
            <a:r>
              <a:rPr lang="en-US"/>
              <a:t>ligament</a:t>
            </a:r>
          </a:p>
          <a:p>
            <a:pPr marL="514350" indent="-514350">
              <a:buAutoNum type="alphaLcPeriod"/>
            </a:pPr>
            <a:r>
              <a:rPr lang="en-US"/>
              <a:t>skin</a:t>
            </a:r>
          </a:p>
          <a:p>
            <a:pPr marL="0" indent="0">
              <a:buNone/>
            </a:pPr>
            <a:r>
              <a:rPr lang="en-US"/>
              <a:t>d. Liver</a:t>
            </a:r>
          </a:p>
          <a:p>
            <a:pPr marL="0" indent="0">
              <a:buNone/>
            </a:pPr>
            <a:r>
              <a:rPr lang="en-US"/>
              <a:t>e. pancreas</a:t>
            </a:r>
            <a:endParaRPr lang="en-PK"/>
          </a:p>
          <a:p>
            <a:endParaRPr lang="en-PK"/>
          </a:p>
        </p:txBody>
      </p:sp>
      <p:sp>
        <p:nvSpPr>
          <p:cNvPr id="6" name="Content Placeholder 5">
            <a:extLst>
              <a:ext uri="{FF2B5EF4-FFF2-40B4-BE49-F238E27FC236}">
                <a16:creationId xmlns:a16="http://schemas.microsoft.com/office/drawing/2014/main" id="{A340C36A-70E7-4958-93BE-1CEEE0ECF2F2}"/>
              </a:ext>
            </a:extLst>
          </p:cNvPr>
          <p:cNvSpPr>
            <a:spLocks noGrp="1"/>
          </p:cNvSpPr>
          <p:nvPr>
            <p:ph sz="half" idx="2"/>
          </p:nvPr>
        </p:nvSpPr>
        <p:spPr>
          <a:xfrm>
            <a:off x="6172200" y="934948"/>
            <a:ext cx="5181600" cy="5242015"/>
          </a:xfrm>
        </p:spPr>
        <p:txBody>
          <a:bodyPr/>
          <a:lstStyle/>
          <a:p>
            <a:pPr marL="0" indent="0">
              <a:buNone/>
            </a:pPr>
            <a:r>
              <a:rPr lang="en-US"/>
              <a:t>2. Location in human body where dense regular connective tissue predominate</a:t>
            </a:r>
          </a:p>
          <a:p>
            <a:pPr marL="514350" indent="-514350">
              <a:buAutoNum type="alphaLcPeriod"/>
            </a:pPr>
            <a:r>
              <a:rPr lang="en-US"/>
              <a:t>Skin</a:t>
            </a:r>
          </a:p>
          <a:p>
            <a:pPr marL="514350" indent="-514350">
              <a:buAutoNum type="alphaLcPeriod"/>
            </a:pPr>
            <a:r>
              <a:rPr lang="en-US"/>
              <a:t>Perichondrium</a:t>
            </a:r>
          </a:p>
          <a:p>
            <a:pPr marL="514350" indent="-514350">
              <a:buAutoNum type="alphaLcPeriod"/>
            </a:pPr>
            <a:r>
              <a:rPr lang="en-US"/>
              <a:t>Periosteum</a:t>
            </a:r>
          </a:p>
          <a:p>
            <a:pPr marL="514350" indent="-514350">
              <a:buAutoNum type="alphaLcPeriod"/>
            </a:pPr>
            <a:r>
              <a:rPr lang="en-US"/>
              <a:t>Tendon</a:t>
            </a:r>
          </a:p>
          <a:p>
            <a:pPr marL="514350" indent="-514350">
              <a:buAutoNum type="alphaLcPeriod"/>
            </a:pPr>
            <a:r>
              <a:rPr lang="en-US"/>
              <a:t>Ligaments</a:t>
            </a:r>
          </a:p>
          <a:p>
            <a:pPr marL="514350" indent="-514350">
              <a:buAutoNum type="alphaLcPeriod"/>
            </a:pPr>
            <a:r>
              <a:rPr lang="en-US"/>
              <a:t>Both d and e</a:t>
            </a:r>
            <a:endParaRPr lang="en-PK"/>
          </a:p>
          <a:p>
            <a:endParaRPr lang="en-PK"/>
          </a:p>
        </p:txBody>
      </p:sp>
    </p:spTree>
    <p:extLst>
      <p:ext uri="{BB962C8B-B14F-4D97-AF65-F5344CB8AC3E}">
        <p14:creationId xmlns:p14="http://schemas.microsoft.com/office/powerpoint/2010/main" val="508393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460D-8350-4D51-B7E6-7328901D7061}"/>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9BC3EA48-E055-4674-95EF-00C1AFEF39B5}"/>
              </a:ext>
            </a:extLst>
          </p:cNvPr>
          <p:cNvSpPr>
            <a:spLocks noGrp="1"/>
          </p:cNvSpPr>
          <p:nvPr>
            <p:ph sz="half" idx="1"/>
          </p:nvPr>
        </p:nvSpPr>
        <p:spPr/>
        <p:txBody>
          <a:bodyPr/>
          <a:lstStyle/>
          <a:p>
            <a:pPr marL="0" indent="0">
              <a:buNone/>
            </a:pPr>
            <a:r>
              <a:rPr lang="en-US"/>
              <a:t>3.Which type of fibers are abundant in dense regular connective tissue</a:t>
            </a:r>
          </a:p>
          <a:p>
            <a:pPr marL="0" indent="0">
              <a:buNone/>
            </a:pPr>
            <a:r>
              <a:rPr lang="en-US"/>
              <a:t>a. Collagen</a:t>
            </a:r>
          </a:p>
          <a:p>
            <a:pPr marL="0" indent="0">
              <a:buNone/>
            </a:pPr>
            <a:r>
              <a:rPr lang="en-US"/>
              <a:t>b. Elastic</a:t>
            </a:r>
          </a:p>
          <a:p>
            <a:pPr marL="0" indent="0">
              <a:buNone/>
            </a:pPr>
            <a:r>
              <a:rPr lang="en-US"/>
              <a:t>c. Reticular</a:t>
            </a:r>
          </a:p>
          <a:p>
            <a:pPr marL="0" indent="0">
              <a:buNone/>
            </a:pPr>
            <a:r>
              <a:rPr lang="en-US"/>
              <a:t>d. None of above</a:t>
            </a:r>
          </a:p>
          <a:p>
            <a:pPr marL="0" indent="0">
              <a:buNone/>
            </a:pPr>
            <a:r>
              <a:rPr lang="en-US"/>
              <a:t>e. Argyrophilic fibers</a:t>
            </a:r>
          </a:p>
        </p:txBody>
      </p:sp>
      <p:sp>
        <p:nvSpPr>
          <p:cNvPr id="4" name="Content Placeholder 3">
            <a:extLst>
              <a:ext uri="{FF2B5EF4-FFF2-40B4-BE49-F238E27FC236}">
                <a16:creationId xmlns:a16="http://schemas.microsoft.com/office/drawing/2014/main" id="{1C8A36AD-84CA-457D-B7F5-3D747BD7F1EE}"/>
              </a:ext>
            </a:extLst>
          </p:cNvPr>
          <p:cNvSpPr>
            <a:spLocks noGrp="1"/>
          </p:cNvSpPr>
          <p:nvPr>
            <p:ph sz="half" idx="2"/>
          </p:nvPr>
        </p:nvSpPr>
        <p:spPr/>
        <p:txBody>
          <a:bodyPr/>
          <a:lstStyle/>
          <a:p>
            <a:pPr marL="0" indent="0">
              <a:buNone/>
            </a:pPr>
            <a:r>
              <a:rPr lang="en-US"/>
              <a:t>4.Which of the following is example of connective tissue proper</a:t>
            </a:r>
          </a:p>
          <a:p>
            <a:pPr marL="0" indent="0">
              <a:buNone/>
            </a:pPr>
            <a:r>
              <a:rPr lang="en-US"/>
              <a:t>a. Mucoid</a:t>
            </a:r>
          </a:p>
          <a:p>
            <a:pPr marL="0" indent="0">
              <a:buNone/>
            </a:pPr>
            <a:r>
              <a:rPr lang="en-US"/>
              <a:t>b. Mesenchymal</a:t>
            </a:r>
          </a:p>
          <a:p>
            <a:pPr marL="0" indent="0">
              <a:buNone/>
            </a:pPr>
            <a:r>
              <a:rPr lang="en-US"/>
              <a:t>c. reticular</a:t>
            </a:r>
          </a:p>
          <a:p>
            <a:pPr marL="0" indent="0">
              <a:buNone/>
            </a:pPr>
            <a:r>
              <a:rPr lang="en-US"/>
              <a:t>d. Dense regular</a:t>
            </a:r>
          </a:p>
          <a:p>
            <a:pPr marL="0" indent="0">
              <a:buNone/>
            </a:pPr>
            <a:r>
              <a:rPr lang="en-US"/>
              <a:t>e. elastic</a:t>
            </a:r>
            <a:endParaRPr lang="en-PK"/>
          </a:p>
          <a:p>
            <a:endParaRPr lang="en-PK"/>
          </a:p>
        </p:txBody>
      </p:sp>
    </p:spTree>
    <p:extLst>
      <p:ext uri="{BB962C8B-B14F-4D97-AF65-F5344CB8AC3E}">
        <p14:creationId xmlns:p14="http://schemas.microsoft.com/office/powerpoint/2010/main" val="88065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D23157-7C4D-413B-89CD-0ACBF3AACBAA}"/>
              </a:ext>
            </a:extLst>
          </p:cNvPr>
          <p:cNvSpPr>
            <a:spLocks noGrp="1"/>
          </p:cNvSpPr>
          <p:nvPr>
            <p:ph type="title"/>
          </p:nvPr>
        </p:nvSpPr>
        <p:spPr/>
        <p:txBody>
          <a:bodyPr/>
          <a:lstStyle/>
          <a:p>
            <a:r>
              <a:rPr lang="en-US"/>
              <a:t>Key</a:t>
            </a:r>
            <a:endParaRPr lang="en-PK"/>
          </a:p>
        </p:txBody>
      </p:sp>
      <p:sp>
        <p:nvSpPr>
          <p:cNvPr id="6" name="Content Placeholder 5">
            <a:extLst>
              <a:ext uri="{FF2B5EF4-FFF2-40B4-BE49-F238E27FC236}">
                <a16:creationId xmlns:a16="http://schemas.microsoft.com/office/drawing/2014/main" id="{B1737DFD-7A3A-4A4D-A883-47690555B1C7}"/>
              </a:ext>
            </a:extLst>
          </p:cNvPr>
          <p:cNvSpPr>
            <a:spLocks noGrp="1"/>
          </p:cNvSpPr>
          <p:nvPr>
            <p:ph idx="1"/>
          </p:nvPr>
        </p:nvSpPr>
        <p:spPr/>
        <p:txBody>
          <a:bodyPr/>
          <a:lstStyle/>
          <a:p>
            <a:pPr marL="514350" indent="-514350">
              <a:buAutoNum type="arabicPeriod"/>
            </a:pPr>
            <a:r>
              <a:rPr lang="en-US"/>
              <a:t>C</a:t>
            </a:r>
          </a:p>
          <a:p>
            <a:pPr marL="514350" indent="-514350">
              <a:buAutoNum type="arabicPeriod"/>
            </a:pPr>
            <a:r>
              <a:rPr lang="en-US"/>
              <a:t>F</a:t>
            </a:r>
          </a:p>
          <a:p>
            <a:pPr marL="514350" indent="-514350">
              <a:buAutoNum type="arabicPeriod"/>
            </a:pPr>
            <a:r>
              <a:rPr lang="en-US"/>
              <a:t>A</a:t>
            </a:r>
          </a:p>
          <a:p>
            <a:pPr marL="514350" indent="-514350">
              <a:buAutoNum type="arabicPeriod"/>
            </a:pPr>
            <a:r>
              <a:rPr lang="en-US"/>
              <a:t>d</a:t>
            </a:r>
            <a:endParaRPr lang="en-PK"/>
          </a:p>
        </p:txBody>
      </p:sp>
    </p:spTree>
    <p:extLst>
      <p:ext uri="{BB962C8B-B14F-4D97-AF65-F5344CB8AC3E}">
        <p14:creationId xmlns:p14="http://schemas.microsoft.com/office/powerpoint/2010/main" val="189941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2060"/>
                </a:solidFill>
              </a:rPr>
              <a:t>Learning Resources</a:t>
            </a:r>
          </a:p>
        </p:txBody>
      </p:sp>
      <p:sp>
        <p:nvSpPr>
          <p:cNvPr id="3" name="Content Placeholder 2"/>
          <p:cNvSpPr>
            <a:spLocks noGrp="1"/>
          </p:cNvSpPr>
          <p:nvPr>
            <p:ph idx="1"/>
          </p:nvPr>
        </p:nvSpPr>
        <p:spPr/>
        <p:txBody>
          <a:bodyPr>
            <a:normAutofit fontScale="92500" lnSpcReduction="10000"/>
          </a:bodyPr>
          <a:lstStyle/>
          <a:p>
            <a:pPr marL="0" indent="0">
              <a:buNone/>
            </a:pPr>
            <a:endParaRPr lang="en-US"/>
          </a:p>
          <a:p>
            <a:pPr marL="0" indent="0">
              <a:buNone/>
            </a:pPr>
            <a:endParaRPr lang="en-US"/>
          </a:p>
          <a:p>
            <a:pPr marL="0" indent="0">
              <a:buNone/>
            </a:pPr>
            <a:r>
              <a:rPr lang="en-US"/>
              <a:t>1.Clinically Oriented Anatomy by Keith Moore 9th edition.</a:t>
            </a:r>
          </a:p>
          <a:p>
            <a:pPr marL="0" indent="0">
              <a:buNone/>
            </a:pPr>
            <a:endParaRPr lang="en-US"/>
          </a:p>
          <a:p>
            <a:pPr marL="0" indent="0">
              <a:buNone/>
            </a:pPr>
            <a:r>
              <a:rPr lang="en-US"/>
              <a:t>2.Cunningham’s Manual of Practical Anatomy by G.J. </a:t>
            </a:r>
            <a:r>
              <a:rPr lang="en-US" err="1"/>
              <a:t>Romanes</a:t>
            </a:r>
            <a:r>
              <a:rPr lang="en-US"/>
              <a:t>, 16th edition, Vol-I, II and III</a:t>
            </a:r>
          </a:p>
          <a:p>
            <a:pPr marL="0" indent="0">
              <a:buNone/>
            </a:pPr>
            <a:endParaRPr lang="en-US"/>
          </a:p>
          <a:p>
            <a:pPr marL="0" indent="0">
              <a:buNone/>
            </a:pPr>
            <a:r>
              <a:rPr lang="en-US"/>
              <a:t>3.http://www.anatomyzone.com 3D anatomy</a:t>
            </a:r>
          </a:p>
          <a:p>
            <a:pPr marL="0" indent="0">
              <a:buNone/>
            </a:pPr>
            <a:endParaRPr lang="en-US"/>
          </a:p>
          <a:p>
            <a:pPr marL="0" indent="0">
              <a:buNone/>
            </a:pPr>
            <a:r>
              <a:rPr lang="en-US"/>
              <a:t>https://teachmeanatomy.info</a:t>
            </a:r>
          </a:p>
          <a:p>
            <a:pPr marL="0" indent="0">
              <a:buNone/>
            </a:pPr>
            <a:endParaRPr lang="en-US"/>
          </a:p>
        </p:txBody>
      </p:sp>
      <p:sp>
        <p:nvSpPr>
          <p:cNvPr id="5" name="Slide Number Placeholder 4">
            <a:extLst>
              <a:ext uri="{FF2B5EF4-FFF2-40B4-BE49-F238E27FC236}">
                <a16:creationId xmlns:a16="http://schemas.microsoft.com/office/drawing/2014/main" id="{4CEEDCC5-CC9C-4680-BB1D-D92E2031CA0F}"/>
              </a:ext>
            </a:extLst>
          </p:cNvPr>
          <p:cNvSpPr>
            <a:spLocks noGrp="1"/>
          </p:cNvSpPr>
          <p:nvPr>
            <p:ph type="sldNum" sz="quarter" idx="12"/>
          </p:nvPr>
        </p:nvSpPr>
        <p:spPr/>
        <p:txBody>
          <a:bodyPr/>
          <a:lstStyle/>
          <a:p>
            <a:fld id="{33F258A4-93E7-48C4-BC13-30970DC65C9C}" type="slidenum">
              <a:rPr lang="en-US" smtClean="0"/>
              <a:t>27</a:t>
            </a:fld>
            <a:endParaRPr lang="en-US"/>
          </a:p>
        </p:txBody>
      </p:sp>
    </p:spTree>
    <p:extLst>
      <p:ext uri="{BB962C8B-B14F-4D97-AF65-F5344CB8AC3E}">
        <p14:creationId xmlns:p14="http://schemas.microsoft.com/office/powerpoint/2010/main" val="414984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28AF-BC4C-42AA-A5FA-1B4B3D77A889}"/>
              </a:ext>
            </a:extLst>
          </p:cNvPr>
          <p:cNvSpPr>
            <a:spLocks noGrp="1"/>
          </p:cNvSpPr>
          <p:nvPr>
            <p:ph type="ctrTitle"/>
          </p:nvPr>
        </p:nvSpPr>
        <p:spPr/>
        <p:txBody>
          <a:bodyPr/>
          <a:lstStyle/>
          <a:p>
            <a:r>
              <a:rPr lang="en-US" b="1">
                <a:solidFill>
                  <a:srgbClr val="002060"/>
                </a:solidFill>
              </a:rPr>
              <a:t>Take Home Message</a:t>
            </a:r>
            <a:endParaRPr lang="en-PK" b="1">
              <a:solidFill>
                <a:srgbClr val="002060"/>
              </a:solidFill>
            </a:endParaRPr>
          </a:p>
        </p:txBody>
      </p:sp>
      <p:sp>
        <p:nvSpPr>
          <p:cNvPr id="6" name="Subtitle 5">
            <a:extLst>
              <a:ext uri="{FF2B5EF4-FFF2-40B4-BE49-F238E27FC236}">
                <a16:creationId xmlns:a16="http://schemas.microsoft.com/office/drawing/2014/main" id="{6786F29C-98F6-4988-9494-7E3121A23C0E}"/>
              </a:ext>
            </a:extLst>
          </p:cNvPr>
          <p:cNvSpPr>
            <a:spLocks noGrp="1"/>
          </p:cNvSpPr>
          <p:nvPr>
            <p:ph type="subTitle" idx="1"/>
          </p:nvPr>
        </p:nvSpPr>
        <p:spPr/>
        <p:txBody>
          <a:bodyPr/>
          <a:lstStyle/>
          <a:p>
            <a:endParaRPr lang="en-PK"/>
          </a:p>
        </p:txBody>
      </p:sp>
      <p:sp>
        <p:nvSpPr>
          <p:cNvPr id="5" name="Slide Number Placeholder 4">
            <a:extLst>
              <a:ext uri="{FF2B5EF4-FFF2-40B4-BE49-F238E27FC236}">
                <a16:creationId xmlns:a16="http://schemas.microsoft.com/office/drawing/2014/main" id="{ECCEA920-CF75-425A-AFF8-997C31E88A24}"/>
              </a:ext>
            </a:extLst>
          </p:cNvPr>
          <p:cNvSpPr>
            <a:spLocks noGrp="1"/>
          </p:cNvSpPr>
          <p:nvPr>
            <p:ph type="sldNum" sz="quarter" idx="12"/>
          </p:nvPr>
        </p:nvSpPr>
        <p:spPr/>
        <p:txBody>
          <a:bodyPr/>
          <a:lstStyle/>
          <a:p>
            <a:fld id="{33F258A4-93E7-48C4-BC13-30970DC65C9C}" type="slidenum">
              <a:rPr lang="en-US" smtClean="0"/>
              <a:t>28</a:t>
            </a:fld>
            <a:endParaRPr lang="en-US"/>
          </a:p>
        </p:txBody>
      </p:sp>
    </p:spTree>
    <p:extLst>
      <p:ext uri="{BB962C8B-B14F-4D97-AF65-F5344CB8AC3E}">
        <p14:creationId xmlns:p14="http://schemas.microsoft.com/office/powerpoint/2010/main" val="291067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610C-6277-4AE0-BA80-CD90CFFB0D75}"/>
              </a:ext>
            </a:extLst>
          </p:cNvPr>
          <p:cNvSpPr>
            <a:spLocks noGrp="1"/>
          </p:cNvSpPr>
          <p:nvPr>
            <p:ph type="title"/>
          </p:nvPr>
        </p:nvSpPr>
        <p:spPr/>
        <p:txBody>
          <a:bodyPr/>
          <a:lstStyle/>
          <a:p>
            <a:endParaRPr lang="en-PK"/>
          </a:p>
        </p:txBody>
      </p:sp>
      <p:pic>
        <p:nvPicPr>
          <p:cNvPr id="6" name="Content Placeholder 5">
            <a:extLst>
              <a:ext uri="{FF2B5EF4-FFF2-40B4-BE49-F238E27FC236}">
                <a16:creationId xmlns:a16="http://schemas.microsoft.com/office/drawing/2014/main" id="{D882A141-DAEC-4EF5-B0C5-FD2DFF0A6A3B}"/>
              </a:ext>
            </a:extLst>
          </p:cNvPr>
          <p:cNvPicPr>
            <a:picLocks noGrp="1" noChangeAspect="1"/>
          </p:cNvPicPr>
          <p:nvPr>
            <p:ph idx="1"/>
          </p:nvPr>
        </p:nvPicPr>
        <p:blipFill>
          <a:blip r:embed="rId2"/>
          <a:stretch>
            <a:fillRect/>
          </a:stretch>
        </p:blipFill>
        <p:spPr>
          <a:xfrm>
            <a:off x="838200" y="750013"/>
            <a:ext cx="11079822" cy="5742862"/>
          </a:xfrm>
          <a:prstGeom prst="rect">
            <a:avLst/>
          </a:prstGeom>
        </p:spPr>
      </p:pic>
      <p:sp>
        <p:nvSpPr>
          <p:cNvPr id="5" name="Slide Number Placeholder 4">
            <a:extLst>
              <a:ext uri="{FF2B5EF4-FFF2-40B4-BE49-F238E27FC236}">
                <a16:creationId xmlns:a16="http://schemas.microsoft.com/office/drawing/2014/main" id="{F768FC44-F6BA-4C0E-AEB0-4A97797671B1}"/>
              </a:ext>
            </a:extLst>
          </p:cNvPr>
          <p:cNvSpPr>
            <a:spLocks noGrp="1"/>
          </p:cNvSpPr>
          <p:nvPr>
            <p:ph type="sldNum" sz="quarter" idx="12"/>
          </p:nvPr>
        </p:nvSpPr>
        <p:spPr/>
        <p:txBody>
          <a:bodyPr/>
          <a:lstStyle/>
          <a:p>
            <a:fld id="{33F258A4-93E7-48C4-BC13-30970DC65C9C}" type="slidenum">
              <a:rPr lang="en-US" smtClean="0"/>
              <a:t>29</a:t>
            </a:fld>
            <a:endParaRPr lang="en-US"/>
          </a:p>
        </p:txBody>
      </p:sp>
    </p:spTree>
    <p:extLst>
      <p:ext uri="{BB962C8B-B14F-4D97-AF65-F5344CB8AC3E}">
        <p14:creationId xmlns:p14="http://schemas.microsoft.com/office/powerpoint/2010/main" val="40984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56E36F-AA30-487B-BFA9-8769FB1DC23F}"/>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5" name="Content Placeholder 4">
            <a:extLst>
              <a:ext uri="{FF2B5EF4-FFF2-40B4-BE49-F238E27FC236}">
                <a16:creationId xmlns:a16="http://schemas.microsoft.com/office/drawing/2014/main" id="{258DA817-BB4D-4123-9F38-CB3FA84EB5A6}"/>
              </a:ext>
            </a:extLst>
          </p:cNvPr>
          <p:cNvPicPr>
            <a:picLocks noChangeAspect="1"/>
          </p:cNvPicPr>
          <p:nvPr/>
        </p:nvPicPr>
        <p:blipFill rotWithShape="1">
          <a:blip r:embed="rId2"/>
          <a:srcRect l="23645" t="29729" r="21182" b="8865"/>
          <a:stretch/>
        </p:blipFill>
        <p:spPr>
          <a:xfrm>
            <a:off x="1828800" y="533400"/>
            <a:ext cx="8534397" cy="5715000"/>
          </a:xfrm>
          <a:prstGeom prst="rect">
            <a:avLst/>
          </a:prstGeom>
        </p:spPr>
      </p:pic>
    </p:spTree>
    <p:extLst>
      <p:ext uri="{BB962C8B-B14F-4D97-AF65-F5344CB8AC3E}">
        <p14:creationId xmlns:p14="http://schemas.microsoft.com/office/powerpoint/2010/main" val="3344621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8F41-432C-4911-9D4E-038E21AB8F33}"/>
              </a:ext>
            </a:extLst>
          </p:cNvPr>
          <p:cNvSpPr>
            <a:spLocks noGrp="1"/>
          </p:cNvSpPr>
          <p:nvPr>
            <p:ph type="title"/>
          </p:nvPr>
        </p:nvSpPr>
        <p:spPr/>
        <p:txBody>
          <a:bodyPr/>
          <a:lstStyle/>
          <a:p>
            <a:endParaRPr lang="en-PK"/>
          </a:p>
        </p:txBody>
      </p:sp>
      <p:sp>
        <p:nvSpPr>
          <p:cNvPr id="4" name="Content Placeholder 3">
            <a:extLst>
              <a:ext uri="{FF2B5EF4-FFF2-40B4-BE49-F238E27FC236}">
                <a16:creationId xmlns:a16="http://schemas.microsoft.com/office/drawing/2014/main" id="{1C6C3921-3310-4C13-87AF-572995FFF8BD}"/>
              </a:ext>
            </a:extLst>
          </p:cNvPr>
          <p:cNvSpPr>
            <a:spLocks noGrp="1"/>
          </p:cNvSpPr>
          <p:nvPr>
            <p:ph sz="half" idx="2"/>
          </p:nvPr>
        </p:nvSpPr>
        <p:spPr/>
        <p:txBody>
          <a:bodyPr/>
          <a:lstStyle/>
          <a:p>
            <a:endParaRPr lang="en-PK"/>
          </a:p>
        </p:txBody>
      </p:sp>
      <p:pic>
        <p:nvPicPr>
          <p:cNvPr id="8" name="Content Placeholder 7">
            <a:extLst>
              <a:ext uri="{FF2B5EF4-FFF2-40B4-BE49-F238E27FC236}">
                <a16:creationId xmlns:a16="http://schemas.microsoft.com/office/drawing/2014/main" id="{5B404949-38AE-4604-ADE7-7D977F8617F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43837" y="154111"/>
            <a:ext cx="12113230" cy="685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87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3" name="Content Placeholder 2"/>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27A24C2-2B2E-D8DF-26D1-8E0066161E5E}"/>
              </a:ext>
            </a:extLst>
          </p:cNvPr>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1C3CE325-6B82-1E42-2581-C9D2A7F68D4F}"/>
              </a:ext>
            </a:extLst>
          </p:cNvPr>
          <p:cNvSpPr>
            <a:spLocks noGrp="1"/>
          </p:cNvSpPr>
          <p:nvPr>
            <p:ph type="sldNum" sz="quarter" idx="12"/>
          </p:nvPr>
        </p:nvSpPr>
        <p:spPr/>
        <p:txBody>
          <a:bodyPr/>
          <a:lstStyle/>
          <a:p>
            <a:fld id="{C8C81BB8-9065-4A6D-9351-348E9F8C7929}" type="slidenum">
              <a:rPr lang="en-US" smtClean="0"/>
              <a:pPr/>
              <a:t>31</a:t>
            </a:fld>
            <a:endParaRPr lang="en-US"/>
          </a:p>
        </p:txBody>
      </p:sp>
    </p:spTree>
    <p:extLst>
      <p:ext uri="{BB962C8B-B14F-4D97-AF65-F5344CB8AC3E}">
        <p14:creationId xmlns:p14="http://schemas.microsoft.com/office/powerpoint/2010/main" val="180919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sz="3600" b="1">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2152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96001" y="1295401"/>
            <a:ext cx="4114799" cy="5262979"/>
          </a:xfrm>
          <a:prstGeom prst="rect">
            <a:avLst/>
          </a:prstGeom>
        </p:spPr>
        <p:txBody>
          <a:bodyPr wrap="square">
            <a:spAutoFit/>
          </a:bodyPr>
          <a:lstStyle/>
          <a:p>
            <a:pPr marL="285750" indent="-285750">
              <a:buFont typeface="Arial" panose="020B0604020202020204" pitchFamily="34" charset="0"/>
              <a:buChar char="•"/>
              <a:defRPr/>
            </a:pPr>
            <a:r>
              <a:rPr lang="en-US" altLang="en-US" sz="2800">
                <a:solidFill>
                  <a:prstClr val="black"/>
                </a:solidFill>
                <a:latin typeface="Calibri"/>
              </a:rPr>
              <a:t>To impart evidence based research oriented medical education</a:t>
            </a:r>
          </a:p>
          <a:p>
            <a:pPr marL="285750" indent="-285750">
              <a:buFont typeface="Arial" panose="020B0604020202020204" pitchFamily="34" charset="0"/>
              <a:buChar char="•"/>
              <a:defRPr/>
            </a:pPr>
            <a:endParaRPr lang="en-US" altLang="en-US" sz="2800">
              <a:solidFill>
                <a:prstClr val="black"/>
              </a:solidFill>
              <a:latin typeface="Calibri"/>
            </a:endParaRPr>
          </a:p>
          <a:p>
            <a:pPr marL="285750" indent="-285750">
              <a:buFont typeface="Arial" panose="020B0604020202020204" pitchFamily="34" charset="0"/>
              <a:buChar char="•"/>
              <a:defRPr/>
            </a:pPr>
            <a:r>
              <a:rPr lang="en-US" altLang="en-US" sz="2800">
                <a:solidFill>
                  <a:prstClr val="black"/>
                </a:solidFill>
                <a:latin typeface="Calibri"/>
              </a:rPr>
              <a:t>To provide best possible patient care</a:t>
            </a:r>
          </a:p>
          <a:p>
            <a:pPr marL="285750" indent="-285750">
              <a:buFont typeface="Arial" panose="020B0604020202020204" pitchFamily="34" charset="0"/>
              <a:buChar char="•"/>
              <a:defRPr/>
            </a:pPr>
            <a:endParaRPr lang="en-US" altLang="en-US" sz="2800">
              <a:solidFill>
                <a:prstClr val="black"/>
              </a:solidFill>
              <a:latin typeface="Calibri"/>
            </a:endParaRPr>
          </a:p>
          <a:p>
            <a:pPr marL="285750" indent="-285750">
              <a:buFont typeface="Arial" panose="020B0604020202020204" pitchFamily="34" charset="0"/>
              <a:buChar char="•"/>
              <a:defRPr/>
            </a:pPr>
            <a:r>
              <a:rPr lang="en-US" altLang="en-US" sz="2800">
                <a:solidFill>
                  <a:prstClr val="black"/>
                </a:solidFill>
                <a:latin typeface="Calibri"/>
              </a:rPr>
              <a:t>To inculcate the values of mutual respect and ethical practice of medicine</a:t>
            </a:r>
          </a:p>
          <a:p>
            <a:pPr marL="285750" indent="-285750">
              <a:buFont typeface="Arial" panose="020B0604020202020204" pitchFamily="34" charset="0"/>
              <a:buChar char="•"/>
              <a:defRPr/>
            </a:pPr>
            <a:endParaRPr lang="en-US" altLang="en-US" sz="2800">
              <a:solidFill>
                <a:prstClr val="black"/>
              </a:solidFill>
              <a:latin typeface="Calibri"/>
            </a:endParaRPr>
          </a:p>
        </p:txBody>
      </p:sp>
      <p:sp>
        <p:nvSpPr>
          <p:cNvPr id="3" name="Footer Placeholder 2">
            <a:extLst>
              <a:ext uri="{FF2B5EF4-FFF2-40B4-BE49-F238E27FC236}">
                <a16:creationId xmlns:a16="http://schemas.microsoft.com/office/drawing/2014/main" id="{E17918A6-395C-B7CB-8A2B-5C2DB95FEAAB}"/>
              </a:ext>
            </a:extLst>
          </p:cNvPr>
          <p:cNvSpPr>
            <a:spLocks noGrp="1"/>
          </p:cNvSpPr>
          <p:nvPr>
            <p:ph type="ftr" sz="quarter" idx="11"/>
          </p:nvPr>
        </p:nvSpPr>
        <p:spPr/>
        <p:txBody>
          <a:bodyPr/>
          <a:lstStyle/>
          <a:p>
            <a:r>
              <a:rPr lang="en-US"/>
              <a:t>1</a:t>
            </a:r>
          </a:p>
        </p:txBody>
      </p:sp>
      <p:sp>
        <p:nvSpPr>
          <p:cNvPr id="6" name="Slide Number Placeholder 5">
            <a:extLst>
              <a:ext uri="{FF2B5EF4-FFF2-40B4-BE49-F238E27FC236}">
                <a16:creationId xmlns:a16="http://schemas.microsoft.com/office/drawing/2014/main" id="{AC82DA5A-32A2-C055-F31A-CCBA0A69DFC6}"/>
              </a:ext>
            </a:extLst>
          </p:cNvPr>
          <p:cNvSpPr>
            <a:spLocks noGrp="1"/>
          </p:cNvSpPr>
          <p:nvPr>
            <p:ph type="sldNum" sz="quarter" idx="12"/>
          </p:nvPr>
        </p:nvSpPr>
        <p:spPr/>
        <p:txBody>
          <a:bodyPr/>
          <a:lstStyle/>
          <a:p>
            <a:fld id="{C8C81BB8-9065-4A6D-9351-348E9F8C7929}" type="slidenum">
              <a:rPr lang="en-US" smtClean="0"/>
              <a:pPr/>
              <a:t>4</a:t>
            </a:fld>
            <a:endParaRPr lang="en-US"/>
          </a:p>
        </p:txBody>
      </p:sp>
    </p:spTree>
    <p:extLst>
      <p:ext uri="{BB962C8B-B14F-4D97-AF65-F5344CB8AC3E}">
        <p14:creationId xmlns:p14="http://schemas.microsoft.com/office/powerpoint/2010/main" val="188685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a:latin typeface="+mn-lt"/>
              </a:rPr>
              <a:t>Professor Umar Model of Integrated Lecture</a:t>
            </a:r>
          </a:p>
        </p:txBody>
      </p:sp>
      <p:sp>
        <p:nvSpPr>
          <p:cNvPr id="2" name="Footer Placeholder 1">
            <a:extLst>
              <a:ext uri="{FF2B5EF4-FFF2-40B4-BE49-F238E27FC236}">
                <a16:creationId xmlns:a16="http://schemas.microsoft.com/office/drawing/2014/main" id="{730FE5C3-732D-E456-5CA4-DAB518CF5CC0}"/>
              </a:ext>
            </a:extLst>
          </p:cNvPr>
          <p:cNvSpPr>
            <a:spLocks noGrp="1"/>
          </p:cNvSpPr>
          <p:nvPr>
            <p:ph type="ftr" sz="quarter" idx="11"/>
          </p:nvPr>
        </p:nvSpPr>
        <p:spPr/>
        <p:txBody>
          <a:bodyPr/>
          <a:lstStyle/>
          <a:p>
            <a:r>
              <a:rPr lang="en-US"/>
              <a:t>1</a:t>
            </a:r>
          </a:p>
        </p:txBody>
      </p:sp>
      <p:sp>
        <p:nvSpPr>
          <p:cNvPr id="3" name="Slide Number Placeholder 2">
            <a:extLst>
              <a:ext uri="{FF2B5EF4-FFF2-40B4-BE49-F238E27FC236}">
                <a16:creationId xmlns:a16="http://schemas.microsoft.com/office/drawing/2014/main" id="{1BDCD36C-6568-28B8-85C5-674D59E77894}"/>
              </a:ext>
            </a:extLst>
          </p:cNvPr>
          <p:cNvSpPr>
            <a:spLocks noGrp="1"/>
          </p:cNvSpPr>
          <p:nvPr>
            <p:ph type="sldNum" sz="quarter" idx="12"/>
          </p:nvPr>
        </p:nvSpPr>
        <p:spPr/>
        <p:txBody>
          <a:bodyPr/>
          <a:lstStyle/>
          <a:p>
            <a:fld id="{C8C81BB8-9065-4A6D-9351-348E9F8C7929}" type="slidenum">
              <a:rPr lang="en-US" smtClean="0"/>
              <a:pPr/>
              <a:t>5</a:t>
            </a:fld>
            <a:endParaRPr lang="en-US"/>
          </a:p>
        </p:txBody>
      </p:sp>
    </p:spTree>
    <p:extLst>
      <p:ext uri="{BB962C8B-B14F-4D97-AF65-F5344CB8AC3E}">
        <p14:creationId xmlns:p14="http://schemas.microsoft.com/office/powerpoint/2010/main" val="26607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2060"/>
                </a:solidFill>
              </a:rPr>
              <a:t>Learning Objectives</a:t>
            </a:r>
          </a:p>
        </p:txBody>
      </p:sp>
      <p:sp>
        <p:nvSpPr>
          <p:cNvPr id="3" name="Content Placeholder 2"/>
          <p:cNvSpPr>
            <a:spLocks noGrp="1"/>
          </p:cNvSpPr>
          <p:nvPr>
            <p:ph idx="1"/>
          </p:nvPr>
        </p:nvSpPr>
        <p:spPr/>
        <p:txBody>
          <a:bodyPr/>
          <a:lstStyle/>
          <a:p>
            <a:pPr fontAlgn="t"/>
            <a:endParaRPr lang="en-PK"/>
          </a:p>
          <a:p>
            <a:pPr fontAlgn="t"/>
            <a:r>
              <a:rPr lang="en-US"/>
              <a:t>Identify dense regular and irregular connective tissue under microscope.</a:t>
            </a:r>
            <a:endParaRPr lang="en-PK"/>
          </a:p>
          <a:p>
            <a:pPr fontAlgn="t"/>
            <a:r>
              <a:rPr lang="en-US"/>
              <a:t>Illustrate histological structure of dense regular and irregular connective tissue.</a:t>
            </a:r>
            <a:endParaRPr lang="en-PK"/>
          </a:p>
          <a:p>
            <a:pPr fontAlgn="t"/>
            <a:r>
              <a:rPr lang="en-US"/>
              <a:t>Write two points of identification.</a:t>
            </a:r>
            <a:endParaRPr lang="en-PK"/>
          </a:p>
          <a:p>
            <a:pPr fontAlgn="t"/>
            <a:r>
              <a:rPr lang="en-US"/>
              <a:t>Differentiate between dense regular and irregular connective tissue </a:t>
            </a:r>
            <a:endParaRPr lang="en-PK"/>
          </a:p>
          <a:p>
            <a:pPr marL="0" indent="0" fontAlgn="t">
              <a:buNone/>
            </a:pPr>
            <a:r>
              <a:rPr lang="en-US"/>
              <a:t>Microscopically.</a:t>
            </a:r>
            <a:endParaRPr lang="en-PK"/>
          </a:p>
          <a:p>
            <a:pPr fontAlgn="t"/>
            <a:r>
              <a:rPr lang="en-US"/>
              <a:t>Focus the slide.</a:t>
            </a:r>
            <a:endParaRPr lang="en-PK"/>
          </a:p>
          <a:p>
            <a:pPr marL="514350" indent="-514350">
              <a:buAutoNum type="arabicPeriod"/>
            </a:pPr>
            <a:endParaRPr lang="en-US"/>
          </a:p>
        </p:txBody>
      </p:sp>
      <p:sp>
        <p:nvSpPr>
          <p:cNvPr id="5" name="Slide Number Placeholder 4">
            <a:extLst>
              <a:ext uri="{FF2B5EF4-FFF2-40B4-BE49-F238E27FC236}">
                <a16:creationId xmlns:a16="http://schemas.microsoft.com/office/drawing/2014/main" id="{8EF29C07-7AC2-49AF-A468-7FD33E1C76B2}"/>
              </a:ext>
            </a:extLst>
          </p:cNvPr>
          <p:cNvSpPr>
            <a:spLocks noGrp="1"/>
          </p:cNvSpPr>
          <p:nvPr>
            <p:ph type="sldNum" sz="quarter" idx="12"/>
          </p:nvPr>
        </p:nvSpPr>
        <p:spPr/>
        <p:txBody>
          <a:bodyPr/>
          <a:lstStyle/>
          <a:p>
            <a:fld id="{33F258A4-93E7-48C4-BC13-30970DC65C9C}" type="slidenum">
              <a:rPr lang="en-US" smtClean="0"/>
              <a:t>6</a:t>
            </a:fld>
            <a:endParaRPr lang="en-US"/>
          </a:p>
        </p:txBody>
      </p:sp>
    </p:spTree>
    <p:extLst>
      <p:ext uri="{BB962C8B-B14F-4D97-AF65-F5344CB8AC3E}">
        <p14:creationId xmlns:p14="http://schemas.microsoft.com/office/powerpoint/2010/main" val="217005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FF01C5-C387-4DEB-9801-93B960D0B1BB}"/>
              </a:ext>
            </a:extLst>
          </p:cNvPr>
          <p:cNvSpPr>
            <a:spLocks noGrp="1"/>
          </p:cNvSpPr>
          <p:nvPr>
            <p:ph type="title"/>
          </p:nvPr>
        </p:nvSpPr>
        <p:spPr/>
        <p:txBody>
          <a:bodyPr/>
          <a:lstStyle/>
          <a:p>
            <a:r>
              <a:rPr lang="en-US"/>
              <a:t>               </a:t>
            </a:r>
            <a:r>
              <a:rPr lang="en-GB" sz="3200" b="1" kern="1200">
                <a:solidFill>
                  <a:schemeClr val="tx1"/>
                </a:solidFill>
                <a:latin typeface="Segoe UI" panose="020B0502040204020203" pitchFamily="34" charset="0"/>
                <a:cs typeface="Segoe UI" panose="020B0502040204020203" pitchFamily="34" charset="0"/>
              </a:rPr>
              <a:t>Core</a:t>
            </a:r>
            <a:r>
              <a:rPr lang="en-GB" sz="3200" b="1" kern="1200">
                <a:solidFill>
                  <a:schemeClr val="bg1"/>
                </a:solidFill>
                <a:latin typeface="Segoe UI" panose="020B0502040204020203" pitchFamily="34" charset="0"/>
                <a:cs typeface="Segoe UI" panose="020B0502040204020203" pitchFamily="34" charset="0"/>
              </a:rPr>
              <a:t> </a:t>
            </a:r>
            <a:r>
              <a:rPr lang="en-GB" sz="3200" b="1">
                <a:solidFill>
                  <a:schemeClr val="tx1"/>
                </a:solidFill>
                <a:latin typeface="Segoe UI" panose="020B0502040204020203" pitchFamily="34" charset="0"/>
                <a:cs typeface="Segoe UI" panose="020B0502040204020203" pitchFamily="34" charset="0"/>
              </a:rPr>
              <a:t>Knowledge</a:t>
            </a:r>
            <a:br>
              <a:rPr lang="en-GB" sz="3200" kern="1200">
                <a:solidFill>
                  <a:schemeClr val="tx1"/>
                </a:solidFill>
              </a:rPr>
            </a:br>
            <a:endParaRPr lang="x-none" sz="3200"/>
          </a:p>
        </p:txBody>
      </p:sp>
      <p:sp>
        <p:nvSpPr>
          <p:cNvPr id="5" name="Text Placeholder 4">
            <a:extLst>
              <a:ext uri="{FF2B5EF4-FFF2-40B4-BE49-F238E27FC236}">
                <a16:creationId xmlns:a16="http://schemas.microsoft.com/office/drawing/2014/main" id="{6208A602-7B2B-474F-81DF-E15A071D8C87}"/>
              </a:ext>
            </a:extLst>
          </p:cNvPr>
          <p:cNvSpPr>
            <a:spLocks noGrp="1"/>
          </p:cNvSpPr>
          <p:nvPr>
            <p:ph type="body" idx="1"/>
          </p:nvPr>
        </p:nvSpPr>
        <p:spPr/>
        <p:txBody>
          <a:bodyPr/>
          <a:lstStyle/>
          <a:p>
            <a:endParaRPr lang="x-none"/>
          </a:p>
        </p:txBody>
      </p:sp>
      <p:sp>
        <p:nvSpPr>
          <p:cNvPr id="2" name="Footer Placeholder 1">
            <a:extLst>
              <a:ext uri="{FF2B5EF4-FFF2-40B4-BE49-F238E27FC236}">
                <a16:creationId xmlns:a16="http://schemas.microsoft.com/office/drawing/2014/main" id="{0BA6EF5C-D559-9B81-0D87-067854AF46EE}"/>
              </a:ext>
            </a:extLst>
          </p:cNvPr>
          <p:cNvSpPr>
            <a:spLocks noGrp="1"/>
          </p:cNvSpPr>
          <p:nvPr>
            <p:ph type="ftr" sz="quarter" idx="11"/>
          </p:nvPr>
        </p:nvSpPr>
        <p:spPr/>
        <p:txBody>
          <a:bodyPr/>
          <a:lstStyle/>
          <a:p>
            <a:r>
              <a:rPr lang="en-US"/>
              <a:t>1</a:t>
            </a:r>
          </a:p>
        </p:txBody>
      </p:sp>
      <p:sp>
        <p:nvSpPr>
          <p:cNvPr id="3" name="Slide Number Placeholder 2">
            <a:extLst>
              <a:ext uri="{FF2B5EF4-FFF2-40B4-BE49-F238E27FC236}">
                <a16:creationId xmlns:a16="http://schemas.microsoft.com/office/drawing/2014/main" id="{1EEE5808-A697-47C8-62DC-D17667A10B6C}"/>
              </a:ext>
            </a:extLst>
          </p:cNvPr>
          <p:cNvSpPr>
            <a:spLocks noGrp="1"/>
          </p:cNvSpPr>
          <p:nvPr>
            <p:ph type="sldNum" sz="quarter" idx="12"/>
          </p:nvPr>
        </p:nvSpPr>
        <p:spPr/>
        <p:txBody>
          <a:bodyPr/>
          <a:lstStyle/>
          <a:p>
            <a:fld id="{C8C81BB8-9065-4A6D-9351-348E9F8C7929}" type="slidenum">
              <a:rPr lang="en-US" smtClean="0"/>
              <a:pPr/>
              <a:t>7</a:t>
            </a:fld>
            <a:endParaRPr lang="en-US"/>
          </a:p>
        </p:txBody>
      </p:sp>
    </p:spTree>
    <p:extLst>
      <p:ext uri="{BB962C8B-B14F-4D97-AF65-F5344CB8AC3E}">
        <p14:creationId xmlns:p14="http://schemas.microsoft.com/office/powerpoint/2010/main" val="193670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0D73-5022-468F-B585-B171315E0751}"/>
              </a:ext>
            </a:extLst>
          </p:cNvPr>
          <p:cNvSpPr>
            <a:spLocks noGrp="1"/>
          </p:cNvSpPr>
          <p:nvPr>
            <p:ph type="title"/>
          </p:nvPr>
        </p:nvSpPr>
        <p:spPr/>
        <p:txBody>
          <a:bodyPr/>
          <a:lstStyle/>
          <a:p>
            <a:r>
              <a:rPr lang="en-US" sz="2800"/>
              <a:t> </a:t>
            </a:r>
            <a:r>
              <a:rPr lang="en-GB" sz="2800" b="1" kern="1200">
                <a:solidFill>
                  <a:schemeClr val="tx1"/>
                </a:solidFill>
                <a:latin typeface="Segoe UI" panose="020B0502040204020203" pitchFamily="34" charset="0"/>
                <a:cs typeface="Segoe UI" panose="020B0502040204020203" pitchFamily="34" charset="0"/>
              </a:rPr>
              <a:t>Core</a:t>
            </a:r>
            <a:r>
              <a:rPr lang="en-GB" sz="2800" b="1" kern="1200">
                <a:solidFill>
                  <a:schemeClr val="bg1"/>
                </a:solidFill>
                <a:latin typeface="Segoe UI" panose="020B0502040204020203" pitchFamily="34" charset="0"/>
                <a:cs typeface="Segoe UI" panose="020B0502040204020203" pitchFamily="34" charset="0"/>
              </a:rPr>
              <a:t> </a:t>
            </a:r>
            <a:r>
              <a:rPr lang="en-GB" sz="2800" b="1">
                <a:solidFill>
                  <a:schemeClr val="tx1"/>
                </a:solidFill>
                <a:latin typeface="Segoe UI" panose="020B0502040204020203" pitchFamily="34" charset="0"/>
                <a:cs typeface="Segoe UI" panose="020B0502040204020203" pitchFamily="34" charset="0"/>
              </a:rPr>
              <a:t>Knowledge</a:t>
            </a:r>
            <a:br>
              <a:rPr lang="en-US"/>
            </a:br>
            <a:r>
              <a:rPr lang="en-US" sz="2800"/>
              <a:t>Classification Of Connective Tissue</a:t>
            </a:r>
            <a:endParaRPr lang="en-PK" sz="2800"/>
          </a:p>
        </p:txBody>
      </p:sp>
      <p:pic>
        <p:nvPicPr>
          <p:cNvPr id="6" name="Content Placeholder 5">
            <a:extLst>
              <a:ext uri="{FF2B5EF4-FFF2-40B4-BE49-F238E27FC236}">
                <a16:creationId xmlns:a16="http://schemas.microsoft.com/office/drawing/2014/main" id="{5EA549A5-C1FF-4B25-B627-2DB8094D79BB}"/>
              </a:ext>
            </a:extLst>
          </p:cNvPr>
          <p:cNvPicPr>
            <a:picLocks noGrp="1" noChangeAspect="1"/>
          </p:cNvPicPr>
          <p:nvPr>
            <p:ph idx="1"/>
          </p:nvPr>
        </p:nvPicPr>
        <p:blipFill>
          <a:blip r:embed="rId2"/>
          <a:stretch>
            <a:fillRect/>
          </a:stretch>
        </p:blipFill>
        <p:spPr>
          <a:xfrm>
            <a:off x="0" y="1996439"/>
            <a:ext cx="11774184" cy="4359911"/>
          </a:xfrm>
          <a:prstGeom prst="rect">
            <a:avLst/>
          </a:prstGeom>
        </p:spPr>
      </p:pic>
      <p:sp>
        <p:nvSpPr>
          <p:cNvPr id="5" name="Slide Number Placeholder 4">
            <a:extLst>
              <a:ext uri="{FF2B5EF4-FFF2-40B4-BE49-F238E27FC236}">
                <a16:creationId xmlns:a16="http://schemas.microsoft.com/office/drawing/2014/main" id="{B6C055D0-FE03-43E5-8E39-44C8F1C5511D}"/>
              </a:ext>
            </a:extLst>
          </p:cNvPr>
          <p:cNvSpPr>
            <a:spLocks noGrp="1"/>
          </p:cNvSpPr>
          <p:nvPr>
            <p:ph type="sldNum" sz="quarter" idx="12"/>
          </p:nvPr>
        </p:nvSpPr>
        <p:spPr/>
        <p:txBody>
          <a:bodyPr/>
          <a:lstStyle/>
          <a:p>
            <a:fld id="{33F258A4-93E7-48C4-BC13-30970DC65C9C}" type="slidenum">
              <a:rPr lang="en-US" smtClean="0"/>
              <a:t>8</a:t>
            </a:fld>
            <a:endParaRPr lang="en-US"/>
          </a:p>
        </p:txBody>
      </p:sp>
    </p:spTree>
    <p:extLst>
      <p:ext uri="{BB962C8B-B14F-4D97-AF65-F5344CB8AC3E}">
        <p14:creationId xmlns:p14="http://schemas.microsoft.com/office/powerpoint/2010/main" val="125255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F7EA-F518-456D-BC07-7B8CF9F9B6CE}"/>
              </a:ext>
            </a:extLst>
          </p:cNvPr>
          <p:cNvSpPr>
            <a:spLocks noGrp="1"/>
          </p:cNvSpPr>
          <p:nvPr>
            <p:ph type="title"/>
          </p:nvPr>
        </p:nvSpPr>
        <p:spPr/>
        <p:txBody>
          <a:bodyPr>
            <a:normAutofit fontScale="90000"/>
          </a:bodyPr>
          <a:lstStyle/>
          <a:p>
            <a:r>
              <a:rPr lang="en-GB" sz="3200" b="1" kern="1200">
                <a:solidFill>
                  <a:schemeClr val="tx1"/>
                </a:solidFill>
                <a:latin typeface="Segoe UI" panose="020B0502040204020203" pitchFamily="34" charset="0"/>
                <a:cs typeface="Segoe UI" panose="020B0502040204020203" pitchFamily="34" charset="0"/>
              </a:rPr>
              <a:t>Core</a:t>
            </a:r>
            <a:r>
              <a:rPr lang="en-GB" sz="3200" b="1" kern="1200">
                <a:solidFill>
                  <a:schemeClr val="bg1"/>
                </a:solidFill>
                <a:latin typeface="Segoe UI" panose="020B0502040204020203" pitchFamily="34" charset="0"/>
                <a:cs typeface="Segoe UI" panose="020B0502040204020203" pitchFamily="34" charset="0"/>
              </a:rPr>
              <a:t> </a:t>
            </a:r>
            <a:r>
              <a:rPr lang="en-GB" sz="3200" b="1">
                <a:solidFill>
                  <a:schemeClr val="tx1"/>
                </a:solidFill>
                <a:latin typeface="Segoe UI" panose="020B0502040204020203" pitchFamily="34" charset="0"/>
                <a:cs typeface="Segoe UI" panose="020B0502040204020203" pitchFamily="34" charset="0"/>
              </a:rPr>
              <a:t>Knowledge</a:t>
            </a:r>
            <a:br>
              <a:rPr lang="en-GB" sz="3200" kern="1200">
                <a:solidFill>
                  <a:schemeClr val="tx1"/>
                </a:solidFill>
              </a:rPr>
            </a:br>
            <a:r>
              <a:rPr lang="en-US" sz="3200"/>
              <a:t>       </a:t>
            </a:r>
            <a:br>
              <a:rPr lang="en-US" sz="3200"/>
            </a:br>
            <a:r>
              <a:rPr lang="en-US" sz="3200"/>
              <a:t>                 </a:t>
            </a:r>
            <a:br>
              <a:rPr lang="en-US" sz="3200"/>
            </a:br>
            <a:r>
              <a:rPr lang="en-US" sz="3200"/>
              <a:t>                              Classification Of Connective Tissue</a:t>
            </a:r>
            <a:endParaRPr lang="x-none" sz="3200"/>
          </a:p>
        </p:txBody>
      </p:sp>
      <p:pic>
        <p:nvPicPr>
          <p:cNvPr id="4" name="Content Placeholder 3">
            <a:extLst>
              <a:ext uri="{FF2B5EF4-FFF2-40B4-BE49-F238E27FC236}">
                <a16:creationId xmlns:a16="http://schemas.microsoft.com/office/drawing/2014/main" id="{46A8BE7F-460E-4796-B965-4DCA5A8A3466}"/>
              </a:ext>
            </a:extLst>
          </p:cNvPr>
          <p:cNvPicPr>
            <a:picLocks noGrp="1" noChangeAspect="1"/>
          </p:cNvPicPr>
          <p:nvPr>
            <p:ph idx="1"/>
          </p:nvPr>
        </p:nvPicPr>
        <p:blipFill>
          <a:blip r:embed="rId2"/>
          <a:stretch>
            <a:fillRect/>
          </a:stretch>
        </p:blipFill>
        <p:spPr>
          <a:xfrm>
            <a:off x="838200" y="1818526"/>
            <a:ext cx="10617485" cy="4674349"/>
          </a:xfrm>
          <a:prstGeom prst="rect">
            <a:avLst/>
          </a:prstGeom>
        </p:spPr>
      </p:pic>
      <p:sp>
        <p:nvSpPr>
          <p:cNvPr id="3" name="Footer Placeholder 2">
            <a:extLst>
              <a:ext uri="{FF2B5EF4-FFF2-40B4-BE49-F238E27FC236}">
                <a16:creationId xmlns:a16="http://schemas.microsoft.com/office/drawing/2014/main" id="{E9F14682-A946-8B17-F290-AE78F28CD442}"/>
              </a:ext>
            </a:extLst>
          </p:cNvPr>
          <p:cNvSpPr>
            <a:spLocks noGrp="1"/>
          </p:cNvSpPr>
          <p:nvPr>
            <p:ph type="ftr" sz="quarter" idx="11"/>
          </p:nvPr>
        </p:nvSpPr>
        <p:spPr/>
        <p:txBody>
          <a:bodyPr/>
          <a:lstStyle/>
          <a:p>
            <a:r>
              <a:rPr lang="en-US"/>
              <a:t>1</a:t>
            </a:r>
          </a:p>
        </p:txBody>
      </p:sp>
      <p:sp>
        <p:nvSpPr>
          <p:cNvPr id="5" name="Slide Number Placeholder 4">
            <a:extLst>
              <a:ext uri="{FF2B5EF4-FFF2-40B4-BE49-F238E27FC236}">
                <a16:creationId xmlns:a16="http://schemas.microsoft.com/office/drawing/2014/main" id="{BC214A59-36F9-8D43-93AD-45356D9D0CFF}"/>
              </a:ext>
            </a:extLst>
          </p:cNvPr>
          <p:cNvSpPr>
            <a:spLocks noGrp="1"/>
          </p:cNvSpPr>
          <p:nvPr>
            <p:ph type="sldNum" sz="quarter" idx="12"/>
          </p:nvPr>
        </p:nvSpPr>
        <p:spPr/>
        <p:txBody>
          <a:bodyPr/>
          <a:lstStyle/>
          <a:p>
            <a:fld id="{C8C81BB8-9065-4A6D-9351-348E9F8C7929}" type="slidenum">
              <a:rPr lang="en-US" smtClean="0"/>
              <a:pPr/>
              <a:t>9</a:t>
            </a:fld>
            <a:endParaRPr lang="en-US"/>
          </a:p>
        </p:txBody>
      </p:sp>
    </p:spTree>
    <p:extLst>
      <p:ext uri="{BB962C8B-B14F-4D97-AF65-F5344CB8AC3E}">
        <p14:creationId xmlns:p14="http://schemas.microsoft.com/office/powerpoint/2010/main" val="2230648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1</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Muscloskeletal (MSK 1) Module 1st Year MBBS(LGIS) Connective Tissue II</vt:lpstr>
      <vt:lpstr>PowerPoint Presentation</vt:lpstr>
      <vt:lpstr>Motto, Vision, Dream</vt:lpstr>
      <vt:lpstr>PowerPoint Presentation</vt:lpstr>
      <vt:lpstr>Learning Objectives</vt:lpstr>
      <vt:lpstr>               Core Knowledge </vt:lpstr>
      <vt:lpstr> Core Knowledge Classification Of Connective Tissue</vt:lpstr>
      <vt:lpstr>Core Knowledge                                                         Classification Of Connective Tissue</vt:lpstr>
      <vt:lpstr>Core Knowledge </vt:lpstr>
      <vt:lpstr> Core Knowledge                                       Dense Irregular Connective Tissue</vt:lpstr>
      <vt:lpstr>Dense Irregular Connective Tissue</vt:lpstr>
      <vt:lpstr>Core Knowledge </vt:lpstr>
      <vt:lpstr>Core Knowledge </vt:lpstr>
      <vt:lpstr>  Core Knowledge                                                    Dense Regular Connective Tissue</vt:lpstr>
      <vt:lpstr>Vertical Integration </vt:lpstr>
      <vt:lpstr>  Vertical Integration                                                 Keloid</vt:lpstr>
      <vt:lpstr>Family Medicine</vt:lpstr>
      <vt:lpstr>How To Access Digital Library </vt:lpstr>
      <vt:lpstr>Research Article</vt:lpstr>
      <vt:lpstr>Research Articles</vt:lpstr>
      <vt:lpstr>Abstract</vt:lpstr>
      <vt:lpstr>Assessment</vt:lpstr>
      <vt:lpstr>PowerPoint Presentation</vt:lpstr>
      <vt:lpstr>PowerPoint Presentation</vt:lpstr>
      <vt:lpstr>Key</vt:lpstr>
      <vt:lpstr>Learning Resources</vt:lpstr>
      <vt:lpstr>Take Home Message</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Zeneara Saqib</dc:creator>
  <cp:revision>1</cp:revision>
  <dcterms:created xsi:type="dcterms:W3CDTF">2023-02-20T12:45:23Z</dcterms:created>
  <dcterms:modified xsi:type="dcterms:W3CDTF">2025-04-21T04:55:35Z</dcterms:modified>
</cp:coreProperties>
</file>