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36"/>
  </p:notesMasterIdLst>
  <p:handoutMasterIdLst>
    <p:handoutMasterId r:id="rId37"/>
  </p:handoutMasterIdLst>
  <p:sldIdLst>
    <p:sldId id="321" r:id="rId5"/>
    <p:sldId id="434" r:id="rId6"/>
    <p:sldId id="354" r:id="rId7"/>
    <p:sldId id="462" r:id="rId8"/>
    <p:sldId id="359" r:id="rId9"/>
    <p:sldId id="452" r:id="rId10"/>
    <p:sldId id="440" r:id="rId11"/>
    <p:sldId id="367" r:id="rId12"/>
    <p:sldId id="442" r:id="rId13"/>
    <p:sldId id="444" r:id="rId14"/>
    <p:sldId id="443" r:id="rId15"/>
    <p:sldId id="446" r:id="rId16"/>
    <p:sldId id="447" r:id="rId17"/>
    <p:sldId id="448" r:id="rId18"/>
    <p:sldId id="449" r:id="rId19"/>
    <p:sldId id="369" r:id="rId20"/>
    <p:sldId id="368" r:id="rId21"/>
    <p:sldId id="451" r:id="rId22"/>
    <p:sldId id="450" r:id="rId23"/>
    <p:sldId id="370" r:id="rId24"/>
    <p:sldId id="453" r:id="rId25"/>
    <p:sldId id="455" r:id="rId26"/>
    <p:sldId id="456" r:id="rId27"/>
    <p:sldId id="457" r:id="rId28"/>
    <p:sldId id="459" r:id="rId29"/>
    <p:sldId id="461" r:id="rId30"/>
    <p:sldId id="378" r:id="rId31"/>
    <p:sldId id="379" r:id="rId32"/>
    <p:sldId id="436" r:id="rId33"/>
    <p:sldId id="437" r:id="rId34"/>
    <p:sldId id="438" r:id="rId3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DD"/>
    <a:srgbClr val="435F30"/>
    <a:srgbClr val="FFBD2E"/>
    <a:srgbClr val="F8A66D"/>
    <a:srgbClr val="002234"/>
    <a:srgbClr val="A0E5FC"/>
    <a:srgbClr val="EEEDE4"/>
    <a:srgbClr val="179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833C9-E722-4810-81C2-A6EA0EBB4DB7}" v="807" dt="2024-10-22T00:08:43.036"/>
    <p1510:client id="{38C812BC-360F-42ED-ACDF-85EB2FABB2EE}" v="971" dt="2024-10-21T20:00:40.600"/>
    <p1510:client id="{3AC8557F-7B79-456A-8466-99D015339E37}" v="228" dt="2024-10-21T20:18:30.770"/>
    <p1510:client id="{6E75C8BD-F8C2-4B8F-8764-7D0856B17222}" v="25" dt="2024-10-22T00:50:49.752"/>
    <p1510:client id="{C3DA84F2-9AA8-43E2-B075-EE8237FBCE20}" v="61" dt="2024-10-21T18:43:44.451"/>
    <p1510:client id="{E10D66CE-160C-4439-88F1-B1E4CD1AA340}" v="1436" dt="2024-10-22T00:47:31.425"/>
    <p1510:client id="{ED2FDED7-56DF-4C59-851A-F0795674D8D4}" v="393" dt="2024-10-22T01:14:12.115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3725" autoAdjust="0"/>
  </p:normalViewPr>
  <p:slideViewPr>
    <p:cSldViewPr showGuides="1">
      <p:cViewPr varScale="1">
        <p:scale>
          <a:sx n="73" d="100"/>
          <a:sy n="73" d="100"/>
        </p:scale>
        <p:origin x="798" y="78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Memuna Kanwal" userId="5b000a7c059192e4" providerId="Windows Live" clId="Web-{C3DA84F2-9AA8-43E2-B075-EE8237FBCE20}"/>
    <pc:docChg chg="modSld">
      <pc:chgData name="Dr Memuna Kanwal" userId="5b000a7c059192e4" providerId="Windows Live" clId="Web-{C3DA84F2-9AA8-43E2-B075-EE8237FBCE20}" dt="2024-10-21T18:43:44.451" v="58" actId="20577"/>
      <pc:docMkLst>
        <pc:docMk/>
      </pc:docMkLst>
      <pc:sldChg chg="modSp">
        <pc:chgData name="Dr Memuna Kanwal" userId="5b000a7c059192e4" providerId="Windows Live" clId="Web-{C3DA84F2-9AA8-43E2-B075-EE8237FBCE20}" dt="2024-10-21T18:42:37.558" v="45" actId="20577"/>
        <pc:sldMkLst>
          <pc:docMk/>
          <pc:sldMk cId="3385149265" sldId="354"/>
        </pc:sldMkLst>
        <pc:spChg chg="mod">
          <ac:chgData name="Dr Memuna Kanwal" userId="5b000a7c059192e4" providerId="Windows Live" clId="Web-{C3DA84F2-9AA8-43E2-B075-EE8237FBCE20}" dt="2024-10-21T18:42:18.947" v="28" actId="20577"/>
          <ac:spMkLst>
            <pc:docMk/>
            <pc:sldMk cId="3385149265" sldId="354"/>
            <ac:spMk id="2" creationId="{31EF3C93-8F1B-C299-E54D-1A0103B31B83}"/>
          </ac:spMkLst>
        </pc:spChg>
        <pc:spChg chg="mod">
          <ac:chgData name="Dr Memuna Kanwal" userId="5b000a7c059192e4" providerId="Windows Live" clId="Web-{C3DA84F2-9AA8-43E2-B075-EE8237FBCE20}" dt="2024-10-21T18:42:37.558" v="45" actId="20577"/>
          <ac:spMkLst>
            <pc:docMk/>
            <pc:sldMk cId="3385149265" sldId="354"/>
            <ac:spMk id="3" creationId="{B30B38F7-C318-B5E3-C231-C6071BBE3901}"/>
          </ac:spMkLst>
        </pc:spChg>
      </pc:sldChg>
      <pc:sldChg chg="modSp">
        <pc:chgData name="Dr Memuna Kanwal" userId="5b000a7c059192e4" providerId="Windows Live" clId="Web-{C3DA84F2-9AA8-43E2-B075-EE8237FBCE20}" dt="2024-10-21T18:43:44.451" v="58" actId="20577"/>
        <pc:sldMkLst>
          <pc:docMk/>
          <pc:sldMk cId="2505624414" sldId="355"/>
        </pc:sldMkLst>
        <pc:spChg chg="mod">
          <ac:chgData name="Dr Memuna Kanwal" userId="5b000a7c059192e4" providerId="Windows Live" clId="Web-{C3DA84F2-9AA8-43E2-B075-EE8237FBCE20}" dt="2024-10-21T18:43:44.451" v="58" actId="20577"/>
          <ac:spMkLst>
            <pc:docMk/>
            <pc:sldMk cId="2505624414" sldId="355"/>
            <ac:spMk id="2" creationId="{3DBB3C74-6871-4540-E84B-7425A79A98C8}"/>
          </ac:spMkLst>
        </pc:spChg>
      </pc:sldChg>
    </pc:docChg>
  </pc:docChgLst>
  <pc:docChgLst>
    <pc:chgData name="Dr Memuna Kanwal" userId="5b000a7c059192e4" providerId="Windows Live" clId="Web-{ED2FDED7-56DF-4C59-851A-F0795674D8D4}"/>
    <pc:docChg chg="mod addSld delSld modSld modMainMaster">
      <pc:chgData name="Dr Memuna Kanwal" userId="5b000a7c059192e4" providerId="Windows Live" clId="Web-{ED2FDED7-56DF-4C59-851A-F0795674D8D4}" dt="2024-10-22T01:14:12.115" v="337"/>
      <pc:docMkLst>
        <pc:docMk/>
      </pc:docMkLst>
      <pc:sldChg chg="addSp modSp">
        <pc:chgData name="Dr Memuna Kanwal" userId="5b000a7c059192e4" providerId="Windows Live" clId="Web-{ED2FDED7-56DF-4C59-851A-F0795674D8D4}" dt="2024-10-22T01:04:38.880" v="167" actId="1076"/>
        <pc:sldMkLst>
          <pc:docMk/>
          <pc:sldMk cId="3385149265" sldId="354"/>
        </pc:sldMkLst>
        <pc:picChg chg="add mod">
          <ac:chgData name="Dr Memuna Kanwal" userId="5b000a7c059192e4" providerId="Windows Live" clId="Web-{ED2FDED7-56DF-4C59-851A-F0795674D8D4}" dt="2024-10-22T01:04:38.880" v="167" actId="1076"/>
          <ac:picMkLst>
            <pc:docMk/>
            <pc:sldMk cId="3385149265" sldId="354"/>
            <ac:picMk id="4" creationId="{B4951D3B-CCA7-4C84-A90B-4A122DE44D82}"/>
          </ac:picMkLst>
        </pc:picChg>
        <pc:picChg chg="add mod">
          <ac:chgData name="Dr Memuna Kanwal" userId="5b000a7c059192e4" providerId="Windows Live" clId="Web-{ED2FDED7-56DF-4C59-851A-F0795674D8D4}" dt="2024-10-22T01:04:35.302" v="166" actId="1076"/>
          <ac:picMkLst>
            <pc:docMk/>
            <pc:sldMk cId="3385149265" sldId="354"/>
            <ac:picMk id="6" creationId="{B281A109-8E26-8B32-8DDE-9CD2E8D74C14}"/>
          </ac:picMkLst>
        </pc:picChg>
      </pc:sldChg>
      <pc:sldChg chg="addSp modSp">
        <pc:chgData name="Dr Memuna Kanwal" userId="5b000a7c059192e4" providerId="Windows Live" clId="Web-{ED2FDED7-56DF-4C59-851A-F0795674D8D4}" dt="2024-10-22T01:07:45.635" v="205"/>
        <pc:sldMkLst>
          <pc:docMk/>
          <pc:sldMk cId="2505624414" sldId="355"/>
        </pc:sldMkLst>
        <pc:spChg chg="add">
          <ac:chgData name="Dr Memuna Kanwal" userId="5b000a7c059192e4" providerId="Windows Live" clId="Web-{ED2FDED7-56DF-4C59-851A-F0795674D8D4}" dt="2024-10-22T01:07:45.635" v="205"/>
          <ac:spMkLst>
            <pc:docMk/>
            <pc:sldMk cId="2505624414" sldId="355"/>
            <ac:spMk id="6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3:59.285" v="160" actId="1076"/>
          <ac:picMkLst>
            <pc:docMk/>
            <pc:sldMk cId="2505624414" sldId="355"/>
            <ac:picMk id="3" creationId="{135A75BF-B185-17E6-76E7-72C7A91F29AE}"/>
          </ac:picMkLst>
        </pc:picChg>
        <pc:picChg chg="add mod">
          <ac:chgData name="Dr Memuna Kanwal" userId="5b000a7c059192e4" providerId="Windows Live" clId="Web-{ED2FDED7-56DF-4C59-851A-F0795674D8D4}" dt="2024-10-22T01:04:17.754" v="163" actId="1076"/>
          <ac:picMkLst>
            <pc:docMk/>
            <pc:sldMk cId="2505624414" sldId="355"/>
            <ac:picMk id="5" creationId="{C9A85955-5472-12A0-4845-E8E43C9A4C7D}"/>
          </ac:picMkLst>
        </pc:picChg>
      </pc:sldChg>
      <pc:sldChg chg="addSp modSp">
        <pc:chgData name="Dr Memuna Kanwal" userId="5b000a7c059192e4" providerId="Windows Live" clId="Web-{ED2FDED7-56DF-4C59-851A-F0795674D8D4}" dt="2024-10-22T01:12:01.611" v="274" actId="1076"/>
        <pc:sldMkLst>
          <pc:docMk/>
          <pc:sldMk cId="162089539" sldId="358"/>
        </pc:sldMkLst>
        <pc:spChg chg="add mod">
          <ac:chgData name="Dr Memuna Kanwal" userId="5b000a7c059192e4" providerId="Windows Live" clId="Web-{ED2FDED7-56DF-4C59-851A-F0795674D8D4}" dt="2024-10-22T01:12:01.611" v="274" actId="1076"/>
          <ac:spMkLst>
            <pc:docMk/>
            <pc:sldMk cId="162089539" sldId="358"/>
            <ac:spMk id="9" creationId="{30FDFDF6-7D0D-5669-63C8-F3FADBD1FA09}"/>
          </ac:spMkLst>
        </pc:spChg>
        <pc:picChg chg="add mod">
          <ac:chgData name="Dr Memuna Kanwal" userId="5b000a7c059192e4" providerId="Windows Live" clId="Web-{ED2FDED7-56DF-4C59-851A-F0795674D8D4}" dt="2024-10-22T01:03:53.050" v="159" actId="1076"/>
          <ac:picMkLst>
            <pc:docMk/>
            <pc:sldMk cId="162089539" sldId="358"/>
            <ac:picMk id="2" creationId="{FB0DB1B8-407A-E813-0255-71D58E5C0893}"/>
          </ac:picMkLst>
        </pc:picChg>
        <pc:picChg chg="add mod">
          <ac:chgData name="Dr Memuna Kanwal" userId="5b000a7c059192e4" providerId="Windows Live" clId="Web-{ED2FDED7-56DF-4C59-851A-F0795674D8D4}" dt="2024-10-22T01:03:48.472" v="158" actId="1076"/>
          <ac:picMkLst>
            <pc:docMk/>
            <pc:sldMk cId="162089539" sldId="358"/>
            <ac:picMk id="3" creationId="{CA6AEE95-1D8E-868C-659B-D32BC1122148}"/>
          </ac:picMkLst>
        </pc:picChg>
      </pc:sldChg>
      <pc:sldChg chg="addSp modSp">
        <pc:chgData name="Dr Memuna Kanwal" userId="5b000a7c059192e4" providerId="Windows Live" clId="Web-{ED2FDED7-56DF-4C59-851A-F0795674D8D4}" dt="2024-10-22T01:04:29.848" v="165" actId="1076"/>
        <pc:sldMkLst>
          <pc:docMk/>
          <pc:sldMk cId="1597159595" sldId="359"/>
        </pc:sldMkLst>
        <pc:picChg chg="add mod">
          <ac:chgData name="Dr Memuna Kanwal" userId="5b000a7c059192e4" providerId="Windows Live" clId="Web-{ED2FDED7-56DF-4C59-851A-F0795674D8D4}" dt="2024-10-22T01:04:29.848" v="165" actId="1076"/>
          <ac:picMkLst>
            <pc:docMk/>
            <pc:sldMk cId="1597159595" sldId="359"/>
            <ac:picMk id="6" creationId="{44097E02-4527-CA26-FCC6-989A959BAC6B}"/>
          </ac:picMkLst>
        </pc:picChg>
        <pc:picChg chg="add mod">
          <ac:chgData name="Dr Memuna Kanwal" userId="5b000a7c059192e4" providerId="Windows Live" clId="Web-{ED2FDED7-56DF-4C59-851A-F0795674D8D4}" dt="2024-10-22T01:04:24.208" v="164" actId="1076"/>
          <ac:picMkLst>
            <pc:docMk/>
            <pc:sldMk cId="1597159595" sldId="359"/>
            <ac:picMk id="8" creationId="{DBFBC607-65E9-B95A-BCC3-342537D23616}"/>
          </ac:picMkLst>
        </pc:picChg>
      </pc:sldChg>
      <pc:sldChg chg="addSp modSp">
        <pc:chgData name="Dr Memuna Kanwal" userId="5b000a7c059192e4" providerId="Windows Live" clId="Web-{ED2FDED7-56DF-4C59-851A-F0795674D8D4}" dt="2024-10-22T01:09:06.575" v="219" actId="1076"/>
        <pc:sldMkLst>
          <pc:docMk/>
          <pc:sldMk cId="3839589236" sldId="365"/>
        </pc:sldMkLst>
        <pc:spChg chg="add mod">
          <ac:chgData name="Dr Memuna Kanwal" userId="5b000a7c059192e4" providerId="Windows Live" clId="Web-{ED2FDED7-56DF-4C59-851A-F0795674D8D4}" dt="2024-10-22T01:09:06.575" v="219" actId="1076"/>
          <ac:spMkLst>
            <pc:docMk/>
            <pc:sldMk cId="3839589236" sldId="365"/>
            <ac:spMk id="7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3:20.503" v="153" actId="1076"/>
          <ac:picMkLst>
            <pc:docMk/>
            <pc:sldMk cId="3839589236" sldId="365"/>
            <ac:picMk id="5" creationId="{0E80FC0F-98B4-5D61-AD76-79F7E87AF686}"/>
          </ac:picMkLst>
        </pc:picChg>
        <pc:picChg chg="add mod">
          <ac:chgData name="Dr Memuna Kanwal" userId="5b000a7c059192e4" providerId="Windows Live" clId="Web-{ED2FDED7-56DF-4C59-851A-F0795674D8D4}" dt="2024-10-22T01:03:16.706" v="152" actId="1076"/>
          <ac:picMkLst>
            <pc:docMk/>
            <pc:sldMk cId="3839589236" sldId="365"/>
            <ac:picMk id="6" creationId="{B3C725BD-0E53-4301-FA38-0198D82AC68D}"/>
          </ac:picMkLst>
        </pc:picChg>
      </pc:sldChg>
      <pc:sldChg chg="addSp modSp">
        <pc:chgData name="Dr Memuna Kanwal" userId="5b000a7c059192e4" providerId="Windows Live" clId="Web-{ED2FDED7-56DF-4C59-851A-F0795674D8D4}" dt="2024-10-22T01:12:40.425" v="285" actId="20577"/>
        <pc:sldMkLst>
          <pc:docMk/>
          <pc:sldMk cId="307657752" sldId="367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307657752" sldId="367"/>
            <ac:spMk id="34" creationId="{9931E500-E3AC-E1D3-6338-8221C124EB59}"/>
          </ac:spMkLst>
        </pc:spChg>
        <pc:spChg chg="add mod">
          <ac:chgData name="Dr Memuna Kanwal" userId="5b000a7c059192e4" providerId="Windows Live" clId="Web-{ED2FDED7-56DF-4C59-851A-F0795674D8D4}" dt="2024-10-22T01:12:40.425" v="285" actId="20577"/>
          <ac:spMkLst>
            <pc:docMk/>
            <pc:sldMk cId="307657752" sldId="367"/>
            <ac:spMk id="48" creationId="{B2CC3F04-F56B-A572-8F5A-DF9EA4E48F26}"/>
          </ac:spMkLst>
        </pc:spChg>
        <pc:picChg chg="add mod">
          <ac:chgData name="Dr Memuna Kanwal" userId="5b000a7c059192e4" providerId="Windows Live" clId="Web-{ED2FDED7-56DF-4C59-851A-F0795674D8D4}" dt="2024-10-22T01:03:32.222" v="156" actId="1076"/>
          <ac:picMkLst>
            <pc:docMk/>
            <pc:sldMk cId="307657752" sldId="367"/>
            <ac:picMk id="19" creationId="{16DE8B2A-E235-3392-865C-BAF7F6F0EE9F}"/>
          </ac:picMkLst>
        </pc:picChg>
        <pc:picChg chg="add">
          <ac:chgData name="Dr Memuna Kanwal" userId="5b000a7c059192e4" providerId="Windows Live" clId="Web-{ED2FDED7-56DF-4C59-851A-F0795674D8D4}" dt="2024-10-22T01:03:41.784" v="157"/>
          <ac:picMkLst>
            <pc:docMk/>
            <pc:sldMk cId="307657752" sldId="367"/>
            <ac:picMk id="33" creationId="{8F961298-2389-BCAF-83EA-7033BB808A44}"/>
          </ac:picMkLst>
        </pc:picChg>
      </pc:sldChg>
      <pc:sldChg chg="addSp modSp">
        <pc:chgData name="Dr Memuna Kanwal" userId="5b000a7c059192e4" providerId="Windows Live" clId="Web-{ED2FDED7-56DF-4C59-851A-F0795674D8D4}" dt="2024-10-22T01:09:16.450" v="220" actId="1076"/>
        <pc:sldMkLst>
          <pc:docMk/>
          <pc:sldMk cId="697541867" sldId="368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697541867" sldId="368"/>
            <ac:spMk id="66" creationId="{A08BB82B-C0BD-F6AD-809D-374760744C0F}"/>
          </ac:spMkLst>
        </pc:spChg>
        <pc:spChg chg="add mod">
          <ac:chgData name="Dr Memuna Kanwal" userId="5b000a7c059192e4" providerId="Windows Live" clId="Web-{ED2FDED7-56DF-4C59-851A-F0795674D8D4}" dt="2024-10-22T01:09:16.450" v="220" actId="1076"/>
          <ac:spMkLst>
            <pc:docMk/>
            <pc:sldMk cId="697541867" sldId="368"/>
            <ac:spMk id="97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3:26.893" v="155" actId="1076"/>
          <ac:picMkLst>
            <pc:docMk/>
            <pc:sldMk cId="697541867" sldId="368"/>
            <ac:picMk id="34" creationId="{0D76AD10-0418-ABC3-08A6-980F4F03AD60}"/>
          </ac:picMkLst>
        </pc:picChg>
        <pc:picChg chg="add mod">
          <ac:chgData name="Dr Memuna Kanwal" userId="5b000a7c059192e4" providerId="Windows Live" clId="Web-{ED2FDED7-56DF-4C59-851A-F0795674D8D4}" dt="2024-10-22T01:03:24.315" v="154" actId="1076"/>
          <ac:picMkLst>
            <pc:docMk/>
            <pc:sldMk cId="697541867" sldId="368"/>
            <ac:picMk id="50" creationId="{444404B6-7851-E01E-372C-808FA9FF7B37}"/>
          </ac:picMkLst>
        </pc:picChg>
      </pc:sldChg>
      <pc:sldChg chg="addSp modSp">
        <pc:chgData name="Dr Memuna Kanwal" userId="5b000a7c059192e4" providerId="Windows Live" clId="Web-{ED2FDED7-56DF-4C59-851A-F0795674D8D4}" dt="2024-10-22T01:11:35.298" v="270" actId="14100"/>
        <pc:sldMkLst>
          <pc:docMk/>
          <pc:sldMk cId="3228206731" sldId="369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3228206731" sldId="369"/>
            <ac:spMk id="42" creationId="{240EAD27-74DA-3EFE-7B0D-848E4C2AD30F}"/>
          </ac:spMkLst>
        </pc:spChg>
        <pc:spChg chg="add mod">
          <ac:chgData name="Dr Memuna Kanwal" userId="5b000a7c059192e4" providerId="Windows Live" clId="Web-{ED2FDED7-56DF-4C59-851A-F0795674D8D4}" dt="2024-10-22T01:11:35.298" v="270" actId="14100"/>
          <ac:spMkLst>
            <pc:docMk/>
            <pc:sldMk cId="3228206731" sldId="369"/>
            <ac:spMk id="61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3:11.924" v="151" actId="1076"/>
          <ac:picMkLst>
            <pc:docMk/>
            <pc:sldMk cId="3228206731" sldId="369"/>
            <ac:picMk id="22" creationId="{0F490965-E0C1-5F4F-1744-07D76DA796BA}"/>
          </ac:picMkLst>
        </pc:picChg>
        <pc:picChg chg="add mod">
          <ac:chgData name="Dr Memuna Kanwal" userId="5b000a7c059192e4" providerId="Windows Live" clId="Web-{ED2FDED7-56DF-4C59-851A-F0795674D8D4}" dt="2024-10-22T01:03:08.487" v="150" actId="1076"/>
          <ac:picMkLst>
            <pc:docMk/>
            <pc:sldMk cId="3228206731" sldId="369"/>
            <ac:picMk id="32" creationId="{173E9397-D743-D014-576F-7973FE24D6B9}"/>
          </ac:picMkLst>
        </pc:picChg>
      </pc:sldChg>
      <pc:sldChg chg="addSp modSp">
        <pc:chgData name="Dr Memuna Kanwal" userId="5b000a7c059192e4" providerId="Windows Live" clId="Web-{ED2FDED7-56DF-4C59-851A-F0795674D8D4}" dt="2024-10-22T01:08:55.731" v="217" actId="1076"/>
        <pc:sldMkLst>
          <pc:docMk/>
          <pc:sldMk cId="3949634664" sldId="370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3949634664" sldId="370"/>
            <ac:spMk id="172" creationId="{B74ED495-75B9-DDC0-D461-225A88E1BD34}"/>
          </ac:spMkLst>
        </pc:spChg>
        <pc:spChg chg="add mod">
          <ac:chgData name="Dr Memuna Kanwal" userId="5b000a7c059192e4" providerId="Windows Live" clId="Web-{ED2FDED7-56DF-4C59-851A-F0795674D8D4}" dt="2024-10-22T01:08:55.731" v="217" actId="1076"/>
          <ac:spMkLst>
            <pc:docMk/>
            <pc:sldMk cId="3949634664" sldId="370"/>
            <ac:spMk id="239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3:03.424" v="149" actId="1076"/>
          <ac:picMkLst>
            <pc:docMk/>
            <pc:sldMk cId="3949634664" sldId="370"/>
            <ac:picMk id="71" creationId="{7541DD53-469D-C9FF-3D7C-1077ED1D74F9}"/>
          </ac:picMkLst>
        </pc:picChg>
        <pc:picChg chg="add mod">
          <ac:chgData name="Dr Memuna Kanwal" userId="5b000a7c059192e4" providerId="Windows Live" clId="Web-{ED2FDED7-56DF-4C59-851A-F0795674D8D4}" dt="2024-10-22T01:03:00.846" v="148" actId="1076"/>
          <ac:picMkLst>
            <pc:docMk/>
            <pc:sldMk cId="3949634664" sldId="370"/>
            <ac:picMk id="105" creationId="{E9E4345C-A417-1DF4-6EC9-63038021263A}"/>
          </ac:picMkLst>
        </pc:picChg>
      </pc:sldChg>
      <pc:sldChg chg="addSp modSp">
        <pc:chgData name="Dr Memuna Kanwal" userId="5b000a7c059192e4" providerId="Windows Live" clId="Web-{ED2FDED7-56DF-4C59-851A-F0795674D8D4}" dt="2024-10-22T01:08:50.621" v="216" actId="1076"/>
        <pc:sldMkLst>
          <pc:docMk/>
          <pc:sldMk cId="3421563428" sldId="371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3421563428" sldId="371"/>
            <ac:spMk id="7" creationId="{A82426A3-EFE5-3901-F84D-5550A012163D}"/>
          </ac:spMkLst>
        </pc:spChg>
        <pc:spChg chg="add mod">
          <ac:chgData name="Dr Memuna Kanwal" userId="5b000a7c059192e4" providerId="Windows Live" clId="Web-{ED2FDED7-56DF-4C59-851A-F0795674D8D4}" dt="2024-10-22T01:08:50.621" v="216" actId="1076"/>
          <ac:spMkLst>
            <pc:docMk/>
            <pc:sldMk cId="3421563428" sldId="371"/>
            <ac:spMk id="8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2:56.658" v="147" actId="1076"/>
          <ac:picMkLst>
            <pc:docMk/>
            <pc:sldMk cId="3421563428" sldId="371"/>
            <ac:picMk id="5" creationId="{49D47D46-A1A7-7C21-C8D0-EEE907B39BD7}"/>
          </ac:picMkLst>
        </pc:picChg>
        <pc:picChg chg="add mod">
          <ac:chgData name="Dr Memuna Kanwal" userId="5b000a7c059192e4" providerId="Windows Live" clId="Web-{ED2FDED7-56DF-4C59-851A-F0795674D8D4}" dt="2024-10-22T01:02:54.033" v="146" actId="1076"/>
          <ac:picMkLst>
            <pc:docMk/>
            <pc:sldMk cId="3421563428" sldId="371"/>
            <ac:picMk id="6" creationId="{BA3E8144-4906-915A-DE89-94925D367AB2}"/>
          </ac:picMkLst>
        </pc:picChg>
      </pc:sldChg>
      <pc:sldChg chg="addSp modSp">
        <pc:chgData name="Dr Memuna Kanwal" userId="5b000a7c059192e4" providerId="Windows Live" clId="Web-{ED2FDED7-56DF-4C59-851A-F0795674D8D4}" dt="2024-10-22T01:08:10.589" v="211"/>
        <pc:sldMkLst>
          <pc:docMk/>
          <pc:sldMk cId="305602165" sldId="372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305602165" sldId="372"/>
            <ac:spMk id="7" creationId="{7C2B9BC8-FEE5-9ED1-D8FD-BCAF61F3FCC1}"/>
          </ac:spMkLst>
        </pc:spChg>
        <pc:spChg chg="add">
          <ac:chgData name="Dr Memuna Kanwal" userId="5b000a7c059192e4" providerId="Windows Live" clId="Web-{ED2FDED7-56DF-4C59-851A-F0795674D8D4}" dt="2024-10-22T01:08:10.589" v="211"/>
          <ac:spMkLst>
            <pc:docMk/>
            <pc:sldMk cId="305602165" sldId="372"/>
            <ac:spMk id="8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2:49.455" v="145" actId="1076"/>
          <ac:picMkLst>
            <pc:docMk/>
            <pc:sldMk cId="305602165" sldId="372"/>
            <ac:picMk id="3" creationId="{1BA45BA7-80B6-EBDF-ABD5-65C1ABFD7923}"/>
          </ac:picMkLst>
        </pc:picChg>
        <pc:picChg chg="add mod">
          <ac:chgData name="Dr Memuna Kanwal" userId="5b000a7c059192e4" providerId="Windows Live" clId="Web-{ED2FDED7-56DF-4C59-851A-F0795674D8D4}" dt="2024-10-22T01:02:45.845" v="144" actId="1076"/>
          <ac:picMkLst>
            <pc:docMk/>
            <pc:sldMk cId="305602165" sldId="372"/>
            <ac:picMk id="6" creationId="{F9DD436B-50BC-561F-E110-0ABF208C471F}"/>
          </ac:picMkLst>
        </pc:picChg>
      </pc:sldChg>
      <pc:sldChg chg="addSp modSp">
        <pc:chgData name="Dr Memuna Kanwal" userId="5b000a7c059192e4" providerId="Windows Live" clId="Web-{ED2FDED7-56DF-4C59-851A-F0795674D8D4}" dt="2024-10-22T01:08:27.855" v="214" actId="1076"/>
        <pc:sldMkLst>
          <pc:docMk/>
          <pc:sldMk cId="1039249106" sldId="374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1039249106" sldId="374"/>
            <ac:spMk id="8" creationId="{4C186B17-F1B4-33C3-F4CB-CDF8290A09C5}"/>
          </ac:spMkLst>
        </pc:spChg>
        <pc:spChg chg="add mod">
          <ac:chgData name="Dr Memuna Kanwal" userId="5b000a7c059192e4" providerId="Windows Live" clId="Web-{ED2FDED7-56DF-4C59-851A-F0795674D8D4}" dt="2024-10-22T01:08:27.855" v="214" actId="1076"/>
          <ac:spMkLst>
            <pc:docMk/>
            <pc:sldMk cId="1039249106" sldId="374"/>
            <ac:spMk id="9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2:33.079" v="141" actId="1076"/>
          <ac:picMkLst>
            <pc:docMk/>
            <pc:sldMk cId="1039249106" sldId="374"/>
            <ac:picMk id="5" creationId="{15670BBC-F583-A581-C564-A16C4431C95D}"/>
          </ac:picMkLst>
        </pc:picChg>
        <pc:picChg chg="add mod">
          <ac:chgData name="Dr Memuna Kanwal" userId="5b000a7c059192e4" providerId="Windows Live" clId="Web-{ED2FDED7-56DF-4C59-851A-F0795674D8D4}" dt="2024-10-22T01:02:29.251" v="140" actId="1076"/>
          <ac:picMkLst>
            <pc:docMk/>
            <pc:sldMk cId="1039249106" sldId="374"/>
            <ac:picMk id="7" creationId="{E86D7503-0A6E-F95A-AB68-4DC7D62F8745}"/>
          </ac:picMkLst>
        </pc:picChg>
      </pc:sldChg>
      <pc:sldChg chg="addSp modSp">
        <pc:chgData name="Dr Memuna Kanwal" userId="5b000a7c059192e4" providerId="Windows Live" clId="Web-{ED2FDED7-56DF-4C59-851A-F0795674D8D4}" dt="2024-10-22T01:08:40.762" v="215" actId="1076"/>
        <pc:sldMkLst>
          <pc:docMk/>
          <pc:sldMk cId="3063022374" sldId="375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3063022374" sldId="375"/>
            <ac:spMk id="9" creationId="{5E2B5F39-1B82-1BBB-9AB2-EB3AD9EBB3D9}"/>
          </ac:spMkLst>
        </pc:spChg>
        <pc:spChg chg="add mod">
          <ac:chgData name="Dr Memuna Kanwal" userId="5b000a7c059192e4" providerId="Windows Live" clId="Web-{ED2FDED7-56DF-4C59-851A-F0795674D8D4}" dt="2024-10-22T01:08:40.762" v="215" actId="1076"/>
          <ac:spMkLst>
            <pc:docMk/>
            <pc:sldMk cId="3063022374" sldId="375"/>
            <ac:spMk id="10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2:42.470" v="143" actId="1076"/>
          <ac:picMkLst>
            <pc:docMk/>
            <pc:sldMk cId="3063022374" sldId="375"/>
            <ac:picMk id="7" creationId="{5020DB65-8824-CF6D-B6EA-81A355623E25}"/>
          </ac:picMkLst>
        </pc:picChg>
        <pc:picChg chg="add mod">
          <ac:chgData name="Dr Memuna Kanwal" userId="5b000a7c059192e4" providerId="Windows Live" clId="Web-{ED2FDED7-56DF-4C59-851A-F0795674D8D4}" dt="2024-10-22T01:02:38.126" v="142" actId="1076"/>
          <ac:picMkLst>
            <pc:docMk/>
            <pc:sldMk cId="3063022374" sldId="375"/>
            <ac:picMk id="8" creationId="{B5F5B6F5-A66E-9E99-4017-A0AD88C3532F}"/>
          </ac:picMkLst>
        </pc:picChg>
      </pc:sldChg>
      <pc:sldChg chg="addSp modSp">
        <pc:chgData name="Dr Memuna Kanwal" userId="5b000a7c059192e4" providerId="Windows Live" clId="Web-{ED2FDED7-56DF-4C59-851A-F0795674D8D4}" dt="2024-10-22T01:10:11.342" v="239" actId="1076"/>
        <pc:sldMkLst>
          <pc:docMk/>
          <pc:sldMk cId="3940859207" sldId="376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3940859207" sldId="376"/>
            <ac:spMk id="7" creationId="{5376F7C5-BDDD-F61F-03B0-2B7D0B4E0524}"/>
          </ac:spMkLst>
        </pc:spChg>
        <pc:spChg chg="add mod">
          <ac:chgData name="Dr Memuna Kanwal" userId="5b000a7c059192e4" providerId="Windows Live" clId="Web-{ED2FDED7-56DF-4C59-851A-F0795674D8D4}" dt="2024-10-22T01:10:11.342" v="239" actId="1076"/>
          <ac:spMkLst>
            <pc:docMk/>
            <pc:sldMk cId="3940859207" sldId="376"/>
            <ac:spMk id="8" creationId="{4E15814E-ECD8-C351-60A8-82B6C10D16A7}"/>
          </ac:spMkLst>
        </pc:spChg>
        <pc:picChg chg="add mod">
          <ac:chgData name="Dr Memuna Kanwal" userId="5b000a7c059192e4" providerId="Windows Live" clId="Web-{ED2FDED7-56DF-4C59-851A-F0795674D8D4}" dt="2024-10-22T01:02:25.126" v="139" actId="1076"/>
          <ac:picMkLst>
            <pc:docMk/>
            <pc:sldMk cId="3940859207" sldId="376"/>
            <ac:picMk id="5" creationId="{E8B53785-4EA2-956B-4304-F9F8BD4FF592}"/>
          </ac:picMkLst>
        </pc:picChg>
        <pc:picChg chg="add mod">
          <ac:chgData name="Dr Memuna Kanwal" userId="5b000a7c059192e4" providerId="Windows Live" clId="Web-{ED2FDED7-56DF-4C59-851A-F0795674D8D4}" dt="2024-10-22T01:02:20.235" v="138" actId="1076"/>
          <ac:picMkLst>
            <pc:docMk/>
            <pc:sldMk cId="3940859207" sldId="376"/>
            <ac:picMk id="6" creationId="{498FB04C-63E8-4308-0D81-CBA840EB97D9}"/>
          </ac:picMkLst>
        </pc:picChg>
      </pc:sldChg>
      <pc:sldChg chg="addSp modSp">
        <pc:chgData name="Dr Memuna Kanwal" userId="5b000a7c059192e4" providerId="Windows Live" clId="Web-{ED2FDED7-56DF-4C59-851A-F0795674D8D4}" dt="2024-10-22T01:06:38.477" v="200" actId="1076"/>
        <pc:sldMkLst>
          <pc:docMk/>
          <pc:sldMk cId="2399307416" sldId="377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2399307416" sldId="377"/>
            <ac:spMk id="7" creationId="{B2476E94-F265-BF55-7322-8110E99001D9}"/>
          </ac:spMkLst>
        </pc:spChg>
        <pc:spChg chg="add mod">
          <ac:chgData name="Dr Memuna Kanwal" userId="5b000a7c059192e4" providerId="Windows Live" clId="Web-{ED2FDED7-56DF-4C59-851A-F0795674D8D4}" dt="2024-10-22T01:06:38.477" v="200" actId="1076"/>
          <ac:spMkLst>
            <pc:docMk/>
            <pc:sldMk cId="2399307416" sldId="377"/>
            <ac:spMk id="8" creationId="{738880E4-A564-BDFF-B7CA-11F6C67EB384}"/>
          </ac:spMkLst>
        </pc:spChg>
        <pc:picChg chg="add mod">
          <ac:chgData name="Dr Memuna Kanwal" userId="5b000a7c059192e4" providerId="Windows Live" clId="Web-{ED2FDED7-56DF-4C59-851A-F0795674D8D4}" dt="2024-10-22T01:02:14.329" v="137" actId="1076"/>
          <ac:picMkLst>
            <pc:docMk/>
            <pc:sldMk cId="2399307416" sldId="377"/>
            <ac:picMk id="5" creationId="{F5FDCDF6-FFEB-443F-88A7-02EE6C039152}"/>
          </ac:picMkLst>
        </pc:picChg>
        <pc:picChg chg="add mod">
          <ac:chgData name="Dr Memuna Kanwal" userId="5b000a7c059192e4" providerId="Windows Live" clId="Web-{ED2FDED7-56DF-4C59-851A-F0795674D8D4}" dt="2024-10-22T01:02:11.579" v="136" actId="1076"/>
          <ac:picMkLst>
            <pc:docMk/>
            <pc:sldMk cId="2399307416" sldId="377"/>
            <ac:picMk id="6" creationId="{7BB9996B-7CD3-77EA-F075-A12652AA3A76}"/>
          </ac:picMkLst>
        </pc:picChg>
      </pc:sldChg>
      <pc:sldChg chg="addSp modSp">
        <pc:chgData name="Dr Memuna Kanwal" userId="5b000a7c059192e4" providerId="Windows Live" clId="Web-{ED2FDED7-56DF-4C59-851A-F0795674D8D4}" dt="2024-10-22T01:06:52.571" v="201" actId="1076"/>
        <pc:sldMkLst>
          <pc:docMk/>
          <pc:sldMk cId="162897512" sldId="378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162897512" sldId="378"/>
            <ac:spMk id="6" creationId="{5B4D9310-B1BE-352A-C9A1-3B2E24B106FE}"/>
          </ac:spMkLst>
        </pc:spChg>
        <pc:spChg chg="add mod">
          <ac:chgData name="Dr Memuna Kanwal" userId="5b000a7c059192e4" providerId="Windows Live" clId="Web-{ED2FDED7-56DF-4C59-851A-F0795674D8D4}" dt="2024-10-22T01:06:52.571" v="201" actId="1076"/>
          <ac:spMkLst>
            <pc:docMk/>
            <pc:sldMk cId="162897512" sldId="378"/>
            <ac:spMk id="7" creationId="{738880E4-A564-BDFF-B7CA-11F6C67EB384}"/>
          </ac:spMkLst>
        </pc:spChg>
        <pc:picChg chg="add mod">
          <ac:chgData name="Dr Memuna Kanwal" userId="5b000a7c059192e4" providerId="Windows Live" clId="Web-{ED2FDED7-56DF-4C59-851A-F0795674D8D4}" dt="2024-10-22T01:01:58.110" v="134" actId="1076"/>
          <ac:picMkLst>
            <pc:docMk/>
            <pc:sldMk cId="162897512" sldId="378"/>
            <ac:picMk id="4" creationId="{EA6F6FEB-C3A9-ECEB-8CE8-C7A77A2773D9}"/>
          </ac:picMkLst>
        </pc:picChg>
        <pc:picChg chg="add mod">
          <ac:chgData name="Dr Memuna Kanwal" userId="5b000a7c059192e4" providerId="Windows Live" clId="Web-{ED2FDED7-56DF-4C59-851A-F0795674D8D4}" dt="2024-10-22T01:02:01.063" v="135" actId="1076"/>
          <ac:picMkLst>
            <pc:docMk/>
            <pc:sldMk cId="162897512" sldId="378"/>
            <ac:picMk id="5" creationId="{00DC1F01-1475-C2E9-D881-722EE9EC2713}"/>
          </ac:picMkLst>
        </pc:picChg>
      </pc:sldChg>
      <pc:sldChg chg="addSp modSp">
        <pc:chgData name="Dr Memuna Kanwal" userId="5b000a7c059192e4" providerId="Windows Live" clId="Web-{ED2FDED7-56DF-4C59-851A-F0795674D8D4}" dt="2024-10-22T01:06:58.962" v="202" actId="1076"/>
        <pc:sldMkLst>
          <pc:docMk/>
          <pc:sldMk cId="1460993456" sldId="379"/>
        </pc:sldMkLst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1460993456" sldId="379"/>
            <ac:spMk id="6" creationId="{19503FCF-A097-CD3D-4C02-C436A066846B}"/>
          </ac:spMkLst>
        </pc:spChg>
        <pc:spChg chg="add mod">
          <ac:chgData name="Dr Memuna Kanwal" userId="5b000a7c059192e4" providerId="Windows Live" clId="Web-{ED2FDED7-56DF-4C59-851A-F0795674D8D4}" dt="2024-10-22T01:06:58.962" v="202" actId="1076"/>
          <ac:spMkLst>
            <pc:docMk/>
            <pc:sldMk cId="1460993456" sldId="379"/>
            <ac:spMk id="7" creationId="{738880E4-A564-BDFF-B7CA-11F6C67EB384}"/>
          </ac:spMkLst>
        </pc:spChg>
        <pc:picChg chg="add mod">
          <ac:chgData name="Dr Memuna Kanwal" userId="5b000a7c059192e4" providerId="Windows Live" clId="Web-{ED2FDED7-56DF-4C59-851A-F0795674D8D4}" dt="2024-10-22T01:01:46.953" v="132" actId="1076"/>
          <ac:picMkLst>
            <pc:docMk/>
            <pc:sldMk cId="1460993456" sldId="379"/>
            <ac:picMk id="4" creationId="{C701EFEB-BD18-73C3-B39D-E739F7DB0278}"/>
          </ac:picMkLst>
        </pc:picChg>
        <pc:picChg chg="add mod">
          <ac:chgData name="Dr Memuna Kanwal" userId="5b000a7c059192e4" providerId="Windows Live" clId="Web-{ED2FDED7-56DF-4C59-851A-F0795674D8D4}" dt="2024-10-22T01:01:44.609" v="131" actId="1076"/>
          <ac:picMkLst>
            <pc:docMk/>
            <pc:sldMk cId="1460993456" sldId="379"/>
            <ac:picMk id="5" creationId="{EDC6E34D-ECAF-FC35-8E32-3ACEDA20B13B}"/>
          </ac:picMkLst>
        </pc:picChg>
      </pc:sldChg>
      <pc:sldChg chg="add del">
        <pc:chgData name="Dr Memuna Kanwal" userId="5b000a7c059192e4" providerId="Windows Live" clId="Web-{ED2FDED7-56DF-4C59-851A-F0795674D8D4}" dt="2024-10-22T00:56:19.897" v="46"/>
        <pc:sldMkLst>
          <pc:docMk/>
          <pc:sldMk cId="1169376626" sldId="431"/>
        </pc:sldMkLst>
      </pc:sldChg>
      <pc:sldChg chg="del">
        <pc:chgData name="Dr Memuna Kanwal" userId="5b000a7c059192e4" providerId="Windows Live" clId="Web-{ED2FDED7-56DF-4C59-851A-F0795674D8D4}" dt="2024-10-22T00:53:47.986" v="31"/>
        <pc:sldMkLst>
          <pc:docMk/>
          <pc:sldMk cId="3649872202" sldId="432"/>
        </pc:sldMkLst>
      </pc:sldChg>
      <pc:sldChg chg="modSp del">
        <pc:chgData name="Dr Memuna Kanwal" userId="5b000a7c059192e4" providerId="Windows Live" clId="Web-{ED2FDED7-56DF-4C59-851A-F0795674D8D4}" dt="2024-10-22T00:53:44.799" v="30"/>
        <pc:sldMkLst>
          <pc:docMk/>
          <pc:sldMk cId="1385942809" sldId="433"/>
        </pc:sldMkLst>
        <pc:spChg chg="mod">
          <ac:chgData name="Dr Memuna Kanwal" userId="5b000a7c059192e4" providerId="Windows Live" clId="Web-{ED2FDED7-56DF-4C59-851A-F0795674D8D4}" dt="2024-10-22T00:53:00.360" v="25" actId="20577"/>
          <ac:spMkLst>
            <pc:docMk/>
            <pc:sldMk cId="1385942809" sldId="433"/>
            <ac:spMk id="2" creationId="{6F2866A9-407F-225C-3246-E6596B743EC9}"/>
          </ac:spMkLst>
        </pc:spChg>
      </pc:sldChg>
      <pc:sldChg chg="addSp delSp modSp">
        <pc:chgData name="Dr Memuna Kanwal" userId="5b000a7c059192e4" providerId="Windows Live" clId="Web-{ED2FDED7-56DF-4C59-851A-F0795674D8D4}" dt="2024-10-22T01:05:25.350" v="176"/>
        <pc:sldMkLst>
          <pc:docMk/>
          <pc:sldMk cId="1801012092" sldId="434"/>
        </pc:sldMkLst>
        <pc:spChg chg="mod">
          <ac:chgData name="Dr Memuna Kanwal" userId="5b000a7c059192e4" providerId="Windows Live" clId="Web-{ED2FDED7-56DF-4C59-851A-F0795674D8D4}" dt="2024-10-22T00:52:19.406" v="18" actId="20577"/>
          <ac:spMkLst>
            <pc:docMk/>
            <pc:sldMk cId="1801012092" sldId="434"/>
            <ac:spMk id="2" creationId="{779FCA9C-D6B6-C581-764A-CBD798E6477E}"/>
          </ac:spMkLst>
        </pc:spChg>
        <pc:spChg chg="del">
          <ac:chgData name="Dr Memuna Kanwal" userId="5b000a7c059192e4" providerId="Windows Live" clId="Web-{ED2FDED7-56DF-4C59-851A-F0795674D8D4}" dt="2024-10-22T00:59:53.434" v="87"/>
          <ac:spMkLst>
            <pc:docMk/>
            <pc:sldMk cId="1801012092" sldId="434"/>
            <ac:spMk id="3" creationId="{FC2FD60B-E3F5-F322-9258-66F161757D13}"/>
          </ac:spMkLst>
        </pc:spChg>
        <pc:spChg chg="del">
          <ac:chgData name="Dr Memuna Kanwal" userId="5b000a7c059192e4" providerId="Windows Live" clId="Web-{ED2FDED7-56DF-4C59-851A-F0795674D8D4}" dt="2024-10-22T00:52:29.359" v="20"/>
          <ac:spMkLst>
            <pc:docMk/>
            <pc:sldMk cId="1801012092" sldId="434"/>
            <ac:spMk id="4" creationId="{0D6435F1-78C4-E32C-F585-4C9CD916AA52}"/>
          </ac:spMkLst>
        </pc:spChg>
        <pc:spChg chg="mod">
          <ac:chgData name="Dr Memuna Kanwal" userId="5b000a7c059192e4" providerId="Windows Live" clId="Web-{ED2FDED7-56DF-4C59-851A-F0795674D8D4}" dt="2024-10-22T00:52:33.922" v="21" actId="14100"/>
          <ac:spMkLst>
            <pc:docMk/>
            <pc:sldMk cId="1801012092" sldId="434"/>
            <ac:spMk id="8" creationId="{432AE0E4-A245-6E8D-24A8-9ACAD5A96F28}"/>
          </ac:spMkLst>
        </pc:spChg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1801012092" sldId="434"/>
            <ac:spMk id="11" creationId="{4CE10A3D-BA7B-9C1C-8C91-58DD7E40F7D9}"/>
          </ac:spMkLst>
        </pc:spChg>
        <pc:picChg chg="add mod ord">
          <ac:chgData name="Dr Memuna Kanwal" userId="5b000a7c059192e4" providerId="Windows Live" clId="Web-{ED2FDED7-56DF-4C59-851A-F0795674D8D4}" dt="2024-10-22T00:59:53.434" v="87"/>
          <ac:picMkLst>
            <pc:docMk/>
            <pc:sldMk cId="1801012092" sldId="434"/>
            <ac:picMk id="5" creationId="{BACCDDFB-BF3E-B159-DE4D-71ABCAB9DEE1}"/>
          </ac:picMkLst>
        </pc:picChg>
        <pc:picChg chg="mod">
          <ac:chgData name="Dr Memuna Kanwal" userId="5b000a7c059192e4" providerId="Windows Live" clId="Web-{ED2FDED7-56DF-4C59-851A-F0795674D8D4}" dt="2024-10-22T00:52:43.625" v="23" actId="14100"/>
          <ac:picMkLst>
            <pc:docMk/>
            <pc:sldMk cId="1801012092" sldId="434"/>
            <ac:picMk id="6" creationId="{013E4DF9-2BB6-DF7F-600E-482562780E53}"/>
          </ac:picMkLst>
        </pc:picChg>
        <pc:picChg chg="add mod">
          <ac:chgData name="Dr Memuna Kanwal" userId="5b000a7c059192e4" providerId="Windows Live" clId="Web-{ED2FDED7-56DF-4C59-851A-F0795674D8D4}" dt="2024-10-22T01:04:43.614" v="168" actId="1076"/>
          <ac:picMkLst>
            <pc:docMk/>
            <pc:sldMk cId="1801012092" sldId="434"/>
            <ac:picMk id="7" creationId="{7097768C-91A6-FE75-70CA-22FCD02920DD}"/>
          </ac:picMkLst>
        </pc:picChg>
        <pc:picChg chg="add">
          <ac:chgData name="Dr Memuna Kanwal" userId="5b000a7c059192e4" providerId="Windows Live" clId="Web-{ED2FDED7-56DF-4C59-851A-F0795674D8D4}" dt="2024-10-22T01:04:44.474" v="169"/>
          <ac:picMkLst>
            <pc:docMk/>
            <pc:sldMk cId="1801012092" sldId="434"/>
            <ac:picMk id="10" creationId="{7C7E840C-C750-7F7F-ADAE-7CE7A03E3C90}"/>
          </ac:picMkLst>
        </pc:picChg>
      </pc:sldChg>
      <pc:sldChg chg="addSp delSp modSp new">
        <pc:chgData name="Dr Memuna Kanwal" userId="5b000a7c059192e4" providerId="Windows Live" clId="Web-{ED2FDED7-56DF-4C59-851A-F0795674D8D4}" dt="2024-10-22T01:14:12.115" v="337"/>
        <pc:sldMkLst>
          <pc:docMk/>
          <pc:sldMk cId="4104504656" sldId="435"/>
        </pc:sldMkLst>
        <pc:spChg chg="mod">
          <ac:chgData name="Dr Memuna Kanwal" userId="5b000a7c059192e4" providerId="Windows Live" clId="Web-{ED2FDED7-56DF-4C59-851A-F0795674D8D4}" dt="2024-10-22T00:53:13.142" v="27" actId="20577"/>
          <ac:spMkLst>
            <pc:docMk/>
            <pc:sldMk cId="4104504656" sldId="435"/>
            <ac:spMk id="2" creationId="{F396EF36-261A-3007-3EA3-AEB0D5FBF646}"/>
          </ac:spMkLst>
        </pc:spChg>
        <pc:spChg chg="del mod">
          <ac:chgData name="Dr Memuna Kanwal" userId="5b000a7c059192e4" providerId="Windows Live" clId="Web-{ED2FDED7-56DF-4C59-851A-F0795674D8D4}" dt="2024-10-22T00:54:00.143" v="33"/>
          <ac:spMkLst>
            <pc:docMk/>
            <pc:sldMk cId="4104504656" sldId="435"/>
            <ac:spMk id="3" creationId="{95485132-F4A7-2CC9-5904-0B62029722A0}"/>
          </ac:spMkLst>
        </pc:spChg>
        <pc:spChg chg="add mod">
          <ac:chgData name="Dr Memuna Kanwal" userId="5b000a7c059192e4" providerId="Windows Live" clId="Web-{ED2FDED7-56DF-4C59-851A-F0795674D8D4}" dt="2024-10-22T01:05:13.568" v="173"/>
          <ac:spMkLst>
            <pc:docMk/>
            <pc:sldMk cId="4104504656" sldId="435"/>
            <ac:spMk id="39" creationId="{201E70C8-32ED-6D6B-CF2E-C04B0E61F773}"/>
          </ac:spMkLst>
        </pc:spChg>
        <pc:grpChg chg="add mod">
          <ac:chgData name="Dr Memuna Kanwal" userId="5b000a7c059192e4" providerId="Windows Live" clId="Web-{ED2FDED7-56DF-4C59-851A-F0795674D8D4}" dt="2024-10-22T00:54:08.487" v="35" actId="1076"/>
          <ac:grpSpMkLst>
            <pc:docMk/>
            <pc:sldMk cId="4104504656" sldId="435"/>
            <ac:grpSpMk id="34" creationId="{B5B82D03-5771-F908-B758-52896FEBE1AA}"/>
          </ac:grpSpMkLst>
        </pc:grpChg>
        <pc:graphicFrameChg chg="add mod modGraphic">
          <ac:chgData name="Dr Memuna Kanwal" userId="5b000a7c059192e4" providerId="Windows Live" clId="Web-{ED2FDED7-56DF-4C59-851A-F0795674D8D4}" dt="2024-10-22T01:14:12.115" v="337"/>
          <ac:graphicFrameMkLst>
            <pc:docMk/>
            <pc:sldMk cId="4104504656" sldId="435"/>
            <ac:graphicFrameMk id="36" creationId="{EC319885-BD66-AFD1-3201-C929D9C2E213}"/>
          </ac:graphicFrameMkLst>
        </pc:graphicFrameChg>
        <pc:picChg chg="add mod">
          <ac:chgData name="Dr Memuna Kanwal" userId="5b000a7c059192e4" providerId="Windows Live" clId="Web-{ED2FDED7-56DF-4C59-851A-F0795674D8D4}" dt="2024-10-22T01:05:01.740" v="172" actId="1076"/>
          <ac:picMkLst>
            <pc:docMk/>
            <pc:sldMk cId="4104504656" sldId="435"/>
            <ac:picMk id="37" creationId="{F11FB9E1-4816-258D-CB15-B08F89A68646}"/>
          </ac:picMkLst>
        </pc:picChg>
        <pc:picChg chg="add mod">
          <ac:chgData name="Dr Memuna Kanwal" userId="5b000a7c059192e4" providerId="Windows Live" clId="Web-{ED2FDED7-56DF-4C59-851A-F0795674D8D4}" dt="2024-10-22T01:04:54.599" v="170" actId="1076"/>
          <ac:picMkLst>
            <pc:docMk/>
            <pc:sldMk cId="4104504656" sldId="435"/>
            <ac:picMk id="38" creationId="{C7268872-8284-7E71-8C58-C2E376CFE781}"/>
          </ac:picMkLst>
        </pc:picChg>
      </pc:sldChg>
      <pc:sldChg chg="addSp modSp new">
        <pc:chgData name="Dr Memuna Kanwal" userId="5b000a7c059192e4" providerId="Windows Live" clId="Web-{ED2FDED7-56DF-4C59-851A-F0795674D8D4}" dt="2024-10-22T01:07:04.259" v="203" actId="1076"/>
        <pc:sldMkLst>
          <pc:docMk/>
          <pc:sldMk cId="1867652826" sldId="436"/>
        </pc:sldMkLst>
        <pc:spChg chg="mod">
          <ac:chgData name="Dr Memuna Kanwal" userId="5b000a7c059192e4" providerId="Windows Live" clId="Web-{ED2FDED7-56DF-4C59-851A-F0795674D8D4}" dt="2024-10-22T00:55:15.895" v="41" actId="20577"/>
          <ac:spMkLst>
            <pc:docMk/>
            <pc:sldMk cId="1867652826" sldId="436"/>
            <ac:spMk id="2" creationId="{2459403B-4ED2-10BA-4E23-75A8DC68F495}"/>
          </ac:spMkLst>
        </pc:spChg>
        <pc:spChg chg="mod">
          <ac:chgData name="Dr Memuna Kanwal" userId="5b000a7c059192e4" providerId="Windows Live" clId="Web-{ED2FDED7-56DF-4C59-851A-F0795674D8D4}" dt="2024-10-22T00:55:44.912" v="45" actId="20577"/>
          <ac:spMkLst>
            <pc:docMk/>
            <pc:sldMk cId="1867652826" sldId="436"/>
            <ac:spMk id="3" creationId="{46B56EA2-5CEE-5392-82AE-55AE8A31AA87}"/>
          </ac:spMkLst>
        </pc:spChg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1867652826" sldId="436"/>
            <ac:spMk id="6" creationId="{206096AD-92B5-A6DB-26C3-9482CFA9A91B}"/>
          </ac:spMkLst>
        </pc:spChg>
        <pc:spChg chg="add mod">
          <ac:chgData name="Dr Memuna Kanwal" userId="5b000a7c059192e4" providerId="Windows Live" clId="Web-{ED2FDED7-56DF-4C59-851A-F0795674D8D4}" dt="2024-10-22T01:07:04.259" v="203" actId="1076"/>
          <ac:spMkLst>
            <pc:docMk/>
            <pc:sldMk cId="1867652826" sldId="436"/>
            <ac:spMk id="7" creationId="{738880E4-A564-BDFF-B7CA-11F6C67EB384}"/>
          </ac:spMkLst>
        </pc:spChg>
        <pc:picChg chg="add mod">
          <ac:chgData name="Dr Memuna Kanwal" userId="5b000a7c059192e4" providerId="Windows Live" clId="Web-{ED2FDED7-56DF-4C59-851A-F0795674D8D4}" dt="2024-10-22T01:01:39.343" v="130" actId="1076"/>
          <ac:picMkLst>
            <pc:docMk/>
            <pc:sldMk cId="1867652826" sldId="436"/>
            <ac:picMk id="4" creationId="{AE4EE81B-3896-B7DF-5203-8F2260007C7B}"/>
          </ac:picMkLst>
        </pc:picChg>
        <pc:picChg chg="add mod">
          <ac:chgData name="Dr Memuna Kanwal" userId="5b000a7c059192e4" providerId="Windows Live" clId="Web-{ED2FDED7-56DF-4C59-851A-F0795674D8D4}" dt="2024-10-22T01:01:36.890" v="129" actId="1076"/>
          <ac:picMkLst>
            <pc:docMk/>
            <pc:sldMk cId="1867652826" sldId="436"/>
            <ac:picMk id="5" creationId="{0128193C-FAFA-7B7B-7164-72CBCBF2D900}"/>
          </ac:picMkLst>
        </pc:picChg>
      </pc:sldChg>
      <pc:sldChg chg="addSp modSp new">
        <pc:chgData name="Dr Memuna Kanwal" userId="5b000a7c059192e4" providerId="Windows Live" clId="Web-{ED2FDED7-56DF-4C59-851A-F0795674D8D4}" dt="2024-10-22T01:07:08.634" v="204" actId="1076"/>
        <pc:sldMkLst>
          <pc:docMk/>
          <pc:sldMk cId="1013890889" sldId="437"/>
        </pc:sldMkLst>
        <pc:spChg chg="mod">
          <ac:chgData name="Dr Memuna Kanwal" userId="5b000a7c059192e4" providerId="Windows Live" clId="Web-{ED2FDED7-56DF-4C59-851A-F0795674D8D4}" dt="2024-10-22T00:57:18.242" v="67" actId="20577"/>
          <ac:spMkLst>
            <pc:docMk/>
            <pc:sldMk cId="1013890889" sldId="437"/>
            <ac:spMk id="2" creationId="{E59F511F-47F5-8740-7A00-27A278790ECF}"/>
          </ac:spMkLst>
        </pc:spChg>
        <pc:spChg chg="mod">
          <ac:chgData name="Dr Memuna Kanwal" userId="5b000a7c059192e4" providerId="Windows Live" clId="Web-{ED2FDED7-56DF-4C59-851A-F0795674D8D4}" dt="2024-10-22T00:57:58.087" v="74" actId="20577"/>
          <ac:spMkLst>
            <pc:docMk/>
            <pc:sldMk cId="1013890889" sldId="437"/>
            <ac:spMk id="3" creationId="{48449D2E-A7E5-8868-4E0E-FB40DF910F95}"/>
          </ac:spMkLst>
        </pc:spChg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1013890889" sldId="437"/>
            <ac:spMk id="6" creationId="{E3CF2533-E8F6-FC08-2AAE-11E73FF130F3}"/>
          </ac:spMkLst>
        </pc:spChg>
        <pc:spChg chg="add mod">
          <ac:chgData name="Dr Memuna Kanwal" userId="5b000a7c059192e4" providerId="Windows Live" clId="Web-{ED2FDED7-56DF-4C59-851A-F0795674D8D4}" dt="2024-10-22T01:07:08.634" v="204" actId="1076"/>
          <ac:spMkLst>
            <pc:docMk/>
            <pc:sldMk cId="1013890889" sldId="437"/>
            <ac:spMk id="7" creationId="{738880E4-A564-BDFF-B7CA-11F6C67EB384}"/>
          </ac:spMkLst>
        </pc:spChg>
        <pc:picChg chg="add mod">
          <ac:chgData name="Dr Memuna Kanwal" userId="5b000a7c059192e4" providerId="Windows Live" clId="Web-{ED2FDED7-56DF-4C59-851A-F0795674D8D4}" dt="2024-10-22T01:01:29.921" v="128" actId="1076"/>
          <ac:picMkLst>
            <pc:docMk/>
            <pc:sldMk cId="1013890889" sldId="437"/>
            <ac:picMk id="4" creationId="{68EB241D-2225-AAF3-3232-53922CB0F0A7}"/>
          </ac:picMkLst>
        </pc:picChg>
        <pc:picChg chg="add mod">
          <ac:chgData name="Dr Memuna Kanwal" userId="5b000a7c059192e4" providerId="Windows Live" clId="Web-{ED2FDED7-56DF-4C59-851A-F0795674D8D4}" dt="2024-10-22T01:01:19.093" v="126" actId="1076"/>
          <ac:picMkLst>
            <pc:docMk/>
            <pc:sldMk cId="1013890889" sldId="437"/>
            <ac:picMk id="5" creationId="{C90DA044-AE9C-5BB7-F29F-3E4B0D90FF29}"/>
          </ac:picMkLst>
        </pc:picChg>
      </pc:sldChg>
      <pc:sldChg chg="addSp delSp modSp new mod setBg">
        <pc:chgData name="Dr Memuna Kanwal" userId="5b000a7c059192e4" providerId="Windows Live" clId="Web-{ED2FDED7-56DF-4C59-851A-F0795674D8D4}" dt="2024-10-22T01:05:25.350" v="176"/>
        <pc:sldMkLst>
          <pc:docMk/>
          <pc:sldMk cId="255321635" sldId="438"/>
        </pc:sldMkLst>
        <pc:spChg chg="add del mod">
          <ac:chgData name="Dr Memuna Kanwal" userId="5b000a7c059192e4" providerId="Windows Live" clId="Web-{ED2FDED7-56DF-4C59-851A-F0795674D8D4}" dt="2024-10-22T00:58:50.182" v="79"/>
          <ac:spMkLst>
            <pc:docMk/>
            <pc:sldMk cId="255321635" sldId="438"/>
            <ac:spMk id="2" creationId="{131B6E3B-A918-0A14-04CB-0C3CB9E43B6B}"/>
          </ac:spMkLst>
        </pc:spChg>
        <pc:spChg chg="add mod">
          <ac:chgData name="Dr Memuna Kanwal" userId="5b000a7c059192e4" providerId="Windows Live" clId="Web-{ED2FDED7-56DF-4C59-851A-F0795674D8D4}" dt="2024-10-22T01:05:25.350" v="176"/>
          <ac:spMkLst>
            <pc:docMk/>
            <pc:sldMk cId="255321635" sldId="438"/>
            <ac:spMk id="4" creationId="{CCF86624-DA39-54F8-492C-BB5CA9AF1ADD}"/>
          </ac:spMkLst>
        </pc:spChg>
        <pc:spChg chg="add del">
          <ac:chgData name="Dr Memuna Kanwal" userId="5b000a7c059192e4" providerId="Windows Live" clId="Web-{ED2FDED7-56DF-4C59-851A-F0795674D8D4}" dt="2024-10-22T00:59:31.621" v="84"/>
          <ac:spMkLst>
            <pc:docMk/>
            <pc:sldMk cId="255321635" sldId="438"/>
            <ac:spMk id="8" creationId="{41497DE5-0939-4D1D-9350-0C5E1B209C68}"/>
          </ac:spMkLst>
        </pc:spChg>
        <pc:spChg chg="add del">
          <ac:chgData name="Dr Memuna Kanwal" userId="5b000a7c059192e4" providerId="Windows Live" clId="Web-{ED2FDED7-56DF-4C59-851A-F0795674D8D4}" dt="2024-10-22T00:59:31.621" v="84"/>
          <ac:spMkLst>
            <pc:docMk/>
            <pc:sldMk cId="255321635" sldId="438"/>
            <ac:spMk id="10" creationId="{5CCC70ED-6C63-4537-B7EB-51990D6C0A6F}"/>
          </ac:spMkLst>
        </pc:spChg>
        <pc:spChg chg="add del">
          <ac:chgData name="Dr Memuna Kanwal" userId="5b000a7c059192e4" providerId="Windows Live" clId="Web-{ED2FDED7-56DF-4C59-851A-F0795674D8D4}" dt="2024-10-22T00:59:31.621" v="84"/>
          <ac:spMkLst>
            <pc:docMk/>
            <pc:sldMk cId="255321635" sldId="438"/>
            <ac:spMk id="12" creationId="{B76E24C1-2968-40DC-A36E-F6B85F0F0752}"/>
          </ac:spMkLst>
        </pc:spChg>
        <pc:picChg chg="add mod">
          <ac:chgData name="Dr Memuna Kanwal" userId="5b000a7c059192e4" providerId="Windows Live" clId="Web-{ED2FDED7-56DF-4C59-851A-F0795674D8D4}" dt="2024-10-22T00:59:31.621" v="85"/>
          <ac:picMkLst>
            <pc:docMk/>
            <pc:sldMk cId="255321635" sldId="438"/>
            <ac:picMk id="3" creationId="{1CF84368-98F6-EC36-2497-41C40EC944C7}"/>
          </ac:picMkLst>
        </pc:picChg>
      </pc:sldChg>
      <pc:sldMasterChg chg="mod addSldLayout modSldLayout">
        <pc:chgData name="Dr Memuna Kanwal" userId="5b000a7c059192e4" providerId="Windows Live" clId="Web-{ED2FDED7-56DF-4C59-851A-F0795674D8D4}" dt="2024-10-22T01:05:25.350" v="176"/>
        <pc:sldMasterMkLst>
          <pc:docMk/>
          <pc:sldMasterMk cId="2357960858" sldId="2147483768"/>
        </pc:sldMasterMkLst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4098493358" sldId="2147483769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1780809602" sldId="2147483770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224997240" sldId="2147483771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601120821" sldId="2147483772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1606183251" sldId="2147483773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1315128433" sldId="2147483774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838450991" sldId="2147483775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2245236884" sldId="2147483776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1095459977" sldId="2147483777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915181728" sldId="2147483778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562092303" sldId="2147483779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254769023" sldId="2147483780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1109363730" sldId="2147483781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350966209" sldId="2147483782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590851062" sldId="2147483783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2078561557" sldId="2147483784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261915730" sldId="2147483785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047822812" sldId="2147483786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388161472" sldId="2147483787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711314002" sldId="2147483788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4041121251" sldId="2147483789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035270069" sldId="2147483790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4010268249" sldId="2147483791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555633404" sldId="2147483792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2156869698" sldId="2147483793"/>
          </pc:sldLayoutMkLst>
        </pc:sldLayoutChg>
        <pc:sldLayoutChg chg="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1948438423" sldId="2147483794"/>
          </pc:sldLayoutMkLst>
        </pc:sldLayoutChg>
        <pc:sldLayoutChg chg="add mod">
          <pc:chgData name="Dr Memuna Kanwal" userId="5b000a7c059192e4" providerId="Windows Live" clId="Web-{ED2FDED7-56DF-4C59-851A-F0795674D8D4}" dt="2024-10-22T01:05:25.350" v="176"/>
          <pc:sldLayoutMkLst>
            <pc:docMk/>
            <pc:sldMasterMk cId="2357960858" sldId="2147483768"/>
            <pc:sldLayoutMk cId="3785036567" sldId="2147483795"/>
          </pc:sldLayoutMkLst>
        </pc:sldLayoutChg>
      </pc:sldMasterChg>
    </pc:docChg>
  </pc:docChgLst>
  <pc:docChgLst>
    <pc:chgData name="Dr Memuna Kanwal" userId="5b000a7c059192e4" providerId="Windows Live" clId="Web-{38C812BC-360F-42ED-ACDF-85EB2FABB2EE}"/>
    <pc:docChg chg="addSld modSld sldOrd addMainMaster delMainMaster modMainMaster">
      <pc:chgData name="Dr Memuna Kanwal" userId="5b000a7c059192e4" providerId="Windows Live" clId="Web-{38C812BC-360F-42ED-ACDF-85EB2FABB2EE}" dt="2024-10-21T20:00:40.600" v="1178" actId="20577"/>
      <pc:docMkLst>
        <pc:docMk/>
      </pc:docMkLst>
      <pc:sldChg chg="modSp add">
        <pc:chgData name="Dr Memuna Kanwal" userId="5b000a7c059192e4" providerId="Windows Live" clId="Web-{38C812BC-360F-42ED-ACDF-85EB2FABB2EE}" dt="2024-10-21T18:57:45.094" v="571" actId="14100"/>
        <pc:sldMkLst>
          <pc:docMk/>
          <pc:sldMk cId="4216434603" sldId="342"/>
        </pc:sldMkLst>
        <pc:picChg chg="mod">
          <ac:chgData name="Dr Memuna Kanwal" userId="5b000a7c059192e4" providerId="Windows Live" clId="Web-{38C812BC-360F-42ED-ACDF-85EB2FABB2EE}" dt="2024-10-21T18:57:45.094" v="571" actId="14100"/>
          <ac:picMkLst>
            <pc:docMk/>
            <pc:sldMk cId="4216434603" sldId="342"/>
            <ac:picMk id="4" creationId="{00000000-0000-0000-0000-000000000000}"/>
          </ac:picMkLst>
        </pc:picChg>
      </pc:sldChg>
      <pc:sldChg chg="addSp modSp mod ord modClrScheme chgLayout">
        <pc:chgData name="Dr Memuna Kanwal" userId="5b000a7c059192e4" providerId="Windows Live" clId="Web-{38C812BC-360F-42ED-ACDF-85EB2FABB2EE}" dt="2024-10-21T18:57:23.625" v="567"/>
        <pc:sldMkLst>
          <pc:docMk/>
          <pc:sldMk cId="3385149265" sldId="354"/>
        </pc:sldMkLst>
        <pc:spChg chg="mod ord">
          <ac:chgData name="Dr Memuna Kanwal" userId="5b000a7c059192e4" providerId="Windows Live" clId="Web-{38C812BC-360F-42ED-ACDF-85EB2FABB2EE}" dt="2024-10-21T18:56:54.343" v="564" actId="1076"/>
          <ac:spMkLst>
            <pc:docMk/>
            <pc:sldMk cId="3385149265" sldId="354"/>
            <ac:spMk id="2" creationId="{31EF3C93-8F1B-C299-E54D-1A0103B31B83}"/>
          </ac:spMkLst>
        </pc:spChg>
        <pc:spChg chg="mod ord">
          <ac:chgData name="Dr Memuna Kanwal" userId="5b000a7c059192e4" providerId="Windows Live" clId="Web-{38C812BC-360F-42ED-ACDF-85EB2FABB2EE}" dt="2024-10-21T18:56:40.373" v="563" actId="20577"/>
          <ac:spMkLst>
            <pc:docMk/>
            <pc:sldMk cId="3385149265" sldId="354"/>
            <ac:spMk id="3" creationId="{B30B38F7-C318-B5E3-C231-C6071BBE3901}"/>
          </ac:spMkLst>
        </pc:spChg>
        <pc:graphicFrameChg chg="add mod">
          <ac:chgData name="Dr Memuna Kanwal" userId="5b000a7c059192e4" providerId="Windows Live" clId="Web-{38C812BC-360F-42ED-ACDF-85EB2FABB2EE}" dt="2024-10-21T18:57:01.843" v="565" actId="1076"/>
          <ac:graphicFrameMkLst>
            <pc:docMk/>
            <pc:sldMk cId="3385149265" sldId="354"/>
            <ac:graphicFrameMk id="5" creationId="{7A6A602F-38BC-B90D-1256-09B283AC2C17}"/>
          </ac:graphicFrameMkLst>
        </pc:graphicFrameChg>
      </pc:sldChg>
      <pc:sldChg chg="modSp mod modClrScheme chgLayout">
        <pc:chgData name="Dr Memuna Kanwal" userId="5b000a7c059192e4" providerId="Windows Live" clId="Web-{38C812BC-360F-42ED-ACDF-85EB2FABB2EE}" dt="2024-10-21T18:54:54.073" v="554" actId="20577"/>
        <pc:sldMkLst>
          <pc:docMk/>
          <pc:sldMk cId="2505624414" sldId="355"/>
        </pc:sldMkLst>
        <pc:spChg chg="mod ord">
          <ac:chgData name="Dr Memuna Kanwal" userId="5b000a7c059192e4" providerId="Windows Live" clId="Web-{38C812BC-360F-42ED-ACDF-85EB2FABB2EE}" dt="2024-10-21T18:54:54.073" v="554" actId="20577"/>
          <ac:spMkLst>
            <pc:docMk/>
            <pc:sldMk cId="2505624414" sldId="355"/>
            <ac:spMk id="2" creationId="{3DBB3C74-6871-4540-E84B-7425A79A98C8}"/>
          </ac:spMkLst>
        </pc:sp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3011122260" sldId="356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3011122260" sldId="356"/>
            <ac:spMk id="2" creationId="{869C86C8-8325-5B93-FA65-F7E66D0550A9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3011122260" sldId="356"/>
            <ac:spMk id="14" creationId="{754FE25C-B960-B5DF-23F7-D25DF0AF46EB}"/>
          </ac:spMkLst>
        </pc:spChg>
        <pc:graphicFrameChg chg="mod ord">
          <ac:chgData name="Dr Memuna Kanwal" userId="5b000a7c059192e4" providerId="Windows Live" clId="Web-{38C812BC-360F-42ED-ACDF-85EB2FABB2EE}" dt="2024-10-21T18:52:43.224" v="546"/>
          <ac:graphicFrameMkLst>
            <pc:docMk/>
            <pc:sldMk cId="3011122260" sldId="356"/>
            <ac:graphicFrameMk id="12" creationId="{403EF293-816B-D242-0287-85E02411209E}"/>
          </ac:graphicFrameMkLst>
        </pc:graphicFrame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814755283" sldId="357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814755283" sldId="357"/>
            <ac:spMk id="3" creationId="{0F35E291-0627-507F-EE42-A90135ABBAD5}"/>
          </ac:spMkLst>
        </pc:spChg>
        <pc:picChg chg="mod ord">
          <ac:chgData name="Dr Memuna Kanwal" userId="5b000a7c059192e4" providerId="Windows Live" clId="Web-{38C812BC-360F-42ED-ACDF-85EB2FABB2EE}" dt="2024-10-21T18:52:43.224" v="546"/>
          <ac:picMkLst>
            <pc:docMk/>
            <pc:sldMk cId="814755283" sldId="357"/>
            <ac:picMk id="8" creationId="{6101C8C4-7F2D-0186-DC4A-F8E056B0E895}"/>
          </ac:picMkLst>
        </pc:picChg>
      </pc:sldChg>
      <pc:sldChg chg="addSp delSp modSp mod setBg modClrScheme chgLayout">
        <pc:chgData name="Dr Memuna Kanwal" userId="5b000a7c059192e4" providerId="Windows Live" clId="Web-{38C812BC-360F-42ED-ACDF-85EB2FABB2EE}" dt="2024-10-21T19:05:33.635" v="695" actId="14100"/>
        <pc:sldMkLst>
          <pc:docMk/>
          <pc:sldMk cId="162089539" sldId="358"/>
        </pc:sldMkLst>
        <pc:spChg chg="add del mod">
          <ac:chgData name="Dr Memuna Kanwal" userId="5b000a7c059192e4" providerId="Windows Live" clId="Web-{38C812BC-360F-42ED-ACDF-85EB2FABB2EE}" dt="2024-10-21T18:59:16.414" v="573"/>
          <ac:spMkLst>
            <pc:docMk/>
            <pc:sldMk cId="162089539" sldId="358"/>
            <ac:spMk id="3" creationId="{1F088F8A-193F-B334-8A84-A8923650970C}"/>
          </ac:spMkLst>
        </pc:spChg>
        <pc:spChg chg="mod ord">
          <ac:chgData name="Dr Memuna Kanwal" userId="5b000a7c059192e4" providerId="Windows Live" clId="Web-{38C812BC-360F-42ED-ACDF-85EB2FABB2EE}" dt="2024-10-21T19:05:18.713" v="694" actId="20577"/>
          <ac:spMkLst>
            <pc:docMk/>
            <pc:sldMk cId="162089539" sldId="358"/>
            <ac:spMk id="7" creationId="{B7131C84-B3A5-6FD7-E1E6-5436C764ECEC}"/>
          </ac:spMkLst>
        </pc:spChg>
        <pc:spChg chg="mod ord">
          <ac:chgData name="Dr Memuna Kanwal" userId="5b000a7c059192e4" providerId="Windows Live" clId="Web-{38C812BC-360F-42ED-ACDF-85EB2FABB2EE}" dt="2024-10-21T19:04:56.223" v="691" actId="20577"/>
          <ac:spMkLst>
            <pc:docMk/>
            <pc:sldMk cId="162089539" sldId="358"/>
            <ac:spMk id="8" creationId="{0C32F464-DBC7-C358-3B02-859A8875FC49}"/>
          </ac:spMkLst>
        </pc:spChg>
        <pc:spChg chg="add">
          <ac:chgData name="Dr Memuna Kanwal" userId="5b000a7c059192e4" providerId="Windows Live" clId="Web-{38C812BC-360F-42ED-ACDF-85EB2FABB2EE}" dt="2024-10-21T19:01:55.123" v="581"/>
          <ac:spMkLst>
            <pc:docMk/>
            <pc:sldMk cId="162089539" sldId="358"/>
            <ac:spMk id="13" creationId="{A2B7CDEB-5CB6-4CD7-A878-C8D41F72E7CF}"/>
          </ac:spMkLst>
        </pc:spChg>
        <pc:spChg chg="add">
          <ac:chgData name="Dr Memuna Kanwal" userId="5b000a7c059192e4" providerId="Windows Live" clId="Web-{38C812BC-360F-42ED-ACDF-85EB2FABB2EE}" dt="2024-10-21T19:01:55.123" v="581"/>
          <ac:spMkLst>
            <pc:docMk/>
            <pc:sldMk cId="162089539" sldId="358"/>
            <ac:spMk id="15" creationId="{F7E1CCD8-0D33-4ABA-932F-523A573369BC}"/>
          </ac:spMkLst>
        </pc:spChg>
        <pc:spChg chg="add">
          <ac:chgData name="Dr Memuna Kanwal" userId="5b000a7c059192e4" providerId="Windows Live" clId="Web-{38C812BC-360F-42ED-ACDF-85EB2FABB2EE}" dt="2024-10-21T19:01:55.123" v="581"/>
          <ac:spMkLst>
            <pc:docMk/>
            <pc:sldMk cId="162089539" sldId="358"/>
            <ac:spMk id="19" creationId="{C3EC9C19-5E31-4CE5-92E8-F7977239E2A9}"/>
          </ac:spMkLst>
        </pc:spChg>
        <pc:spChg chg="add">
          <ac:chgData name="Dr Memuna Kanwal" userId="5b000a7c059192e4" providerId="Windows Live" clId="Web-{38C812BC-360F-42ED-ACDF-85EB2FABB2EE}" dt="2024-10-21T19:01:55.123" v="581"/>
          <ac:spMkLst>
            <pc:docMk/>
            <pc:sldMk cId="162089539" sldId="358"/>
            <ac:spMk id="23" creationId="{0453B32E-41DA-4F4C-A1DD-85C5804CC793}"/>
          </ac:spMkLst>
        </pc:spChg>
        <pc:spChg chg="add">
          <ac:chgData name="Dr Memuna Kanwal" userId="5b000a7c059192e4" providerId="Windows Live" clId="Web-{38C812BC-360F-42ED-ACDF-85EB2FABB2EE}" dt="2024-10-21T19:01:55.123" v="581"/>
          <ac:spMkLst>
            <pc:docMk/>
            <pc:sldMk cId="162089539" sldId="358"/>
            <ac:spMk id="25" creationId="{267D94C7-7E89-4D0A-B2C5-2622C8651C27}"/>
          </ac:spMkLst>
        </pc:spChg>
        <pc:picChg chg="add mod ord">
          <ac:chgData name="Dr Memuna Kanwal" userId="5b000a7c059192e4" providerId="Windows Live" clId="Web-{38C812BC-360F-42ED-ACDF-85EB2FABB2EE}" dt="2024-10-21T19:02:25.577" v="582" actId="14100"/>
          <ac:picMkLst>
            <pc:docMk/>
            <pc:sldMk cId="162089539" sldId="358"/>
            <ac:picMk id="4" creationId="{269336FB-6665-D79F-F484-D7FAD081CD51}"/>
          </ac:picMkLst>
        </pc:picChg>
        <pc:picChg chg="del mod ord">
          <ac:chgData name="Dr Memuna Kanwal" userId="5b000a7c059192e4" providerId="Windows Live" clId="Web-{38C812BC-360F-42ED-ACDF-85EB2FABB2EE}" dt="2024-10-21T18:58:49.554" v="572"/>
          <ac:picMkLst>
            <pc:docMk/>
            <pc:sldMk cId="162089539" sldId="358"/>
            <ac:picMk id="5" creationId="{79C7181A-84AD-86E2-7D02-33E0AC70A456}"/>
          </ac:picMkLst>
        </pc:picChg>
        <pc:picChg chg="add mod">
          <ac:chgData name="Dr Memuna Kanwal" userId="5b000a7c059192e4" providerId="Windows Live" clId="Web-{38C812BC-360F-42ED-ACDF-85EB2FABB2EE}" dt="2024-10-21T19:05:33.635" v="695" actId="14100"/>
          <ac:picMkLst>
            <pc:docMk/>
            <pc:sldMk cId="162089539" sldId="358"/>
            <ac:picMk id="6" creationId="{A60BBD8D-A1A8-864D-7D30-5EBC7BEC9BAF}"/>
          </ac:picMkLst>
        </pc:picChg>
        <pc:cxnChg chg="add">
          <ac:chgData name="Dr Memuna Kanwal" userId="5b000a7c059192e4" providerId="Windows Live" clId="Web-{38C812BC-360F-42ED-ACDF-85EB2FABB2EE}" dt="2024-10-21T19:01:55.123" v="581"/>
          <ac:cxnSpMkLst>
            <pc:docMk/>
            <pc:sldMk cId="162089539" sldId="358"/>
            <ac:cxnSpMk id="17" creationId="{C3CE3642-C95C-4498-82FE-58F4A5B74ED0}"/>
          </ac:cxnSpMkLst>
        </pc:cxnChg>
        <pc:cxnChg chg="add">
          <ac:chgData name="Dr Memuna Kanwal" userId="5b000a7c059192e4" providerId="Windows Live" clId="Web-{38C812BC-360F-42ED-ACDF-85EB2FABB2EE}" dt="2024-10-21T19:01:55.123" v="581"/>
          <ac:cxnSpMkLst>
            <pc:docMk/>
            <pc:sldMk cId="162089539" sldId="358"/>
            <ac:cxnSpMk id="21" creationId="{67B6C0F2-CA33-41E9-BC2E-7FB80DB06AD1}"/>
          </ac:cxnSpMkLst>
        </pc:cxn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1597159595" sldId="359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597159595" sldId="359"/>
            <ac:spMk id="2" creationId="{C5472C62-2829-62A2-2392-845ECFFECA64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597159595" sldId="359"/>
            <ac:spMk id="3" creationId="{72BA9163-569E-A3C0-0597-0B638CDE2F16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597159595" sldId="359"/>
            <ac:spMk id="7" creationId="{2DB37071-568A-71AF-F46D-EC22A5690AED}"/>
          </ac:spMkLst>
        </pc:spChg>
        <pc:picChg chg="mod ord">
          <ac:chgData name="Dr Memuna Kanwal" userId="5b000a7c059192e4" providerId="Windows Live" clId="Web-{38C812BC-360F-42ED-ACDF-85EB2FABB2EE}" dt="2024-10-21T18:52:43.224" v="546"/>
          <ac:picMkLst>
            <pc:docMk/>
            <pc:sldMk cId="1597159595" sldId="359"/>
            <ac:picMk id="5" creationId="{66F4AA86-E9FD-EB11-C797-883447410911}"/>
          </ac:picMkLst>
        </pc:pic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959302285" sldId="360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959302285" sldId="360"/>
            <ac:spMk id="2" creationId="{5DBA4916-0A2A-7508-FD4C-4BDAF6F9FC4E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959302285" sldId="360"/>
            <ac:spMk id="3" creationId="{A0A29751-7CCF-627C-8D44-AF57D11A72E2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959302285" sldId="360"/>
            <ac:spMk id="11" creationId="{A2580D8F-6D70-108B-259B-5FA783E3AC7F}"/>
          </ac:spMkLst>
        </pc:sp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1876377025" sldId="361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876377025" sldId="361"/>
            <ac:spMk id="2" creationId="{AB99EBF9-A175-A75F-D0E5-09A8D7680064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876377025" sldId="361"/>
            <ac:spMk id="3" creationId="{2C39180D-E7B4-5A2E-6C98-6687D7BDC833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876377025" sldId="361"/>
            <ac:spMk id="9" creationId="{C46E05B3-97C3-F143-7BE6-5D6CA108D069}"/>
          </ac:spMkLst>
        </pc:sp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2957184553" sldId="362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2957184553" sldId="362"/>
            <ac:spMk id="3" creationId="{4E392A14-5A35-51B6-0275-EEC9E1587FDE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2957184553" sldId="362"/>
            <ac:spMk id="4" creationId="{F5B5DBDF-A366-D6BA-8154-DB59B964B81F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2957184553" sldId="362"/>
            <ac:spMk id="13" creationId="{8112CD07-3990-76F7-EE39-32B1BE09516E}"/>
          </ac:spMkLst>
        </pc:spChg>
        <pc:picChg chg="mod ord">
          <ac:chgData name="Dr Memuna Kanwal" userId="5b000a7c059192e4" providerId="Windows Live" clId="Web-{38C812BC-360F-42ED-ACDF-85EB2FABB2EE}" dt="2024-10-21T18:52:43.224" v="546"/>
          <ac:picMkLst>
            <pc:docMk/>
            <pc:sldMk cId="2957184553" sldId="362"/>
            <ac:picMk id="8" creationId="{EB7D9CE0-D16C-4658-6391-61C0C160A03B}"/>
          </ac:picMkLst>
        </pc:pic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1391448222" sldId="363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391448222" sldId="363"/>
            <ac:spMk id="2" creationId="{6C3DCC22-8E9E-CFFB-154C-89F95CC5472B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391448222" sldId="363"/>
            <ac:spMk id="3" creationId="{C6732152-8FF3-F7FC-ECA8-033F8801981F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391448222" sldId="363"/>
            <ac:spMk id="4" creationId="{63E097C9-884E-84E8-FC96-1D1CEFE47AEC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391448222" sldId="363"/>
            <ac:spMk id="9" creationId="{8E514337-43F1-87CB-392C-836220F89E09}"/>
          </ac:spMkLst>
        </pc:sp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1380063676" sldId="364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380063676" sldId="364"/>
            <ac:spMk id="2" creationId="{DE4EC50C-D65D-F66B-F8D5-641A02A6DD59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380063676" sldId="364"/>
            <ac:spMk id="3" creationId="{49CA4432-B717-FF0D-AC21-1DA89E787A33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380063676" sldId="364"/>
            <ac:spMk id="4" creationId="{090628A1-AB90-A654-D79F-41EE745BBDAF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1380063676" sldId="364"/>
            <ac:spMk id="18" creationId="{CBF26AD6-5D61-01F9-F141-5C95B78EE04B}"/>
          </ac:spMkLst>
        </pc:spChg>
        <pc:picChg chg="mod ord">
          <ac:chgData name="Dr Memuna Kanwal" userId="5b000a7c059192e4" providerId="Windows Live" clId="Web-{38C812BC-360F-42ED-ACDF-85EB2FABB2EE}" dt="2024-10-21T18:52:43.224" v="546"/>
          <ac:picMkLst>
            <pc:docMk/>
            <pc:sldMk cId="1380063676" sldId="364"/>
            <ac:picMk id="14" creationId="{0EEB3FE6-4995-72E5-BCF1-E7DB4C863CFF}"/>
          </ac:picMkLst>
        </pc:picChg>
        <pc:picChg chg="mod ord">
          <ac:chgData name="Dr Memuna Kanwal" userId="5b000a7c059192e4" providerId="Windows Live" clId="Web-{38C812BC-360F-42ED-ACDF-85EB2FABB2EE}" dt="2024-10-21T18:52:43.224" v="546"/>
          <ac:picMkLst>
            <pc:docMk/>
            <pc:sldMk cId="1380063676" sldId="364"/>
            <ac:picMk id="15" creationId="{ADC1365C-5B32-8281-3457-84062664AAC0}"/>
          </ac:picMkLst>
        </pc:picChg>
        <pc:picChg chg="mod ord">
          <ac:chgData name="Dr Memuna Kanwal" userId="5b000a7c059192e4" providerId="Windows Live" clId="Web-{38C812BC-360F-42ED-ACDF-85EB2FABB2EE}" dt="2024-10-21T18:52:43.224" v="546"/>
          <ac:picMkLst>
            <pc:docMk/>
            <pc:sldMk cId="1380063676" sldId="364"/>
            <ac:picMk id="16" creationId="{797BE838-72A6-FA08-FAF9-A0D3201E3C0D}"/>
          </ac:picMkLst>
        </pc:pic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3839589236" sldId="365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3839589236" sldId="365"/>
            <ac:spMk id="2" creationId="{8FCF3239-AE43-D586-0452-686D7545694A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3839589236" sldId="365"/>
            <ac:spMk id="3" creationId="{BC3D91AC-21E8-2997-A9E1-F3BE1A4FB5F8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3839589236" sldId="365"/>
            <ac:spMk id="4" creationId="{E3D92728-931A-F5AD-BB67-AC4C0DCF865A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3839589236" sldId="365"/>
            <ac:spMk id="21" creationId="{C1E9DB1F-707C-292A-5925-2E610ECE174D}"/>
          </ac:spMkLst>
        </pc:spChg>
      </pc:sldChg>
      <pc:sldChg chg="modSp mod modClrScheme chgLayout">
        <pc:chgData name="Dr Memuna Kanwal" userId="5b000a7c059192e4" providerId="Windows Live" clId="Web-{38C812BC-360F-42ED-ACDF-85EB2FABB2EE}" dt="2024-10-21T18:52:43.224" v="546"/>
        <pc:sldMkLst>
          <pc:docMk/>
          <pc:sldMk cId="4051954214" sldId="366"/>
        </pc:sldMkLst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4051954214" sldId="366"/>
            <ac:spMk id="3" creationId="{856FFC38-8704-2C18-C676-4D9024E03659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4051954214" sldId="366"/>
            <ac:spMk id="6" creationId="{143BBA9E-A49E-39EC-F844-E5587D29D477}"/>
          </ac:spMkLst>
        </pc:spChg>
        <pc:spChg chg="mod ord">
          <ac:chgData name="Dr Memuna Kanwal" userId="5b000a7c059192e4" providerId="Windows Live" clId="Web-{38C812BC-360F-42ED-ACDF-85EB2FABB2EE}" dt="2024-10-21T18:52:43.224" v="546"/>
          <ac:spMkLst>
            <pc:docMk/>
            <pc:sldMk cId="4051954214" sldId="366"/>
            <ac:spMk id="10" creationId="{A70AB493-62A3-904C-6F5A-33A0B9F43FBF}"/>
          </ac:spMkLst>
        </pc:spChg>
        <pc:graphicFrameChg chg="mod ord">
          <ac:chgData name="Dr Memuna Kanwal" userId="5b000a7c059192e4" providerId="Windows Live" clId="Web-{38C812BC-360F-42ED-ACDF-85EB2FABB2EE}" dt="2024-10-21T18:52:43.224" v="546"/>
          <ac:graphicFrameMkLst>
            <pc:docMk/>
            <pc:sldMk cId="4051954214" sldId="366"/>
            <ac:graphicFrameMk id="8" creationId="{6690FAD3-7CE1-DD7D-154A-594524A3D2F7}"/>
          </ac:graphicFrameMkLst>
        </pc:graphicFrameChg>
      </pc:sldChg>
      <pc:sldChg chg="addSp delSp modSp new">
        <pc:chgData name="Dr Memuna Kanwal" userId="5b000a7c059192e4" providerId="Windows Live" clId="Web-{38C812BC-360F-42ED-ACDF-85EB2FABB2EE}" dt="2024-10-21T20:00:40.600" v="1178" actId="20577"/>
        <pc:sldMkLst>
          <pc:docMk/>
          <pc:sldMk cId="307657752" sldId="367"/>
        </pc:sldMkLst>
        <pc:spChg chg="mod">
          <ac:chgData name="Dr Memuna Kanwal" userId="5b000a7c059192e4" providerId="Windows Live" clId="Web-{38C812BC-360F-42ED-ACDF-85EB2FABB2EE}" dt="2024-10-21T19:32:09.500" v="1057" actId="1076"/>
          <ac:spMkLst>
            <pc:docMk/>
            <pc:sldMk cId="307657752" sldId="367"/>
            <ac:spMk id="2" creationId="{64F83FAD-199C-0136-1AF8-FA095FD9EF1E}"/>
          </ac:spMkLst>
        </pc:spChg>
        <pc:spChg chg="del">
          <ac:chgData name="Dr Memuna Kanwal" userId="5b000a7c059192e4" providerId="Windows Live" clId="Web-{38C812BC-360F-42ED-ACDF-85EB2FABB2EE}" dt="2024-10-21T19:12:41.637" v="720"/>
          <ac:spMkLst>
            <pc:docMk/>
            <pc:sldMk cId="307657752" sldId="367"/>
            <ac:spMk id="3" creationId="{F5DAC058-68B6-3F45-573A-967595D09268}"/>
          </ac:spMkLst>
        </pc:spChg>
        <pc:spChg chg="add del mod">
          <ac:chgData name="Dr Memuna Kanwal" userId="5b000a7c059192e4" providerId="Windows Live" clId="Web-{38C812BC-360F-42ED-ACDF-85EB2FABB2EE}" dt="2024-10-21T19:17:27.654" v="814"/>
          <ac:spMkLst>
            <pc:docMk/>
            <pc:sldMk cId="307657752" sldId="367"/>
            <ac:spMk id="937" creationId="{490EDA72-EEC8-70EC-22F7-445CD1365CE5}"/>
          </ac:spMkLst>
        </pc:spChg>
        <pc:spChg chg="add mod">
          <ac:chgData name="Dr Memuna Kanwal" userId="5b000a7c059192e4" providerId="Windows Live" clId="Web-{38C812BC-360F-42ED-ACDF-85EB2FABB2EE}" dt="2024-10-21T19:36:14.697" v="1081" actId="20577"/>
          <ac:spMkLst>
            <pc:docMk/>
            <pc:sldMk cId="307657752" sldId="367"/>
            <ac:spMk id="1942" creationId="{88E23269-40E2-B4AA-8E6D-A5E756BBB938}"/>
          </ac:spMkLst>
        </pc:spChg>
        <pc:spChg chg="add del mod">
          <ac:chgData name="Dr Memuna Kanwal" userId="5b000a7c059192e4" providerId="Windows Live" clId="Web-{38C812BC-360F-42ED-ACDF-85EB2FABB2EE}" dt="2024-10-21T19:32:15.329" v="1058"/>
          <ac:spMkLst>
            <pc:docMk/>
            <pc:sldMk cId="307657752" sldId="367"/>
            <ac:spMk id="1952" creationId="{55A32EFE-495A-F7D0-DC05-4F1788253B2D}"/>
          </ac:spMkLst>
        </pc:spChg>
        <pc:spChg chg="add mod">
          <ac:chgData name="Dr Memuna Kanwal" userId="5b000a7c059192e4" providerId="Windows Live" clId="Web-{38C812BC-360F-42ED-ACDF-85EB2FABB2EE}" dt="2024-10-21T19:32:25.142" v="1059" actId="1076"/>
          <ac:spMkLst>
            <pc:docMk/>
            <pc:sldMk cId="307657752" sldId="367"/>
            <ac:spMk id="2641" creationId="{0942407A-E80D-75C6-E64A-20AAA83CC8A2}"/>
          </ac:spMkLst>
        </pc:spChg>
        <pc:spChg chg="add mod">
          <ac:chgData name="Dr Memuna Kanwal" userId="5b000a7c059192e4" providerId="Windows Live" clId="Web-{38C812BC-360F-42ED-ACDF-85EB2FABB2EE}" dt="2024-10-21T19:40:01.455" v="1098" actId="1076"/>
          <ac:spMkLst>
            <pc:docMk/>
            <pc:sldMk cId="307657752" sldId="367"/>
            <ac:spMk id="2642" creationId="{EA8C6C37-E021-9474-89B1-75AE97E09CD3}"/>
          </ac:spMkLst>
        </pc:spChg>
        <pc:spChg chg="add mod">
          <ac:chgData name="Dr Memuna Kanwal" userId="5b000a7c059192e4" providerId="Windows Live" clId="Web-{38C812BC-360F-42ED-ACDF-85EB2FABB2EE}" dt="2024-10-21T19:33:42.551" v="1070" actId="1076"/>
          <ac:spMkLst>
            <pc:docMk/>
            <pc:sldMk cId="307657752" sldId="367"/>
            <ac:spMk id="2667" creationId="{9C9CEDFC-410F-DC79-B69B-2602C91E9F61}"/>
          </ac:spMkLst>
        </pc:spChg>
        <pc:spChg chg="add mod">
          <ac:chgData name="Dr Memuna Kanwal" userId="5b000a7c059192e4" providerId="Windows Live" clId="Web-{38C812BC-360F-42ED-ACDF-85EB2FABB2EE}" dt="2024-10-21T19:33:52.895" v="1072" actId="14100"/>
          <ac:spMkLst>
            <pc:docMk/>
            <pc:sldMk cId="307657752" sldId="367"/>
            <ac:spMk id="2668" creationId="{8839F98C-BCB0-830B-C09E-48E0A07F91E8}"/>
          </ac:spMkLst>
        </pc:spChg>
        <pc:spChg chg="add mod">
          <ac:chgData name="Dr Memuna Kanwal" userId="5b000a7c059192e4" providerId="Windows Live" clId="Web-{38C812BC-360F-42ED-ACDF-85EB2FABB2EE}" dt="2024-10-21T19:34:40.115" v="1078"/>
          <ac:spMkLst>
            <pc:docMk/>
            <pc:sldMk cId="307657752" sldId="367"/>
            <ac:spMk id="2669" creationId="{148790D1-7A6E-1880-31E8-69241CE29156}"/>
          </ac:spMkLst>
        </pc:spChg>
        <pc:spChg chg="add mod">
          <ac:chgData name="Dr Memuna Kanwal" userId="5b000a7c059192e4" providerId="Windows Live" clId="Web-{38C812BC-360F-42ED-ACDF-85EB2FABB2EE}" dt="2024-10-21T19:36:26.526" v="1085" actId="1076"/>
          <ac:spMkLst>
            <pc:docMk/>
            <pc:sldMk cId="307657752" sldId="367"/>
            <ac:spMk id="2676" creationId="{D8CB9716-5A91-D344-72DD-8368A4FD38A2}"/>
          </ac:spMkLst>
        </pc:spChg>
        <pc:spChg chg="add mod">
          <ac:chgData name="Dr Memuna Kanwal" userId="5b000a7c059192e4" providerId="Windows Live" clId="Web-{38C812BC-360F-42ED-ACDF-85EB2FABB2EE}" dt="2024-10-21T19:39:38.533" v="1096" actId="1076"/>
          <ac:spMkLst>
            <pc:docMk/>
            <pc:sldMk cId="307657752" sldId="367"/>
            <ac:spMk id="2677" creationId="{F15DF26B-7CC7-13C5-4684-68D5E840F797}"/>
          </ac:spMkLst>
        </pc:spChg>
        <pc:spChg chg="add mod">
          <ac:chgData name="Dr Memuna Kanwal" userId="5b000a7c059192e4" providerId="Windows Live" clId="Web-{38C812BC-360F-42ED-ACDF-85EB2FABB2EE}" dt="2024-10-21T19:39:45.142" v="1097" actId="1076"/>
          <ac:spMkLst>
            <pc:docMk/>
            <pc:sldMk cId="307657752" sldId="367"/>
            <ac:spMk id="2678" creationId="{24BC7AEF-8145-BF5E-C80F-A5F71F66583D}"/>
          </ac:spMkLst>
        </pc:spChg>
        <pc:spChg chg="add mod">
          <ac:chgData name="Dr Memuna Kanwal" userId="5b000a7c059192e4" providerId="Windows Live" clId="Web-{38C812BC-360F-42ED-ACDF-85EB2FABB2EE}" dt="2024-10-21T19:41:43.574" v="1119" actId="1076"/>
          <ac:spMkLst>
            <pc:docMk/>
            <pc:sldMk cId="307657752" sldId="367"/>
            <ac:spMk id="2691" creationId="{FEFF4559-0AAF-9781-FB55-7F84C12353AD}"/>
          </ac:spMkLst>
        </pc:spChg>
        <pc:spChg chg="add mod">
          <ac:chgData name="Dr Memuna Kanwal" userId="5b000a7c059192e4" providerId="Windows Live" clId="Web-{38C812BC-360F-42ED-ACDF-85EB2FABB2EE}" dt="2024-10-21T19:41:25.824" v="1116" actId="14100"/>
          <ac:spMkLst>
            <pc:docMk/>
            <pc:sldMk cId="307657752" sldId="367"/>
            <ac:spMk id="2692" creationId="{39B8908A-5670-9310-FB6A-C1B953472156}"/>
          </ac:spMkLst>
        </pc:spChg>
        <pc:spChg chg="add mod">
          <ac:chgData name="Dr Memuna Kanwal" userId="5b000a7c059192e4" providerId="Windows Live" clId="Web-{38C812BC-360F-42ED-ACDF-85EB2FABB2EE}" dt="2024-10-21T19:41:58.997" v="1122" actId="1076"/>
          <ac:spMkLst>
            <pc:docMk/>
            <pc:sldMk cId="307657752" sldId="367"/>
            <ac:spMk id="2693" creationId="{FA357B20-FE39-E48F-A094-62F1E3F6672E}"/>
          </ac:spMkLst>
        </pc:spChg>
        <pc:spChg chg="add mod">
          <ac:chgData name="Dr Memuna Kanwal" userId="5b000a7c059192e4" providerId="Windows Live" clId="Web-{38C812BC-360F-42ED-ACDF-85EB2FABB2EE}" dt="2024-10-21T20:00:40.600" v="1178" actId="20577"/>
          <ac:spMkLst>
            <pc:docMk/>
            <pc:sldMk cId="307657752" sldId="367"/>
            <ac:spMk id="2694" creationId="{AED4B7C1-4412-E6C5-417F-1AE5A2DF97DE}"/>
          </ac:spMkLst>
        </pc:spChg>
        <pc:spChg chg="add mod">
          <ac:chgData name="Dr Memuna Kanwal" userId="5b000a7c059192e4" providerId="Windows Live" clId="Web-{38C812BC-360F-42ED-ACDF-85EB2FABB2EE}" dt="2024-10-21T19:59:09.846" v="1172"/>
          <ac:spMkLst>
            <pc:docMk/>
            <pc:sldMk cId="307657752" sldId="367"/>
            <ac:spMk id="2695" creationId="{623F5087-13F0-4C7F-B879-F9B96F990EE6}"/>
          </ac:spMkLst>
        </pc:spChg>
        <pc:spChg chg="add mod">
          <ac:chgData name="Dr Memuna Kanwal" userId="5b000a7c059192e4" providerId="Windows Live" clId="Web-{38C812BC-360F-42ED-ACDF-85EB2FABB2EE}" dt="2024-10-21T19:59:47.035" v="1176" actId="1076"/>
          <ac:spMkLst>
            <pc:docMk/>
            <pc:sldMk cId="307657752" sldId="367"/>
            <ac:spMk id="2696" creationId="{BD3298B3-CC2E-D59A-8375-1C5E315D8A5E}"/>
          </ac:spMkLst>
        </pc:spChg>
        <pc:graphicFrameChg chg="add del mod ord modGraphic">
          <ac:chgData name="Dr Memuna Kanwal" userId="5b000a7c059192e4" providerId="Windows Live" clId="Web-{38C812BC-360F-42ED-ACDF-85EB2FABB2EE}" dt="2024-10-21T19:16:14.980" v="811"/>
          <ac:graphicFrameMkLst>
            <pc:docMk/>
            <pc:sldMk cId="307657752" sldId="367"/>
            <ac:graphicFrameMk id="4" creationId="{0D3960CB-BB09-DB2F-6E15-F3B89352B567}"/>
          </ac:graphicFrameMkLst>
        </pc:graphicFrameChg>
        <pc:graphicFrameChg chg="add del mod modGraphic">
          <ac:chgData name="Dr Memuna Kanwal" userId="5b000a7c059192e4" providerId="Windows Live" clId="Web-{38C812BC-360F-42ED-ACDF-85EB2FABB2EE}" dt="2024-10-21T19:16:09.730" v="810"/>
          <ac:graphicFrameMkLst>
            <pc:docMk/>
            <pc:sldMk cId="307657752" sldId="367"/>
            <ac:graphicFrameMk id="913" creationId="{B58DAB16-B84D-8C11-20D1-C5E057ACD722}"/>
          </ac:graphicFrameMkLst>
        </pc:graphicFrameChg>
        <pc:graphicFrameChg chg="add del mod ord modGraphic">
          <ac:chgData name="Dr Memuna Kanwal" userId="5b000a7c059192e4" providerId="Windows Live" clId="Web-{38C812BC-360F-42ED-ACDF-85EB2FABB2EE}" dt="2024-10-21T19:16:38.575" v="813"/>
          <ac:graphicFrameMkLst>
            <pc:docMk/>
            <pc:sldMk cId="307657752" sldId="367"/>
            <ac:graphicFrameMk id="938" creationId="{8D646F5E-334D-2669-3EC9-2DAEB148B028}"/>
          </ac:graphicFrameMkLst>
        </pc:graphicFrameChg>
        <pc:graphicFrameChg chg="add del mod ord modGraphic">
          <ac:chgData name="Dr Memuna Kanwal" userId="5b000a7c059192e4" providerId="Windows Live" clId="Web-{38C812BC-360F-42ED-ACDF-85EB2FABB2EE}" dt="2024-10-21T19:24:32.686" v="909"/>
          <ac:graphicFrameMkLst>
            <pc:docMk/>
            <pc:sldMk cId="307657752" sldId="367"/>
            <ac:graphicFrameMk id="953" creationId="{461DDF0D-1AAA-0742-2BA7-CA18541468B5}"/>
          </ac:graphicFrameMkLst>
        </pc:graphicFrameChg>
        <pc:graphicFrameChg chg="add del mod modGraphic">
          <ac:chgData name="Dr Memuna Kanwal" userId="5b000a7c059192e4" providerId="Windows Live" clId="Web-{38C812BC-360F-42ED-ACDF-85EB2FABB2EE}" dt="2024-10-21T19:19:46.534" v="891"/>
          <ac:graphicFrameMkLst>
            <pc:docMk/>
            <pc:sldMk cId="307657752" sldId="367"/>
            <ac:graphicFrameMk id="1856" creationId="{87434677-7E6A-BF6C-6C66-9A920C653B26}"/>
          </ac:graphicFrameMkLst>
        </pc:graphicFrameChg>
        <pc:graphicFrameChg chg="add mod modGraphic">
          <ac:chgData name="Dr Memuna Kanwal" userId="5b000a7c059192e4" providerId="Windows Live" clId="Web-{38C812BC-360F-42ED-ACDF-85EB2FABB2EE}" dt="2024-10-21T19:39:28.564" v="1095" actId="1076"/>
          <ac:graphicFrameMkLst>
            <pc:docMk/>
            <pc:sldMk cId="307657752" sldId="367"/>
            <ac:graphicFrameMk id="1943" creationId="{6A306683-AF85-ADF1-E0BA-350BCF559396}"/>
          </ac:graphicFrameMkLst>
        </pc:graphicFrameChg>
      </pc:sldChg>
      <pc:sldMasterChg chg="del delSldLayout">
        <pc:chgData name="Dr Memuna Kanwal" userId="5b000a7c059192e4" providerId="Windows Live" clId="Web-{38C812BC-360F-42ED-ACDF-85EB2FABB2EE}" dt="2024-10-21T18:52:16.317" v="544"/>
        <pc:sldMasterMkLst>
          <pc:docMk/>
          <pc:sldMasterMk cId="2060187724" sldId="2147483692"/>
        </pc:sldMasterMkLst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1673561799" sldId="2147483705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3381879705" sldId="2147483706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839749309" sldId="2147483707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2700393943" sldId="2147483708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2545262758" sldId="2147483709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3605680406" sldId="2147483710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1698068255" sldId="2147483711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3783036786" sldId="2147483712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1674021148" sldId="2147483713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909720079" sldId="2147483714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132612875" sldId="2147483715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3109281360" sldId="2147483716"/>
          </pc:sldLayoutMkLst>
        </pc:sldLayoutChg>
        <pc:sldLayoutChg chg="del">
          <pc:chgData name="Dr Memuna Kanwal" userId="5b000a7c059192e4" providerId="Windows Live" clId="Web-{38C812BC-360F-42ED-ACDF-85EB2FABB2EE}" dt="2024-10-21T18:52:16.317" v="544"/>
          <pc:sldLayoutMkLst>
            <pc:docMk/>
            <pc:sldMasterMk cId="2060187724" sldId="2147483692"/>
            <pc:sldLayoutMk cId="3088768071" sldId="2147483717"/>
          </pc:sldLayoutMkLst>
        </pc:sldLayoutChg>
      </pc:sldMasterChg>
      <pc:sldMasterChg chg="add del modTransition addSldLayout delSldLayout modSldLayout">
        <pc:chgData name="Dr Memuna Kanwal" userId="5b000a7c059192e4" providerId="Windows Live" clId="Web-{38C812BC-360F-42ED-ACDF-85EB2FABB2EE}" dt="2024-10-21T18:52:38.849" v="545"/>
        <pc:sldMasterMkLst>
          <pc:docMk/>
          <pc:sldMasterMk cId="4095072750" sldId="2147483718"/>
        </pc:sldMasterMkLst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1311258078" sldId="2147483719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2340213800" sldId="2147483720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3130205491" sldId="2147483721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151769963" sldId="2147483722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2283903609" sldId="2147483723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1261690618" sldId="2147483724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1227088945" sldId="2147483725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3113870710" sldId="2147483726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4160071817" sldId="2147483727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2798904680" sldId="2147483728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335972964" sldId="2147483729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1120384146" sldId="2147483730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2157434442" sldId="2147483731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3908173475" sldId="2147483732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2035607511" sldId="2147483733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627800723" sldId="2147483734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1084206055" sldId="2147483735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2923845735" sldId="2147483736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526059124" sldId="2147483737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566179015" sldId="2147483738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828596805" sldId="2147483739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4033939409" sldId="2147483740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3094949600" sldId="2147483741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38.849" v="545"/>
          <pc:sldLayoutMkLst>
            <pc:docMk/>
            <pc:sldMasterMk cId="4095072750" sldId="2147483718"/>
            <pc:sldLayoutMk cId="3916420746" sldId="2147483742"/>
          </pc:sldLayoutMkLst>
        </pc:sldLayoutChg>
      </pc:sldMasterChg>
      <pc:sldMasterChg chg="add del modTransition addSldLayout delSldLayout modSldLayout">
        <pc:chgData name="Dr Memuna Kanwal" userId="5b000a7c059192e4" providerId="Windows Live" clId="Web-{38C812BC-360F-42ED-ACDF-85EB2FABB2EE}" dt="2024-10-21T18:52:43.224" v="546"/>
        <pc:sldMasterMkLst>
          <pc:docMk/>
          <pc:sldMasterMk cId="656760540" sldId="2147483743"/>
        </pc:sldMasterMkLst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937267303" sldId="2147483744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4203569980" sldId="2147483745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236971630" sldId="2147483746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4075880456" sldId="2147483747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694422402" sldId="2147483748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2085225879" sldId="2147483749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2192271771" sldId="2147483750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75253010" sldId="2147483751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440108846" sldId="2147483752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428833973" sldId="2147483753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3754886710" sldId="2147483754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3595093401" sldId="2147483755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817059411" sldId="2147483756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3118396918" sldId="2147483757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526711832" sldId="2147483758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3681413807" sldId="2147483759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078155271" sldId="2147483760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542899340" sldId="2147483761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3683282213" sldId="2147483762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2560385353" sldId="2147483763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820781874" sldId="2147483764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984004891" sldId="2147483765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343489334" sldId="2147483766"/>
          </pc:sldLayoutMkLst>
        </pc:sldLayoutChg>
        <pc:sldLayoutChg chg="add del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656760540" sldId="2147483743"/>
            <pc:sldLayoutMk cId="1208933570" sldId="2147483767"/>
          </pc:sldLayoutMkLst>
        </pc:sldLayoutChg>
      </pc:sldMasterChg>
      <pc:sldMasterChg chg="add modTransition addSldLayout modSldLayout">
        <pc:chgData name="Dr Memuna Kanwal" userId="5b000a7c059192e4" providerId="Windows Live" clId="Web-{38C812BC-360F-42ED-ACDF-85EB2FABB2EE}" dt="2024-10-21T18:52:43.224" v="546"/>
        <pc:sldMasterMkLst>
          <pc:docMk/>
          <pc:sldMasterMk cId="2357960858" sldId="2147483768"/>
        </pc:sldMasterMkLst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4098493358" sldId="2147483769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1780809602" sldId="2147483770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224997240" sldId="2147483771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601120821" sldId="2147483772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1606183251" sldId="2147483773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1315128433" sldId="2147483774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838450991" sldId="2147483775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2245236884" sldId="2147483776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1095459977" sldId="2147483777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915181728" sldId="2147483778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562092303" sldId="2147483779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254769023" sldId="2147483780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1109363730" sldId="2147483781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350966209" sldId="2147483782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590851062" sldId="2147483783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2078561557" sldId="2147483784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261915730" sldId="2147483785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047822812" sldId="2147483786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388161472" sldId="2147483787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711314002" sldId="2147483788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4041121251" sldId="2147483789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035270069" sldId="2147483790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4010268249" sldId="2147483791"/>
          </pc:sldLayoutMkLst>
        </pc:sldLayoutChg>
        <pc:sldLayoutChg chg="add mod replId">
          <pc:chgData name="Dr Memuna Kanwal" userId="5b000a7c059192e4" providerId="Windows Live" clId="Web-{38C812BC-360F-42ED-ACDF-85EB2FABB2EE}" dt="2024-10-21T18:52:43.224" v="546"/>
          <pc:sldLayoutMkLst>
            <pc:docMk/>
            <pc:sldMasterMk cId="2357960858" sldId="2147483768"/>
            <pc:sldLayoutMk cId="3555633404" sldId="2147483792"/>
          </pc:sldLayoutMkLst>
        </pc:sldLayoutChg>
      </pc:sldMasterChg>
    </pc:docChg>
  </pc:docChgLst>
  <pc:docChgLst>
    <pc:chgData name="Dr Memuna Kanwal" userId="5b000a7c059192e4" providerId="Windows Live" clId="Web-{6E75C8BD-F8C2-4B8F-8764-7D0856B17222}"/>
    <pc:docChg chg="addSld delSld modSld">
      <pc:chgData name="Dr Memuna Kanwal" userId="5b000a7c059192e4" providerId="Windows Live" clId="Web-{6E75C8BD-F8C2-4B8F-8764-7D0856B17222}" dt="2024-10-22T00:50:49.752" v="23" actId="1076"/>
      <pc:docMkLst>
        <pc:docMk/>
      </pc:docMkLst>
      <pc:sldChg chg="add">
        <pc:chgData name="Dr Memuna Kanwal" userId="5b000a7c059192e4" providerId="Windows Live" clId="Web-{6E75C8BD-F8C2-4B8F-8764-7D0856B17222}" dt="2024-10-22T00:48:46.390" v="9"/>
        <pc:sldMkLst>
          <pc:docMk/>
          <pc:sldMk cId="1251123414" sldId="321"/>
        </pc:sldMkLst>
      </pc:sldChg>
      <pc:sldChg chg="del">
        <pc:chgData name="Dr Memuna Kanwal" userId="5b000a7c059192e4" providerId="Windows Live" clId="Web-{6E75C8BD-F8C2-4B8F-8764-7D0856B17222}" dt="2024-10-22T00:49:10" v="11"/>
        <pc:sldMkLst>
          <pc:docMk/>
          <pc:sldMk cId="4216434603" sldId="342"/>
        </pc:sldMkLst>
      </pc:sldChg>
      <pc:sldChg chg="modSp">
        <pc:chgData name="Dr Memuna Kanwal" userId="5b000a7c059192e4" providerId="Windows Live" clId="Web-{6E75C8BD-F8C2-4B8F-8764-7D0856B17222}" dt="2024-10-22T00:48:30.765" v="8" actId="20577"/>
        <pc:sldMkLst>
          <pc:docMk/>
          <pc:sldMk cId="1460993456" sldId="379"/>
        </pc:sldMkLst>
        <pc:spChg chg="mod">
          <ac:chgData name="Dr Memuna Kanwal" userId="5b000a7c059192e4" providerId="Windows Live" clId="Web-{6E75C8BD-F8C2-4B8F-8764-7D0856B17222}" dt="2024-10-22T00:48:30.765" v="8" actId="20577"/>
          <ac:spMkLst>
            <pc:docMk/>
            <pc:sldMk cId="1460993456" sldId="379"/>
            <ac:spMk id="3" creationId="{D167A6CC-A7ED-9BF6-A00E-54ABDDED7E3E}"/>
          </ac:spMkLst>
        </pc:spChg>
      </pc:sldChg>
      <pc:sldChg chg="modSp add">
        <pc:chgData name="Dr Memuna Kanwal" userId="5b000a7c059192e4" providerId="Windows Live" clId="Web-{6E75C8BD-F8C2-4B8F-8764-7D0856B17222}" dt="2024-10-22T00:49:46.453" v="14" actId="20577"/>
        <pc:sldMkLst>
          <pc:docMk/>
          <pc:sldMk cId="3649872202" sldId="432"/>
        </pc:sldMkLst>
        <pc:spChg chg="mod">
          <ac:chgData name="Dr Memuna Kanwal" userId="5b000a7c059192e4" providerId="Windows Live" clId="Web-{6E75C8BD-F8C2-4B8F-8764-7D0856B17222}" dt="2024-10-22T00:49:46.453" v="14" actId="20577"/>
          <ac:spMkLst>
            <pc:docMk/>
            <pc:sldMk cId="3649872202" sldId="432"/>
            <ac:spMk id="2" creationId="{4D8EE0B1-9218-E32B-CFA7-91BEC52FD6AE}"/>
          </ac:spMkLst>
        </pc:spChg>
      </pc:sldChg>
      <pc:sldChg chg="add">
        <pc:chgData name="Dr Memuna Kanwal" userId="5b000a7c059192e4" providerId="Windows Live" clId="Web-{6E75C8BD-F8C2-4B8F-8764-7D0856B17222}" dt="2024-10-22T00:49:16.859" v="12"/>
        <pc:sldMkLst>
          <pc:docMk/>
          <pc:sldMk cId="1385942809" sldId="433"/>
        </pc:sldMkLst>
      </pc:sldChg>
      <pc:sldChg chg="addSp modSp new">
        <pc:chgData name="Dr Memuna Kanwal" userId="5b000a7c059192e4" providerId="Windows Live" clId="Web-{6E75C8BD-F8C2-4B8F-8764-7D0856B17222}" dt="2024-10-22T00:50:49.752" v="23" actId="1076"/>
        <pc:sldMkLst>
          <pc:docMk/>
          <pc:sldMk cId="1801012092" sldId="434"/>
        </pc:sldMkLst>
        <pc:spChg chg="mod">
          <ac:chgData name="Dr Memuna Kanwal" userId="5b000a7c059192e4" providerId="Windows Live" clId="Web-{6E75C8BD-F8C2-4B8F-8764-7D0856B17222}" dt="2024-10-22T00:49:53.485" v="16" actId="20577"/>
          <ac:spMkLst>
            <pc:docMk/>
            <pc:sldMk cId="1801012092" sldId="434"/>
            <ac:spMk id="2" creationId="{779FCA9C-D6B6-C581-764A-CBD798E6477E}"/>
          </ac:spMkLst>
        </pc:spChg>
        <pc:spChg chg="mod">
          <ac:chgData name="Dr Memuna Kanwal" userId="5b000a7c059192e4" providerId="Windows Live" clId="Web-{6E75C8BD-F8C2-4B8F-8764-7D0856B17222}" dt="2024-10-22T00:50:19.704" v="19" actId="20577"/>
          <ac:spMkLst>
            <pc:docMk/>
            <pc:sldMk cId="1801012092" sldId="434"/>
            <ac:spMk id="3" creationId="{FC2FD60B-E3F5-F322-9258-66F161757D13}"/>
          </ac:spMkLst>
        </pc:spChg>
        <pc:spChg chg="add mod">
          <ac:chgData name="Dr Memuna Kanwal" userId="5b000a7c059192e4" providerId="Windows Live" clId="Web-{6E75C8BD-F8C2-4B8F-8764-7D0856B17222}" dt="2024-10-22T00:50:49.752" v="23" actId="1076"/>
          <ac:spMkLst>
            <pc:docMk/>
            <pc:sldMk cId="1801012092" sldId="434"/>
            <ac:spMk id="8" creationId="{432AE0E4-A245-6E8D-24A8-9ACAD5A96F28}"/>
          </ac:spMkLst>
        </pc:spChg>
        <pc:picChg chg="add mod">
          <ac:chgData name="Dr Memuna Kanwal" userId="5b000a7c059192e4" providerId="Windows Live" clId="Web-{6E75C8BD-F8C2-4B8F-8764-7D0856B17222}" dt="2024-10-22T00:50:42.533" v="22" actId="1076"/>
          <ac:picMkLst>
            <pc:docMk/>
            <pc:sldMk cId="1801012092" sldId="434"/>
            <ac:picMk id="6" creationId="{013E4DF9-2BB6-DF7F-600E-482562780E53}"/>
          </ac:picMkLst>
        </pc:picChg>
      </pc:sldChg>
      <pc:sldMasterChg chg="addSldLayout">
        <pc:chgData name="Dr Memuna Kanwal" userId="5b000a7c059192e4" providerId="Windows Live" clId="Web-{6E75C8BD-F8C2-4B8F-8764-7D0856B17222}" dt="2024-10-22T00:49:16.859" v="12"/>
        <pc:sldMasterMkLst>
          <pc:docMk/>
          <pc:sldMasterMk cId="2357960858" sldId="2147483768"/>
        </pc:sldMasterMkLst>
        <pc:sldLayoutChg chg="add">
          <pc:chgData name="Dr Memuna Kanwal" userId="5b000a7c059192e4" providerId="Windows Live" clId="Web-{6E75C8BD-F8C2-4B8F-8764-7D0856B17222}" dt="2024-10-22T00:49:02.531" v="10"/>
          <pc:sldLayoutMkLst>
            <pc:docMk/>
            <pc:sldMasterMk cId="2357960858" sldId="2147483768"/>
            <pc:sldLayoutMk cId="2156869698" sldId="2147483793"/>
          </pc:sldLayoutMkLst>
        </pc:sldLayoutChg>
        <pc:sldLayoutChg chg="add">
          <pc:chgData name="Dr Memuna Kanwal" userId="5b000a7c059192e4" providerId="Windows Live" clId="Web-{6E75C8BD-F8C2-4B8F-8764-7D0856B17222}" dt="2024-10-22T00:49:16.859" v="12"/>
          <pc:sldLayoutMkLst>
            <pc:docMk/>
            <pc:sldMasterMk cId="2357960858" sldId="2147483768"/>
            <pc:sldLayoutMk cId="1948438423" sldId="2147483794"/>
          </pc:sldLayoutMkLst>
        </pc:sldLayoutChg>
      </pc:sldMasterChg>
    </pc:docChg>
  </pc:docChgLst>
  <pc:docChgLst>
    <pc:chgData name="Dr Memuna Kanwal" userId="5b000a7c059192e4" providerId="Windows Live" clId="Web-{E10D66CE-160C-4439-88F1-B1E4CD1AA340}"/>
    <pc:docChg chg="addSld delSld modSld">
      <pc:chgData name="Dr Memuna Kanwal" userId="5b000a7c059192e4" providerId="Windows Live" clId="Web-{E10D66CE-160C-4439-88F1-B1E4CD1AA340}" dt="2024-10-22T00:47:31.425" v="1421" actId="20577"/>
      <pc:docMkLst>
        <pc:docMk/>
      </pc:docMkLst>
      <pc:sldChg chg="del">
        <pc:chgData name="Dr Memuna Kanwal" userId="5b000a7c059192e4" providerId="Windows Live" clId="Web-{E10D66CE-160C-4439-88F1-B1E4CD1AA340}" dt="2024-10-22T00:34:25.071" v="938"/>
        <pc:sldMkLst>
          <pc:docMk/>
          <pc:sldMk cId="1876377025" sldId="361"/>
        </pc:sldMkLst>
      </pc:sldChg>
      <pc:sldChg chg="del">
        <pc:chgData name="Dr Memuna Kanwal" userId="5b000a7c059192e4" providerId="Windows Live" clId="Web-{E10D66CE-160C-4439-88F1-B1E4CD1AA340}" dt="2024-10-22T00:14:26.250" v="145"/>
        <pc:sldMkLst>
          <pc:docMk/>
          <pc:sldMk cId="3982275973" sldId="373"/>
        </pc:sldMkLst>
      </pc:sldChg>
      <pc:sldChg chg="addSp delSp modSp">
        <pc:chgData name="Dr Memuna Kanwal" userId="5b000a7c059192e4" providerId="Windows Live" clId="Web-{E10D66CE-160C-4439-88F1-B1E4CD1AA340}" dt="2024-10-22T00:13:51.389" v="143" actId="20577"/>
        <pc:sldMkLst>
          <pc:docMk/>
          <pc:sldMk cId="1039249106" sldId="374"/>
        </pc:sldMkLst>
        <pc:spChg chg="mod">
          <ac:chgData name="Dr Memuna Kanwal" userId="5b000a7c059192e4" providerId="Windows Live" clId="Web-{E10D66CE-160C-4439-88F1-B1E4CD1AA340}" dt="2024-10-22T00:13:25.779" v="119" actId="20577"/>
          <ac:spMkLst>
            <pc:docMk/>
            <pc:sldMk cId="1039249106" sldId="374"/>
            <ac:spMk id="3" creationId="{45372A65-18E0-CB56-ABCF-F574D894313D}"/>
          </ac:spMkLst>
        </pc:spChg>
        <pc:spChg chg="mod">
          <ac:chgData name="Dr Memuna Kanwal" userId="5b000a7c059192e4" providerId="Windows Live" clId="Web-{E10D66CE-160C-4439-88F1-B1E4CD1AA340}" dt="2024-10-22T00:13:51.389" v="143" actId="20577"/>
          <ac:spMkLst>
            <pc:docMk/>
            <pc:sldMk cId="1039249106" sldId="374"/>
            <ac:spMk id="4" creationId="{84A44E43-98B2-DE68-57D0-C50968C83857}"/>
          </ac:spMkLst>
        </pc:spChg>
        <pc:spChg chg="add del mod">
          <ac:chgData name="Dr Memuna Kanwal" userId="5b000a7c059192e4" providerId="Windows Live" clId="Web-{E10D66CE-160C-4439-88F1-B1E4CD1AA340}" dt="2024-10-22T00:13:02.169" v="89"/>
          <ac:spMkLst>
            <pc:docMk/>
            <pc:sldMk cId="1039249106" sldId="374"/>
            <ac:spMk id="5" creationId="{BF9CD3AF-299D-13A5-91D6-5EB7C97B88E9}"/>
          </ac:spMkLst>
        </pc:spChg>
        <pc:spChg chg="add">
          <ac:chgData name="Dr Memuna Kanwal" userId="5b000a7c059192e4" providerId="Windows Live" clId="Web-{E10D66CE-160C-4439-88F1-B1E4CD1AA340}" dt="2024-10-22T00:12:27.511" v="86"/>
          <ac:spMkLst>
            <pc:docMk/>
            <pc:sldMk cId="1039249106" sldId="374"/>
            <ac:spMk id="6" creationId="{FFF709E8-219A-3EEB-5C62-C8D055B6052B}"/>
          </ac:spMkLst>
        </pc:spChg>
      </pc:sldChg>
      <pc:sldChg chg="modSp new">
        <pc:chgData name="Dr Memuna Kanwal" userId="5b000a7c059192e4" providerId="Windows Live" clId="Web-{E10D66CE-160C-4439-88F1-B1E4CD1AA340}" dt="2024-10-22T00:18:40.743" v="407" actId="20577"/>
        <pc:sldMkLst>
          <pc:docMk/>
          <pc:sldMk cId="3063022374" sldId="375"/>
        </pc:sldMkLst>
        <pc:spChg chg="mod">
          <ac:chgData name="Dr Memuna Kanwal" userId="5b000a7c059192e4" providerId="Windows Live" clId="Web-{E10D66CE-160C-4439-88F1-B1E4CD1AA340}" dt="2024-10-22T00:14:47" v="160" actId="20577"/>
          <ac:spMkLst>
            <pc:docMk/>
            <pc:sldMk cId="3063022374" sldId="375"/>
            <ac:spMk id="2" creationId="{2085F153-47F6-DDFF-2150-39F4E486D7DC}"/>
          </ac:spMkLst>
        </pc:spChg>
        <pc:spChg chg="mod">
          <ac:chgData name="Dr Memuna Kanwal" userId="5b000a7c059192e4" providerId="Windows Live" clId="Web-{E10D66CE-160C-4439-88F1-B1E4CD1AA340}" dt="2024-10-22T00:18:40.743" v="407" actId="20577"/>
          <ac:spMkLst>
            <pc:docMk/>
            <pc:sldMk cId="3063022374" sldId="375"/>
            <ac:spMk id="3" creationId="{41D2773C-6BA3-C726-5189-BF3115F2162A}"/>
          </ac:spMkLst>
        </pc:spChg>
        <pc:spChg chg="mod">
          <ac:chgData name="Dr Memuna Kanwal" userId="5b000a7c059192e4" providerId="Windows Live" clId="Web-{E10D66CE-160C-4439-88F1-B1E4CD1AA340}" dt="2024-10-22T00:17:11.115" v="314" actId="20577"/>
          <ac:spMkLst>
            <pc:docMk/>
            <pc:sldMk cId="3063022374" sldId="375"/>
            <ac:spMk id="4" creationId="{1FD9FB44-0DB7-5784-CB83-3662AA59FA77}"/>
          </ac:spMkLst>
        </pc:spChg>
        <pc:spChg chg="mod">
          <ac:chgData name="Dr Memuna Kanwal" userId="5b000a7c059192e4" providerId="Windows Live" clId="Web-{E10D66CE-160C-4439-88F1-B1E4CD1AA340}" dt="2024-10-22T00:18:35.867" v="406" actId="20577"/>
          <ac:spMkLst>
            <pc:docMk/>
            <pc:sldMk cId="3063022374" sldId="375"/>
            <ac:spMk id="5" creationId="{385B9DCA-83FF-E8D4-9DBC-717FFD6E3F69}"/>
          </ac:spMkLst>
        </pc:spChg>
        <pc:spChg chg="mod">
          <ac:chgData name="Dr Memuna Kanwal" userId="5b000a7c059192e4" providerId="Windows Live" clId="Web-{E10D66CE-160C-4439-88F1-B1E4CD1AA340}" dt="2024-10-22T00:18:32.070" v="405" actId="20577"/>
          <ac:spMkLst>
            <pc:docMk/>
            <pc:sldMk cId="3063022374" sldId="375"/>
            <ac:spMk id="6" creationId="{4751BD10-269F-C336-EDC7-77395212773E}"/>
          </ac:spMkLst>
        </pc:spChg>
      </pc:sldChg>
      <pc:sldChg chg="addSp modSp new mod setBg">
        <pc:chgData name="Dr Memuna Kanwal" userId="5b000a7c059192e4" providerId="Windows Live" clId="Web-{E10D66CE-160C-4439-88F1-B1E4CD1AA340}" dt="2024-10-22T00:37:13.451" v="986" actId="20577"/>
        <pc:sldMkLst>
          <pc:docMk/>
          <pc:sldMk cId="3940859207" sldId="376"/>
        </pc:sldMkLst>
        <pc:spChg chg="mod">
          <ac:chgData name="Dr Memuna Kanwal" userId="5b000a7c059192e4" providerId="Windows Live" clId="Web-{E10D66CE-160C-4439-88F1-B1E4CD1AA340}" dt="2024-10-22T00:34:52.181" v="940"/>
          <ac:spMkLst>
            <pc:docMk/>
            <pc:sldMk cId="3940859207" sldId="376"/>
            <ac:spMk id="2" creationId="{F7C208EC-816E-AB9D-B062-E43C606AF8EA}"/>
          </ac:spMkLst>
        </pc:spChg>
        <pc:spChg chg="mod ord">
          <ac:chgData name="Dr Memuna Kanwal" userId="5b000a7c059192e4" providerId="Windows Live" clId="Web-{E10D66CE-160C-4439-88F1-B1E4CD1AA340}" dt="2024-10-22T00:37:13.451" v="986" actId="20577"/>
          <ac:spMkLst>
            <pc:docMk/>
            <pc:sldMk cId="3940859207" sldId="376"/>
            <ac:spMk id="3" creationId="{44B856DC-A451-D0D9-399B-1EDEC6759DED}"/>
          </ac:spMkLst>
        </pc:spChg>
        <pc:spChg chg="add">
          <ac:chgData name="Dr Memuna Kanwal" userId="5b000a7c059192e4" providerId="Windows Live" clId="Web-{E10D66CE-160C-4439-88F1-B1E4CD1AA340}" dt="2024-10-22T00:34:52.181" v="940"/>
          <ac:spMkLst>
            <pc:docMk/>
            <pc:sldMk cId="3940859207" sldId="376"/>
            <ac:spMk id="9" creationId="{605A42EF-68E6-4808-81CD-E5ABD0ED92CA}"/>
          </ac:spMkLst>
        </pc:spChg>
        <pc:spChg chg="add">
          <ac:chgData name="Dr Memuna Kanwal" userId="5b000a7c059192e4" providerId="Windows Live" clId="Web-{E10D66CE-160C-4439-88F1-B1E4CD1AA340}" dt="2024-10-22T00:34:52.181" v="940"/>
          <ac:spMkLst>
            <pc:docMk/>
            <pc:sldMk cId="3940859207" sldId="376"/>
            <ac:spMk id="13" creationId="{3FE9C285-56FB-4B36-8ECA-C2D6596AA906}"/>
          </ac:spMkLst>
        </pc:spChg>
        <pc:spChg chg="add">
          <ac:chgData name="Dr Memuna Kanwal" userId="5b000a7c059192e4" providerId="Windows Live" clId="Web-{E10D66CE-160C-4439-88F1-B1E4CD1AA340}" dt="2024-10-22T00:34:52.181" v="940"/>
          <ac:spMkLst>
            <pc:docMk/>
            <pc:sldMk cId="3940859207" sldId="376"/>
            <ac:spMk id="15" creationId="{937C076B-00B1-4629-B27F-A86F9885FB4D}"/>
          </ac:spMkLst>
        </pc:spChg>
        <pc:picChg chg="add mod">
          <ac:chgData name="Dr Memuna Kanwal" userId="5b000a7c059192e4" providerId="Windows Live" clId="Web-{E10D66CE-160C-4439-88F1-B1E4CD1AA340}" dt="2024-10-22T00:34:52.181" v="940"/>
          <ac:picMkLst>
            <pc:docMk/>
            <pc:sldMk cId="3940859207" sldId="376"/>
            <ac:picMk id="4" creationId="{889B3889-E370-9929-D899-39D4B6204D62}"/>
          </ac:picMkLst>
        </pc:picChg>
        <pc:cxnChg chg="add">
          <ac:chgData name="Dr Memuna Kanwal" userId="5b000a7c059192e4" providerId="Windows Live" clId="Web-{E10D66CE-160C-4439-88F1-B1E4CD1AA340}" dt="2024-10-22T00:34:52.181" v="940"/>
          <ac:cxnSpMkLst>
            <pc:docMk/>
            <pc:sldMk cId="3940859207" sldId="376"/>
            <ac:cxnSpMk id="11" creationId="{3C4A154E-1950-4755-A5FC-5998EE0CC14B}"/>
          </ac:cxnSpMkLst>
        </pc:cxnChg>
      </pc:sldChg>
      <pc:sldChg chg="addSp modSp new">
        <pc:chgData name="Dr Memuna Kanwal" userId="5b000a7c059192e4" providerId="Windows Live" clId="Web-{E10D66CE-160C-4439-88F1-B1E4CD1AA340}" dt="2024-10-22T00:37:38.905" v="987"/>
        <pc:sldMkLst>
          <pc:docMk/>
          <pc:sldMk cId="2399307416" sldId="377"/>
        </pc:sldMkLst>
        <pc:spChg chg="mod">
          <ac:chgData name="Dr Memuna Kanwal" userId="5b000a7c059192e4" providerId="Windows Live" clId="Web-{E10D66CE-160C-4439-88F1-B1E4CD1AA340}" dt="2024-10-22T00:31:31.721" v="889" actId="20577"/>
          <ac:spMkLst>
            <pc:docMk/>
            <pc:sldMk cId="2399307416" sldId="377"/>
            <ac:spMk id="2" creationId="{3B9236B0-C8B2-93C0-64C0-4C60CF0407BE}"/>
          </ac:spMkLst>
        </pc:spChg>
        <pc:spChg chg="mod">
          <ac:chgData name="Dr Memuna Kanwal" userId="5b000a7c059192e4" providerId="Windows Live" clId="Web-{E10D66CE-160C-4439-88F1-B1E4CD1AA340}" dt="2024-10-22T00:33:44.413" v="937" actId="20577"/>
          <ac:spMkLst>
            <pc:docMk/>
            <pc:sldMk cId="2399307416" sldId="377"/>
            <ac:spMk id="3" creationId="{049783C5-4149-7B03-6891-FB461A49D622}"/>
          </ac:spMkLst>
        </pc:spChg>
        <pc:spChg chg="add">
          <ac:chgData name="Dr Memuna Kanwal" userId="5b000a7c059192e4" providerId="Windows Live" clId="Web-{E10D66CE-160C-4439-88F1-B1E4CD1AA340}" dt="2024-10-22T00:37:38.905" v="987"/>
          <ac:spMkLst>
            <pc:docMk/>
            <pc:sldMk cId="2399307416" sldId="377"/>
            <ac:spMk id="4" creationId="{68B900D5-24F5-4D93-4092-29DE05ACBF46}"/>
          </ac:spMkLst>
        </pc:spChg>
      </pc:sldChg>
      <pc:sldChg chg="modSp new">
        <pc:chgData name="Dr Memuna Kanwal" userId="5b000a7c059192e4" providerId="Windows Live" clId="Web-{E10D66CE-160C-4439-88F1-B1E4CD1AA340}" dt="2024-10-22T00:43:12.979" v="1197" actId="20577"/>
        <pc:sldMkLst>
          <pc:docMk/>
          <pc:sldMk cId="162897512" sldId="378"/>
        </pc:sldMkLst>
        <pc:spChg chg="mod">
          <ac:chgData name="Dr Memuna Kanwal" userId="5b000a7c059192e4" providerId="Windows Live" clId="Web-{E10D66CE-160C-4439-88F1-B1E4CD1AA340}" dt="2024-10-22T00:39:37.300" v="997" actId="20577"/>
          <ac:spMkLst>
            <pc:docMk/>
            <pc:sldMk cId="162897512" sldId="378"/>
            <ac:spMk id="2" creationId="{0CDA516C-EC63-B31A-958B-0F5FE2F75E48}"/>
          </ac:spMkLst>
        </pc:spChg>
        <pc:spChg chg="mod">
          <ac:chgData name="Dr Memuna Kanwal" userId="5b000a7c059192e4" providerId="Windows Live" clId="Web-{E10D66CE-160C-4439-88F1-B1E4CD1AA340}" dt="2024-10-22T00:43:12.979" v="1197" actId="20577"/>
          <ac:spMkLst>
            <pc:docMk/>
            <pc:sldMk cId="162897512" sldId="378"/>
            <ac:spMk id="3" creationId="{E2B88AEB-C816-F59E-4EE6-D7E1748E6645}"/>
          </ac:spMkLst>
        </pc:spChg>
      </pc:sldChg>
      <pc:sldChg chg="modSp new">
        <pc:chgData name="Dr Memuna Kanwal" userId="5b000a7c059192e4" providerId="Windows Live" clId="Web-{E10D66CE-160C-4439-88F1-B1E4CD1AA340}" dt="2024-10-22T00:47:31.425" v="1421" actId="20577"/>
        <pc:sldMkLst>
          <pc:docMk/>
          <pc:sldMk cId="1460993456" sldId="379"/>
        </pc:sldMkLst>
        <pc:spChg chg="mod">
          <ac:chgData name="Dr Memuna Kanwal" userId="5b000a7c059192e4" providerId="Windows Live" clId="Web-{E10D66CE-160C-4439-88F1-B1E4CD1AA340}" dt="2024-10-22T00:44:33.434" v="1229" actId="20577"/>
          <ac:spMkLst>
            <pc:docMk/>
            <pc:sldMk cId="1460993456" sldId="379"/>
            <ac:spMk id="2" creationId="{BF3F0F9B-40D1-1F7F-CE24-288088F1238F}"/>
          </ac:spMkLst>
        </pc:spChg>
        <pc:spChg chg="mod">
          <ac:chgData name="Dr Memuna Kanwal" userId="5b000a7c059192e4" providerId="Windows Live" clId="Web-{E10D66CE-160C-4439-88F1-B1E4CD1AA340}" dt="2024-10-22T00:47:31.425" v="1421" actId="20577"/>
          <ac:spMkLst>
            <pc:docMk/>
            <pc:sldMk cId="1460993456" sldId="379"/>
            <ac:spMk id="3" creationId="{D167A6CC-A7ED-9BF6-A00E-54ABDDED7E3E}"/>
          </ac:spMkLst>
        </pc:spChg>
      </pc:sldChg>
    </pc:docChg>
  </pc:docChgLst>
  <pc:docChgLst>
    <pc:chgData name="Dr Memuna Kanwal" userId="5b000a7c059192e4" providerId="Windows Live" clId="Web-{3AC8557F-7B79-456A-8466-99D015339E37}"/>
    <pc:docChg chg="delSld modSld">
      <pc:chgData name="Dr Memuna Kanwal" userId="5b000a7c059192e4" providerId="Windows Live" clId="Web-{3AC8557F-7B79-456A-8466-99D015339E37}" dt="2024-10-21T20:18:30.770" v="219" actId="1076"/>
      <pc:docMkLst>
        <pc:docMk/>
      </pc:docMkLst>
      <pc:sldChg chg="del">
        <pc:chgData name="Dr Memuna Kanwal" userId="5b000a7c059192e4" providerId="Windows Live" clId="Web-{3AC8557F-7B79-456A-8466-99D015339E37}" dt="2024-10-21T20:14:03.854" v="63"/>
        <pc:sldMkLst>
          <pc:docMk/>
          <pc:sldMk cId="814755283" sldId="357"/>
        </pc:sldMkLst>
      </pc:sldChg>
      <pc:sldChg chg="addSp modSp">
        <pc:chgData name="Dr Memuna Kanwal" userId="5b000a7c059192e4" providerId="Windows Live" clId="Web-{3AC8557F-7B79-456A-8466-99D015339E37}" dt="2024-10-21T20:18:30.770" v="219" actId="1076"/>
        <pc:sldMkLst>
          <pc:docMk/>
          <pc:sldMk cId="1597159595" sldId="359"/>
        </pc:sldMkLst>
        <pc:spChg chg="mod">
          <ac:chgData name="Dr Memuna Kanwal" userId="5b000a7c059192e4" providerId="Windows Live" clId="Web-{3AC8557F-7B79-456A-8466-99D015339E37}" dt="2024-10-21T20:14:38.527" v="83" actId="20577"/>
          <ac:spMkLst>
            <pc:docMk/>
            <pc:sldMk cId="1597159595" sldId="359"/>
            <ac:spMk id="2" creationId="{C5472C62-2829-62A2-2392-845ECFFECA64}"/>
          </ac:spMkLst>
        </pc:spChg>
        <pc:spChg chg="mod">
          <ac:chgData name="Dr Memuna Kanwal" userId="5b000a7c059192e4" providerId="Windows Live" clId="Web-{3AC8557F-7B79-456A-8466-99D015339E37}" dt="2024-10-21T20:17:55.706" v="215" actId="20577"/>
          <ac:spMkLst>
            <pc:docMk/>
            <pc:sldMk cId="1597159595" sldId="359"/>
            <ac:spMk id="3" creationId="{72BA9163-569E-A3C0-0597-0B638CDE2F16}"/>
          </ac:spMkLst>
        </pc:spChg>
        <pc:picChg chg="add mod">
          <ac:chgData name="Dr Memuna Kanwal" userId="5b000a7c059192e4" providerId="Windows Live" clId="Web-{3AC8557F-7B79-456A-8466-99D015339E37}" dt="2024-10-21T20:18:30.770" v="219" actId="1076"/>
          <ac:picMkLst>
            <pc:docMk/>
            <pc:sldMk cId="1597159595" sldId="359"/>
            <ac:picMk id="4" creationId="{D206495E-97B4-6638-E828-2F7BDF58EB24}"/>
          </ac:picMkLst>
        </pc:picChg>
      </pc:sldChg>
      <pc:sldChg chg="addSp delSp modSp">
        <pc:chgData name="Dr Memuna Kanwal" userId="5b000a7c059192e4" providerId="Windows Live" clId="Web-{3AC8557F-7B79-456A-8466-99D015339E37}" dt="2024-10-21T20:12:34.585" v="62" actId="1076"/>
        <pc:sldMkLst>
          <pc:docMk/>
          <pc:sldMk cId="307657752" sldId="367"/>
        </pc:sldMkLst>
        <pc:spChg chg="add mod">
          <ac:chgData name="Dr Memuna Kanwal" userId="5b000a7c059192e4" providerId="Windows Live" clId="Web-{3AC8557F-7B79-456A-8466-99D015339E37}" dt="2024-10-21T20:01:52.784" v="6" actId="1076"/>
          <ac:spMkLst>
            <pc:docMk/>
            <pc:sldMk cId="307657752" sldId="367"/>
            <ac:spMk id="9" creationId="{FB232A57-CB40-8965-7C9A-2FB5140FD403}"/>
          </ac:spMkLst>
        </pc:spChg>
        <pc:spChg chg="add mod">
          <ac:chgData name="Dr Memuna Kanwal" userId="5b000a7c059192e4" providerId="Windows Live" clId="Web-{3AC8557F-7B79-456A-8466-99D015339E37}" dt="2024-10-21T20:02:19.144" v="10" actId="1076"/>
          <ac:spMkLst>
            <pc:docMk/>
            <pc:sldMk cId="307657752" sldId="367"/>
            <ac:spMk id="10" creationId="{430E95D2-7B8F-4F86-6E71-C1CBC4689BC8}"/>
          </ac:spMkLst>
        </pc:spChg>
        <pc:spChg chg="add mod">
          <ac:chgData name="Dr Memuna Kanwal" userId="5b000a7c059192e4" providerId="Windows Live" clId="Web-{3AC8557F-7B79-456A-8466-99D015339E37}" dt="2024-10-21T20:09:43.361" v="27"/>
          <ac:spMkLst>
            <pc:docMk/>
            <pc:sldMk cId="307657752" sldId="367"/>
            <ac:spMk id="11" creationId="{38759225-8470-8C6F-CDE9-05EC849084E6}"/>
          </ac:spMkLst>
        </pc:spChg>
        <pc:spChg chg="add mod">
          <ac:chgData name="Dr Memuna Kanwal" userId="5b000a7c059192e4" providerId="Windows Live" clId="Web-{3AC8557F-7B79-456A-8466-99D015339E37}" dt="2024-10-21T20:11:55.459" v="47" actId="1076"/>
          <ac:spMkLst>
            <pc:docMk/>
            <pc:sldMk cId="307657752" sldId="367"/>
            <ac:spMk id="12" creationId="{F04D90B6-B1CA-E923-43F7-3AD8B7A007D2}"/>
          </ac:spMkLst>
        </pc:spChg>
        <pc:spChg chg="del mod">
          <ac:chgData name="Dr Memuna Kanwal" userId="5b000a7c059192e4" providerId="Windows Live" clId="Web-{3AC8557F-7B79-456A-8466-99D015339E37}" dt="2024-10-21T20:12:15.506" v="50"/>
          <ac:spMkLst>
            <pc:docMk/>
            <pc:sldMk cId="307657752" sldId="367"/>
            <ac:spMk id="2678" creationId="{24BC7AEF-8145-BF5E-C80F-A5F71F66583D}"/>
          </ac:spMkLst>
        </pc:spChg>
        <pc:spChg chg="mod">
          <ac:chgData name="Dr Memuna Kanwal" userId="5b000a7c059192e4" providerId="Windows Live" clId="Web-{3AC8557F-7B79-456A-8466-99D015339E37}" dt="2024-10-21T20:09:25.684" v="23" actId="20577"/>
          <ac:spMkLst>
            <pc:docMk/>
            <pc:sldMk cId="307657752" sldId="367"/>
            <ac:spMk id="2691" creationId="{FEFF4559-0AAF-9781-FB55-7F84C12353AD}"/>
          </ac:spMkLst>
        </pc:spChg>
        <pc:spChg chg="mod">
          <ac:chgData name="Dr Memuna Kanwal" userId="5b000a7c059192e4" providerId="Windows Live" clId="Web-{3AC8557F-7B79-456A-8466-99D015339E37}" dt="2024-10-21T20:02:06.769" v="7" actId="20577"/>
          <ac:spMkLst>
            <pc:docMk/>
            <pc:sldMk cId="307657752" sldId="367"/>
            <ac:spMk id="2694" creationId="{AED4B7C1-4412-E6C5-417F-1AE5A2DF97DE}"/>
          </ac:spMkLst>
        </pc:spChg>
        <pc:graphicFrameChg chg="mod modGraphic">
          <ac:chgData name="Dr Memuna Kanwal" userId="5b000a7c059192e4" providerId="Windows Live" clId="Web-{3AC8557F-7B79-456A-8466-99D015339E37}" dt="2024-10-21T20:12:34.585" v="62" actId="1076"/>
          <ac:graphicFrameMkLst>
            <pc:docMk/>
            <pc:sldMk cId="307657752" sldId="367"/>
            <ac:graphicFrameMk id="1943" creationId="{6A306683-AF85-ADF1-E0BA-350BCF559396}"/>
          </ac:graphicFrameMkLst>
        </pc:graphicFrameChg>
      </pc:sldChg>
    </pc:docChg>
  </pc:docChgLst>
  <pc:docChgLst>
    <pc:chgData name="Dr Memuna Kanwal" userId="5b000a7c059192e4" providerId="Windows Live" clId="Web-{2BA833C9-E722-4810-81C2-A6EA0EBB4DB7}"/>
    <pc:docChg chg="addSld delSld modSld sldOrd">
      <pc:chgData name="Dr Memuna Kanwal" userId="5b000a7c059192e4" providerId="Windows Live" clId="Web-{2BA833C9-E722-4810-81C2-A6EA0EBB4DB7}" dt="2024-10-22T00:08:43.036" v="1318" actId="20577"/>
      <pc:docMkLst>
        <pc:docMk/>
      </pc:docMkLst>
      <pc:sldChg chg="del">
        <pc:chgData name="Dr Memuna Kanwal" userId="5b000a7c059192e4" providerId="Windows Live" clId="Web-{2BA833C9-E722-4810-81C2-A6EA0EBB4DB7}" dt="2024-10-21T23:31:09.121" v="230"/>
        <pc:sldMkLst>
          <pc:docMk/>
          <pc:sldMk cId="3011122260" sldId="356"/>
        </pc:sldMkLst>
      </pc:sldChg>
      <pc:sldChg chg="ord">
        <pc:chgData name="Dr Memuna Kanwal" userId="5b000a7c059192e4" providerId="Windows Live" clId="Web-{2BA833C9-E722-4810-81C2-A6EA0EBB4DB7}" dt="2024-10-21T23:20:20.639" v="0"/>
        <pc:sldMkLst>
          <pc:docMk/>
          <pc:sldMk cId="1597159595" sldId="359"/>
        </pc:sldMkLst>
      </pc:sldChg>
      <pc:sldChg chg="modSp del">
        <pc:chgData name="Dr Memuna Kanwal" userId="5b000a7c059192e4" providerId="Windows Live" clId="Web-{2BA833C9-E722-4810-81C2-A6EA0EBB4DB7}" dt="2024-10-21T23:48:55.428" v="758"/>
        <pc:sldMkLst>
          <pc:docMk/>
          <pc:sldMk cId="959302285" sldId="360"/>
        </pc:sldMkLst>
        <pc:spChg chg="mod">
          <ac:chgData name="Dr Memuna Kanwal" userId="5b000a7c059192e4" providerId="Windows Live" clId="Web-{2BA833C9-E722-4810-81C2-A6EA0EBB4DB7}" dt="2024-10-21T23:33:57.659" v="275" actId="20577"/>
          <ac:spMkLst>
            <pc:docMk/>
            <pc:sldMk cId="959302285" sldId="360"/>
            <ac:spMk id="2" creationId="{5DBA4916-0A2A-7508-FD4C-4BDAF6F9FC4E}"/>
          </ac:spMkLst>
        </pc:spChg>
        <pc:spChg chg="mod">
          <ac:chgData name="Dr Memuna Kanwal" userId="5b000a7c059192e4" providerId="Windows Live" clId="Web-{2BA833C9-E722-4810-81C2-A6EA0EBB4DB7}" dt="2024-10-21T23:32:54.937" v="274" actId="20577"/>
          <ac:spMkLst>
            <pc:docMk/>
            <pc:sldMk cId="959302285" sldId="360"/>
            <ac:spMk id="3" creationId="{A0A29751-7CCF-627C-8D44-AF57D11A72E2}"/>
          </ac:spMkLst>
        </pc:spChg>
      </pc:sldChg>
      <pc:sldChg chg="ord">
        <pc:chgData name="Dr Memuna Kanwal" userId="5b000a7c059192e4" providerId="Windows Live" clId="Web-{2BA833C9-E722-4810-81C2-A6EA0EBB4DB7}" dt="2024-10-21T23:49:02.694" v="759"/>
        <pc:sldMkLst>
          <pc:docMk/>
          <pc:sldMk cId="1876377025" sldId="361"/>
        </pc:sldMkLst>
      </pc:sldChg>
      <pc:sldChg chg="del">
        <pc:chgData name="Dr Memuna Kanwal" userId="5b000a7c059192e4" providerId="Windows Live" clId="Web-{2BA833C9-E722-4810-81C2-A6EA0EBB4DB7}" dt="2024-10-21T23:30:47.854" v="227"/>
        <pc:sldMkLst>
          <pc:docMk/>
          <pc:sldMk cId="2957184553" sldId="362"/>
        </pc:sldMkLst>
      </pc:sldChg>
      <pc:sldChg chg="del">
        <pc:chgData name="Dr Memuna Kanwal" userId="5b000a7c059192e4" providerId="Windows Live" clId="Web-{2BA833C9-E722-4810-81C2-A6EA0EBB4DB7}" dt="2024-10-21T23:30:52.058" v="228"/>
        <pc:sldMkLst>
          <pc:docMk/>
          <pc:sldMk cId="1391448222" sldId="363"/>
        </pc:sldMkLst>
      </pc:sldChg>
      <pc:sldChg chg="del">
        <pc:chgData name="Dr Memuna Kanwal" userId="5b000a7c059192e4" providerId="Windows Live" clId="Web-{2BA833C9-E722-4810-81C2-A6EA0EBB4DB7}" dt="2024-10-21T23:30:59.605" v="229"/>
        <pc:sldMkLst>
          <pc:docMk/>
          <pc:sldMk cId="1380063676" sldId="364"/>
        </pc:sldMkLst>
      </pc:sldChg>
      <pc:sldChg chg="modSp">
        <pc:chgData name="Dr Memuna Kanwal" userId="5b000a7c059192e4" providerId="Windows Live" clId="Web-{2BA833C9-E722-4810-81C2-A6EA0EBB4DB7}" dt="2024-10-21T23:38:46.560" v="486" actId="20577"/>
        <pc:sldMkLst>
          <pc:docMk/>
          <pc:sldMk cId="3839589236" sldId="365"/>
        </pc:sldMkLst>
        <pc:spChg chg="mod">
          <ac:chgData name="Dr Memuna Kanwal" userId="5b000a7c059192e4" providerId="Windows Live" clId="Web-{2BA833C9-E722-4810-81C2-A6EA0EBB4DB7}" dt="2024-10-21T23:36:10.820" v="418" actId="20577"/>
          <ac:spMkLst>
            <pc:docMk/>
            <pc:sldMk cId="3839589236" sldId="365"/>
            <ac:spMk id="2" creationId="{8FCF3239-AE43-D586-0452-686D7545694A}"/>
          </ac:spMkLst>
        </pc:spChg>
        <pc:spChg chg="mod">
          <ac:chgData name="Dr Memuna Kanwal" userId="5b000a7c059192e4" providerId="Windows Live" clId="Web-{2BA833C9-E722-4810-81C2-A6EA0EBB4DB7}" dt="2024-10-21T23:38:46.560" v="486" actId="20577"/>
          <ac:spMkLst>
            <pc:docMk/>
            <pc:sldMk cId="3839589236" sldId="365"/>
            <ac:spMk id="3" creationId="{BC3D91AC-21E8-2997-A9E1-F3BE1A4FB5F8}"/>
          </ac:spMkLst>
        </pc:spChg>
        <pc:spChg chg="mod">
          <ac:chgData name="Dr Memuna Kanwal" userId="5b000a7c059192e4" providerId="Windows Live" clId="Web-{2BA833C9-E722-4810-81C2-A6EA0EBB4DB7}" dt="2024-10-21T23:34:24.831" v="283" actId="20577"/>
          <ac:spMkLst>
            <pc:docMk/>
            <pc:sldMk cId="3839589236" sldId="365"/>
            <ac:spMk id="4" creationId="{E3D92728-931A-F5AD-BB67-AC4C0DCF865A}"/>
          </ac:spMkLst>
        </pc:spChg>
      </pc:sldChg>
      <pc:sldChg chg="del">
        <pc:chgData name="Dr Memuna Kanwal" userId="5b000a7c059192e4" providerId="Windows Live" clId="Web-{2BA833C9-E722-4810-81C2-A6EA0EBB4DB7}" dt="2024-10-21T23:31:13.637" v="231"/>
        <pc:sldMkLst>
          <pc:docMk/>
          <pc:sldMk cId="4051954214" sldId="366"/>
        </pc:sldMkLst>
      </pc:sldChg>
      <pc:sldChg chg="addSp delSp modSp new">
        <pc:chgData name="Dr Memuna Kanwal" userId="5b000a7c059192e4" providerId="Windows Live" clId="Web-{2BA833C9-E722-4810-81C2-A6EA0EBB4DB7}" dt="2024-10-21T23:30:45.104" v="226" actId="20577"/>
        <pc:sldMkLst>
          <pc:docMk/>
          <pc:sldMk cId="697541867" sldId="368"/>
        </pc:sldMkLst>
        <pc:spChg chg="mod">
          <ac:chgData name="Dr Memuna Kanwal" userId="5b000a7c059192e4" providerId="Windows Live" clId="Web-{2BA833C9-E722-4810-81C2-A6EA0EBB4DB7}" dt="2024-10-21T23:30:45.104" v="226" actId="20577"/>
          <ac:spMkLst>
            <pc:docMk/>
            <pc:sldMk cId="697541867" sldId="368"/>
            <ac:spMk id="2" creationId="{F65FFC48-5D1D-82BE-3967-76B40838CD75}"/>
          </ac:spMkLst>
        </pc:spChg>
        <pc:spChg chg="del">
          <ac:chgData name="Dr Memuna Kanwal" userId="5b000a7c059192e4" providerId="Windows Live" clId="Web-{2BA833C9-E722-4810-81C2-A6EA0EBB4DB7}" dt="2024-10-21T23:22:29.144" v="2"/>
          <ac:spMkLst>
            <pc:docMk/>
            <pc:sldMk cId="697541867" sldId="368"/>
            <ac:spMk id="3" creationId="{BBA188C2-ABD8-5E7F-9AC7-20579EB9C5DE}"/>
          </ac:spMkLst>
        </pc:spChg>
        <pc:graphicFrameChg chg="add mod ord modGraphic">
          <ac:chgData name="Dr Memuna Kanwal" userId="5b000a7c059192e4" providerId="Windows Live" clId="Web-{2BA833C9-E722-4810-81C2-A6EA0EBB4DB7}" dt="2024-10-21T23:28:08.250" v="206" actId="20577"/>
          <ac:graphicFrameMkLst>
            <pc:docMk/>
            <pc:sldMk cId="697541867" sldId="368"/>
            <ac:graphicFrameMk id="4" creationId="{A6A120FD-8CD7-0FF8-48EA-7C269D62C38C}"/>
          </ac:graphicFrameMkLst>
        </pc:graphicFrameChg>
      </pc:sldChg>
      <pc:sldChg chg="addSp delSp modSp new">
        <pc:chgData name="Dr Memuna Kanwal" userId="5b000a7c059192e4" providerId="Windows Live" clId="Web-{2BA833C9-E722-4810-81C2-A6EA0EBB4DB7}" dt="2024-10-21T23:48:36.911" v="757"/>
        <pc:sldMkLst>
          <pc:docMk/>
          <pc:sldMk cId="3228206731" sldId="369"/>
        </pc:sldMkLst>
        <pc:spChg chg="mod">
          <ac:chgData name="Dr Memuna Kanwal" userId="5b000a7c059192e4" providerId="Windows Live" clId="Web-{2BA833C9-E722-4810-81C2-A6EA0EBB4DB7}" dt="2024-10-21T23:47:23.971" v="746" actId="20577"/>
          <ac:spMkLst>
            <pc:docMk/>
            <pc:sldMk cId="3228206731" sldId="369"/>
            <ac:spMk id="2" creationId="{B80E4C19-79D2-91DD-956C-5DABC13517A1}"/>
          </ac:spMkLst>
        </pc:spChg>
        <pc:spChg chg="del">
          <ac:chgData name="Dr Memuna Kanwal" userId="5b000a7c059192e4" providerId="Windows Live" clId="Web-{2BA833C9-E722-4810-81C2-A6EA0EBB4DB7}" dt="2024-10-21T23:39:57.704" v="504"/>
          <ac:spMkLst>
            <pc:docMk/>
            <pc:sldMk cId="3228206731" sldId="369"/>
            <ac:spMk id="3" creationId="{9F63CF5E-60F6-C58D-1335-6D771F5E1757}"/>
          </ac:spMkLst>
        </pc:spChg>
        <pc:spChg chg="add del mod">
          <ac:chgData name="Dr Memuna Kanwal" userId="5b000a7c059192e4" providerId="Windows Live" clId="Web-{2BA833C9-E722-4810-81C2-A6EA0EBB4DB7}" dt="2024-10-21T23:47:53.066" v="751"/>
          <ac:spMkLst>
            <pc:docMk/>
            <pc:sldMk cId="3228206731" sldId="369"/>
            <ac:spMk id="6" creationId="{206E3394-1A20-2299-65C9-0F4E6DD1CFA2}"/>
          </ac:spMkLst>
        </pc:spChg>
        <pc:spChg chg="add del mod">
          <ac:chgData name="Dr Memuna Kanwal" userId="5b000a7c059192e4" providerId="Windows Live" clId="Web-{2BA833C9-E722-4810-81C2-A6EA0EBB4DB7}" dt="2024-10-21T23:48:36.911" v="757"/>
          <ac:spMkLst>
            <pc:docMk/>
            <pc:sldMk cId="3228206731" sldId="369"/>
            <ac:spMk id="1344" creationId="{8844826F-8374-0EBF-40E7-52A5AFBF53D0}"/>
          </ac:spMkLst>
        </pc:spChg>
        <pc:graphicFrameChg chg="add mod modGraphic">
          <ac:chgData name="Dr Memuna Kanwal" userId="5b000a7c059192e4" providerId="Windows Live" clId="Web-{2BA833C9-E722-4810-81C2-A6EA0EBB4DB7}" dt="2024-10-21T23:48:29.724" v="756" actId="14100"/>
          <ac:graphicFrameMkLst>
            <pc:docMk/>
            <pc:sldMk cId="3228206731" sldId="369"/>
            <ac:graphicFrameMk id="7" creationId="{B336775B-1044-71B7-1836-6B846615857E}"/>
          </ac:graphicFrameMkLst>
        </pc:graphicFrameChg>
        <pc:picChg chg="add del mod ord">
          <ac:chgData name="Dr Memuna Kanwal" userId="5b000a7c059192e4" providerId="Windows Live" clId="Web-{2BA833C9-E722-4810-81C2-A6EA0EBB4DB7}" dt="2024-10-21T23:40:44.346" v="506"/>
          <ac:picMkLst>
            <pc:docMk/>
            <pc:sldMk cId="3228206731" sldId="369"/>
            <ac:picMk id="4" creationId="{3FD94F1D-F869-28ED-5BFD-23679CA23E06}"/>
          </ac:picMkLst>
        </pc:picChg>
      </pc:sldChg>
      <pc:sldChg chg="addSp modSp new">
        <pc:chgData name="Dr Memuna Kanwal" userId="5b000a7c059192e4" providerId="Windows Live" clId="Web-{2BA833C9-E722-4810-81C2-A6EA0EBB4DB7}" dt="2024-10-21T23:54:33.128" v="986" actId="14100"/>
        <pc:sldMkLst>
          <pc:docMk/>
          <pc:sldMk cId="3949634664" sldId="370"/>
        </pc:sldMkLst>
        <pc:spChg chg="mod">
          <ac:chgData name="Dr Memuna Kanwal" userId="5b000a7c059192e4" providerId="Windows Live" clId="Web-{2BA833C9-E722-4810-81C2-A6EA0EBB4DB7}" dt="2024-10-21T23:54:24.612" v="985" actId="20577"/>
          <ac:spMkLst>
            <pc:docMk/>
            <pc:sldMk cId="3949634664" sldId="370"/>
            <ac:spMk id="2" creationId="{402DF5DF-232C-4D55-9043-B54C4B7A9420}"/>
          </ac:spMkLst>
        </pc:spChg>
        <pc:spChg chg="mod">
          <ac:chgData name="Dr Memuna Kanwal" userId="5b000a7c059192e4" providerId="Windows Live" clId="Web-{2BA833C9-E722-4810-81C2-A6EA0EBB4DB7}" dt="2024-10-21T23:53:48.392" v="947" actId="20577"/>
          <ac:spMkLst>
            <pc:docMk/>
            <pc:sldMk cId="3949634664" sldId="370"/>
            <ac:spMk id="3" creationId="{D5C611B2-A9F8-BB4B-38CF-42B4807CFBF6}"/>
          </ac:spMkLst>
        </pc:spChg>
        <pc:graphicFrameChg chg="add mod modGraphic">
          <ac:chgData name="Dr Memuna Kanwal" userId="5b000a7c059192e4" providerId="Windows Live" clId="Web-{2BA833C9-E722-4810-81C2-A6EA0EBB4DB7}" dt="2024-10-21T23:54:33.128" v="986" actId="14100"/>
          <ac:graphicFrameMkLst>
            <pc:docMk/>
            <pc:sldMk cId="3949634664" sldId="370"/>
            <ac:graphicFrameMk id="4" creationId="{2FE6B92D-10BD-362C-83FE-F90B832C5E3E}"/>
          </ac:graphicFrameMkLst>
        </pc:graphicFrameChg>
      </pc:sldChg>
      <pc:sldChg chg="addSp modSp new mod setBg">
        <pc:chgData name="Dr Memuna Kanwal" userId="5b000a7c059192e4" providerId="Windows Live" clId="Web-{2BA833C9-E722-4810-81C2-A6EA0EBB4DB7}" dt="2024-10-21T23:59:51.875" v="1243" actId="14100"/>
        <pc:sldMkLst>
          <pc:docMk/>
          <pc:sldMk cId="3421563428" sldId="371"/>
        </pc:sldMkLst>
        <pc:spChg chg="mod">
          <ac:chgData name="Dr Memuna Kanwal" userId="5b000a7c059192e4" providerId="Windows Live" clId="Web-{2BA833C9-E722-4810-81C2-A6EA0EBB4DB7}" dt="2024-10-21T23:59:23.296" v="1238" actId="1076"/>
          <ac:spMkLst>
            <pc:docMk/>
            <pc:sldMk cId="3421563428" sldId="371"/>
            <ac:spMk id="2" creationId="{5046D81E-59D4-8B9D-908C-7A0B2984DF87}"/>
          </ac:spMkLst>
        </pc:spChg>
        <pc:spChg chg="mod">
          <ac:chgData name="Dr Memuna Kanwal" userId="5b000a7c059192e4" providerId="Windows Live" clId="Web-{2BA833C9-E722-4810-81C2-A6EA0EBB4DB7}" dt="2024-10-21T23:59:14.702" v="1236" actId="1076"/>
          <ac:spMkLst>
            <pc:docMk/>
            <pc:sldMk cId="3421563428" sldId="371"/>
            <ac:spMk id="3" creationId="{7EFA3804-1F84-EA6A-9CAE-2E100872EB71}"/>
          </ac:spMkLst>
        </pc:spChg>
        <pc:spChg chg="add">
          <ac:chgData name="Dr Memuna Kanwal" userId="5b000a7c059192e4" providerId="Windows Live" clId="Web-{2BA833C9-E722-4810-81C2-A6EA0EBB4DB7}" dt="2024-10-21T23:58:37.059" v="1232"/>
          <ac:spMkLst>
            <pc:docMk/>
            <pc:sldMk cId="3421563428" sldId="371"/>
            <ac:spMk id="9" creationId="{038B8727-D318-4B70-B353-C390602FF311}"/>
          </ac:spMkLst>
        </pc:spChg>
        <pc:spChg chg="add">
          <ac:chgData name="Dr Memuna Kanwal" userId="5b000a7c059192e4" providerId="Windows Live" clId="Web-{2BA833C9-E722-4810-81C2-A6EA0EBB4DB7}" dt="2024-10-21T23:58:37.059" v="1232"/>
          <ac:spMkLst>
            <pc:docMk/>
            <pc:sldMk cId="3421563428" sldId="371"/>
            <ac:spMk id="11" creationId="{1B0C8367-28B6-4EF1-B182-01BEC98727DB}"/>
          </ac:spMkLst>
        </pc:spChg>
        <pc:spChg chg="add">
          <ac:chgData name="Dr Memuna Kanwal" userId="5b000a7c059192e4" providerId="Windows Live" clId="Web-{2BA833C9-E722-4810-81C2-A6EA0EBB4DB7}" dt="2024-10-21T23:58:37.059" v="1232"/>
          <ac:spMkLst>
            <pc:docMk/>
            <pc:sldMk cId="3421563428" sldId="371"/>
            <ac:spMk id="13" creationId="{649E3F4C-17F5-49E4-B05F-80C6B348AF28}"/>
          </ac:spMkLst>
        </pc:spChg>
        <pc:picChg chg="add mod">
          <ac:chgData name="Dr Memuna Kanwal" userId="5b000a7c059192e4" providerId="Windows Live" clId="Web-{2BA833C9-E722-4810-81C2-A6EA0EBB4DB7}" dt="2024-10-21T23:59:51.875" v="1243" actId="14100"/>
          <ac:picMkLst>
            <pc:docMk/>
            <pc:sldMk cId="3421563428" sldId="371"/>
            <ac:picMk id="4" creationId="{69E405C9-4525-2B39-C42C-5C003EA651D9}"/>
          </ac:picMkLst>
        </pc:picChg>
      </pc:sldChg>
      <pc:sldChg chg="addSp delSp modSp new mod setBg">
        <pc:chgData name="Dr Memuna Kanwal" userId="5b000a7c059192e4" providerId="Windows Live" clId="Web-{2BA833C9-E722-4810-81C2-A6EA0EBB4DB7}" dt="2024-10-22T00:04:24.370" v="1299" actId="14100"/>
        <pc:sldMkLst>
          <pc:docMk/>
          <pc:sldMk cId="305602165" sldId="372"/>
        </pc:sldMkLst>
        <pc:spChg chg="mod">
          <ac:chgData name="Dr Memuna Kanwal" userId="5b000a7c059192e4" providerId="Windows Live" clId="Web-{2BA833C9-E722-4810-81C2-A6EA0EBB4DB7}" dt="2024-10-22T00:04:14.229" v="1298" actId="14100"/>
          <ac:spMkLst>
            <pc:docMk/>
            <pc:sldMk cId="305602165" sldId="372"/>
            <ac:spMk id="2" creationId="{C28941D4-0F68-1F20-3ADB-9B493D3D5B56}"/>
          </ac:spMkLst>
        </pc:spChg>
        <pc:spChg chg="del">
          <ac:chgData name="Dr Memuna Kanwal" userId="5b000a7c059192e4" providerId="Windows Live" clId="Web-{2BA833C9-E722-4810-81C2-A6EA0EBB4DB7}" dt="2024-10-22T00:03:26.461" v="1291"/>
          <ac:spMkLst>
            <pc:docMk/>
            <pc:sldMk cId="305602165" sldId="372"/>
            <ac:spMk id="3" creationId="{3D009DDB-598B-14AD-384B-9A5A780DB556}"/>
          </ac:spMkLst>
        </pc:spChg>
        <pc:spChg chg="mod">
          <ac:chgData name="Dr Memuna Kanwal" userId="5b000a7c059192e4" providerId="Windows Live" clId="Web-{2BA833C9-E722-4810-81C2-A6EA0EBB4DB7}" dt="2024-10-22T00:03:58.103" v="1295" actId="20577"/>
          <ac:spMkLst>
            <pc:docMk/>
            <pc:sldMk cId="305602165" sldId="372"/>
            <ac:spMk id="4" creationId="{910D3BBC-53D9-3FFB-6BBA-197813E2CFEA}"/>
          </ac:spMkLst>
        </pc:spChg>
        <pc:spChg chg="add del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10" creationId="{38247643-37AB-47DE-B7BD-7A64FEB13371}"/>
          </ac:spMkLst>
        </pc:spChg>
        <pc:spChg chg="add del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12" creationId="{AEBC3119-F8E7-4266-91B8-7A1E808B481B}"/>
          </ac:spMkLst>
        </pc:spChg>
        <pc:spChg chg="add del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16" creationId="{E2B921FE-88A4-459B-9BE1-BD2EBAD7C2C8}"/>
          </ac:spMkLst>
        </pc:spChg>
        <pc:spChg chg="add del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18" creationId="{45270C1D-1DCF-4928-B175-32F33CEC384F}"/>
          </ac:spMkLst>
        </pc:spChg>
        <pc:spChg chg="add del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20" creationId="{507E3BCE-143E-411A-809D-0F920A648A08}"/>
          </ac:spMkLst>
        </pc:spChg>
        <pc:spChg chg="add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25" creationId="{38247643-37AB-47DE-B7BD-7A64FEB13371}"/>
          </ac:spMkLst>
        </pc:spChg>
        <pc:spChg chg="add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27" creationId="{AEBC3119-F8E7-4266-91B8-7A1E808B481B}"/>
          </ac:spMkLst>
        </pc:spChg>
        <pc:spChg chg="add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31" creationId="{990D0034-F768-41E7-85D4-F38C4DE85770}"/>
          </ac:spMkLst>
        </pc:spChg>
        <pc:spChg chg="add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33" creationId="{C4F7E42D-8B5A-4FC8-81CD-9E60171F7FA8}"/>
          </ac:spMkLst>
        </pc:spChg>
        <pc:spChg chg="add">
          <ac:chgData name="Dr Memuna Kanwal" userId="5b000a7c059192e4" providerId="Windows Live" clId="Web-{2BA833C9-E722-4810-81C2-A6EA0EBB4DB7}" dt="2024-10-22T00:03:47.571" v="1294"/>
          <ac:spMkLst>
            <pc:docMk/>
            <pc:sldMk cId="305602165" sldId="372"/>
            <ac:spMk id="35" creationId="{8C04651D-B9F4-4935-A02D-364153FBDF54}"/>
          </ac:spMkLst>
        </pc:spChg>
        <pc:picChg chg="add mod ord">
          <ac:chgData name="Dr Memuna Kanwal" userId="5b000a7c059192e4" providerId="Windows Live" clId="Web-{2BA833C9-E722-4810-81C2-A6EA0EBB4DB7}" dt="2024-10-22T00:04:24.370" v="1299" actId="14100"/>
          <ac:picMkLst>
            <pc:docMk/>
            <pc:sldMk cId="305602165" sldId="372"/>
            <ac:picMk id="5" creationId="{86BB2B04-5400-601E-1E51-A31F72773A52}"/>
          </ac:picMkLst>
        </pc:picChg>
        <pc:cxnChg chg="add del">
          <ac:chgData name="Dr Memuna Kanwal" userId="5b000a7c059192e4" providerId="Windows Live" clId="Web-{2BA833C9-E722-4810-81C2-A6EA0EBB4DB7}" dt="2024-10-22T00:03:47.571" v="1294"/>
          <ac:cxnSpMkLst>
            <pc:docMk/>
            <pc:sldMk cId="305602165" sldId="372"/>
            <ac:cxnSpMk id="14" creationId="{57D15890-6502-4FAA-AB03-AFAC88EE29D1}"/>
          </ac:cxnSpMkLst>
        </pc:cxnChg>
        <pc:cxnChg chg="add">
          <ac:chgData name="Dr Memuna Kanwal" userId="5b000a7c059192e4" providerId="Windows Live" clId="Web-{2BA833C9-E722-4810-81C2-A6EA0EBB4DB7}" dt="2024-10-22T00:03:47.571" v="1294"/>
          <ac:cxnSpMkLst>
            <pc:docMk/>
            <pc:sldMk cId="305602165" sldId="372"/>
            <ac:cxnSpMk id="29" creationId="{57D15890-6502-4FAA-AB03-AFAC88EE29D1}"/>
          </ac:cxnSpMkLst>
        </pc:cxnChg>
      </pc:sldChg>
      <pc:sldChg chg="new">
        <pc:chgData name="Dr Memuna Kanwal" userId="5b000a7c059192e4" providerId="Windows Live" clId="Web-{2BA833C9-E722-4810-81C2-A6EA0EBB4DB7}" dt="2024-10-22T00:06:40.875" v="1300"/>
        <pc:sldMkLst>
          <pc:docMk/>
          <pc:sldMk cId="3982275973" sldId="373"/>
        </pc:sldMkLst>
      </pc:sldChg>
      <pc:sldChg chg="modSp new">
        <pc:chgData name="Dr Memuna Kanwal" userId="5b000a7c059192e4" providerId="Windows Live" clId="Web-{2BA833C9-E722-4810-81C2-A6EA0EBB4DB7}" dt="2024-10-22T00:08:43.036" v="1318" actId="20577"/>
        <pc:sldMkLst>
          <pc:docMk/>
          <pc:sldMk cId="1039249106" sldId="374"/>
        </pc:sldMkLst>
        <pc:spChg chg="mod">
          <ac:chgData name="Dr Memuna Kanwal" userId="5b000a7c059192e4" providerId="Windows Live" clId="Web-{2BA833C9-E722-4810-81C2-A6EA0EBB4DB7}" dt="2024-10-22T00:08:22.942" v="1309" actId="20577"/>
          <ac:spMkLst>
            <pc:docMk/>
            <pc:sldMk cId="1039249106" sldId="374"/>
            <ac:spMk id="2" creationId="{9559DD3F-6A51-C44A-19A6-001D137B3D8F}"/>
          </ac:spMkLst>
        </pc:spChg>
        <pc:spChg chg="mod">
          <ac:chgData name="Dr Memuna Kanwal" userId="5b000a7c059192e4" providerId="Windows Live" clId="Web-{2BA833C9-E722-4810-81C2-A6EA0EBB4DB7}" dt="2024-10-22T00:08:43.036" v="1318" actId="20577"/>
          <ac:spMkLst>
            <pc:docMk/>
            <pc:sldMk cId="1039249106" sldId="374"/>
            <ac:spMk id="3" creationId="{45372A65-18E0-CB56-ABCF-F574D894313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D9FC8-6022-4AC8-936D-A0AB010E034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5FA790-D7E0-4B33-9333-B6A7F032B57B}">
      <dgm:prSet phldrT="[Text]" phldr="0"/>
      <dgm:spPr/>
      <dgm:t>
        <a:bodyPr/>
        <a:lstStyle/>
        <a:p>
          <a:pPr rtl="0"/>
          <a:r>
            <a:rPr lang="en-GB" dirty="0" smtClean="0"/>
            <a:t>Excessive CNS depression</a:t>
          </a:r>
          <a:endParaRPr lang="en-GB" dirty="0"/>
        </a:p>
      </dgm:t>
    </dgm:pt>
    <dgm:pt modelId="{3735D9BD-CF9F-44EC-B646-E512310BBF79}" type="parTrans" cxnId="{1F9C1587-0A7C-41D7-B2DF-FC9404431478}">
      <dgm:prSet/>
      <dgm:spPr/>
      <dgm:t>
        <a:bodyPr/>
        <a:lstStyle/>
        <a:p>
          <a:endParaRPr lang="en-GB"/>
        </a:p>
      </dgm:t>
    </dgm:pt>
    <dgm:pt modelId="{74205B23-2441-43DB-A002-D8771F9E8ECC}" type="sibTrans" cxnId="{1F9C1587-0A7C-41D7-B2DF-FC9404431478}">
      <dgm:prSet/>
      <dgm:spPr/>
      <dgm:t>
        <a:bodyPr/>
        <a:lstStyle/>
        <a:p>
          <a:endParaRPr lang="en-GB"/>
        </a:p>
      </dgm:t>
    </dgm:pt>
    <dgm:pt modelId="{3B3C338D-EBF7-483E-9CD0-8DE2D11D4FD7}">
      <dgm:prSet phldrT="[Text]" phldr="0"/>
      <dgm:spPr/>
      <dgm:t>
        <a:bodyPr/>
        <a:lstStyle/>
        <a:p>
          <a:pPr rtl="0"/>
          <a:r>
            <a:rPr lang="en-GB" dirty="0" smtClean="0"/>
            <a:t>Maintain vital signs</a:t>
          </a:r>
          <a:endParaRPr lang="en-GB" dirty="0"/>
        </a:p>
      </dgm:t>
    </dgm:pt>
    <dgm:pt modelId="{6A2B3390-7982-43E1-ACCB-E10ADC0A00F7}" type="parTrans" cxnId="{F6AE1E48-D01C-4C21-8200-D016CB9684A0}">
      <dgm:prSet/>
      <dgm:spPr/>
      <dgm:t>
        <a:bodyPr/>
        <a:lstStyle/>
        <a:p>
          <a:endParaRPr lang="en-GB"/>
        </a:p>
      </dgm:t>
    </dgm:pt>
    <dgm:pt modelId="{FDA8BB0A-B00D-403E-86E8-AAC4D3744BB5}" type="sibTrans" cxnId="{F6AE1E48-D01C-4C21-8200-D016CB9684A0}">
      <dgm:prSet/>
      <dgm:spPr/>
      <dgm:t>
        <a:bodyPr/>
        <a:lstStyle/>
        <a:p>
          <a:endParaRPr lang="en-GB"/>
        </a:p>
      </dgm:t>
    </dgm:pt>
    <dgm:pt modelId="{8908992E-A95B-4F37-844C-AB29782749AA}">
      <dgm:prSet phldrT="[Text]" phldr="0"/>
      <dgm:spPr/>
      <dgm:t>
        <a:bodyPr/>
        <a:lstStyle/>
        <a:p>
          <a:pPr rtl="0"/>
          <a:r>
            <a:rPr lang="en-GB" dirty="0" smtClean="0"/>
            <a:t>Alcohol withdrawal syndrome</a:t>
          </a:r>
          <a:endParaRPr lang="en-GB" dirty="0"/>
        </a:p>
      </dgm:t>
    </dgm:pt>
    <dgm:pt modelId="{0E505E99-4C26-4B73-B6B9-C79A37D2D518}" type="parTrans" cxnId="{7D66A7A4-18B4-4773-A3BF-94E3046AFE76}">
      <dgm:prSet/>
      <dgm:spPr/>
      <dgm:t>
        <a:bodyPr/>
        <a:lstStyle/>
        <a:p>
          <a:endParaRPr lang="en-GB"/>
        </a:p>
      </dgm:t>
    </dgm:pt>
    <dgm:pt modelId="{A6BC8F92-5CD6-4580-A542-637A26A00034}" type="sibTrans" cxnId="{7D66A7A4-18B4-4773-A3BF-94E3046AFE76}">
      <dgm:prSet/>
      <dgm:spPr/>
      <dgm:t>
        <a:bodyPr/>
        <a:lstStyle/>
        <a:p>
          <a:endParaRPr lang="en-GB"/>
        </a:p>
      </dgm:t>
    </dgm:pt>
    <dgm:pt modelId="{5B0611DC-7C62-445B-90A3-EF8739E4184E}">
      <dgm:prSet phldrT="[Text]" phldr="0"/>
      <dgm:spPr/>
      <dgm:t>
        <a:bodyPr/>
        <a:lstStyle/>
        <a:p>
          <a:r>
            <a:rPr lang="en-GB" dirty="0" smtClean="0"/>
            <a:t>Correction of electrolyte imbalance</a:t>
          </a:r>
          <a:endParaRPr lang="en-GB" dirty="0"/>
        </a:p>
      </dgm:t>
    </dgm:pt>
    <dgm:pt modelId="{D34D5284-1F21-4359-B7C6-F5C64BD3F0F8}" type="parTrans" cxnId="{F4C69EF1-23C4-427C-8A45-E61501C0AED9}">
      <dgm:prSet/>
      <dgm:spPr/>
      <dgm:t>
        <a:bodyPr/>
        <a:lstStyle/>
        <a:p>
          <a:endParaRPr lang="en-GB"/>
        </a:p>
      </dgm:t>
    </dgm:pt>
    <dgm:pt modelId="{34A9103C-7CD3-43B2-9CB2-1BE3FC0AD783}" type="sibTrans" cxnId="{F4C69EF1-23C4-427C-8A45-E61501C0AED9}">
      <dgm:prSet/>
      <dgm:spPr/>
      <dgm:t>
        <a:bodyPr/>
        <a:lstStyle/>
        <a:p>
          <a:endParaRPr lang="en-GB"/>
        </a:p>
      </dgm:t>
    </dgm:pt>
    <dgm:pt modelId="{35E1CABA-CF42-45A4-A4DF-9E4579A9B470}">
      <dgm:prSet phldrT="[Text]" phldr="0"/>
      <dgm:spPr/>
      <dgm:t>
        <a:bodyPr/>
        <a:lstStyle/>
        <a:p>
          <a:pPr rtl="0"/>
          <a:r>
            <a:rPr lang="en-GB" dirty="0" smtClean="0"/>
            <a:t>Alcohol use </a:t>
          </a:r>
          <a:r>
            <a:rPr lang="en-GB" dirty="0" smtClean="0"/>
            <a:t>disorder (chronic alcoholism)</a:t>
          </a:r>
          <a:endParaRPr lang="en-GB" dirty="0"/>
        </a:p>
      </dgm:t>
    </dgm:pt>
    <dgm:pt modelId="{29204F40-7AF1-4550-82AC-29E102BC81B9}" type="parTrans" cxnId="{02F705B6-3337-4F30-9CFF-90A54708403B}">
      <dgm:prSet/>
      <dgm:spPr/>
      <dgm:t>
        <a:bodyPr/>
        <a:lstStyle/>
        <a:p>
          <a:endParaRPr lang="en-GB"/>
        </a:p>
      </dgm:t>
    </dgm:pt>
    <dgm:pt modelId="{92964CB9-814A-41E9-9B4F-7680EB15565C}" type="sibTrans" cxnId="{02F705B6-3337-4F30-9CFF-90A54708403B}">
      <dgm:prSet/>
      <dgm:spPr/>
      <dgm:t>
        <a:bodyPr/>
        <a:lstStyle/>
        <a:p>
          <a:endParaRPr lang="en-GB"/>
        </a:p>
      </dgm:t>
    </dgm:pt>
    <dgm:pt modelId="{E31D55ED-43A3-4080-90C7-9B99A4BDDF84}">
      <dgm:prSet phldrT="[Text]" phldr="0"/>
      <dgm:spPr/>
      <dgm:t>
        <a:bodyPr/>
        <a:lstStyle/>
        <a:p>
          <a:pPr rtl="0"/>
          <a:r>
            <a:rPr lang="en-GB" dirty="0" smtClean="0"/>
            <a:t>Naltrexone</a:t>
          </a:r>
          <a:endParaRPr lang="en-GB" dirty="0"/>
        </a:p>
      </dgm:t>
    </dgm:pt>
    <dgm:pt modelId="{6141BB2B-2143-4641-954C-F94B4012641A}" type="parTrans" cxnId="{9B5285C2-0CA5-4A1D-8B56-028FA543FB25}">
      <dgm:prSet/>
      <dgm:spPr/>
      <dgm:t>
        <a:bodyPr/>
        <a:lstStyle/>
        <a:p>
          <a:endParaRPr lang="en-GB"/>
        </a:p>
      </dgm:t>
    </dgm:pt>
    <dgm:pt modelId="{A2BE91D8-84FB-4153-BA1B-DA0F995D0BA5}" type="sibTrans" cxnId="{9B5285C2-0CA5-4A1D-8B56-028FA543FB25}">
      <dgm:prSet/>
      <dgm:spPr/>
      <dgm:t>
        <a:bodyPr/>
        <a:lstStyle/>
        <a:p>
          <a:endParaRPr lang="en-GB"/>
        </a:p>
      </dgm:t>
    </dgm:pt>
    <dgm:pt modelId="{7DCBB9E9-92F3-4B69-A0B0-F6DCBBF7D4FC}">
      <dgm:prSet phldr="0"/>
      <dgm:spPr/>
      <dgm:t>
        <a:bodyPr/>
        <a:lstStyle/>
        <a:p>
          <a:pPr rtl="0"/>
          <a:r>
            <a:rPr lang="en-GB" dirty="0" smtClean="0">
              <a:latin typeface="Calibri Light" panose="020F0302020204030204"/>
            </a:rPr>
            <a:t>Alcohol dependence</a:t>
          </a:r>
          <a:endParaRPr lang="en-GB" dirty="0">
            <a:latin typeface="Calibri Light" panose="020F0302020204030204"/>
          </a:endParaRPr>
        </a:p>
      </dgm:t>
    </dgm:pt>
    <dgm:pt modelId="{66A4CF6A-1B4C-417F-A30D-6B73703DCA6F}" type="parTrans" cxnId="{C8A58257-AE50-4463-BD92-BD29E23767BF}">
      <dgm:prSet/>
      <dgm:spPr/>
      <dgm:t>
        <a:bodyPr/>
        <a:lstStyle/>
        <a:p>
          <a:endParaRPr lang="en-US"/>
        </a:p>
      </dgm:t>
    </dgm:pt>
    <dgm:pt modelId="{3F8DB5FC-A24F-4B38-9C2A-94EFCAB4A702}" type="sibTrans" cxnId="{C8A58257-AE50-4463-BD92-BD29E23767BF}">
      <dgm:prSet/>
      <dgm:spPr/>
      <dgm:t>
        <a:bodyPr/>
        <a:lstStyle/>
        <a:p>
          <a:endParaRPr lang="en-US"/>
        </a:p>
      </dgm:t>
    </dgm:pt>
    <dgm:pt modelId="{7A6387D5-887B-48C4-B492-C6260726939A}">
      <dgm:prSet phldr="0"/>
      <dgm:spPr/>
      <dgm:t>
        <a:bodyPr/>
        <a:lstStyle/>
        <a:p>
          <a:pPr rtl="0"/>
          <a:r>
            <a:rPr lang="en-GB" dirty="0" smtClean="0">
              <a:latin typeface="Calibri Light" panose="020F0302020204030204"/>
            </a:rPr>
            <a:t>Disulfiram</a:t>
          </a:r>
          <a:endParaRPr lang="en-GB" dirty="0">
            <a:latin typeface="Calibri Light" panose="020F0302020204030204"/>
          </a:endParaRPr>
        </a:p>
      </dgm:t>
    </dgm:pt>
    <dgm:pt modelId="{49DD3348-21FE-4524-93E3-6E9BA2CB5385}" type="parTrans" cxnId="{0CA771AA-DA2D-4D95-8596-3D7586AA5720}">
      <dgm:prSet/>
      <dgm:spPr/>
      <dgm:t>
        <a:bodyPr/>
        <a:lstStyle/>
        <a:p>
          <a:endParaRPr lang="en-US"/>
        </a:p>
      </dgm:t>
    </dgm:pt>
    <dgm:pt modelId="{987A72B3-0CD6-4143-B2BC-41ACB3662BB1}" type="sibTrans" cxnId="{0CA771AA-DA2D-4D95-8596-3D7586AA5720}">
      <dgm:prSet/>
      <dgm:spPr/>
      <dgm:t>
        <a:bodyPr/>
        <a:lstStyle/>
        <a:p>
          <a:endParaRPr lang="en-US"/>
        </a:p>
      </dgm:t>
    </dgm:pt>
    <dgm:pt modelId="{F748C6A9-CF71-48F5-A64D-DBA5EC7D1211}">
      <dgm:prSet phldrT="[Text]" phldr="0"/>
      <dgm:spPr/>
      <dgm:t>
        <a:bodyPr/>
        <a:lstStyle/>
        <a:p>
          <a:pPr rtl="0"/>
          <a:r>
            <a:rPr lang="en-GB" dirty="0" smtClean="0"/>
            <a:t>Prevent aspiration</a:t>
          </a:r>
          <a:endParaRPr lang="en-GB" dirty="0"/>
        </a:p>
      </dgm:t>
    </dgm:pt>
    <dgm:pt modelId="{83817822-934D-4AB4-9FBF-BFE26ACB385D}" type="parTrans" cxnId="{AEB322C2-6EF4-4712-965D-602FD9460F58}">
      <dgm:prSet/>
      <dgm:spPr/>
      <dgm:t>
        <a:bodyPr/>
        <a:lstStyle/>
        <a:p>
          <a:endParaRPr lang="en-US"/>
        </a:p>
      </dgm:t>
    </dgm:pt>
    <dgm:pt modelId="{D64B2014-56AD-432E-8779-2377BA0FD44F}" type="sibTrans" cxnId="{AEB322C2-6EF4-4712-965D-602FD9460F58}">
      <dgm:prSet/>
      <dgm:spPr/>
      <dgm:t>
        <a:bodyPr/>
        <a:lstStyle/>
        <a:p>
          <a:endParaRPr lang="en-US"/>
        </a:p>
      </dgm:t>
    </dgm:pt>
    <dgm:pt modelId="{63F8C929-D4C2-457A-A208-D290CE1FCEB8}">
      <dgm:prSet phldrT="[Text]" phldr="0"/>
      <dgm:spPr/>
      <dgm:t>
        <a:bodyPr/>
        <a:lstStyle/>
        <a:p>
          <a:pPr rtl="0"/>
          <a:r>
            <a:rPr lang="en-GB" dirty="0" smtClean="0"/>
            <a:t>IV dextrose</a:t>
          </a:r>
          <a:endParaRPr lang="en-GB" dirty="0"/>
        </a:p>
      </dgm:t>
    </dgm:pt>
    <dgm:pt modelId="{1FD28E93-FA27-4A6A-9FC8-B2E79BC6C95A}" type="parTrans" cxnId="{0D86815E-3708-4FC5-A5ED-EFDF4C305FF7}">
      <dgm:prSet/>
      <dgm:spPr/>
      <dgm:t>
        <a:bodyPr/>
        <a:lstStyle/>
        <a:p>
          <a:endParaRPr lang="en-US"/>
        </a:p>
      </dgm:t>
    </dgm:pt>
    <dgm:pt modelId="{B076B9F5-316C-4403-BA44-30C6B6BD7E83}" type="sibTrans" cxnId="{0D86815E-3708-4FC5-A5ED-EFDF4C305FF7}">
      <dgm:prSet/>
      <dgm:spPr/>
      <dgm:t>
        <a:bodyPr/>
        <a:lstStyle/>
        <a:p>
          <a:endParaRPr lang="en-US"/>
        </a:p>
      </dgm:t>
    </dgm:pt>
    <dgm:pt modelId="{2E081AFF-D6BE-4482-8668-36F5E1ED2E7C}">
      <dgm:prSet phldrT="[Text]" phldr="0"/>
      <dgm:spPr/>
      <dgm:t>
        <a:bodyPr/>
        <a:lstStyle/>
        <a:p>
          <a:pPr rtl="0"/>
          <a:r>
            <a:rPr lang="en-GB" dirty="0" smtClean="0"/>
            <a:t>Thiamine administration</a:t>
          </a:r>
          <a:endParaRPr lang="en-GB" dirty="0"/>
        </a:p>
      </dgm:t>
    </dgm:pt>
    <dgm:pt modelId="{6038514C-C0CD-4FB9-9FCC-A9F4D7A429EE}" type="parTrans" cxnId="{6C29E4BD-332D-483A-A23C-4EB2EB1097C6}">
      <dgm:prSet/>
      <dgm:spPr/>
      <dgm:t>
        <a:bodyPr/>
        <a:lstStyle/>
        <a:p>
          <a:endParaRPr lang="en-US"/>
        </a:p>
      </dgm:t>
    </dgm:pt>
    <dgm:pt modelId="{E449E004-BC09-45BF-BC31-427750B5E46D}" type="sibTrans" cxnId="{6C29E4BD-332D-483A-A23C-4EB2EB1097C6}">
      <dgm:prSet/>
      <dgm:spPr/>
      <dgm:t>
        <a:bodyPr/>
        <a:lstStyle/>
        <a:p>
          <a:endParaRPr lang="en-US"/>
        </a:p>
      </dgm:t>
    </dgm:pt>
    <dgm:pt modelId="{7AB2AF3A-D5EB-4E9C-A303-6785EB023812}">
      <dgm:prSet phldrT="[Text]" phldr="0"/>
      <dgm:spPr/>
      <dgm:t>
        <a:bodyPr/>
        <a:lstStyle/>
        <a:p>
          <a:pPr rtl="0"/>
          <a:r>
            <a:rPr lang="en-GB" dirty="0" smtClean="0"/>
            <a:t>Correction of electrolyte imbalance</a:t>
          </a:r>
          <a:endParaRPr lang="en-GB" dirty="0"/>
        </a:p>
      </dgm:t>
    </dgm:pt>
    <dgm:pt modelId="{4331640C-DFAD-4709-A606-5A88A7709628}" type="parTrans" cxnId="{BAA7BD25-DCE8-4D2C-A818-D1CB90508E43}">
      <dgm:prSet/>
      <dgm:spPr/>
      <dgm:t>
        <a:bodyPr/>
        <a:lstStyle/>
        <a:p>
          <a:endParaRPr lang="en-US"/>
        </a:p>
      </dgm:t>
    </dgm:pt>
    <dgm:pt modelId="{F2EDA307-3778-471D-B9AA-F1B45DAAC76C}" type="sibTrans" cxnId="{BAA7BD25-DCE8-4D2C-A818-D1CB90508E43}">
      <dgm:prSet/>
      <dgm:spPr/>
      <dgm:t>
        <a:bodyPr/>
        <a:lstStyle/>
        <a:p>
          <a:endParaRPr lang="en-US"/>
        </a:p>
      </dgm:t>
    </dgm:pt>
    <dgm:pt modelId="{F3494E72-34CD-4813-8FF7-7EA242C8B112}">
      <dgm:prSet phldrT="[Text]" phldr="0"/>
      <dgm:spPr/>
      <dgm:t>
        <a:bodyPr/>
        <a:lstStyle/>
        <a:p>
          <a:r>
            <a:rPr lang="en-GB" dirty="0" smtClean="0"/>
            <a:t>Administration of thiamine</a:t>
          </a:r>
          <a:endParaRPr lang="en-GB" dirty="0"/>
        </a:p>
      </dgm:t>
    </dgm:pt>
    <dgm:pt modelId="{D9E40C0D-C7B7-4417-A74B-2130564FABE5}" type="parTrans" cxnId="{FB630123-0FA7-447B-BCB3-B57841DCBA44}">
      <dgm:prSet/>
      <dgm:spPr/>
      <dgm:t>
        <a:bodyPr/>
        <a:lstStyle/>
        <a:p>
          <a:endParaRPr lang="en-US"/>
        </a:p>
      </dgm:t>
    </dgm:pt>
    <dgm:pt modelId="{D3EB97B3-47F6-42DC-A74C-85E3CCC61706}" type="sibTrans" cxnId="{FB630123-0FA7-447B-BCB3-B57841DCBA44}">
      <dgm:prSet/>
      <dgm:spPr/>
      <dgm:t>
        <a:bodyPr/>
        <a:lstStyle/>
        <a:p>
          <a:endParaRPr lang="en-US"/>
        </a:p>
      </dgm:t>
    </dgm:pt>
    <dgm:pt modelId="{A7FAC05F-808E-4A6E-B6F0-587D8B9AC41A}">
      <dgm:prSet phldrT="[Text]" phldr="0"/>
      <dgm:spPr/>
      <dgm:t>
        <a:bodyPr/>
        <a:lstStyle/>
        <a:p>
          <a:endParaRPr lang="en-GB" dirty="0"/>
        </a:p>
      </dgm:t>
    </dgm:pt>
    <dgm:pt modelId="{26A39F79-EBA2-4073-A1A9-EDE69BABD35B}" type="parTrans" cxnId="{6E92A4C8-C727-4800-93F9-768A22F1C9D4}">
      <dgm:prSet/>
      <dgm:spPr/>
      <dgm:t>
        <a:bodyPr/>
        <a:lstStyle/>
        <a:p>
          <a:endParaRPr lang="en-US"/>
        </a:p>
      </dgm:t>
    </dgm:pt>
    <dgm:pt modelId="{12881AFB-2B7A-4BC2-BFBF-7DBCCC85394F}" type="sibTrans" cxnId="{6E92A4C8-C727-4800-93F9-768A22F1C9D4}">
      <dgm:prSet/>
      <dgm:spPr/>
      <dgm:t>
        <a:bodyPr/>
        <a:lstStyle/>
        <a:p>
          <a:endParaRPr lang="en-US"/>
        </a:p>
      </dgm:t>
    </dgm:pt>
    <dgm:pt modelId="{F94F33F1-35E1-4038-B787-1000634387FA}">
      <dgm:prSet phldrT="[Text]" phldr="0"/>
      <dgm:spPr/>
      <dgm:t>
        <a:bodyPr/>
        <a:lstStyle/>
        <a:p>
          <a:r>
            <a:rPr lang="en-GB" dirty="0" smtClean="0"/>
            <a:t>Administration of sedatives-hypnotics…BENZODIAZEPINES</a:t>
          </a:r>
          <a:endParaRPr lang="en-GB" dirty="0"/>
        </a:p>
      </dgm:t>
    </dgm:pt>
    <dgm:pt modelId="{18F56DA3-1D9D-4A5C-B7B1-C53B00713AF1}" type="parTrans" cxnId="{72973BA9-2916-43FC-AA50-E331A8034B23}">
      <dgm:prSet/>
      <dgm:spPr/>
      <dgm:t>
        <a:bodyPr/>
        <a:lstStyle/>
        <a:p>
          <a:endParaRPr lang="en-US"/>
        </a:p>
      </dgm:t>
    </dgm:pt>
    <dgm:pt modelId="{59E4E4E9-A00A-407F-BBB9-B4761F518FD0}" type="sibTrans" cxnId="{72973BA9-2916-43FC-AA50-E331A8034B23}">
      <dgm:prSet/>
      <dgm:spPr/>
      <dgm:t>
        <a:bodyPr/>
        <a:lstStyle/>
        <a:p>
          <a:endParaRPr lang="en-US"/>
        </a:p>
      </dgm:t>
    </dgm:pt>
    <dgm:pt modelId="{D28ABEDE-6414-47BB-BF3F-7F3A17D78E21}">
      <dgm:prSet phldrT="[Text]" phldr="0"/>
      <dgm:spPr/>
      <dgm:t>
        <a:bodyPr/>
        <a:lstStyle/>
        <a:p>
          <a:pPr rtl="0"/>
          <a:r>
            <a:rPr lang="en-GB" dirty="0" err="1" smtClean="0"/>
            <a:t>Acamprosate</a:t>
          </a:r>
          <a:endParaRPr lang="en-GB" dirty="0"/>
        </a:p>
      </dgm:t>
    </dgm:pt>
    <dgm:pt modelId="{AE2DB5B6-6150-44EB-93FC-2E53E0126140}" type="parTrans" cxnId="{9BABF3E8-677A-43FC-9036-99C16E8856F8}">
      <dgm:prSet/>
      <dgm:spPr/>
      <dgm:t>
        <a:bodyPr/>
        <a:lstStyle/>
        <a:p>
          <a:endParaRPr lang="en-US"/>
        </a:p>
      </dgm:t>
    </dgm:pt>
    <dgm:pt modelId="{6B0350C3-55A4-41EA-AD70-78101DEE3472}" type="sibTrans" cxnId="{9BABF3E8-677A-43FC-9036-99C16E8856F8}">
      <dgm:prSet/>
      <dgm:spPr/>
      <dgm:t>
        <a:bodyPr/>
        <a:lstStyle/>
        <a:p>
          <a:endParaRPr lang="en-US"/>
        </a:p>
      </dgm:t>
    </dgm:pt>
    <dgm:pt modelId="{E6C1D31E-89CE-43BF-BBC1-7E93EC02E322}">
      <dgm:prSet phldrT="[Text]" phldr="0"/>
      <dgm:spPr/>
      <dgm:t>
        <a:bodyPr/>
        <a:lstStyle/>
        <a:p>
          <a:pPr rtl="0"/>
          <a:r>
            <a:rPr lang="en-GB" dirty="0" smtClean="0"/>
            <a:t>Several anti depressants</a:t>
          </a:r>
          <a:endParaRPr lang="en-GB" dirty="0"/>
        </a:p>
      </dgm:t>
    </dgm:pt>
    <dgm:pt modelId="{9CD24536-644B-4E1E-B31B-22F38C800AF1}" type="parTrans" cxnId="{4820FB72-6847-4531-ACE7-0562A9DA3F64}">
      <dgm:prSet/>
      <dgm:spPr/>
      <dgm:t>
        <a:bodyPr/>
        <a:lstStyle/>
        <a:p>
          <a:endParaRPr lang="en-US"/>
        </a:p>
      </dgm:t>
    </dgm:pt>
    <dgm:pt modelId="{59D22E7D-BFCD-4A83-A373-EBE19691794A}" type="sibTrans" cxnId="{4820FB72-6847-4531-ACE7-0562A9DA3F64}">
      <dgm:prSet/>
      <dgm:spPr/>
      <dgm:t>
        <a:bodyPr/>
        <a:lstStyle/>
        <a:p>
          <a:endParaRPr lang="en-US"/>
        </a:p>
      </dgm:t>
    </dgm:pt>
    <dgm:pt modelId="{A9E352F7-C2BE-4852-B23B-FE8F8F59F115}" type="pres">
      <dgm:prSet presAssocID="{E88D9FC8-6022-4AC8-936D-A0AB010E0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2ACD2-FEC8-43AD-B39B-DCDBB5A46964}" type="pres">
      <dgm:prSet presAssocID="{675FA790-D7E0-4B33-9333-B6A7F032B57B}" presName="composite" presStyleCnt="0"/>
      <dgm:spPr/>
    </dgm:pt>
    <dgm:pt modelId="{14B86934-1ACA-4E76-AD82-CD1E2ADBA51B}" type="pres">
      <dgm:prSet presAssocID="{675FA790-D7E0-4B33-9333-B6A7F032B57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8735D-1E54-41D0-833B-2F7AB8DCAE6F}" type="pres">
      <dgm:prSet presAssocID="{675FA790-D7E0-4B33-9333-B6A7F032B57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8EC17-CA55-44A7-B3BA-BD650C4E2A6B}" type="pres">
      <dgm:prSet presAssocID="{74205B23-2441-43DB-A002-D8771F9E8ECC}" presName="space" presStyleCnt="0"/>
      <dgm:spPr/>
    </dgm:pt>
    <dgm:pt modelId="{952DC70B-EDFE-401A-ABA5-4BEB671890C4}" type="pres">
      <dgm:prSet presAssocID="{8908992E-A95B-4F37-844C-AB29782749AA}" presName="composite" presStyleCnt="0"/>
      <dgm:spPr/>
    </dgm:pt>
    <dgm:pt modelId="{EC5C0706-EFA6-4E67-A31A-744D92A4C9FC}" type="pres">
      <dgm:prSet presAssocID="{8908992E-A95B-4F37-844C-AB29782749A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5E48A-6697-4413-909C-13CBC97FC6FC}" type="pres">
      <dgm:prSet presAssocID="{8908992E-A95B-4F37-844C-AB29782749A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6BB1C-A48E-400E-9CC7-32A980422930}" type="pres">
      <dgm:prSet presAssocID="{A6BC8F92-5CD6-4580-A542-637A26A00034}" presName="space" presStyleCnt="0"/>
      <dgm:spPr/>
    </dgm:pt>
    <dgm:pt modelId="{13340D2C-B003-4807-961C-A34784382012}" type="pres">
      <dgm:prSet presAssocID="{35E1CABA-CF42-45A4-A4DF-9E4579A9B470}" presName="composite" presStyleCnt="0"/>
      <dgm:spPr/>
    </dgm:pt>
    <dgm:pt modelId="{7F89D4E2-137A-46BC-B76B-6CA8850CA81E}" type="pres">
      <dgm:prSet presAssocID="{35E1CABA-CF42-45A4-A4DF-9E4579A9B47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73260-FFE2-4945-89EE-D77A8C751B67}" type="pres">
      <dgm:prSet presAssocID="{35E1CABA-CF42-45A4-A4DF-9E4579A9B47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E847-FFE4-44CA-B154-95A3F85AF1AE}" type="pres">
      <dgm:prSet presAssocID="{92964CB9-814A-41E9-9B4F-7680EB15565C}" presName="space" presStyleCnt="0"/>
      <dgm:spPr/>
    </dgm:pt>
    <dgm:pt modelId="{DBA92596-0A44-4DC9-AB04-6F3375047EE6}" type="pres">
      <dgm:prSet presAssocID="{7DCBB9E9-92F3-4B69-A0B0-F6DCBBF7D4FC}" presName="composite" presStyleCnt="0"/>
      <dgm:spPr/>
    </dgm:pt>
    <dgm:pt modelId="{4C64C0C2-812B-4E48-9971-C2C85FBD6719}" type="pres">
      <dgm:prSet presAssocID="{7DCBB9E9-92F3-4B69-A0B0-F6DCBBF7D4F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FDF05-4BED-47EB-AEB0-FD5C66ABEBDD}" type="pres">
      <dgm:prSet presAssocID="{7DCBB9E9-92F3-4B69-A0B0-F6DCBBF7D4F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53B6A4-9104-4C56-BF9F-7E63DBD6E888}" type="presOf" srcId="{F94F33F1-35E1-4038-B787-1000634387FA}" destId="{9E25E48A-6697-4413-909C-13CBC97FC6FC}" srcOrd="0" destOrd="2" presId="urn:microsoft.com/office/officeart/2005/8/layout/hList1"/>
    <dgm:cxn modelId="{AEB322C2-6EF4-4712-965D-602FD9460F58}" srcId="{675FA790-D7E0-4B33-9333-B6A7F032B57B}" destId="{F748C6A9-CF71-48F5-A64D-DBA5EC7D1211}" srcOrd="1" destOrd="0" parTransId="{83817822-934D-4AB4-9FBF-BFE26ACB385D}" sibTransId="{D64B2014-56AD-432E-8779-2377BA0FD44F}"/>
    <dgm:cxn modelId="{81EFB473-515D-4247-89EF-0F46232F56E7}" type="presOf" srcId="{8908992E-A95B-4F37-844C-AB29782749AA}" destId="{EC5C0706-EFA6-4E67-A31A-744D92A4C9FC}" srcOrd="0" destOrd="0" presId="urn:microsoft.com/office/officeart/2005/8/layout/hList1"/>
    <dgm:cxn modelId="{6E92A4C8-C727-4800-93F9-768A22F1C9D4}" srcId="{8908992E-A95B-4F37-844C-AB29782749AA}" destId="{A7FAC05F-808E-4A6E-B6F0-587D8B9AC41A}" srcOrd="3" destOrd="0" parTransId="{26A39F79-EBA2-4073-A1A9-EDE69BABD35B}" sibTransId="{12881AFB-2B7A-4BC2-BFBF-7DBCCC85394F}"/>
    <dgm:cxn modelId="{1354E32F-54C0-436B-B64A-3B2CDBF42251}" type="presOf" srcId="{63F8C929-D4C2-457A-A208-D290CE1FCEB8}" destId="{6008735D-1E54-41D0-833B-2F7AB8DCAE6F}" srcOrd="0" destOrd="2" presId="urn:microsoft.com/office/officeart/2005/8/layout/hList1"/>
    <dgm:cxn modelId="{9BABF3E8-677A-43FC-9036-99C16E8856F8}" srcId="{35E1CABA-CF42-45A4-A4DF-9E4579A9B470}" destId="{D28ABEDE-6414-47BB-BF3F-7F3A17D78E21}" srcOrd="2" destOrd="0" parTransId="{AE2DB5B6-6150-44EB-93FC-2E53E0126140}" sibTransId="{6B0350C3-55A4-41EA-AD70-78101DEE3472}"/>
    <dgm:cxn modelId="{C8A58257-AE50-4463-BD92-BD29E23767BF}" srcId="{E88D9FC8-6022-4AC8-936D-A0AB010E034A}" destId="{7DCBB9E9-92F3-4B69-A0B0-F6DCBBF7D4FC}" srcOrd="3" destOrd="0" parTransId="{66A4CF6A-1B4C-417F-A30D-6B73703DCA6F}" sibTransId="{3F8DB5FC-A24F-4B38-9C2A-94EFCAB4A702}"/>
    <dgm:cxn modelId="{FB630123-0FA7-447B-BCB3-B57841DCBA44}" srcId="{8908992E-A95B-4F37-844C-AB29782749AA}" destId="{F3494E72-34CD-4813-8FF7-7EA242C8B112}" srcOrd="1" destOrd="0" parTransId="{D9E40C0D-C7B7-4417-A74B-2130564FABE5}" sibTransId="{D3EB97B3-47F6-42DC-A74C-85E3CCC61706}"/>
    <dgm:cxn modelId="{7D0FEACD-6F3D-408A-900E-22B45C38AB2D}" type="presOf" srcId="{E31D55ED-43A3-4080-90C7-9B99A4BDDF84}" destId="{C7873260-FFE2-4945-89EE-D77A8C751B67}" srcOrd="0" destOrd="0" presId="urn:microsoft.com/office/officeart/2005/8/layout/hList1"/>
    <dgm:cxn modelId="{9B5285C2-0CA5-4A1D-8B56-028FA543FB25}" srcId="{35E1CABA-CF42-45A4-A4DF-9E4579A9B470}" destId="{E31D55ED-43A3-4080-90C7-9B99A4BDDF84}" srcOrd="0" destOrd="0" parTransId="{6141BB2B-2143-4641-954C-F94B4012641A}" sibTransId="{A2BE91D8-84FB-4153-BA1B-DA0F995D0BA5}"/>
    <dgm:cxn modelId="{0AE27B55-DC68-4757-AFDA-51A4C715B5FA}" type="presOf" srcId="{A7FAC05F-808E-4A6E-B6F0-587D8B9AC41A}" destId="{9E25E48A-6697-4413-909C-13CBC97FC6FC}" srcOrd="0" destOrd="3" presId="urn:microsoft.com/office/officeart/2005/8/layout/hList1"/>
    <dgm:cxn modelId="{48F9308F-61D3-4A47-AD92-5FEE7A35B60D}" type="presOf" srcId="{35E1CABA-CF42-45A4-A4DF-9E4579A9B470}" destId="{7F89D4E2-137A-46BC-B76B-6CA8850CA81E}" srcOrd="0" destOrd="0" presId="urn:microsoft.com/office/officeart/2005/8/layout/hList1"/>
    <dgm:cxn modelId="{F6AE1E48-D01C-4C21-8200-D016CB9684A0}" srcId="{675FA790-D7E0-4B33-9333-B6A7F032B57B}" destId="{3B3C338D-EBF7-483E-9CD0-8DE2D11D4FD7}" srcOrd="0" destOrd="0" parTransId="{6A2B3390-7982-43E1-ACCB-E10ADC0A00F7}" sibTransId="{FDA8BB0A-B00D-403E-86E8-AAC4D3744BB5}"/>
    <dgm:cxn modelId="{D99AC491-1B8E-41E8-A0D4-8EC0E9FE558E}" type="presOf" srcId="{D28ABEDE-6414-47BB-BF3F-7F3A17D78E21}" destId="{C7873260-FFE2-4945-89EE-D77A8C751B67}" srcOrd="0" destOrd="2" presId="urn:microsoft.com/office/officeart/2005/8/layout/hList1"/>
    <dgm:cxn modelId="{42A6F12E-3F9B-4E79-8A71-EAC0EB491145}" type="presOf" srcId="{5B0611DC-7C62-445B-90A3-EF8739E4184E}" destId="{9E25E48A-6697-4413-909C-13CBC97FC6FC}" srcOrd="0" destOrd="0" presId="urn:microsoft.com/office/officeart/2005/8/layout/hList1"/>
    <dgm:cxn modelId="{1F9C1587-0A7C-41D7-B2DF-FC9404431478}" srcId="{E88D9FC8-6022-4AC8-936D-A0AB010E034A}" destId="{675FA790-D7E0-4B33-9333-B6A7F032B57B}" srcOrd="0" destOrd="0" parTransId="{3735D9BD-CF9F-44EC-B646-E512310BBF79}" sibTransId="{74205B23-2441-43DB-A002-D8771F9E8ECC}"/>
    <dgm:cxn modelId="{FA96A6AF-F9D3-42CF-AA84-69773DFE4B67}" type="presOf" srcId="{3B3C338D-EBF7-483E-9CD0-8DE2D11D4FD7}" destId="{6008735D-1E54-41D0-833B-2F7AB8DCAE6F}" srcOrd="0" destOrd="0" presId="urn:microsoft.com/office/officeart/2005/8/layout/hList1"/>
    <dgm:cxn modelId="{72973BA9-2916-43FC-AA50-E331A8034B23}" srcId="{8908992E-A95B-4F37-844C-AB29782749AA}" destId="{F94F33F1-35E1-4038-B787-1000634387FA}" srcOrd="2" destOrd="0" parTransId="{18F56DA3-1D9D-4A5C-B7B1-C53B00713AF1}" sibTransId="{59E4E4E9-A00A-407F-BBB9-B4761F518FD0}"/>
    <dgm:cxn modelId="{DF0D3F7C-C7A3-45AE-A161-9BDA0DC0B269}" type="presOf" srcId="{675FA790-D7E0-4B33-9333-B6A7F032B57B}" destId="{14B86934-1ACA-4E76-AD82-CD1E2ADBA51B}" srcOrd="0" destOrd="0" presId="urn:microsoft.com/office/officeart/2005/8/layout/hList1"/>
    <dgm:cxn modelId="{DAB2CEE9-5B90-40EF-876A-EA89C495A0F8}" type="presOf" srcId="{F3494E72-34CD-4813-8FF7-7EA242C8B112}" destId="{9E25E48A-6697-4413-909C-13CBC97FC6FC}" srcOrd="0" destOrd="1" presId="urn:microsoft.com/office/officeart/2005/8/layout/hList1"/>
    <dgm:cxn modelId="{02F705B6-3337-4F30-9CFF-90A54708403B}" srcId="{E88D9FC8-6022-4AC8-936D-A0AB010E034A}" destId="{35E1CABA-CF42-45A4-A4DF-9E4579A9B470}" srcOrd="2" destOrd="0" parTransId="{29204F40-7AF1-4550-82AC-29E102BC81B9}" sibTransId="{92964CB9-814A-41E9-9B4F-7680EB15565C}"/>
    <dgm:cxn modelId="{0CA771AA-DA2D-4D95-8596-3D7586AA5720}" srcId="{7DCBB9E9-92F3-4B69-A0B0-F6DCBBF7D4FC}" destId="{7A6387D5-887B-48C4-B492-C6260726939A}" srcOrd="0" destOrd="0" parTransId="{49DD3348-21FE-4524-93E3-6E9BA2CB5385}" sibTransId="{987A72B3-0CD6-4143-B2BC-41ACB3662BB1}"/>
    <dgm:cxn modelId="{1F2B9D69-2B74-4B70-AA0E-3A395E385E8B}" type="presOf" srcId="{E6C1D31E-89CE-43BF-BBC1-7E93EC02E322}" destId="{C7873260-FFE2-4945-89EE-D77A8C751B67}" srcOrd="0" destOrd="1" presId="urn:microsoft.com/office/officeart/2005/8/layout/hList1"/>
    <dgm:cxn modelId="{42232EAE-45D9-4330-BFCF-2CBA652A42B9}" type="presOf" srcId="{7DCBB9E9-92F3-4B69-A0B0-F6DCBBF7D4FC}" destId="{4C64C0C2-812B-4E48-9971-C2C85FBD6719}" srcOrd="0" destOrd="0" presId="urn:microsoft.com/office/officeart/2005/8/layout/hList1"/>
    <dgm:cxn modelId="{6C29E4BD-332D-483A-A23C-4EB2EB1097C6}" srcId="{675FA790-D7E0-4B33-9333-B6A7F032B57B}" destId="{2E081AFF-D6BE-4482-8668-36F5E1ED2E7C}" srcOrd="3" destOrd="0" parTransId="{6038514C-C0CD-4FB9-9FCC-A9F4D7A429EE}" sibTransId="{E449E004-BC09-45BF-BC31-427750B5E46D}"/>
    <dgm:cxn modelId="{0D86815E-3708-4FC5-A5ED-EFDF4C305FF7}" srcId="{675FA790-D7E0-4B33-9333-B6A7F032B57B}" destId="{63F8C929-D4C2-457A-A208-D290CE1FCEB8}" srcOrd="2" destOrd="0" parTransId="{1FD28E93-FA27-4A6A-9FC8-B2E79BC6C95A}" sibTransId="{B076B9F5-316C-4403-BA44-30C6B6BD7E83}"/>
    <dgm:cxn modelId="{4B63B4A2-E1DD-4EBA-B5AD-E77AF01C7D79}" type="presOf" srcId="{7AB2AF3A-D5EB-4E9C-A303-6785EB023812}" destId="{6008735D-1E54-41D0-833B-2F7AB8DCAE6F}" srcOrd="0" destOrd="4" presId="urn:microsoft.com/office/officeart/2005/8/layout/hList1"/>
    <dgm:cxn modelId="{AEDA1033-4F3F-4276-8E7A-98E44810C517}" type="presOf" srcId="{F748C6A9-CF71-48F5-A64D-DBA5EC7D1211}" destId="{6008735D-1E54-41D0-833B-2F7AB8DCAE6F}" srcOrd="0" destOrd="1" presId="urn:microsoft.com/office/officeart/2005/8/layout/hList1"/>
    <dgm:cxn modelId="{F4C69EF1-23C4-427C-8A45-E61501C0AED9}" srcId="{8908992E-A95B-4F37-844C-AB29782749AA}" destId="{5B0611DC-7C62-445B-90A3-EF8739E4184E}" srcOrd="0" destOrd="0" parTransId="{D34D5284-1F21-4359-B7C6-F5C64BD3F0F8}" sibTransId="{34A9103C-7CD3-43B2-9CB2-1BE3FC0AD783}"/>
    <dgm:cxn modelId="{4820FB72-6847-4531-ACE7-0562A9DA3F64}" srcId="{35E1CABA-CF42-45A4-A4DF-9E4579A9B470}" destId="{E6C1D31E-89CE-43BF-BBC1-7E93EC02E322}" srcOrd="1" destOrd="0" parTransId="{9CD24536-644B-4E1E-B31B-22F38C800AF1}" sibTransId="{59D22E7D-BFCD-4A83-A373-EBE19691794A}"/>
    <dgm:cxn modelId="{79E88C63-6017-404C-887D-5AEAA4B50380}" type="presOf" srcId="{2E081AFF-D6BE-4482-8668-36F5E1ED2E7C}" destId="{6008735D-1E54-41D0-833B-2F7AB8DCAE6F}" srcOrd="0" destOrd="3" presId="urn:microsoft.com/office/officeart/2005/8/layout/hList1"/>
    <dgm:cxn modelId="{7D66A7A4-18B4-4773-A3BF-94E3046AFE76}" srcId="{E88D9FC8-6022-4AC8-936D-A0AB010E034A}" destId="{8908992E-A95B-4F37-844C-AB29782749AA}" srcOrd="1" destOrd="0" parTransId="{0E505E99-4C26-4B73-B6B9-C79A37D2D518}" sibTransId="{A6BC8F92-5CD6-4580-A542-637A26A00034}"/>
    <dgm:cxn modelId="{BAA7BD25-DCE8-4D2C-A818-D1CB90508E43}" srcId="{675FA790-D7E0-4B33-9333-B6A7F032B57B}" destId="{7AB2AF3A-D5EB-4E9C-A303-6785EB023812}" srcOrd="4" destOrd="0" parTransId="{4331640C-DFAD-4709-A606-5A88A7709628}" sibTransId="{F2EDA307-3778-471D-B9AA-F1B45DAAC76C}"/>
    <dgm:cxn modelId="{FE20D244-4C3B-4518-865D-1468B9EAF872}" type="presOf" srcId="{7A6387D5-887B-48C4-B492-C6260726939A}" destId="{D36FDF05-4BED-47EB-AEB0-FD5C66ABEBDD}" srcOrd="0" destOrd="0" presId="urn:microsoft.com/office/officeart/2005/8/layout/hList1"/>
    <dgm:cxn modelId="{D43149FA-0985-4FB1-8F06-FE1AA1677F9A}" type="presOf" srcId="{E88D9FC8-6022-4AC8-936D-A0AB010E034A}" destId="{A9E352F7-C2BE-4852-B23B-FE8F8F59F115}" srcOrd="0" destOrd="0" presId="urn:microsoft.com/office/officeart/2005/8/layout/hList1"/>
    <dgm:cxn modelId="{7CE25546-D818-4E2D-8EF8-5C15E9DC878A}" type="presParOf" srcId="{A9E352F7-C2BE-4852-B23B-FE8F8F59F115}" destId="{3DB2ACD2-FEC8-43AD-B39B-DCDBB5A46964}" srcOrd="0" destOrd="0" presId="urn:microsoft.com/office/officeart/2005/8/layout/hList1"/>
    <dgm:cxn modelId="{6945BB2A-1922-462A-A9F2-06A27E97D5CE}" type="presParOf" srcId="{3DB2ACD2-FEC8-43AD-B39B-DCDBB5A46964}" destId="{14B86934-1ACA-4E76-AD82-CD1E2ADBA51B}" srcOrd="0" destOrd="0" presId="urn:microsoft.com/office/officeart/2005/8/layout/hList1"/>
    <dgm:cxn modelId="{51FEDF0F-0210-4A37-ADA6-4E54A703D0E7}" type="presParOf" srcId="{3DB2ACD2-FEC8-43AD-B39B-DCDBB5A46964}" destId="{6008735D-1E54-41D0-833B-2F7AB8DCAE6F}" srcOrd="1" destOrd="0" presId="urn:microsoft.com/office/officeart/2005/8/layout/hList1"/>
    <dgm:cxn modelId="{2CAC7367-B1B7-4782-AF6E-BCDDEE334BEA}" type="presParOf" srcId="{A9E352F7-C2BE-4852-B23B-FE8F8F59F115}" destId="{0978EC17-CA55-44A7-B3BA-BD650C4E2A6B}" srcOrd="1" destOrd="0" presId="urn:microsoft.com/office/officeart/2005/8/layout/hList1"/>
    <dgm:cxn modelId="{0363C1BF-9648-4FA2-8316-FB7101093804}" type="presParOf" srcId="{A9E352F7-C2BE-4852-B23B-FE8F8F59F115}" destId="{952DC70B-EDFE-401A-ABA5-4BEB671890C4}" srcOrd="2" destOrd="0" presId="urn:microsoft.com/office/officeart/2005/8/layout/hList1"/>
    <dgm:cxn modelId="{389BE0AD-23F5-4EE4-B738-A979A9163E5D}" type="presParOf" srcId="{952DC70B-EDFE-401A-ABA5-4BEB671890C4}" destId="{EC5C0706-EFA6-4E67-A31A-744D92A4C9FC}" srcOrd="0" destOrd="0" presId="urn:microsoft.com/office/officeart/2005/8/layout/hList1"/>
    <dgm:cxn modelId="{C2320557-272D-4743-9CF5-11E9556847F0}" type="presParOf" srcId="{952DC70B-EDFE-401A-ABA5-4BEB671890C4}" destId="{9E25E48A-6697-4413-909C-13CBC97FC6FC}" srcOrd="1" destOrd="0" presId="urn:microsoft.com/office/officeart/2005/8/layout/hList1"/>
    <dgm:cxn modelId="{4C4B1810-199E-43CB-8D85-17E39445CC15}" type="presParOf" srcId="{A9E352F7-C2BE-4852-B23B-FE8F8F59F115}" destId="{0FE6BB1C-A48E-400E-9CC7-32A980422930}" srcOrd="3" destOrd="0" presId="urn:microsoft.com/office/officeart/2005/8/layout/hList1"/>
    <dgm:cxn modelId="{F6A00ADC-9C1A-4A5F-88AE-A1D4C169CB53}" type="presParOf" srcId="{A9E352F7-C2BE-4852-B23B-FE8F8F59F115}" destId="{13340D2C-B003-4807-961C-A34784382012}" srcOrd="4" destOrd="0" presId="urn:microsoft.com/office/officeart/2005/8/layout/hList1"/>
    <dgm:cxn modelId="{A7682C4F-45F0-4D02-A719-CD1827F11FB0}" type="presParOf" srcId="{13340D2C-B003-4807-961C-A34784382012}" destId="{7F89D4E2-137A-46BC-B76B-6CA8850CA81E}" srcOrd="0" destOrd="0" presId="urn:microsoft.com/office/officeart/2005/8/layout/hList1"/>
    <dgm:cxn modelId="{8D08E597-9C3A-4E52-9D58-8646EAE27D51}" type="presParOf" srcId="{13340D2C-B003-4807-961C-A34784382012}" destId="{C7873260-FFE2-4945-89EE-D77A8C751B67}" srcOrd="1" destOrd="0" presId="urn:microsoft.com/office/officeart/2005/8/layout/hList1"/>
    <dgm:cxn modelId="{7738BCD6-FF66-453D-ABD9-F433F3D4E0C0}" type="presParOf" srcId="{A9E352F7-C2BE-4852-B23B-FE8F8F59F115}" destId="{904BE847-FFE4-44CA-B154-95A3F85AF1AE}" srcOrd="5" destOrd="0" presId="urn:microsoft.com/office/officeart/2005/8/layout/hList1"/>
    <dgm:cxn modelId="{708B0BE7-4C37-43FF-AF7E-957DF954779A}" type="presParOf" srcId="{A9E352F7-C2BE-4852-B23B-FE8F8F59F115}" destId="{DBA92596-0A44-4DC9-AB04-6F3375047EE6}" srcOrd="6" destOrd="0" presId="urn:microsoft.com/office/officeart/2005/8/layout/hList1"/>
    <dgm:cxn modelId="{37A7FF52-3372-4197-BAD6-0592028FB23E}" type="presParOf" srcId="{DBA92596-0A44-4DC9-AB04-6F3375047EE6}" destId="{4C64C0C2-812B-4E48-9971-C2C85FBD6719}" srcOrd="0" destOrd="0" presId="urn:microsoft.com/office/officeart/2005/8/layout/hList1"/>
    <dgm:cxn modelId="{2048C384-2E52-4195-BD7F-DDF1169B10ED}" type="presParOf" srcId="{DBA92596-0A44-4DC9-AB04-6F3375047EE6}" destId="{D36FDF05-4BED-47EB-AEB0-FD5C66ABEB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4ABC5-E742-483A-9922-C915305CCDC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051EA0-90C8-46FB-AB84-1BE623411DA3}">
      <dgm:prSet phldrT="[Text]"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Benzodiazepines </a:t>
          </a:r>
          <a:endParaRPr lang="en-GB" dirty="0"/>
        </a:p>
      </dgm:t>
    </dgm:pt>
    <dgm:pt modelId="{0B59F33A-95DA-49F7-83D8-388A62B4C1AF}" type="parTrans" cxnId="{2BFAE043-3878-427C-9FAF-B1B25F5DB354}">
      <dgm:prSet/>
      <dgm:spPr/>
      <dgm:t>
        <a:bodyPr/>
        <a:lstStyle/>
        <a:p>
          <a:endParaRPr lang="en-GB"/>
        </a:p>
      </dgm:t>
    </dgm:pt>
    <dgm:pt modelId="{27262028-E1F7-43D5-B6B9-4127FE62719B}" type="sibTrans" cxnId="{2BFAE043-3878-427C-9FAF-B1B25F5DB354}">
      <dgm:prSet/>
      <dgm:spPr/>
      <dgm:t>
        <a:bodyPr/>
        <a:lstStyle/>
        <a:p>
          <a:endParaRPr lang="en-GB"/>
        </a:p>
      </dgm:t>
    </dgm:pt>
    <dgm:pt modelId="{54A1F45E-B1FA-45B1-9B6A-C5A8F7A0D7EA}">
      <dgm:prSet phldrT="[Text]"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Short acting</a:t>
          </a:r>
          <a:endParaRPr lang="en-GB" dirty="0"/>
        </a:p>
      </dgm:t>
    </dgm:pt>
    <dgm:pt modelId="{52F52E46-87A3-4893-8728-DE145A671A9C}" type="parTrans" cxnId="{525363B9-DC8C-405F-9D8B-3B821CDB75E3}">
      <dgm:prSet/>
      <dgm:spPr/>
      <dgm:t>
        <a:bodyPr/>
        <a:lstStyle/>
        <a:p>
          <a:endParaRPr lang="en-GB"/>
        </a:p>
      </dgm:t>
    </dgm:pt>
    <dgm:pt modelId="{25596B70-B710-4C19-AC05-16B43F9B72DD}" type="sibTrans" cxnId="{525363B9-DC8C-405F-9D8B-3B821CDB75E3}">
      <dgm:prSet/>
      <dgm:spPr/>
      <dgm:t>
        <a:bodyPr/>
        <a:lstStyle/>
        <a:p>
          <a:endParaRPr lang="en-GB"/>
        </a:p>
      </dgm:t>
    </dgm:pt>
    <dgm:pt modelId="{AAF59706-412C-445B-8F91-3C6D60882AA3}">
      <dgm:prSet phldrT="[Text]"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Intermediate acting</a:t>
          </a:r>
          <a:endParaRPr lang="en-GB" dirty="0"/>
        </a:p>
      </dgm:t>
    </dgm:pt>
    <dgm:pt modelId="{763AD56A-134C-4DA7-951D-5238DDAAD422}" type="parTrans" cxnId="{EB13D320-2981-4EE7-8CFB-B3E35133C0E4}">
      <dgm:prSet/>
      <dgm:spPr/>
      <dgm:t>
        <a:bodyPr/>
        <a:lstStyle/>
        <a:p>
          <a:endParaRPr lang="en-GB"/>
        </a:p>
      </dgm:t>
    </dgm:pt>
    <dgm:pt modelId="{7B267A1F-34E9-4C3D-ADD1-3973128C59D3}" type="sibTrans" cxnId="{EB13D320-2981-4EE7-8CFB-B3E35133C0E4}">
      <dgm:prSet/>
      <dgm:spPr/>
      <dgm:t>
        <a:bodyPr/>
        <a:lstStyle/>
        <a:p>
          <a:endParaRPr lang="en-GB"/>
        </a:p>
      </dgm:t>
    </dgm:pt>
    <dgm:pt modelId="{467AAD6A-034F-40C8-ADEE-2717E93E38BD}">
      <dgm:prSet phldrT="[Text]"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Lorazepam </a:t>
          </a:r>
          <a:endParaRPr lang="en-GB" dirty="0"/>
        </a:p>
      </dgm:t>
    </dgm:pt>
    <dgm:pt modelId="{5ABCBFAB-D860-4504-8143-E6AD2F8DEEB8}" type="parTrans" cxnId="{82460707-6B9D-4BD0-8BD4-FF465E4E1415}">
      <dgm:prSet/>
      <dgm:spPr/>
      <dgm:t>
        <a:bodyPr/>
        <a:lstStyle/>
        <a:p>
          <a:endParaRPr lang="en-GB"/>
        </a:p>
      </dgm:t>
    </dgm:pt>
    <dgm:pt modelId="{5FDA3504-4C33-4925-B735-BB03B0F0C64D}" type="sibTrans" cxnId="{82460707-6B9D-4BD0-8BD4-FF465E4E1415}">
      <dgm:prSet/>
      <dgm:spPr/>
      <dgm:t>
        <a:bodyPr/>
        <a:lstStyle/>
        <a:p>
          <a:endParaRPr lang="en-GB"/>
        </a:p>
      </dgm:t>
    </dgm:pt>
    <dgm:pt modelId="{B47E497C-24A6-4CC0-841B-36E048E5B023}">
      <dgm:prSet phldrT="[Text]"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Alprazolam </a:t>
          </a:r>
          <a:endParaRPr lang="en-GB" dirty="0"/>
        </a:p>
      </dgm:t>
    </dgm:pt>
    <dgm:pt modelId="{C55D0411-829B-400F-B453-AD807094F243}" type="parTrans" cxnId="{92F48E7F-4876-49AB-8663-067099DB92E9}">
      <dgm:prSet/>
      <dgm:spPr/>
      <dgm:t>
        <a:bodyPr/>
        <a:lstStyle/>
        <a:p>
          <a:endParaRPr lang="en-GB"/>
        </a:p>
      </dgm:t>
    </dgm:pt>
    <dgm:pt modelId="{5D011D26-1B3A-494F-8260-548F2668AB9D}" type="sibTrans" cxnId="{92F48E7F-4876-49AB-8663-067099DB92E9}">
      <dgm:prSet/>
      <dgm:spPr/>
      <dgm:t>
        <a:bodyPr/>
        <a:lstStyle/>
        <a:p>
          <a:endParaRPr lang="en-GB"/>
        </a:p>
      </dgm:t>
    </dgm:pt>
    <dgm:pt modelId="{8FB132A2-1550-4AA6-B29E-38354DF1F899}">
      <dgm:prSet phldrT="[Text]"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Long acting </a:t>
          </a:r>
          <a:endParaRPr lang="en-GB" dirty="0"/>
        </a:p>
      </dgm:t>
    </dgm:pt>
    <dgm:pt modelId="{AB4B83A2-63DC-4A6A-A12A-FC3EE954C9E2}" type="parTrans" cxnId="{F8771866-B876-4759-94B0-22C448FA2DF8}">
      <dgm:prSet/>
      <dgm:spPr/>
      <dgm:t>
        <a:bodyPr/>
        <a:lstStyle/>
        <a:p>
          <a:endParaRPr lang="en-GB"/>
        </a:p>
      </dgm:t>
    </dgm:pt>
    <dgm:pt modelId="{615F6FC7-0403-4DCD-B7A3-311B7A899E4B}" type="sibTrans" cxnId="{F8771866-B876-4759-94B0-22C448FA2DF8}">
      <dgm:prSet/>
      <dgm:spPr/>
      <dgm:t>
        <a:bodyPr/>
        <a:lstStyle/>
        <a:p>
          <a:endParaRPr lang="en-GB"/>
        </a:p>
      </dgm:t>
    </dgm:pt>
    <dgm:pt modelId="{6E18EDBF-D3FA-436B-A1F0-CE37F7E92408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Clonazepam </a:t>
          </a:r>
        </a:p>
      </dgm:t>
    </dgm:pt>
    <dgm:pt modelId="{D2CDCB6A-27DB-44BC-B50B-890CBBF80182}" type="parTrans" cxnId="{22CCBD41-8530-41FA-98EF-2293FDB99870}">
      <dgm:prSet/>
      <dgm:spPr/>
    </dgm:pt>
    <dgm:pt modelId="{414C9463-EA2F-4068-9F45-94F3046595C7}" type="sibTrans" cxnId="{22CCBD41-8530-41FA-98EF-2293FDB99870}">
      <dgm:prSet/>
      <dgm:spPr/>
    </dgm:pt>
    <dgm:pt modelId="{D590921D-8783-4774-B894-0DA13752B650}">
      <dgm:prSet phldr="0"/>
      <dgm:spPr/>
      <dgm:t>
        <a:bodyPr/>
        <a:lstStyle/>
        <a:p>
          <a:r>
            <a:rPr lang="en-GB" dirty="0">
              <a:latin typeface="Calibri Light" panose="020F0302020204030204"/>
            </a:rPr>
            <a:t>Midazolam</a:t>
          </a:r>
        </a:p>
      </dgm:t>
    </dgm:pt>
    <dgm:pt modelId="{D591595C-94B5-4892-BCCF-2F40999509B0}" type="parTrans" cxnId="{189794F0-8F18-44D2-90EB-9317DE403AFD}">
      <dgm:prSet/>
      <dgm:spPr/>
    </dgm:pt>
    <dgm:pt modelId="{CDE81579-0F92-417E-94E4-C65494FF65CC}" type="sibTrans" cxnId="{189794F0-8F18-44D2-90EB-9317DE403AFD}">
      <dgm:prSet/>
      <dgm:spPr/>
    </dgm:pt>
    <dgm:pt modelId="{9A7A4B47-DB03-463F-97CA-D339E0D78CED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Triazolam</a:t>
          </a:r>
        </a:p>
      </dgm:t>
    </dgm:pt>
    <dgm:pt modelId="{4A8B642D-4B84-44BD-A458-A399BBEA8E37}" type="parTrans" cxnId="{49559FC3-954B-49E0-A713-C32E420FAF74}">
      <dgm:prSet/>
      <dgm:spPr/>
    </dgm:pt>
    <dgm:pt modelId="{A1271191-5B0E-453C-BC32-61CCF02FD8E9}" type="sibTrans" cxnId="{49559FC3-954B-49E0-A713-C32E420FAF74}">
      <dgm:prSet/>
      <dgm:spPr/>
    </dgm:pt>
    <dgm:pt modelId="{A235AB56-1748-4D02-8569-7A452370F3A4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Oxazepam</a:t>
          </a:r>
        </a:p>
      </dgm:t>
    </dgm:pt>
    <dgm:pt modelId="{00D05C65-5501-4215-B189-69E70043768B}" type="parTrans" cxnId="{1349836D-EA6B-4872-B535-1B8AE12AC7CF}">
      <dgm:prSet/>
      <dgm:spPr/>
    </dgm:pt>
    <dgm:pt modelId="{7FDE50CB-2EE9-41E0-9D8D-DEB8474FF072}" type="sibTrans" cxnId="{1349836D-EA6B-4872-B535-1B8AE12AC7CF}">
      <dgm:prSet/>
      <dgm:spPr/>
    </dgm:pt>
    <dgm:pt modelId="{EFA84AA1-652F-4A17-AD11-BB5DED64E891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Diazepam</a:t>
          </a:r>
          <a:endParaRPr lang="en-GB" dirty="0">
            <a:latin typeface="Calibri Light" panose="020F0302020204030204"/>
          </a:endParaRPr>
        </a:p>
      </dgm:t>
    </dgm:pt>
    <dgm:pt modelId="{1AB0966E-1699-4F93-B8BF-C22CD7C76C5C}" type="parTrans" cxnId="{E72FFF16-839F-405C-9F80-925A93DD4DE6}">
      <dgm:prSet/>
      <dgm:spPr/>
    </dgm:pt>
    <dgm:pt modelId="{EB985382-CDFB-480D-9B20-ED5BE7AED184}" type="sibTrans" cxnId="{E72FFF16-839F-405C-9F80-925A93DD4DE6}">
      <dgm:prSet/>
      <dgm:spPr/>
    </dgm:pt>
    <dgm:pt modelId="{F3BC45A5-E4D6-46FE-B9E9-9C03B9367102}" type="pres">
      <dgm:prSet presAssocID="{2394ABC5-E742-483A-9922-C915305CCD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C75542-61E6-4549-AE12-77CA8A730ECA}" type="pres">
      <dgm:prSet presAssocID="{00051EA0-90C8-46FB-AB84-1BE623411DA3}" presName="hierRoot1" presStyleCnt="0"/>
      <dgm:spPr/>
    </dgm:pt>
    <dgm:pt modelId="{F6971EC7-95E1-4675-8CB0-100B0698720F}" type="pres">
      <dgm:prSet presAssocID="{00051EA0-90C8-46FB-AB84-1BE623411DA3}" presName="composite" presStyleCnt="0"/>
      <dgm:spPr/>
    </dgm:pt>
    <dgm:pt modelId="{1D26ABA0-870D-4A5F-9814-CBB5BF18EDD1}" type="pres">
      <dgm:prSet presAssocID="{00051EA0-90C8-46FB-AB84-1BE623411DA3}" presName="background" presStyleLbl="node0" presStyleIdx="0" presStyleCnt="1"/>
      <dgm:spPr/>
    </dgm:pt>
    <dgm:pt modelId="{4C92CEAD-B85E-4139-B28B-D1127458AE8B}" type="pres">
      <dgm:prSet presAssocID="{00051EA0-90C8-46FB-AB84-1BE623411DA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58CFF9-4112-4CC1-89F7-B847CABB67CB}" type="pres">
      <dgm:prSet presAssocID="{00051EA0-90C8-46FB-AB84-1BE623411DA3}" presName="hierChild2" presStyleCnt="0"/>
      <dgm:spPr/>
    </dgm:pt>
    <dgm:pt modelId="{AE40C67E-5A21-4416-878F-1F686B8EC7B4}" type="pres">
      <dgm:prSet presAssocID="{52F52E46-87A3-4893-8728-DE145A671A9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B86C098-B93D-452D-9B7E-784D7EEB7825}" type="pres">
      <dgm:prSet presAssocID="{54A1F45E-B1FA-45B1-9B6A-C5A8F7A0D7EA}" presName="hierRoot2" presStyleCnt="0"/>
      <dgm:spPr/>
    </dgm:pt>
    <dgm:pt modelId="{2D5B5767-E6AA-451C-8BE8-1EE9897DA974}" type="pres">
      <dgm:prSet presAssocID="{54A1F45E-B1FA-45B1-9B6A-C5A8F7A0D7EA}" presName="composite2" presStyleCnt="0"/>
      <dgm:spPr/>
    </dgm:pt>
    <dgm:pt modelId="{169AE21C-2A8F-4ADB-BEE1-5E609C50AB6A}" type="pres">
      <dgm:prSet presAssocID="{54A1F45E-B1FA-45B1-9B6A-C5A8F7A0D7EA}" presName="background2" presStyleLbl="node2" presStyleIdx="0" presStyleCnt="3"/>
      <dgm:spPr/>
    </dgm:pt>
    <dgm:pt modelId="{D44BFC75-6E46-41AE-BDE0-BF36A082E495}" type="pres">
      <dgm:prSet presAssocID="{54A1F45E-B1FA-45B1-9B6A-C5A8F7A0D7E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145202-49FE-4473-959C-BCEEA3BF12B8}" type="pres">
      <dgm:prSet presAssocID="{54A1F45E-B1FA-45B1-9B6A-C5A8F7A0D7EA}" presName="hierChild3" presStyleCnt="0"/>
      <dgm:spPr/>
    </dgm:pt>
    <dgm:pt modelId="{3971E2B9-6F61-48B6-9E5F-CE50D2D7813C}" type="pres">
      <dgm:prSet presAssocID="{D591595C-94B5-4892-BCCF-2F40999509B0}" presName="Name17" presStyleLbl="parChTrans1D3" presStyleIdx="0" presStyleCnt="7"/>
      <dgm:spPr/>
    </dgm:pt>
    <dgm:pt modelId="{896DE2DA-AA76-40E4-8454-54B399063FDB}" type="pres">
      <dgm:prSet presAssocID="{D590921D-8783-4774-B894-0DA13752B650}" presName="hierRoot3" presStyleCnt="0"/>
      <dgm:spPr/>
    </dgm:pt>
    <dgm:pt modelId="{D215BE12-482E-41E8-A7E2-CCA5B4730B28}" type="pres">
      <dgm:prSet presAssocID="{D590921D-8783-4774-B894-0DA13752B650}" presName="composite3" presStyleCnt="0"/>
      <dgm:spPr/>
    </dgm:pt>
    <dgm:pt modelId="{A547B0D2-853E-402C-985F-FBACA9D5D0C3}" type="pres">
      <dgm:prSet presAssocID="{D590921D-8783-4774-B894-0DA13752B650}" presName="background3" presStyleLbl="node3" presStyleIdx="0" presStyleCnt="7"/>
      <dgm:spPr/>
    </dgm:pt>
    <dgm:pt modelId="{FB148965-577F-4E26-B865-36ECE2D4DA9B}" type="pres">
      <dgm:prSet presAssocID="{D590921D-8783-4774-B894-0DA13752B650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BC220-88FF-41F1-992F-612523E57975}" type="pres">
      <dgm:prSet presAssocID="{D590921D-8783-4774-B894-0DA13752B650}" presName="hierChild4" presStyleCnt="0"/>
      <dgm:spPr/>
    </dgm:pt>
    <dgm:pt modelId="{840FCF3C-3C0E-4B00-9BFE-728B7ADA31D5}" type="pres">
      <dgm:prSet presAssocID="{4A8B642D-4B84-44BD-A458-A399BBEA8E37}" presName="Name17" presStyleLbl="parChTrans1D3" presStyleIdx="1" presStyleCnt="7"/>
      <dgm:spPr/>
    </dgm:pt>
    <dgm:pt modelId="{8BAC0262-879E-4032-A053-AF7F9725D888}" type="pres">
      <dgm:prSet presAssocID="{9A7A4B47-DB03-463F-97CA-D339E0D78CED}" presName="hierRoot3" presStyleCnt="0"/>
      <dgm:spPr/>
    </dgm:pt>
    <dgm:pt modelId="{1B9258E7-CAEF-4010-9877-056720F17A42}" type="pres">
      <dgm:prSet presAssocID="{9A7A4B47-DB03-463F-97CA-D339E0D78CED}" presName="composite3" presStyleCnt="0"/>
      <dgm:spPr/>
    </dgm:pt>
    <dgm:pt modelId="{FA46B7F5-6F8F-4824-9904-3761360FD3C3}" type="pres">
      <dgm:prSet presAssocID="{9A7A4B47-DB03-463F-97CA-D339E0D78CED}" presName="background3" presStyleLbl="node3" presStyleIdx="1" presStyleCnt="7"/>
      <dgm:spPr/>
    </dgm:pt>
    <dgm:pt modelId="{7C16245D-E15B-46A1-A04C-0A1D7A473C86}" type="pres">
      <dgm:prSet presAssocID="{9A7A4B47-DB03-463F-97CA-D339E0D78CED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4F599E-D844-4957-899A-EE80460E3367}" type="pres">
      <dgm:prSet presAssocID="{9A7A4B47-DB03-463F-97CA-D339E0D78CED}" presName="hierChild4" presStyleCnt="0"/>
      <dgm:spPr/>
    </dgm:pt>
    <dgm:pt modelId="{3918F795-0715-4BCF-AF52-7DD8253F85DF}" type="pres">
      <dgm:prSet presAssocID="{763AD56A-134C-4DA7-951D-5238DDAAD42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EEEC2E3-B1AD-4949-9A74-1003D76C7D80}" type="pres">
      <dgm:prSet presAssocID="{AAF59706-412C-445B-8F91-3C6D60882AA3}" presName="hierRoot2" presStyleCnt="0"/>
      <dgm:spPr/>
    </dgm:pt>
    <dgm:pt modelId="{7EEAAB9E-C766-4FC0-B21B-9A985F3A6E98}" type="pres">
      <dgm:prSet presAssocID="{AAF59706-412C-445B-8F91-3C6D60882AA3}" presName="composite2" presStyleCnt="0"/>
      <dgm:spPr/>
    </dgm:pt>
    <dgm:pt modelId="{64AE69ED-3E61-4C93-A982-569CFA0DC00C}" type="pres">
      <dgm:prSet presAssocID="{AAF59706-412C-445B-8F91-3C6D60882AA3}" presName="background2" presStyleLbl="node2" presStyleIdx="1" presStyleCnt="3"/>
      <dgm:spPr/>
    </dgm:pt>
    <dgm:pt modelId="{1BD2B255-5EEF-4877-8E0D-B2C7AF9B5DB9}" type="pres">
      <dgm:prSet presAssocID="{AAF59706-412C-445B-8F91-3C6D60882AA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476E9-7EF4-4D4D-A7DD-B33ADF3BAF87}" type="pres">
      <dgm:prSet presAssocID="{AAF59706-412C-445B-8F91-3C6D60882AA3}" presName="hierChild3" presStyleCnt="0"/>
      <dgm:spPr/>
    </dgm:pt>
    <dgm:pt modelId="{83840C77-317E-43CB-BF8E-883CB0891095}" type="pres">
      <dgm:prSet presAssocID="{5ABCBFAB-D860-4504-8143-E6AD2F8DEEB8}" presName="Name17" presStyleLbl="parChTrans1D3" presStyleIdx="2" presStyleCnt="7"/>
      <dgm:spPr/>
      <dgm:t>
        <a:bodyPr/>
        <a:lstStyle/>
        <a:p>
          <a:endParaRPr lang="en-US"/>
        </a:p>
      </dgm:t>
    </dgm:pt>
    <dgm:pt modelId="{C7952341-6240-4DF3-880D-144705FE3A44}" type="pres">
      <dgm:prSet presAssocID="{467AAD6A-034F-40C8-ADEE-2717E93E38BD}" presName="hierRoot3" presStyleCnt="0"/>
      <dgm:spPr/>
    </dgm:pt>
    <dgm:pt modelId="{64FC932B-E28F-4F9F-B2AA-B231A4E5A9FB}" type="pres">
      <dgm:prSet presAssocID="{467AAD6A-034F-40C8-ADEE-2717E93E38BD}" presName="composite3" presStyleCnt="0"/>
      <dgm:spPr/>
    </dgm:pt>
    <dgm:pt modelId="{2B7FAC0C-792D-4932-B758-00F11722074E}" type="pres">
      <dgm:prSet presAssocID="{467AAD6A-034F-40C8-ADEE-2717E93E38BD}" presName="background3" presStyleLbl="node3" presStyleIdx="2" presStyleCnt="7"/>
      <dgm:spPr/>
    </dgm:pt>
    <dgm:pt modelId="{9CE96D3E-DA7E-4100-A92E-DB9278F70FD2}" type="pres">
      <dgm:prSet presAssocID="{467AAD6A-034F-40C8-ADEE-2717E93E38BD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0BB8BA-2C28-404B-BD2F-9E276C086A28}" type="pres">
      <dgm:prSet presAssocID="{467AAD6A-034F-40C8-ADEE-2717E93E38BD}" presName="hierChild4" presStyleCnt="0"/>
      <dgm:spPr/>
    </dgm:pt>
    <dgm:pt modelId="{6425F582-0BA6-4C79-B8AE-66E47FEBE911}" type="pres">
      <dgm:prSet presAssocID="{00D05C65-5501-4215-B189-69E70043768B}" presName="Name17" presStyleLbl="parChTrans1D3" presStyleIdx="3" presStyleCnt="7"/>
      <dgm:spPr/>
    </dgm:pt>
    <dgm:pt modelId="{091696DB-932E-41B2-9965-E693F601F187}" type="pres">
      <dgm:prSet presAssocID="{A235AB56-1748-4D02-8569-7A452370F3A4}" presName="hierRoot3" presStyleCnt="0"/>
      <dgm:spPr/>
    </dgm:pt>
    <dgm:pt modelId="{6F475788-1345-4B48-AAB8-D113CEAE0A32}" type="pres">
      <dgm:prSet presAssocID="{A235AB56-1748-4D02-8569-7A452370F3A4}" presName="composite3" presStyleCnt="0"/>
      <dgm:spPr/>
    </dgm:pt>
    <dgm:pt modelId="{E108BCBF-3510-41FC-A392-A4052CA03F54}" type="pres">
      <dgm:prSet presAssocID="{A235AB56-1748-4D02-8569-7A452370F3A4}" presName="background3" presStyleLbl="node3" presStyleIdx="3" presStyleCnt="7"/>
      <dgm:spPr/>
    </dgm:pt>
    <dgm:pt modelId="{3F58CE75-6AB3-41D0-AA12-D0708C0F9011}" type="pres">
      <dgm:prSet presAssocID="{A235AB56-1748-4D02-8569-7A452370F3A4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C90A6-6F45-4017-92D1-2ED0C36AA1E6}" type="pres">
      <dgm:prSet presAssocID="{A235AB56-1748-4D02-8569-7A452370F3A4}" presName="hierChild4" presStyleCnt="0"/>
      <dgm:spPr/>
    </dgm:pt>
    <dgm:pt modelId="{DC6C8DF7-D13E-4B54-B04F-9B27D9D5AFD5}" type="pres">
      <dgm:prSet presAssocID="{C55D0411-829B-400F-B453-AD807094F243}" presName="Name17" presStyleLbl="parChTrans1D3" presStyleIdx="4" presStyleCnt="7"/>
      <dgm:spPr/>
      <dgm:t>
        <a:bodyPr/>
        <a:lstStyle/>
        <a:p>
          <a:endParaRPr lang="en-US"/>
        </a:p>
      </dgm:t>
    </dgm:pt>
    <dgm:pt modelId="{7C291909-716F-4E06-AB74-125AC309BC09}" type="pres">
      <dgm:prSet presAssocID="{B47E497C-24A6-4CC0-841B-36E048E5B023}" presName="hierRoot3" presStyleCnt="0"/>
      <dgm:spPr/>
    </dgm:pt>
    <dgm:pt modelId="{3310DA31-12AB-4065-A230-E7AC290F5A18}" type="pres">
      <dgm:prSet presAssocID="{B47E497C-24A6-4CC0-841B-36E048E5B023}" presName="composite3" presStyleCnt="0"/>
      <dgm:spPr/>
    </dgm:pt>
    <dgm:pt modelId="{905E108D-7EBF-46A1-88F3-32915072A346}" type="pres">
      <dgm:prSet presAssocID="{B47E497C-24A6-4CC0-841B-36E048E5B023}" presName="background3" presStyleLbl="node3" presStyleIdx="4" presStyleCnt="7"/>
      <dgm:spPr/>
    </dgm:pt>
    <dgm:pt modelId="{B354700E-132B-4911-8240-23240B968871}" type="pres">
      <dgm:prSet presAssocID="{B47E497C-24A6-4CC0-841B-36E048E5B023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EB9548-0C94-471C-914B-DBDA2F9FC4E6}" type="pres">
      <dgm:prSet presAssocID="{B47E497C-24A6-4CC0-841B-36E048E5B023}" presName="hierChild4" presStyleCnt="0"/>
      <dgm:spPr/>
    </dgm:pt>
    <dgm:pt modelId="{DF29736D-9983-48B9-B1EA-465D4E2618B0}" type="pres">
      <dgm:prSet presAssocID="{AB4B83A2-63DC-4A6A-A12A-FC3EE954C9E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DEC0A34-621A-4154-B941-9B13748E3AA7}" type="pres">
      <dgm:prSet presAssocID="{8FB132A2-1550-4AA6-B29E-38354DF1F899}" presName="hierRoot2" presStyleCnt="0"/>
      <dgm:spPr/>
    </dgm:pt>
    <dgm:pt modelId="{D262FE5B-E7EA-4231-B62F-47FC1A9B6789}" type="pres">
      <dgm:prSet presAssocID="{8FB132A2-1550-4AA6-B29E-38354DF1F899}" presName="composite2" presStyleCnt="0"/>
      <dgm:spPr/>
    </dgm:pt>
    <dgm:pt modelId="{FA4A4A7C-22AD-4F45-ADB6-CDD6B76A7B70}" type="pres">
      <dgm:prSet presAssocID="{8FB132A2-1550-4AA6-B29E-38354DF1F899}" presName="background2" presStyleLbl="node2" presStyleIdx="2" presStyleCnt="3"/>
      <dgm:spPr/>
    </dgm:pt>
    <dgm:pt modelId="{FD9F4639-488E-49CA-8179-64D14294088C}" type="pres">
      <dgm:prSet presAssocID="{8FB132A2-1550-4AA6-B29E-38354DF1F89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27329-2B51-4FC1-986D-7508DBEF50D1}" type="pres">
      <dgm:prSet presAssocID="{8FB132A2-1550-4AA6-B29E-38354DF1F899}" presName="hierChild3" presStyleCnt="0"/>
      <dgm:spPr/>
    </dgm:pt>
    <dgm:pt modelId="{74EBA0E1-30F4-4AF0-9BDD-9D67819D8F78}" type="pres">
      <dgm:prSet presAssocID="{1AB0966E-1699-4F93-B8BF-C22CD7C76C5C}" presName="Name17" presStyleLbl="parChTrans1D3" presStyleIdx="5" presStyleCnt="7"/>
      <dgm:spPr/>
    </dgm:pt>
    <dgm:pt modelId="{8E2AFB71-CF44-4F15-997D-BF3270DF801B}" type="pres">
      <dgm:prSet presAssocID="{EFA84AA1-652F-4A17-AD11-BB5DED64E891}" presName="hierRoot3" presStyleCnt="0"/>
      <dgm:spPr/>
    </dgm:pt>
    <dgm:pt modelId="{04CBD533-9DA1-493A-B83B-317CE0156EFD}" type="pres">
      <dgm:prSet presAssocID="{EFA84AA1-652F-4A17-AD11-BB5DED64E891}" presName="composite3" presStyleCnt="0"/>
      <dgm:spPr/>
    </dgm:pt>
    <dgm:pt modelId="{91A59E5A-5FB8-4AFD-ACD6-1C7E868EC078}" type="pres">
      <dgm:prSet presAssocID="{EFA84AA1-652F-4A17-AD11-BB5DED64E891}" presName="background3" presStyleLbl="node3" presStyleIdx="5" presStyleCnt="7"/>
      <dgm:spPr/>
    </dgm:pt>
    <dgm:pt modelId="{398836AB-865F-4671-8890-BF2063C46EFA}" type="pres">
      <dgm:prSet presAssocID="{EFA84AA1-652F-4A17-AD11-BB5DED64E891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4036D-9126-4349-BC3C-C75EBEB60CDC}" type="pres">
      <dgm:prSet presAssocID="{EFA84AA1-652F-4A17-AD11-BB5DED64E891}" presName="hierChild4" presStyleCnt="0"/>
      <dgm:spPr/>
    </dgm:pt>
    <dgm:pt modelId="{B85880A7-BAF0-48B9-8889-65B61AAE70B3}" type="pres">
      <dgm:prSet presAssocID="{D2CDCB6A-27DB-44BC-B50B-890CBBF80182}" presName="Name17" presStyleLbl="parChTrans1D3" presStyleIdx="6" presStyleCnt="7"/>
      <dgm:spPr/>
    </dgm:pt>
    <dgm:pt modelId="{18AA94BA-95C7-4600-88F2-8F52DF1AECEC}" type="pres">
      <dgm:prSet presAssocID="{6E18EDBF-D3FA-436B-A1F0-CE37F7E92408}" presName="hierRoot3" presStyleCnt="0"/>
      <dgm:spPr/>
    </dgm:pt>
    <dgm:pt modelId="{B252075F-E788-4A34-A00B-B35B9CE91061}" type="pres">
      <dgm:prSet presAssocID="{6E18EDBF-D3FA-436B-A1F0-CE37F7E92408}" presName="composite3" presStyleCnt="0"/>
      <dgm:spPr/>
    </dgm:pt>
    <dgm:pt modelId="{5BDB31FB-549C-4676-87E4-FE798C92E3EF}" type="pres">
      <dgm:prSet presAssocID="{6E18EDBF-D3FA-436B-A1F0-CE37F7E92408}" presName="background3" presStyleLbl="node3" presStyleIdx="6" presStyleCnt="7"/>
      <dgm:spPr/>
    </dgm:pt>
    <dgm:pt modelId="{F798B2D8-08D2-4163-B81B-29E29DF1AF99}" type="pres">
      <dgm:prSet presAssocID="{6E18EDBF-D3FA-436B-A1F0-CE37F7E92408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358600-4EB0-4ACE-9F08-76A1CBB7C9FF}" type="pres">
      <dgm:prSet presAssocID="{6E18EDBF-D3FA-436B-A1F0-CE37F7E92408}" presName="hierChild4" presStyleCnt="0"/>
      <dgm:spPr/>
    </dgm:pt>
  </dgm:ptLst>
  <dgm:cxnLst>
    <dgm:cxn modelId="{0884271F-86D7-4409-BFFE-C98A70BCE3F8}" type="presOf" srcId="{9A7A4B47-DB03-463F-97CA-D339E0D78CED}" destId="{7C16245D-E15B-46A1-A04C-0A1D7A473C86}" srcOrd="0" destOrd="0" presId="urn:microsoft.com/office/officeart/2005/8/layout/hierarchy1"/>
    <dgm:cxn modelId="{E6FA5CC7-B6CA-41B8-A6CC-23EDD500EFCF}" type="presOf" srcId="{A235AB56-1748-4D02-8569-7A452370F3A4}" destId="{3F58CE75-6AB3-41D0-AA12-D0708C0F9011}" srcOrd="0" destOrd="0" presId="urn:microsoft.com/office/officeart/2005/8/layout/hierarchy1"/>
    <dgm:cxn modelId="{1A67E319-D6A0-4B34-8E23-4CDE1581726D}" type="presOf" srcId="{8FB132A2-1550-4AA6-B29E-38354DF1F899}" destId="{FD9F4639-488E-49CA-8179-64D14294088C}" srcOrd="0" destOrd="0" presId="urn:microsoft.com/office/officeart/2005/8/layout/hierarchy1"/>
    <dgm:cxn modelId="{D53245E7-52E5-48E3-90DD-7B522823D846}" type="presOf" srcId="{D591595C-94B5-4892-BCCF-2F40999509B0}" destId="{3971E2B9-6F61-48B6-9E5F-CE50D2D7813C}" srcOrd="0" destOrd="0" presId="urn:microsoft.com/office/officeart/2005/8/layout/hierarchy1"/>
    <dgm:cxn modelId="{E72FFF16-839F-405C-9F80-925A93DD4DE6}" srcId="{8FB132A2-1550-4AA6-B29E-38354DF1F899}" destId="{EFA84AA1-652F-4A17-AD11-BB5DED64E891}" srcOrd="0" destOrd="0" parTransId="{1AB0966E-1699-4F93-B8BF-C22CD7C76C5C}" sibTransId="{EB985382-CDFB-480D-9B20-ED5BE7AED184}"/>
    <dgm:cxn modelId="{B7C23987-20CC-4D5E-9379-492189DC4068}" type="presOf" srcId="{1AB0966E-1699-4F93-B8BF-C22CD7C76C5C}" destId="{74EBA0E1-30F4-4AF0-9BDD-9D67819D8F78}" srcOrd="0" destOrd="0" presId="urn:microsoft.com/office/officeart/2005/8/layout/hierarchy1"/>
    <dgm:cxn modelId="{F8771866-B876-4759-94B0-22C448FA2DF8}" srcId="{00051EA0-90C8-46FB-AB84-1BE623411DA3}" destId="{8FB132A2-1550-4AA6-B29E-38354DF1F899}" srcOrd="2" destOrd="0" parTransId="{AB4B83A2-63DC-4A6A-A12A-FC3EE954C9E2}" sibTransId="{615F6FC7-0403-4DCD-B7A3-311B7A899E4B}"/>
    <dgm:cxn modelId="{22B217B5-FF2F-45F1-AA46-3C0A69385919}" type="presOf" srcId="{2394ABC5-E742-483A-9922-C915305CCDC5}" destId="{F3BC45A5-E4D6-46FE-B9E9-9C03B9367102}" srcOrd="0" destOrd="0" presId="urn:microsoft.com/office/officeart/2005/8/layout/hierarchy1"/>
    <dgm:cxn modelId="{AE22F210-3772-4C01-8F94-077AECF17F08}" type="presOf" srcId="{763AD56A-134C-4DA7-951D-5238DDAAD422}" destId="{3918F795-0715-4BCF-AF52-7DD8253F85DF}" srcOrd="0" destOrd="0" presId="urn:microsoft.com/office/officeart/2005/8/layout/hierarchy1"/>
    <dgm:cxn modelId="{BDAD1C31-F0A4-4E66-96BC-B888888683E7}" type="presOf" srcId="{00051EA0-90C8-46FB-AB84-1BE623411DA3}" destId="{4C92CEAD-B85E-4139-B28B-D1127458AE8B}" srcOrd="0" destOrd="0" presId="urn:microsoft.com/office/officeart/2005/8/layout/hierarchy1"/>
    <dgm:cxn modelId="{83691AE8-2B61-4E3A-B7C7-D5D700CB45EA}" type="presOf" srcId="{467AAD6A-034F-40C8-ADEE-2717E93E38BD}" destId="{9CE96D3E-DA7E-4100-A92E-DB9278F70FD2}" srcOrd="0" destOrd="0" presId="urn:microsoft.com/office/officeart/2005/8/layout/hierarchy1"/>
    <dgm:cxn modelId="{82460707-6B9D-4BD0-8BD4-FF465E4E1415}" srcId="{AAF59706-412C-445B-8F91-3C6D60882AA3}" destId="{467AAD6A-034F-40C8-ADEE-2717E93E38BD}" srcOrd="0" destOrd="0" parTransId="{5ABCBFAB-D860-4504-8143-E6AD2F8DEEB8}" sibTransId="{5FDA3504-4C33-4925-B735-BB03B0F0C64D}"/>
    <dgm:cxn modelId="{E1E7E5AE-8EC9-4767-8081-A643577D8FC4}" type="presOf" srcId="{D2CDCB6A-27DB-44BC-B50B-890CBBF80182}" destId="{B85880A7-BAF0-48B9-8889-65B61AAE70B3}" srcOrd="0" destOrd="0" presId="urn:microsoft.com/office/officeart/2005/8/layout/hierarchy1"/>
    <dgm:cxn modelId="{5632BBF4-47A6-4E15-A223-44B3E4E13673}" type="presOf" srcId="{4A8B642D-4B84-44BD-A458-A399BBEA8E37}" destId="{840FCF3C-3C0E-4B00-9BFE-728B7ADA31D5}" srcOrd="0" destOrd="0" presId="urn:microsoft.com/office/officeart/2005/8/layout/hierarchy1"/>
    <dgm:cxn modelId="{E1CB05F0-80B9-4555-853C-91A02E4F896D}" type="presOf" srcId="{00D05C65-5501-4215-B189-69E70043768B}" destId="{6425F582-0BA6-4C79-B8AE-66E47FEBE911}" srcOrd="0" destOrd="0" presId="urn:microsoft.com/office/officeart/2005/8/layout/hierarchy1"/>
    <dgm:cxn modelId="{3AAFDE94-EC87-495B-9A0F-BBDAAD827BBB}" type="presOf" srcId="{B47E497C-24A6-4CC0-841B-36E048E5B023}" destId="{B354700E-132B-4911-8240-23240B968871}" srcOrd="0" destOrd="0" presId="urn:microsoft.com/office/officeart/2005/8/layout/hierarchy1"/>
    <dgm:cxn modelId="{520634FF-0A4A-4FE1-BFAF-4274FBEB814A}" type="presOf" srcId="{52F52E46-87A3-4893-8728-DE145A671A9C}" destId="{AE40C67E-5A21-4416-878F-1F686B8EC7B4}" srcOrd="0" destOrd="0" presId="urn:microsoft.com/office/officeart/2005/8/layout/hierarchy1"/>
    <dgm:cxn modelId="{221D7671-1CB6-4A3C-BFF2-2EB09DF3F0DF}" type="presOf" srcId="{C55D0411-829B-400F-B453-AD807094F243}" destId="{DC6C8DF7-D13E-4B54-B04F-9B27D9D5AFD5}" srcOrd="0" destOrd="0" presId="urn:microsoft.com/office/officeart/2005/8/layout/hierarchy1"/>
    <dgm:cxn modelId="{C070ED08-F1A5-4371-BFEF-371C5A7D47F7}" type="presOf" srcId="{AAF59706-412C-445B-8F91-3C6D60882AA3}" destId="{1BD2B255-5EEF-4877-8E0D-B2C7AF9B5DB9}" srcOrd="0" destOrd="0" presId="urn:microsoft.com/office/officeart/2005/8/layout/hierarchy1"/>
    <dgm:cxn modelId="{92F48E7F-4876-49AB-8663-067099DB92E9}" srcId="{AAF59706-412C-445B-8F91-3C6D60882AA3}" destId="{B47E497C-24A6-4CC0-841B-36E048E5B023}" srcOrd="2" destOrd="0" parTransId="{C55D0411-829B-400F-B453-AD807094F243}" sibTransId="{5D011D26-1B3A-494F-8260-548F2668AB9D}"/>
    <dgm:cxn modelId="{49559FC3-954B-49E0-A713-C32E420FAF74}" srcId="{54A1F45E-B1FA-45B1-9B6A-C5A8F7A0D7EA}" destId="{9A7A4B47-DB03-463F-97CA-D339E0D78CED}" srcOrd="1" destOrd="0" parTransId="{4A8B642D-4B84-44BD-A458-A399BBEA8E37}" sibTransId="{A1271191-5B0E-453C-BC32-61CCF02FD8E9}"/>
    <dgm:cxn modelId="{189794F0-8F18-44D2-90EB-9317DE403AFD}" srcId="{54A1F45E-B1FA-45B1-9B6A-C5A8F7A0D7EA}" destId="{D590921D-8783-4774-B894-0DA13752B650}" srcOrd="0" destOrd="0" parTransId="{D591595C-94B5-4892-BCCF-2F40999509B0}" sibTransId="{CDE81579-0F92-417E-94E4-C65494FF65CC}"/>
    <dgm:cxn modelId="{525363B9-DC8C-405F-9D8B-3B821CDB75E3}" srcId="{00051EA0-90C8-46FB-AB84-1BE623411DA3}" destId="{54A1F45E-B1FA-45B1-9B6A-C5A8F7A0D7EA}" srcOrd="0" destOrd="0" parTransId="{52F52E46-87A3-4893-8728-DE145A671A9C}" sibTransId="{25596B70-B710-4C19-AC05-16B43F9B72DD}"/>
    <dgm:cxn modelId="{C49D138E-6861-4388-A2F5-689951FCE6EE}" type="presOf" srcId="{AB4B83A2-63DC-4A6A-A12A-FC3EE954C9E2}" destId="{DF29736D-9983-48B9-B1EA-465D4E2618B0}" srcOrd="0" destOrd="0" presId="urn:microsoft.com/office/officeart/2005/8/layout/hierarchy1"/>
    <dgm:cxn modelId="{9938D852-9EA2-480C-8C47-BE9E70F5093E}" type="presOf" srcId="{EFA84AA1-652F-4A17-AD11-BB5DED64E891}" destId="{398836AB-865F-4671-8890-BF2063C46EFA}" srcOrd="0" destOrd="0" presId="urn:microsoft.com/office/officeart/2005/8/layout/hierarchy1"/>
    <dgm:cxn modelId="{07A63C41-684E-4D4F-AE4A-440FF4586239}" type="presOf" srcId="{D590921D-8783-4774-B894-0DA13752B650}" destId="{FB148965-577F-4E26-B865-36ECE2D4DA9B}" srcOrd="0" destOrd="0" presId="urn:microsoft.com/office/officeart/2005/8/layout/hierarchy1"/>
    <dgm:cxn modelId="{2BFAE043-3878-427C-9FAF-B1B25F5DB354}" srcId="{2394ABC5-E742-483A-9922-C915305CCDC5}" destId="{00051EA0-90C8-46FB-AB84-1BE623411DA3}" srcOrd="0" destOrd="0" parTransId="{0B59F33A-95DA-49F7-83D8-388A62B4C1AF}" sibTransId="{27262028-E1F7-43D5-B6B9-4127FE62719B}"/>
    <dgm:cxn modelId="{1349836D-EA6B-4872-B535-1B8AE12AC7CF}" srcId="{AAF59706-412C-445B-8F91-3C6D60882AA3}" destId="{A235AB56-1748-4D02-8569-7A452370F3A4}" srcOrd="1" destOrd="0" parTransId="{00D05C65-5501-4215-B189-69E70043768B}" sibTransId="{7FDE50CB-2EE9-41E0-9D8D-DEB8474FF072}"/>
    <dgm:cxn modelId="{A78E8852-A12E-4C1A-88BB-909175AB4EE3}" type="presOf" srcId="{6E18EDBF-D3FA-436B-A1F0-CE37F7E92408}" destId="{F798B2D8-08D2-4163-B81B-29E29DF1AF99}" srcOrd="0" destOrd="0" presId="urn:microsoft.com/office/officeart/2005/8/layout/hierarchy1"/>
    <dgm:cxn modelId="{22CCBD41-8530-41FA-98EF-2293FDB99870}" srcId="{8FB132A2-1550-4AA6-B29E-38354DF1F899}" destId="{6E18EDBF-D3FA-436B-A1F0-CE37F7E92408}" srcOrd="1" destOrd="0" parTransId="{D2CDCB6A-27DB-44BC-B50B-890CBBF80182}" sibTransId="{414C9463-EA2F-4068-9F45-94F3046595C7}"/>
    <dgm:cxn modelId="{02550E91-58B0-4200-8604-8169D8BEA6E5}" type="presOf" srcId="{54A1F45E-B1FA-45B1-9B6A-C5A8F7A0D7EA}" destId="{D44BFC75-6E46-41AE-BDE0-BF36A082E495}" srcOrd="0" destOrd="0" presId="urn:microsoft.com/office/officeart/2005/8/layout/hierarchy1"/>
    <dgm:cxn modelId="{EB13D320-2981-4EE7-8CFB-B3E35133C0E4}" srcId="{00051EA0-90C8-46FB-AB84-1BE623411DA3}" destId="{AAF59706-412C-445B-8F91-3C6D60882AA3}" srcOrd="1" destOrd="0" parTransId="{763AD56A-134C-4DA7-951D-5238DDAAD422}" sibTransId="{7B267A1F-34E9-4C3D-ADD1-3973128C59D3}"/>
    <dgm:cxn modelId="{360033BD-8B7B-4C8D-B650-EDB1E3ED816A}" type="presOf" srcId="{5ABCBFAB-D860-4504-8143-E6AD2F8DEEB8}" destId="{83840C77-317E-43CB-BF8E-883CB0891095}" srcOrd="0" destOrd="0" presId="urn:microsoft.com/office/officeart/2005/8/layout/hierarchy1"/>
    <dgm:cxn modelId="{6EB617A0-3632-4459-9DD7-BABB7C707EE4}" type="presParOf" srcId="{F3BC45A5-E4D6-46FE-B9E9-9C03B9367102}" destId="{CEC75542-61E6-4549-AE12-77CA8A730ECA}" srcOrd="0" destOrd="0" presId="urn:microsoft.com/office/officeart/2005/8/layout/hierarchy1"/>
    <dgm:cxn modelId="{69666928-66ED-432C-B52D-0A8848615770}" type="presParOf" srcId="{CEC75542-61E6-4549-AE12-77CA8A730ECA}" destId="{F6971EC7-95E1-4675-8CB0-100B0698720F}" srcOrd="0" destOrd="0" presId="urn:microsoft.com/office/officeart/2005/8/layout/hierarchy1"/>
    <dgm:cxn modelId="{301A5B48-3CA4-48E7-B364-9B6EB840B0BD}" type="presParOf" srcId="{F6971EC7-95E1-4675-8CB0-100B0698720F}" destId="{1D26ABA0-870D-4A5F-9814-CBB5BF18EDD1}" srcOrd="0" destOrd="0" presId="urn:microsoft.com/office/officeart/2005/8/layout/hierarchy1"/>
    <dgm:cxn modelId="{BD038B7A-1462-4E15-BB51-A6C501988C50}" type="presParOf" srcId="{F6971EC7-95E1-4675-8CB0-100B0698720F}" destId="{4C92CEAD-B85E-4139-B28B-D1127458AE8B}" srcOrd="1" destOrd="0" presId="urn:microsoft.com/office/officeart/2005/8/layout/hierarchy1"/>
    <dgm:cxn modelId="{AE1DD6D5-FD41-46B9-9699-96A094C40A76}" type="presParOf" srcId="{CEC75542-61E6-4549-AE12-77CA8A730ECA}" destId="{1158CFF9-4112-4CC1-89F7-B847CABB67CB}" srcOrd="1" destOrd="0" presId="urn:microsoft.com/office/officeart/2005/8/layout/hierarchy1"/>
    <dgm:cxn modelId="{FDCDCB79-08E4-4BB4-904E-846419BCCEB6}" type="presParOf" srcId="{1158CFF9-4112-4CC1-89F7-B847CABB67CB}" destId="{AE40C67E-5A21-4416-878F-1F686B8EC7B4}" srcOrd="0" destOrd="0" presId="urn:microsoft.com/office/officeart/2005/8/layout/hierarchy1"/>
    <dgm:cxn modelId="{5F66A530-0CF5-46D8-9933-8A47ED927A10}" type="presParOf" srcId="{1158CFF9-4112-4CC1-89F7-B847CABB67CB}" destId="{1B86C098-B93D-452D-9B7E-784D7EEB7825}" srcOrd="1" destOrd="0" presId="urn:microsoft.com/office/officeart/2005/8/layout/hierarchy1"/>
    <dgm:cxn modelId="{1864C6E8-B2FE-41C5-B4BA-BDEBDCD07A35}" type="presParOf" srcId="{1B86C098-B93D-452D-9B7E-784D7EEB7825}" destId="{2D5B5767-E6AA-451C-8BE8-1EE9897DA974}" srcOrd="0" destOrd="0" presId="urn:microsoft.com/office/officeart/2005/8/layout/hierarchy1"/>
    <dgm:cxn modelId="{3393849D-0312-4E4F-BAF1-C60D857BEC17}" type="presParOf" srcId="{2D5B5767-E6AA-451C-8BE8-1EE9897DA974}" destId="{169AE21C-2A8F-4ADB-BEE1-5E609C50AB6A}" srcOrd="0" destOrd="0" presId="urn:microsoft.com/office/officeart/2005/8/layout/hierarchy1"/>
    <dgm:cxn modelId="{8999F194-3273-4FC2-93C9-9087F3794EF7}" type="presParOf" srcId="{2D5B5767-E6AA-451C-8BE8-1EE9897DA974}" destId="{D44BFC75-6E46-41AE-BDE0-BF36A082E495}" srcOrd="1" destOrd="0" presId="urn:microsoft.com/office/officeart/2005/8/layout/hierarchy1"/>
    <dgm:cxn modelId="{1BB4E3A1-BFAA-40F5-985B-5878B6CCCB38}" type="presParOf" srcId="{1B86C098-B93D-452D-9B7E-784D7EEB7825}" destId="{B4145202-49FE-4473-959C-BCEEA3BF12B8}" srcOrd="1" destOrd="0" presId="urn:microsoft.com/office/officeart/2005/8/layout/hierarchy1"/>
    <dgm:cxn modelId="{4A92D253-BA97-4047-AC24-15DBF61C3DC5}" type="presParOf" srcId="{B4145202-49FE-4473-959C-BCEEA3BF12B8}" destId="{3971E2B9-6F61-48B6-9E5F-CE50D2D7813C}" srcOrd="0" destOrd="0" presId="urn:microsoft.com/office/officeart/2005/8/layout/hierarchy1"/>
    <dgm:cxn modelId="{CC018D90-F51D-45E4-9BCF-7B15450F0A17}" type="presParOf" srcId="{B4145202-49FE-4473-959C-BCEEA3BF12B8}" destId="{896DE2DA-AA76-40E4-8454-54B399063FDB}" srcOrd="1" destOrd="0" presId="urn:microsoft.com/office/officeart/2005/8/layout/hierarchy1"/>
    <dgm:cxn modelId="{B314EA36-59A0-4DA6-B0E1-B6927DC78EB9}" type="presParOf" srcId="{896DE2DA-AA76-40E4-8454-54B399063FDB}" destId="{D215BE12-482E-41E8-A7E2-CCA5B4730B28}" srcOrd="0" destOrd="0" presId="urn:microsoft.com/office/officeart/2005/8/layout/hierarchy1"/>
    <dgm:cxn modelId="{B10FE680-8EA5-468F-869D-611254A4B8FF}" type="presParOf" srcId="{D215BE12-482E-41E8-A7E2-CCA5B4730B28}" destId="{A547B0D2-853E-402C-985F-FBACA9D5D0C3}" srcOrd="0" destOrd="0" presId="urn:microsoft.com/office/officeart/2005/8/layout/hierarchy1"/>
    <dgm:cxn modelId="{47CD8228-0EDF-41EF-80BD-D2121A8BBC5C}" type="presParOf" srcId="{D215BE12-482E-41E8-A7E2-CCA5B4730B28}" destId="{FB148965-577F-4E26-B865-36ECE2D4DA9B}" srcOrd="1" destOrd="0" presId="urn:microsoft.com/office/officeart/2005/8/layout/hierarchy1"/>
    <dgm:cxn modelId="{EECB7A77-51E5-4C2D-BB83-3F85A1DA7FB3}" type="presParOf" srcId="{896DE2DA-AA76-40E4-8454-54B399063FDB}" destId="{CE2BC220-88FF-41F1-992F-612523E57975}" srcOrd="1" destOrd="0" presId="urn:microsoft.com/office/officeart/2005/8/layout/hierarchy1"/>
    <dgm:cxn modelId="{7958D0B1-4AAA-4EF5-99F8-6DC82DF31C87}" type="presParOf" srcId="{B4145202-49FE-4473-959C-BCEEA3BF12B8}" destId="{840FCF3C-3C0E-4B00-9BFE-728B7ADA31D5}" srcOrd="2" destOrd="0" presId="urn:microsoft.com/office/officeart/2005/8/layout/hierarchy1"/>
    <dgm:cxn modelId="{5FF4CD21-F11D-4D83-AF66-0F780733C9DD}" type="presParOf" srcId="{B4145202-49FE-4473-959C-BCEEA3BF12B8}" destId="{8BAC0262-879E-4032-A053-AF7F9725D888}" srcOrd="3" destOrd="0" presId="urn:microsoft.com/office/officeart/2005/8/layout/hierarchy1"/>
    <dgm:cxn modelId="{9F4F580B-12AD-4A47-B77E-3C04B6543F64}" type="presParOf" srcId="{8BAC0262-879E-4032-A053-AF7F9725D888}" destId="{1B9258E7-CAEF-4010-9877-056720F17A42}" srcOrd="0" destOrd="0" presId="urn:microsoft.com/office/officeart/2005/8/layout/hierarchy1"/>
    <dgm:cxn modelId="{812304EF-475C-49AA-B754-5BDF5DF2410A}" type="presParOf" srcId="{1B9258E7-CAEF-4010-9877-056720F17A42}" destId="{FA46B7F5-6F8F-4824-9904-3761360FD3C3}" srcOrd="0" destOrd="0" presId="urn:microsoft.com/office/officeart/2005/8/layout/hierarchy1"/>
    <dgm:cxn modelId="{62FC2857-3A80-46C7-84D0-9936751E2807}" type="presParOf" srcId="{1B9258E7-CAEF-4010-9877-056720F17A42}" destId="{7C16245D-E15B-46A1-A04C-0A1D7A473C86}" srcOrd="1" destOrd="0" presId="urn:microsoft.com/office/officeart/2005/8/layout/hierarchy1"/>
    <dgm:cxn modelId="{19CF845D-63D2-4611-A8BE-A30BC2275AFF}" type="presParOf" srcId="{8BAC0262-879E-4032-A053-AF7F9725D888}" destId="{AB4F599E-D844-4957-899A-EE80460E3367}" srcOrd="1" destOrd="0" presId="urn:microsoft.com/office/officeart/2005/8/layout/hierarchy1"/>
    <dgm:cxn modelId="{D1F5438B-F57D-4524-8EA1-BEB4C1215093}" type="presParOf" srcId="{1158CFF9-4112-4CC1-89F7-B847CABB67CB}" destId="{3918F795-0715-4BCF-AF52-7DD8253F85DF}" srcOrd="2" destOrd="0" presId="urn:microsoft.com/office/officeart/2005/8/layout/hierarchy1"/>
    <dgm:cxn modelId="{30665BE4-739F-481E-B8F6-98D5657E6ED8}" type="presParOf" srcId="{1158CFF9-4112-4CC1-89F7-B847CABB67CB}" destId="{5EEEC2E3-B1AD-4949-9A74-1003D76C7D80}" srcOrd="3" destOrd="0" presId="urn:microsoft.com/office/officeart/2005/8/layout/hierarchy1"/>
    <dgm:cxn modelId="{3CF1F7EF-B24B-4C39-B5C0-2BCC86CF4909}" type="presParOf" srcId="{5EEEC2E3-B1AD-4949-9A74-1003D76C7D80}" destId="{7EEAAB9E-C766-4FC0-B21B-9A985F3A6E98}" srcOrd="0" destOrd="0" presId="urn:microsoft.com/office/officeart/2005/8/layout/hierarchy1"/>
    <dgm:cxn modelId="{BD17F9D2-9DB8-4479-BC42-DF779C312725}" type="presParOf" srcId="{7EEAAB9E-C766-4FC0-B21B-9A985F3A6E98}" destId="{64AE69ED-3E61-4C93-A982-569CFA0DC00C}" srcOrd="0" destOrd="0" presId="urn:microsoft.com/office/officeart/2005/8/layout/hierarchy1"/>
    <dgm:cxn modelId="{AC1E6713-D958-41A5-9932-AB2EAB3924E4}" type="presParOf" srcId="{7EEAAB9E-C766-4FC0-B21B-9A985F3A6E98}" destId="{1BD2B255-5EEF-4877-8E0D-B2C7AF9B5DB9}" srcOrd="1" destOrd="0" presId="urn:microsoft.com/office/officeart/2005/8/layout/hierarchy1"/>
    <dgm:cxn modelId="{8E8AFDF1-0B3F-453A-B490-1ED8B7D4ECF6}" type="presParOf" srcId="{5EEEC2E3-B1AD-4949-9A74-1003D76C7D80}" destId="{090476E9-7EF4-4D4D-A7DD-B33ADF3BAF87}" srcOrd="1" destOrd="0" presId="urn:microsoft.com/office/officeart/2005/8/layout/hierarchy1"/>
    <dgm:cxn modelId="{77EC42D1-D381-4AC5-9F70-8003B5907852}" type="presParOf" srcId="{090476E9-7EF4-4D4D-A7DD-B33ADF3BAF87}" destId="{83840C77-317E-43CB-BF8E-883CB0891095}" srcOrd="0" destOrd="0" presId="urn:microsoft.com/office/officeart/2005/8/layout/hierarchy1"/>
    <dgm:cxn modelId="{95FD8F81-B9A2-4DCA-AB51-612697B07169}" type="presParOf" srcId="{090476E9-7EF4-4D4D-A7DD-B33ADF3BAF87}" destId="{C7952341-6240-4DF3-880D-144705FE3A44}" srcOrd="1" destOrd="0" presId="urn:microsoft.com/office/officeart/2005/8/layout/hierarchy1"/>
    <dgm:cxn modelId="{C7211B07-2A76-4C5D-87CE-7416FFAFF8BA}" type="presParOf" srcId="{C7952341-6240-4DF3-880D-144705FE3A44}" destId="{64FC932B-E28F-4F9F-B2AA-B231A4E5A9FB}" srcOrd="0" destOrd="0" presId="urn:microsoft.com/office/officeart/2005/8/layout/hierarchy1"/>
    <dgm:cxn modelId="{DFD794FF-74A6-4529-8FFB-5F4B6B07A72B}" type="presParOf" srcId="{64FC932B-E28F-4F9F-B2AA-B231A4E5A9FB}" destId="{2B7FAC0C-792D-4932-B758-00F11722074E}" srcOrd="0" destOrd="0" presId="urn:microsoft.com/office/officeart/2005/8/layout/hierarchy1"/>
    <dgm:cxn modelId="{9385B42C-A01A-4BEE-8292-DB8045798690}" type="presParOf" srcId="{64FC932B-E28F-4F9F-B2AA-B231A4E5A9FB}" destId="{9CE96D3E-DA7E-4100-A92E-DB9278F70FD2}" srcOrd="1" destOrd="0" presId="urn:microsoft.com/office/officeart/2005/8/layout/hierarchy1"/>
    <dgm:cxn modelId="{615A6BCE-35A9-4C1C-A51D-985A2C748154}" type="presParOf" srcId="{C7952341-6240-4DF3-880D-144705FE3A44}" destId="{ED0BB8BA-2C28-404B-BD2F-9E276C086A28}" srcOrd="1" destOrd="0" presId="urn:microsoft.com/office/officeart/2005/8/layout/hierarchy1"/>
    <dgm:cxn modelId="{2D6B1855-26E9-4FBB-9812-ED3E67105452}" type="presParOf" srcId="{090476E9-7EF4-4D4D-A7DD-B33ADF3BAF87}" destId="{6425F582-0BA6-4C79-B8AE-66E47FEBE911}" srcOrd="2" destOrd="0" presId="urn:microsoft.com/office/officeart/2005/8/layout/hierarchy1"/>
    <dgm:cxn modelId="{5AB618D8-FD7F-490C-B313-A21117E39311}" type="presParOf" srcId="{090476E9-7EF4-4D4D-A7DD-B33ADF3BAF87}" destId="{091696DB-932E-41B2-9965-E693F601F187}" srcOrd="3" destOrd="0" presId="urn:microsoft.com/office/officeart/2005/8/layout/hierarchy1"/>
    <dgm:cxn modelId="{4A16C404-362F-44D3-A7F1-18F48B5C570F}" type="presParOf" srcId="{091696DB-932E-41B2-9965-E693F601F187}" destId="{6F475788-1345-4B48-AAB8-D113CEAE0A32}" srcOrd="0" destOrd="0" presId="urn:microsoft.com/office/officeart/2005/8/layout/hierarchy1"/>
    <dgm:cxn modelId="{154AACF1-999E-49EF-98C3-9BAEC1902084}" type="presParOf" srcId="{6F475788-1345-4B48-AAB8-D113CEAE0A32}" destId="{E108BCBF-3510-41FC-A392-A4052CA03F54}" srcOrd="0" destOrd="0" presId="urn:microsoft.com/office/officeart/2005/8/layout/hierarchy1"/>
    <dgm:cxn modelId="{E73FFA70-A3BC-4402-B4DF-8EF63DDA4033}" type="presParOf" srcId="{6F475788-1345-4B48-AAB8-D113CEAE0A32}" destId="{3F58CE75-6AB3-41D0-AA12-D0708C0F9011}" srcOrd="1" destOrd="0" presId="urn:microsoft.com/office/officeart/2005/8/layout/hierarchy1"/>
    <dgm:cxn modelId="{5F7CBBCF-6A45-49CF-B04D-7FB168C9ACE5}" type="presParOf" srcId="{091696DB-932E-41B2-9965-E693F601F187}" destId="{4C1C90A6-6F45-4017-92D1-2ED0C36AA1E6}" srcOrd="1" destOrd="0" presId="urn:microsoft.com/office/officeart/2005/8/layout/hierarchy1"/>
    <dgm:cxn modelId="{78A42321-0CF7-4CA7-89A5-6E092F488631}" type="presParOf" srcId="{090476E9-7EF4-4D4D-A7DD-B33ADF3BAF87}" destId="{DC6C8DF7-D13E-4B54-B04F-9B27D9D5AFD5}" srcOrd="4" destOrd="0" presId="urn:microsoft.com/office/officeart/2005/8/layout/hierarchy1"/>
    <dgm:cxn modelId="{380BF5AE-D0E5-4FA1-A9C6-91836DABE77B}" type="presParOf" srcId="{090476E9-7EF4-4D4D-A7DD-B33ADF3BAF87}" destId="{7C291909-716F-4E06-AB74-125AC309BC09}" srcOrd="5" destOrd="0" presId="urn:microsoft.com/office/officeart/2005/8/layout/hierarchy1"/>
    <dgm:cxn modelId="{CA1D5A6B-CE9A-4327-B2AE-7F32CF24476F}" type="presParOf" srcId="{7C291909-716F-4E06-AB74-125AC309BC09}" destId="{3310DA31-12AB-4065-A230-E7AC290F5A18}" srcOrd="0" destOrd="0" presId="urn:microsoft.com/office/officeart/2005/8/layout/hierarchy1"/>
    <dgm:cxn modelId="{BF192191-B754-4063-9EB0-BB6DADDE476B}" type="presParOf" srcId="{3310DA31-12AB-4065-A230-E7AC290F5A18}" destId="{905E108D-7EBF-46A1-88F3-32915072A346}" srcOrd="0" destOrd="0" presId="urn:microsoft.com/office/officeart/2005/8/layout/hierarchy1"/>
    <dgm:cxn modelId="{0C5D1673-74EF-4090-B447-432767BB4040}" type="presParOf" srcId="{3310DA31-12AB-4065-A230-E7AC290F5A18}" destId="{B354700E-132B-4911-8240-23240B968871}" srcOrd="1" destOrd="0" presId="urn:microsoft.com/office/officeart/2005/8/layout/hierarchy1"/>
    <dgm:cxn modelId="{43424F1E-CAEB-4F8F-9A85-847EFB58290B}" type="presParOf" srcId="{7C291909-716F-4E06-AB74-125AC309BC09}" destId="{1CEB9548-0C94-471C-914B-DBDA2F9FC4E6}" srcOrd="1" destOrd="0" presId="urn:microsoft.com/office/officeart/2005/8/layout/hierarchy1"/>
    <dgm:cxn modelId="{D8C43E24-6110-42B4-91C7-113A6269C1DA}" type="presParOf" srcId="{1158CFF9-4112-4CC1-89F7-B847CABB67CB}" destId="{DF29736D-9983-48B9-B1EA-465D4E2618B0}" srcOrd="4" destOrd="0" presId="urn:microsoft.com/office/officeart/2005/8/layout/hierarchy1"/>
    <dgm:cxn modelId="{3A0C133F-1B06-4FCB-A9F0-582B3B56CDB9}" type="presParOf" srcId="{1158CFF9-4112-4CC1-89F7-B847CABB67CB}" destId="{FDEC0A34-621A-4154-B941-9B13748E3AA7}" srcOrd="5" destOrd="0" presId="urn:microsoft.com/office/officeart/2005/8/layout/hierarchy1"/>
    <dgm:cxn modelId="{0ACFF6D2-E27C-421A-866E-790DF75D4ABC}" type="presParOf" srcId="{FDEC0A34-621A-4154-B941-9B13748E3AA7}" destId="{D262FE5B-E7EA-4231-B62F-47FC1A9B6789}" srcOrd="0" destOrd="0" presId="urn:microsoft.com/office/officeart/2005/8/layout/hierarchy1"/>
    <dgm:cxn modelId="{4CDE4493-337B-4615-9458-66C32D21DD05}" type="presParOf" srcId="{D262FE5B-E7EA-4231-B62F-47FC1A9B6789}" destId="{FA4A4A7C-22AD-4F45-ADB6-CDD6B76A7B70}" srcOrd="0" destOrd="0" presId="urn:microsoft.com/office/officeart/2005/8/layout/hierarchy1"/>
    <dgm:cxn modelId="{E906CB0E-6AFC-46DB-A699-64253724A9DE}" type="presParOf" srcId="{D262FE5B-E7EA-4231-B62F-47FC1A9B6789}" destId="{FD9F4639-488E-49CA-8179-64D14294088C}" srcOrd="1" destOrd="0" presId="urn:microsoft.com/office/officeart/2005/8/layout/hierarchy1"/>
    <dgm:cxn modelId="{B2B44CA5-6662-4B61-B975-B2434B1A79FE}" type="presParOf" srcId="{FDEC0A34-621A-4154-B941-9B13748E3AA7}" destId="{76427329-2B51-4FC1-986D-7508DBEF50D1}" srcOrd="1" destOrd="0" presId="urn:microsoft.com/office/officeart/2005/8/layout/hierarchy1"/>
    <dgm:cxn modelId="{295D28BD-A214-4DF8-AF33-0FB091DF320D}" type="presParOf" srcId="{76427329-2B51-4FC1-986D-7508DBEF50D1}" destId="{74EBA0E1-30F4-4AF0-9BDD-9D67819D8F78}" srcOrd="0" destOrd="0" presId="urn:microsoft.com/office/officeart/2005/8/layout/hierarchy1"/>
    <dgm:cxn modelId="{5EBBEAF5-E882-4D23-A46F-1FF9A0387B58}" type="presParOf" srcId="{76427329-2B51-4FC1-986D-7508DBEF50D1}" destId="{8E2AFB71-CF44-4F15-997D-BF3270DF801B}" srcOrd="1" destOrd="0" presId="urn:microsoft.com/office/officeart/2005/8/layout/hierarchy1"/>
    <dgm:cxn modelId="{E15568F2-F55C-46F2-9F45-D809EFF346C2}" type="presParOf" srcId="{8E2AFB71-CF44-4F15-997D-BF3270DF801B}" destId="{04CBD533-9DA1-493A-B83B-317CE0156EFD}" srcOrd="0" destOrd="0" presId="urn:microsoft.com/office/officeart/2005/8/layout/hierarchy1"/>
    <dgm:cxn modelId="{E0725927-12C0-4C9F-916C-B3FCFF4699C7}" type="presParOf" srcId="{04CBD533-9DA1-493A-B83B-317CE0156EFD}" destId="{91A59E5A-5FB8-4AFD-ACD6-1C7E868EC078}" srcOrd="0" destOrd="0" presId="urn:microsoft.com/office/officeart/2005/8/layout/hierarchy1"/>
    <dgm:cxn modelId="{B7C43C97-F3B9-4465-952E-BDDCA95549C5}" type="presParOf" srcId="{04CBD533-9DA1-493A-B83B-317CE0156EFD}" destId="{398836AB-865F-4671-8890-BF2063C46EFA}" srcOrd="1" destOrd="0" presId="urn:microsoft.com/office/officeart/2005/8/layout/hierarchy1"/>
    <dgm:cxn modelId="{75B1E8CA-758F-467D-B49D-CCFE45B652CB}" type="presParOf" srcId="{8E2AFB71-CF44-4F15-997D-BF3270DF801B}" destId="{AFC4036D-9126-4349-BC3C-C75EBEB60CDC}" srcOrd="1" destOrd="0" presId="urn:microsoft.com/office/officeart/2005/8/layout/hierarchy1"/>
    <dgm:cxn modelId="{E1AC4D7C-B029-4E14-9F67-279EDEF3F6C0}" type="presParOf" srcId="{76427329-2B51-4FC1-986D-7508DBEF50D1}" destId="{B85880A7-BAF0-48B9-8889-65B61AAE70B3}" srcOrd="2" destOrd="0" presId="urn:microsoft.com/office/officeart/2005/8/layout/hierarchy1"/>
    <dgm:cxn modelId="{FB94D549-1192-401D-9D42-AF6233A86105}" type="presParOf" srcId="{76427329-2B51-4FC1-986D-7508DBEF50D1}" destId="{18AA94BA-95C7-4600-88F2-8F52DF1AECEC}" srcOrd="3" destOrd="0" presId="urn:microsoft.com/office/officeart/2005/8/layout/hierarchy1"/>
    <dgm:cxn modelId="{86A928AD-2E44-43FD-ADA2-1984F526C805}" type="presParOf" srcId="{18AA94BA-95C7-4600-88F2-8F52DF1AECEC}" destId="{B252075F-E788-4A34-A00B-B35B9CE91061}" srcOrd="0" destOrd="0" presId="urn:microsoft.com/office/officeart/2005/8/layout/hierarchy1"/>
    <dgm:cxn modelId="{7F1A8B66-F8D6-4D6B-86A9-F853CD9CDE01}" type="presParOf" srcId="{B252075F-E788-4A34-A00B-B35B9CE91061}" destId="{5BDB31FB-549C-4676-87E4-FE798C92E3EF}" srcOrd="0" destOrd="0" presId="urn:microsoft.com/office/officeart/2005/8/layout/hierarchy1"/>
    <dgm:cxn modelId="{DF3D31CF-73D3-4360-B881-F027F21B08E1}" type="presParOf" srcId="{B252075F-E788-4A34-A00B-B35B9CE91061}" destId="{F798B2D8-08D2-4163-B81B-29E29DF1AF99}" srcOrd="1" destOrd="0" presId="urn:microsoft.com/office/officeart/2005/8/layout/hierarchy1"/>
    <dgm:cxn modelId="{C5E3AFCE-0C2C-4CEA-8328-3036E0A33555}" type="presParOf" srcId="{18AA94BA-95C7-4600-88F2-8F52DF1AECEC}" destId="{70358600-4EB0-4ACE-9F08-76A1CBB7C9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D9930-3A44-4340-8DAD-035ACB76336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FF01D7-1A4C-463B-A008-989C1824ABBE}">
      <dgm:prSet phldrT="[Text]"/>
      <dgm:spPr/>
      <dgm:t>
        <a:bodyPr/>
        <a:lstStyle/>
        <a:p>
          <a:r>
            <a:rPr lang="en-US" dirty="0" smtClean="0"/>
            <a:t>Commonly abused drugs</a:t>
          </a:r>
          <a:endParaRPr lang="en-US" dirty="0"/>
        </a:p>
      </dgm:t>
    </dgm:pt>
    <dgm:pt modelId="{0C66D037-DEAA-4433-938C-6A8E23A1105E}" type="parTrans" cxnId="{94E68063-455C-49F1-A323-FA30F77067C3}">
      <dgm:prSet/>
      <dgm:spPr/>
      <dgm:t>
        <a:bodyPr/>
        <a:lstStyle/>
        <a:p>
          <a:endParaRPr lang="en-US"/>
        </a:p>
      </dgm:t>
    </dgm:pt>
    <dgm:pt modelId="{320C8054-B5CF-48AB-8FAF-A9FD13D002CB}" type="sibTrans" cxnId="{94E68063-455C-49F1-A323-FA30F77067C3}">
      <dgm:prSet/>
      <dgm:spPr/>
      <dgm:t>
        <a:bodyPr/>
        <a:lstStyle/>
        <a:p>
          <a:endParaRPr lang="en-US"/>
        </a:p>
      </dgm:t>
    </dgm:pt>
    <dgm:pt modelId="{7E7EA4E6-1E6B-4D6C-883E-C6A854A53AA6}">
      <dgm:prSet phldrT="[Text]"/>
      <dgm:spPr/>
      <dgm:t>
        <a:bodyPr/>
        <a:lstStyle/>
        <a:p>
          <a:r>
            <a:rPr lang="en-US" dirty="0" smtClean="0"/>
            <a:t>Short acting benzodiazepine (secobarbital) highest abuse potential</a:t>
          </a:r>
          <a:endParaRPr lang="en-US" dirty="0"/>
        </a:p>
      </dgm:t>
    </dgm:pt>
    <dgm:pt modelId="{EE2065A1-20FD-4017-B1DE-F085BB09AFAA}" type="parTrans" cxnId="{FF79ABC6-F308-4C3F-8073-698AF528CD1C}">
      <dgm:prSet/>
      <dgm:spPr/>
      <dgm:t>
        <a:bodyPr/>
        <a:lstStyle/>
        <a:p>
          <a:endParaRPr lang="en-US"/>
        </a:p>
      </dgm:t>
    </dgm:pt>
    <dgm:pt modelId="{C33E91EF-D544-4FAB-BB8B-000FCFB422A1}" type="sibTrans" cxnId="{FF79ABC6-F308-4C3F-8073-698AF528CD1C}">
      <dgm:prSet/>
      <dgm:spPr/>
      <dgm:t>
        <a:bodyPr/>
        <a:lstStyle/>
        <a:p>
          <a:endParaRPr lang="en-US"/>
        </a:p>
      </dgm:t>
    </dgm:pt>
    <dgm:pt modelId="{D1C4764B-7B35-4D5E-81C7-D3DF2DCDE4CF}">
      <dgm:prSet phldrT="[Text]"/>
      <dgm:spPr/>
      <dgm:t>
        <a:bodyPr/>
        <a:lstStyle/>
        <a:p>
          <a:r>
            <a:rPr lang="en-US" dirty="0" smtClean="0"/>
            <a:t>Anxiolytic</a:t>
          </a:r>
          <a:endParaRPr lang="en-US" dirty="0"/>
        </a:p>
      </dgm:t>
    </dgm:pt>
    <dgm:pt modelId="{BE3108C5-1A56-4B85-8ED1-3D4BF4A38C99}" type="parTrans" cxnId="{C393259F-67B0-4105-BE54-972943B3311A}">
      <dgm:prSet/>
      <dgm:spPr/>
      <dgm:t>
        <a:bodyPr/>
        <a:lstStyle/>
        <a:p>
          <a:endParaRPr lang="en-US"/>
        </a:p>
      </dgm:t>
    </dgm:pt>
    <dgm:pt modelId="{DC29CFBA-A1AE-47F0-AEBA-A38E7B21A96F}" type="sibTrans" cxnId="{C393259F-67B0-4105-BE54-972943B3311A}">
      <dgm:prSet/>
      <dgm:spPr/>
      <dgm:t>
        <a:bodyPr/>
        <a:lstStyle/>
        <a:p>
          <a:endParaRPr lang="en-US"/>
        </a:p>
      </dgm:t>
    </dgm:pt>
    <dgm:pt modelId="{EDD13F22-C364-41E5-A9F0-CCA71DE80935}">
      <dgm:prSet phldrT="[Text]"/>
      <dgm:spPr/>
      <dgm:t>
        <a:bodyPr/>
        <a:lstStyle/>
        <a:p>
          <a:r>
            <a:rPr lang="en-US" dirty="0" smtClean="0"/>
            <a:t>Acute over dose</a:t>
          </a:r>
          <a:endParaRPr lang="en-US" dirty="0"/>
        </a:p>
      </dgm:t>
    </dgm:pt>
    <dgm:pt modelId="{02A273FE-956C-43BF-B6E4-E16DC4B94981}" type="parTrans" cxnId="{D534232A-CD1E-47B4-8B08-3EB63FFC20E8}">
      <dgm:prSet/>
      <dgm:spPr/>
      <dgm:t>
        <a:bodyPr/>
        <a:lstStyle/>
        <a:p>
          <a:endParaRPr lang="en-US"/>
        </a:p>
      </dgm:t>
    </dgm:pt>
    <dgm:pt modelId="{63E27B2F-93BE-4B7D-BE77-D08EF67E35AC}" type="sibTrans" cxnId="{D534232A-CD1E-47B4-8B08-3EB63FFC20E8}">
      <dgm:prSet/>
      <dgm:spPr/>
      <dgm:t>
        <a:bodyPr/>
        <a:lstStyle/>
        <a:p>
          <a:endParaRPr lang="en-US"/>
        </a:p>
      </dgm:t>
    </dgm:pt>
    <dgm:pt modelId="{0B36CDB7-B3F6-4B3D-9160-6F064AE9384E}">
      <dgm:prSet phldrT="[Text]"/>
      <dgm:spPr/>
      <dgm:t>
        <a:bodyPr/>
        <a:lstStyle/>
        <a:p>
          <a:r>
            <a:rPr lang="en-US" dirty="0" smtClean="0"/>
            <a:t>Death d/t resp depression or cardiovascular arrest</a:t>
          </a:r>
          <a:endParaRPr lang="en-US" dirty="0"/>
        </a:p>
      </dgm:t>
    </dgm:pt>
    <dgm:pt modelId="{D25EEE07-1222-459C-AEBD-0B79427B8ABF}" type="parTrans" cxnId="{D82793DC-E523-4BD3-8B49-0E182F4E975E}">
      <dgm:prSet/>
      <dgm:spPr/>
      <dgm:t>
        <a:bodyPr/>
        <a:lstStyle/>
        <a:p>
          <a:endParaRPr lang="en-US"/>
        </a:p>
      </dgm:t>
    </dgm:pt>
    <dgm:pt modelId="{EE019E72-A4B2-41DB-9C40-C02ABECA6013}" type="sibTrans" cxnId="{D82793DC-E523-4BD3-8B49-0E182F4E975E}">
      <dgm:prSet/>
      <dgm:spPr/>
      <dgm:t>
        <a:bodyPr/>
        <a:lstStyle/>
        <a:p>
          <a:endParaRPr lang="en-US"/>
        </a:p>
      </dgm:t>
    </dgm:pt>
    <dgm:pt modelId="{132DCE0E-89B5-4719-8836-71DCDE086EDF}">
      <dgm:prSet phldrT="[Text]"/>
      <dgm:spPr/>
      <dgm:t>
        <a:bodyPr/>
        <a:lstStyle/>
        <a:p>
          <a:r>
            <a:rPr lang="en-US" dirty="0" smtClean="0"/>
            <a:t>Management by Flumazenil</a:t>
          </a:r>
          <a:endParaRPr lang="en-US" dirty="0"/>
        </a:p>
      </dgm:t>
    </dgm:pt>
    <dgm:pt modelId="{E85A0E98-BDBE-4BEC-AB2D-90D60E472531}" type="parTrans" cxnId="{9BF0802A-7C6D-4819-AAB4-5B398D8426DB}">
      <dgm:prSet/>
      <dgm:spPr/>
      <dgm:t>
        <a:bodyPr/>
        <a:lstStyle/>
        <a:p>
          <a:endParaRPr lang="en-US"/>
        </a:p>
      </dgm:t>
    </dgm:pt>
    <dgm:pt modelId="{3563E5EE-AE2A-4B7B-BC5F-7F8A75E28B99}" type="sibTrans" cxnId="{9BF0802A-7C6D-4819-AAB4-5B398D8426DB}">
      <dgm:prSet/>
      <dgm:spPr/>
      <dgm:t>
        <a:bodyPr/>
        <a:lstStyle/>
        <a:p>
          <a:endParaRPr lang="en-US"/>
        </a:p>
      </dgm:t>
    </dgm:pt>
    <dgm:pt modelId="{1CF9E37A-10C4-4EE3-8BDE-EFD7315E4D26}">
      <dgm:prSet phldrT="[Text]"/>
      <dgm:spPr/>
      <dgm:t>
        <a:bodyPr/>
        <a:lstStyle/>
        <a:p>
          <a:r>
            <a:rPr lang="en-US" dirty="0" smtClean="0"/>
            <a:t>withdrawal</a:t>
          </a:r>
          <a:endParaRPr lang="en-US" dirty="0"/>
        </a:p>
      </dgm:t>
    </dgm:pt>
    <dgm:pt modelId="{43FB5519-2EA4-40D6-BA2B-1DB8CB7EBF62}" type="parTrans" cxnId="{4ED50178-02F5-47B2-AB85-102CA065FE66}">
      <dgm:prSet/>
      <dgm:spPr/>
      <dgm:t>
        <a:bodyPr/>
        <a:lstStyle/>
        <a:p>
          <a:endParaRPr lang="en-US"/>
        </a:p>
      </dgm:t>
    </dgm:pt>
    <dgm:pt modelId="{74784794-7DBF-49D5-B022-DD4674F75E91}" type="sibTrans" cxnId="{4ED50178-02F5-47B2-AB85-102CA065FE66}">
      <dgm:prSet/>
      <dgm:spPr/>
      <dgm:t>
        <a:bodyPr/>
        <a:lstStyle/>
        <a:p>
          <a:endParaRPr lang="en-US"/>
        </a:p>
      </dgm:t>
    </dgm:pt>
    <dgm:pt modelId="{479FD1F9-BD15-4EF0-8DA6-1D83741C3F30}">
      <dgm:prSet phldrT="[Text]"/>
      <dgm:spPr/>
      <dgm:t>
        <a:bodyPr/>
        <a:lstStyle/>
        <a:p>
          <a:r>
            <a:rPr lang="en-US" dirty="0" smtClean="0"/>
            <a:t>Tremors, anxiety, delirium, hallucination</a:t>
          </a:r>
          <a:endParaRPr lang="en-US" dirty="0"/>
        </a:p>
      </dgm:t>
    </dgm:pt>
    <dgm:pt modelId="{B660A058-B847-4FFE-A005-EF5B66930188}" type="parTrans" cxnId="{BCA5587B-7F6E-4A3B-ACA5-3F0EE7A6EB11}">
      <dgm:prSet/>
      <dgm:spPr/>
      <dgm:t>
        <a:bodyPr/>
        <a:lstStyle/>
        <a:p>
          <a:endParaRPr lang="en-US"/>
        </a:p>
      </dgm:t>
    </dgm:pt>
    <dgm:pt modelId="{218BAA32-5CA5-4804-A8F2-CEFC6141B927}" type="sibTrans" cxnId="{BCA5587B-7F6E-4A3B-ACA5-3F0EE7A6EB11}">
      <dgm:prSet/>
      <dgm:spPr/>
      <dgm:t>
        <a:bodyPr/>
        <a:lstStyle/>
        <a:p>
          <a:endParaRPr lang="en-US"/>
        </a:p>
      </dgm:t>
    </dgm:pt>
    <dgm:pt modelId="{84DB6A1F-C464-480D-A453-F29D8412185D}">
      <dgm:prSet phldrT="[Text]"/>
      <dgm:spPr/>
      <dgm:t>
        <a:bodyPr/>
        <a:lstStyle/>
        <a:p>
          <a:r>
            <a:rPr lang="en-US" dirty="0" smtClean="0"/>
            <a:t>Treated by replacement with long acting benzodiazepines and gradual onset dose reduction</a:t>
          </a:r>
          <a:endParaRPr lang="en-US" dirty="0"/>
        </a:p>
      </dgm:t>
    </dgm:pt>
    <dgm:pt modelId="{2B0B38F0-BBB1-4D86-987D-0D9B55D6631A}" type="parTrans" cxnId="{C7D6A1A1-391B-4A4C-8201-DC29503C7801}">
      <dgm:prSet/>
      <dgm:spPr/>
      <dgm:t>
        <a:bodyPr/>
        <a:lstStyle/>
        <a:p>
          <a:endParaRPr lang="en-US"/>
        </a:p>
      </dgm:t>
    </dgm:pt>
    <dgm:pt modelId="{1461902B-EA11-4A1F-8D86-C67021A0169A}" type="sibTrans" cxnId="{C7D6A1A1-391B-4A4C-8201-DC29503C7801}">
      <dgm:prSet/>
      <dgm:spPr/>
      <dgm:t>
        <a:bodyPr/>
        <a:lstStyle/>
        <a:p>
          <a:endParaRPr lang="en-US"/>
        </a:p>
      </dgm:t>
    </dgm:pt>
    <dgm:pt modelId="{A7A86B7E-0E98-48AE-A1FA-4A74F4448CF1}">
      <dgm:prSet phldrT="[Text]"/>
      <dgm:spPr/>
      <dgm:t>
        <a:bodyPr/>
        <a:lstStyle/>
        <a:p>
          <a:r>
            <a:rPr lang="en-US" dirty="0" smtClean="0"/>
            <a:t>Clonidine and propanol may suppress sympathetic over activity</a:t>
          </a:r>
          <a:endParaRPr lang="en-US" dirty="0"/>
        </a:p>
      </dgm:t>
    </dgm:pt>
    <dgm:pt modelId="{010F6B67-9F5E-4520-92F0-4A3A89EC31D4}" type="parTrans" cxnId="{703AF701-9171-4CFD-8041-845281B4CA6C}">
      <dgm:prSet/>
      <dgm:spPr/>
      <dgm:t>
        <a:bodyPr/>
        <a:lstStyle/>
        <a:p>
          <a:endParaRPr lang="en-US"/>
        </a:p>
      </dgm:t>
    </dgm:pt>
    <dgm:pt modelId="{26DFD3E5-BE2D-4947-87B7-F409AD82A6C8}" type="sibTrans" cxnId="{703AF701-9171-4CFD-8041-845281B4CA6C}">
      <dgm:prSet/>
      <dgm:spPr/>
      <dgm:t>
        <a:bodyPr/>
        <a:lstStyle/>
        <a:p>
          <a:endParaRPr lang="en-US"/>
        </a:p>
      </dgm:t>
    </dgm:pt>
    <dgm:pt modelId="{86C3616F-7CE5-47CA-A583-EBC628448C2F}" type="pres">
      <dgm:prSet presAssocID="{C66D9930-3A44-4340-8DAD-035ACB7633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F0F0EB-31B9-481F-8B7F-73EAE0F3B299}" type="pres">
      <dgm:prSet presAssocID="{4BFF01D7-1A4C-463B-A008-989C1824ABBE}" presName="composite" presStyleCnt="0"/>
      <dgm:spPr/>
    </dgm:pt>
    <dgm:pt modelId="{918993BA-0057-4421-8DFC-1F1850BC771A}" type="pres">
      <dgm:prSet presAssocID="{4BFF01D7-1A4C-463B-A008-989C1824AB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8990C-FA9B-47CD-9BBF-57630ED34396}" type="pres">
      <dgm:prSet presAssocID="{4BFF01D7-1A4C-463B-A008-989C1824ABB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F9301-4626-423C-A43C-7593161DBB6D}" type="pres">
      <dgm:prSet presAssocID="{320C8054-B5CF-48AB-8FAF-A9FD13D002CB}" presName="sp" presStyleCnt="0"/>
      <dgm:spPr/>
    </dgm:pt>
    <dgm:pt modelId="{35B38C2E-F92D-47A0-8617-C093C8DE097E}" type="pres">
      <dgm:prSet presAssocID="{EDD13F22-C364-41E5-A9F0-CCA71DE80935}" presName="composite" presStyleCnt="0"/>
      <dgm:spPr/>
    </dgm:pt>
    <dgm:pt modelId="{B1056527-F7E1-4678-902A-3909536936D6}" type="pres">
      <dgm:prSet presAssocID="{EDD13F22-C364-41E5-A9F0-CCA71DE809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E3EE2-6ABF-4507-9B67-60FF1824CB11}" type="pres">
      <dgm:prSet presAssocID="{EDD13F22-C364-41E5-A9F0-CCA71DE809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4E4ED-0277-41EA-8D18-98A00EBEE82E}" type="pres">
      <dgm:prSet presAssocID="{63E27B2F-93BE-4B7D-BE77-D08EF67E35AC}" presName="sp" presStyleCnt="0"/>
      <dgm:spPr/>
    </dgm:pt>
    <dgm:pt modelId="{DA05FF83-9CC4-4F8B-A894-4F6A659AB9DC}" type="pres">
      <dgm:prSet presAssocID="{1CF9E37A-10C4-4EE3-8BDE-EFD7315E4D26}" presName="composite" presStyleCnt="0"/>
      <dgm:spPr/>
    </dgm:pt>
    <dgm:pt modelId="{E3B0D0C1-84E4-4A78-83E0-E174D9512713}" type="pres">
      <dgm:prSet presAssocID="{1CF9E37A-10C4-4EE3-8BDE-EFD7315E4D2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0CBCA-2235-4108-9E67-6C1186293723}" type="pres">
      <dgm:prSet presAssocID="{1CF9E37A-10C4-4EE3-8BDE-EFD7315E4D2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50178-02F5-47B2-AB85-102CA065FE66}" srcId="{C66D9930-3A44-4340-8DAD-035ACB76336B}" destId="{1CF9E37A-10C4-4EE3-8BDE-EFD7315E4D26}" srcOrd="2" destOrd="0" parTransId="{43FB5519-2EA4-40D6-BA2B-1DB8CB7EBF62}" sibTransId="{74784794-7DBF-49D5-B022-DD4674F75E91}"/>
    <dgm:cxn modelId="{703AF701-9171-4CFD-8041-845281B4CA6C}" srcId="{1CF9E37A-10C4-4EE3-8BDE-EFD7315E4D26}" destId="{A7A86B7E-0E98-48AE-A1FA-4A74F4448CF1}" srcOrd="2" destOrd="0" parTransId="{010F6B67-9F5E-4520-92F0-4A3A89EC31D4}" sibTransId="{26DFD3E5-BE2D-4947-87B7-F409AD82A6C8}"/>
    <dgm:cxn modelId="{C7D6A1A1-391B-4A4C-8201-DC29503C7801}" srcId="{1CF9E37A-10C4-4EE3-8BDE-EFD7315E4D26}" destId="{84DB6A1F-C464-480D-A453-F29D8412185D}" srcOrd="1" destOrd="0" parTransId="{2B0B38F0-BBB1-4D86-987D-0D9B55D6631A}" sibTransId="{1461902B-EA11-4A1F-8D86-C67021A0169A}"/>
    <dgm:cxn modelId="{BCA5587B-7F6E-4A3B-ACA5-3F0EE7A6EB11}" srcId="{1CF9E37A-10C4-4EE3-8BDE-EFD7315E4D26}" destId="{479FD1F9-BD15-4EF0-8DA6-1D83741C3F30}" srcOrd="0" destOrd="0" parTransId="{B660A058-B847-4FFE-A005-EF5B66930188}" sibTransId="{218BAA32-5CA5-4804-A8F2-CEFC6141B927}"/>
    <dgm:cxn modelId="{94E68063-455C-49F1-A323-FA30F77067C3}" srcId="{C66D9930-3A44-4340-8DAD-035ACB76336B}" destId="{4BFF01D7-1A4C-463B-A008-989C1824ABBE}" srcOrd="0" destOrd="0" parTransId="{0C66D037-DEAA-4433-938C-6A8E23A1105E}" sibTransId="{320C8054-B5CF-48AB-8FAF-A9FD13D002CB}"/>
    <dgm:cxn modelId="{AF1231BF-D317-4083-BD10-5B2585C28A2B}" type="presOf" srcId="{D1C4764B-7B35-4D5E-81C7-D3DF2DCDE4CF}" destId="{F228990C-FA9B-47CD-9BBF-57630ED34396}" srcOrd="0" destOrd="1" presId="urn:microsoft.com/office/officeart/2005/8/layout/chevron2"/>
    <dgm:cxn modelId="{C393259F-67B0-4105-BE54-972943B3311A}" srcId="{4BFF01D7-1A4C-463B-A008-989C1824ABBE}" destId="{D1C4764B-7B35-4D5E-81C7-D3DF2DCDE4CF}" srcOrd="1" destOrd="0" parTransId="{BE3108C5-1A56-4B85-8ED1-3D4BF4A38C99}" sibTransId="{DC29CFBA-A1AE-47F0-AEBA-A38E7B21A96F}"/>
    <dgm:cxn modelId="{1D69A0EB-7F09-4643-BB9C-4A34C97C8C5C}" type="presOf" srcId="{A7A86B7E-0E98-48AE-A1FA-4A74F4448CF1}" destId="{3E40CBCA-2235-4108-9E67-6C1186293723}" srcOrd="0" destOrd="2" presId="urn:microsoft.com/office/officeart/2005/8/layout/chevron2"/>
    <dgm:cxn modelId="{FF79ABC6-F308-4C3F-8073-698AF528CD1C}" srcId="{4BFF01D7-1A4C-463B-A008-989C1824ABBE}" destId="{7E7EA4E6-1E6B-4D6C-883E-C6A854A53AA6}" srcOrd="0" destOrd="0" parTransId="{EE2065A1-20FD-4017-B1DE-F085BB09AFAA}" sibTransId="{C33E91EF-D544-4FAB-BB8B-000FCFB422A1}"/>
    <dgm:cxn modelId="{987DD889-1D25-4074-8F3C-F3482D45FD23}" type="presOf" srcId="{0B36CDB7-B3F6-4B3D-9160-6F064AE9384E}" destId="{C94E3EE2-6ABF-4507-9B67-60FF1824CB11}" srcOrd="0" destOrd="0" presId="urn:microsoft.com/office/officeart/2005/8/layout/chevron2"/>
    <dgm:cxn modelId="{9BF0802A-7C6D-4819-AAB4-5B398D8426DB}" srcId="{EDD13F22-C364-41E5-A9F0-CCA71DE80935}" destId="{132DCE0E-89B5-4719-8836-71DCDE086EDF}" srcOrd="1" destOrd="0" parTransId="{E85A0E98-BDBE-4BEC-AB2D-90D60E472531}" sibTransId="{3563E5EE-AE2A-4B7B-BC5F-7F8A75E28B99}"/>
    <dgm:cxn modelId="{D534232A-CD1E-47B4-8B08-3EB63FFC20E8}" srcId="{C66D9930-3A44-4340-8DAD-035ACB76336B}" destId="{EDD13F22-C364-41E5-A9F0-CCA71DE80935}" srcOrd="1" destOrd="0" parTransId="{02A273FE-956C-43BF-B6E4-E16DC4B94981}" sibTransId="{63E27B2F-93BE-4B7D-BE77-D08EF67E35AC}"/>
    <dgm:cxn modelId="{29220DF6-2130-42C6-83A2-35220E6A6F53}" type="presOf" srcId="{132DCE0E-89B5-4719-8836-71DCDE086EDF}" destId="{C94E3EE2-6ABF-4507-9B67-60FF1824CB11}" srcOrd="0" destOrd="1" presId="urn:microsoft.com/office/officeart/2005/8/layout/chevron2"/>
    <dgm:cxn modelId="{D82793DC-E523-4BD3-8B49-0E182F4E975E}" srcId="{EDD13F22-C364-41E5-A9F0-CCA71DE80935}" destId="{0B36CDB7-B3F6-4B3D-9160-6F064AE9384E}" srcOrd="0" destOrd="0" parTransId="{D25EEE07-1222-459C-AEBD-0B79427B8ABF}" sibTransId="{EE019E72-A4B2-41DB-9C40-C02ABECA6013}"/>
    <dgm:cxn modelId="{B990B0D4-AEB0-48EA-BEB7-9A0BD9090399}" type="presOf" srcId="{84DB6A1F-C464-480D-A453-F29D8412185D}" destId="{3E40CBCA-2235-4108-9E67-6C1186293723}" srcOrd="0" destOrd="1" presId="urn:microsoft.com/office/officeart/2005/8/layout/chevron2"/>
    <dgm:cxn modelId="{DD9DD32E-3EB8-47FC-8192-7CA60317225B}" type="presOf" srcId="{1CF9E37A-10C4-4EE3-8BDE-EFD7315E4D26}" destId="{E3B0D0C1-84E4-4A78-83E0-E174D9512713}" srcOrd="0" destOrd="0" presId="urn:microsoft.com/office/officeart/2005/8/layout/chevron2"/>
    <dgm:cxn modelId="{68BA5CB1-2215-4AAE-9475-28C13587EE9F}" type="presOf" srcId="{C66D9930-3A44-4340-8DAD-035ACB76336B}" destId="{86C3616F-7CE5-47CA-A583-EBC628448C2F}" srcOrd="0" destOrd="0" presId="urn:microsoft.com/office/officeart/2005/8/layout/chevron2"/>
    <dgm:cxn modelId="{738ACEAB-9D96-456E-9254-BB65819E60C1}" type="presOf" srcId="{4BFF01D7-1A4C-463B-A008-989C1824ABBE}" destId="{918993BA-0057-4421-8DFC-1F1850BC771A}" srcOrd="0" destOrd="0" presId="urn:microsoft.com/office/officeart/2005/8/layout/chevron2"/>
    <dgm:cxn modelId="{E99C2033-8DA8-4515-8F42-59628578DF5B}" type="presOf" srcId="{EDD13F22-C364-41E5-A9F0-CCA71DE80935}" destId="{B1056527-F7E1-4678-902A-3909536936D6}" srcOrd="0" destOrd="0" presId="urn:microsoft.com/office/officeart/2005/8/layout/chevron2"/>
    <dgm:cxn modelId="{DF93EF23-26FC-4676-99CC-0957395896C4}" type="presOf" srcId="{479FD1F9-BD15-4EF0-8DA6-1D83741C3F30}" destId="{3E40CBCA-2235-4108-9E67-6C1186293723}" srcOrd="0" destOrd="0" presId="urn:microsoft.com/office/officeart/2005/8/layout/chevron2"/>
    <dgm:cxn modelId="{F78698ED-BEEB-46DB-8A10-4F6F1C901567}" type="presOf" srcId="{7E7EA4E6-1E6B-4D6C-883E-C6A854A53AA6}" destId="{F228990C-FA9B-47CD-9BBF-57630ED34396}" srcOrd="0" destOrd="0" presId="urn:microsoft.com/office/officeart/2005/8/layout/chevron2"/>
    <dgm:cxn modelId="{3A3722E3-3214-4DF0-A22F-CEB5739B4D18}" type="presParOf" srcId="{86C3616F-7CE5-47CA-A583-EBC628448C2F}" destId="{68F0F0EB-31B9-481F-8B7F-73EAE0F3B299}" srcOrd="0" destOrd="0" presId="urn:microsoft.com/office/officeart/2005/8/layout/chevron2"/>
    <dgm:cxn modelId="{5CBDDFFC-DF20-4950-8F79-20A3FE1F4499}" type="presParOf" srcId="{68F0F0EB-31B9-481F-8B7F-73EAE0F3B299}" destId="{918993BA-0057-4421-8DFC-1F1850BC771A}" srcOrd="0" destOrd="0" presId="urn:microsoft.com/office/officeart/2005/8/layout/chevron2"/>
    <dgm:cxn modelId="{F56D0F5F-6806-4B65-97F2-C8085509098A}" type="presParOf" srcId="{68F0F0EB-31B9-481F-8B7F-73EAE0F3B299}" destId="{F228990C-FA9B-47CD-9BBF-57630ED34396}" srcOrd="1" destOrd="0" presId="urn:microsoft.com/office/officeart/2005/8/layout/chevron2"/>
    <dgm:cxn modelId="{B19D6D97-8E2F-4998-AE0F-6C8E74C2CEC6}" type="presParOf" srcId="{86C3616F-7CE5-47CA-A583-EBC628448C2F}" destId="{DBAF9301-4626-423C-A43C-7593161DBB6D}" srcOrd="1" destOrd="0" presId="urn:microsoft.com/office/officeart/2005/8/layout/chevron2"/>
    <dgm:cxn modelId="{8DDF6B69-AFD9-450A-A539-5127F4A22CCA}" type="presParOf" srcId="{86C3616F-7CE5-47CA-A583-EBC628448C2F}" destId="{35B38C2E-F92D-47A0-8617-C093C8DE097E}" srcOrd="2" destOrd="0" presId="urn:microsoft.com/office/officeart/2005/8/layout/chevron2"/>
    <dgm:cxn modelId="{A25F82CA-CAB0-4125-B6DC-FAE9F4FEE66D}" type="presParOf" srcId="{35B38C2E-F92D-47A0-8617-C093C8DE097E}" destId="{B1056527-F7E1-4678-902A-3909536936D6}" srcOrd="0" destOrd="0" presId="urn:microsoft.com/office/officeart/2005/8/layout/chevron2"/>
    <dgm:cxn modelId="{09B90BB1-0919-4B99-824F-A7741884B461}" type="presParOf" srcId="{35B38C2E-F92D-47A0-8617-C093C8DE097E}" destId="{C94E3EE2-6ABF-4507-9B67-60FF1824CB11}" srcOrd="1" destOrd="0" presId="urn:microsoft.com/office/officeart/2005/8/layout/chevron2"/>
    <dgm:cxn modelId="{27EE9D13-E4DD-44F4-94A8-87E902E9626E}" type="presParOf" srcId="{86C3616F-7CE5-47CA-A583-EBC628448C2F}" destId="{9DD4E4ED-0277-41EA-8D18-98A00EBEE82E}" srcOrd="3" destOrd="0" presId="urn:microsoft.com/office/officeart/2005/8/layout/chevron2"/>
    <dgm:cxn modelId="{B029CC0C-9647-4085-8DC1-CF614C0314B5}" type="presParOf" srcId="{86C3616F-7CE5-47CA-A583-EBC628448C2F}" destId="{DA05FF83-9CC4-4F8B-A894-4F6A659AB9DC}" srcOrd="4" destOrd="0" presId="urn:microsoft.com/office/officeart/2005/8/layout/chevron2"/>
    <dgm:cxn modelId="{7A6103E3-1AAE-4F99-BE24-A1B73EC76127}" type="presParOf" srcId="{DA05FF83-9CC4-4F8B-A894-4F6A659AB9DC}" destId="{E3B0D0C1-84E4-4A78-83E0-E174D9512713}" srcOrd="0" destOrd="0" presId="urn:microsoft.com/office/officeart/2005/8/layout/chevron2"/>
    <dgm:cxn modelId="{857CB327-FDDF-4225-949F-4EA231CC7AF6}" type="presParOf" srcId="{DA05FF83-9CC4-4F8B-A894-4F6A659AB9DC}" destId="{3E40CBCA-2235-4108-9E67-6C11862937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13895D-D47E-4F34-94E1-2A517B7E0C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99DF5-09DD-48C5-A7EC-E2D0AD3D21A6}">
      <dgm:prSet phldrT="[Text]"/>
      <dgm:spPr/>
      <dgm:t>
        <a:bodyPr/>
        <a:lstStyle/>
        <a:p>
          <a:r>
            <a:rPr lang="en-US" dirty="0" smtClean="0"/>
            <a:t>Commonly abused drugs</a:t>
          </a:r>
          <a:endParaRPr lang="en-US" dirty="0"/>
        </a:p>
      </dgm:t>
    </dgm:pt>
    <dgm:pt modelId="{E17F5F4D-D037-43DB-A077-5496400D7817}" type="parTrans" cxnId="{B3263F81-F279-4809-A82E-660FAD59C64D}">
      <dgm:prSet/>
      <dgm:spPr/>
      <dgm:t>
        <a:bodyPr/>
        <a:lstStyle/>
        <a:p>
          <a:endParaRPr lang="en-US"/>
        </a:p>
      </dgm:t>
    </dgm:pt>
    <dgm:pt modelId="{3B9204AD-869F-41CB-AD25-876D415881EC}" type="sibTrans" cxnId="{B3263F81-F279-4809-A82E-660FAD59C64D}">
      <dgm:prSet/>
      <dgm:spPr/>
      <dgm:t>
        <a:bodyPr/>
        <a:lstStyle/>
        <a:p>
          <a:endParaRPr lang="en-US"/>
        </a:p>
      </dgm:t>
    </dgm:pt>
    <dgm:pt modelId="{3CC2AF74-C602-40DE-96E4-E551FED085CF}">
      <dgm:prSet phldrT="[Text]"/>
      <dgm:spPr/>
      <dgm:t>
        <a:bodyPr/>
        <a:lstStyle/>
        <a:p>
          <a:r>
            <a:rPr lang="en-US" dirty="0" smtClean="0"/>
            <a:t>Heroin, morphine, codeine, oxycodone, meperidine, fentanyl</a:t>
          </a:r>
          <a:endParaRPr lang="en-US" dirty="0"/>
        </a:p>
      </dgm:t>
    </dgm:pt>
    <dgm:pt modelId="{A2570089-204D-43E7-8458-A5CFEAAA0F95}" type="parTrans" cxnId="{20516C6C-44A1-4F18-B24F-D97C0FF2403D}">
      <dgm:prSet/>
      <dgm:spPr/>
      <dgm:t>
        <a:bodyPr/>
        <a:lstStyle/>
        <a:p>
          <a:endParaRPr lang="en-US"/>
        </a:p>
      </dgm:t>
    </dgm:pt>
    <dgm:pt modelId="{1B7021BD-7393-4767-A574-747E1AFB123C}" type="sibTrans" cxnId="{20516C6C-44A1-4F18-B24F-D97C0FF2403D}">
      <dgm:prSet/>
      <dgm:spPr/>
      <dgm:t>
        <a:bodyPr/>
        <a:lstStyle/>
        <a:p>
          <a:endParaRPr lang="en-US"/>
        </a:p>
      </dgm:t>
    </dgm:pt>
    <dgm:pt modelId="{10904DFD-E870-4559-8624-CEE310A5AE77}">
      <dgm:prSet phldrT="[Text]"/>
      <dgm:spPr/>
      <dgm:t>
        <a:bodyPr/>
        <a:lstStyle/>
        <a:p>
          <a:r>
            <a:rPr lang="en-US" dirty="0" smtClean="0"/>
            <a:t>IV administration has rapid development of tolerance, dependence and addiction</a:t>
          </a:r>
          <a:endParaRPr lang="en-US" dirty="0"/>
        </a:p>
      </dgm:t>
    </dgm:pt>
    <dgm:pt modelId="{EE59C4FD-969A-4013-9AEA-8692860B7AFC}" type="parTrans" cxnId="{CF1D9DAE-BEDF-49BC-BFB4-D486AC305440}">
      <dgm:prSet/>
      <dgm:spPr/>
      <dgm:t>
        <a:bodyPr/>
        <a:lstStyle/>
        <a:p>
          <a:endParaRPr lang="en-US"/>
        </a:p>
      </dgm:t>
    </dgm:pt>
    <dgm:pt modelId="{95804C6D-DDB2-4C79-B6CC-90E0B7185D47}" type="sibTrans" cxnId="{CF1D9DAE-BEDF-49BC-BFB4-D486AC305440}">
      <dgm:prSet/>
      <dgm:spPr/>
      <dgm:t>
        <a:bodyPr/>
        <a:lstStyle/>
        <a:p>
          <a:endParaRPr lang="en-US"/>
        </a:p>
      </dgm:t>
    </dgm:pt>
    <dgm:pt modelId="{AEB4E287-4DC7-485B-ACA1-54AC0E30571E}">
      <dgm:prSet phldrT="[Text]"/>
      <dgm:spPr/>
      <dgm:t>
        <a:bodyPr/>
        <a:lstStyle/>
        <a:p>
          <a:r>
            <a:rPr lang="en-US" dirty="0" smtClean="0"/>
            <a:t>Drug overdose</a:t>
          </a:r>
          <a:endParaRPr lang="en-US" dirty="0"/>
        </a:p>
      </dgm:t>
    </dgm:pt>
    <dgm:pt modelId="{12C7C2AA-BA7B-4378-817F-533EF51534FB}" type="parTrans" cxnId="{3A87B7EE-6744-4214-9A79-8703B6D3DDF8}">
      <dgm:prSet/>
      <dgm:spPr/>
      <dgm:t>
        <a:bodyPr/>
        <a:lstStyle/>
        <a:p>
          <a:endParaRPr lang="en-US"/>
        </a:p>
      </dgm:t>
    </dgm:pt>
    <dgm:pt modelId="{FE6551C4-D2E0-413C-8A8F-2E392E6ED5EA}" type="sibTrans" cxnId="{3A87B7EE-6744-4214-9A79-8703B6D3DDF8}">
      <dgm:prSet/>
      <dgm:spPr/>
      <dgm:t>
        <a:bodyPr/>
        <a:lstStyle/>
        <a:p>
          <a:endParaRPr lang="en-US"/>
        </a:p>
      </dgm:t>
    </dgm:pt>
    <dgm:pt modelId="{DA5BA46C-9503-4B3A-A2A9-78DF308411EC}">
      <dgm:prSet phldrT="[Text]"/>
      <dgm:spPr/>
      <dgm:t>
        <a:bodyPr/>
        <a:lstStyle/>
        <a:p>
          <a:r>
            <a:rPr lang="en-US" dirty="0" smtClean="0"/>
            <a:t>Causes Respiratory depression, coma and death</a:t>
          </a:r>
          <a:endParaRPr lang="en-US" dirty="0"/>
        </a:p>
      </dgm:t>
    </dgm:pt>
    <dgm:pt modelId="{C8DFB01C-0067-47E6-9948-EE0762A7977D}" type="parTrans" cxnId="{25108D49-3A75-47E1-A800-F96C254F65DB}">
      <dgm:prSet/>
      <dgm:spPr/>
      <dgm:t>
        <a:bodyPr/>
        <a:lstStyle/>
        <a:p>
          <a:endParaRPr lang="en-US"/>
        </a:p>
      </dgm:t>
    </dgm:pt>
    <dgm:pt modelId="{A9499A49-C0DF-42AF-A353-7C99F9F3C175}" type="sibTrans" cxnId="{25108D49-3A75-47E1-A800-F96C254F65DB}">
      <dgm:prSet/>
      <dgm:spPr/>
      <dgm:t>
        <a:bodyPr/>
        <a:lstStyle/>
        <a:p>
          <a:endParaRPr lang="en-US"/>
        </a:p>
      </dgm:t>
    </dgm:pt>
    <dgm:pt modelId="{1896289C-9185-4540-8B71-F50818DC77A0}">
      <dgm:prSet phldrT="[Text]"/>
      <dgm:spPr/>
      <dgm:t>
        <a:bodyPr/>
        <a:lstStyle/>
        <a:p>
          <a:r>
            <a:rPr lang="en-US" dirty="0" smtClean="0"/>
            <a:t>Managed by parenteral naloxone, </a:t>
          </a:r>
          <a:r>
            <a:rPr lang="en-US" dirty="0" err="1" smtClean="0"/>
            <a:t>nalmefene</a:t>
          </a:r>
          <a:r>
            <a:rPr lang="en-US" dirty="0" smtClean="0"/>
            <a:t> and ventilator support</a:t>
          </a:r>
          <a:endParaRPr lang="en-US" dirty="0"/>
        </a:p>
      </dgm:t>
    </dgm:pt>
    <dgm:pt modelId="{5C608322-9FBC-46F7-8417-EA33E645E727}" type="parTrans" cxnId="{3289C642-68EE-42DD-8A3F-60BEE7498354}">
      <dgm:prSet/>
      <dgm:spPr/>
      <dgm:t>
        <a:bodyPr/>
        <a:lstStyle/>
        <a:p>
          <a:endParaRPr lang="en-US"/>
        </a:p>
      </dgm:t>
    </dgm:pt>
    <dgm:pt modelId="{74109BF0-A968-4117-85C8-1423719190A1}" type="sibTrans" cxnId="{3289C642-68EE-42DD-8A3F-60BEE7498354}">
      <dgm:prSet/>
      <dgm:spPr/>
      <dgm:t>
        <a:bodyPr/>
        <a:lstStyle/>
        <a:p>
          <a:endParaRPr lang="en-US"/>
        </a:p>
      </dgm:t>
    </dgm:pt>
    <dgm:pt modelId="{BBF9DDF8-E8DC-45A6-A75B-363DAB814E70}">
      <dgm:prSet phldrT="[Text]"/>
      <dgm:spPr/>
      <dgm:t>
        <a:bodyPr/>
        <a:lstStyle/>
        <a:p>
          <a:r>
            <a:rPr lang="en-US" dirty="0" smtClean="0"/>
            <a:t>withdrawal</a:t>
          </a:r>
          <a:endParaRPr lang="en-US" dirty="0"/>
        </a:p>
      </dgm:t>
    </dgm:pt>
    <dgm:pt modelId="{35C7F2D9-0A2E-4282-9519-D05BD903E4F0}" type="parTrans" cxnId="{22E8477F-7B4F-4D56-A026-01B8EA428E89}">
      <dgm:prSet/>
      <dgm:spPr/>
      <dgm:t>
        <a:bodyPr/>
        <a:lstStyle/>
        <a:p>
          <a:endParaRPr lang="en-US"/>
        </a:p>
      </dgm:t>
    </dgm:pt>
    <dgm:pt modelId="{9AC0ED05-A9C4-4B2C-B388-84408C458CF2}" type="sibTrans" cxnId="{22E8477F-7B4F-4D56-A026-01B8EA428E89}">
      <dgm:prSet/>
      <dgm:spPr/>
      <dgm:t>
        <a:bodyPr/>
        <a:lstStyle/>
        <a:p>
          <a:endParaRPr lang="en-US"/>
        </a:p>
      </dgm:t>
    </dgm:pt>
    <dgm:pt modelId="{5003E452-813A-464F-8371-D88F8B634034}">
      <dgm:prSet phldrT="[Text]"/>
      <dgm:spPr/>
      <dgm:t>
        <a:bodyPr/>
        <a:lstStyle/>
        <a:p>
          <a:r>
            <a:rPr lang="en-US" dirty="0" smtClean="0"/>
            <a:t>Causes, lacrimation, rhinorrhea, yawning, sweating, weakness, tremors, muscle jerks and hyper apnea</a:t>
          </a:r>
          <a:endParaRPr lang="en-US" dirty="0"/>
        </a:p>
      </dgm:t>
    </dgm:pt>
    <dgm:pt modelId="{930CFA95-E7E3-4B53-A71E-F88DF2498517}" type="parTrans" cxnId="{6F312D9D-F4B8-450E-9C1A-7B3AE790A516}">
      <dgm:prSet/>
      <dgm:spPr/>
      <dgm:t>
        <a:bodyPr/>
        <a:lstStyle/>
        <a:p>
          <a:endParaRPr lang="en-US"/>
        </a:p>
      </dgm:t>
    </dgm:pt>
    <dgm:pt modelId="{C533F481-FB54-4C5B-A65E-5E2060A529F5}" type="sibTrans" cxnId="{6F312D9D-F4B8-450E-9C1A-7B3AE790A516}">
      <dgm:prSet/>
      <dgm:spPr/>
      <dgm:t>
        <a:bodyPr/>
        <a:lstStyle/>
        <a:p>
          <a:endParaRPr lang="en-US"/>
        </a:p>
      </dgm:t>
    </dgm:pt>
    <dgm:pt modelId="{0333607E-E91A-4BB4-AE56-9E965A522978}">
      <dgm:prSet phldrT="[Text]"/>
      <dgm:spPr/>
      <dgm:t>
        <a:bodyPr/>
        <a:lstStyle/>
        <a:p>
          <a:r>
            <a:rPr lang="en-US" dirty="0" smtClean="0"/>
            <a:t>Treatment includes replacement with equivalent agent methadone followed by dose reduction</a:t>
          </a:r>
          <a:endParaRPr lang="en-US" dirty="0"/>
        </a:p>
      </dgm:t>
    </dgm:pt>
    <dgm:pt modelId="{AE384AA5-1529-4926-98D3-EAAF991DCD81}" type="parTrans" cxnId="{70F7F500-9E99-45C0-813B-E230805F0FD2}">
      <dgm:prSet/>
      <dgm:spPr/>
      <dgm:t>
        <a:bodyPr/>
        <a:lstStyle/>
        <a:p>
          <a:endParaRPr lang="en-US"/>
        </a:p>
      </dgm:t>
    </dgm:pt>
    <dgm:pt modelId="{5697D517-2941-4D2F-98D9-719DBBFECDE5}" type="sibTrans" cxnId="{70F7F500-9E99-45C0-813B-E230805F0FD2}">
      <dgm:prSet/>
      <dgm:spPr/>
      <dgm:t>
        <a:bodyPr/>
        <a:lstStyle/>
        <a:p>
          <a:endParaRPr lang="en-US"/>
        </a:p>
      </dgm:t>
    </dgm:pt>
    <dgm:pt modelId="{9E87FA0A-420B-4352-B617-7B582DCA82BC}">
      <dgm:prSet phldrT="[Text]"/>
      <dgm:spPr/>
      <dgm:t>
        <a:bodyPr/>
        <a:lstStyle/>
        <a:p>
          <a:r>
            <a:rPr lang="en-US" dirty="0" smtClean="0"/>
            <a:t>Buprenorphine, substitution therapy</a:t>
          </a:r>
          <a:endParaRPr lang="en-US" dirty="0"/>
        </a:p>
      </dgm:t>
    </dgm:pt>
    <dgm:pt modelId="{EE91E651-C2C8-44DC-9B1A-45F57EF2280D}" type="parTrans" cxnId="{8E082E36-F450-480B-9EDD-3E1969E45F51}">
      <dgm:prSet/>
      <dgm:spPr/>
      <dgm:t>
        <a:bodyPr/>
        <a:lstStyle/>
        <a:p>
          <a:endParaRPr lang="en-US"/>
        </a:p>
      </dgm:t>
    </dgm:pt>
    <dgm:pt modelId="{4D8417F7-FED6-432A-9A05-8546C79C3B87}" type="sibTrans" cxnId="{8E082E36-F450-480B-9EDD-3E1969E45F51}">
      <dgm:prSet/>
      <dgm:spPr/>
      <dgm:t>
        <a:bodyPr/>
        <a:lstStyle/>
        <a:p>
          <a:endParaRPr lang="en-US"/>
        </a:p>
      </dgm:t>
    </dgm:pt>
    <dgm:pt modelId="{16869872-88E2-4894-91E8-54521A1FEA14}" type="pres">
      <dgm:prSet presAssocID="{2F13895D-D47E-4F34-94E1-2A517B7E0C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9DD5E0-9632-472C-90A8-C97EF31CC5F7}" type="pres">
      <dgm:prSet presAssocID="{A2E99DF5-09DD-48C5-A7EC-E2D0AD3D21A6}" presName="composite" presStyleCnt="0"/>
      <dgm:spPr/>
    </dgm:pt>
    <dgm:pt modelId="{38C9C2E9-38A9-4F56-876A-49A0DF864B35}" type="pres">
      <dgm:prSet presAssocID="{A2E99DF5-09DD-48C5-A7EC-E2D0AD3D21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F63E6-FD9B-4803-8777-DCD25FB3D6EA}" type="pres">
      <dgm:prSet presAssocID="{A2E99DF5-09DD-48C5-A7EC-E2D0AD3D21A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3428B-04CA-44EC-ABBE-66BBD0F02685}" type="pres">
      <dgm:prSet presAssocID="{3B9204AD-869F-41CB-AD25-876D415881EC}" presName="sp" presStyleCnt="0"/>
      <dgm:spPr/>
    </dgm:pt>
    <dgm:pt modelId="{A17A6946-7F29-460E-ADB0-56C0955176B5}" type="pres">
      <dgm:prSet presAssocID="{AEB4E287-4DC7-485B-ACA1-54AC0E30571E}" presName="composite" presStyleCnt="0"/>
      <dgm:spPr/>
    </dgm:pt>
    <dgm:pt modelId="{49E8B1D0-4C52-4556-A1FD-2220C53F26CA}" type="pres">
      <dgm:prSet presAssocID="{AEB4E287-4DC7-485B-ACA1-54AC0E3057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4E895-09AF-4EC6-AAE9-7AF9854BA55E}" type="pres">
      <dgm:prSet presAssocID="{AEB4E287-4DC7-485B-ACA1-54AC0E30571E}" presName="descendantText" presStyleLbl="alignAcc1" presStyleIdx="1" presStyleCnt="3" custScaleX="99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33E60-3575-4680-962A-E59E71B0BD5D}" type="pres">
      <dgm:prSet presAssocID="{FE6551C4-D2E0-413C-8A8F-2E392E6ED5EA}" presName="sp" presStyleCnt="0"/>
      <dgm:spPr/>
    </dgm:pt>
    <dgm:pt modelId="{60C38681-B113-46D9-8239-23A25A620AA0}" type="pres">
      <dgm:prSet presAssocID="{BBF9DDF8-E8DC-45A6-A75B-363DAB814E70}" presName="composite" presStyleCnt="0"/>
      <dgm:spPr/>
    </dgm:pt>
    <dgm:pt modelId="{39A7A8B3-A7E1-49F1-BE87-3117BAF875E1}" type="pres">
      <dgm:prSet presAssocID="{BBF9DDF8-E8DC-45A6-A75B-363DAB814E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6CA46-76C1-46CA-ABD5-266A6E6E8F6C}" type="pres">
      <dgm:prSet presAssocID="{BBF9DDF8-E8DC-45A6-A75B-363DAB814E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ACBBE-F9A9-4473-9864-6386EF1D6D13}" type="presOf" srcId="{2F13895D-D47E-4F34-94E1-2A517B7E0C3F}" destId="{16869872-88E2-4894-91E8-54521A1FEA14}" srcOrd="0" destOrd="0" presId="urn:microsoft.com/office/officeart/2005/8/layout/chevron2"/>
    <dgm:cxn modelId="{20516C6C-44A1-4F18-B24F-D97C0FF2403D}" srcId="{A2E99DF5-09DD-48C5-A7EC-E2D0AD3D21A6}" destId="{3CC2AF74-C602-40DE-96E4-E551FED085CF}" srcOrd="0" destOrd="0" parTransId="{A2570089-204D-43E7-8458-A5CFEAAA0F95}" sibTransId="{1B7021BD-7393-4767-A574-747E1AFB123C}"/>
    <dgm:cxn modelId="{C2B10FC4-E8E1-4586-9C4B-9E437FCE566A}" type="presOf" srcId="{9E87FA0A-420B-4352-B617-7B582DCA82BC}" destId="{E166CA46-76C1-46CA-ABD5-266A6E6E8F6C}" srcOrd="0" destOrd="2" presId="urn:microsoft.com/office/officeart/2005/8/layout/chevron2"/>
    <dgm:cxn modelId="{B3263F81-F279-4809-A82E-660FAD59C64D}" srcId="{2F13895D-D47E-4F34-94E1-2A517B7E0C3F}" destId="{A2E99DF5-09DD-48C5-A7EC-E2D0AD3D21A6}" srcOrd="0" destOrd="0" parTransId="{E17F5F4D-D037-43DB-A077-5496400D7817}" sibTransId="{3B9204AD-869F-41CB-AD25-876D415881EC}"/>
    <dgm:cxn modelId="{48048E80-7E97-4190-B994-FD1613CBBCCF}" type="presOf" srcId="{0333607E-E91A-4BB4-AE56-9E965A522978}" destId="{E166CA46-76C1-46CA-ABD5-266A6E6E8F6C}" srcOrd="0" destOrd="1" presId="urn:microsoft.com/office/officeart/2005/8/layout/chevron2"/>
    <dgm:cxn modelId="{8E082E36-F450-480B-9EDD-3E1969E45F51}" srcId="{BBF9DDF8-E8DC-45A6-A75B-363DAB814E70}" destId="{9E87FA0A-420B-4352-B617-7B582DCA82BC}" srcOrd="2" destOrd="0" parTransId="{EE91E651-C2C8-44DC-9B1A-45F57EF2280D}" sibTransId="{4D8417F7-FED6-432A-9A05-8546C79C3B87}"/>
    <dgm:cxn modelId="{EEED615E-CD59-46D3-99BE-C989B48DB790}" type="presOf" srcId="{BBF9DDF8-E8DC-45A6-A75B-363DAB814E70}" destId="{39A7A8B3-A7E1-49F1-BE87-3117BAF875E1}" srcOrd="0" destOrd="0" presId="urn:microsoft.com/office/officeart/2005/8/layout/chevron2"/>
    <dgm:cxn modelId="{6F312D9D-F4B8-450E-9C1A-7B3AE790A516}" srcId="{BBF9DDF8-E8DC-45A6-A75B-363DAB814E70}" destId="{5003E452-813A-464F-8371-D88F8B634034}" srcOrd="0" destOrd="0" parTransId="{930CFA95-E7E3-4B53-A71E-F88DF2498517}" sibTransId="{C533F481-FB54-4C5B-A65E-5E2060A529F5}"/>
    <dgm:cxn modelId="{2EF32638-AC19-4A18-B1A6-EF8DF6DBE399}" type="presOf" srcId="{3CC2AF74-C602-40DE-96E4-E551FED085CF}" destId="{615F63E6-FD9B-4803-8777-DCD25FB3D6EA}" srcOrd="0" destOrd="0" presId="urn:microsoft.com/office/officeart/2005/8/layout/chevron2"/>
    <dgm:cxn modelId="{13EDE6FB-100D-46AA-8C49-0E345F6976B8}" type="presOf" srcId="{A2E99DF5-09DD-48C5-A7EC-E2D0AD3D21A6}" destId="{38C9C2E9-38A9-4F56-876A-49A0DF864B35}" srcOrd="0" destOrd="0" presId="urn:microsoft.com/office/officeart/2005/8/layout/chevron2"/>
    <dgm:cxn modelId="{A59F47FD-FDF7-457C-92C7-63C955F97169}" type="presOf" srcId="{10904DFD-E870-4559-8624-CEE310A5AE77}" destId="{615F63E6-FD9B-4803-8777-DCD25FB3D6EA}" srcOrd="0" destOrd="1" presId="urn:microsoft.com/office/officeart/2005/8/layout/chevron2"/>
    <dgm:cxn modelId="{C4D9CEEF-82BD-4777-8CD9-1A53D40DDF7C}" type="presOf" srcId="{DA5BA46C-9503-4B3A-A2A9-78DF308411EC}" destId="{BAD4E895-09AF-4EC6-AAE9-7AF9854BA55E}" srcOrd="0" destOrd="0" presId="urn:microsoft.com/office/officeart/2005/8/layout/chevron2"/>
    <dgm:cxn modelId="{25108D49-3A75-47E1-A800-F96C254F65DB}" srcId="{AEB4E287-4DC7-485B-ACA1-54AC0E30571E}" destId="{DA5BA46C-9503-4B3A-A2A9-78DF308411EC}" srcOrd="0" destOrd="0" parTransId="{C8DFB01C-0067-47E6-9948-EE0762A7977D}" sibTransId="{A9499A49-C0DF-42AF-A353-7C99F9F3C175}"/>
    <dgm:cxn modelId="{70F7F500-9E99-45C0-813B-E230805F0FD2}" srcId="{BBF9DDF8-E8DC-45A6-A75B-363DAB814E70}" destId="{0333607E-E91A-4BB4-AE56-9E965A522978}" srcOrd="1" destOrd="0" parTransId="{AE384AA5-1529-4926-98D3-EAAF991DCD81}" sibTransId="{5697D517-2941-4D2F-98D9-719DBBFECDE5}"/>
    <dgm:cxn modelId="{3289C642-68EE-42DD-8A3F-60BEE7498354}" srcId="{AEB4E287-4DC7-485B-ACA1-54AC0E30571E}" destId="{1896289C-9185-4540-8B71-F50818DC77A0}" srcOrd="1" destOrd="0" parTransId="{5C608322-9FBC-46F7-8417-EA33E645E727}" sibTransId="{74109BF0-A968-4117-85C8-1423719190A1}"/>
    <dgm:cxn modelId="{3A87B7EE-6744-4214-9A79-8703B6D3DDF8}" srcId="{2F13895D-D47E-4F34-94E1-2A517B7E0C3F}" destId="{AEB4E287-4DC7-485B-ACA1-54AC0E30571E}" srcOrd="1" destOrd="0" parTransId="{12C7C2AA-BA7B-4378-817F-533EF51534FB}" sibTransId="{FE6551C4-D2E0-413C-8A8F-2E392E6ED5EA}"/>
    <dgm:cxn modelId="{C1EBABFD-3E47-4053-AF1A-D3654DAE832C}" type="presOf" srcId="{AEB4E287-4DC7-485B-ACA1-54AC0E30571E}" destId="{49E8B1D0-4C52-4556-A1FD-2220C53F26CA}" srcOrd="0" destOrd="0" presId="urn:microsoft.com/office/officeart/2005/8/layout/chevron2"/>
    <dgm:cxn modelId="{02B973BD-89DE-4AFF-873E-07B53C0E99B4}" type="presOf" srcId="{5003E452-813A-464F-8371-D88F8B634034}" destId="{E166CA46-76C1-46CA-ABD5-266A6E6E8F6C}" srcOrd="0" destOrd="0" presId="urn:microsoft.com/office/officeart/2005/8/layout/chevron2"/>
    <dgm:cxn modelId="{22E8477F-7B4F-4D56-A026-01B8EA428E89}" srcId="{2F13895D-D47E-4F34-94E1-2A517B7E0C3F}" destId="{BBF9DDF8-E8DC-45A6-A75B-363DAB814E70}" srcOrd="2" destOrd="0" parTransId="{35C7F2D9-0A2E-4282-9519-D05BD903E4F0}" sibTransId="{9AC0ED05-A9C4-4B2C-B388-84408C458CF2}"/>
    <dgm:cxn modelId="{CF1D9DAE-BEDF-49BC-BFB4-D486AC305440}" srcId="{A2E99DF5-09DD-48C5-A7EC-E2D0AD3D21A6}" destId="{10904DFD-E870-4559-8624-CEE310A5AE77}" srcOrd="1" destOrd="0" parTransId="{EE59C4FD-969A-4013-9AEA-8692860B7AFC}" sibTransId="{95804C6D-DDB2-4C79-B6CC-90E0B7185D47}"/>
    <dgm:cxn modelId="{432AD91B-EC6B-4717-ABC3-4D6D8C4EFED2}" type="presOf" srcId="{1896289C-9185-4540-8B71-F50818DC77A0}" destId="{BAD4E895-09AF-4EC6-AAE9-7AF9854BA55E}" srcOrd="0" destOrd="1" presId="urn:microsoft.com/office/officeart/2005/8/layout/chevron2"/>
    <dgm:cxn modelId="{82E6D430-67F1-409D-A692-E7FC938C0FA7}" type="presParOf" srcId="{16869872-88E2-4894-91E8-54521A1FEA14}" destId="{0F9DD5E0-9632-472C-90A8-C97EF31CC5F7}" srcOrd="0" destOrd="0" presId="urn:microsoft.com/office/officeart/2005/8/layout/chevron2"/>
    <dgm:cxn modelId="{B9A93193-5862-427D-B1ED-4000F19636F3}" type="presParOf" srcId="{0F9DD5E0-9632-472C-90A8-C97EF31CC5F7}" destId="{38C9C2E9-38A9-4F56-876A-49A0DF864B35}" srcOrd="0" destOrd="0" presId="urn:microsoft.com/office/officeart/2005/8/layout/chevron2"/>
    <dgm:cxn modelId="{18901411-B415-4A6D-888D-8D9661045A8E}" type="presParOf" srcId="{0F9DD5E0-9632-472C-90A8-C97EF31CC5F7}" destId="{615F63E6-FD9B-4803-8777-DCD25FB3D6EA}" srcOrd="1" destOrd="0" presId="urn:microsoft.com/office/officeart/2005/8/layout/chevron2"/>
    <dgm:cxn modelId="{349989EC-80E9-43F3-A91B-327D1D2D5AD8}" type="presParOf" srcId="{16869872-88E2-4894-91E8-54521A1FEA14}" destId="{3C53428B-04CA-44EC-ABBE-66BBD0F02685}" srcOrd="1" destOrd="0" presId="urn:microsoft.com/office/officeart/2005/8/layout/chevron2"/>
    <dgm:cxn modelId="{7B719D03-2DC0-4A98-BDA1-CF5ACB7BBAB1}" type="presParOf" srcId="{16869872-88E2-4894-91E8-54521A1FEA14}" destId="{A17A6946-7F29-460E-ADB0-56C0955176B5}" srcOrd="2" destOrd="0" presId="urn:microsoft.com/office/officeart/2005/8/layout/chevron2"/>
    <dgm:cxn modelId="{9D79C7A6-4BFD-49B3-A74A-96E2DA4B1640}" type="presParOf" srcId="{A17A6946-7F29-460E-ADB0-56C0955176B5}" destId="{49E8B1D0-4C52-4556-A1FD-2220C53F26CA}" srcOrd="0" destOrd="0" presId="urn:microsoft.com/office/officeart/2005/8/layout/chevron2"/>
    <dgm:cxn modelId="{D4747D4F-4657-4A96-9256-DFCF9C4650A1}" type="presParOf" srcId="{A17A6946-7F29-460E-ADB0-56C0955176B5}" destId="{BAD4E895-09AF-4EC6-AAE9-7AF9854BA55E}" srcOrd="1" destOrd="0" presId="urn:microsoft.com/office/officeart/2005/8/layout/chevron2"/>
    <dgm:cxn modelId="{BA84B2A5-639B-4DED-BAF5-F0F453C9A00B}" type="presParOf" srcId="{16869872-88E2-4894-91E8-54521A1FEA14}" destId="{8B333E60-3575-4680-962A-E59E71B0BD5D}" srcOrd="3" destOrd="0" presId="urn:microsoft.com/office/officeart/2005/8/layout/chevron2"/>
    <dgm:cxn modelId="{E294FD55-41EC-4112-938E-01CD89941AA1}" type="presParOf" srcId="{16869872-88E2-4894-91E8-54521A1FEA14}" destId="{60C38681-B113-46D9-8239-23A25A620AA0}" srcOrd="4" destOrd="0" presId="urn:microsoft.com/office/officeart/2005/8/layout/chevron2"/>
    <dgm:cxn modelId="{72512028-C192-4EB7-BA4D-15D7F411DBE1}" type="presParOf" srcId="{60C38681-B113-46D9-8239-23A25A620AA0}" destId="{39A7A8B3-A7E1-49F1-BE87-3117BAF875E1}" srcOrd="0" destOrd="0" presId="urn:microsoft.com/office/officeart/2005/8/layout/chevron2"/>
    <dgm:cxn modelId="{D371B6D9-D26E-4FC4-B3C1-A678B29EF124}" type="presParOf" srcId="{60C38681-B113-46D9-8239-23A25A620AA0}" destId="{E166CA46-76C1-46CA-ABD5-266A6E6E8F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03D576-1CB7-4724-BDB1-B783D9405F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23467-00F8-4220-82D1-11B33AB12AF1}">
      <dgm:prSet phldrT="[Text]"/>
      <dgm:spPr/>
      <dgm:t>
        <a:bodyPr/>
        <a:lstStyle/>
        <a:p>
          <a:r>
            <a:rPr lang="en-US" dirty="0" smtClean="0"/>
            <a:t>Caffeine Nicotine </a:t>
          </a:r>
          <a:endParaRPr lang="en-US" dirty="0"/>
        </a:p>
      </dgm:t>
    </dgm:pt>
    <dgm:pt modelId="{8E288DCA-337A-4E9E-B645-1631F907323B}" type="parTrans" cxnId="{EB5945B2-497B-4D4D-9FD2-6C4B2337EB5D}">
      <dgm:prSet/>
      <dgm:spPr/>
      <dgm:t>
        <a:bodyPr/>
        <a:lstStyle/>
        <a:p>
          <a:endParaRPr lang="en-US"/>
        </a:p>
      </dgm:t>
    </dgm:pt>
    <dgm:pt modelId="{D3E8CA9A-1313-42D9-A5A3-2972FEFEDE95}" type="sibTrans" cxnId="{EB5945B2-497B-4D4D-9FD2-6C4B2337EB5D}">
      <dgm:prSet/>
      <dgm:spPr/>
      <dgm:t>
        <a:bodyPr/>
        <a:lstStyle/>
        <a:p>
          <a:endParaRPr lang="en-US"/>
        </a:p>
      </dgm:t>
    </dgm:pt>
    <dgm:pt modelId="{B651BCEC-E588-4922-A03A-B55E65E3AFC6}">
      <dgm:prSet phldrT="[Text]"/>
      <dgm:spPr/>
      <dgm:t>
        <a:bodyPr/>
        <a:lstStyle/>
        <a:p>
          <a:r>
            <a:rPr lang="en-US" dirty="0" err="1" smtClean="0"/>
            <a:t>Withdrawal,anxiety</a:t>
          </a:r>
          <a:r>
            <a:rPr lang="en-US" dirty="0" smtClean="0"/>
            <a:t> and mental </a:t>
          </a:r>
          <a:r>
            <a:rPr lang="en-US" dirty="0" err="1" smtClean="0"/>
            <a:t>discomfort,Rx</a:t>
          </a:r>
          <a:r>
            <a:rPr lang="en-US" dirty="0" smtClean="0"/>
            <a:t>, </a:t>
          </a:r>
          <a:r>
            <a:rPr lang="en-US" dirty="0" err="1" smtClean="0"/>
            <a:t>varenicline</a:t>
          </a:r>
          <a:r>
            <a:rPr lang="en-US" dirty="0" smtClean="0"/>
            <a:t>-partial agonist at N </a:t>
          </a:r>
          <a:r>
            <a:rPr lang="en-US" dirty="0" err="1" smtClean="0"/>
            <a:t>receptors,Rimonabant</a:t>
          </a:r>
          <a:r>
            <a:rPr lang="en-US" dirty="0" smtClean="0"/>
            <a:t>, agonist at cannabinoid receptors</a:t>
          </a:r>
          <a:endParaRPr lang="en-US" dirty="0"/>
        </a:p>
      </dgm:t>
    </dgm:pt>
    <dgm:pt modelId="{2D65745B-7C95-4AB7-AD0E-F2C0D3675606}" type="parTrans" cxnId="{73D43B32-C2C2-4FA6-8482-59C0C8FACA23}">
      <dgm:prSet/>
      <dgm:spPr/>
      <dgm:t>
        <a:bodyPr/>
        <a:lstStyle/>
        <a:p>
          <a:endParaRPr lang="en-US"/>
        </a:p>
      </dgm:t>
    </dgm:pt>
    <dgm:pt modelId="{7E09614D-7ACB-4EC5-9FFF-588B0F5B1E55}" type="sibTrans" cxnId="{73D43B32-C2C2-4FA6-8482-59C0C8FACA23}">
      <dgm:prSet/>
      <dgm:spPr/>
      <dgm:t>
        <a:bodyPr/>
        <a:lstStyle/>
        <a:p>
          <a:endParaRPr lang="en-US"/>
        </a:p>
      </dgm:t>
    </dgm:pt>
    <dgm:pt modelId="{F3DCB57D-75B3-4220-B95F-1F89B56A85BB}">
      <dgm:prSet phldrT="[Text]"/>
      <dgm:spPr/>
      <dgm:t>
        <a:bodyPr/>
        <a:lstStyle/>
        <a:p>
          <a:r>
            <a:rPr lang="en-US" dirty="0" smtClean="0"/>
            <a:t>Amphetamines</a:t>
          </a:r>
          <a:endParaRPr lang="en-US" dirty="0"/>
        </a:p>
      </dgm:t>
    </dgm:pt>
    <dgm:pt modelId="{7A4D2A0E-C779-412F-AEB7-D4E9AEA5D285}" type="parTrans" cxnId="{E18A6014-97D3-45B2-B613-D91214D09166}">
      <dgm:prSet/>
      <dgm:spPr/>
      <dgm:t>
        <a:bodyPr/>
        <a:lstStyle/>
        <a:p>
          <a:endParaRPr lang="en-US"/>
        </a:p>
      </dgm:t>
    </dgm:pt>
    <dgm:pt modelId="{04D59329-B506-4588-902A-7E6BB6DE4740}" type="sibTrans" cxnId="{E18A6014-97D3-45B2-B613-D91214D09166}">
      <dgm:prSet/>
      <dgm:spPr/>
      <dgm:t>
        <a:bodyPr/>
        <a:lstStyle/>
        <a:p>
          <a:endParaRPr lang="en-US"/>
        </a:p>
      </dgm:t>
    </dgm:pt>
    <dgm:pt modelId="{BBF8A347-FC33-4CF7-BA40-40A84F98AA1F}">
      <dgm:prSet phldrT="[Text]"/>
      <dgm:spPr/>
      <dgm:t>
        <a:bodyPr/>
        <a:lstStyle/>
        <a:p>
          <a:r>
            <a:rPr lang="en-US" dirty="0" err="1" smtClean="0"/>
            <a:t>Dextroamphetamin</a:t>
          </a:r>
          <a:r>
            <a:rPr lang="en-US" dirty="0" smtClean="0"/>
            <a:t> and methamphetamine</a:t>
          </a:r>
          <a:endParaRPr lang="en-US" dirty="0"/>
        </a:p>
      </dgm:t>
    </dgm:pt>
    <dgm:pt modelId="{3C8CE185-DBE0-42F8-8915-6A4FC0E567BD}" type="parTrans" cxnId="{644CA55C-9BF0-48E6-B45A-B51B9440E345}">
      <dgm:prSet/>
      <dgm:spPr/>
      <dgm:t>
        <a:bodyPr/>
        <a:lstStyle/>
        <a:p>
          <a:endParaRPr lang="en-US"/>
        </a:p>
      </dgm:t>
    </dgm:pt>
    <dgm:pt modelId="{54844A42-2249-4B96-ACF9-F9B83A7EDF7E}" type="sibTrans" cxnId="{644CA55C-9BF0-48E6-B45A-B51B9440E345}">
      <dgm:prSet/>
      <dgm:spPr/>
      <dgm:t>
        <a:bodyPr/>
        <a:lstStyle/>
        <a:p>
          <a:endParaRPr lang="en-US"/>
        </a:p>
      </dgm:t>
    </dgm:pt>
    <dgm:pt modelId="{873A019A-173C-4859-BDD5-B31ABC8E72BA}">
      <dgm:prSet phldrT="[Text]"/>
      <dgm:spPr/>
      <dgm:t>
        <a:bodyPr/>
        <a:lstStyle/>
        <a:p>
          <a:r>
            <a:rPr lang="en-US" dirty="0" smtClean="0"/>
            <a:t>High dose abuse leads to psychotic state like </a:t>
          </a:r>
          <a:r>
            <a:rPr lang="en-US" dirty="0" err="1" smtClean="0"/>
            <a:t>schizopherenia</a:t>
          </a:r>
          <a:r>
            <a:rPr lang="en-US" dirty="0" smtClean="0"/>
            <a:t>.</a:t>
          </a:r>
          <a:endParaRPr lang="en-US" dirty="0"/>
        </a:p>
      </dgm:t>
    </dgm:pt>
    <dgm:pt modelId="{40A895C7-2679-444B-83EF-EFE58164D902}" type="parTrans" cxnId="{7331DC35-2D31-4840-907B-29DB4BA49C4C}">
      <dgm:prSet/>
      <dgm:spPr/>
      <dgm:t>
        <a:bodyPr/>
        <a:lstStyle/>
        <a:p>
          <a:endParaRPr lang="en-US"/>
        </a:p>
      </dgm:t>
    </dgm:pt>
    <dgm:pt modelId="{F760D703-80D9-4FC7-8CCB-CC2AF7F9DBC4}" type="sibTrans" cxnId="{7331DC35-2D31-4840-907B-29DB4BA49C4C}">
      <dgm:prSet/>
      <dgm:spPr/>
      <dgm:t>
        <a:bodyPr/>
        <a:lstStyle/>
        <a:p>
          <a:endParaRPr lang="en-US"/>
        </a:p>
      </dgm:t>
    </dgm:pt>
    <dgm:pt modelId="{CAC1CE7F-FF25-425D-B665-BEF95F733361}">
      <dgm:prSet phldrT="[Text]"/>
      <dgm:spPr/>
      <dgm:t>
        <a:bodyPr/>
        <a:lstStyle/>
        <a:p>
          <a:r>
            <a:rPr lang="en-US" dirty="0" err="1" smtClean="0"/>
            <a:t>cocain</a:t>
          </a:r>
          <a:endParaRPr lang="en-US" dirty="0"/>
        </a:p>
      </dgm:t>
    </dgm:pt>
    <dgm:pt modelId="{D7A68990-C3EE-4F98-8C6E-85B21BD0F3FF}" type="parTrans" cxnId="{8E59558C-AC0D-4B88-BA64-9709D2F452AA}">
      <dgm:prSet/>
      <dgm:spPr/>
      <dgm:t>
        <a:bodyPr/>
        <a:lstStyle/>
        <a:p>
          <a:endParaRPr lang="en-US"/>
        </a:p>
      </dgm:t>
    </dgm:pt>
    <dgm:pt modelId="{062A35EA-A7DB-4D2A-8E13-CE879687702F}" type="sibTrans" cxnId="{8E59558C-AC0D-4B88-BA64-9709D2F452AA}">
      <dgm:prSet/>
      <dgm:spPr/>
      <dgm:t>
        <a:bodyPr/>
        <a:lstStyle/>
        <a:p>
          <a:endParaRPr lang="en-US"/>
        </a:p>
      </dgm:t>
    </dgm:pt>
    <dgm:pt modelId="{26B46CEB-3D7B-48A4-8256-C09DC3149D53}">
      <dgm:prSet phldrT="[Text]"/>
      <dgm:spPr/>
      <dgm:t>
        <a:bodyPr/>
        <a:lstStyle/>
        <a:p>
          <a:r>
            <a:rPr lang="en-US" dirty="0" smtClean="0"/>
            <a:t>It is an inhibitor of CNS transporters of dopamine, norepinephrine and </a:t>
          </a:r>
          <a:r>
            <a:rPr lang="en-US" dirty="0" err="1" smtClean="0"/>
            <a:t>serotonin.causes</a:t>
          </a:r>
          <a:r>
            <a:rPr lang="en-US" dirty="0" smtClean="0"/>
            <a:t> self confidence, mental alertness </a:t>
          </a:r>
          <a:r>
            <a:rPr lang="en-US" dirty="0" err="1" smtClean="0"/>
            <a:t>andeuphoria</a:t>
          </a:r>
          <a:endParaRPr lang="en-US" dirty="0"/>
        </a:p>
      </dgm:t>
    </dgm:pt>
    <dgm:pt modelId="{663E5D1D-D55A-446F-8B5E-FA54EED974D1}" type="parTrans" cxnId="{9F6F4B6F-00FE-4941-BD87-E41921E8080B}">
      <dgm:prSet/>
      <dgm:spPr/>
      <dgm:t>
        <a:bodyPr/>
        <a:lstStyle/>
        <a:p>
          <a:endParaRPr lang="en-US"/>
        </a:p>
      </dgm:t>
    </dgm:pt>
    <dgm:pt modelId="{5E173F6F-C51A-4ACB-838A-C5CF75A00D78}" type="sibTrans" cxnId="{9F6F4B6F-00FE-4941-BD87-E41921E8080B}">
      <dgm:prSet/>
      <dgm:spPr/>
      <dgm:t>
        <a:bodyPr/>
        <a:lstStyle/>
        <a:p>
          <a:endParaRPr lang="en-US"/>
        </a:p>
      </dgm:t>
    </dgm:pt>
    <dgm:pt modelId="{C212EB33-4A19-4CB4-A750-657A0ECB3384}">
      <dgm:prSet phldrT="[Text]"/>
      <dgm:spPr/>
      <dgm:t>
        <a:bodyPr/>
        <a:lstStyle/>
        <a:p>
          <a:r>
            <a:rPr lang="en-US" dirty="0" smtClean="0"/>
            <a:t>Toxicity, CNS stimulation, </a:t>
          </a:r>
          <a:r>
            <a:rPr lang="en-US" dirty="0" err="1" smtClean="0"/>
            <a:t>tremers</a:t>
          </a:r>
          <a:r>
            <a:rPr lang="en-US" dirty="0" smtClean="0"/>
            <a:t>, </a:t>
          </a:r>
          <a:r>
            <a:rPr lang="en-US" dirty="0" err="1" smtClean="0"/>
            <a:t>arrhythmia,insomnia</a:t>
          </a:r>
          <a:endParaRPr lang="en-US" dirty="0"/>
        </a:p>
      </dgm:t>
    </dgm:pt>
    <dgm:pt modelId="{516F721D-2176-490A-A189-BF72E9DE3230}" type="parTrans" cxnId="{349B23CD-747D-48D2-97B4-20CE78E012F3}">
      <dgm:prSet/>
      <dgm:spPr/>
      <dgm:t>
        <a:bodyPr/>
        <a:lstStyle/>
        <a:p>
          <a:endParaRPr lang="en-US"/>
        </a:p>
      </dgm:t>
    </dgm:pt>
    <dgm:pt modelId="{18E64520-85A4-4B3C-A515-EC62E52FB2D3}" type="sibTrans" cxnId="{349B23CD-747D-48D2-97B4-20CE78E012F3}">
      <dgm:prSet/>
      <dgm:spPr/>
      <dgm:t>
        <a:bodyPr/>
        <a:lstStyle/>
        <a:p>
          <a:endParaRPr lang="en-US"/>
        </a:p>
      </dgm:t>
    </dgm:pt>
    <dgm:pt modelId="{D4948FA8-2C46-4FA4-B303-2DD1495FDCCC}">
      <dgm:prSet phldrT="[Text]"/>
      <dgm:spPr/>
      <dgm:t>
        <a:bodyPr/>
        <a:lstStyle/>
        <a:p>
          <a:r>
            <a:rPr lang="en-US" dirty="0" smtClean="0"/>
            <a:t>Antidepressants are used in the treatment o withdrawal </a:t>
          </a:r>
          <a:r>
            <a:rPr lang="en-US" dirty="0" err="1" smtClean="0"/>
            <a:t>indused</a:t>
          </a:r>
          <a:r>
            <a:rPr lang="en-US" dirty="0" smtClean="0"/>
            <a:t> depression.</a:t>
          </a:r>
          <a:endParaRPr lang="en-US" dirty="0"/>
        </a:p>
      </dgm:t>
    </dgm:pt>
    <dgm:pt modelId="{CE4095ED-FFEC-47F5-BD27-B797BBC67607}" type="parTrans" cxnId="{9E1B05B8-4A0E-4690-B102-F404DA6DA8AC}">
      <dgm:prSet/>
      <dgm:spPr/>
      <dgm:t>
        <a:bodyPr/>
        <a:lstStyle/>
        <a:p>
          <a:endParaRPr lang="en-US"/>
        </a:p>
      </dgm:t>
    </dgm:pt>
    <dgm:pt modelId="{C1E9D9CA-E65E-4A95-B81D-94DBE30BE29F}" type="sibTrans" cxnId="{9E1B05B8-4A0E-4690-B102-F404DA6DA8AC}">
      <dgm:prSet/>
      <dgm:spPr/>
      <dgm:t>
        <a:bodyPr/>
        <a:lstStyle/>
        <a:p>
          <a:endParaRPr lang="en-US"/>
        </a:p>
      </dgm:t>
    </dgm:pt>
    <dgm:pt modelId="{8EBA667D-7D6E-4595-BEA9-6640CF3CE01E}">
      <dgm:prSet phldrT="[Text]"/>
      <dgm:spPr/>
      <dgm:t>
        <a:bodyPr/>
        <a:lstStyle/>
        <a:p>
          <a:r>
            <a:rPr lang="en-US" dirty="0" smtClean="0"/>
            <a:t>Overdose causes arrhythmia, seizers and resp depression, </a:t>
          </a:r>
          <a:r>
            <a:rPr lang="en-US" dirty="0" err="1" smtClean="0"/>
            <a:t>cardiatoxiity</a:t>
          </a:r>
          <a:endParaRPr lang="en-US" dirty="0"/>
        </a:p>
      </dgm:t>
    </dgm:pt>
    <dgm:pt modelId="{F9921414-9944-4CF9-9F16-E5ED6A482074}" type="parTrans" cxnId="{00934421-DEAC-4420-9773-84C061DFEA13}">
      <dgm:prSet/>
      <dgm:spPr/>
      <dgm:t>
        <a:bodyPr/>
        <a:lstStyle/>
        <a:p>
          <a:endParaRPr lang="en-US"/>
        </a:p>
      </dgm:t>
    </dgm:pt>
    <dgm:pt modelId="{D3B530A3-E009-4B3B-8A8C-90AFA8C4A9CC}" type="sibTrans" cxnId="{00934421-DEAC-4420-9773-84C061DFEA13}">
      <dgm:prSet/>
      <dgm:spPr/>
      <dgm:t>
        <a:bodyPr/>
        <a:lstStyle/>
        <a:p>
          <a:endParaRPr lang="en-US"/>
        </a:p>
      </dgm:t>
    </dgm:pt>
    <dgm:pt modelId="{CBD31089-0BF7-44F1-B0EF-3C6650E45C21}">
      <dgm:prSet phldrT="[Text]"/>
      <dgm:spPr/>
      <dgm:t>
        <a:bodyPr/>
        <a:lstStyle/>
        <a:p>
          <a:r>
            <a:rPr lang="en-US" dirty="0" smtClean="0"/>
            <a:t>No specific antidote is available.</a:t>
          </a:r>
          <a:endParaRPr lang="en-US" dirty="0"/>
        </a:p>
      </dgm:t>
    </dgm:pt>
    <dgm:pt modelId="{16D51FDE-1F89-40BC-80CB-84AA1AC10BED}" type="parTrans" cxnId="{930054EF-2ECE-42F2-906E-79E2B720657C}">
      <dgm:prSet/>
      <dgm:spPr/>
      <dgm:t>
        <a:bodyPr/>
        <a:lstStyle/>
        <a:p>
          <a:endParaRPr lang="en-US"/>
        </a:p>
      </dgm:t>
    </dgm:pt>
    <dgm:pt modelId="{9123ECFA-029C-4F8C-84EF-5587F6FE4430}" type="sibTrans" cxnId="{930054EF-2ECE-42F2-906E-79E2B720657C}">
      <dgm:prSet/>
      <dgm:spPr/>
      <dgm:t>
        <a:bodyPr/>
        <a:lstStyle/>
        <a:p>
          <a:endParaRPr lang="en-US"/>
        </a:p>
      </dgm:t>
    </dgm:pt>
    <dgm:pt modelId="{2B6386DE-2024-456A-A691-30D3EC4A693D}">
      <dgm:prSet phldrT="[Text]"/>
      <dgm:spPr/>
      <dgm:t>
        <a:bodyPr/>
        <a:lstStyle/>
        <a:p>
          <a:r>
            <a:rPr lang="en-US" dirty="0" smtClean="0"/>
            <a:t>Fetal morbidity mortality</a:t>
          </a:r>
          <a:endParaRPr lang="en-US" dirty="0"/>
        </a:p>
      </dgm:t>
    </dgm:pt>
    <dgm:pt modelId="{D23C6CDC-6053-44E8-8F74-42128A793D6C}" type="parTrans" cxnId="{52CB56EB-1DE6-4A5B-8379-EAF4E2959BF7}">
      <dgm:prSet/>
      <dgm:spPr/>
      <dgm:t>
        <a:bodyPr/>
        <a:lstStyle/>
        <a:p>
          <a:endParaRPr lang="en-US"/>
        </a:p>
      </dgm:t>
    </dgm:pt>
    <dgm:pt modelId="{4714C97D-127A-424D-9EFD-85FFC04280DE}" type="sibTrans" cxnId="{52CB56EB-1DE6-4A5B-8379-EAF4E2959BF7}">
      <dgm:prSet/>
      <dgm:spPr/>
      <dgm:t>
        <a:bodyPr/>
        <a:lstStyle/>
        <a:p>
          <a:endParaRPr lang="en-US"/>
        </a:p>
      </dgm:t>
    </dgm:pt>
    <dgm:pt modelId="{DFBF6E3D-8223-4AD1-9AF8-E6587C4A1585}" type="pres">
      <dgm:prSet presAssocID="{E403D576-1CB7-4724-BDB1-B783D9405F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0D0BD-1652-4EB5-BDFB-0E3A4024A0A9}" type="pres">
      <dgm:prSet presAssocID="{72423467-00F8-4220-82D1-11B33AB12AF1}" presName="composite" presStyleCnt="0"/>
      <dgm:spPr/>
    </dgm:pt>
    <dgm:pt modelId="{617C7B3C-392A-4833-B28C-1BE513D9D31A}" type="pres">
      <dgm:prSet presAssocID="{72423467-00F8-4220-82D1-11B33AB12A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1FE90-C138-491C-9E90-629730DC79BC}" type="pres">
      <dgm:prSet presAssocID="{72423467-00F8-4220-82D1-11B33AB12A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6187A-0487-4EF6-B6B2-D4F132B2A1BD}" type="pres">
      <dgm:prSet presAssocID="{D3E8CA9A-1313-42D9-A5A3-2972FEFEDE95}" presName="sp" presStyleCnt="0"/>
      <dgm:spPr/>
    </dgm:pt>
    <dgm:pt modelId="{8EA724FF-5331-4A0A-BE57-A269A6D1291A}" type="pres">
      <dgm:prSet presAssocID="{F3DCB57D-75B3-4220-B95F-1F89B56A85BB}" presName="composite" presStyleCnt="0"/>
      <dgm:spPr/>
    </dgm:pt>
    <dgm:pt modelId="{476C6BE2-0AF2-4A81-B75D-E74B966BD362}" type="pres">
      <dgm:prSet presAssocID="{F3DCB57D-75B3-4220-B95F-1F89B56A85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9C89B-71DC-427C-A285-FA626244E516}" type="pres">
      <dgm:prSet presAssocID="{F3DCB57D-75B3-4220-B95F-1F89B56A85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D98A6-7674-4647-AFC0-D9E957D955DE}" type="pres">
      <dgm:prSet presAssocID="{04D59329-B506-4588-902A-7E6BB6DE4740}" presName="sp" presStyleCnt="0"/>
      <dgm:spPr/>
    </dgm:pt>
    <dgm:pt modelId="{87CAEA97-E0FA-431D-BEFA-6CD3C8653CB8}" type="pres">
      <dgm:prSet presAssocID="{CAC1CE7F-FF25-425D-B665-BEF95F733361}" presName="composite" presStyleCnt="0"/>
      <dgm:spPr/>
    </dgm:pt>
    <dgm:pt modelId="{59341C2A-91EE-41E9-91B0-819BD48383FF}" type="pres">
      <dgm:prSet presAssocID="{CAC1CE7F-FF25-425D-B665-BEF95F7333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CF2B5-2D89-4AC0-8C0D-67E130B0799E}" type="pres">
      <dgm:prSet presAssocID="{CAC1CE7F-FF25-425D-B665-BEF95F7333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D1B3A-D581-43FA-8C28-C51C0A4CA3CB}" type="presOf" srcId="{873A019A-173C-4859-BDD5-B31ABC8E72BA}" destId="{4BB9C89B-71DC-427C-A285-FA626244E516}" srcOrd="0" destOrd="1" presId="urn:microsoft.com/office/officeart/2005/8/layout/chevron2"/>
    <dgm:cxn modelId="{52CB56EB-1DE6-4A5B-8379-EAF4E2959BF7}" srcId="{CAC1CE7F-FF25-425D-B665-BEF95F733361}" destId="{2B6386DE-2024-456A-A691-30D3EC4A693D}" srcOrd="3" destOrd="0" parTransId="{D23C6CDC-6053-44E8-8F74-42128A793D6C}" sibTransId="{4714C97D-127A-424D-9EFD-85FFC04280DE}"/>
    <dgm:cxn modelId="{7331DC35-2D31-4840-907B-29DB4BA49C4C}" srcId="{F3DCB57D-75B3-4220-B95F-1F89B56A85BB}" destId="{873A019A-173C-4859-BDD5-B31ABC8E72BA}" srcOrd="1" destOrd="0" parTransId="{40A895C7-2679-444B-83EF-EFE58164D902}" sibTransId="{F760D703-80D9-4FC7-8CCB-CC2AF7F9DBC4}"/>
    <dgm:cxn modelId="{8E59558C-AC0D-4B88-BA64-9709D2F452AA}" srcId="{E403D576-1CB7-4724-BDB1-B783D9405F97}" destId="{CAC1CE7F-FF25-425D-B665-BEF95F733361}" srcOrd="2" destOrd="0" parTransId="{D7A68990-C3EE-4F98-8C6E-85B21BD0F3FF}" sibTransId="{062A35EA-A7DB-4D2A-8E13-CE879687702F}"/>
    <dgm:cxn modelId="{9E1B05B8-4A0E-4690-B102-F404DA6DA8AC}" srcId="{F3DCB57D-75B3-4220-B95F-1F89B56A85BB}" destId="{D4948FA8-2C46-4FA4-B303-2DD1495FDCCC}" srcOrd="2" destOrd="0" parTransId="{CE4095ED-FFEC-47F5-BD27-B797BBC67607}" sibTransId="{C1E9D9CA-E65E-4A95-B81D-94DBE30BE29F}"/>
    <dgm:cxn modelId="{F3A6E41B-C98F-4FB3-87F9-BE3771115DBA}" type="presOf" srcId="{BBF8A347-FC33-4CF7-BA40-40A84F98AA1F}" destId="{4BB9C89B-71DC-427C-A285-FA626244E516}" srcOrd="0" destOrd="0" presId="urn:microsoft.com/office/officeart/2005/8/layout/chevron2"/>
    <dgm:cxn modelId="{84CBD5FB-E0FA-49A2-8BAB-0DAD3764B741}" type="presOf" srcId="{2B6386DE-2024-456A-A691-30D3EC4A693D}" destId="{A0ECF2B5-2D89-4AC0-8C0D-67E130B0799E}" srcOrd="0" destOrd="3" presId="urn:microsoft.com/office/officeart/2005/8/layout/chevron2"/>
    <dgm:cxn modelId="{00934421-DEAC-4420-9773-84C061DFEA13}" srcId="{CAC1CE7F-FF25-425D-B665-BEF95F733361}" destId="{8EBA667D-7D6E-4595-BEA9-6640CF3CE01E}" srcOrd="1" destOrd="0" parTransId="{F9921414-9944-4CF9-9F16-E5ED6A482074}" sibTransId="{D3B530A3-E009-4B3B-8A8C-90AFA8C4A9CC}"/>
    <dgm:cxn modelId="{930054EF-2ECE-42F2-906E-79E2B720657C}" srcId="{CAC1CE7F-FF25-425D-B665-BEF95F733361}" destId="{CBD31089-0BF7-44F1-B0EF-3C6650E45C21}" srcOrd="2" destOrd="0" parTransId="{16D51FDE-1F89-40BC-80CB-84AA1AC10BED}" sibTransId="{9123ECFA-029C-4F8C-84EF-5587F6FE4430}"/>
    <dgm:cxn modelId="{A9BDB878-52D8-4942-9C5F-AF1C84C4E7F1}" type="presOf" srcId="{F3DCB57D-75B3-4220-B95F-1F89B56A85BB}" destId="{476C6BE2-0AF2-4A81-B75D-E74B966BD362}" srcOrd="0" destOrd="0" presId="urn:microsoft.com/office/officeart/2005/8/layout/chevron2"/>
    <dgm:cxn modelId="{0FE1204B-D79F-441F-AE7F-0753675D9C70}" type="presOf" srcId="{CAC1CE7F-FF25-425D-B665-BEF95F733361}" destId="{59341C2A-91EE-41E9-91B0-819BD48383FF}" srcOrd="0" destOrd="0" presId="urn:microsoft.com/office/officeart/2005/8/layout/chevron2"/>
    <dgm:cxn modelId="{1D6DD4ED-4D37-4F43-97D8-7E4347CC49D4}" type="presOf" srcId="{C212EB33-4A19-4CB4-A750-657A0ECB3384}" destId="{0571FE90-C138-491C-9E90-629730DC79BC}" srcOrd="0" destOrd="1" presId="urn:microsoft.com/office/officeart/2005/8/layout/chevron2"/>
    <dgm:cxn modelId="{4409FA26-29D4-4CAB-8803-F9C2189238E6}" type="presOf" srcId="{CBD31089-0BF7-44F1-B0EF-3C6650E45C21}" destId="{A0ECF2B5-2D89-4AC0-8C0D-67E130B0799E}" srcOrd="0" destOrd="2" presId="urn:microsoft.com/office/officeart/2005/8/layout/chevron2"/>
    <dgm:cxn modelId="{EB5945B2-497B-4D4D-9FD2-6C4B2337EB5D}" srcId="{E403D576-1CB7-4724-BDB1-B783D9405F97}" destId="{72423467-00F8-4220-82D1-11B33AB12AF1}" srcOrd="0" destOrd="0" parTransId="{8E288DCA-337A-4E9E-B645-1631F907323B}" sibTransId="{D3E8CA9A-1313-42D9-A5A3-2972FEFEDE95}"/>
    <dgm:cxn modelId="{EF522502-6A04-43E1-B217-6EA95896860C}" type="presOf" srcId="{D4948FA8-2C46-4FA4-B303-2DD1495FDCCC}" destId="{4BB9C89B-71DC-427C-A285-FA626244E516}" srcOrd="0" destOrd="2" presId="urn:microsoft.com/office/officeart/2005/8/layout/chevron2"/>
    <dgm:cxn modelId="{73D43B32-C2C2-4FA6-8482-59C0C8FACA23}" srcId="{72423467-00F8-4220-82D1-11B33AB12AF1}" destId="{B651BCEC-E588-4922-A03A-B55E65E3AFC6}" srcOrd="0" destOrd="0" parTransId="{2D65745B-7C95-4AB7-AD0E-F2C0D3675606}" sibTransId="{7E09614D-7ACB-4EC5-9FFF-588B0F5B1E55}"/>
    <dgm:cxn modelId="{78A125FA-C04E-4CD7-8ED6-1C99E05E766A}" type="presOf" srcId="{B651BCEC-E588-4922-A03A-B55E65E3AFC6}" destId="{0571FE90-C138-491C-9E90-629730DC79BC}" srcOrd="0" destOrd="0" presId="urn:microsoft.com/office/officeart/2005/8/layout/chevron2"/>
    <dgm:cxn modelId="{2B514844-5901-4CC3-A805-C6E2B785C656}" type="presOf" srcId="{E403D576-1CB7-4724-BDB1-B783D9405F97}" destId="{DFBF6E3D-8223-4AD1-9AF8-E6587C4A1585}" srcOrd="0" destOrd="0" presId="urn:microsoft.com/office/officeart/2005/8/layout/chevron2"/>
    <dgm:cxn modelId="{7F4ACDDB-B288-498C-91AD-40002C893C4F}" type="presOf" srcId="{8EBA667D-7D6E-4595-BEA9-6640CF3CE01E}" destId="{A0ECF2B5-2D89-4AC0-8C0D-67E130B0799E}" srcOrd="0" destOrd="1" presId="urn:microsoft.com/office/officeart/2005/8/layout/chevron2"/>
    <dgm:cxn modelId="{9F6F4B6F-00FE-4941-BD87-E41921E8080B}" srcId="{CAC1CE7F-FF25-425D-B665-BEF95F733361}" destId="{26B46CEB-3D7B-48A4-8256-C09DC3149D53}" srcOrd="0" destOrd="0" parTransId="{663E5D1D-D55A-446F-8B5E-FA54EED974D1}" sibTransId="{5E173F6F-C51A-4ACB-838A-C5CF75A00D78}"/>
    <dgm:cxn modelId="{349B23CD-747D-48D2-97B4-20CE78E012F3}" srcId="{72423467-00F8-4220-82D1-11B33AB12AF1}" destId="{C212EB33-4A19-4CB4-A750-657A0ECB3384}" srcOrd="1" destOrd="0" parTransId="{516F721D-2176-490A-A189-BF72E9DE3230}" sibTransId="{18E64520-85A4-4B3C-A515-EC62E52FB2D3}"/>
    <dgm:cxn modelId="{644CA55C-9BF0-48E6-B45A-B51B9440E345}" srcId="{F3DCB57D-75B3-4220-B95F-1F89B56A85BB}" destId="{BBF8A347-FC33-4CF7-BA40-40A84F98AA1F}" srcOrd="0" destOrd="0" parTransId="{3C8CE185-DBE0-42F8-8915-6A4FC0E567BD}" sibTransId="{54844A42-2249-4B96-ACF9-F9B83A7EDF7E}"/>
    <dgm:cxn modelId="{E14B87B0-0B35-4840-B550-C73A30017D04}" type="presOf" srcId="{72423467-00F8-4220-82D1-11B33AB12AF1}" destId="{617C7B3C-392A-4833-B28C-1BE513D9D31A}" srcOrd="0" destOrd="0" presId="urn:microsoft.com/office/officeart/2005/8/layout/chevron2"/>
    <dgm:cxn modelId="{59D636B0-1E6A-4DD6-B71E-63FA2BE4B6EE}" type="presOf" srcId="{26B46CEB-3D7B-48A4-8256-C09DC3149D53}" destId="{A0ECF2B5-2D89-4AC0-8C0D-67E130B0799E}" srcOrd="0" destOrd="0" presId="urn:microsoft.com/office/officeart/2005/8/layout/chevron2"/>
    <dgm:cxn modelId="{E18A6014-97D3-45B2-B613-D91214D09166}" srcId="{E403D576-1CB7-4724-BDB1-B783D9405F97}" destId="{F3DCB57D-75B3-4220-B95F-1F89B56A85BB}" srcOrd="1" destOrd="0" parTransId="{7A4D2A0E-C779-412F-AEB7-D4E9AEA5D285}" sibTransId="{04D59329-B506-4588-902A-7E6BB6DE4740}"/>
    <dgm:cxn modelId="{FF5E7D6F-B938-4B57-ADC3-16837F82D71E}" type="presParOf" srcId="{DFBF6E3D-8223-4AD1-9AF8-E6587C4A1585}" destId="{D190D0BD-1652-4EB5-BDFB-0E3A4024A0A9}" srcOrd="0" destOrd="0" presId="urn:microsoft.com/office/officeart/2005/8/layout/chevron2"/>
    <dgm:cxn modelId="{7AE1A475-414F-4611-B3DC-1F4D496BE9EE}" type="presParOf" srcId="{D190D0BD-1652-4EB5-BDFB-0E3A4024A0A9}" destId="{617C7B3C-392A-4833-B28C-1BE513D9D31A}" srcOrd="0" destOrd="0" presId="urn:microsoft.com/office/officeart/2005/8/layout/chevron2"/>
    <dgm:cxn modelId="{AECE2F8D-F88B-4656-9B99-15A243113325}" type="presParOf" srcId="{D190D0BD-1652-4EB5-BDFB-0E3A4024A0A9}" destId="{0571FE90-C138-491C-9E90-629730DC79BC}" srcOrd="1" destOrd="0" presId="urn:microsoft.com/office/officeart/2005/8/layout/chevron2"/>
    <dgm:cxn modelId="{0AA50FE2-B591-4AC4-8868-784CB3F4F14B}" type="presParOf" srcId="{DFBF6E3D-8223-4AD1-9AF8-E6587C4A1585}" destId="{1C86187A-0487-4EF6-B6B2-D4F132B2A1BD}" srcOrd="1" destOrd="0" presId="urn:microsoft.com/office/officeart/2005/8/layout/chevron2"/>
    <dgm:cxn modelId="{EC67E086-5C51-45DA-910D-E8AC7FAC7A72}" type="presParOf" srcId="{DFBF6E3D-8223-4AD1-9AF8-E6587C4A1585}" destId="{8EA724FF-5331-4A0A-BE57-A269A6D1291A}" srcOrd="2" destOrd="0" presId="urn:microsoft.com/office/officeart/2005/8/layout/chevron2"/>
    <dgm:cxn modelId="{F9BDE002-CA64-4A81-96A6-1B30CDE4C995}" type="presParOf" srcId="{8EA724FF-5331-4A0A-BE57-A269A6D1291A}" destId="{476C6BE2-0AF2-4A81-B75D-E74B966BD362}" srcOrd="0" destOrd="0" presId="urn:microsoft.com/office/officeart/2005/8/layout/chevron2"/>
    <dgm:cxn modelId="{0E76148C-1079-48D1-9BD9-31AEE9784E5A}" type="presParOf" srcId="{8EA724FF-5331-4A0A-BE57-A269A6D1291A}" destId="{4BB9C89B-71DC-427C-A285-FA626244E516}" srcOrd="1" destOrd="0" presId="urn:microsoft.com/office/officeart/2005/8/layout/chevron2"/>
    <dgm:cxn modelId="{8C2B6E97-C839-4408-9BA9-84419AF3C047}" type="presParOf" srcId="{DFBF6E3D-8223-4AD1-9AF8-E6587C4A1585}" destId="{6F4D98A6-7674-4647-AFC0-D9E957D955DE}" srcOrd="3" destOrd="0" presId="urn:microsoft.com/office/officeart/2005/8/layout/chevron2"/>
    <dgm:cxn modelId="{C167708B-56E6-4E94-A363-C0DACF96AACC}" type="presParOf" srcId="{DFBF6E3D-8223-4AD1-9AF8-E6587C4A1585}" destId="{87CAEA97-E0FA-431D-BEFA-6CD3C8653CB8}" srcOrd="4" destOrd="0" presId="urn:microsoft.com/office/officeart/2005/8/layout/chevron2"/>
    <dgm:cxn modelId="{CB7A81F1-D61E-4056-A4F0-FEBB79CB44C5}" type="presParOf" srcId="{87CAEA97-E0FA-431D-BEFA-6CD3C8653CB8}" destId="{59341C2A-91EE-41E9-91B0-819BD48383FF}" srcOrd="0" destOrd="0" presId="urn:microsoft.com/office/officeart/2005/8/layout/chevron2"/>
    <dgm:cxn modelId="{427920D7-7A78-4468-BF5A-539A794E9368}" type="presParOf" srcId="{87CAEA97-E0FA-431D-BEFA-6CD3C8653CB8}" destId="{A0ECF2B5-2D89-4AC0-8C0D-67E130B079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420FCE-B3F1-423D-BE24-AF9AA09A7C1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42648-95AD-42B1-B8AF-7D7B4FE48349}">
      <dgm:prSet phldrT="[Text]"/>
      <dgm:spPr/>
      <dgm:t>
        <a:bodyPr/>
        <a:lstStyle/>
        <a:p>
          <a:r>
            <a:rPr lang="en-US" dirty="0" smtClean="0"/>
            <a:t>Common drugs of abuse</a:t>
          </a:r>
          <a:endParaRPr lang="en-US" dirty="0"/>
        </a:p>
      </dgm:t>
    </dgm:pt>
    <dgm:pt modelId="{04CF9D24-9A17-4A97-B319-1B0C7016D874}" type="parTrans" cxnId="{A09B6EAA-66C6-4566-BE9A-2B26C9E80255}">
      <dgm:prSet/>
      <dgm:spPr/>
      <dgm:t>
        <a:bodyPr/>
        <a:lstStyle/>
        <a:p>
          <a:endParaRPr lang="en-US"/>
        </a:p>
      </dgm:t>
    </dgm:pt>
    <dgm:pt modelId="{1EA91BEC-9E86-43B9-AB71-AE85F605F0F9}" type="sibTrans" cxnId="{A09B6EAA-66C6-4566-BE9A-2B26C9E80255}">
      <dgm:prSet/>
      <dgm:spPr/>
      <dgm:t>
        <a:bodyPr/>
        <a:lstStyle/>
        <a:p>
          <a:endParaRPr lang="en-US"/>
        </a:p>
      </dgm:t>
    </dgm:pt>
    <dgm:pt modelId="{EB042871-8A09-4649-AB15-6E128B92B069}">
      <dgm:prSet phldrT="[Text]"/>
      <dgm:spPr/>
      <dgm:t>
        <a:bodyPr/>
        <a:lstStyle/>
        <a:p>
          <a:r>
            <a:rPr lang="en-US" dirty="0" smtClean="0"/>
            <a:t>PCP, phencyclidine-an angel dust and ketamine, special K are antagonist at glutamate NMDA receptors</a:t>
          </a:r>
          <a:endParaRPr lang="en-US" dirty="0"/>
        </a:p>
      </dgm:t>
    </dgm:pt>
    <dgm:pt modelId="{136CC155-1896-4E00-86EA-BE72DE7B83A4}" type="parTrans" cxnId="{D1C6D884-3126-4E86-8691-DC573E7C7338}">
      <dgm:prSet/>
      <dgm:spPr/>
      <dgm:t>
        <a:bodyPr/>
        <a:lstStyle/>
        <a:p>
          <a:endParaRPr lang="en-US"/>
        </a:p>
      </dgm:t>
    </dgm:pt>
    <dgm:pt modelId="{53CC6A4A-429C-48DB-9594-F751F4F06D01}" type="sibTrans" cxnId="{D1C6D884-3126-4E86-8691-DC573E7C7338}">
      <dgm:prSet/>
      <dgm:spPr/>
      <dgm:t>
        <a:bodyPr/>
        <a:lstStyle/>
        <a:p>
          <a:endParaRPr lang="en-US"/>
        </a:p>
      </dgm:t>
    </dgm:pt>
    <dgm:pt modelId="{8B0CB42E-B061-4DD3-BED1-7237459AA754}">
      <dgm:prSet phldrT="[Text]"/>
      <dgm:spPr/>
      <dgm:t>
        <a:bodyPr/>
        <a:lstStyle/>
        <a:p>
          <a:r>
            <a:rPr lang="en-US" dirty="0" smtClean="0"/>
            <a:t>overdose</a:t>
          </a:r>
          <a:endParaRPr lang="en-US" dirty="0"/>
        </a:p>
      </dgm:t>
    </dgm:pt>
    <dgm:pt modelId="{286A29CF-0F57-425B-B741-28A06293BB4F}" type="parTrans" cxnId="{E2A70C8B-4507-4ABC-B1A8-FBD361BA82B2}">
      <dgm:prSet/>
      <dgm:spPr/>
      <dgm:t>
        <a:bodyPr/>
        <a:lstStyle/>
        <a:p>
          <a:endParaRPr lang="en-US"/>
        </a:p>
      </dgm:t>
    </dgm:pt>
    <dgm:pt modelId="{7546FAF9-41E7-4E0C-9A11-EFFB398E927D}" type="sibTrans" cxnId="{E2A70C8B-4507-4ABC-B1A8-FBD361BA82B2}">
      <dgm:prSet/>
      <dgm:spPr/>
      <dgm:t>
        <a:bodyPr/>
        <a:lstStyle/>
        <a:p>
          <a:endParaRPr lang="en-US"/>
        </a:p>
      </dgm:t>
    </dgm:pt>
    <dgm:pt modelId="{9962CDF5-9050-4D4E-AFB7-60A7CC5C29B4}">
      <dgm:prSet phldrT="[Text]"/>
      <dgm:spPr/>
      <dgm:t>
        <a:bodyPr/>
        <a:lstStyle/>
        <a:p>
          <a:r>
            <a:rPr lang="en-US" dirty="0" smtClean="0"/>
            <a:t>Horizontal and vertical nystagmus, hypertension and seizers</a:t>
          </a:r>
          <a:endParaRPr lang="en-US" dirty="0"/>
        </a:p>
      </dgm:t>
    </dgm:pt>
    <dgm:pt modelId="{D5BF8263-E864-4333-B0C5-B0D228FF8DCC}" type="parTrans" cxnId="{DC391A3C-897F-4AF1-8C20-8F2DD5CC6ED3}">
      <dgm:prSet/>
      <dgm:spPr/>
      <dgm:t>
        <a:bodyPr/>
        <a:lstStyle/>
        <a:p>
          <a:endParaRPr lang="en-US"/>
        </a:p>
      </dgm:t>
    </dgm:pt>
    <dgm:pt modelId="{E4C1F2D9-ECF1-492E-A2D8-BA1FB5D8EE58}" type="sibTrans" cxnId="{DC391A3C-897F-4AF1-8C20-8F2DD5CC6ED3}">
      <dgm:prSet/>
      <dgm:spPr/>
      <dgm:t>
        <a:bodyPr/>
        <a:lstStyle/>
        <a:p>
          <a:endParaRPr lang="en-US"/>
        </a:p>
      </dgm:t>
    </dgm:pt>
    <dgm:pt modelId="{B7EE9803-3760-4D06-962A-8EA2AD26A4BB}">
      <dgm:prSet phldrT="[Text]"/>
      <dgm:spPr/>
      <dgm:t>
        <a:bodyPr/>
        <a:lstStyle/>
        <a:p>
          <a:r>
            <a:rPr lang="en-US" dirty="0" smtClean="0"/>
            <a:t>Rx</a:t>
          </a:r>
          <a:endParaRPr lang="en-US" dirty="0"/>
        </a:p>
      </dgm:t>
    </dgm:pt>
    <dgm:pt modelId="{BCD078FF-0047-4C28-A839-976E68D18D3F}" type="parTrans" cxnId="{922F9A66-4DC3-474A-81AC-54ADB77D1457}">
      <dgm:prSet/>
      <dgm:spPr/>
      <dgm:t>
        <a:bodyPr/>
        <a:lstStyle/>
        <a:p>
          <a:endParaRPr lang="en-US"/>
        </a:p>
      </dgm:t>
    </dgm:pt>
    <dgm:pt modelId="{97085F85-31F3-406A-9796-D84326393125}" type="sibTrans" cxnId="{922F9A66-4DC3-474A-81AC-54ADB77D1457}">
      <dgm:prSet/>
      <dgm:spPr/>
      <dgm:t>
        <a:bodyPr/>
        <a:lstStyle/>
        <a:p>
          <a:endParaRPr lang="en-US"/>
        </a:p>
      </dgm:t>
    </dgm:pt>
    <dgm:pt modelId="{CEC80DB7-0808-431E-85DA-9100B26E2286}">
      <dgm:prSet phldrT="[Text]"/>
      <dgm:spPr/>
      <dgm:t>
        <a:bodyPr/>
        <a:lstStyle/>
        <a:p>
          <a:r>
            <a:rPr lang="en-US" dirty="0" err="1" smtClean="0"/>
            <a:t>Parentral</a:t>
          </a:r>
          <a:r>
            <a:rPr lang="en-US" dirty="0" smtClean="0"/>
            <a:t> benzodiazepines are used to Curb CNS excitation.</a:t>
          </a:r>
          <a:endParaRPr lang="en-US" dirty="0"/>
        </a:p>
      </dgm:t>
    </dgm:pt>
    <dgm:pt modelId="{ACF8AD85-75CE-47A3-81BC-1276F26568F1}" type="parTrans" cxnId="{E4F0360E-B945-40E3-A3C4-070A0B09FA32}">
      <dgm:prSet/>
      <dgm:spPr/>
      <dgm:t>
        <a:bodyPr/>
        <a:lstStyle/>
        <a:p>
          <a:endParaRPr lang="en-US"/>
        </a:p>
      </dgm:t>
    </dgm:pt>
    <dgm:pt modelId="{76B9F395-C53B-4DB0-B84C-D1E240D380D4}" type="sibTrans" cxnId="{E4F0360E-B945-40E3-A3C4-070A0B09FA32}">
      <dgm:prSet/>
      <dgm:spPr/>
      <dgm:t>
        <a:bodyPr/>
        <a:lstStyle/>
        <a:p>
          <a:endParaRPr lang="en-US"/>
        </a:p>
      </dgm:t>
    </dgm:pt>
    <dgm:pt modelId="{A6C1FEAE-63A2-44B9-A1CA-A2A688BD8FCF}" type="pres">
      <dgm:prSet presAssocID="{64420FCE-B3F1-423D-BE24-AF9AA09A7C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03C25D-F407-4ED2-A5AF-9B503BB8FE50}" type="pres">
      <dgm:prSet presAssocID="{E0742648-95AD-42B1-B8AF-7D7B4FE48349}" presName="composite" presStyleCnt="0"/>
      <dgm:spPr/>
    </dgm:pt>
    <dgm:pt modelId="{F6B2DBD6-9743-42A0-8A83-232BC8DF729F}" type="pres">
      <dgm:prSet presAssocID="{E0742648-95AD-42B1-B8AF-7D7B4FE483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BFDF7-AD56-47B0-A99B-41706EB384DE}" type="pres">
      <dgm:prSet presAssocID="{E0742648-95AD-42B1-B8AF-7D7B4FE4834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0154B-CB3E-4AF1-8941-5D8E2B0067F2}" type="pres">
      <dgm:prSet presAssocID="{1EA91BEC-9E86-43B9-AB71-AE85F605F0F9}" presName="sp" presStyleCnt="0"/>
      <dgm:spPr/>
    </dgm:pt>
    <dgm:pt modelId="{29D28CFB-4DE6-40FF-95E9-B08384D1226C}" type="pres">
      <dgm:prSet presAssocID="{8B0CB42E-B061-4DD3-BED1-7237459AA754}" presName="composite" presStyleCnt="0"/>
      <dgm:spPr/>
    </dgm:pt>
    <dgm:pt modelId="{266BB419-3338-4105-B6CC-E55E55DEC3C1}" type="pres">
      <dgm:prSet presAssocID="{8B0CB42E-B061-4DD3-BED1-7237459AA7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AA78E-0A7A-4FE0-B6AF-70E3A2811CD7}" type="pres">
      <dgm:prSet presAssocID="{8B0CB42E-B061-4DD3-BED1-7237459AA7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D912A-CCC4-41D6-9C7C-79E2E1A123C1}" type="pres">
      <dgm:prSet presAssocID="{7546FAF9-41E7-4E0C-9A11-EFFB398E927D}" presName="sp" presStyleCnt="0"/>
      <dgm:spPr/>
    </dgm:pt>
    <dgm:pt modelId="{00F17D2B-5F05-4E86-95A8-9512BC9C4E25}" type="pres">
      <dgm:prSet presAssocID="{B7EE9803-3760-4D06-962A-8EA2AD26A4BB}" presName="composite" presStyleCnt="0"/>
      <dgm:spPr/>
    </dgm:pt>
    <dgm:pt modelId="{F40887C0-1402-435F-A78E-10B7C24AAB3A}" type="pres">
      <dgm:prSet presAssocID="{B7EE9803-3760-4D06-962A-8EA2AD26A4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46980-AA26-42F7-B339-AA40F73C3B26}" type="pres">
      <dgm:prSet presAssocID="{B7EE9803-3760-4D06-962A-8EA2AD26A4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51CCF-3D92-4467-A9EC-62E7ABF0C3D6}" type="presOf" srcId="{B7EE9803-3760-4D06-962A-8EA2AD26A4BB}" destId="{F40887C0-1402-435F-A78E-10B7C24AAB3A}" srcOrd="0" destOrd="0" presId="urn:microsoft.com/office/officeart/2005/8/layout/chevron2"/>
    <dgm:cxn modelId="{41FE3A0C-DC5D-4312-892A-111C1C5B6A85}" type="presOf" srcId="{E0742648-95AD-42B1-B8AF-7D7B4FE48349}" destId="{F6B2DBD6-9743-42A0-8A83-232BC8DF729F}" srcOrd="0" destOrd="0" presId="urn:microsoft.com/office/officeart/2005/8/layout/chevron2"/>
    <dgm:cxn modelId="{C6E356FC-C2A0-4B5C-933A-73790CB00908}" type="presOf" srcId="{8B0CB42E-B061-4DD3-BED1-7237459AA754}" destId="{266BB419-3338-4105-B6CC-E55E55DEC3C1}" srcOrd="0" destOrd="0" presId="urn:microsoft.com/office/officeart/2005/8/layout/chevron2"/>
    <dgm:cxn modelId="{E2A70C8B-4507-4ABC-B1A8-FBD361BA82B2}" srcId="{64420FCE-B3F1-423D-BE24-AF9AA09A7C17}" destId="{8B0CB42E-B061-4DD3-BED1-7237459AA754}" srcOrd="1" destOrd="0" parTransId="{286A29CF-0F57-425B-B741-28A06293BB4F}" sibTransId="{7546FAF9-41E7-4E0C-9A11-EFFB398E927D}"/>
    <dgm:cxn modelId="{1E351C88-8689-4F9D-845F-90EA920DB161}" type="presOf" srcId="{64420FCE-B3F1-423D-BE24-AF9AA09A7C17}" destId="{A6C1FEAE-63A2-44B9-A1CA-A2A688BD8FCF}" srcOrd="0" destOrd="0" presId="urn:microsoft.com/office/officeart/2005/8/layout/chevron2"/>
    <dgm:cxn modelId="{922F9A66-4DC3-474A-81AC-54ADB77D1457}" srcId="{64420FCE-B3F1-423D-BE24-AF9AA09A7C17}" destId="{B7EE9803-3760-4D06-962A-8EA2AD26A4BB}" srcOrd="2" destOrd="0" parTransId="{BCD078FF-0047-4C28-A839-976E68D18D3F}" sibTransId="{97085F85-31F3-406A-9796-D84326393125}"/>
    <dgm:cxn modelId="{A09B6EAA-66C6-4566-BE9A-2B26C9E80255}" srcId="{64420FCE-B3F1-423D-BE24-AF9AA09A7C17}" destId="{E0742648-95AD-42B1-B8AF-7D7B4FE48349}" srcOrd="0" destOrd="0" parTransId="{04CF9D24-9A17-4A97-B319-1B0C7016D874}" sibTransId="{1EA91BEC-9E86-43B9-AB71-AE85F605F0F9}"/>
    <dgm:cxn modelId="{D1C6D884-3126-4E86-8691-DC573E7C7338}" srcId="{E0742648-95AD-42B1-B8AF-7D7B4FE48349}" destId="{EB042871-8A09-4649-AB15-6E128B92B069}" srcOrd="0" destOrd="0" parTransId="{136CC155-1896-4E00-86EA-BE72DE7B83A4}" sibTransId="{53CC6A4A-429C-48DB-9594-F751F4F06D01}"/>
    <dgm:cxn modelId="{DC391A3C-897F-4AF1-8C20-8F2DD5CC6ED3}" srcId="{8B0CB42E-B061-4DD3-BED1-7237459AA754}" destId="{9962CDF5-9050-4D4E-AFB7-60A7CC5C29B4}" srcOrd="0" destOrd="0" parTransId="{D5BF8263-E864-4333-B0C5-B0D228FF8DCC}" sibTransId="{E4C1F2D9-ECF1-492E-A2D8-BA1FB5D8EE58}"/>
    <dgm:cxn modelId="{E4F0360E-B945-40E3-A3C4-070A0B09FA32}" srcId="{B7EE9803-3760-4D06-962A-8EA2AD26A4BB}" destId="{CEC80DB7-0808-431E-85DA-9100B26E2286}" srcOrd="0" destOrd="0" parTransId="{ACF8AD85-75CE-47A3-81BC-1276F26568F1}" sibTransId="{76B9F395-C53B-4DB0-B84C-D1E240D380D4}"/>
    <dgm:cxn modelId="{66932728-93F2-45E6-8617-F3BAB2293CBA}" type="presOf" srcId="{CEC80DB7-0808-431E-85DA-9100B26E2286}" destId="{59A46980-AA26-42F7-B339-AA40F73C3B26}" srcOrd="0" destOrd="0" presId="urn:microsoft.com/office/officeart/2005/8/layout/chevron2"/>
    <dgm:cxn modelId="{C36AD12B-DC8C-42B0-B145-1FD899DFC6D1}" type="presOf" srcId="{9962CDF5-9050-4D4E-AFB7-60A7CC5C29B4}" destId="{70DAA78E-0A7A-4FE0-B6AF-70E3A2811CD7}" srcOrd="0" destOrd="0" presId="urn:microsoft.com/office/officeart/2005/8/layout/chevron2"/>
    <dgm:cxn modelId="{0EA62983-3373-4776-8FB0-9BAD1FF55B79}" type="presOf" srcId="{EB042871-8A09-4649-AB15-6E128B92B069}" destId="{806BFDF7-AD56-47B0-A99B-41706EB384DE}" srcOrd="0" destOrd="0" presId="urn:microsoft.com/office/officeart/2005/8/layout/chevron2"/>
    <dgm:cxn modelId="{86A3AFB8-025B-42B1-8F60-E95701E539A1}" type="presParOf" srcId="{A6C1FEAE-63A2-44B9-A1CA-A2A688BD8FCF}" destId="{6003C25D-F407-4ED2-A5AF-9B503BB8FE50}" srcOrd="0" destOrd="0" presId="urn:microsoft.com/office/officeart/2005/8/layout/chevron2"/>
    <dgm:cxn modelId="{0BF3105C-19FB-457F-A246-2DDDF898778A}" type="presParOf" srcId="{6003C25D-F407-4ED2-A5AF-9B503BB8FE50}" destId="{F6B2DBD6-9743-42A0-8A83-232BC8DF729F}" srcOrd="0" destOrd="0" presId="urn:microsoft.com/office/officeart/2005/8/layout/chevron2"/>
    <dgm:cxn modelId="{F25BC3A2-1C94-4EE3-B243-44A475CD9AF8}" type="presParOf" srcId="{6003C25D-F407-4ED2-A5AF-9B503BB8FE50}" destId="{806BFDF7-AD56-47B0-A99B-41706EB384DE}" srcOrd="1" destOrd="0" presId="urn:microsoft.com/office/officeart/2005/8/layout/chevron2"/>
    <dgm:cxn modelId="{DF953E9A-C944-444B-B1F3-A4069EFFB370}" type="presParOf" srcId="{A6C1FEAE-63A2-44B9-A1CA-A2A688BD8FCF}" destId="{3C30154B-CB3E-4AF1-8941-5D8E2B0067F2}" srcOrd="1" destOrd="0" presId="urn:microsoft.com/office/officeart/2005/8/layout/chevron2"/>
    <dgm:cxn modelId="{33BCABB5-3DC6-4BBC-8F67-4C991A5A862B}" type="presParOf" srcId="{A6C1FEAE-63A2-44B9-A1CA-A2A688BD8FCF}" destId="{29D28CFB-4DE6-40FF-95E9-B08384D1226C}" srcOrd="2" destOrd="0" presId="urn:microsoft.com/office/officeart/2005/8/layout/chevron2"/>
    <dgm:cxn modelId="{F97E8AA0-29A9-4629-A059-2392C9DDE754}" type="presParOf" srcId="{29D28CFB-4DE6-40FF-95E9-B08384D1226C}" destId="{266BB419-3338-4105-B6CC-E55E55DEC3C1}" srcOrd="0" destOrd="0" presId="urn:microsoft.com/office/officeart/2005/8/layout/chevron2"/>
    <dgm:cxn modelId="{F6325E09-6B4E-440D-81A0-D8DF113F99C9}" type="presParOf" srcId="{29D28CFB-4DE6-40FF-95E9-B08384D1226C}" destId="{70DAA78E-0A7A-4FE0-B6AF-70E3A2811CD7}" srcOrd="1" destOrd="0" presId="urn:microsoft.com/office/officeart/2005/8/layout/chevron2"/>
    <dgm:cxn modelId="{99CE04D4-A240-49F9-BCC8-E4BC7B2B540F}" type="presParOf" srcId="{A6C1FEAE-63A2-44B9-A1CA-A2A688BD8FCF}" destId="{526D912A-CCC4-41D6-9C7C-79E2E1A123C1}" srcOrd="3" destOrd="0" presId="urn:microsoft.com/office/officeart/2005/8/layout/chevron2"/>
    <dgm:cxn modelId="{F741F534-5E54-4132-9F86-2205E7E1147B}" type="presParOf" srcId="{A6C1FEAE-63A2-44B9-A1CA-A2A688BD8FCF}" destId="{00F17D2B-5F05-4E86-95A8-9512BC9C4E25}" srcOrd="4" destOrd="0" presId="urn:microsoft.com/office/officeart/2005/8/layout/chevron2"/>
    <dgm:cxn modelId="{75500B95-B38B-430C-B776-42338C01AFD5}" type="presParOf" srcId="{00F17D2B-5F05-4E86-95A8-9512BC9C4E25}" destId="{F40887C0-1402-435F-A78E-10B7C24AAB3A}" srcOrd="0" destOrd="0" presId="urn:microsoft.com/office/officeart/2005/8/layout/chevron2"/>
    <dgm:cxn modelId="{DDD6A309-6F60-468F-89F6-D68451120F7C}" type="presParOf" srcId="{00F17D2B-5F05-4E86-95A8-9512BC9C4E25}" destId="{59A46980-AA26-42F7-B339-AA40F73C3B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722716-D755-4B4F-B998-E9338507CF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5C7F9-6F41-42AC-AFFC-EDCE700E76D1}">
      <dgm:prSet phldrT="[Text]"/>
      <dgm:spPr/>
      <dgm:t>
        <a:bodyPr/>
        <a:lstStyle/>
        <a:p>
          <a:r>
            <a:rPr lang="en-US" dirty="0" smtClean="0"/>
            <a:t>Anesthetics</a:t>
          </a:r>
          <a:endParaRPr lang="en-US" dirty="0"/>
        </a:p>
      </dgm:t>
    </dgm:pt>
    <dgm:pt modelId="{D75E9B1B-DF6A-4985-B25B-65270BBB4589}" type="parTrans" cxnId="{2CFE2D07-B625-4D81-B602-EE6E36B2E637}">
      <dgm:prSet/>
      <dgm:spPr/>
      <dgm:t>
        <a:bodyPr/>
        <a:lstStyle/>
        <a:p>
          <a:endParaRPr lang="en-US"/>
        </a:p>
      </dgm:t>
    </dgm:pt>
    <dgm:pt modelId="{03EB86AF-A898-4C8E-98E0-B59B100EA1B7}" type="sibTrans" cxnId="{2CFE2D07-B625-4D81-B602-EE6E36B2E637}">
      <dgm:prSet/>
      <dgm:spPr/>
      <dgm:t>
        <a:bodyPr/>
        <a:lstStyle/>
        <a:p>
          <a:endParaRPr lang="en-US"/>
        </a:p>
      </dgm:t>
    </dgm:pt>
    <dgm:pt modelId="{B8E092D6-55E0-4DBD-BD63-19DEB4AA7A0C}">
      <dgm:prSet phldrT="[Text]"/>
      <dgm:spPr/>
      <dgm:t>
        <a:bodyPr/>
        <a:lstStyle/>
        <a:p>
          <a:r>
            <a:rPr lang="en-US" dirty="0" smtClean="0"/>
            <a:t>Euphoria and disinhibition</a:t>
          </a:r>
          <a:endParaRPr lang="en-US" dirty="0"/>
        </a:p>
      </dgm:t>
    </dgm:pt>
    <dgm:pt modelId="{4219BB2A-410F-4A38-954F-2E029BFD3FA6}" type="parTrans" cxnId="{4ABE237D-650A-45A6-AB64-578384DE2714}">
      <dgm:prSet/>
      <dgm:spPr/>
      <dgm:t>
        <a:bodyPr/>
        <a:lstStyle/>
        <a:p>
          <a:endParaRPr lang="en-US"/>
        </a:p>
      </dgm:t>
    </dgm:pt>
    <dgm:pt modelId="{6F0D14B5-D646-4A12-AB39-A6844A3FDB80}" type="sibTrans" cxnId="{4ABE237D-650A-45A6-AB64-578384DE2714}">
      <dgm:prSet/>
      <dgm:spPr/>
      <dgm:t>
        <a:bodyPr/>
        <a:lstStyle/>
        <a:p>
          <a:endParaRPr lang="en-US"/>
        </a:p>
      </dgm:t>
    </dgm:pt>
    <dgm:pt modelId="{4F3FADBC-EEF3-4F0C-88CD-94C8E193BF06}">
      <dgm:prSet phldrT="[Text]"/>
      <dgm:spPr/>
      <dgm:t>
        <a:bodyPr/>
        <a:lstStyle/>
        <a:p>
          <a:r>
            <a:rPr lang="en-US" dirty="0" smtClean="0"/>
            <a:t>Industrial solvents </a:t>
          </a:r>
          <a:endParaRPr lang="en-US" dirty="0"/>
        </a:p>
      </dgm:t>
    </dgm:pt>
    <dgm:pt modelId="{08330F57-A5D1-4611-99A5-D50A60E538B1}" type="parTrans" cxnId="{13026D6D-643A-4DA6-AC59-F7940AF77900}">
      <dgm:prSet/>
      <dgm:spPr/>
      <dgm:t>
        <a:bodyPr/>
        <a:lstStyle/>
        <a:p>
          <a:endParaRPr lang="en-US"/>
        </a:p>
      </dgm:t>
    </dgm:pt>
    <dgm:pt modelId="{C5247621-8823-4310-8DBF-17B9F0C2F2A6}" type="sibTrans" cxnId="{13026D6D-643A-4DA6-AC59-F7940AF77900}">
      <dgm:prSet/>
      <dgm:spPr/>
      <dgm:t>
        <a:bodyPr/>
        <a:lstStyle/>
        <a:p>
          <a:endParaRPr lang="en-US"/>
        </a:p>
      </dgm:t>
    </dgm:pt>
    <dgm:pt modelId="{EC24F93B-2AEE-4432-9C31-7F84589A1F71}">
      <dgm:prSet phldrT="[Text]"/>
      <dgm:spPr/>
      <dgm:t>
        <a:bodyPr/>
        <a:lstStyle/>
        <a:p>
          <a:r>
            <a:rPr lang="en-US" dirty="0" smtClean="0"/>
            <a:t>Rubber cement, shoe polish, glues</a:t>
          </a:r>
          <a:endParaRPr lang="en-US" dirty="0"/>
        </a:p>
      </dgm:t>
    </dgm:pt>
    <dgm:pt modelId="{EE57BF17-0422-484E-9F82-21CAF43B15A7}" type="parTrans" cxnId="{BA5DC69B-CED3-479D-A9BE-9A2450E350DF}">
      <dgm:prSet/>
      <dgm:spPr/>
      <dgm:t>
        <a:bodyPr/>
        <a:lstStyle/>
        <a:p>
          <a:endParaRPr lang="en-US"/>
        </a:p>
      </dgm:t>
    </dgm:pt>
    <dgm:pt modelId="{4663F847-D21F-48CB-B790-03BEE538B797}" type="sibTrans" cxnId="{BA5DC69B-CED3-479D-A9BE-9A2450E350DF}">
      <dgm:prSet/>
      <dgm:spPr/>
      <dgm:t>
        <a:bodyPr/>
        <a:lstStyle/>
        <a:p>
          <a:endParaRPr lang="en-US"/>
        </a:p>
      </dgm:t>
    </dgm:pt>
    <dgm:pt modelId="{3103EF95-4B4C-478F-97BB-2FDC261D9275}">
      <dgm:prSet phldrT="[Text]"/>
      <dgm:spPr/>
      <dgm:t>
        <a:bodyPr/>
        <a:lstStyle/>
        <a:p>
          <a:r>
            <a:rPr lang="en-US" dirty="0" err="1" smtClean="0"/>
            <a:t>Childern</a:t>
          </a:r>
          <a:r>
            <a:rPr lang="en-US" dirty="0" smtClean="0"/>
            <a:t> and early adults</a:t>
          </a:r>
          <a:endParaRPr lang="en-US" dirty="0"/>
        </a:p>
      </dgm:t>
    </dgm:pt>
    <dgm:pt modelId="{0CEC41F2-1607-4E28-ADBD-622BA7569C20}" type="parTrans" cxnId="{2F223919-1F9C-48B0-A067-C298D55CA6E2}">
      <dgm:prSet/>
      <dgm:spPr/>
      <dgm:t>
        <a:bodyPr/>
        <a:lstStyle/>
        <a:p>
          <a:endParaRPr lang="en-US"/>
        </a:p>
      </dgm:t>
    </dgm:pt>
    <dgm:pt modelId="{A918815B-FEAF-4688-A2A7-ABBD92D242DC}" type="sibTrans" cxnId="{2F223919-1F9C-48B0-A067-C298D55CA6E2}">
      <dgm:prSet/>
      <dgm:spPr/>
      <dgm:t>
        <a:bodyPr/>
        <a:lstStyle/>
        <a:p>
          <a:endParaRPr lang="en-US"/>
        </a:p>
      </dgm:t>
    </dgm:pt>
    <dgm:pt modelId="{CA8F5907-C62C-4CF5-B085-21937C8299B4}">
      <dgm:prSet phldrT="[Text]"/>
      <dgm:spPr/>
      <dgm:t>
        <a:bodyPr/>
        <a:lstStyle/>
        <a:p>
          <a:r>
            <a:rPr lang="en-US" dirty="0" smtClean="0"/>
            <a:t>Organic Nitrates</a:t>
          </a:r>
          <a:endParaRPr lang="en-US" dirty="0"/>
        </a:p>
      </dgm:t>
    </dgm:pt>
    <dgm:pt modelId="{086EF95F-97F1-41C9-A85F-DFC07932ECBC}" type="parTrans" cxnId="{31423A13-5E47-4EDA-AF95-DF99A85A0EE1}">
      <dgm:prSet/>
      <dgm:spPr/>
      <dgm:t>
        <a:bodyPr/>
        <a:lstStyle/>
        <a:p>
          <a:endParaRPr lang="en-US"/>
        </a:p>
      </dgm:t>
    </dgm:pt>
    <dgm:pt modelId="{C3C4BDB8-2F2D-4EE8-8574-FC3C9DB68345}" type="sibTrans" cxnId="{31423A13-5E47-4EDA-AF95-DF99A85A0EE1}">
      <dgm:prSet/>
      <dgm:spPr/>
      <dgm:t>
        <a:bodyPr/>
        <a:lstStyle/>
        <a:p>
          <a:endParaRPr lang="en-US"/>
        </a:p>
      </dgm:t>
    </dgm:pt>
    <dgm:pt modelId="{72FB314D-F666-4BFD-B764-C9B9156468E9}">
      <dgm:prSet phldrT="[Text]"/>
      <dgm:spPr/>
      <dgm:t>
        <a:bodyPr/>
        <a:lstStyle/>
        <a:p>
          <a:r>
            <a:rPr lang="en-US" dirty="0" smtClean="0"/>
            <a:t>Amyl nitrite, isobutyl nitrite</a:t>
          </a:r>
          <a:endParaRPr lang="en-US" dirty="0"/>
        </a:p>
      </dgm:t>
    </dgm:pt>
    <dgm:pt modelId="{EDC0D3C1-B0E0-4BDD-BB23-5D50754DDA49}" type="parTrans" cxnId="{8F1B202A-8F3D-4594-A826-A1DDA4910E09}">
      <dgm:prSet/>
      <dgm:spPr/>
      <dgm:t>
        <a:bodyPr/>
        <a:lstStyle/>
        <a:p>
          <a:endParaRPr lang="en-US"/>
        </a:p>
      </dgm:t>
    </dgm:pt>
    <dgm:pt modelId="{E8A44F07-F4BA-4586-A737-1C370B01A9E0}" type="sibTrans" cxnId="{8F1B202A-8F3D-4594-A826-A1DDA4910E09}">
      <dgm:prSet/>
      <dgm:spPr/>
      <dgm:t>
        <a:bodyPr/>
        <a:lstStyle/>
        <a:p>
          <a:endParaRPr lang="en-US"/>
        </a:p>
      </dgm:t>
    </dgm:pt>
    <dgm:pt modelId="{94CAFC9E-F19E-454A-9271-87CA5DDF8075}">
      <dgm:prSet phldrT="[Text]"/>
      <dgm:spPr/>
      <dgm:t>
        <a:bodyPr/>
        <a:lstStyle/>
        <a:p>
          <a:r>
            <a:rPr lang="en-US" dirty="0" smtClean="0"/>
            <a:t>Dizziness, tachycardia, hypotension and flushing, </a:t>
          </a:r>
          <a:r>
            <a:rPr lang="en-US" dirty="0" err="1" smtClean="0"/>
            <a:t>methhemoglobinurea</a:t>
          </a:r>
          <a:endParaRPr lang="en-US" dirty="0"/>
        </a:p>
      </dgm:t>
    </dgm:pt>
    <dgm:pt modelId="{D4BD9D49-B62B-436F-A525-AD37D88B5EAB}" type="parTrans" cxnId="{D5ED80E8-0A41-43D5-902B-C32B22BEFEC5}">
      <dgm:prSet/>
      <dgm:spPr/>
      <dgm:t>
        <a:bodyPr/>
        <a:lstStyle/>
        <a:p>
          <a:endParaRPr lang="en-US"/>
        </a:p>
      </dgm:t>
    </dgm:pt>
    <dgm:pt modelId="{163EFED8-7B26-4AF7-833E-7A58D13BF949}" type="sibTrans" cxnId="{D5ED80E8-0A41-43D5-902B-C32B22BEFEC5}">
      <dgm:prSet/>
      <dgm:spPr/>
      <dgm:t>
        <a:bodyPr/>
        <a:lstStyle/>
        <a:p>
          <a:endParaRPr lang="en-US"/>
        </a:p>
      </dgm:t>
    </dgm:pt>
    <dgm:pt modelId="{BFB9BCED-5C4C-4F17-AFE5-8CAAF2B8D34F}">
      <dgm:prSet phldrT="[Text]"/>
      <dgm:spPr/>
      <dgm:t>
        <a:bodyPr/>
        <a:lstStyle/>
        <a:p>
          <a:r>
            <a:rPr lang="en-US" dirty="0" smtClean="0"/>
            <a:t>NO, chloroform, </a:t>
          </a:r>
          <a:r>
            <a:rPr lang="en-US" dirty="0" err="1" smtClean="0"/>
            <a:t>diethylether</a:t>
          </a:r>
          <a:endParaRPr lang="en-US" dirty="0"/>
        </a:p>
      </dgm:t>
    </dgm:pt>
    <dgm:pt modelId="{77CF5ECF-4D47-47B7-969B-EDBEFB6D9248}" type="parTrans" cxnId="{88686F07-A5CE-4E3F-B429-C01D5C727985}">
      <dgm:prSet/>
      <dgm:spPr/>
      <dgm:t>
        <a:bodyPr/>
        <a:lstStyle/>
        <a:p>
          <a:endParaRPr lang="en-US"/>
        </a:p>
      </dgm:t>
    </dgm:pt>
    <dgm:pt modelId="{44305744-4540-4BB2-AA28-94BC1EA378BC}" type="sibTrans" cxnId="{88686F07-A5CE-4E3F-B429-C01D5C727985}">
      <dgm:prSet/>
      <dgm:spPr/>
      <dgm:t>
        <a:bodyPr/>
        <a:lstStyle/>
        <a:p>
          <a:endParaRPr lang="en-US"/>
        </a:p>
      </dgm:t>
    </dgm:pt>
    <dgm:pt modelId="{F29AAB26-2000-4C36-BAEE-B8D138FBE4D8}">
      <dgm:prSet phldrT="[Text]"/>
      <dgm:spPr/>
      <dgm:t>
        <a:bodyPr/>
        <a:lstStyle/>
        <a:p>
          <a:r>
            <a:rPr lang="en-US" dirty="0" smtClean="0"/>
            <a:t>Effects judgement and loss of consciousness NO causes </a:t>
          </a:r>
          <a:r>
            <a:rPr lang="en-US" dirty="0" err="1" smtClean="0"/>
            <a:t>aphyxia</a:t>
          </a:r>
          <a:r>
            <a:rPr lang="en-US" dirty="0" smtClean="0"/>
            <a:t> and death</a:t>
          </a:r>
          <a:endParaRPr lang="en-US" dirty="0"/>
        </a:p>
      </dgm:t>
    </dgm:pt>
    <dgm:pt modelId="{C325EF7C-D5A2-4DC6-B479-7F4BF9B4F998}" type="parTrans" cxnId="{DFF5708B-4FF8-4F29-96BD-F403E8D0D4AB}">
      <dgm:prSet/>
      <dgm:spPr/>
      <dgm:t>
        <a:bodyPr/>
        <a:lstStyle/>
        <a:p>
          <a:endParaRPr lang="en-US"/>
        </a:p>
      </dgm:t>
    </dgm:pt>
    <dgm:pt modelId="{E89C7955-4FF9-4B6D-A421-337BC9028BC7}" type="sibTrans" cxnId="{DFF5708B-4FF8-4F29-96BD-F403E8D0D4AB}">
      <dgm:prSet/>
      <dgm:spPr/>
      <dgm:t>
        <a:bodyPr/>
        <a:lstStyle/>
        <a:p>
          <a:endParaRPr lang="en-US"/>
        </a:p>
      </dgm:t>
    </dgm:pt>
    <dgm:pt modelId="{8A91C74C-E89C-4F03-A84E-4C4A97AC2A48}">
      <dgm:prSet phldrT="[Text]"/>
      <dgm:spPr/>
      <dgm:t>
        <a:bodyPr/>
        <a:lstStyle/>
        <a:p>
          <a:r>
            <a:rPr lang="en-US" dirty="0" smtClean="0"/>
            <a:t>Active ingredient benzene, </a:t>
          </a:r>
          <a:r>
            <a:rPr lang="en-US" dirty="0" err="1" smtClean="0"/>
            <a:t>hexane,methyl</a:t>
          </a:r>
          <a:r>
            <a:rPr lang="en-US" dirty="0" smtClean="0"/>
            <a:t> ethyl </a:t>
          </a:r>
          <a:r>
            <a:rPr lang="en-US" dirty="0" err="1" smtClean="0"/>
            <a:t>ketone,trichloroethylene</a:t>
          </a:r>
          <a:endParaRPr lang="en-US" dirty="0"/>
        </a:p>
      </dgm:t>
    </dgm:pt>
    <dgm:pt modelId="{0C5A66B4-1ADA-4F89-82C1-9310D328C8DF}" type="parTrans" cxnId="{B4CFD36C-BE05-42F5-9E7E-8163517DA225}">
      <dgm:prSet/>
      <dgm:spPr/>
      <dgm:t>
        <a:bodyPr/>
        <a:lstStyle/>
        <a:p>
          <a:endParaRPr lang="en-US"/>
        </a:p>
      </dgm:t>
    </dgm:pt>
    <dgm:pt modelId="{2F10D0AD-0035-4577-975C-0270733BD6D8}" type="sibTrans" cxnId="{B4CFD36C-BE05-42F5-9E7E-8163517DA225}">
      <dgm:prSet/>
      <dgm:spPr/>
      <dgm:t>
        <a:bodyPr/>
        <a:lstStyle/>
        <a:p>
          <a:endParaRPr lang="en-US"/>
        </a:p>
      </dgm:t>
    </dgm:pt>
    <dgm:pt modelId="{01AF5C1F-C3D9-4472-AC86-8BCF8B5FA21C}">
      <dgm:prSet phldrT="[Text]"/>
      <dgm:spPr/>
      <dgm:t>
        <a:bodyPr/>
        <a:lstStyle/>
        <a:p>
          <a:r>
            <a:rPr lang="en-US" dirty="0" smtClean="0"/>
            <a:t>Toxic to liver, kidney, peripheral nerves, brain, </a:t>
          </a:r>
          <a:r>
            <a:rPr lang="en-US" dirty="0" err="1" smtClean="0"/>
            <a:t>bonemarrow</a:t>
          </a:r>
          <a:endParaRPr lang="en-US" dirty="0"/>
        </a:p>
      </dgm:t>
    </dgm:pt>
    <dgm:pt modelId="{F203696F-C44D-4F39-A898-1DBB3C1CB41A}" type="parTrans" cxnId="{D03AEA34-4E91-46EA-8C45-119CE5323372}">
      <dgm:prSet/>
      <dgm:spPr/>
      <dgm:t>
        <a:bodyPr/>
        <a:lstStyle/>
        <a:p>
          <a:endParaRPr lang="en-US"/>
        </a:p>
      </dgm:t>
    </dgm:pt>
    <dgm:pt modelId="{0BC0B091-3BB6-4967-969F-550253FF9DEE}" type="sibTrans" cxnId="{D03AEA34-4E91-46EA-8C45-119CE5323372}">
      <dgm:prSet/>
      <dgm:spPr/>
      <dgm:t>
        <a:bodyPr/>
        <a:lstStyle/>
        <a:p>
          <a:endParaRPr lang="en-US"/>
        </a:p>
      </dgm:t>
    </dgm:pt>
    <dgm:pt modelId="{889DC3CE-54D8-44A7-AB20-4F454AC3FBC0}" type="pres">
      <dgm:prSet presAssocID="{53722716-D755-4B4F-B998-E9338507CF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03BA8-FDB9-4437-9FC9-EC33E45745B6}" type="pres">
      <dgm:prSet presAssocID="{BF95C7F9-6F41-42AC-AFFC-EDCE700E76D1}" presName="composite" presStyleCnt="0"/>
      <dgm:spPr/>
    </dgm:pt>
    <dgm:pt modelId="{F525FAB2-52D6-43EF-8E9C-80617DB7EE55}" type="pres">
      <dgm:prSet presAssocID="{BF95C7F9-6F41-42AC-AFFC-EDCE700E76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E80B5-E4F4-4481-90C0-0911001D754C}" type="pres">
      <dgm:prSet presAssocID="{BF95C7F9-6F41-42AC-AFFC-EDCE700E76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98301-6A66-4D17-BB08-34E9F54534AD}" type="pres">
      <dgm:prSet presAssocID="{03EB86AF-A898-4C8E-98E0-B59B100EA1B7}" presName="sp" presStyleCnt="0"/>
      <dgm:spPr/>
    </dgm:pt>
    <dgm:pt modelId="{24E26FC9-8C36-4DB1-A2E0-A04B268F597B}" type="pres">
      <dgm:prSet presAssocID="{4F3FADBC-EEF3-4F0C-88CD-94C8E193BF06}" presName="composite" presStyleCnt="0"/>
      <dgm:spPr/>
    </dgm:pt>
    <dgm:pt modelId="{39FBBE56-FCCA-4FBC-A54D-FAA6BCCD633F}" type="pres">
      <dgm:prSet presAssocID="{4F3FADBC-EEF3-4F0C-88CD-94C8E193BF0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E8211-6315-46D4-B10B-DEC5B8421667}" type="pres">
      <dgm:prSet presAssocID="{4F3FADBC-EEF3-4F0C-88CD-94C8E193BF0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7D2CA-B87E-4DCD-8E14-2F01AAFF9103}" type="pres">
      <dgm:prSet presAssocID="{C5247621-8823-4310-8DBF-17B9F0C2F2A6}" presName="sp" presStyleCnt="0"/>
      <dgm:spPr/>
    </dgm:pt>
    <dgm:pt modelId="{023B5C5D-6F2E-4171-830B-403134DE272A}" type="pres">
      <dgm:prSet presAssocID="{CA8F5907-C62C-4CF5-B085-21937C8299B4}" presName="composite" presStyleCnt="0"/>
      <dgm:spPr/>
    </dgm:pt>
    <dgm:pt modelId="{CB8BC4FB-C6F6-42E0-9D70-430B924DEFE0}" type="pres">
      <dgm:prSet presAssocID="{CA8F5907-C62C-4CF5-B085-21937C8299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48705-1C88-4151-8AAE-1B40A1ED9FD7}" type="pres">
      <dgm:prSet presAssocID="{CA8F5907-C62C-4CF5-B085-21937C8299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3AEA34-4E91-46EA-8C45-119CE5323372}" srcId="{4F3FADBC-EEF3-4F0C-88CD-94C8E193BF06}" destId="{01AF5C1F-C3D9-4472-AC86-8BCF8B5FA21C}" srcOrd="3" destOrd="0" parTransId="{F203696F-C44D-4F39-A898-1DBB3C1CB41A}" sibTransId="{0BC0B091-3BB6-4967-969F-550253FF9DEE}"/>
    <dgm:cxn modelId="{F4CDDBF0-8CAA-4916-BB3E-231868FC39F7}" type="presOf" srcId="{CA8F5907-C62C-4CF5-B085-21937C8299B4}" destId="{CB8BC4FB-C6F6-42E0-9D70-430B924DEFE0}" srcOrd="0" destOrd="0" presId="urn:microsoft.com/office/officeart/2005/8/layout/chevron2"/>
    <dgm:cxn modelId="{13026D6D-643A-4DA6-AC59-F7940AF77900}" srcId="{53722716-D755-4B4F-B998-E9338507CFB2}" destId="{4F3FADBC-EEF3-4F0C-88CD-94C8E193BF06}" srcOrd="1" destOrd="0" parTransId="{08330F57-A5D1-4611-99A5-D50A60E538B1}" sibTransId="{C5247621-8823-4310-8DBF-17B9F0C2F2A6}"/>
    <dgm:cxn modelId="{4ABE237D-650A-45A6-AB64-578384DE2714}" srcId="{BF95C7F9-6F41-42AC-AFFC-EDCE700E76D1}" destId="{B8E092D6-55E0-4DBD-BD63-19DEB4AA7A0C}" srcOrd="0" destOrd="0" parTransId="{4219BB2A-410F-4A38-954F-2E029BFD3FA6}" sibTransId="{6F0D14B5-D646-4A12-AB39-A6844A3FDB80}"/>
    <dgm:cxn modelId="{DFF5708B-4FF8-4F29-96BD-F403E8D0D4AB}" srcId="{BF95C7F9-6F41-42AC-AFFC-EDCE700E76D1}" destId="{F29AAB26-2000-4C36-BAEE-B8D138FBE4D8}" srcOrd="2" destOrd="0" parTransId="{C325EF7C-D5A2-4DC6-B479-7F4BF9B4F998}" sibTransId="{E89C7955-4FF9-4B6D-A421-337BC9028BC7}"/>
    <dgm:cxn modelId="{2F223919-1F9C-48B0-A067-C298D55CA6E2}" srcId="{4F3FADBC-EEF3-4F0C-88CD-94C8E193BF06}" destId="{3103EF95-4B4C-478F-97BB-2FDC261D9275}" srcOrd="1" destOrd="0" parTransId="{0CEC41F2-1607-4E28-ADBD-622BA7569C20}" sibTransId="{A918815B-FEAF-4688-A2A7-ABBD92D242DC}"/>
    <dgm:cxn modelId="{88686F07-A5CE-4E3F-B429-C01D5C727985}" srcId="{BF95C7F9-6F41-42AC-AFFC-EDCE700E76D1}" destId="{BFB9BCED-5C4C-4F17-AFE5-8CAAF2B8D34F}" srcOrd="1" destOrd="0" parTransId="{77CF5ECF-4D47-47B7-969B-EDBEFB6D9248}" sibTransId="{44305744-4540-4BB2-AA28-94BC1EA378BC}"/>
    <dgm:cxn modelId="{885A227C-FC05-4F4E-900E-7E3AEF468A42}" type="presOf" srcId="{94CAFC9E-F19E-454A-9271-87CA5DDF8075}" destId="{45F48705-1C88-4151-8AAE-1B40A1ED9FD7}" srcOrd="0" destOrd="1" presId="urn:microsoft.com/office/officeart/2005/8/layout/chevron2"/>
    <dgm:cxn modelId="{8F1B202A-8F3D-4594-A826-A1DDA4910E09}" srcId="{CA8F5907-C62C-4CF5-B085-21937C8299B4}" destId="{72FB314D-F666-4BFD-B764-C9B9156468E9}" srcOrd="0" destOrd="0" parTransId="{EDC0D3C1-B0E0-4BDD-BB23-5D50754DDA49}" sibTransId="{E8A44F07-F4BA-4586-A737-1C370B01A9E0}"/>
    <dgm:cxn modelId="{2D18BAE1-4898-4B88-9EF3-6BBC629F3119}" type="presOf" srcId="{BF95C7F9-6F41-42AC-AFFC-EDCE700E76D1}" destId="{F525FAB2-52D6-43EF-8E9C-80617DB7EE55}" srcOrd="0" destOrd="0" presId="urn:microsoft.com/office/officeart/2005/8/layout/chevron2"/>
    <dgm:cxn modelId="{EBE5AE7F-B00D-48F6-BBC9-93A1FAE2EF43}" type="presOf" srcId="{3103EF95-4B4C-478F-97BB-2FDC261D9275}" destId="{834E8211-6315-46D4-B10B-DEC5B8421667}" srcOrd="0" destOrd="1" presId="urn:microsoft.com/office/officeart/2005/8/layout/chevron2"/>
    <dgm:cxn modelId="{BA5DC69B-CED3-479D-A9BE-9A2450E350DF}" srcId="{4F3FADBC-EEF3-4F0C-88CD-94C8E193BF06}" destId="{EC24F93B-2AEE-4432-9C31-7F84589A1F71}" srcOrd="0" destOrd="0" parTransId="{EE57BF17-0422-484E-9F82-21CAF43B15A7}" sibTransId="{4663F847-D21F-48CB-B790-03BEE538B797}"/>
    <dgm:cxn modelId="{B4CFD36C-BE05-42F5-9E7E-8163517DA225}" srcId="{4F3FADBC-EEF3-4F0C-88CD-94C8E193BF06}" destId="{8A91C74C-E89C-4F03-A84E-4C4A97AC2A48}" srcOrd="2" destOrd="0" parTransId="{0C5A66B4-1ADA-4F89-82C1-9310D328C8DF}" sibTransId="{2F10D0AD-0035-4577-975C-0270733BD6D8}"/>
    <dgm:cxn modelId="{BDA37074-E624-41C0-BC8F-7CAD6BFC2C14}" type="presOf" srcId="{8A91C74C-E89C-4F03-A84E-4C4A97AC2A48}" destId="{834E8211-6315-46D4-B10B-DEC5B8421667}" srcOrd="0" destOrd="2" presId="urn:microsoft.com/office/officeart/2005/8/layout/chevron2"/>
    <dgm:cxn modelId="{7EBC5F7B-77B1-4F2F-BA07-3AB3ABF3ACDA}" type="presOf" srcId="{53722716-D755-4B4F-B998-E9338507CFB2}" destId="{889DC3CE-54D8-44A7-AB20-4F454AC3FBC0}" srcOrd="0" destOrd="0" presId="urn:microsoft.com/office/officeart/2005/8/layout/chevron2"/>
    <dgm:cxn modelId="{2CFE2D07-B625-4D81-B602-EE6E36B2E637}" srcId="{53722716-D755-4B4F-B998-E9338507CFB2}" destId="{BF95C7F9-6F41-42AC-AFFC-EDCE700E76D1}" srcOrd="0" destOrd="0" parTransId="{D75E9B1B-DF6A-4985-B25B-65270BBB4589}" sibTransId="{03EB86AF-A898-4C8E-98E0-B59B100EA1B7}"/>
    <dgm:cxn modelId="{37FEC2DE-D0F0-4B1D-B590-3765CFB539D7}" type="presOf" srcId="{4F3FADBC-EEF3-4F0C-88CD-94C8E193BF06}" destId="{39FBBE56-FCCA-4FBC-A54D-FAA6BCCD633F}" srcOrd="0" destOrd="0" presId="urn:microsoft.com/office/officeart/2005/8/layout/chevron2"/>
    <dgm:cxn modelId="{265DA6A1-93D5-4770-B835-B9DD33DE7BD0}" type="presOf" srcId="{B8E092D6-55E0-4DBD-BD63-19DEB4AA7A0C}" destId="{88FE80B5-E4F4-4481-90C0-0911001D754C}" srcOrd="0" destOrd="0" presId="urn:microsoft.com/office/officeart/2005/8/layout/chevron2"/>
    <dgm:cxn modelId="{2B971442-225A-4975-8F2F-F11A0BDA7518}" type="presOf" srcId="{BFB9BCED-5C4C-4F17-AFE5-8CAAF2B8D34F}" destId="{88FE80B5-E4F4-4481-90C0-0911001D754C}" srcOrd="0" destOrd="1" presId="urn:microsoft.com/office/officeart/2005/8/layout/chevron2"/>
    <dgm:cxn modelId="{7BD53C17-4C15-45BD-9D66-5EB1A4F8ABAD}" type="presOf" srcId="{01AF5C1F-C3D9-4472-AC86-8BCF8B5FA21C}" destId="{834E8211-6315-46D4-B10B-DEC5B8421667}" srcOrd="0" destOrd="3" presId="urn:microsoft.com/office/officeart/2005/8/layout/chevron2"/>
    <dgm:cxn modelId="{E239A383-D44A-4210-BCF4-8EE485A9B9D7}" type="presOf" srcId="{EC24F93B-2AEE-4432-9C31-7F84589A1F71}" destId="{834E8211-6315-46D4-B10B-DEC5B8421667}" srcOrd="0" destOrd="0" presId="urn:microsoft.com/office/officeart/2005/8/layout/chevron2"/>
    <dgm:cxn modelId="{31423A13-5E47-4EDA-AF95-DF99A85A0EE1}" srcId="{53722716-D755-4B4F-B998-E9338507CFB2}" destId="{CA8F5907-C62C-4CF5-B085-21937C8299B4}" srcOrd="2" destOrd="0" parTransId="{086EF95F-97F1-41C9-A85F-DFC07932ECBC}" sibTransId="{C3C4BDB8-2F2D-4EE8-8574-FC3C9DB68345}"/>
    <dgm:cxn modelId="{AD8D9FE1-A97D-4FED-BF14-386A1C2C7967}" type="presOf" srcId="{F29AAB26-2000-4C36-BAEE-B8D138FBE4D8}" destId="{88FE80B5-E4F4-4481-90C0-0911001D754C}" srcOrd="0" destOrd="2" presId="urn:microsoft.com/office/officeart/2005/8/layout/chevron2"/>
    <dgm:cxn modelId="{958F23FD-DA2C-4567-B582-14E6C78D5B6D}" type="presOf" srcId="{72FB314D-F666-4BFD-B764-C9B9156468E9}" destId="{45F48705-1C88-4151-8AAE-1B40A1ED9FD7}" srcOrd="0" destOrd="0" presId="urn:microsoft.com/office/officeart/2005/8/layout/chevron2"/>
    <dgm:cxn modelId="{D5ED80E8-0A41-43D5-902B-C32B22BEFEC5}" srcId="{CA8F5907-C62C-4CF5-B085-21937C8299B4}" destId="{94CAFC9E-F19E-454A-9271-87CA5DDF8075}" srcOrd="1" destOrd="0" parTransId="{D4BD9D49-B62B-436F-A525-AD37D88B5EAB}" sibTransId="{163EFED8-7B26-4AF7-833E-7A58D13BF949}"/>
    <dgm:cxn modelId="{8A8AE768-C0B3-4811-8801-2860C3B198AE}" type="presParOf" srcId="{889DC3CE-54D8-44A7-AB20-4F454AC3FBC0}" destId="{2FC03BA8-FDB9-4437-9FC9-EC33E45745B6}" srcOrd="0" destOrd="0" presId="urn:microsoft.com/office/officeart/2005/8/layout/chevron2"/>
    <dgm:cxn modelId="{7DBF02B1-E4B3-437B-909D-6184818F2DF3}" type="presParOf" srcId="{2FC03BA8-FDB9-4437-9FC9-EC33E45745B6}" destId="{F525FAB2-52D6-43EF-8E9C-80617DB7EE55}" srcOrd="0" destOrd="0" presId="urn:microsoft.com/office/officeart/2005/8/layout/chevron2"/>
    <dgm:cxn modelId="{A6074F79-D0DB-4221-AD4B-2151C0501A6D}" type="presParOf" srcId="{2FC03BA8-FDB9-4437-9FC9-EC33E45745B6}" destId="{88FE80B5-E4F4-4481-90C0-0911001D754C}" srcOrd="1" destOrd="0" presId="urn:microsoft.com/office/officeart/2005/8/layout/chevron2"/>
    <dgm:cxn modelId="{CF6C7BBD-9277-4F47-BD1C-F31E022972FE}" type="presParOf" srcId="{889DC3CE-54D8-44A7-AB20-4F454AC3FBC0}" destId="{70198301-6A66-4D17-BB08-34E9F54534AD}" srcOrd="1" destOrd="0" presId="urn:microsoft.com/office/officeart/2005/8/layout/chevron2"/>
    <dgm:cxn modelId="{FE8BA69D-8DFC-4093-8099-027DF777ED2E}" type="presParOf" srcId="{889DC3CE-54D8-44A7-AB20-4F454AC3FBC0}" destId="{24E26FC9-8C36-4DB1-A2E0-A04B268F597B}" srcOrd="2" destOrd="0" presId="urn:microsoft.com/office/officeart/2005/8/layout/chevron2"/>
    <dgm:cxn modelId="{EE56F527-E8BC-4507-8087-EEE6DDA23BB7}" type="presParOf" srcId="{24E26FC9-8C36-4DB1-A2E0-A04B268F597B}" destId="{39FBBE56-FCCA-4FBC-A54D-FAA6BCCD633F}" srcOrd="0" destOrd="0" presId="urn:microsoft.com/office/officeart/2005/8/layout/chevron2"/>
    <dgm:cxn modelId="{347B9914-929E-4CE2-B3AB-C16CE40C14FD}" type="presParOf" srcId="{24E26FC9-8C36-4DB1-A2E0-A04B268F597B}" destId="{834E8211-6315-46D4-B10B-DEC5B8421667}" srcOrd="1" destOrd="0" presId="urn:microsoft.com/office/officeart/2005/8/layout/chevron2"/>
    <dgm:cxn modelId="{0BBD6AEE-3781-4824-B5E7-531DFD008FC8}" type="presParOf" srcId="{889DC3CE-54D8-44A7-AB20-4F454AC3FBC0}" destId="{59B7D2CA-B87E-4DCD-8E14-2F01AAFF9103}" srcOrd="3" destOrd="0" presId="urn:microsoft.com/office/officeart/2005/8/layout/chevron2"/>
    <dgm:cxn modelId="{38D0C02C-1097-4E6A-B2DD-D778D0E913EC}" type="presParOf" srcId="{889DC3CE-54D8-44A7-AB20-4F454AC3FBC0}" destId="{023B5C5D-6F2E-4171-830B-403134DE272A}" srcOrd="4" destOrd="0" presId="urn:microsoft.com/office/officeart/2005/8/layout/chevron2"/>
    <dgm:cxn modelId="{EC00B4FC-21CE-44D2-AE50-2D74BBF18BC2}" type="presParOf" srcId="{023B5C5D-6F2E-4171-830B-403134DE272A}" destId="{CB8BC4FB-C6F6-42E0-9D70-430B924DEFE0}" srcOrd="0" destOrd="0" presId="urn:microsoft.com/office/officeart/2005/8/layout/chevron2"/>
    <dgm:cxn modelId="{8AD9D188-553B-4B8A-BA15-D0E0CAEEF071}" type="presParOf" srcId="{023B5C5D-6F2E-4171-830B-403134DE272A}" destId="{45F48705-1C88-4151-8AAE-1B40A1ED9F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75E219-635B-46CB-96C6-A722DACECE9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53F32-E0C7-49AC-8B77-08CAFE983854}">
      <dgm:prSet phldrT="[Text]"/>
      <dgm:spPr/>
      <dgm:t>
        <a:bodyPr/>
        <a:lstStyle/>
        <a:p>
          <a:r>
            <a:rPr lang="en-US" dirty="0" smtClean="0"/>
            <a:t>Schedule -III</a:t>
          </a:r>
          <a:endParaRPr lang="en-US" dirty="0"/>
        </a:p>
      </dgm:t>
    </dgm:pt>
    <dgm:pt modelId="{2C24B587-7530-4EE6-A8E0-2A809B7B8444}" type="parTrans" cxnId="{35F8A5F8-78D4-4A36-89BF-0E56CCD1CA09}">
      <dgm:prSet/>
      <dgm:spPr/>
      <dgm:t>
        <a:bodyPr/>
        <a:lstStyle/>
        <a:p>
          <a:endParaRPr lang="en-US"/>
        </a:p>
      </dgm:t>
    </dgm:pt>
    <dgm:pt modelId="{50E62BA9-EBA6-4FA0-A6C5-4389B5C8CC19}" type="sibTrans" cxnId="{35F8A5F8-78D4-4A36-89BF-0E56CCD1CA09}">
      <dgm:prSet/>
      <dgm:spPr/>
      <dgm:t>
        <a:bodyPr/>
        <a:lstStyle/>
        <a:p>
          <a:endParaRPr lang="en-US"/>
        </a:p>
      </dgm:t>
    </dgm:pt>
    <dgm:pt modelId="{7E39C182-9C31-4F79-87BD-58D7D6C00E50}">
      <dgm:prSet phldrT="[Text]"/>
      <dgm:spPr/>
      <dgm:t>
        <a:bodyPr/>
        <a:lstStyle/>
        <a:p>
          <a:r>
            <a:rPr lang="en-US" dirty="0" smtClean="0"/>
            <a:t>Anabolic steroids</a:t>
          </a:r>
          <a:endParaRPr lang="en-US" dirty="0"/>
        </a:p>
      </dgm:t>
    </dgm:pt>
    <dgm:pt modelId="{28344AF5-7020-49A9-BF22-07D82BCB6A74}" type="parTrans" cxnId="{554ADE0C-60FC-42BF-AC8A-C2E519864170}">
      <dgm:prSet/>
      <dgm:spPr/>
      <dgm:t>
        <a:bodyPr/>
        <a:lstStyle/>
        <a:p>
          <a:endParaRPr lang="en-US"/>
        </a:p>
      </dgm:t>
    </dgm:pt>
    <dgm:pt modelId="{91293359-EB1B-4684-B9A8-49BDCCD489CD}" type="sibTrans" cxnId="{554ADE0C-60FC-42BF-AC8A-C2E519864170}">
      <dgm:prSet/>
      <dgm:spPr/>
      <dgm:t>
        <a:bodyPr/>
        <a:lstStyle/>
        <a:p>
          <a:endParaRPr lang="en-US"/>
        </a:p>
      </dgm:t>
    </dgm:pt>
    <dgm:pt modelId="{6EC53014-D2F6-43D0-8357-A4E014B9C410}">
      <dgm:prSet phldrT="[Text]"/>
      <dgm:spPr/>
      <dgm:t>
        <a:bodyPr/>
        <a:lstStyle/>
        <a:p>
          <a:r>
            <a:rPr lang="en-US" dirty="0" smtClean="0"/>
            <a:t>Improve muscle mass and strength</a:t>
          </a:r>
          <a:endParaRPr lang="en-US" dirty="0"/>
        </a:p>
      </dgm:t>
    </dgm:pt>
    <dgm:pt modelId="{EF1B3219-C1E0-4509-8074-FDEFD5F5C223}" type="parTrans" cxnId="{C72ED24E-0D09-4766-9C9B-CF763355B577}">
      <dgm:prSet/>
      <dgm:spPr/>
      <dgm:t>
        <a:bodyPr/>
        <a:lstStyle/>
        <a:p>
          <a:endParaRPr lang="en-US"/>
        </a:p>
      </dgm:t>
    </dgm:pt>
    <dgm:pt modelId="{6BBE0F68-0B10-4451-9A94-55AC148C31A9}" type="sibTrans" cxnId="{C72ED24E-0D09-4766-9C9B-CF763355B577}">
      <dgm:prSet/>
      <dgm:spPr/>
      <dgm:t>
        <a:bodyPr/>
        <a:lstStyle/>
        <a:p>
          <a:endParaRPr lang="en-US"/>
        </a:p>
      </dgm:t>
    </dgm:pt>
    <dgm:pt modelId="{AB0D65A1-E017-4526-8F20-73736FC4F1BD}">
      <dgm:prSet phldrT="[Text]"/>
      <dgm:spPr/>
      <dgm:t>
        <a:bodyPr/>
        <a:lstStyle/>
        <a:p>
          <a:r>
            <a:rPr lang="en-US" dirty="0" smtClean="0"/>
            <a:t>Adverse effects</a:t>
          </a:r>
          <a:endParaRPr lang="en-US" dirty="0"/>
        </a:p>
      </dgm:t>
    </dgm:pt>
    <dgm:pt modelId="{67DF4914-2054-4B21-A3DC-6B0C4EE4B9CE}" type="parTrans" cxnId="{1BF990DE-1CD5-45AB-9C29-4C4F322C8DF4}">
      <dgm:prSet/>
      <dgm:spPr/>
      <dgm:t>
        <a:bodyPr/>
        <a:lstStyle/>
        <a:p>
          <a:endParaRPr lang="en-US"/>
        </a:p>
      </dgm:t>
    </dgm:pt>
    <dgm:pt modelId="{33F27BCB-AEBB-4274-9EFD-284BA8F8F168}" type="sibTrans" cxnId="{1BF990DE-1CD5-45AB-9C29-4C4F322C8DF4}">
      <dgm:prSet/>
      <dgm:spPr/>
      <dgm:t>
        <a:bodyPr/>
        <a:lstStyle/>
        <a:p>
          <a:endParaRPr lang="en-US"/>
        </a:p>
      </dgm:t>
    </dgm:pt>
    <dgm:pt modelId="{160FE4A1-AEDA-486C-A252-2EB457B4B051}">
      <dgm:prSet phldrT="[Text]"/>
      <dgm:spPr/>
      <dgm:t>
        <a:bodyPr/>
        <a:lstStyle/>
        <a:p>
          <a:r>
            <a:rPr lang="en-US" dirty="0" smtClean="0"/>
            <a:t>Acne, premature closure of epiphyses,</a:t>
          </a:r>
          <a:endParaRPr lang="en-US" dirty="0"/>
        </a:p>
      </dgm:t>
    </dgm:pt>
    <dgm:pt modelId="{D55CBD87-357A-4D9C-9B2A-66E6CCDE8DAB}" type="parTrans" cxnId="{65949AE6-0B66-4CE4-8B14-A420BB85E569}">
      <dgm:prSet/>
      <dgm:spPr/>
      <dgm:t>
        <a:bodyPr/>
        <a:lstStyle/>
        <a:p>
          <a:endParaRPr lang="en-US"/>
        </a:p>
      </dgm:t>
    </dgm:pt>
    <dgm:pt modelId="{7C3D08C3-2B6E-47A6-B7B4-CAE6C48D7CB2}" type="sibTrans" cxnId="{65949AE6-0B66-4CE4-8B14-A420BB85E569}">
      <dgm:prSet/>
      <dgm:spPr/>
      <dgm:t>
        <a:bodyPr/>
        <a:lstStyle/>
        <a:p>
          <a:endParaRPr lang="en-US"/>
        </a:p>
      </dgm:t>
    </dgm:pt>
    <dgm:pt modelId="{AF0FA618-5009-478C-8391-627FBAE22BF5}">
      <dgm:prSet phldrT="[Text]"/>
      <dgm:spPr/>
      <dgm:t>
        <a:bodyPr/>
        <a:lstStyle/>
        <a:p>
          <a:r>
            <a:rPr lang="en-US" dirty="0" smtClean="0"/>
            <a:t>Masculinization in females, hepatic dysfunction, MI</a:t>
          </a:r>
          <a:endParaRPr lang="en-US" dirty="0"/>
        </a:p>
      </dgm:t>
    </dgm:pt>
    <dgm:pt modelId="{7F14D095-43D9-437B-A2D0-486D91A91579}" type="parTrans" cxnId="{90FC56DA-411E-48FA-A0E5-D07C2ACD72A4}">
      <dgm:prSet/>
      <dgm:spPr/>
      <dgm:t>
        <a:bodyPr/>
        <a:lstStyle/>
        <a:p>
          <a:endParaRPr lang="en-US"/>
        </a:p>
      </dgm:t>
    </dgm:pt>
    <dgm:pt modelId="{A78A03A5-6C56-4148-91B2-DBC64219D657}" type="sibTrans" cxnId="{90FC56DA-411E-48FA-A0E5-D07C2ACD72A4}">
      <dgm:prSet/>
      <dgm:spPr/>
      <dgm:t>
        <a:bodyPr/>
        <a:lstStyle/>
        <a:p>
          <a:endParaRPr lang="en-US"/>
        </a:p>
      </dgm:t>
    </dgm:pt>
    <dgm:pt modelId="{D86D6E1E-AA1B-47C9-A64E-04DEBE462F1C}">
      <dgm:prSet phldrT="[Text]"/>
      <dgm:spPr/>
      <dgm:t>
        <a:bodyPr/>
        <a:lstStyle/>
        <a:p>
          <a:r>
            <a:rPr lang="en-US" dirty="0" smtClean="0"/>
            <a:t>withdrawal</a:t>
          </a:r>
          <a:endParaRPr lang="en-US" dirty="0"/>
        </a:p>
      </dgm:t>
    </dgm:pt>
    <dgm:pt modelId="{37AB4235-7CD3-4633-A241-F17609B8512A}" type="parTrans" cxnId="{DF59ABD3-00F7-4AC9-BA79-CF1025C25A71}">
      <dgm:prSet/>
      <dgm:spPr/>
      <dgm:t>
        <a:bodyPr/>
        <a:lstStyle/>
        <a:p>
          <a:endParaRPr lang="en-US"/>
        </a:p>
      </dgm:t>
    </dgm:pt>
    <dgm:pt modelId="{62088E26-9897-4C30-9B52-97480BCCF1FB}" type="sibTrans" cxnId="{DF59ABD3-00F7-4AC9-BA79-CF1025C25A71}">
      <dgm:prSet/>
      <dgm:spPr/>
      <dgm:t>
        <a:bodyPr/>
        <a:lstStyle/>
        <a:p>
          <a:endParaRPr lang="en-US"/>
        </a:p>
      </dgm:t>
    </dgm:pt>
    <dgm:pt modelId="{9260ABA4-1BA4-4204-AD24-CA81C8D81712}">
      <dgm:prSet phldrT="[Text]"/>
      <dgm:spPr/>
      <dgm:t>
        <a:bodyPr/>
        <a:lstStyle/>
        <a:p>
          <a:r>
            <a:rPr lang="en-US" dirty="0" smtClean="0"/>
            <a:t>Fatigue and depression of mood</a:t>
          </a:r>
          <a:endParaRPr lang="en-US" dirty="0"/>
        </a:p>
      </dgm:t>
    </dgm:pt>
    <dgm:pt modelId="{EA455C19-E569-48C7-9932-F31A25DED4E5}" type="parTrans" cxnId="{E1A5A83D-8BDE-46E1-B8D3-2FB6B1E66CA2}">
      <dgm:prSet/>
      <dgm:spPr/>
      <dgm:t>
        <a:bodyPr/>
        <a:lstStyle/>
        <a:p>
          <a:endParaRPr lang="en-US"/>
        </a:p>
      </dgm:t>
    </dgm:pt>
    <dgm:pt modelId="{14440425-952B-4403-9EAB-22FF2BB5047D}" type="sibTrans" cxnId="{E1A5A83D-8BDE-46E1-B8D3-2FB6B1E66CA2}">
      <dgm:prSet/>
      <dgm:spPr/>
      <dgm:t>
        <a:bodyPr/>
        <a:lstStyle/>
        <a:p>
          <a:endParaRPr lang="en-US"/>
        </a:p>
      </dgm:t>
    </dgm:pt>
    <dgm:pt modelId="{E96975FE-B57C-4E8B-B9F6-FD88BF7AFFAB}">
      <dgm:prSet phldrT="[Text]"/>
      <dgm:spPr/>
      <dgm:t>
        <a:bodyPr/>
        <a:lstStyle/>
        <a:p>
          <a:r>
            <a:rPr lang="en-US" dirty="0" smtClean="0"/>
            <a:t>Treatment, tapper off steroids with multidisciplinary approach</a:t>
          </a:r>
          <a:endParaRPr lang="en-US" dirty="0"/>
        </a:p>
      </dgm:t>
    </dgm:pt>
    <dgm:pt modelId="{FCB82B32-D2A8-4A97-B38B-7C401291064C}" type="parTrans" cxnId="{65D0ECC1-8E2D-4B54-A62C-D330B43A9FD7}">
      <dgm:prSet/>
      <dgm:spPr/>
      <dgm:t>
        <a:bodyPr/>
        <a:lstStyle/>
        <a:p>
          <a:endParaRPr lang="en-US"/>
        </a:p>
      </dgm:t>
    </dgm:pt>
    <dgm:pt modelId="{5B495314-C0D3-4B6C-8CE6-1519089ABE6A}" type="sibTrans" cxnId="{65D0ECC1-8E2D-4B54-A62C-D330B43A9FD7}">
      <dgm:prSet/>
      <dgm:spPr/>
      <dgm:t>
        <a:bodyPr/>
        <a:lstStyle/>
        <a:p>
          <a:endParaRPr lang="en-US"/>
        </a:p>
      </dgm:t>
    </dgm:pt>
    <dgm:pt modelId="{D19E503A-A58B-4148-89FD-60BA4A8D23FB}" type="pres">
      <dgm:prSet presAssocID="{A975E219-635B-46CB-96C6-A722DACECE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30FA6-D639-4BDE-A58E-A62ADDBE4AEA}" type="pres">
      <dgm:prSet presAssocID="{0BD53F32-E0C7-49AC-8B77-08CAFE983854}" presName="composite" presStyleCnt="0"/>
      <dgm:spPr/>
    </dgm:pt>
    <dgm:pt modelId="{4BB94787-D592-4EC9-822F-49FBE84EDC59}" type="pres">
      <dgm:prSet presAssocID="{0BD53F32-E0C7-49AC-8B77-08CAFE98385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E532-6524-4D3D-B8CC-C5934450C97D}" type="pres">
      <dgm:prSet presAssocID="{0BD53F32-E0C7-49AC-8B77-08CAFE98385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DDA37-CDD1-46E3-BFA3-81507C35FE63}" type="pres">
      <dgm:prSet presAssocID="{50E62BA9-EBA6-4FA0-A6C5-4389B5C8CC19}" presName="sp" presStyleCnt="0"/>
      <dgm:spPr/>
    </dgm:pt>
    <dgm:pt modelId="{578EC7E1-6F84-4D94-9E16-740C560DB897}" type="pres">
      <dgm:prSet presAssocID="{AB0D65A1-E017-4526-8F20-73736FC4F1BD}" presName="composite" presStyleCnt="0"/>
      <dgm:spPr/>
    </dgm:pt>
    <dgm:pt modelId="{E88311A1-3466-4411-AA0A-D49113A3A495}" type="pres">
      <dgm:prSet presAssocID="{AB0D65A1-E017-4526-8F20-73736FC4F1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D5712-A8E9-4466-8ADE-643F3B731ACE}" type="pres">
      <dgm:prSet presAssocID="{AB0D65A1-E017-4526-8F20-73736FC4F1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5E6CF-5309-4F41-8F0C-4B514DB97475}" type="pres">
      <dgm:prSet presAssocID="{33F27BCB-AEBB-4274-9EFD-284BA8F8F168}" presName="sp" presStyleCnt="0"/>
      <dgm:spPr/>
    </dgm:pt>
    <dgm:pt modelId="{567C3CB1-F675-4875-93C6-C3AA27024CB7}" type="pres">
      <dgm:prSet presAssocID="{D86D6E1E-AA1B-47C9-A64E-04DEBE462F1C}" presName="composite" presStyleCnt="0"/>
      <dgm:spPr/>
    </dgm:pt>
    <dgm:pt modelId="{966BBD4F-ED0C-4C6F-BC9B-590F28772256}" type="pres">
      <dgm:prSet presAssocID="{D86D6E1E-AA1B-47C9-A64E-04DEBE462F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A4BD1-FDBD-4CD1-AED6-C1A575907846}" type="pres">
      <dgm:prSet presAssocID="{D86D6E1E-AA1B-47C9-A64E-04DEBE462F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1F72F-CD7C-4F57-9521-DFC3F9163A2F}" type="presOf" srcId="{6EC53014-D2F6-43D0-8357-A4E014B9C410}" destId="{2E54E532-6524-4D3D-B8CC-C5934450C97D}" srcOrd="0" destOrd="1" presId="urn:microsoft.com/office/officeart/2005/8/layout/chevron2"/>
    <dgm:cxn modelId="{9DF6542E-1A61-4FAD-B580-A37F403E62BC}" type="presOf" srcId="{9260ABA4-1BA4-4204-AD24-CA81C8D81712}" destId="{C73A4BD1-FDBD-4CD1-AED6-C1A575907846}" srcOrd="0" destOrd="0" presId="urn:microsoft.com/office/officeart/2005/8/layout/chevron2"/>
    <dgm:cxn modelId="{AC2693C8-D598-4F9F-A107-12A3F85886BA}" type="presOf" srcId="{A975E219-635B-46CB-96C6-A722DACECE9B}" destId="{D19E503A-A58B-4148-89FD-60BA4A8D23FB}" srcOrd="0" destOrd="0" presId="urn:microsoft.com/office/officeart/2005/8/layout/chevron2"/>
    <dgm:cxn modelId="{65949AE6-0B66-4CE4-8B14-A420BB85E569}" srcId="{AB0D65A1-E017-4526-8F20-73736FC4F1BD}" destId="{160FE4A1-AEDA-486C-A252-2EB457B4B051}" srcOrd="0" destOrd="0" parTransId="{D55CBD87-357A-4D9C-9B2A-66E6CCDE8DAB}" sibTransId="{7C3D08C3-2B6E-47A6-B7B4-CAE6C48D7CB2}"/>
    <dgm:cxn modelId="{F0E0F4E9-1135-4A62-8823-0ADD603AF1E4}" type="presOf" srcId="{160FE4A1-AEDA-486C-A252-2EB457B4B051}" destId="{F15D5712-A8E9-4466-8ADE-643F3B731ACE}" srcOrd="0" destOrd="0" presId="urn:microsoft.com/office/officeart/2005/8/layout/chevron2"/>
    <dgm:cxn modelId="{65D0ECC1-8E2D-4B54-A62C-D330B43A9FD7}" srcId="{D86D6E1E-AA1B-47C9-A64E-04DEBE462F1C}" destId="{E96975FE-B57C-4E8B-B9F6-FD88BF7AFFAB}" srcOrd="1" destOrd="0" parTransId="{FCB82B32-D2A8-4A97-B38B-7C401291064C}" sibTransId="{5B495314-C0D3-4B6C-8CE6-1519089ABE6A}"/>
    <dgm:cxn modelId="{6428ACD5-0F73-4FCD-8EE4-AD28BC0ADFD9}" type="presOf" srcId="{7E39C182-9C31-4F79-87BD-58D7D6C00E50}" destId="{2E54E532-6524-4D3D-B8CC-C5934450C97D}" srcOrd="0" destOrd="0" presId="urn:microsoft.com/office/officeart/2005/8/layout/chevron2"/>
    <dgm:cxn modelId="{554ADE0C-60FC-42BF-AC8A-C2E519864170}" srcId="{0BD53F32-E0C7-49AC-8B77-08CAFE983854}" destId="{7E39C182-9C31-4F79-87BD-58D7D6C00E50}" srcOrd="0" destOrd="0" parTransId="{28344AF5-7020-49A9-BF22-07D82BCB6A74}" sibTransId="{91293359-EB1B-4684-B9A8-49BDCCD489CD}"/>
    <dgm:cxn modelId="{DF59ABD3-00F7-4AC9-BA79-CF1025C25A71}" srcId="{A975E219-635B-46CB-96C6-A722DACECE9B}" destId="{D86D6E1E-AA1B-47C9-A64E-04DEBE462F1C}" srcOrd="2" destOrd="0" parTransId="{37AB4235-7CD3-4633-A241-F17609B8512A}" sibTransId="{62088E26-9897-4C30-9B52-97480BCCF1FB}"/>
    <dgm:cxn modelId="{28660F50-C4C5-44D1-AED2-4D06A1AC1DD8}" type="presOf" srcId="{E96975FE-B57C-4E8B-B9F6-FD88BF7AFFAB}" destId="{C73A4BD1-FDBD-4CD1-AED6-C1A575907846}" srcOrd="0" destOrd="1" presId="urn:microsoft.com/office/officeart/2005/8/layout/chevron2"/>
    <dgm:cxn modelId="{35F8A5F8-78D4-4A36-89BF-0E56CCD1CA09}" srcId="{A975E219-635B-46CB-96C6-A722DACECE9B}" destId="{0BD53F32-E0C7-49AC-8B77-08CAFE983854}" srcOrd="0" destOrd="0" parTransId="{2C24B587-7530-4EE6-A8E0-2A809B7B8444}" sibTransId="{50E62BA9-EBA6-4FA0-A6C5-4389B5C8CC19}"/>
    <dgm:cxn modelId="{4616331F-6460-44DF-9135-3CFB44CA6CAC}" type="presOf" srcId="{0BD53F32-E0C7-49AC-8B77-08CAFE983854}" destId="{4BB94787-D592-4EC9-822F-49FBE84EDC59}" srcOrd="0" destOrd="0" presId="urn:microsoft.com/office/officeart/2005/8/layout/chevron2"/>
    <dgm:cxn modelId="{2877A0E2-4A2A-4314-8B5A-9BD887E2B7C2}" type="presOf" srcId="{AF0FA618-5009-478C-8391-627FBAE22BF5}" destId="{F15D5712-A8E9-4466-8ADE-643F3B731ACE}" srcOrd="0" destOrd="1" presId="urn:microsoft.com/office/officeart/2005/8/layout/chevron2"/>
    <dgm:cxn modelId="{C6BA0633-530F-495C-B1D1-9583A40E1585}" type="presOf" srcId="{D86D6E1E-AA1B-47C9-A64E-04DEBE462F1C}" destId="{966BBD4F-ED0C-4C6F-BC9B-590F28772256}" srcOrd="0" destOrd="0" presId="urn:microsoft.com/office/officeart/2005/8/layout/chevron2"/>
    <dgm:cxn modelId="{D43A8F1B-E188-4D9B-98B7-87EF50949543}" type="presOf" srcId="{AB0D65A1-E017-4526-8F20-73736FC4F1BD}" destId="{E88311A1-3466-4411-AA0A-D49113A3A495}" srcOrd="0" destOrd="0" presId="urn:microsoft.com/office/officeart/2005/8/layout/chevron2"/>
    <dgm:cxn modelId="{1BF990DE-1CD5-45AB-9C29-4C4F322C8DF4}" srcId="{A975E219-635B-46CB-96C6-A722DACECE9B}" destId="{AB0D65A1-E017-4526-8F20-73736FC4F1BD}" srcOrd="1" destOrd="0" parTransId="{67DF4914-2054-4B21-A3DC-6B0C4EE4B9CE}" sibTransId="{33F27BCB-AEBB-4274-9EFD-284BA8F8F168}"/>
    <dgm:cxn modelId="{C72ED24E-0D09-4766-9C9B-CF763355B577}" srcId="{0BD53F32-E0C7-49AC-8B77-08CAFE983854}" destId="{6EC53014-D2F6-43D0-8357-A4E014B9C410}" srcOrd="1" destOrd="0" parTransId="{EF1B3219-C1E0-4509-8074-FDEFD5F5C223}" sibTransId="{6BBE0F68-0B10-4451-9A94-55AC148C31A9}"/>
    <dgm:cxn modelId="{90FC56DA-411E-48FA-A0E5-D07C2ACD72A4}" srcId="{AB0D65A1-E017-4526-8F20-73736FC4F1BD}" destId="{AF0FA618-5009-478C-8391-627FBAE22BF5}" srcOrd="1" destOrd="0" parTransId="{7F14D095-43D9-437B-A2D0-486D91A91579}" sibTransId="{A78A03A5-6C56-4148-91B2-DBC64219D657}"/>
    <dgm:cxn modelId="{E1A5A83D-8BDE-46E1-B8D3-2FB6B1E66CA2}" srcId="{D86D6E1E-AA1B-47C9-A64E-04DEBE462F1C}" destId="{9260ABA4-1BA4-4204-AD24-CA81C8D81712}" srcOrd="0" destOrd="0" parTransId="{EA455C19-E569-48C7-9932-F31A25DED4E5}" sibTransId="{14440425-952B-4403-9EAB-22FF2BB5047D}"/>
    <dgm:cxn modelId="{3CFAF871-0726-45ED-A07E-E804DF30E962}" type="presParOf" srcId="{D19E503A-A58B-4148-89FD-60BA4A8D23FB}" destId="{B5430FA6-D639-4BDE-A58E-A62ADDBE4AEA}" srcOrd="0" destOrd="0" presId="urn:microsoft.com/office/officeart/2005/8/layout/chevron2"/>
    <dgm:cxn modelId="{2176937B-40F8-4FE2-86BE-A90057B9A486}" type="presParOf" srcId="{B5430FA6-D639-4BDE-A58E-A62ADDBE4AEA}" destId="{4BB94787-D592-4EC9-822F-49FBE84EDC59}" srcOrd="0" destOrd="0" presId="urn:microsoft.com/office/officeart/2005/8/layout/chevron2"/>
    <dgm:cxn modelId="{47106695-3973-4797-B380-7060486878E9}" type="presParOf" srcId="{B5430FA6-D639-4BDE-A58E-A62ADDBE4AEA}" destId="{2E54E532-6524-4D3D-B8CC-C5934450C97D}" srcOrd="1" destOrd="0" presId="urn:microsoft.com/office/officeart/2005/8/layout/chevron2"/>
    <dgm:cxn modelId="{0A01F21B-536A-44A6-9F70-7C8C5CC2615E}" type="presParOf" srcId="{D19E503A-A58B-4148-89FD-60BA4A8D23FB}" destId="{5A4DDA37-CDD1-46E3-BFA3-81507C35FE63}" srcOrd="1" destOrd="0" presId="urn:microsoft.com/office/officeart/2005/8/layout/chevron2"/>
    <dgm:cxn modelId="{2AA8B0EE-427E-442C-93ED-E5A36394279A}" type="presParOf" srcId="{D19E503A-A58B-4148-89FD-60BA4A8D23FB}" destId="{578EC7E1-6F84-4D94-9E16-740C560DB897}" srcOrd="2" destOrd="0" presId="urn:microsoft.com/office/officeart/2005/8/layout/chevron2"/>
    <dgm:cxn modelId="{160835CE-22BE-41B1-BAA5-F49971E8CFBA}" type="presParOf" srcId="{578EC7E1-6F84-4D94-9E16-740C560DB897}" destId="{E88311A1-3466-4411-AA0A-D49113A3A495}" srcOrd="0" destOrd="0" presId="urn:microsoft.com/office/officeart/2005/8/layout/chevron2"/>
    <dgm:cxn modelId="{2EAEF973-C2C6-4356-9B3E-8ADAF1365FD5}" type="presParOf" srcId="{578EC7E1-6F84-4D94-9E16-740C560DB897}" destId="{F15D5712-A8E9-4466-8ADE-643F3B731ACE}" srcOrd="1" destOrd="0" presId="urn:microsoft.com/office/officeart/2005/8/layout/chevron2"/>
    <dgm:cxn modelId="{EBF16DBC-94AF-42DB-BFD7-C731F10A53A7}" type="presParOf" srcId="{D19E503A-A58B-4148-89FD-60BA4A8D23FB}" destId="{04C5E6CF-5309-4F41-8F0C-4B514DB97475}" srcOrd="3" destOrd="0" presId="urn:microsoft.com/office/officeart/2005/8/layout/chevron2"/>
    <dgm:cxn modelId="{C2EDA001-400C-47A8-9006-97142FE5F8FB}" type="presParOf" srcId="{D19E503A-A58B-4148-89FD-60BA4A8D23FB}" destId="{567C3CB1-F675-4875-93C6-C3AA27024CB7}" srcOrd="4" destOrd="0" presId="urn:microsoft.com/office/officeart/2005/8/layout/chevron2"/>
    <dgm:cxn modelId="{390C2C30-6770-4393-949B-241AA367A1D7}" type="presParOf" srcId="{567C3CB1-F675-4875-93C6-C3AA27024CB7}" destId="{966BBD4F-ED0C-4C6F-BC9B-590F28772256}" srcOrd="0" destOrd="0" presId="urn:microsoft.com/office/officeart/2005/8/layout/chevron2"/>
    <dgm:cxn modelId="{C2204E78-8F3B-47CE-83EB-413330D4BF75}" type="presParOf" srcId="{567C3CB1-F675-4875-93C6-C3AA27024CB7}" destId="{C73A4BD1-FDBD-4CD1-AED6-C1A5759078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6934-1ACA-4E76-AD82-CD1E2ADBA51B}">
      <dsp:nvSpPr>
        <dsp:cNvPr id="0" name=""/>
        <dsp:cNvSpPr/>
      </dsp:nvSpPr>
      <dsp:spPr>
        <a:xfrm>
          <a:off x="4403" y="1055891"/>
          <a:ext cx="2647902" cy="549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Excessive CNS depression</a:t>
          </a:r>
          <a:endParaRPr lang="en-GB" sz="1500" kern="1200" dirty="0"/>
        </a:p>
      </dsp:txBody>
      <dsp:txXfrm>
        <a:off x="4403" y="1055891"/>
        <a:ext cx="2647902" cy="549592"/>
      </dsp:txXfrm>
    </dsp:sp>
    <dsp:sp modelId="{6008735D-1E54-41D0-833B-2F7AB8DCAE6F}">
      <dsp:nvSpPr>
        <dsp:cNvPr id="0" name=""/>
        <dsp:cNvSpPr/>
      </dsp:nvSpPr>
      <dsp:spPr>
        <a:xfrm>
          <a:off x="4403" y="1605483"/>
          <a:ext cx="2647902" cy="16058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Maintain vital signs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Prevent aspiration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IV dextrose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Thiamine administration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Correction of electrolyte imbalance</a:t>
          </a:r>
          <a:endParaRPr lang="en-GB" sz="1500" kern="1200" dirty="0"/>
        </a:p>
      </dsp:txBody>
      <dsp:txXfrm>
        <a:off x="4403" y="1605483"/>
        <a:ext cx="2647902" cy="1605825"/>
      </dsp:txXfrm>
    </dsp:sp>
    <dsp:sp modelId="{EC5C0706-EFA6-4E67-A31A-744D92A4C9FC}">
      <dsp:nvSpPr>
        <dsp:cNvPr id="0" name=""/>
        <dsp:cNvSpPr/>
      </dsp:nvSpPr>
      <dsp:spPr>
        <a:xfrm>
          <a:off x="3023012" y="1055891"/>
          <a:ext cx="2647902" cy="549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Alcohol withdrawal syndrome</a:t>
          </a:r>
          <a:endParaRPr lang="en-GB" sz="1500" kern="1200" dirty="0"/>
        </a:p>
      </dsp:txBody>
      <dsp:txXfrm>
        <a:off x="3023012" y="1055891"/>
        <a:ext cx="2647902" cy="549592"/>
      </dsp:txXfrm>
    </dsp:sp>
    <dsp:sp modelId="{9E25E48A-6697-4413-909C-13CBC97FC6FC}">
      <dsp:nvSpPr>
        <dsp:cNvPr id="0" name=""/>
        <dsp:cNvSpPr/>
      </dsp:nvSpPr>
      <dsp:spPr>
        <a:xfrm>
          <a:off x="3023012" y="1605483"/>
          <a:ext cx="2647902" cy="16058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Correction of electrolyte imbalance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Administration of thiamine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Administration of sedatives-hypnotics…BENZODIAZEPINES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3023012" y="1605483"/>
        <a:ext cx="2647902" cy="1605825"/>
      </dsp:txXfrm>
    </dsp:sp>
    <dsp:sp modelId="{7F89D4E2-137A-46BC-B76B-6CA8850CA81E}">
      <dsp:nvSpPr>
        <dsp:cNvPr id="0" name=""/>
        <dsp:cNvSpPr/>
      </dsp:nvSpPr>
      <dsp:spPr>
        <a:xfrm>
          <a:off x="6041620" y="1055891"/>
          <a:ext cx="2647902" cy="549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Alcohol use </a:t>
          </a:r>
          <a:r>
            <a:rPr lang="en-GB" sz="1500" kern="1200" dirty="0" smtClean="0"/>
            <a:t>disorder (chronic alcoholism)</a:t>
          </a:r>
          <a:endParaRPr lang="en-GB" sz="1500" kern="1200" dirty="0"/>
        </a:p>
      </dsp:txBody>
      <dsp:txXfrm>
        <a:off x="6041620" y="1055891"/>
        <a:ext cx="2647902" cy="549592"/>
      </dsp:txXfrm>
    </dsp:sp>
    <dsp:sp modelId="{C7873260-FFE2-4945-89EE-D77A8C751B67}">
      <dsp:nvSpPr>
        <dsp:cNvPr id="0" name=""/>
        <dsp:cNvSpPr/>
      </dsp:nvSpPr>
      <dsp:spPr>
        <a:xfrm>
          <a:off x="6041620" y="1605483"/>
          <a:ext cx="2647902" cy="16058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Naltrexone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Several anti depressants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 smtClean="0"/>
            <a:t>Acamprosate</a:t>
          </a:r>
          <a:endParaRPr lang="en-GB" sz="1500" kern="1200" dirty="0"/>
        </a:p>
      </dsp:txBody>
      <dsp:txXfrm>
        <a:off x="6041620" y="1605483"/>
        <a:ext cx="2647902" cy="1605825"/>
      </dsp:txXfrm>
    </dsp:sp>
    <dsp:sp modelId="{4C64C0C2-812B-4E48-9971-C2C85FBD6719}">
      <dsp:nvSpPr>
        <dsp:cNvPr id="0" name=""/>
        <dsp:cNvSpPr/>
      </dsp:nvSpPr>
      <dsp:spPr>
        <a:xfrm>
          <a:off x="9060229" y="1055891"/>
          <a:ext cx="2647902" cy="549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libri Light" panose="020F0302020204030204"/>
            </a:rPr>
            <a:t>Alcohol dependence</a:t>
          </a:r>
          <a:endParaRPr lang="en-GB" sz="1500" kern="1200" dirty="0">
            <a:latin typeface="Calibri Light" panose="020F0302020204030204"/>
          </a:endParaRPr>
        </a:p>
      </dsp:txBody>
      <dsp:txXfrm>
        <a:off x="9060229" y="1055891"/>
        <a:ext cx="2647902" cy="549592"/>
      </dsp:txXfrm>
    </dsp:sp>
    <dsp:sp modelId="{D36FDF05-4BED-47EB-AEB0-FD5C66ABEBDD}">
      <dsp:nvSpPr>
        <dsp:cNvPr id="0" name=""/>
        <dsp:cNvSpPr/>
      </dsp:nvSpPr>
      <dsp:spPr>
        <a:xfrm>
          <a:off x="9060229" y="1605483"/>
          <a:ext cx="2647902" cy="16058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Calibri Light" panose="020F0302020204030204"/>
            </a:rPr>
            <a:t>Disulfiram</a:t>
          </a:r>
          <a:endParaRPr lang="en-GB" sz="1500" kern="1200" dirty="0">
            <a:latin typeface="Calibri Light" panose="020F0302020204030204"/>
          </a:endParaRPr>
        </a:p>
      </dsp:txBody>
      <dsp:txXfrm>
        <a:off x="9060229" y="1605483"/>
        <a:ext cx="2647902" cy="1605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880A7-BAF0-48B9-8889-65B61AAE70B3}">
      <dsp:nvSpPr>
        <dsp:cNvPr id="0" name=""/>
        <dsp:cNvSpPr/>
      </dsp:nvSpPr>
      <dsp:spPr>
        <a:xfrm>
          <a:off x="7999377" y="3202469"/>
          <a:ext cx="676174" cy="32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95"/>
              </a:lnTo>
              <a:lnTo>
                <a:pt x="676174" y="219295"/>
              </a:lnTo>
              <a:lnTo>
                <a:pt x="676174" y="3217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BA0E1-30F4-4AF0-9BDD-9D67819D8F78}">
      <dsp:nvSpPr>
        <dsp:cNvPr id="0" name=""/>
        <dsp:cNvSpPr/>
      </dsp:nvSpPr>
      <dsp:spPr>
        <a:xfrm>
          <a:off x="7323203" y="3202469"/>
          <a:ext cx="676174" cy="321797"/>
        </a:xfrm>
        <a:custGeom>
          <a:avLst/>
          <a:gdLst/>
          <a:ahLst/>
          <a:cxnLst/>
          <a:rect l="0" t="0" r="0" b="0"/>
          <a:pathLst>
            <a:path>
              <a:moveTo>
                <a:pt x="676174" y="0"/>
              </a:moveTo>
              <a:lnTo>
                <a:pt x="676174" y="219295"/>
              </a:lnTo>
              <a:lnTo>
                <a:pt x="0" y="219295"/>
              </a:lnTo>
              <a:lnTo>
                <a:pt x="0" y="3217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9736D-9983-48B9-B1EA-465D4E2618B0}">
      <dsp:nvSpPr>
        <dsp:cNvPr id="0" name=""/>
        <dsp:cNvSpPr/>
      </dsp:nvSpPr>
      <dsp:spPr>
        <a:xfrm>
          <a:off x="4618506" y="2178065"/>
          <a:ext cx="3380871" cy="32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95"/>
              </a:lnTo>
              <a:lnTo>
                <a:pt x="3380871" y="219295"/>
              </a:lnTo>
              <a:lnTo>
                <a:pt x="3380871" y="3217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C8DF7-D13E-4B54-B04F-9B27D9D5AFD5}">
      <dsp:nvSpPr>
        <dsp:cNvPr id="0" name=""/>
        <dsp:cNvSpPr/>
      </dsp:nvSpPr>
      <dsp:spPr>
        <a:xfrm>
          <a:off x="4618506" y="3202469"/>
          <a:ext cx="1352348" cy="32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95"/>
              </a:lnTo>
              <a:lnTo>
                <a:pt x="1352348" y="219295"/>
              </a:lnTo>
              <a:lnTo>
                <a:pt x="1352348" y="3217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5F582-0BA6-4C79-B8AE-66E47FEBE911}">
      <dsp:nvSpPr>
        <dsp:cNvPr id="0" name=""/>
        <dsp:cNvSpPr/>
      </dsp:nvSpPr>
      <dsp:spPr>
        <a:xfrm>
          <a:off x="4572786" y="3202469"/>
          <a:ext cx="91440" cy="321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7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40C77-317E-43CB-BF8E-883CB0891095}">
      <dsp:nvSpPr>
        <dsp:cNvPr id="0" name=""/>
        <dsp:cNvSpPr/>
      </dsp:nvSpPr>
      <dsp:spPr>
        <a:xfrm>
          <a:off x="3266157" y="3202469"/>
          <a:ext cx="1352348" cy="321797"/>
        </a:xfrm>
        <a:custGeom>
          <a:avLst/>
          <a:gdLst/>
          <a:ahLst/>
          <a:cxnLst/>
          <a:rect l="0" t="0" r="0" b="0"/>
          <a:pathLst>
            <a:path>
              <a:moveTo>
                <a:pt x="1352348" y="0"/>
              </a:moveTo>
              <a:lnTo>
                <a:pt x="1352348" y="219295"/>
              </a:lnTo>
              <a:lnTo>
                <a:pt x="0" y="219295"/>
              </a:lnTo>
              <a:lnTo>
                <a:pt x="0" y="3217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8F795-0715-4BCF-AF52-7DD8253F85DF}">
      <dsp:nvSpPr>
        <dsp:cNvPr id="0" name=""/>
        <dsp:cNvSpPr/>
      </dsp:nvSpPr>
      <dsp:spPr>
        <a:xfrm>
          <a:off x="4572786" y="2178065"/>
          <a:ext cx="91440" cy="321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7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FCF3C-3C0E-4B00-9BFE-728B7ADA31D5}">
      <dsp:nvSpPr>
        <dsp:cNvPr id="0" name=""/>
        <dsp:cNvSpPr/>
      </dsp:nvSpPr>
      <dsp:spPr>
        <a:xfrm>
          <a:off x="1237634" y="3202469"/>
          <a:ext cx="676174" cy="32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95"/>
              </a:lnTo>
              <a:lnTo>
                <a:pt x="676174" y="219295"/>
              </a:lnTo>
              <a:lnTo>
                <a:pt x="676174" y="3217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1E2B9-6F61-48B6-9E5F-CE50D2D7813C}">
      <dsp:nvSpPr>
        <dsp:cNvPr id="0" name=""/>
        <dsp:cNvSpPr/>
      </dsp:nvSpPr>
      <dsp:spPr>
        <a:xfrm>
          <a:off x="561460" y="3202469"/>
          <a:ext cx="676174" cy="321797"/>
        </a:xfrm>
        <a:custGeom>
          <a:avLst/>
          <a:gdLst/>
          <a:ahLst/>
          <a:cxnLst/>
          <a:rect l="0" t="0" r="0" b="0"/>
          <a:pathLst>
            <a:path>
              <a:moveTo>
                <a:pt x="676174" y="0"/>
              </a:moveTo>
              <a:lnTo>
                <a:pt x="676174" y="219295"/>
              </a:lnTo>
              <a:lnTo>
                <a:pt x="0" y="219295"/>
              </a:lnTo>
              <a:lnTo>
                <a:pt x="0" y="3217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0C67E-5A21-4416-878F-1F686B8EC7B4}">
      <dsp:nvSpPr>
        <dsp:cNvPr id="0" name=""/>
        <dsp:cNvSpPr/>
      </dsp:nvSpPr>
      <dsp:spPr>
        <a:xfrm>
          <a:off x="1237634" y="2178065"/>
          <a:ext cx="3380871" cy="321797"/>
        </a:xfrm>
        <a:custGeom>
          <a:avLst/>
          <a:gdLst/>
          <a:ahLst/>
          <a:cxnLst/>
          <a:rect l="0" t="0" r="0" b="0"/>
          <a:pathLst>
            <a:path>
              <a:moveTo>
                <a:pt x="3380871" y="0"/>
              </a:moveTo>
              <a:lnTo>
                <a:pt x="3380871" y="219295"/>
              </a:lnTo>
              <a:lnTo>
                <a:pt x="0" y="219295"/>
              </a:lnTo>
              <a:lnTo>
                <a:pt x="0" y="3217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6ABA0-870D-4A5F-9814-CBB5BF18EDD1}">
      <dsp:nvSpPr>
        <dsp:cNvPr id="0" name=""/>
        <dsp:cNvSpPr/>
      </dsp:nvSpPr>
      <dsp:spPr>
        <a:xfrm>
          <a:off x="4065272" y="1475458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2CEAD-B85E-4139-B28B-D1127458AE8B}">
      <dsp:nvSpPr>
        <dsp:cNvPr id="0" name=""/>
        <dsp:cNvSpPr/>
      </dsp:nvSpPr>
      <dsp:spPr>
        <a:xfrm>
          <a:off x="4188213" y="1592252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Benzodiazepines </a:t>
          </a:r>
          <a:endParaRPr lang="en-GB" sz="1100" kern="1200" dirty="0"/>
        </a:p>
      </dsp:txBody>
      <dsp:txXfrm>
        <a:off x="4208792" y="1612831"/>
        <a:ext cx="1065309" cy="661448"/>
      </dsp:txXfrm>
    </dsp:sp>
    <dsp:sp modelId="{169AE21C-2A8F-4ADB-BEE1-5E609C50AB6A}">
      <dsp:nvSpPr>
        <dsp:cNvPr id="0" name=""/>
        <dsp:cNvSpPr/>
      </dsp:nvSpPr>
      <dsp:spPr>
        <a:xfrm>
          <a:off x="684400" y="2499862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BFC75-6E46-41AE-BDE0-BF36A082E495}">
      <dsp:nvSpPr>
        <dsp:cNvPr id="0" name=""/>
        <dsp:cNvSpPr/>
      </dsp:nvSpPr>
      <dsp:spPr>
        <a:xfrm>
          <a:off x="807341" y="2616656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Short acting</a:t>
          </a:r>
          <a:endParaRPr lang="en-GB" sz="1100" kern="1200" dirty="0"/>
        </a:p>
      </dsp:txBody>
      <dsp:txXfrm>
        <a:off x="827920" y="2637235"/>
        <a:ext cx="1065309" cy="661448"/>
      </dsp:txXfrm>
    </dsp:sp>
    <dsp:sp modelId="{A547B0D2-853E-402C-985F-FBACA9D5D0C3}">
      <dsp:nvSpPr>
        <dsp:cNvPr id="0" name=""/>
        <dsp:cNvSpPr/>
      </dsp:nvSpPr>
      <dsp:spPr>
        <a:xfrm>
          <a:off x="8226" y="3524266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48965-577F-4E26-B865-36ECE2D4DA9B}">
      <dsp:nvSpPr>
        <dsp:cNvPr id="0" name=""/>
        <dsp:cNvSpPr/>
      </dsp:nvSpPr>
      <dsp:spPr>
        <a:xfrm>
          <a:off x="131167" y="3641060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Midazolam</a:t>
          </a:r>
        </a:p>
      </dsp:txBody>
      <dsp:txXfrm>
        <a:off x="151746" y="3661639"/>
        <a:ext cx="1065309" cy="661448"/>
      </dsp:txXfrm>
    </dsp:sp>
    <dsp:sp modelId="{FA46B7F5-6F8F-4824-9904-3761360FD3C3}">
      <dsp:nvSpPr>
        <dsp:cNvPr id="0" name=""/>
        <dsp:cNvSpPr/>
      </dsp:nvSpPr>
      <dsp:spPr>
        <a:xfrm>
          <a:off x="1360575" y="3524266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6245D-E15B-46A1-A04C-0A1D7A473C86}">
      <dsp:nvSpPr>
        <dsp:cNvPr id="0" name=""/>
        <dsp:cNvSpPr/>
      </dsp:nvSpPr>
      <dsp:spPr>
        <a:xfrm>
          <a:off x="1483515" y="3641060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Triazolam</a:t>
          </a:r>
        </a:p>
      </dsp:txBody>
      <dsp:txXfrm>
        <a:off x="1504094" y="3661639"/>
        <a:ext cx="1065309" cy="661448"/>
      </dsp:txXfrm>
    </dsp:sp>
    <dsp:sp modelId="{64AE69ED-3E61-4C93-A982-569CFA0DC00C}">
      <dsp:nvSpPr>
        <dsp:cNvPr id="0" name=""/>
        <dsp:cNvSpPr/>
      </dsp:nvSpPr>
      <dsp:spPr>
        <a:xfrm>
          <a:off x="4065272" y="2499862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2B255-5EEF-4877-8E0D-B2C7AF9B5DB9}">
      <dsp:nvSpPr>
        <dsp:cNvPr id="0" name=""/>
        <dsp:cNvSpPr/>
      </dsp:nvSpPr>
      <dsp:spPr>
        <a:xfrm>
          <a:off x="4188213" y="2616656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Intermediate acting</a:t>
          </a:r>
          <a:endParaRPr lang="en-GB" sz="1100" kern="1200" dirty="0"/>
        </a:p>
      </dsp:txBody>
      <dsp:txXfrm>
        <a:off x="4208792" y="2637235"/>
        <a:ext cx="1065309" cy="661448"/>
      </dsp:txXfrm>
    </dsp:sp>
    <dsp:sp modelId="{2B7FAC0C-792D-4932-B758-00F11722074E}">
      <dsp:nvSpPr>
        <dsp:cNvPr id="0" name=""/>
        <dsp:cNvSpPr/>
      </dsp:nvSpPr>
      <dsp:spPr>
        <a:xfrm>
          <a:off x="2712923" y="3524266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6D3E-DA7E-4100-A92E-DB9278F70FD2}">
      <dsp:nvSpPr>
        <dsp:cNvPr id="0" name=""/>
        <dsp:cNvSpPr/>
      </dsp:nvSpPr>
      <dsp:spPr>
        <a:xfrm>
          <a:off x="2835864" y="3641060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Lorazepam </a:t>
          </a:r>
          <a:endParaRPr lang="en-GB" sz="1100" kern="1200" dirty="0"/>
        </a:p>
      </dsp:txBody>
      <dsp:txXfrm>
        <a:off x="2856443" y="3661639"/>
        <a:ext cx="1065309" cy="661448"/>
      </dsp:txXfrm>
    </dsp:sp>
    <dsp:sp modelId="{E108BCBF-3510-41FC-A392-A4052CA03F54}">
      <dsp:nvSpPr>
        <dsp:cNvPr id="0" name=""/>
        <dsp:cNvSpPr/>
      </dsp:nvSpPr>
      <dsp:spPr>
        <a:xfrm>
          <a:off x="4065272" y="3524266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8CE75-6AB3-41D0-AA12-D0708C0F9011}">
      <dsp:nvSpPr>
        <dsp:cNvPr id="0" name=""/>
        <dsp:cNvSpPr/>
      </dsp:nvSpPr>
      <dsp:spPr>
        <a:xfrm>
          <a:off x="4188213" y="3641060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Oxazepam</a:t>
          </a:r>
        </a:p>
      </dsp:txBody>
      <dsp:txXfrm>
        <a:off x="4208792" y="3661639"/>
        <a:ext cx="1065309" cy="661448"/>
      </dsp:txXfrm>
    </dsp:sp>
    <dsp:sp modelId="{905E108D-7EBF-46A1-88F3-32915072A346}">
      <dsp:nvSpPr>
        <dsp:cNvPr id="0" name=""/>
        <dsp:cNvSpPr/>
      </dsp:nvSpPr>
      <dsp:spPr>
        <a:xfrm>
          <a:off x="5417621" y="3524266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4700E-132B-4911-8240-23240B968871}">
      <dsp:nvSpPr>
        <dsp:cNvPr id="0" name=""/>
        <dsp:cNvSpPr/>
      </dsp:nvSpPr>
      <dsp:spPr>
        <a:xfrm>
          <a:off x="5540562" y="3641060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Alprazolam </a:t>
          </a:r>
          <a:endParaRPr lang="en-GB" sz="1100" kern="1200" dirty="0"/>
        </a:p>
      </dsp:txBody>
      <dsp:txXfrm>
        <a:off x="5561141" y="3661639"/>
        <a:ext cx="1065309" cy="661448"/>
      </dsp:txXfrm>
    </dsp:sp>
    <dsp:sp modelId="{FA4A4A7C-22AD-4F45-ADB6-CDD6B76A7B70}">
      <dsp:nvSpPr>
        <dsp:cNvPr id="0" name=""/>
        <dsp:cNvSpPr/>
      </dsp:nvSpPr>
      <dsp:spPr>
        <a:xfrm>
          <a:off x="7446144" y="2499862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F4639-488E-49CA-8179-64D14294088C}">
      <dsp:nvSpPr>
        <dsp:cNvPr id="0" name=""/>
        <dsp:cNvSpPr/>
      </dsp:nvSpPr>
      <dsp:spPr>
        <a:xfrm>
          <a:off x="7569085" y="2616656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Long acting </a:t>
          </a:r>
          <a:endParaRPr lang="en-GB" sz="1100" kern="1200" dirty="0"/>
        </a:p>
      </dsp:txBody>
      <dsp:txXfrm>
        <a:off x="7589664" y="2637235"/>
        <a:ext cx="1065309" cy="661448"/>
      </dsp:txXfrm>
    </dsp:sp>
    <dsp:sp modelId="{91A59E5A-5FB8-4AFD-ACD6-1C7E868EC078}">
      <dsp:nvSpPr>
        <dsp:cNvPr id="0" name=""/>
        <dsp:cNvSpPr/>
      </dsp:nvSpPr>
      <dsp:spPr>
        <a:xfrm>
          <a:off x="6769969" y="3524266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836AB-865F-4671-8890-BF2063C46EFA}">
      <dsp:nvSpPr>
        <dsp:cNvPr id="0" name=""/>
        <dsp:cNvSpPr/>
      </dsp:nvSpPr>
      <dsp:spPr>
        <a:xfrm>
          <a:off x="6892910" y="3641060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latin typeface="Calibri Light" panose="020F0302020204030204"/>
            </a:rPr>
            <a:t>Diazepam</a:t>
          </a:r>
          <a:endParaRPr lang="en-GB" sz="1100" kern="1200" dirty="0">
            <a:latin typeface="Calibri Light" panose="020F0302020204030204"/>
          </a:endParaRPr>
        </a:p>
      </dsp:txBody>
      <dsp:txXfrm>
        <a:off x="6913489" y="3661639"/>
        <a:ext cx="1065309" cy="661448"/>
      </dsp:txXfrm>
    </dsp:sp>
    <dsp:sp modelId="{5BDB31FB-549C-4676-87E4-FE798C92E3EF}">
      <dsp:nvSpPr>
        <dsp:cNvPr id="0" name=""/>
        <dsp:cNvSpPr/>
      </dsp:nvSpPr>
      <dsp:spPr>
        <a:xfrm>
          <a:off x="8122318" y="3524266"/>
          <a:ext cx="1106467" cy="70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8B2D8-08D2-4163-B81B-29E29DF1AF99}">
      <dsp:nvSpPr>
        <dsp:cNvPr id="0" name=""/>
        <dsp:cNvSpPr/>
      </dsp:nvSpPr>
      <dsp:spPr>
        <a:xfrm>
          <a:off x="8245259" y="3641060"/>
          <a:ext cx="1106467" cy="702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Calibri Light" panose="020F0302020204030204"/>
            </a:rPr>
            <a:t>Clonazepam </a:t>
          </a:r>
        </a:p>
      </dsp:txBody>
      <dsp:txXfrm>
        <a:off x="8265838" y="3661639"/>
        <a:ext cx="1065309" cy="661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993BA-0057-4421-8DFC-1F1850BC771A}">
      <dsp:nvSpPr>
        <dsp:cNvPr id="0" name=""/>
        <dsp:cNvSpPr/>
      </dsp:nvSpPr>
      <dsp:spPr>
        <a:xfrm rot="5400000">
          <a:off x="-220680" y="221150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Commonly abused drugs</a:t>
          </a:r>
          <a:endParaRPr lang="en-US" sz="1400" kern="1200" dirty="0"/>
        </a:p>
      </dsp:txBody>
      <dsp:txXfrm rot="-5400000">
        <a:off x="1" y="515391"/>
        <a:ext cx="1029841" cy="441360"/>
      </dsp:txXfrm>
    </dsp:sp>
    <dsp:sp modelId="{F228990C-FA9B-47CD-9BBF-57630ED34396}">
      <dsp:nvSpPr>
        <dsp:cNvPr id="0" name=""/>
        <dsp:cNvSpPr/>
      </dsp:nvSpPr>
      <dsp:spPr>
        <a:xfrm rot="5400000">
          <a:off x="5064392" y="-4034081"/>
          <a:ext cx="956281" cy="9025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Short acting benzodiazepine (secobarbital) highest abuse potential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Anxiolytic</a:t>
          </a:r>
          <a:endParaRPr lang="en-US" sz="1800" kern="1200" dirty="0"/>
        </a:p>
      </dsp:txBody>
      <dsp:txXfrm rot="-5400000">
        <a:off x="1029841" y="47152"/>
        <a:ext cx="8978701" cy="862917"/>
      </dsp:txXfrm>
    </dsp:sp>
    <dsp:sp modelId="{B1056527-F7E1-4678-902A-3909536936D6}">
      <dsp:nvSpPr>
        <dsp:cNvPr id="0" name=""/>
        <dsp:cNvSpPr/>
      </dsp:nvSpPr>
      <dsp:spPr>
        <a:xfrm rot="5400000">
          <a:off x="-220680" y="1496441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Acute over dose</a:t>
          </a:r>
          <a:endParaRPr lang="en-US" sz="1400" kern="1200" dirty="0"/>
        </a:p>
      </dsp:txBody>
      <dsp:txXfrm rot="-5400000">
        <a:off x="1" y="1790682"/>
        <a:ext cx="1029841" cy="441360"/>
      </dsp:txXfrm>
    </dsp:sp>
    <dsp:sp modelId="{C94E3EE2-6ABF-4507-9B67-60FF1824CB11}">
      <dsp:nvSpPr>
        <dsp:cNvPr id="0" name=""/>
        <dsp:cNvSpPr/>
      </dsp:nvSpPr>
      <dsp:spPr>
        <a:xfrm rot="5400000">
          <a:off x="5064392" y="-2758789"/>
          <a:ext cx="956281" cy="9025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Death d/t resp depression or cardiovascular arrest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Management by Flumazenil</a:t>
          </a:r>
          <a:endParaRPr lang="en-US" sz="1800" kern="1200" dirty="0"/>
        </a:p>
      </dsp:txBody>
      <dsp:txXfrm rot="-5400000">
        <a:off x="1029841" y="1322444"/>
        <a:ext cx="8978701" cy="862917"/>
      </dsp:txXfrm>
    </dsp:sp>
    <dsp:sp modelId="{E3B0D0C1-84E4-4A78-83E0-E174D9512713}">
      <dsp:nvSpPr>
        <dsp:cNvPr id="0" name=""/>
        <dsp:cNvSpPr/>
      </dsp:nvSpPr>
      <dsp:spPr>
        <a:xfrm rot="5400000">
          <a:off x="-220680" y="2771733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withdrawal</a:t>
          </a:r>
          <a:endParaRPr lang="en-US" sz="1400" kern="1200" dirty="0"/>
        </a:p>
      </dsp:txBody>
      <dsp:txXfrm rot="-5400000">
        <a:off x="1" y="3065974"/>
        <a:ext cx="1029841" cy="441360"/>
      </dsp:txXfrm>
    </dsp:sp>
    <dsp:sp modelId="{3E40CBCA-2235-4108-9E67-6C1186293723}">
      <dsp:nvSpPr>
        <dsp:cNvPr id="0" name=""/>
        <dsp:cNvSpPr/>
      </dsp:nvSpPr>
      <dsp:spPr>
        <a:xfrm rot="5400000">
          <a:off x="5064392" y="-1483498"/>
          <a:ext cx="956281" cy="9025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Tremors, anxiety, delirium, hallucination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Treated by replacement with long acting benzodiazepines and gradual onset dose reduction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Clonidine and propanol may suppress sympathetic over activity</a:t>
          </a:r>
          <a:endParaRPr lang="en-US" sz="1800" kern="1200" dirty="0"/>
        </a:p>
      </dsp:txBody>
      <dsp:txXfrm rot="-5400000">
        <a:off x="1029841" y="2597735"/>
        <a:ext cx="8978701" cy="862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9C2E9-38A9-4F56-876A-49A0DF864B35}">
      <dsp:nvSpPr>
        <dsp:cNvPr id="0" name=""/>
        <dsp:cNvSpPr/>
      </dsp:nvSpPr>
      <dsp:spPr>
        <a:xfrm rot="5400000">
          <a:off x="-223528" y="223938"/>
          <a:ext cx="1490186" cy="10431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Commonly abused drugs</a:t>
          </a:r>
          <a:endParaRPr lang="en-US" sz="1400" kern="1200" dirty="0"/>
        </a:p>
      </dsp:txBody>
      <dsp:txXfrm rot="-5400000">
        <a:off x="0" y="521975"/>
        <a:ext cx="1043130" cy="447056"/>
      </dsp:txXfrm>
    </dsp:sp>
    <dsp:sp modelId="{615F63E6-FD9B-4803-8777-DCD25FB3D6EA}">
      <dsp:nvSpPr>
        <dsp:cNvPr id="0" name=""/>
        <dsp:cNvSpPr/>
      </dsp:nvSpPr>
      <dsp:spPr>
        <a:xfrm rot="5400000">
          <a:off x="4898163" y="-3854621"/>
          <a:ext cx="968621" cy="8678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Heroin, morphine, codeine, oxycodone, meperidine, fentanyl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IV administration has rapid development of tolerance, dependence and addiction</a:t>
          </a:r>
          <a:endParaRPr lang="en-US" sz="1500" kern="1200" dirty="0"/>
        </a:p>
      </dsp:txBody>
      <dsp:txXfrm rot="-5400000">
        <a:off x="1043131" y="47695"/>
        <a:ext cx="8631402" cy="874053"/>
      </dsp:txXfrm>
    </dsp:sp>
    <dsp:sp modelId="{49E8B1D0-4C52-4556-A1FD-2220C53F26CA}">
      <dsp:nvSpPr>
        <dsp:cNvPr id="0" name=""/>
        <dsp:cNvSpPr/>
      </dsp:nvSpPr>
      <dsp:spPr>
        <a:xfrm rot="5400000">
          <a:off x="-223528" y="1518476"/>
          <a:ext cx="1490186" cy="10431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Drug overdose</a:t>
          </a:r>
          <a:endParaRPr lang="en-US" sz="1400" kern="1200" dirty="0"/>
        </a:p>
      </dsp:txBody>
      <dsp:txXfrm rot="-5400000">
        <a:off x="0" y="1816513"/>
        <a:ext cx="1043130" cy="447056"/>
      </dsp:txXfrm>
    </dsp:sp>
    <dsp:sp modelId="{BAD4E895-09AF-4EC6-AAE9-7AF9854BA55E}">
      <dsp:nvSpPr>
        <dsp:cNvPr id="0" name=""/>
        <dsp:cNvSpPr/>
      </dsp:nvSpPr>
      <dsp:spPr>
        <a:xfrm rot="5400000">
          <a:off x="4898163" y="-2537128"/>
          <a:ext cx="968621" cy="8632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Causes Respiratory depression, coma and death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Managed by parenteral naloxone, </a:t>
          </a:r>
          <a:r>
            <a:rPr lang="en-US" sz="1500" kern="1200" dirty="0" err="1" smtClean="0"/>
            <a:t>nalmefene</a:t>
          </a:r>
          <a:r>
            <a:rPr lang="en-US" sz="1500" kern="1200" dirty="0" smtClean="0"/>
            <a:t> and ventilator support</a:t>
          </a:r>
          <a:endParaRPr lang="en-US" sz="1500" kern="1200" dirty="0"/>
        </a:p>
      </dsp:txBody>
      <dsp:txXfrm rot="-5400000">
        <a:off x="1066086" y="1342233"/>
        <a:ext cx="8585491" cy="874053"/>
      </dsp:txXfrm>
    </dsp:sp>
    <dsp:sp modelId="{39A7A8B3-A7E1-49F1-BE87-3117BAF875E1}">
      <dsp:nvSpPr>
        <dsp:cNvPr id="0" name=""/>
        <dsp:cNvSpPr/>
      </dsp:nvSpPr>
      <dsp:spPr>
        <a:xfrm rot="5400000">
          <a:off x="-223528" y="2813014"/>
          <a:ext cx="1490186" cy="10431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withdrawal</a:t>
          </a:r>
          <a:endParaRPr lang="en-US" sz="1400" kern="1200" dirty="0"/>
        </a:p>
      </dsp:txBody>
      <dsp:txXfrm rot="-5400000">
        <a:off x="0" y="3111051"/>
        <a:ext cx="1043130" cy="447056"/>
      </dsp:txXfrm>
    </dsp:sp>
    <dsp:sp modelId="{E166CA46-76C1-46CA-ABD5-266A6E6E8F6C}">
      <dsp:nvSpPr>
        <dsp:cNvPr id="0" name=""/>
        <dsp:cNvSpPr/>
      </dsp:nvSpPr>
      <dsp:spPr>
        <a:xfrm rot="5400000">
          <a:off x="4898163" y="-1265545"/>
          <a:ext cx="968621" cy="8678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Causes, lacrimation, rhinorrhea, yawning, sweating, weakness, tremors, muscle jerks and hyper apnea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Treatment includes replacement with equivalent agent methadone followed by dose reduction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Buprenorphine, substitution therapy</a:t>
          </a:r>
          <a:endParaRPr lang="en-US" sz="1500" kern="1200" dirty="0"/>
        </a:p>
      </dsp:txBody>
      <dsp:txXfrm rot="-5400000">
        <a:off x="1043131" y="2636771"/>
        <a:ext cx="8631402" cy="874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C7B3C-392A-4833-B28C-1BE513D9D31A}">
      <dsp:nvSpPr>
        <dsp:cNvPr id="0" name=""/>
        <dsp:cNvSpPr/>
      </dsp:nvSpPr>
      <dsp:spPr>
        <a:xfrm rot="5400000">
          <a:off x="-225128" y="226629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Caffeine Nicotine </a:t>
          </a:r>
          <a:endParaRPr lang="en-US" sz="1300" kern="1200" dirty="0"/>
        </a:p>
      </dsp:txBody>
      <dsp:txXfrm rot="-5400000">
        <a:off x="1" y="526800"/>
        <a:ext cx="1050600" cy="450257"/>
      </dsp:txXfrm>
    </dsp:sp>
    <dsp:sp modelId="{0571FE90-C138-491C-9E90-629730DC79BC}">
      <dsp:nvSpPr>
        <dsp:cNvPr id="0" name=""/>
        <dsp:cNvSpPr/>
      </dsp:nvSpPr>
      <dsp:spPr>
        <a:xfrm rot="5400000">
          <a:off x="5355629" y="-4303528"/>
          <a:ext cx="975557" cy="9585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Withdrawal,anxiety</a:t>
          </a:r>
          <a:r>
            <a:rPr lang="en-US" sz="1300" kern="1200" dirty="0" smtClean="0"/>
            <a:t> and mental </a:t>
          </a:r>
          <a:r>
            <a:rPr lang="en-US" sz="1300" kern="1200" dirty="0" err="1" smtClean="0"/>
            <a:t>discomfort,Rx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varenicline</a:t>
          </a:r>
          <a:r>
            <a:rPr lang="en-US" sz="1300" kern="1200" dirty="0" smtClean="0"/>
            <a:t>-partial agonist at N </a:t>
          </a:r>
          <a:r>
            <a:rPr lang="en-US" sz="1300" kern="1200" dirty="0" err="1" smtClean="0"/>
            <a:t>receptors,Rimonabant</a:t>
          </a:r>
          <a:r>
            <a:rPr lang="en-US" sz="1300" kern="1200" dirty="0" smtClean="0"/>
            <a:t>, agonist at cannabinoid receptors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Toxicity, CNS stimulation, </a:t>
          </a:r>
          <a:r>
            <a:rPr lang="en-US" sz="1300" kern="1200" dirty="0" err="1" smtClean="0"/>
            <a:t>tremers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arrhythmia,insomnia</a:t>
          </a:r>
          <a:endParaRPr lang="en-US" sz="1300" kern="1200" dirty="0"/>
        </a:p>
      </dsp:txBody>
      <dsp:txXfrm rot="-5400000">
        <a:off x="1050600" y="49124"/>
        <a:ext cx="9537993" cy="880311"/>
      </dsp:txXfrm>
    </dsp:sp>
    <dsp:sp modelId="{476C6BE2-0AF2-4A81-B75D-E74B966BD362}">
      <dsp:nvSpPr>
        <dsp:cNvPr id="0" name=""/>
        <dsp:cNvSpPr/>
      </dsp:nvSpPr>
      <dsp:spPr>
        <a:xfrm rot="5400000">
          <a:off x="-225128" y="1532099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Amphetamines</a:t>
          </a:r>
          <a:endParaRPr lang="en-US" sz="1300" kern="1200" dirty="0"/>
        </a:p>
      </dsp:txBody>
      <dsp:txXfrm rot="-5400000">
        <a:off x="1" y="1832270"/>
        <a:ext cx="1050600" cy="450257"/>
      </dsp:txXfrm>
    </dsp:sp>
    <dsp:sp modelId="{4BB9C89B-71DC-427C-A285-FA626244E516}">
      <dsp:nvSpPr>
        <dsp:cNvPr id="0" name=""/>
        <dsp:cNvSpPr/>
      </dsp:nvSpPr>
      <dsp:spPr>
        <a:xfrm rot="5400000">
          <a:off x="5355629" y="-2998058"/>
          <a:ext cx="975557" cy="9585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Dextroamphetamin</a:t>
          </a:r>
          <a:r>
            <a:rPr lang="en-US" sz="1300" kern="1200" dirty="0" smtClean="0"/>
            <a:t> and methamphetamine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High dose abuse leads to psychotic state like </a:t>
          </a:r>
          <a:r>
            <a:rPr lang="en-US" sz="1300" kern="1200" dirty="0" err="1" smtClean="0"/>
            <a:t>schizopherenia</a:t>
          </a:r>
          <a:r>
            <a:rPr lang="en-US" sz="1300" kern="1200" dirty="0" smtClean="0"/>
            <a:t>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Antidepressants are used in the treatment o withdrawal </a:t>
          </a:r>
          <a:r>
            <a:rPr lang="en-US" sz="1300" kern="1200" dirty="0" err="1" smtClean="0"/>
            <a:t>indused</a:t>
          </a:r>
          <a:r>
            <a:rPr lang="en-US" sz="1300" kern="1200" dirty="0" smtClean="0"/>
            <a:t> depression.</a:t>
          </a:r>
          <a:endParaRPr lang="en-US" sz="1300" kern="1200" dirty="0"/>
        </a:p>
      </dsp:txBody>
      <dsp:txXfrm rot="-5400000">
        <a:off x="1050600" y="1354594"/>
        <a:ext cx="9537993" cy="880311"/>
      </dsp:txXfrm>
    </dsp:sp>
    <dsp:sp modelId="{59341C2A-91EE-41E9-91B0-819BD48383FF}">
      <dsp:nvSpPr>
        <dsp:cNvPr id="0" name=""/>
        <dsp:cNvSpPr/>
      </dsp:nvSpPr>
      <dsp:spPr>
        <a:xfrm rot="5400000">
          <a:off x="-225128" y="2837570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cocain</a:t>
          </a:r>
          <a:endParaRPr lang="en-US" sz="1300" kern="1200" dirty="0"/>
        </a:p>
      </dsp:txBody>
      <dsp:txXfrm rot="-5400000">
        <a:off x="1" y="3137741"/>
        <a:ext cx="1050600" cy="450257"/>
      </dsp:txXfrm>
    </dsp:sp>
    <dsp:sp modelId="{A0ECF2B5-2D89-4AC0-8C0D-67E130B0799E}">
      <dsp:nvSpPr>
        <dsp:cNvPr id="0" name=""/>
        <dsp:cNvSpPr/>
      </dsp:nvSpPr>
      <dsp:spPr>
        <a:xfrm rot="5400000">
          <a:off x="5355629" y="-1692588"/>
          <a:ext cx="975557" cy="9585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It is an inhibitor of CNS transporters of dopamine, norepinephrine and </a:t>
          </a:r>
          <a:r>
            <a:rPr lang="en-US" sz="1300" kern="1200" dirty="0" err="1" smtClean="0"/>
            <a:t>serotonin.causes</a:t>
          </a:r>
          <a:r>
            <a:rPr lang="en-US" sz="1300" kern="1200" dirty="0" smtClean="0"/>
            <a:t> self confidence, mental alertness </a:t>
          </a:r>
          <a:r>
            <a:rPr lang="en-US" sz="1300" kern="1200" dirty="0" err="1" smtClean="0"/>
            <a:t>andeuphoria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Overdose causes arrhythmia, seizers and resp depression, </a:t>
          </a:r>
          <a:r>
            <a:rPr lang="en-US" sz="1300" kern="1200" dirty="0" err="1" smtClean="0"/>
            <a:t>cardiatoxiity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No specific antidote is available.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Fetal morbidity mortality</a:t>
          </a:r>
          <a:endParaRPr lang="en-US" sz="1300" kern="1200" dirty="0"/>
        </a:p>
      </dsp:txBody>
      <dsp:txXfrm rot="-5400000">
        <a:off x="1050600" y="2660064"/>
        <a:ext cx="9537993" cy="880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2DBD6-9743-42A0-8A83-232BC8DF729F}">
      <dsp:nvSpPr>
        <dsp:cNvPr id="0" name=""/>
        <dsp:cNvSpPr/>
      </dsp:nvSpPr>
      <dsp:spPr>
        <a:xfrm rot="5400000">
          <a:off x="-227101" y="229424"/>
          <a:ext cx="1514011" cy="1059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Common drugs of abuse</a:t>
          </a:r>
          <a:endParaRPr lang="en-US" sz="1300" kern="1200" dirty="0"/>
        </a:p>
      </dsp:txBody>
      <dsp:txXfrm rot="-5400000">
        <a:off x="2" y="532226"/>
        <a:ext cx="1059807" cy="454204"/>
      </dsp:txXfrm>
    </dsp:sp>
    <dsp:sp modelId="{806BFDF7-AD56-47B0-A99B-41706EB384DE}">
      <dsp:nvSpPr>
        <dsp:cNvPr id="0" name=""/>
        <dsp:cNvSpPr/>
      </dsp:nvSpPr>
      <dsp:spPr>
        <a:xfrm rot="5400000">
          <a:off x="4707194" y="-3645064"/>
          <a:ext cx="984107" cy="8278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PCP, phencyclidine-an angel dust and ketamine, special K are antagonist at glutamate NMDA receptors</a:t>
          </a:r>
          <a:endParaRPr lang="en-US" sz="2700" kern="1200" dirty="0"/>
        </a:p>
      </dsp:txBody>
      <dsp:txXfrm rot="-5400000">
        <a:off x="1059807" y="50363"/>
        <a:ext cx="8230841" cy="888027"/>
      </dsp:txXfrm>
    </dsp:sp>
    <dsp:sp modelId="{266BB419-3338-4105-B6CC-E55E55DEC3C1}">
      <dsp:nvSpPr>
        <dsp:cNvPr id="0" name=""/>
        <dsp:cNvSpPr/>
      </dsp:nvSpPr>
      <dsp:spPr>
        <a:xfrm rot="5400000">
          <a:off x="-227101" y="1548310"/>
          <a:ext cx="1514011" cy="1059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overdose</a:t>
          </a:r>
          <a:endParaRPr lang="en-US" sz="1300" kern="1200" dirty="0"/>
        </a:p>
      </dsp:txBody>
      <dsp:txXfrm rot="-5400000">
        <a:off x="2" y="1851112"/>
        <a:ext cx="1059807" cy="454204"/>
      </dsp:txXfrm>
    </dsp:sp>
    <dsp:sp modelId="{70DAA78E-0A7A-4FE0-B6AF-70E3A2811CD7}">
      <dsp:nvSpPr>
        <dsp:cNvPr id="0" name=""/>
        <dsp:cNvSpPr/>
      </dsp:nvSpPr>
      <dsp:spPr>
        <a:xfrm rot="5400000">
          <a:off x="4707194" y="-2326178"/>
          <a:ext cx="984107" cy="8278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Horizontal and vertical nystagmus, hypertension and seizers</a:t>
          </a:r>
          <a:endParaRPr lang="en-US" sz="2700" kern="1200" dirty="0"/>
        </a:p>
      </dsp:txBody>
      <dsp:txXfrm rot="-5400000">
        <a:off x="1059807" y="1369249"/>
        <a:ext cx="8230841" cy="888027"/>
      </dsp:txXfrm>
    </dsp:sp>
    <dsp:sp modelId="{F40887C0-1402-435F-A78E-10B7C24AAB3A}">
      <dsp:nvSpPr>
        <dsp:cNvPr id="0" name=""/>
        <dsp:cNvSpPr/>
      </dsp:nvSpPr>
      <dsp:spPr>
        <a:xfrm rot="5400000">
          <a:off x="-227101" y="2867195"/>
          <a:ext cx="1514011" cy="1059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Rx</a:t>
          </a:r>
          <a:endParaRPr lang="en-US" sz="1300" kern="1200" dirty="0"/>
        </a:p>
      </dsp:txBody>
      <dsp:txXfrm rot="-5400000">
        <a:off x="2" y="3169997"/>
        <a:ext cx="1059807" cy="454204"/>
      </dsp:txXfrm>
    </dsp:sp>
    <dsp:sp modelId="{59A46980-AA26-42F7-B339-AA40F73C3B26}">
      <dsp:nvSpPr>
        <dsp:cNvPr id="0" name=""/>
        <dsp:cNvSpPr/>
      </dsp:nvSpPr>
      <dsp:spPr>
        <a:xfrm rot="5400000">
          <a:off x="4707194" y="-1007292"/>
          <a:ext cx="984107" cy="8278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Parentral</a:t>
          </a:r>
          <a:r>
            <a:rPr lang="en-US" sz="2700" kern="1200" dirty="0" smtClean="0"/>
            <a:t> benzodiazepines are used to Curb CNS excitation.</a:t>
          </a:r>
          <a:endParaRPr lang="en-US" sz="2700" kern="1200" dirty="0"/>
        </a:p>
      </dsp:txBody>
      <dsp:txXfrm rot="-5400000">
        <a:off x="1059807" y="2688135"/>
        <a:ext cx="8230841" cy="888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5FAB2-52D6-43EF-8E9C-80617DB7EE55}">
      <dsp:nvSpPr>
        <dsp:cNvPr id="0" name=""/>
        <dsp:cNvSpPr/>
      </dsp:nvSpPr>
      <dsp:spPr>
        <a:xfrm rot="5400000">
          <a:off x="-226787" y="229376"/>
          <a:ext cx="1511917" cy="10583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Anesthetics</a:t>
          </a:r>
          <a:endParaRPr lang="en-US" sz="1500" kern="1200" dirty="0"/>
        </a:p>
      </dsp:txBody>
      <dsp:txXfrm rot="-5400000">
        <a:off x="1" y="531759"/>
        <a:ext cx="1058342" cy="453575"/>
      </dsp:txXfrm>
    </dsp:sp>
    <dsp:sp modelId="{88FE80B5-E4F4-4481-90C0-0911001D754C}">
      <dsp:nvSpPr>
        <dsp:cNvPr id="0" name=""/>
        <dsp:cNvSpPr/>
      </dsp:nvSpPr>
      <dsp:spPr>
        <a:xfrm rot="5400000">
          <a:off x="5002968" y="-3942036"/>
          <a:ext cx="982746" cy="8871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Euphoria and disinhibition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NO, chloroform, </a:t>
          </a:r>
          <a:r>
            <a:rPr lang="en-US" sz="1300" kern="1200" dirty="0" err="1" smtClean="0"/>
            <a:t>diethylether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Effects judgement and loss of consciousness NO causes </a:t>
          </a:r>
          <a:r>
            <a:rPr lang="en-US" sz="1300" kern="1200" dirty="0" err="1" smtClean="0"/>
            <a:t>aphyxia</a:t>
          </a:r>
          <a:r>
            <a:rPr lang="en-US" sz="1300" kern="1200" dirty="0" smtClean="0"/>
            <a:t> and death</a:t>
          </a:r>
          <a:endParaRPr lang="en-US" sz="1300" kern="1200" dirty="0"/>
        </a:p>
      </dsp:txBody>
      <dsp:txXfrm rot="-5400000">
        <a:off x="1058342" y="50564"/>
        <a:ext cx="8824024" cy="886798"/>
      </dsp:txXfrm>
    </dsp:sp>
    <dsp:sp modelId="{39FBBE56-FCCA-4FBC-A54D-FAA6BCCD633F}">
      <dsp:nvSpPr>
        <dsp:cNvPr id="0" name=""/>
        <dsp:cNvSpPr/>
      </dsp:nvSpPr>
      <dsp:spPr>
        <a:xfrm rot="5400000">
          <a:off x="-226787" y="1546168"/>
          <a:ext cx="1511917" cy="10583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Industrial solvents </a:t>
          </a:r>
          <a:endParaRPr lang="en-US" sz="1500" kern="1200" dirty="0"/>
        </a:p>
      </dsp:txBody>
      <dsp:txXfrm rot="-5400000">
        <a:off x="1" y="1848551"/>
        <a:ext cx="1058342" cy="453575"/>
      </dsp:txXfrm>
    </dsp:sp>
    <dsp:sp modelId="{834E8211-6315-46D4-B10B-DEC5B8421667}">
      <dsp:nvSpPr>
        <dsp:cNvPr id="0" name=""/>
        <dsp:cNvSpPr/>
      </dsp:nvSpPr>
      <dsp:spPr>
        <a:xfrm rot="5400000">
          <a:off x="5002968" y="-2625244"/>
          <a:ext cx="982746" cy="8871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Rubber cement, shoe polish, glues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Childern</a:t>
          </a:r>
          <a:r>
            <a:rPr lang="en-US" sz="1300" kern="1200" dirty="0" smtClean="0"/>
            <a:t> and early adults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Active ingredient benzene, </a:t>
          </a:r>
          <a:r>
            <a:rPr lang="en-US" sz="1300" kern="1200" dirty="0" err="1" smtClean="0"/>
            <a:t>hexane,methyl</a:t>
          </a:r>
          <a:r>
            <a:rPr lang="en-US" sz="1300" kern="1200" dirty="0" smtClean="0"/>
            <a:t> ethyl </a:t>
          </a:r>
          <a:r>
            <a:rPr lang="en-US" sz="1300" kern="1200" dirty="0" err="1" smtClean="0"/>
            <a:t>ketone,trichloroethylene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Toxic to liver, kidney, peripheral nerves, brain, </a:t>
          </a:r>
          <a:r>
            <a:rPr lang="en-US" sz="1300" kern="1200" dirty="0" err="1" smtClean="0"/>
            <a:t>bonemarrow</a:t>
          </a:r>
          <a:endParaRPr lang="en-US" sz="1300" kern="1200" dirty="0"/>
        </a:p>
      </dsp:txBody>
      <dsp:txXfrm rot="-5400000">
        <a:off x="1058342" y="1367356"/>
        <a:ext cx="8824024" cy="886798"/>
      </dsp:txXfrm>
    </dsp:sp>
    <dsp:sp modelId="{CB8BC4FB-C6F6-42E0-9D70-430B924DEFE0}">
      <dsp:nvSpPr>
        <dsp:cNvPr id="0" name=""/>
        <dsp:cNvSpPr/>
      </dsp:nvSpPr>
      <dsp:spPr>
        <a:xfrm rot="5400000">
          <a:off x="-226787" y="2862960"/>
          <a:ext cx="1511917" cy="10583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Organic Nitrates</a:t>
          </a:r>
          <a:endParaRPr lang="en-US" sz="1500" kern="1200" dirty="0"/>
        </a:p>
      </dsp:txBody>
      <dsp:txXfrm rot="-5400000">
        <a:off x="1" y="3165343"/>
        <a:ext cx="1058342" cy="453575"/>
      </dsp:txXfrm>
    </dsp:sp>
    <dsp:sp modelId="{45F48705-1C88-4151-8AAE-1B40A1ED9FD7}">
      <dsp:nvSpPr>
        <dsp:cNvPr id="0" name=""/>
        <dsp:cNvSpPr/>
      </dsp:nvSpPr>
      <dsp:spPr>
        <a:xfrm rot="5400000">
          <a:off x="5002968" y="-1308452"/>
          <a:ext cx="982746" cy="8871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Amyl nitrite, isobutyl nitrite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Dizziness, tachycardia, hypotension and flushing, </a:t>
          </a:r>
          <a:r>
            <a:rPr lang="en-US" sz="1300" kern="1200" dirty="0" err="1" smtClean="0"/>
            <a:t>methhemoglobinurea</a:t>
          </a:r>
          <a:endParaRPr lang="en-US" sz="1300" kern="1200" dirty="0"/>
        </a:p>
      </dsp:txBody>
      <dsp:txXfrm rot="-5400000">
        <a:off x="1058342" y="2684148"/>
        <a:ext cx="8824024" cy="886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94787-D592-4EC9-822F-49FBE84EDC59}">
      <dsp:nvSpPr>
        <dsp:cNvPr id="0" name=""/>
        <dsp:cNvSpPr/>
      </dsp:nvSpPr>
      <dsp:spPr>
        <a:xfrm rot="5400000">
          <a:off x="-225128" y="226629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Schedule -III</a:t>
          </a:r>
          <a:endParaRPr lang="en-US" sz="1500" kern="1200" dirty="0"/>
        </a:p>
      </dsp:txBody>
      <dsp:txXfrm rot="-5400000">
        <a:off x="1" y="526800"/>
        <a:ext cx="1050600" cy="450257"/>
      </dsp:txXfrm>
    </dsp:sp>
    <dsp:sp modelId="{2E54E532-6524-4D3D-B8CC-C5934450C97D}">
      <dsp:nvSpPr>
        <dsp:cNvPr id="0" name=""/>
        <dsp:cNvSpPr/>
      </dsp:nvSpPr>
      <dsp:spPr>
        <a:xfrm rot="5400000">
          <a:off x="5485821" y="-4433720"/>
          <a:ext cx="975557" cy="9845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Anabolic steroids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Improve muscle mass and strength</a:t>
          </a:r>
          <a:endParaRPr lang="en-US" sz="2700" kern="1200" dirty="0"/>
        </a:p>
      </dsp:txBody>
      <dsp:txXfrm rot="-5400000">
        <a:off x="1050601" y="49123"/>
        <a:ext cx="9798376" cy="880311"/>
      </dsp:txXfrm>
    </dsp:sp>
    <dsp:sp modelId="{E88311A1-3466-4411-AA0A-D49113A3A495}">
      <dsp:nvSpPr>
        <dsp:cNvPr id="0" name=""/>
        <dsp:cNvSpPr/>
      </dsp:nvSpPr>
      <dsp:spPr>
        <a:xfrm rot="5400000">
          <a:off x="-225128" y="1532099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Adverse effects</a:t>
          </a:r>
          <a:endParaRPr lang="en-US" sz="1500" kern="1200" dirty="0"/>
        </a:p>
      </dsp:txBody>
      <dsp:txXfrm rot="-5400000">
        <a:off x="1" y="1832270"/>
        <a:ext cx="1050600" cy="450257"/>
      </dsp:txXfrm>
    </dsp:sp>
    <dsp:sp modelId="{F15D5712-A8E9-4466-8ADE-643F3B731ACE}">
      <dsp:nvSpPr>
        <dsp:cNvPr id="0" name=""/>
        <dsp:cNvSpPr/>
      </dsp:nvSpPr>
      <dsp:spPr>
        <a:xfrm rot="5400000">
          <a:off x="5485821" y="-3128249"/>
          <a:ext cx="975557" cy="9845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Acne, premature closure of epiphyses,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Masculinization in females, hepatic dysfunction, MI</a:t>
          </a:r>
          <a:endParaRPr lang="en-US" sz="2700" kern="1200" dirty="0"/>
        </a:p>
      </dsp:txBody>
      <dsp:txXfrm rot="-5400000">
        <a:off x="1050601" y="1354594"/>
        <a:ext cx="9798376" cy="880311"/>
      </dsp:txXfrm>
    </dsp:sp>
    <dsp:sp modelId="{966BBD4F-ED0C-4C6F-BC9B-590F28772256}">
      <dsp:nvSpPr>
        <dsp:cNvPr id="0" name=""/>
        <dsp:cNvSpPr/>
      </dsp:nvSpPr>
      <dsp:spPr>
        <a:xfrm rot="5400000">
          <a:off x="-225128" y="2837570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withdrawal</a:t>
          </a:r>
          <a:endParaRPr lang="en-US" sz="1500" kern="1200" dirty="0"/>
        </a:p>
      </dsp:txBody>
      <dsp:txXfrm rot="-5400000">
        <a:off x="1" y="3137741"/>
        <a:ext cx="1050600" cy="450257"/>
      </dsp:txXfrm>
    </dsp:sp>
    <dsp:sp modelId="{C73A4BD1-FDBD-4CD1-AED6-C1A575907846}">
      <dsp:nvSpPr>
        <dsp:cNvPr id="0" name=""/>
        <dsp:cNvSpPr/>
      </dsp:nvSpPr>
      <dsp:spPr>
        <a:xfrm rot="5400000">
          <a:off x="5485821" y="-1822779"/>
          <a:ext cx="975557" cy="9845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Fatigue and depression of mood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Treatment, tapper off steroids with multidisciplinary approach</a:t>
          </a:r>
          <a:endParaRPr lang="en-US" sz="2700" kern="1200" dirty="0"/>
        </a:p>
      </dsp:txBody>
      <dsp:txXfrm rot="-5400000">
        <a:off x="1050601" y="2660064"/>
        <a:ext cx="9798376" cy="88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11/2/2024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11/2/2024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4218" spc="-8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4266" cap="all" spc="355" baseline="0">
                <a:solidFill>
                  <a:schemeClr val="tx2"/>
                </a:solidFill>
                <a:latin typeface="+mj-lt"/>
              </a:defRPr>
            </a:lvl1pPr>
            <a:lvl2pPr marL="812582" indent="0" algn="ctr">
              <a:buNone/>
              <a:defRPr sz="4266"/>
            </a:lvl2pPr>
            <a:lvl3pPr marL="1625163" indent="0" algn="ctr">
              <a:buNone/>
              <a:defRPr sz="4266"/>
            </a:lvl3pPr>
            <a:lvl4pPr marL="2437745" indent="0" algn="ctr">
              <a:buNone/>
              <a:defRPr sz="3555"/>
            </a:lvl4pPr>
            <a:lvl5pPr marL="3250326" indent="0" algn="ctr">
              <a:buNone/>
              <a:defRPr sz="3555"/>
            </a:lvl5pPr>
            <a:lvl6pPr marL="4062908" indent="0" algn="ctr">
              <a:buNone/>
              <a:defRPr sz="3555"/>
            </a:lvl6pPr>
            <a:lvl7pPr marL="4875489" indent="0" algn="ctr">
              <a:buNone/>
              <a:defRPr sz="3555"/>
            </a:lvl7pPr>
            <a:lvl8pPr marL="5688071" indent="0" algn="ctr">
              <a:buNone/>
              <a:defRPr sz="3555"/>
            </a:lvl8pPr>
            <a:lvl9pPr marL="6500652" indent="0" algn="ctr">
              <a:buNone/>
              <a:defRPr sz="355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640B-04FA-446A-AA52-3B0BA83F1CD5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9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AD6D-4C46-4FBB-8A7D-0A2C7137DC27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8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90BA-767A-4640-A48C-CE13A1071CC8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9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ECE05-B050-7B30-3DCF-C5545D98DE65}"/>
              </a:ext>
            </a:extLst>
          </p:cNvPr>
          <p:cNvSpPr/>
          <p:nvPr userDrawn="1"/>
        </p:nvSpPr>
        <p:spPr>
          <a:xfrm>
            <a:off x="510258" y="457200"/>
            <a:ext cx="2536154" cy="5943596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22D5FD-B448-8027-71A7-A11456078B6D}"/>
              </a:ext>
            </a:extLst>
          </p:cNvPr>
          <p:cNvCxnSpPr>
            <a:cxnSpLocks/>
          </p:cNvCxnSpPr>
          <p:nvPr userDrawn="1"/>
        </p:nvCxnSpPr>
        <p:spPr>
          <a:xfrm>
            <a:off x="3633718" y="5867400"/>
            <a:ext cx="7718494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8EBBE6-6915-B802-3D14-AC978526159B}"/>
              </a:ext>
            </a:extLst>
          </p:cNvPr>
          <p:cNvCxnSpPr>
            <a:cxnSpLocks/>
          </p:cNvCxnSpPr>
          <p:nvPr userDrawn="1"/>
        </p:nvCxnSpPr>
        <p:spPr>
          <a:xfrm>
            <a:off x="3579812" y="533400"/>
            <a:ext cx="7718494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B212E51-D8DB-B639-E7DA-F86F419C5F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59" t="-608" r="-10838" b="608"/>
          <a:stretch/>
        </p:blipFill>
        <p:spPr>
          <a:xfrm>
            <a:off x="0" y="152400"/>
            <a:ext cx="2621866" cy="3657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8A66AED-7478-A6F8-0751-3E5DC9ABF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2955" t="-1334" r="-10741" b="23144"/>
          <a:stretch/>
        </p:blipFill>
        <p:spPr>
          <a:xfrm>
            <a:off x="-23143" y="4572000"/>
            <a:ext cx="2645009" cy="2285997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C63DA051-BF33-1B86-4044-74230090E9FB}"/>
              </a:ext>
            </a:extLst>
          </p:cNvPr>
          <p:cNvSpPr/>
          <p:nvPr userDrawn="1"/>
        </p:nvSpPr>
        <p:spPr>
          <a:xfrm rot="2700000">
            <a:off x="1629286" y="3973178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6DF71BF-D5D9-31A1-CEAF-F4E7C8A0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530352"/>
            <a:ext cx="7772400" cy="2862072"/>
          </a:xfrm>
        </p:spPr>
        <p:txBody>
          <a:bodyPr>
            <a:normAutofit/>
          </a:bodyPr>
          <a:lstStyle>
            <a:lvl1pPr>
              <a:defRPr sz="5400">
                <a:ln w="31750">
                  <a:solidFill>
                    <a:schemeClr val="accent2">
                      <a:lumMod val="50000"/>
                    </a:schemeClr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4C88CD-A074-B135-5A75-C4741BD9B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0168" y="3557016"/>
            <a:ext cx="7772401" cy="1066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075259E-8BB2-0D8E-6ADD-F8B54ACCAD6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630168" y="6190488"/>
            <a:ext cx="1446212" cy="210312"/>
          </a:xfrm>
        </p:spPr>
        <p:txBody>
          <a:bodyPr/>
          <a:lstStyle/>
          <a:p>
            <a:fld id="{836D88A8-15E8-4D5A-A7DA-0AB1C34E026C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16A8B2-4BAA-8F8D-2CE9-706C27AE925A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641735-36B7-52D8-E03C-1439B1FB47A4}"/>
              </a:ext>
            </a:extLst>
          </p:cNvPr>
          <p:cNvSpPr/>
          <p:nvPr userDrawn="1"/>
        </p:nvSpPr>
        <p:spPr>
          <a:xfrm>
            <a:off x="581992" y="609607"/>
            <a:ext cx="11024839" cy="4800587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D9BC6A-356D-697A-BCD9-0D44A3E3D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955" t="-1334" r="-10741" b="23144"/>
          <a:stretch/>
        </p:blipFill>
        <p:spPr>
          <a:xfrm>
            <a:off x="-11572" y="3526154"/>
            <a:ext cx="3896184" cy="336734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593DD4A-A75F-4357-2B59-697A1C674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9459" t="46841" r="-10838" b="608"/>
          <a:stretch/>
        </p:blipFill>
        <p:spPr>
          <a:xfrm rot="5400000">
            <a:off x="8882003" y="511012"/>
            <a:ext cx="3829404" cy="2807380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AAB9172C-B63E-463A-A818-BF950ABB7594}"/>
              </a:ext>
            </a:extLst>
          </p:cNvPr>
          <p:cNvSpPr/>
          <p:nvPr userDrawn="1"/>
        </p:nvSpPr>
        <p:spPr>
          <a:xfrm rot="2700000">
            <a:off x="8002508" y="156571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1E30655-37C1-C099-C052-42E22DEB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664208"/>
            <a:ext cx="10515600" cy="2852928"/>
          </a:xfrm>
        </p:spPr>
        <p:txBody>
          <a:bodyPr anchor="ctr">
            <a:normAutofit/>
          </a:bodyPr>
          <a:lstStyle>
            <a:lvl1pPr algn="ctr">
              <a:defRPr sz="5400" baseline="0">
                <a:ln w="254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36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186880-CD09-DC04-9274-F034B5114CCA}"/>
              </a:ext>
            </a:extLst>
          </p:cNvPr>
          <p:cNvSpPr/>
          <p:nvPr/>
        </p:nvSpPr>
        <p:spPr>
          <a:xfrm>
            <a:off x="7058712" y="457200"/>
            <a:ext cx="4270195" cy="5943596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7EF5D-30FC-FBAC-6DFD-E552A7C34F72}"/>
              </a:ext>
            </a:extLst>
          </p:cNvPr>
          <p:cNvSpPr/>
          <p:nvPr userDrawn="1"/>
        </p:nvSpPr>
        <p:spPr>
          <a:xfrm>
            <a:off x="6690589" y="136544"/>
            <a:ext cx="2053087" cy="2042679"/>
          </a:xfrm>
          <a:custGeom>
            <a:avLst/>
            <a:gdLst>
              <a:gd name="connsiteX0" fmla="*/ 1003609 w 2053087"/>
              <a:gd name="connsiteY0" fmla="*/ 1320 h 2042679"/>
              <a:gd name="connsiteX1" fmla="*/ 1369847 w 2053087"/>
              <a:gd name="connsiteY1" fmla="*/ 354620 h 2042679"/>
              <a:gd name="connsiteX2" fmla="*/ 1365832 w 2053087"/>
              <a:gd name="connsiteY2" fmla="*/ 494672 h 2042679"/>
              <a:gd name="connsiteX3" fmla="*/ 1483290 w 2053087"/>
              <a:gd name="connsiteY3" fmla="*/ 417646 h 2042679"/>
              <a:gd name="connsiteX4" fmla="*/ 2014463 w 2053087"/>
              <a:gd name="connsiteY4" fmla="*/ 610796 h 2042679"/>
              <a:gd name="connsiteX5" fmla="*/ 1823223 w 2053087"/>
              <a:gd name="connsiteY5" fmla="*/ 1145905 h 2042679"/>
              <a:gd name="connsiteX6" fmla="*/ 1689077 w 2053087"/>
              <a:gd name="connsiteY6" fmla="*/ 1184929 h 2042679"/>
              <a:gd name="connsiteX7" fmla="*/ 1798709 w 2053087"/>
              <a:gd name="connsiteY7" fmla="*/ 1272173 h 2042679"/>
              <a:gd name="connsiteX8" fmla="*/ 1801644 w 2053087"/>
              <a:gd name="connsiteY8" fmla="*/ 1275417 h 2042679"/>
              <a:gd name="connsiteX9" fmla="*/ 1778760 w 2053087"/>
              <a:gd name="connsiteY9" fmla="*/ 1843212 h 2042679"/>
              <a:gd name="connsiteX10" fmla="*/ 1210966 w 2053087"/>
              <a:gd name="connsiteY10" fmla="*/ 1820327 h 2042679"/>
              <a:gd name="connsiteX11" fmla="*/ 1132747 w 2053087"/>
              <a:gd name="connsiteY11" fmla="*/ 1704421 h 2042679"/>
              <a:gd name="connsiteX12" fmla="*/ 1083207 w 2053087"/>
              <a:gd name="connsiteY12" fmla="*/ 1835633 h 2042679"/>
              <a:gd name="connsiteX13" fmla="*/ 536673 w 2053087"/>
              <a:gd name="connsiteY13" fmla="*/ 1992471 h 2042679"/>
              <a:gd name="connsiteX14" fmla="*/ 379835 w 2053087"/>
              <a:gd name="connsiteY14" fmla="*/ 1445938 h 2042679"/>
              <a:gd name="connsiteX15" fmla="*/ 465527 w 2053087"/>
              <a:gd name="connsiteY15" fmla="*/ 1335114 h 2042679"/>
              <a:gd name="connsiteX16" fmla="*/ 325117 w 2053087"/>
              <a:gd name="connsiteY16" fmla="*/ 1328354 h 2042679"/>
              <a:gd name="connsiteX17" fmla="*/ 7398 w 2053087"/>
              <a:gd name="connsiteY17" fmla="*/ 857547 h 2042679"/>
              <a:gd name="connsiteX18" fmla="*/ 478205 w 2053087"/>
              <a:gd name="connsiteY18" fmla="*/ 539830 h 2042679"/>
              <a:gd name="connsiteX19" fmla="*/ 609919 w 2053087"/>
              <a:gd name="connsiteY19" fmla="*/ 586793 h 2042679"/>
              <a:gd name="connsiteX20" fmla="*/ 572088 w 2053087"/>
              <a:gd name="connsiteY20" fmla="*/ 451096 h 2042679"/>
              <a:gd name="connsiteX21" fmla="*/ 922037 w 2053087"/>
              <a:gd name="connsiteY21" fmla="*/ 2953 h 2042679"/>
              <a:gd name="connsiteX22" fmla="*/ 1003609 w 2053087"/>
              <a:gd name="connsiteY22" fmla="*/ 1320 h 20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53087" h="2042679">
                <a:moveTo>
                  <a:pt x="1003609" y="1320"/>
                </a:moveTo>
                <a:cubicBezTo>
                  <a:pt x="1190309" y="16473"/>
                  <a:pt x="1346681" y="160602"/>
                  <a:pt x="1369847" y="354620"/>
                </a:cubicBezTo>
                <a:cubicBezTo>
                  <a:pt x="1375086" y="401095"/>
                  <a:pt x="1373978" y="448121"/>
                  <a:pt x="1365832" y="494672"/>
                </a:cubicBezTo>
                <a:cubicBezTo>
                  <a:pt x="1401182" y="464099"/>
                  <a:pt x="1441018" y="437962"/>
                  <a:pt x="1483290" y="417646"/>
                </a:cubicBezTo>
                <a:cubicBezTo>
                  <a:pt x="1683890" y="325566"/>
                  <a:pt x="1920331" y="411579"/>
                  <a:pt x="2014463" y="610796"/>
                </a:cubicBezTo>
                <a:cubicBezTo>
                  <a:pt x="2109287" y="811038"/>
                  <a:pt x="2023465" y="1051081"/>
                  <a:pt x="1823223" y="1145905"/>
                </a:cubicBezTo>
                <a:cubicBezTo>
                  <a:pt x="1781118" y="1165362"/>
                  <a:pt x="1735719" y="1178832"/>
                  <a:pt x="1689077" y="1184929"/>
                </a:cubicBezTo>
                <a:cubicBezTo>
                  <a:pt x="1729023" y="1208729"/>
                  <a:pt x="1766084" y="1238207"/>
                  <a:pt x="1798709" y="1272173"/>
                </a:cubicBezTo>
                <a:cubicBezTo>
                  <a:pt x="1799401" y="1273198"/>
                  <a:pt x="1800952" y="1274391"/>
                  <a:pt x="1801644" y="1275417"/>
                </a:cubicBezTo>
                <a:cubicBezTo>
                  <a:pt x="1952717" y="1438446"/>
                  <a:pt x="1941624" y="1692998"/>
                  <a:pt x="1778760" y="1843212"/>
                </a:cubicBezTo>
                <a:cubicBezTo>
                  <a:pt x="1615730" y="1994283"/>
                  <a:pt x="1361178" y="1983191"/>
                  <a:pt x="1210966" y="1820327"/>
                </a:cubicBezTo>
                <a:cubicBezTo>
                  <a:pt x="1179367" y="1785669"/>
                  <a:pt x="1153063" y="1746692"/>
                  <a:pt x="1132747" y="1704421"/>
                </a:cubicBezTo>
                <a:cubicBezTo>
                  <a:pt x="1122191" y="1749612"/>
                  <a:pt x="1105455" y="1794495"/>
                  <a:pt x="1083207" y="1835633"/>
                </a:cubicBezTo>
                <a:cubicBezTo>
                  <a:pt x="976018" y="2029636"/>
                  <a:pt x="730675" y="2099660"/>
                  <a:pt x="536673" y="1992471"/>
                </a:cubicBezTo>
                <a:cubicBezTo>
                  <a:pt x="342671" y="1885282"/>
                  <a:pt x="272646" y="1639939"/>
                  <a:pt x="379835" y="1445938"/>
                </a:cubicBezTo>
                <a:cubicBezTo>
                  <a:pt x="402942" y="1404966"/>
                  <a:pt x="431562" y="1367738"/>
                  <a:pt x="465527" y="1335114"/>
                </a:cubicBezTo>
                <a:cubicBezTo>
                  <a:pt x="418360" y="1339326"/>
                  <a:pt x="371501" y="1337359"/>
                  <a:pt x="325117" y="1328354"/>
                </a:cubicBezTo>
                <a:cubicBezTo>
                  <a:pt x="107800" y="1286163"/>
                  <a:pt x="-34793" y="1074864"/>
                  <a:pt x="7398" y="857547"/>
                </a:cubicBezTo>
                <a:cubicBezTo>
                  <a:pt x="49589" y="640230"/>
                  <a:pt x="260029" y="497472"/>
                  <a:pt x="478205" y="539830"/>
                </a:cubicBezTo>
                <a:cubicBezTo>
                  <a:pt x="523730" y="548668"/>
                  <a:pt x="568780" y="564545"/>
                  <a:pt x="609919" y="586793"/>
                </a:cubicBezTo>
                <a:cubicBezTo>
                  <a:pt x="590629" y="543829"/>
                  <a:pt x="578185" y="497738"/>
                  <a:pt x="572088" y="451096"/>
                </a:cubicBezTo>
                <a:cubicBezTo>
                  <a:pt x="545445" y="230220"/>
                  <a:pt x="702020" y="29762"/>
                  <a:pt x="922037" y="2953"/>
                </a:cubicBezTo>
                <a:cubicBezTo>
                  <a:pt x="949647" y="-377"/>
                  <a:pt x="976937" y="-845"/>
                  <a:pt x="1003609" y="1320"/>
                </a:cubicBezTo>
                <a:close/>
              </a:path>
            </a:pathLst>
          </a:cu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993C80-827B-073B-123F-91EFA6ED0F16}"/>
              </a:ext>
            </a:extLst>
          </p:cNvPr>
          <p:cNvGrpSpPr/>
          <p:nvPr userDrawn="1"/>
        </p:nvGrpSpPr>
        <p:grpSpPr>
          <a:xfrm>
            <a:off x="581992" y="609600"/>
            <a:ext cx="4681680" cy="5257800"/>
            <a:chOff x="581992" y="609600"/>
            <a:chExt cx="10770220" cy="5257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804940-5591-901C-5BAD-295772E97B69}"/>
                </a:ext>
              </a:extLst>
            </p:cNvPr>
            <p:cNvCxnSpPr>
              <a:cxnSpLocks/>
            </p:cNvCxnSpPr>
            <p:nvPr/>
          </p:nvCxnSpPr>
          <p:spPr>
            <a:xfrm>
              <a:off x="581992" y="5867400"/>
              <a:ext cx="10770220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CE5C39-E203-EE25-F974-E00FF20297FB}"/>
                </a:ext>
              </a:extLst>
            </p:cNvPr>
            <p:cNvCxnSpPr>
              <a:cxnSpLocks/>
            </p:cNvCxnSpPr>
            <p:nvPr/>
          </p:nvCxnSpPr>
          <p:spPr>
            <a:xfrm>
              <a:off x="581992" y="609600"/>
              <a:ext cx="10770220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649AEC4B-CE87-8089-CF08-AB40516E1E8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1208" y="612648"/>
            <a:ext cx="4745736" cy="52578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>
                <a:ln w="31750">
                  <a:solidFill>
                    <a:schemeClr val="accent2">
                      <a:lumMod val="50000"/>
                    </a:schemeClr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3B9FDF2-20DD-5F35-EA03-802EC688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7381" y="914401"/>
            <a:ext cx="3372886" cy="5010213"/>
          </a:xfrm>
          <a:custGeom>
            <a:avLst/>
            <a:gdLst>
              <a:gd name="connsiteX0" fmla="*/ 3370405 w 3372886"/>
              <a:gd name="connsiteY0" fmla="*/ 4826209 h 5010213"/>
              <a:gd name="connsiteX1" fmla="*/ 3368648 w 3372886"/>
              <a:gd name="connsiteY1" fmla="*/ 4843643 h 5010213"/>
              <a:gd name="connsiteX2" fmla="*/ 3362544 w 3372886"/>
              <a:gd name="connsiteY2" fmla="*/ 4863308 h 5010213"/>
              <a:gd name="connsiteX3" fmla="*/ 3347925 w 3372886"/>
              <a:gd name="connsiteY3" fmla="*/ 4848689 h 5010213"/>
              <a:gd name="connsiteX4" fmla="*/ 208613 w 3372886"/>
              <a:gd name="connsiteY4" fmla="*/ 0 h 5010213"/>
              <a:gd name="connsiteX5" fmla="*/ 3164273 w 3372886"/>
              <a:gd name="connsiteY5" fmla="*/ 0 h 5010213"/>
              <a:gd name="connsiteX6" fmla="*/ 3372886 w 3372886"/>
              <a:gd name="connsiteY6" fmla="*/ 208613 h 5010213"/>
              <a:gd name="connsiteX7" fmla="*/ 3372886 w 3372886"/>
              <a:gd name="connsiteY7" fmla="*/ 4436392 h 5010213"/>
              <a:gd name="connsiteX8" fmla="*/ 3154257 w 3372886"/>
              <a:gd name="connsiteY8" fmla="*/ 4655021 h 5010213"/>
              <a:gd name="connsiteX9" fmla="*/ 2930746 w 3372886"/>
              <a:gd name="connsiteY9" fmla="*/ 4431510 h 5010213"/>
              <a:gd name="connsiteX10" fmla="*/ 2737078 w 3372886"/>
              <a:gd name="connsiteY10" fmla="*/ 4625178 h 5010213"/>
              <a:gd name="connsiteX11" fmla="*/ 2960589 w 3372886"/>
              <a:gd name="connsiteY11" fmla="*/ 4848689 h 5010213"/>
              <a:gd name="connsiteX12" fmla="*/ 2799065 w 3372886"/>
              <a:gd name="connsiteY12" fmla="*/ 5010213 h 5010213"/>
              <a:gd name="connsiteX13" fmla="*/ 208613 w 3372886"/>
              <a:gd name="connsiteY13" fmla="*/ 5010213 h 5010213"/>
              <a:gd name="connsiteX14" fmla="*/ 0 w 3372886"/>
              <a:gd name="connsiteY14" fmla="*/ 4801600 h 5010213"/>
              <a:gd name="connsiteX15" fmla="*/ 0 w 3372886"/>
              <a:gd name="connsiteY15" fmla="*/ 208613 h 5010213"/>
              <a:gd name="connsiteX16" fmla="*/ 208613 w 3372886"/>
              <a:gd name="connsiteY16" fmla="*/ 0 h 501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2886" h="5010213">
                <a:moveTo>
                  <a:pt x="3370405" y="4826209"/>
                </a:moveTo>
                <a:lnTo>
                  <a:pt x="3368648" y="4843643"/>
                </a:lnTo>
                <a:lnTo>
                  <a:pt x="3362544" y="4863308"/>
                </a:lnTo>
                <a:lnTo>
                  <a:pt x="3347925" y="4848689"/>
                </a:lnTo>
                <a:close/>
                <a:moveTo>
                  <a:pt x="208613" y="0"/>
                </a:moveTo>
                <a:lnTo>
                  <a:pt x="3164273" y="0"/>
                </a:lnTo>
                <a:cubicBezTo>
                  <a:pt x="3279487" y="0"/>
                  <a:pt x="3372886" y="93399"/>
                  <a:pt x="3372886" y="208613"/>
                </a:cubicBezTo>
                <a:lnTo>
                  <a:pt x="3372886" y="4436392"/>
                </a:lnTo>
                <a:lnTo>
                  <a:pt x="3154257" y="4655021"/>
                </a:lnTo>
                <a:lnTo>
                  <a:pt x="2930746" y="4431510"/>
                </a:lnTo>
                <a:lnTo>
                  <a:pt x="2737078" y="4625178"/>
                </a:lnTo>
                <a:lnTo>
                  <a:pt x="2960589" y="4848689"/>
                </a:lnTo>
                <a:lnTo>
                  <a:pt x="2799065" y="5010213"/>
                </a:lnTo>
                <a:lnTo>
                  <a:pt x="208613" y="5010213"/>
                </a:lnTo>
                <a:cubicBezTo>
                  <a:pt x="93399" y="5010213"/>
                  <a:pt x="0" y="4916814"/>
                  <a:pt x="0" y="4801600"/>
                </a:cubicBezTo>
                <a:lnTo>
                  <a:pt x="0" y="208613"/>
                </a:lnTo>
                <a:cubicBezTo>
                  <a:pt x="0" y="93399"/>
                  <a:pt x="93399" y="0"/>
                  <a:pt x="2086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Cross 22">
            <a:extLst>
              <a:ext uri="{FF2B5EF4-FFF2-40B4-BE49-F238E27FC236}">
                <a16:creationId xmlns:a16="http://schemas.microsoft.com/office/drawing/2014/main" id="{6F145759-7E95-1BC3-317C-FAE2A6383B40}"/>
              </a:ext>
            </a:extLst>
          </p:cNvPr>
          <p:cNvSpPr/>
          <p:nvPr userDrawn="1"/>
        </p:nvSpPr>
        <p:spPr>
          <a:xfrm rot="2700000">
            <a:off x="10218602" y="5310054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5466164-2200-0DEC-FF0B-73D9E6F78ACC}"/>
              </a:ext>
            </a:extLst>
          </p:cNvPr>
          <p:cNvGrpSpPr/>
          <p:nvPr userDrawn="1"/>
        </p:nvGrpSpPr>
        <p:grpSpPr>
          <a:xfrm>
            <a:off x="558905" y="609601"/>
            <a:ext cx="4503264" cy="5791192"/>
            <a:chOff x="7001350" y="610643"/>
            <a:chExt cx="4503264" cy="5256755"/>
          </a:xfr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DF42ED7-D7A6-1AED-B963-4BDF2948E1E3}"/>
                </a:ext>
              </a:extLst>
            </p:cNvPr>
            <p:cNvSpPr/>
            <p:nvPr/>
          </p:nvSpPr>
          <p:spPr>
            <a:xfrm>
              <a:off x="7001350" y="3429000"/>
              <a:ext cx="4503264" cy="2438398"/>
            </a:xfrm>
            <a:prstGeom prst="roundRect">
              <a:avLst>
                <a:gd name="adj" fmla="val 118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B3D0DE4-B99A-0032-7632-8B5365124CEF}"/>
                </a:ext>
              </a:extLst>
            </p:cNvPr>
            <p:cNvSpPr/>
            <p:nvPr/>
          </p:nvSpPr>
          <p:spPr>
            <a:xfrm>
              <a:off x="7001350" y="610643"/>
              <a:ext cx="4503264" cy="2438398"/>
            </a:xfrm>
            <a:prstGeom prst="roundRect">
              <a:avLst>
                <a:gd name="adj" fmla="val 118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805412-4C95-AD2C-6AA6-C23274E77D39}"/>
              </a:ext>
            </a:extLst>
          </p:cNvPr>
          <p:cNvCxnSpPr>
            <a:cxnSpLocks/>
          </p:cNvCxnSpPr>
          <p:nvPr userDrawn="1"/>
        </p:nvCxnSpPr>
        <p:spPr>
          <a:xfrm>
            <a:off x="5704640" y="5867400"/>
            <a:ext cx="5664819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728FD0-DF82-83F1-28E0-FEBA18FF792E}"/>
              </a:ext>
            </a:extLst>
          </p:cNvPr>
          <p:cNvCxnSpPr>
            <a:cxnSpLocks/>
          </p:cNvCxnSpPr>
          <p:nvPr userDrawn="1"/>
        </p:nvCxnSpPr>
        <p:spPr>
          <a:xfrm>
            <a:off x="5704640" y="631520"/>
            <a:ext cx="5664819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CF056986-9B91-A95C-3BDF-82239110E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6093" t="-16314" r="-13478" b="-3577"/>
          <a:stretch/>
        </p:blipFill>
        <p:spPr>
          <a:xfrm rot="16200000">
            <a:off x="-48601" y="48186"/>
            <a:ext cx="2434778" cy="2368886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A682F108-3AE7-2A73-C8C3-2DD70332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56" y="631519"/>
            <a:ext cx="5696714" cy="40928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>
                <a:ln w="31750">
                  <a:solidFill>
                    <a:schemeClr val="accent2">
                      <a:lumMod val="50000"/>
                    </a:schemeClr>
                  </a:solidFill>
                </a:ln>
                <a:noFill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2C66DB6-41D4-AC6F-2E21-269812607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3638" y="952497"/>
            <a:ext cx="3733799" cy="5105400"/>
          </a:xfrm>
          <a:custGeom>
            <a:avLst/>
            <a:gdLst>
              <a:gd name="connsiteX0" fmla="*/ 622312 w 3733799"/>
              <a:gd name="connsiteY0" fmla="*/ 0 h 5105400"/>
              <a:gd name="connsiteX1" fmla="*/ 3111487 w 3733799"/>
              <a:gd name="connsiteY1" fmla="*/ 0 h 5105400"/>
              <a:gd name="connsiteX2" fmla="*/ 3733799 w 3733799"/>
              <a:gd name="connsiteY2" fmla="*/ 622312 h 5105400"/>
              <a:gd name="connsiteX3" fmla="*/ 3733799 w 3733799"/>
              <a:gd name="connsiteY3" fmla="*/ 4414839 h 5105400"/>
              <a:gd name="connsiteX4" fmla="*/ 3709388 w 3733799"/>
              <a:gd name="connsiteY4" fmla="*/ 4390428 h 5105400"/>
              <a:gd name="connsiteX5" fmla="*/ 3485877 w 3733799"/>
              <a:gd name="connsiteY5" fmla="*/ 4613939 h 5105400"/>
              <a:gd name="connsiteX6" fmla="*/ 3262366 w 3733799"/>
              <a:gd name="connsiteY6" fmla="*/ 4390428 h 5105400"/>
              <a:gd name="connsiteX7" fmla="*/ 3068698 w 3733799"/>
              <a:gd name="connsiteY7" fmla="*/ 4584096 h 5105400"/>
              <a:gd name="connsiteX8" fmla="*/ 3292209 w 3733799"/>
              <a:gd name="connsiteY8" fmla="*/ 4807607 h 5105400"/>
              <a:gd name="connsiteX9" fmla="*/ 3068698 w 3733799"/>
              <a:gd name="connsiteY9" fmla="*/ 5031118 h 5105400"/>
              <a:gd name="connsiteX10" fmla="*/ 3140096 w 3733799"/>
              <a:gd name="connsiteY10" fmla="*/ 5102516 h 5105400"/>
              <a:gd name="connsiteX11" fmla="*/ 3111487 w 3733799"/>
              <a:gd name="connsiteY11" fmla="*/ 5105400 h 5105400"/>
              <a:gd name="connsiteX12" fmla="*/ 622312 w 3733799"/>
              <a:gd name="connsiteY12" fmla="*/ 5105400 h 5105400"/>
              <a:gd name="connsiteX13" fmla="*/ 0 w 3733799"/>
              <a:gd name="connsiteY13" fmla="*/ 4483088 h 5105400"/>
              <a:gd name="connsiteX14" fmla="*/ 0 w 3733799"/>
              <a:gd name="connsiteY14" fmla="*/ 622312 h 5105400"/>
              <a:gd name="connsiteX15" fmla="*/ 622312 w 3733799"/>
              <a:gd name="connsiteY15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3799" h="5105400">
                <a:moveTo>
                  <a:pt x="622312" y="0"/>
                </a:moveTo>
                <a:lnTo>
                  <a:pt x="3111487" y="0"/>
                </a:lnTo>
                <a:cubicBezTo>
                  <a:pt x="3455180" y="0"/>
                  <a:pt x="3733799" y="278619"/>
                  <a:pt x="3733799" y="622312"/>
                </a:cubicBezTo>
                <a:lnTo>
                  <a:pt x="3733799" y="4414839"/>
                </a:lnTo>
                <a:lnTo>
                  <a:pt x="3709388" y="4390428"/>
                </a:lnTo>
                <a:lnTo>
                  <a:pt x="3485877" y="4613939"/>
                </a:lnTo>
                <a:lnTo>
                  <a:pt x="3262366" y="4390428"/>
                </a:lnTo>
                <a:lnTo>
                  <a:pt x="3068698" y="4584096"/>
                </a:lnTo>
                <a:lnTo>
                  <a:pt x="3292209" y="4807607"/>
                </a:lnTo>
                <a:lnTo>
                  <a:pt x="3068698" y="5031118"/>
                </a:lnTo>
                <a:lnTo>
                  <a:pt x="3140096" y="5102516"/>
                </a:lnTo>
                <a:lnTo>
                  <a:pt x="3111487" y="5105400"/>
                </a:lnTo>
                <a:lnTo>
                  <a:pt x="622312" y="5105400"/>
                </a:lnTo>
                <a:cubicBezTo>
                  <a:pt x="278619" y="5105400"/>
                  <a:pt x="0" y="4826781"/>
                  <a:pt x="0" y="4483088"/>
                </a:cubicBezTo>
                <a:lnTo>
                  <a:pt x="0" y="622312"/>
                </a:lnTo>
                <a:cubicBezTo>
                  <a:pt x="0" y="278619"/>
                  <a:pt x="278619" y="0"/>
                  <a:pt x="62231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E3DD6E9-B188-4073-618E-913C10B25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9980" y="4762498"/>
            <a:ext cx="5697929" cy="1066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46328A47-0F71-24AD-1DBE-43C71079A374}"/>
              </a:ext>
            </a:extLst>
          </p:cNvPr>
          <p:cNvSpPr/>
          <p:nvPr userDrawn="1"/>
        </p:nvSpPr>
        <p:spPr>
          <a:xfrm rot="2700000">
            <a:off x="3976479" y="5307068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0AE0-C844-54D6-6029-86DFDACF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1792"/>
            <a:ext cx="5715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58B5C90-17D9-C673-F1EC-0ED209084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84832"/>
            <a:ext cx="5715000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EBB14C-D20D-204B-2946-AD69B85744AB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19C6F3-0BA0-1C77-3DB4-761E584808F4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9C344F-D71F-89C1-89D1-17EF8F9A4455}"/>
              </a:ext>
            </a:extLst>
          </p:cNvPr>
          <p:cNvSpPr/>
          <p:nvPr userDrawn="1"/>
        </p:nvSpPr>
        <p:spPr>
          <a:xfrm>
            <a:off x="7082017" y="1143000"/>
            <a:ext cx="4270195" cy="4114797"/>
          </a:xfrm>
          <a:prstGeom prst="roundRect">
            <a:avLst>
              <a:gd name="adj" fmla="val 7995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531EC8-CE4E-3DF8-AE13-9EDF4E02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64" r="-5560"/>
          <a:stretch/>
        </p:blipFill>
        <p:spPr>
          <a:xfrm>
            <a:off x="7618412" y="1550791"/>
            <a:ext cx="3505200" cy="3333765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73575EF-AC90-8222-EC49-8D685008C1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2812" y="2467865"/>
            <a:ext cx="1499616" cy="149961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E54EE-77AF-E258-31B4-FA35A330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B58A-5CE4-43CD-9596-095BFEF2F03F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5B8AF-C49D-571F-69BF-1AB0C272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5E931-3ABC-DD1A-FDC8-C03E569E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7B74CE-1A45-5DDD-F75F-4D4303056AC2}"/>
              </a:ext>
            </a:extLst>
          </p:cNvPr>
          <p:cNvSpPr/>
          <p:nvPr userDrawn="1"/>
        </p:nvSpPr>
        <p:spPr>
          <a:xfrm>
            <a:off x="581992" y="1017439"/>
            <a:ext cx="10766796" cy="1465622"/>
          </a:xfrm>
          <a:prstGeom prst="roundRect">
            <a:avLst>
              <a:gd name="adj" fmla="val 11894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6CBDAA-F3EB-A7CC-348C-C6DEF36D4318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78AE03-2D5A-BEDE-B033-84F89218D9BB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68A3B78-13C8-892D-7ADC-D62A05F51967}"/>
              </a:ext>
            </a:extLst>
          </p:cNvPr>
          <p:cNvGrpSpPr/>
          <p:nvPr userDrawn="1"/>
        </p:nvGrpSpPr>
        <p:grpSpPr>
          <a:xfrm flipH="1">
            <a:off x="8245440" y="0"/>
            <a:ext cx="3943385" cy="2209800"/>
            <a:chOff x="-10411" y="0"/>
            <a:chExt cx="3943385" cy="220980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C5AC647-1AA8-FA57-37D8-5F2E09389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2955" t="-1334" r="-10741" b="23144"/>
            <a:stretch/>
          </p:blipFill>
          <p:spPr>
            <a:xfrm rot="10800000" flipH="1">
              <a:off x="-10411" y="0"/>
              <a:ext cx="2556844" cy="2209800"/>
            </a:xfrm>
            <a:prstGeom prst="rect">
              <a:avLst/>
            </a:prstGeom>
          </p:spPr>
        </p:pic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F0C52D8B-C4A5-6592-FB45-2A569D339574}"/>
                </a:ext>
              </a:extLst>
            </p:cNvPr>
            <p:cNvSpPr/>
            <p:nvPr/>
          </p:nvSpPr>
          <p:spPr>
            <a:xfrm rot="2700000">
              <a:off x="3278601" y="721719"/>
              <a:ext cx="654373" cy="654373"/>
            </a:xfrm>
            <a:prstGeom prst="plus">
              <a:avLst>
                <a:gd name="adj" fmla="val 34886"/>
              </a:avLst>
            </a:prstGeom>
            <a:solidFill>
              <a:schemeClr val="accent2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3E148C5-F88C-4D65-3DB7-756252A8A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979" t="-1685" r="-5675" b="63656"/>
          <a:stretch/>
        </p:blipFill>
        <p:spPr>
          <a:xfrm>
            <a:off x="840037" y="1219201"/>
            <a:ext cx="3494301" cy="1263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BE60AE-BB9D-05D7-65F7-DA818CF8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008"/>
            <a:ext cx="1089050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C6002F4C-93CF-DB09-2A74-421C019831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703320"/>
            <a:ext cx="10771632" cy="20116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B9BAC-9473-E02D-034C-A712981D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4B88-3DE2-4087-A953-361F9DBB15A4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7D348-2AA6-5878-4C98-CB3E895F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4AA3A-02D3-C16A-F484-4365AEC6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823B-1848-DD23-32C1-55B6F35B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21792"/>
            <a:ext cx="5878004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C6369831-3D9F-A5E3-4BD7-A70602CD9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084832"/>
            <a:ext cx="5878004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E70E0-6625-D5D7-AF0A-C954D896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641D-C49C-4485-A7A5-2FFBB4137555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3F56-523E-43F4-9B16-07C01F0B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0176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8C9E72-33C7-B5A5-6E0C-E4D81F133BA4}"/>
              </a:ext>
            </a:extLst>
          </p:cNvPr>
          <p:cNvCxnSpPr>
            <a:cxnSpLocks/>
          </p:cNvCxnSpPr>
          <p:nvPr/>
        </p:nvCxnSpPr>
        <p:spPr>
          <a:xfrm>
            <a:off x="581992" y="5867400"/>
            <a:ext cx="56648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D31522-CF82-7988-2E83-546796650259}"/>
              </a:ext>
            </a:extLst>
          </p:cNvPr>
          <p:cNvCxnSpPr>
            <a:cxnSpLocks/>
          </p:cNvCxnSpPr>
          <p:nvPr/>
        </p:nvCxnSpPr>
        <p:spPr>
          <a:xfrm>
            <a:off x="581992" y="609600"/>
            <a:ext cx="5664820" cy="0"/>
          </a:xfrm>
          <a:prstGeom prst="line">
            <a:avLst/>
          </a:prstGeom>
          <a:ln w="12700">
            <a:solidFill>
              <a:srgbClr val="435F3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049D66-D5A8-DFED-1BBA-E00C8E0BF013}"/>
              </a:ext>
            </a:extLst>
          </p:cNvPr>
          <p:cNvSpPr/>
          <p:nvPr userDrawn="1"/>
        </p:nvSpPr>
        <p:spPr>
          <a:xfrm>
            <a:off x="7224731" y="457200"/>
            <a:ext cx="4198461" cy="5943596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00F615-D350-70FC-458B-17DC58C3D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955" t="-1334" r="3949" b="23144"/>
          <a:stretch/>
        </p:blipFill>
        <p:spPr>
          <a:xfrm rot="10800000" flipH="1">
            <a:off x="7528972" y="733525"/>
            <a:ext cx="3894220" cy="4042044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F6D3D1EF-9096-4DE3-65B0-A56792BCA9FB}"/>
              </a:ext>
            </a:extLst>
          </p:cNvPr>
          <p:cNvSpPr/>
          <p:nvPr userDrawn="1"/>
        </p:nvSpPr>
        <p:spPr>
          <a:xfrm rot="2700000">
            <a:off x="10818034" y="5734035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F76B484-4DDB-2219-B076-85EF1558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9459" t="46841" r="-10838" b="608"/>
          <a:stretch/>
        </p:blipFill>
        <p:spPr>
          <a:xfrm rot="5400000">
            <a:off x="8605723" y="4789665"/>
            <a:ext cx="2202153" cy="16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5EC899-82DA-6C62-F99A-A5C1822003D6}"/>
              </a:ext>
            </a:extLst>
          </p:cNvPr>
          <p:cNvSpPr/>
          <p:nvPr userDrawn="1"/>
        </p:nvSpPr>
        <p:spPr>
          <a:xfrm>
            <a:off x="6998473" y="625258"/>
            <a:ext cx="4503264" cy="2686302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D98418-0E68-2FD2-AAF8-5F48931A2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6093" t="-16314" r="-13478" b="-3577"/>
          <a:stretch/>
        </p:blipFill>
        <p:spPr>
          <a:xfrm rot="16200000">
            <a:off x="5933484" y="-70786"/>
            <a:ext cx="2434778" cy="236888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B2DB26-152B-A660-5994-264088B10127}"/>
              </a:ext>
            </a:extLst>
          </p:cNvPr>
          <p:cNvSpPr/>
          <p:nvPr userDrawn="1"/>
        </p:nvSpPr>
        <p:spPr>
          <a:xfrm>
            <a:off x="6998473" y="3708269"/>
            <a:ext cx="4503264" cy="2686302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58E8EC6C-4C4F-5126-5867-B835579ADE95}"/>
              </a:ext>
            </a:extLst>
          </p:cNvPr>
          <p:cNvSpPr/>
          <p:nvPr userDrawn="1"/>
        </p:nvSpPr>
        <p:spPr>
          <a:xfrm rot="2700000">
            <a:off x="11020486" y="5779707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1924ED2-7665-CDA5-A950-86022E36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21792"/>
            <a:ext cx="5878004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21E8B3C6-A310-27D6-2D48-55A75DF49E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084832"/>
            <a:ext cx="5878004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055FDB-38DD-4E72-2C97-C84ED6C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1989" y="1162590"/>
            <a:ext cx="3596232" cy="4694649"/>
          </a:xfrm>
          <a:custGeom>
            <a:avLst/>
            <a:gdLst>
              <a:gd name="connsiteX0" fmla="*/ 188910 w 3596232"/>
              <a:gd name="connsiteY0" fmla="*/ 0 h 4694649"/>
              <a:gd name="connsiteX1" fmla="*/ 3407322 w 3596232"/>
              <a:gd name="connsiteY1" fmla="*/ 0 h 4694649"/>
              <a:gd name="connsiteX2" fmla="*/ 3596232 w 3596232"/>
              <a:gd name="connsiteY2" fmla="*/ 188910 h 4694649"/>
              <a:gd name="connsiteX3" fmla="*/ 3596232 w 3596232"/>
              <a:gd name="connsiteY3" fmla="*/ 4505739 h 4694649"/>
              <a:gd name="connsiteX4" fmla="*/ 3407322 w 3596232"/>
              <a:gd name="connsiteY4" fmla="*/ 4694649 h 4694649"/>
              <a:gd name="connsiteX5" fmla="*/ 188910 w 3596232"/>
              <a:gd name="connsiteY5" fmla="*/ 4694649 h 4694649"/>
              <a:gd name="connsiteX6" fmla="*/ 0 w 3596232"/>
              <a:gd name="connsiteY6" fmla="*/ 4505739 h 4694649"/>
              <a:gd name="connsiteX7" fmla="*/ 0 w 3596232"/>
              <a:gd name="connsiteY7" fmla="*/ 188910 h 4694649"/>
              <a:gd name="connsiteX8" fmla="*/ 188910 w 3596232"/>
              <a:gd name="connsiteY8" fmla="*/ 0 h 469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6232" h="4694649">
                <a:moveTo>
                  <a:pt x="188910" y="0"/>
                </a:moveTo>
                <a:lnTo>
                  <a:pt x="3407322" y="0"/>
                </a:lnTo>
                <a:cubicBezTo>
                  <a:pt x="3511654" y="0"/>
                  <a:pt x="3596232" y="84578"/>
                  <a:pt x="3596232" y="188910"/>
                </a:cubicBezTo>
                <a:lnTo>
                  <a:pt x="3596232" y="4505739"/>
                </a:lnTo>
                <a:cubicBezTo>
                  <a:pt x="3596232" y="4610071"/>
                  <a:pt x="3511654" y="4694649"/>
                  <a:pt x="3407322" y="4694649"/>
                </a:cubicBezTo>
                <a:lnTo>
                  <a:pt x="188910" y="4694649"/>
                </a:lnTo>
                <a:cubicBezTo>
                  <a:pt x="84578" y="4694649"/>
                  <a:pt x="0" y="4610071"/>
                  <a:pt x="0" y="4505739"/>
                </a:cubicBezTo>
                <a:lnTo>
                  <a:pt x="0" y="188910"/>
                </a:lnTo>
                <a:cubicBezTo>
                  <a:pt x="0" y="84578"/>
                  <a:pt x="84578" y="0"/>
                  <a:pt x="18891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217FB8-20E0-118C-285D-4FEFA1E35326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56648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BC3664-186D-E7FA-94A7-CA62E87CDA5E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5664820" cy="0"/>
          </a:xfrm>
          <a:prstGeom prst="line">
            <a:avLst/>
          </a:prstGeom>
          <a:ln w="12700">
            <a:solidFill>
              <a:srgbClr val="435F3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E70E0-6625-D5D7-AF0A-C954D896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A3B8-D152-4AC1-B1A5-9910600CA1BE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3F56-523E-43F4-9B16-07C01F0B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0176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09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FB16F0-8AD5-B0AE-9C56-88DCA31251D9}"/>
              </a:ext>
            </a:extLst>
          </p:cNvPr>
          <p:cNvSpPr/>
          <p:nvPr userDrawn="1"/>
        </p:nvSpPr>
        <p:spPr>
          <a:xfrm>
            <a:off x="581992" y="677975"/>
            <a:ext cx="10766796" cy="2942607"/>
          </a:xfrm>
          <a:prstGeom prst="roundRect">
            <a:avLst>
              <a:gd name="adj" fmla="val 11894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F0579C-BBD7-4DD3-1C37-C316F6F08BC2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61B335A0-563D-0DD7-3AC3-0D27F3193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955" t="-1334" r="-10741" b="23144"/>
          <a:stretch/>
        </p:blipFill>
        <p:spPr>
          <a:xfrm rot="10800000" flipH="1">
            <a:off x="-10411" y="0"/>
            <a:ext cx="2556844" cy="22098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706A4F6-45A9-41CD-5553-543DB8BE2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9459" t="46841" r="-10838" b="608"/>
          <a:stretch/>
        </p:blipFill>
        <p:spPr>
          <a:xfrm rot="5400000">
            <a:off x="8882003" y="511012"/>
            <a:ext cx="3829404" cy="2807380"/>
          </a:xfrm>
          <a:prstGeom prst="rect">
            <a:avLst/>
          </a:prstGeom>
        </p:spPr>
      </p:pic>
      <p:sp>
        <p:nvSpPr>
          <p:cNvPr id="15" name="Cross 14">
            <a:extLst>
              <a:ext uri="{FF2B5EF4-FFF2-40B4-BE49-F238E27FC236}">
                <a16:creationId xmlns:a16="http://schemas.microsoft.com/office/drawing/2014/main" id="{92F52620-F282-F4C3-BBCC-13756F044D0E}"/>
              </a:ext>
            </a:extLst>
          </p:cNvPr>
          <p:cNvSpPr/>
          <p:nvPr userDrawn="1"/>
        </p:nvSpPr>
        <p:spPr>
          <a:xfrm rot="2700000">
            <a:off x="3278602" y="389611"/>
            <a:ext cx="654373" cy="654373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B91AE9CC-DB83-56BB-43A9-75FB37CB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76" y="987552"/>
            <a:ext cx="8156448" cy="263347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aseline="0">
                <a:ln w="254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38EE0AEB-B6D8-567F-532A-4C5C8CDBAA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5216" y="3995927"/>
            <a:ext cx="5129784" cy="18710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CB53BDB2-1DE7-6F74-914B-6AB6DCC40F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9048" y="3995927"/>
            <a:ext cx="5129784" cy="18710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5919E-25CD-A9C7-96B4-418FF31E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BF18-4FC5-434A-B8D5-6FB501BC0D50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4E10E-956F-120F-9A17-F3DD13E8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5462C-9030-1F53-ABD6-298C4F3B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8DDA-6C9D-8B86-2FC0-8E5F1310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10762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B8058444-CAAE-9075-06DD-CA7475610897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585216" y="2066545"/>
            <a:ext cx="5129784" cy="164039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72A43166-102A-35B9-70FB-5E34A959DD83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6099048" y="2066545"/>
            <a:ext cx="5129784" cy="164039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BC23DD-4FCE-130E-B4E1-D95A8CD6E676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8BBFEA-903D-D7F6-1BC1-911DE35E8775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DE43A-60F4-A089-D93E-741A4D0929DF}"/>
              </a:ext>
            </a:extLst>
          </p:cNvPr>
          <p:cNvSpPr/>
          <p:nvPr/>
        </p:nvSpPr>
        <p:spPr>
          <a:xfrm>
            <a:off x="581992" y="3994574"/>
            <a:ext cx="10770220" cy="1153636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C02731-8947-D88F-F80B-F2C65DA5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64" r="-5560"/>
          <a:stretch/>
        </p:blipFill>
        <p:spPr>
          <a:xfrm>
            <a:off x="8715414" y="3679037"/>
            <a:ext cx="1998474" cy="19007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428FFD0-6816-9A55-2A04-B52A4152E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64" r="-5560"/>
          <a:stretch/>
        </p:blipFill>
        <p:spPr>
          <a:xfrm>
            <a:off x="5134816" y="3679037"/>
            <a:ext cx="1998474" cy="190073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B769B67-BF85-171D-E468-159DC7A42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64" r="-5560"/>
          <a:stretch/>
        </p:blipFill>
        <p:spPr>
          <a:xfrm>
            <a:off x="1390589" y="3679037"/>
            <a:ext cx="1998474" cy="1900731"/>
          </a:xfrm>
          <a:prstGeom prst="rect">
            <a:avLst/>
          </a:prstGeom>
        </p:spPr>
      </p:pic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15E08D62-18FF-AEA1-A29B-0C212BE31713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918652" y="4208778"/>
            <a:ext cx="841248" cy="8412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0C30F2D6-7955-A01D-4414-08BD54DC4C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788" y="4208778"/>
            <a:ext cx="841248" cy="8412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88D95A1F-88CD-45EF-9B7E-52D533D351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2563" y="4157029"/>
            <a:ext cx="841248" cy="8412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9425B-7D90-1B71-5868-B3E7A6C8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06D3-F3E3-4448-ABEA-A8D71E2D80E5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266C-5561-C631-7A76-C0C4716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830D7-6165-3054-1914-DB6D1394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AA7070-5E0F-A195-181C-1F8779194804}"/>
              </a:ext>
            </a:extLst>
          </p:cNvPr>
          <p:cNvSpPr/>
          <p:nvPr userDrawn="1"/>
        </p:nvSpPr>
        <p:spPr>
          <a:xfrm>
            <a:off x="617300" y="2098628"/>
            <a:ext cx="5204302" cy="3326011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EBC589-0AFD-F714-9D30-5929AB52587C}"/>
              </a:ext>
            </a:extLst>
          </p:cNvPr>
          <p:cNvSpPr/>
          <p:nvPr userDrawn="1"/>
        </p:nvSpPr>
        <p:spPr>
          <a:xfrm>
            <a:off x="6101646" y="2084190"/>
            <a:ext cx="5302013" cy="3326010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FB934-22A7-686D-6489-5802A497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1792"/>
            <a:ext cx="10762488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FA4554B-98CB-41FF-83FE-16E82D700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7251" y="2313833"/>
            <a:ext cx="4724400" cy="2895600"/>
          </a:xfrm>
          <a:custGeom>
            <a:avLst/>
            <a:gdLst>
              <a:gd name="connsiteX0" fmla="*/ 235470 w 4724400"/>
              <a:gd name="connsiteY0" fmla="*/ 0 h 2895600"/>
              <a:gd name="connsiteX1" fmla="*/ 4488930 w 4724400"/>
              <a:gd name="connsiteY1" fmla="*/ 0 h 2895600"/>
              <a:gd name="connsiteX2" fmla="*/ 4724400 w 4724400"/>
              <a:gd name="connsiteY2" fmla="*/ 235470 h 2895600"/>
              <a:gd name="connsiteX3" fmla="*/ 4724400 w 4724400"/>
              <a:gd name="connsiteY3" fmla="*/ 2660130 h 2895600"/>
              <a:gd name="connsiteX4" fmla="*/ 4488930 w 4724400"/>
              <a:gd name="connsiteY4" fmla="*/ 2895600 h 2895600"/>
              <a:gd name="connsiteX5" fmla="*/ 235470 w 4724400"/>
              <a:gd name="connsiteY5" fmla="*/ 2895600 h 2895600"/>
              <a:gd name="connsiteX6" fmla="*/ 188015 w 4724400"/>
              <a:gd name="connsiteY6" fmla="*/ 2890816 h 2895600"/>
              <a:gd name="connsiteX7" fmla="*/ 182053 w 4724400"/>
              <a:gd name="connsiteY7" fmla="*/ 2888966 h 2895600"/>
              <a:gd name="connsiteX8" fmla="*/ 240221 w 4724400"/>
              <a:gd name="connsiteY8" fmla="*/ 2859062 h 2895600"/>
              <a:gd name="connsiteX9" fmla="*/ 283213 w 4724400"/>
              <a:gd name="connsiteY9" fmla="*/ 2577420 h 2895600"/>
              <a:gd name="connsiteX10" fmla="*/ 3325 w 4724400"/>
              <a:gd name="connsiteY10" fmla="*/ 2533112 h 2895600"/>
              <a:gd name="connsiteX11" fmla="*/ 0 w 4724400"/>
              <a:gd name="connsiteY11" fmla="*/ 2536350 h 2895600"/>
              <a:gd name="connsiteX12" fmla="*/ 0 w 4724400"/>
              <a:gd name="connsiteY12" fmla="*/ 235470 h 2895600"/>
              <a:gd name="connsiteX13" fmla="*/ 235470 w 4724400"/>
              <a:gd name="connsiteY13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24400" h="2895600">
                <a:moveTo>
                  <a:pt x="235470" y="0"/>
                </a:moveTo>
                <a:lnTo>
                  <a:pt x="4488930" y="0"/>
                </a:lnTo>
                <a:cubicBezTo>
                  <a:pt x="4618976" y="0"/>
                  <a:pt x="4724400" y="105424"/>
                  <a:pt x="4724400" y="235470"/>
                </a:cubicBezTo>
                <a:lnTo>
                  <a:pt x="4724400" y="2660130"/>
                </a:lnTo>
                <a:cubicBezTo>
                  <a:pt x="4724400" y="2790176"/>
                  <a:pt x="4618976" y="2895600"/>
                  <a:pt x="4488930" y="2895600"/>
                </a:cubicBezTo>
                <a:lnTo>
                  <a:pt x="235470" y="2895600"/>
                </a:lnTo>
                <a:cubicBezTo>
                  <a:pt x="219214" y="2895600"/>
                  <a:pt x="203343" y="2893953"/>
                  <a:pt x="188015" y="2890816"/>
                </a:cubicBezTo>
                <a:lnTo>
                  <a:pt x="182053" y="2888966"/>
                </a:lnTo>
                <a:lnTo>
                  <a:pt x="240221" y="2859062"/>
                </a:lnTo>
                <a:cubicBezTo>
                  <a:pt x="329714" y="2793258"/>
                  <a:pt x="349017" y="2666914"/>
                  <a:pt x="283213" y="2577420"/>
                </a:cubicBezTo>
                <a:cubicBezTo>
                  <a:pt x="217847" y="2488365"/>
                  <a:pt x="93258" y="2468624"/>
                  <a:pt x="3325" y="2533112"/>
                </a:cubicBezTo>
                <a:lnTo>
                  <a:pt x="0" y="2536350"/>
                </a:lnTo>
                <a:lnTo>
                  <a:pt x="0" y="235470"/>
                </a:lnTo>
                <a:cubicBezTo>
                  <a:pt x="0" y="105424"/>
                  <a:pt x="105424" y="0"/>
                  <a:pt x="23547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lIns="365760" rIns="36576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254B580-B88B-30D6-906C-5D8A528326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5461" y="2313833"/>
            <a:ext cx="4724400" cy="2895600"/>
          </a:xfrm>
          <a:custGeom>
            <a:avLst/>
            <a:gdLst>
              <a:gd name="connsiteX0" fmla="*/ 235470 w 4724400"/>
              <a:gd name="connsiteY0" fmla="*/ 0 h 2895600"/>
              <a:gd name="connsiteX1" fmla="*/ 4410363 w 4724400"/>
              <a:gd name="connsiteY1" fmla="*/ 0 h 2895600"/>
              <a:gd name="connsiteX2" fmla="*/ 4402058 w 4724400"/>
              <a:gd name="connsiteY2" fmla="*/ 8305 h 2895600"/>
              <a:gd name="connsiteX3" fmla="*/ 4595726 w 4724400"/>
              <a:gd name="connsiteY3" fmla="*/ 201973 h 2895600"/>
              <a:gd name="connsiteX4" fmla="*/ 4684950 w 4724400"/>
              <a:gd name="connsiteY4" fmla="*/ 112749 h 2895600"/>
              <a:gd name="connsiteX5" fmla="*/ 4705896 w 4724400"/>
              <a:gd name="connsiteY5" fmla="*/ 143815 h 2895600"/>
              <a:gd name="connsiteX6" fmla="*/ 4724400 w 4724400"/>
              <a:gd name="connsiteY6" fmla="*/ 235470 h 2895600"/>
              <a:gd name="connsiteX7" fmla="*/ 4724400 w 4724400"/>
              <a:gd name="connsiteY7" fmla="*/ 2660130 h 2895600"/>
              <a:gd name="connsiteX8" fmla="*/ 4488930 w 4724400"/>
              <a:gd name="connsiteY8" fmla="*/ 2895600 h 2895600"/>
              <a:gd name="connsiteX9" fmla="*/ 235470 w 4724400"/>
              <a:gd name="connsiteY9" fmla="*/ 2895600 h 2895600"/>
              <a:gd name="connsiteX10" fmla="*/ 0 w 4724400"/>
              <a:gd name="connsiteY10" fmla="*/ 2660130 h 2895600"/>
              <a:gd name="connsiteX11" fmla="*/ 0 w 4724400"/>
              <a:gd name="connsiteY11" fmla="*/ 235470 h 2895600"/>
              <a:gd name="connsiteX12" fmla="*/ 235470 w 4724400"/>
              <a:gd name="connsiteY12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4400" h="2895600">
                <a:moveTo>
                  <a:pt x="235470" y="0"/>
                </a:moveTo>
                <a:lnTo>
                  <a:pt x="4410363" y="0"/>
                </a:lnTo>
                <a:lnTo>
                  <a:pt x="4402058" y="8305"/>
                </a:lnTo>
                <a:lnTo>
                  <a:pt x="4595726" y="201973"/>
                </a:lnTo>
                <a:lnTo>
                  <a:pt x="4684950" y="112749"/>
                </a:lnTo>
                <a:lnTo>
                  <a:pt x="4705896" y="143815"/>
                </a:lnTo>
                <a:cubicBezTo>
                  <a:pt x="4717811" y="171986"/>
                  <a:pt x="4724400" y="202959"/>
                  <a:pt x="4724400" y="235470"/>
                </a:cubicBezTo>
                <a:lnTo>
                  <a:pt x="4724400" y="2660130"/>
                </a:lnTo>
                <a:cubicBezTo>
                  <a:pt x="4724400" y="2790176"/>
                  <a:pt x="4618976" y="2895600"/>
                  <a:pt x="4488930" y="2895600"/>
                </a:cubicBezTo>
                <a:lnTo>
                  <a:pt x="235470" y="2895600"/>
                </a:lnTo>
                <a:cubicBezTo>
                  <a:pt x="105424" y="2895600"/>
                  <a:pt x="0" y="2790176"/>
                  <a:pt x="0" y="2660130"/>
                </a:cubicBezTo>
                <a:lnTo>
                  <a:pt x="0" y="235470"/>
                </a:lnTo>
                <a:cubicBezTo>
                  <a:pt x="0" y="105424"/>
                  <a:pt x="105424" y="0"/>
                  <a:pt x="23547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lIns="365760" rIns="36576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E79F9-00E6-1773-B032-386686A4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761-FE77-4E7E-B264-658479D100BC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A5119-9C2C-6866-6CCD-777AFBC2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79AB2-758F-7D1A-843D-DFDDA4BD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575D10-6B46-1E49-9456-8EB333AA4E78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A4E1-2312-3E1A-929C-5BC1477675E0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EF6A097C-54D2-D4ED-0A10-19FBB24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6093" t="-16314" r="-13478" b="-3577"/>
          <a:stretch/>
        </p:blipFill>
        <p:spPr>
          <a:xfrm rot="16200000">
            <a:off x="-1671" y="4566367"/>
            <a:ext cx="1237941" cy="1204439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5D737375-70B4-3314-9D07-4395BAA26875}"/>
              </a:ext>
            </a:extLst>
          </p:cNvPr>
          <p:cNvSpPr/>
          <p:nvPr userDrawn="1"/>
        </p:nvSpPr>
        <p:spPr>
          <a:xfrm rot="2700000">
            <a:off x="10761662" y="1645591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2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18EE-8562-0004-6395-12C315C6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98358"/>
            <a:ext cx="10757851" cy="9744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4EE5185-FA14-C59E-8B21-554C836AA04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4360" y="1810512"/>
            <a:ext cx="10770221" cy="3486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35FCC-119C-DAE8-FDEE-89D631B4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FA7-C805-4F42-9C04-4B1D05C2943E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AF21D-75F1-3AFD-93CD-CCB87A5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F0B52-3400-828A-9D66-4A58DA96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E65DF-61B4-DD7B-4F58-B3C72D0EECC2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3AA81-E3AE-A8F6-A521-8B767B0D1BFC}"/>
              </a:ext>
            </a:extLst>
          </p:cNvPr>
          <p:cNvCxnSpPr>
            <a:cxnSpLocks/>
          </p:cNvCxnSpPr>
          <p:nvPr userDrawn="1"/>
        </p:nvCxnSpPr>
        <p:spPr>
          <a:xfrm>
            <a:off x="581992" y="598358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8B082E-1046-F9A0-7B39-675E9855A2C3}"/>
              </a:ext>
            </a:extLst>
          </p:cNvPr>
          <p:cNvGrpSpPr/>
          <p:nvPr userDrawn="1"/>
        </p:nvGrpSpPr>
        <p:grpSpPr>
          <a:xfrm>
            <a:off x="581992" y="609600"/>
            <a:ext cx="4369420" cy="5257800"/>
            <a:chOff x="581992" y="609600"/>
            <a:chExt cx="10770220" cy="5257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F42B3A-6654-C6D7-D536-755B6583E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1992" y="5867400"/>
              <a:ext cx="10770220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C8B912-0821-18A3-992F-D5F901A92605}"/>
                </a:ext>
              </a:extLst>
            </p:cNvPr>
            <p:cNvCxnSpPr>
              <a:cxnSpLocks/>
            </p:cNvCxnSpPr>
            <p:nvPr/>
          </p:nvCxnSpPr>
          <p:spPr>
            <a:xfrm>
              <a:off x="581992" y="609600"/>
              <a:ext cx="10770220" cy="0"/>
            </a:xfrm>
            <a:prstGeom prst="line">
              <a:avLst/>
            </a:prstGeom>
            <a:ln w="12700">
              <a:solidFill>
                <a:srgbClr val="435F3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78823B-1848-DD23-32C1-55B6F35B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21792"/>
            <a:ext cx="4430204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C6369831-3D9F-A5E3-4BD7-A70602CD9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084832"/>
            <a:ext cx="4434840" cy="3703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E70E0-6625-D5D7-AF0A-C954D896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BC5A-2727-49EB-AD0F-EA801DBAEE70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3F56-523E-43F4-9B16-07C01F0B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532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able Placeholder 6">
            <a:extLst>
              <a:ext uri="{FF2B5EF4-FFF2-40B4-BE49-F238E27FC236}">
                <a16:creationId xmlns:a16="http://schemas.microsoft.com/office/drawing/2014/main" id="{E9B8BD81-BFB0-9798-902D-2A4DA2A4931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495544" y="603504"/>
            <a:ext cx="6291072" cy="57881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7730" y="0"/>
            <a:ext cx="3324342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205" y="278129"/>
            <a:ext cx="9775819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399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205" y="2676525"/>
            <a:ext cx="4489658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799"/>
              </a:spcBef>
              <a:buFont typeface="Arial" panose="020B0604020202020204" pitchFamily="34" charset="0"/>
              <a:buNone/>
              <a:defRPr sz="1999"/>
            </a:lvl1pPr>
            <a:lvl2pPr marL="283379" indent="-283379">
              <a:spcBef>
                <a:spcPts val="1799"/>
              </a:spcBef>
              <a:defRPr sz="1999"/>
            </a:lvl2pPr>
            <a:lvl3pPr marL="594182" indent="-283379">
              <a:spcBef>
                <a:spcPts val="1799"/>
              </a:spcBef>
              <a:defRPr sz="1999"/>
            </a:lvl3pPr>
            <a:lvl4pPr marL="822713" indent="-283379">
              <a:spcBef>
                <a:spcPts val="1799"/>
              </a:spcBef>
              <a:defRPr sz="1999"/>
            </a:lvl4pPr>
            <a:lvl5pPr marL="1005538" indent="-283379">
              <a:spcBef>
                <a:spcPts val="1799"/>
              </a:spcBef>
              <a:defRPr sz="1999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0367" y="2676525"/>
            <a:ext cx="4489658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799"/>
              </a:spcBef>
              <a:buFont typeface="Arial" panose="020B0604020202020204" pitchFamily="34" charset="0"/>
              <a:buNone/>
              <a:defRPr sz="1999"/>
            </a:lvl1pPr>
            <a:lvl2pPr marL="283379" indent="-283379">
              <a:spcBef>
                <a:spcPts val="1799"/>
              </a:spcBef>
              <a:defRPr sz="1999"/>
            </a:lvl2pPr>
            <a:lvl3pPr marL="548475" indent="-283379">
              <a:spcBef>
                <a:spcPts val="1799"/>
              </a:spcBef>
              <a:defRPr sz="1999"/>
            </a:lvl3pPr>
            <a:lvl4pPr marL="822713" indent="-283379">
              <a:spcBef>
                <a:spcPts val="1799"/>
              </a:spcBef>
              <a:defRPr sz="1999"/>
            </a:lvl4pPr>
            <a:lvl5pPr marL="1005538" indent="-283379">
              <a:spcBef>
                <a:spcPts val="1799"/>
              </a:spcBef>
              <a:defRPr sz="1999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390F776-CBE8-4183-BA91-4B0D6A7D280A}" type="datetime1">
              <a:rPr lang="en-US" smtClean="0">
                <a:latin typeface="+mn-lt"/>
              </a:rPr>
              <a:t>11/2/2024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205" y="2148840"/>
            <a:ext cx="2133044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69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7078" userDrawn="1">
          <p15:clr>
            <a:srgbClr val="FBAE40"/>
          </p15:clr>
        </p15:guide>
        <p15:guide id="3" pos="2879" userDrawn="1">
          <p15:clr>
            <a:srgbClr val="FBAE40"/>
          </p15:clr>
        </p15:guide>
        <p15:guide id="4" pos="5159" userDrawn="1">
          <p15:clr>
            <a:srgbClr val="FBAE40"/>
          </p15:clr>
        </p15:guide>
        <p15:guide id="5" pos="2519" userDrawn="1">
          <p15:clr>
            <a:srgbClr val="FBAE40"/>
          </p15:clr>
        </p15:guide>
        <p15:guide id="6" pos="4799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7730" y="0"/>
            <a:ext cx="3324342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205" y="198408"/>
            <a:ext cx="10969943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399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205" y="2148840"/>
            <a:ext cx="2133044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368" y="2676525"/>
            <a:ext cx="5745253" cy="3597470"/>
          </a:xfrm>
        </p:spPr>
        <p:txBody>
          <a:bodyPr lIns="0">
            <a:normAutofit/>
          </a:bodyPr>
          <a:lstStyle>
            <a:lvl1pPr marL="0" indent="0">
              <a:spcBef>
                <a:spcPts val="1799"/>
              </a:spcBef>
              <a:buNone/>
              <a:defRPr sz="1999"/>
            </a:lvl1pPr>
            <a:lvl2pPr>
              <a:spcBef>
                <a:spcPts val="600"/>
              </a:spcBef>
              <a:defRPr sz="1999"/>
            </a:lvl2pPr>
            <a:lvl3pPr>
              <a:spcBef>
                <a:spcPts val="1799"/>
              </a:spcBef>
              <a:defRPr sz="1999"/>
            </a:lvl3pPr>
            <a:lvl4pPr>
              <a:spcBef>
                <a:spcPts val="1799"/>
              </a:spcBef>
              <a:defRPr sz="1999"/>
            </a:lvl4pPr>
            <a:lvl5pPr>
              <a:spcBef>
                <a:spcPts val="1799"/>
              </a:spcBef>
              <a:defRPr sz="1999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18016" y="2676525"/>
            <a:ext cx="3946132" cy="3597470"/>
          </a:xfrm>
        </p:spPr>
        <p:txBody>
          <a:bodyPr lIns="0">
            <a:normAutofit/>
          </a:bodyPr>
          <a:lstStyle>
            <a:lvl1pPr marL="342797" indent="-342797">
              <a:spcBef>
                <a:spcPts val="1799"/>
              </a:spcBef>
              <a:buFont typeface="Arial" panose="020B0604020202020204" pitchFamily="34" charset="0"/>
              <a:buChar char="•"/>
              <a:defRPr sz="1999"/>
            </a:lvl1pPr>
            <a:lvl2pPr>
              <a:spcBef>
                <a:spcPts val="1799"/>
              </a:spcBef>
              <a:defRPr sz="1999"/>
            </a:lvl2pPr>
            <a:lvl3pPr>
              <a:spcBef>
                <a:spcPts val="1799"/>
              </a:spcBef>
              <a:defRPr sz="1999"/>
            </a:lvl3pPr>
            <a:lvl4pPr>
              <a:spcBef>
                <a:spcPts val="1799"/>
              </a:spcBef>
              <a:defRPr sz="1999"/>
            </a:lvl4pPr>
            <a:lvl5pPr>
              <a:spcBef>
                <a:spcPts val="1799"/>
              </a:spcBef>
              <a:defRPr sz="1999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9759A8C-25F6-4214-AED9-B3F15CE907BF}" type="datetime1">
              <a:rPr lang="en-US" smtClean="0">
                <a:latin typeface="+mn-lt"/>
              </a:rPr>
              <a:t>11/2/2024</a:t>
            </a:fld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438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7078" userDrawn="1">
          <p15:clr>
            <a:srgbClr val="FBAE40"/>
          </p15:clr>
        </p15:guide>
        <p15:guide id="3" pos="2879" userDrawn="1">
          <p15:clr>
            <a:srgbClr val="FBAE40"/>
          </p15:clr>
        </p15:guide>
        <p15:guide id="4" pos="5159" userDrawn="1">
          <p15:clr>
            <a:srgbClr val="FBAE40"/>
          </p15:clr>
        </p15:guide>
        <p15:guide id="5" pos="2519" userDrawn="1">
          <p15:clr>
            <a:srgbClr val="FBAE40"/>
          </p15:clr>
        </p15:guide>
        <p15:guide id="6" pos="4799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205" y="2148840"/>
            <a:ext cx="2133044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85" y="3900518"/>
            <a:ext cx="2959226" cy="2958455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799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205" y="102876"/>
            <a:ext cx="10870908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399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6648" y="2282008"/>
            <a:ext cx="7808466" cy="3699328"/>
          </a:xfrm>
        </p:spPr>
        <p:txBody>
          <a:bodyPr lIns="0" tIns="228600" rIns="0" bIns="0">
            <a:normAutofit/>
          </a:bodyPr>
          <a:lstStyle>
            <a:lvl1pPr marL="283379" indent="-283379">
              <a:spcBef>
                <a:spcPts val="1799"/>
              </a:spcBef>
              <a:buFont typeface="Arial" panose="020B0604020202020204" pitchFamily="34" charset="0"/>
              <a:buChar char="•"/>
              <a:defRPr sz="1999"/>
            </a:lvl1pPr>
            <a:lvl2pPr indent="-283379">
              <a:spcBef>
                <a:spcPts val="1799"/>
              </a:spcBef>
              <a:defRPr sz="1999"/>
            </a:lvl2pPr>
            <a:lvl3pPr indent="-283379">
              <a:spcBef>
                <a:spcPts val="1799"/>
              </a:spcBef>
              <a:defRPr sz="1999"/>
            </a:lvl3pPr>
            <a:lvl4pPr indent="-283379">
              <a:spcBef>
                <a:spcPts val="1799"/>
              </a:spcBef>
              <a:defRPr sz="1999"/>
            </a:lvl4pPr>
            <a:lvl5pPr indent="-283379">
              <a:spcBef>
                <a:spcPts val="1799"/>
              </a:spcBef>
              <a:defRPr sz="1999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789C884-24FA-477F-A3AA-20D4878780DD}" type="datetime1">
              <a:rPr lang="en-US" smtClean="0">
                <a:latin typeface="+mn-lt"/>
              </a:rPr>
              <a:t>11/2/2024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036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7078" userDrawn="1">
          <p15:clr>
            <a:srgbClr val="FBAE40"/>
          </p15:clr>
        </p15:guide>
        <p15:guide id="3" pos="2303" userDrawn="1">
          <p15:clr>
            <a:srgbClr val="FBAE40"/>
          </p15:clr>
        </p15:guide>
        <p15:guide id="4" pos="5735" userDrawn="1">
          <p15:clr>
            <a:srgbClr val="FBAE40"/>
          </p15:clr>
        </p15:guide>
        <p15:guide id="5" pos="1943" userDrawn="1">
          <p15:clr>
            <a:srgbClr val="FBAE40"/>
          </p15:clr>
        </p15:guide>
        <p15:guide id="6" pos="4007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440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pos="5351" userDrawn="1">
          <p15:clr>
            <a:srgbClr val="FBAE40"/>
          </p15:clr>
        </p15:guide>
        <p15:guide id="11" pos="36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42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266" cap="all" spc="355" baseline="0">
                <a:solidFill>
                  <a:schemeClr val="tx2"/>
                </a:solidFill>
                <a:latin typeface="+mj-lt"/>
              </a:defRPr>
            </a:lvl1pPr>
            <a:lvl2pPr marL="81258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94D3-3273-4682-8ADD-4D5F527A896D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9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0E05-8EE8-42DC-BAC7-6E911013A136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2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555" b="0" cap="all" baseline="0">
                <a:solidFill>
                  <a:schemeClr val="tx2"/>
                </a:solidFill>
              </a:defRPr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555" b="0" cap="all" baseline="0">
                <a:solidFill>
                  <a:schemeClr val="tx2"/>
                </a:solidFill>
              </a:defRPr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BE3-A027-4698-A904-762B50A36D70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8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9970-6698-47B4-A3AD-4F7B5C1A2971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2FEC-ECBD-408D-831E-0F6C47314106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5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6398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666">
                <a:solidFill>
                  <a:srgbClr val="FFFFFF"/>
                </a:solidFill>
              </a:defRPr>
            </a:lvl1pPr>
            <a:lvl2pPr marL="812582" indent="0">
              <a:buNone/>
              <a:defRPr sz="2133"/>
            </a:lvl2pPr>
            <a:lvl3pPr marL="1625163" indent="0">
              <a:buNone/>
              <a:defRPr sz="1777"/>
            </a:lvl3pPr>
            <a:lvl4pPr marL="2437745" indent="0">
              <a:buNone/>
              <a:defRPr sz="1600"/>
            </a:lvl4pPr>
            <a:lvl5pPr marL="3250326" indent="0">
              <a:buNone/>
              <a:defRPr sz="1600"/>
            </a:lvl5pPr>
            <a:lvl6pPr marL="4062908" indent="0">
              <a:buNone/>
              <a:defRPr sz="1600"/>
            </a:lvl6pPr>
            <a:lvl7pPr marL="4875489" indent="0">
              <a:buNone/>
              <a:defRPr sz="1600"/>
            </a:lvl7pPr>
            <a:lvl8pPr marL="5688071" indent="0">
              <a:buNone/>
              <a:defRPr sz="1600"/>
            </a:lvl8pPr>
            <a:lvl9pPr marL="6500652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BB39DAA4-D6EA-4D59-860C-05E589D5A88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3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6398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5687"/>
            </a:lvl1pPr>
            <a:lvl2pPr marL="812582" indent="0">
              <a:buNone/>
              <a:defRPr sz="4976"/>
            </a:lvl2pPr>
            <a:lvl3pPr marL="1625163" indent="0">
              <a:buNone/>
              <a:defRPr sz="4266"/>
            </a:lvl3pPr>
            <a:lvl4pPr marL="2437745" indent="0">
              <a:buNone/>
              <a:defRPr sz="3555"/>
            </a:lvl4pPr>
            <a:lvl5pPr marL="3250326" indent="0">
              <a:buNone/>
              <a:defRPr sz="3555"/>
            </a:lvl5pPr>
            <a:lvl6pPr marL="4062908" indent="0">
              <a:buNone/>
              <a:defRPr sz="3555"/>
            </a:lvl6pPr>
            <a:lvl7pPr marL="4875489" indent="0">
              <a:buNone/>
              <a:defRPr sz="3555"/>
            </a:lvl7pPr>
            <a:lvl8pPr marL="5688071" indent="0">
              <a:buNone/>
              <a:defRPr sz="3555"/>
            </a:lvl8pPr>
            <a:lvl9pPr marL="6500652" indent="0">
              <a:buNone/>
              <a:defRPr sz="355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None/>
              <a:defRPr sz="2666">
                <a:solidFill>
                  <a:srgbClr val="FFFFFF"/>
                </a:solidFill>
              </a:defRPr>
            </a:lvl1pPr>
            <a:lvl2pPr marL="812582" indent="0">
              <a:buNone/>
              <a:defRPr sz="2133"/>
            </a:lvl2pPr>
            <a:lvl3pPr marL="1625163" indent="0">
              <a:buNone/>
              <a:defRPr sz="1777"/>
            </a:lvl3pPr>
            <a:lvl4pPr marL="2437745" indent="0">
              <a:buNone/>
              <a:defRPr sz="1600"/>
            </a:lvl4pPr>
            <a:lvl5pPr marL="3250326" indent="0">
              <a:buNone/>
              <a:defRPr sz="1600"/>
            </a:lvl5pPr>
            <a:lvl6pPr marL="4062908" indent="0">
              <a:buNone/>
              <a:defRPr sz="1600"/>
            </a:lvl6pPr>
            <a:lvl7pPr marL="4875489" indent="0">
              <a:buNone/>
              <a:defRPr sz="1600"/>
            </a:lvl7pPr>
            <a:lvl8pPr marL="5688071" indent="0">
              <a:buNone/>
              <a:defRPr sz="1600"/>
            </a:lvl8pPr>
            <a:lvl9pPr marL="6500652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D07-1F74-47E2-BC41-9F6348101A17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5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546A375D-0336-48DC-B94D-11F79904940E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6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6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B6561-D39A-BF64-C81C-4AFFA1E6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1</a:t>
            </a:fld>
            <a:endParaRPr lang="en-US"/>
          </a:p>
        </p:txBody>
      </p:sp>
      <p:pic>
        <p:nvPicPr>
          <p:cNvPr id="4" name="Picture 3" descr="See related image detail. Mild Steel Golden Islamic Wall Art Metal Bismillah Wall Art, Size: 43l ...">
            <a:extLst>
              <a:ext uri="{FF2B5EF4-FFF2-40B4-BE49-F238E27FC236}">
                <a16:creationId xmlns:a16="http://schemas.microsoft.com/office/drawing/2014/main" id="{3BBB6218-78B3-BF43-C88C-8E3C7E80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98" y="29119"/>
            <a:ext cx="12265004" cy="68008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AECF-B86D-4A4C-A7D4-C21BDB1E0AF4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2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8303"/>
            <a:ext cx="10239963" cy="968437"/>
          </a:xfrm>
        </p:spPr>
        <p:txBody>
          <a:bodyPr>
            <a:normAutofit/>
          </a:bodyPr>
          <a:lstStyle/>
          <a:p>
            <a:r>
              <a:rPr lang="en-US" sz="3200" b="1" spc="0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ACUTE EFFECTS OF ALCOHOL</a:t>
            </a:r>
            <a:endParaRPr lang="en-US" sz="32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5" y="1845734"/>
            <a:ext cx="4997418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u="sng" dirty="0" smtClean="0">
                <a:solidFill>
                  <a:schemeClr val="tx1"/>
                </a:solidFill>
              </a:rPr>
              <a:t>CENTRAL NERVOUS SYSTEM: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Affects </a:t>
            </a:r>
            <a:r>
              <a:rPr lang="en-US" dirty="0">
                <a:solidFill>
                  <a:schemeClr val="tx1"/>
                </a:solidFill>
              </a:rPr>
              <a:t>several membrane proteins that participate in signaling pathway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Enhances effect of GABA at GABA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receptor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Inhibits Glutamate at </a:t>
            </a:r>
            <a:r>
              <a:rPr lang="en-US" i="1" dirty="0">
                <a:solidFill>
                  <a:schemeClr val="tx1"/>
                </a:solidFill>
              </a:rPr>
              <a:t>N-methyl-D-aspartate </a:t>
            </a:r>
            <a:r>
              <a:rPr lang="en-US" dirty="0">
                <a:solidFill>
                  <a:schemeClr val="tx1"/>
                </a:solidFill>
              </a:rPr>
              <a:t>NMDA </a:t>
            </a:r>
            <a:r>
              <a:rPr lang="en-US" dirty="0" smtClean="0">
                <a:solidFill>
                  <a:schemeClr val="tx1"/>
                </a:solidFill>
              </a:rPr>
              <a:t>receptor</a:t>
            </a:r>
          </a:p>
          <a:p>
            <a:pPr marL="114300" indent="0">
              <a:buNone/>
            </a:pPr>
            <a:r>
              <a:rPr lang="en-US" sz="1800" b="1" u="sng" dirty="0" smtClean="0">
                <a:solidFill>
                  <a:schemeClr val="tx1"/>
                </a:solidFill>
              </a:rPr>
              <a:t>HEART:</a:t>
            </a:r>
          </a:p>
          <a:p>
            <a:pPr marL="971550" lvl="1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Suppression </a:t>
            </a:r>
            <a:r>
              <a:rPr lang="en-US" dirty="0">
                <a:solidFill>
                  <a:schemeClr val="tx1"/>
                </a:solidFill>
              </a:rPr>
              <a:t>of myocardial activity at blood </a:t>
            </a:r>
            <a:r>
              <a:rPr lang="en-US" dirty="0" err="1">
                <a:solidFill>
                  <a:schemeClr val="tx1"/>
                </a:solidFill>
              </a:rPr>
              <a:t>conc</a:t>
            </a:r>
            <a:r>
              <a:rPr lang="en-US" dirty="0">
                <a:solidFill>
                  <a:schemeClr val="tx1"/>
                </a:solidFill>
              </a:rPr>
              <a:t> above 100mg/dl</a:t>
            </a:r>
          </a:p>
          <a:p>
            <a:pPr marL="114300" indent="0">
              <a:buNone/>
            </a:pPr>
            <a:r>
              <a:rPr lang="en-US" sz="1800" b="1" u="sng" dirty="0" smtClean="0">
                <a:solidFill>
                  <a:schemeClr val="tx1"/>
                </a:solidFill>
              </a:rPr>
              <a:t>SMOOTH MUSCLE:</a:t>
            </a:r>
          </a:p>
          <a:p>
            <a:pPr marL="971550" lvl="1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Causes </a:t>
            </a:r>
            <a:r>
              <a:rPr lang="en-US" dirty="0">
                <a:solidFill>
                  <a:schemeClr val="tx1"/>
                </a:solidFill>
              </a:rPr>
              <a:t>vasodilation </a:t>
            </a:r>
          </a:p>
          <a:p>
            <a:pPr marL="971550" lvl="1" indent="-45720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Overdose </a:t>
            </a:r>
            <a:r>
              <a:rPr lang="en-US" dirty="0">
                <a:solidFill>
                  <a:schemeClr val="tx1"/>
                </a:solidFill>
                <a:latin typeface="Book Antiqua"/>
              </a:rPr>
              <a:t>→ </a:t>
            </a:r>
            <a:r>
              <a:rPr lang="en-US" dirty="0">
                <a:solidFill>
                  <a:schemeClr val="tx1"/>
                </a:solidFill>
              </a:rPr>
              <a:t>hypothermia</a:t>
            </a:r>
          </a:p>
          <a:p>
            <a:pPr marL="971550" lvl="1" indent="-45720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Uterine relaxant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1981200"/>
            <a:ext cx="557494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52546"/>
            <a:ext cx="8314795" cy="79784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alifornian FB" panose="0207040306080B030204" pitchFamily="18" charset="0"/>
              </a:rPr>
              <a:t>CHRONIC EFFECTS OF ALCOHOLISM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TOLERANANCE AND DEPENDENCE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system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201168" lvl="1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Tolerance</a:t>
            </a: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occurs due to CNS adaptation and ethanol metabolism. There is cross tolerance to sedatives.</a:t>
            </a:r>
          </a:p>
          <a:p>
            <a:pPr marL="201168" lvl="1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Psychological dependence (addiction)</a:t>
            </a:r>
            <a:endParaRPr lang="en-US" u="sng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Compulsive desire to take alcohol in order to experience the rewarding effects &amp;/or to avoid consequences of withdrawal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Triggered by environmental cues, familiar places, people or events etc.</a:t>
            </a:r>
          </a:p>
          <a:p>
            <a:pPr marL="201168" lvl="1" indent="0">
              <a:buNone/>
            </a:pPr>
            <a:r>
              <a:rPr lang="en-US" u="sng" dirty="0">
                <a:solidFill>
                  <a:schemeClr val="tx1"/>
                </a:solidFill>
              </a:rPr>
              <a:t>Physical </a:t>
            </a:r>
            <a:r>
              <a:rPr lang="en-US" u="sng" dirty="0" smtClean="0">
                <a:solidFill>
                  <a:schemeClr val="tx1"/>
                </a:solidFill>
              </a:rPr>
              <a:t>dependence (dependence) </a:t>
            </a:r>
            <a:endParaRPr lang="en-US" u="sng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Withdrawal symptoms: </a:t>
            </a:r>
            <a:r>
              <a:rPr lang="en-US" dirty="0" err="1">
                <a:solidFill>
                  <a:schemeClr val="tx1"/>
                </a:solidFill>
              </a:rPr>
              <a:t>hyperexcitability</a:t>
            </a:r>
            <a:r>
              <a:rPr lang="en-US" dirty="0">
                <a:solidFill>
                  <a:schemeClr val="tx1"/>
                </a:solidFill>
              </a:rPr>
              <a:t>, seizures, toxic psychosis, delirium tremens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LIVER &amp; GIT: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Liver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disease is the commonest complication of alcohol abuse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Disease Risk depends on duration of use, 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avg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consumption, co existing diseases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Fatty liver → alcoholic hepatitis → cirrhosis →liver failure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Liver disease is multifactorial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Chronic pancreatitis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Gastritis → anemia &amp; protein malnutrition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Intestinal damage → vitamin deficiencies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1076020"/>
            <a:ext cx="8553429" cy="9632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905000"/>
            <a:ext cx="10055781" cy="4023360"/>
          </a:xfrm>
        </p:spPr>
        <p:txBody>
          <a:bodyPr/>
          <a:lstStyle/>
          <a:p>
            <a:endParaRPr lang="en-US" sz="17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700" u="sng" dirty="0" smtClean="0"/>
              <a:t> </a:t>
            </a:r>
            <a:r>
              <a:rPr lang="en-US" sz="1700" b="1" u="sng" dirty="0" smtClean="0">
                <a:solidFill>
                  <a:schemeClr val="tx1"/>
                </a:solidFill>
              </a:rPr>
              <a:t>PERIPHERAL NEUROPATHY</a:t>
            </a:r>
            <a:r>
              <a:rPr lang="en-US" dirty="0" smtClean="0"/>
              <a:t>: </a:t>
            </a:r>
            <a:r>
              <a:rPr lang="en-US" sz="1700" dirty="0" smtClean="0"/>
              <a:t>(</a:t>
            </a:r>
            <a:r>
              <a:rPr lang="en-US" sz="1700" dirty="0" err="1" smtClean="0"/>
              <a:t>Parasthesias</a:t>
            </a:r>
            <a:r>
              <a:rPr lang="en-US" sz="1700" dirty="0"/>
              <a:t>, gait disturbances, ataxia, </a:t>
            </a:r>
            <a:r>
              <a:rPr lang="en-US" sz="1700" dirty="0" err="1"/>
              <a:t>dememtia</a:t>
            </a:r>
            <a:r>
              <a:rPr lang="en-US" sz="1700" dirty="0"/>
              <a:t> &amp; demyelinating </a:t>
            </a:r>
            <a:r>
              <a:rPr lang="en-US" sz="1700" dirty="0" smtClean="0"/>
              <a:t>disease)</a:t>
            </a:r>
            <a:endParaRPr lang="en-US" sz="1700" dirty="0"/>
          </a:p>
          <a:p>
            <a:pPr marL="0" indent="0">
              <a:buNone/>
            </a:pPr>
            <a:r>
              <a:rPr lang="en-US" sz="1700" u="sng" dirty="0"/>
              <a:t>Wernicke-</a:t>
            </a:r>
            <a:r>
              <a:rPr lang="en-US" sz="1700" u="sng" dirty="0" err="1"/>
              <a:t>Korsakoff</a:t>
            </a:r>
            <a:r>
              <a:rPr lang="en-US" sz="1700" u="sng" dirty="0"/>
              <a:t> syndrome</a:t>
            </a:r>
            <a:r>
              <a:rPr lang="en-US" sz="1700" u="sng" dirty="0" smtClean="0"/>
              <a:t>:</a:t>
            </a:r>
            <a:r>
              <a:rPr lang="en-US" dirty="0" smtClean="0"/>
              <a:t>(</a:t>
            </a:r>
            <a:r>
              <a:rPr lang="en-US" sz="1700" dirty="0" smtClean="0"/>
              <a:t>Paralysis </a:t>
            </a:r>
            <a:r>
              <a:rPr lang="en-US" sz="1700" dirty="0"/>
              <a:t>of external eye muscles, ataxia, confusion, coma , </a:t>
            </a:r>
            <a:r>
              <a:rPr lang="en-US" sz="1700" dirty="0" smtClean="0"/>
              <a:t>death)</a:t>
            </a:r>
            <a:endParaRPr lang="en-US" sz="1700" dirty="0"/>
          </a:p>
          <a:p>
            <a:r>
              <a:rPr lang="en-US" sz="1700" dirty="0"/>
              <a:t>Associated with thiamine deficiency</a:t>
            </a:r>
          </a:p>
          <a:p>
            <a:r>
              <a:rPr lang="en-US" sz="1700" dirty="0"/>
              <a:t>Treatment includes administration of thiamine </a:t>
            </a:r>
          </a:p>
          <a:p>
            <a:r>
              <a:rPr lang="en-US" sz="1700" u="sng" dirty="0"/>
              <a:t>Korsakoff’s psychosis</a:t>
            </a:r>
            <a:r>
              <a:rPr lang="en-US" sz="1700" dirty="0"/>
              <a:t> </a:t>
            </a:r>
            <a:r>
              <a:rPr lang="en-US" dirty="0" smtClean="0"/>
              <a:t> </a:t>
            </a:r>
            <a:r>
              <a:rPr lang="en-US" sz="1700" dirty="0" smtClean="0"/>
              <a:t>is a Permanent memory disorder occurs, occurs in thiamine deficiency.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fornian FB" panose="0207040306080B030204" pitchFamily="18" charset="0"/>
              </a:rPr>
              <a:t>CHRONIC EFFECTS OF 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b="1" u="sng" dirty="0" smtClean="0"/>
              <a:t>CARDIOVASCULAR SYSTEM:</a:t>
            </a:r>
          </a:p>
          <a:p>
            <a:r>
              <a:rPr lang="en-US" dirty="0" smtClean="0"/>
              <a:t>Cardiomyopathy </a:t>
            </a:r>
            <a:r>
              <a:rPr lang="en-US" dirty="0"/>
              <a:t>&amp; heart failure:</a:t>
            </a:r>
          </a:p>
          <a:p>
            <a:r>
              <a:rPr lang="en-US" dirty="0"/>
              <a:t>Dilated cardiomyopathy with fibrosis</a:t>
            </a:r>
          </a:p>
          <a:p>
            <a:r>
              <a:rPr lang="en-US" dirty="0"/>
              <a:t>Membrane disruption, </a:t>
            </a:r>
            <a:r>
              <a:rPr lang="en-US" dirty="0" err="1"/>
              <a:t>dec</a:t>
            </a:r>
            <a:r>
              <a:rPr lang="en-US" dirty="0"/>
              <a:t> function of </a:t>
            </a:r>
            <a:r>
              <a:rPr lang="en-US" dirty="0" err="1"/>
              <a:t>mitchondria</a:t>
            </a:r>
            <a:r>
              <a:rPr lang="en-US" dirty="0"/>
              <a:t> and SR, accumulation of phospholipids and fatty acids.</a:t>
            </a:r>
          </a:p>
          <a:p>
            <a:r>
              <a:rPr lang="en-US" dirty="0"/>
              <a:t>Can be partially reversed after cessation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Arrhythmias:</a:t>
            </a:r>
          </a:p>
          <a:p>
            <a:r>
              <a:rPr lang="en-US" dirty="0"/>
              <a:t>Binge drinking atrial &amp; ventricular arrhythmias</a:t>
            </a:r>
          </a:p>
          <a:p>
            <a:r>
              <a:rPr lang="en-US" dirty="0">
                <a:solidFill>
                  <a:schemeClr val="tx1"/>
                </a:solidFill>
              </a:rPr>
              <a:t>Alcohol withdrawal related arrhythmias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Hypertension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Coronary heart disease: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Moderate alcohol confers protection against CHD, ischemic stroke &amp; peripheral arterial disease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Raises HDL levels Prevent atherosclerosis – inhibit inflammation, increase </a:t>
            </a:r>
            <a:r>
              <a:rPr lang="en-US" dirty="0" err="1">
                <a:solidFill>
                  <a:schemeClr val="tx1"/>
                </a:solidFill>
              </a:rPr>
              <a:t>tPA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“J shaped relationship”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fornian FB" panose="0207040306080B030204" pitchFamily="18" charset="0"/>
              </a:rPr>
              <a:t>CHRONIC EFFECTS OF 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Blood: mild anemia</a:t>
            </a:r>
          </a:p>
          <a:p>
            <a:pPr marL="0" indent="0">
              <a:buNone/>
            </a:pPr>
            <a:r>
              <a:rPr lang="en-US" sz="1700" b="1" u="sng" dirty="0">
                <a:solidFill>
                  <a:schemeClr val="tx1"/>
                </a:solidFill>
              </a:rPr>
              <a:t>Endocrine system &amp; electrolyte imbalance: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Gynecomastia, testicular atrophy -derangement of steroid hormone balance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Altered K levels, sec hyperaldosteronism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Hypoglycemia</a:t>
            </a:r>
          </a:p>
          <a:p>
            <a:pPr marL="57150" indent="0">
              <a:buNone/>
            </a:pPr>
            <a:r>
              <a:rPr lang="en-US" sz="1700" b="1" u="sng" dirty="0">
                <a:solidFill>
                  <a:schemeClr val="tx1"/>
                </a:solidFill>
              </a:rPr>
              <a:t>Fetal Alcohol syndrome: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teratogenic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Intrauterine growth retardation, microcephaly, poor coordination, underdevelopment of mid facial features, </a:t>
            </a:r>
            <a:r>
              <a:rPr lang="en-US" dirty="0" err="1">
                <a:solidFill>
                  <a:schemeClr val="tx1"/>
                </a:solidFill>
              </a:rPr>
              <a:t>minorjoint</a:t>
            </a:r>
            <a:r>
              <a:rPr lang="en-US" dirty="0">
                <a:solidFill>
                  <a:schemeClr val="tx1"/>
                </a:solidFill>
              </a:rPr>
              <a:t> anomalies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fetus can not metabolize alcohol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Alcohol causes neurodegeneration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fornian FB" panose="0207040306080B030204" pitchFamily="18" charset="0"/>
              </a:rPr>
              <a:t>CHRONIC EFFECTS OF 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IMMUNE 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Lungs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heavy use can cause infectious pneumonia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Liver</a:t>
            </a:r>
            <a:r>
              <a:rPr lang="en-US" dirty="0" smtClean="0">
                <a:solidFill>
                  <a:schemeClr val="tx1"/>
                </a:solidFill>
              </a:rPr>
              <a:t>: chronic alcohol abuse can enhance inflammation in liver and </a:t>
            </a:r>
            <a:r>
              <a:rPr lang="en-US" dirty="0" err="1" smtClean="0">
                <a:solidFill>
                  <a:schemeClr val="tx1"/>
                </a:solidFill>
              </a:rPr>
              <a:t>pancrease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900" b="1" u="sng" dirty="0" smtClean="0">
                <a:solidFill>
                  <a:schemeClr val="tx1"/>
                </a:solidFill>
              </a:rPr>
              <a:t>INCREASED RISK OF CANCER: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Mouth</a:t>
            </a:r>
            <a:r>
              <a:rPr lang="en-US" dirty="0">
                <a:solidFill>
                  <a:schemeClr val="tx1"/>
                </a:solidFill>
              </a:rPr>
              <a:t>, pharynx, larynx, esophagus, liver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ALCOHOL DRUG INTERACTION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Chronic </a:t>
            </a:r>
            <a:r>
              <a:rPr lang="en-US" u="sng" dirty="0">
                <a:solidFill>
                  <a:schemeClr val="tx1"/>
                </a:solidFill>
              </a:rPr>
              <a:t>use </a:t>
            </a:r>
            <a:r>
              <a:rPr lang="en-US" dirty="0" smtClean="0">
                <a:solidFill>
                  <a:schemeClr val="tx1"/>
                </a:solidFill>
                <a:latin typeface="Book Antiqua"/>
              </a:rPr>
              <a:t>leads to </a:t>
            </a:r>
            <a:r>
              <a:rPr lang="en-US" dirty="0" smtClean="0">
                <a:solidFill>
                  <a:schemeClr val="tx1"/>
                </a:solidFill>
              </a:rPr>
              <a:t>induction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err="1">
                <a:solidFill>
                  <a:schemeClr val="tx1"/>
                </a:solidFill>
              </a:rPr>
              <a:t>cyt</a:t>
            </a:r>
            <a:r>
              <a:rPr lang="en-US" dirty="0">
                <a:solidFill>
                  <a:schemeClr val="tx1"/>
                </a:solidFill>
              </a:rPr>
              <a:t> P450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Increased metabolism of acetaminophen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Increased chances of hepatotoxicity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Acute </a:t>
            </a:r>
            <a:r>
              <a:rPr lang="en-US" u="sng" dirty="0" smtClean="0">
                <a:solidFill>
                  <a:schemeClr val="tx1"/>
                </a:solidFill>
              </a:rPr>
              <a:t>ingestion </a:t>
            </a:r>
            <a:r>
              <a:rPr lang="en-US" dirty="0" smtClean="0">
                <a:solidFill>
                  <a:schemeClr val="tx1"/>
                </a:solidFill>
              </a:rPr>
              <a:t>leads to </a:t>
            </a:r>
            <a:r>
              <a:rPr lang="en-US" dirty="0">
                <a:solidFill>
                  <a:schemeClr val="tx1"/>
                </a:solidFill>
              </a:rPr>
              <a:t>inhibition of metabolism of </a:t>
            </a:r>
            <a:r>
              <a:rPr lang="en-US" dirty="0" err="1">
                <a:solidFill>
                  <a:schemeClr val="tx1"/>
                </a:solidFill>
              </a:rPr>
              <a:t>Phenothiazines</a:t>
            </a:r>
            <a:r>
              <a:rPr lang="en-US" dirty="0">
                <a:solidFill>
                  <a:schemeClr val="tx1"/>
                </a:solidFill>
              </a:rPr>
              <a:t>, TCA’s &amp;Sedative-hypnotics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4C19-79D2-91DD-956C-5DABC135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cs typeface="Calibri Light" panose="020F0302020204030204"/>
              </a:rPr>
              <a:t>Treatment of acute and chronic alcoholism</a:t>
            </a:r>
            <a:endParaRPr lang="en-GB" sz="3600" b="1" dirty="0">
              <a:cs typeface="Calibri Light" panose="020F030202020403020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36775B-1044-71B7-1836-6B8466158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14477"/>
              </p:ext>
            </p:extLst>
          </p:nvPr>
        </p:nvGraphicFramePr>
        <p:xfrm>
          <a:off x="208665" y="1447800"/>
          <a:ext cx="1171253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0F490965-E0C1-5F4F-1744-07D76DA79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684" y="259496"/>
            <a:ext cx="1228244" cy="1228725"/>
          </a:xfrm>
          <a:prstGeom prst="rect">
            <a:avLst/>
          </a:prstGeom>
        </p:spPr>
      </p:pic>
      <p:pic>
        <p:nvPicPr>
          <p:cNvPr id="32" name="Picture 31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173E9397-D743-D014-576F-7973FE24D6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6189" y="289114"/>
            <a:ext cx="1305011" cy="1200150"/>
          </a:xfrm>
          <a:prstGeom prst="rect">
            <a:avLst/>
          </a:prstGeom>
        </p:spPr>
      </p:pic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240EAD27-74DA-3EFE-7B0D-848E4C2A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16</a:t>
            </a:fld>
            <a:endParaRPr lang="en-GB"/>
          </a:p>
        </p:txBody>
      </p:sp>
      <p:sp>
        <p:nvSpPr>
          <p:cNvPr id="61" name="TextBox 7">
            <a:extLst>
              <a:ext uri="{FF2B5EF4-FFF2-40B4-BE49-F238E27FC236}">
                <a16:creationId xmlns:a16="http://schemas.microsoft.com/office/drawing/2014/main" id="{4E15814E-ECD8-C351-60A8-82B6C10D16A7}"/>
              </a:ext>
            </a:extLst>
          </p:cNvPr>
          <p:cNvSpPr txBox="1"/>
          <p:nvPr/>
        </p:nvSpPr>
        <p:spPr>
          <a:xfrm>
            <a:off x="4317215" y="5878698"/>
            <a:ext cx="24708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VERTICAL INTEGRATION</a:t>
            </a:r>
            <a:endParaRPr lang="en-GB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FD6F-AF05-4DAD-B62B-D8ABC34B1C9D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FC48-5D1D-82BE-3967-76B40838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cs typeface="Calibri Light"/>
              </a:rPr>
              <a:t>Disulfiram Like </a:t>
            </a:r>
            <a:r>
              <a:rPr lang="en-GB" sz="3600" b="1" dirty="0" smtClean="0">
                <a:cs typeface="Calibri Light"/>
              </a:rPr>
              <a:t>Reaction?</a:t>
            </a:r>
            <a:endParaRPr lang="en-GB" sz="3600" b="1" dirty="0">
              <a:cs typeface="Calibri Light"/>
            </a:endParaRPr>
          </a:p>
        </p:txBody>
      </p:sp>
      <p:pic>
        <p:nvPicPr>
          <p:cNvPr id="34" name="Picture 33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0D76AD10-0418-ABC3-08A6-980F4F03A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" y="274827"/>
            <a:ext cx="1228244" cy="1228725"/>
          </a:xfrm>
          <a:prstGeom prst="rect">
            <a:avLst/>
          </a:prstGeom>
        </p:spPr>
      </p:pic>
      <p:pic>
        <p:nvPicPr>
          <p:cNvPr id="50" name="Picture 49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444404B6-7851-E01E-372C-808FA9FF7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195" y="286380"/>
            <a:ext cx="1305011" cy="1200150"/>
          </a:xfrm>
          <a:prstGeom prst="rect">
            <a:avLst/>
          </a:prstGeom>
        </p:spPr>
      </p:pic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A08BB82B-C0BD-F6AD-809D-37476074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17</a:t>
            </a:fld>
            <a:endParaRPr lang="en-GB"/>
          </a:p>
        </p:txBody>
      </p:sp>
      <p:sp>
        <p:nvSpPr>
          <p:cNvPr id="97" name="TextBox 7">
            <a:extLst>
              <a:ext uri="{FF2B5EF4-FFF2-40B4-BE49-F238E27FC236}">
                <a16:creationId xmlns:a16="http://schemas.microsoft.com/office/drawing/2014/main" id="{4E15814E-ECD8-C351-60A8-82B6C10D16A7}"/>
              </a:ext>
            </a:extLst>
          </p:cNvPr>
          <p:cNvSpPr txBox="1"/>
          <p:nvPr/>
        </p:nvSpPr>
        <p:spPr>
          <a:xfrm>
            <a:off x="-1258" y="5868478"/>
            <a:ext cx="17809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CORE SUBJECT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A0E-5E3B-4951-A86A-568378FD5B23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of Acetaldehyde leads to following symptoms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Nausea,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headache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flushing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hypotension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12" y="2209800"/>
            <a:ext cx="4762500" cy="20002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32212" y="4542806"/>
            <a:ext cx="3733800" cy="1279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Metronidazole</a:t>
            </a:r>
          </a:p>
          <a:p>
            <a:pPr algn="ctr"/>
            <a:r>
              <a:rPr lang="en-US" dirty="0" smtClean="0"/>
              <a:t>Oral hypoglycemic</a:t>
            </a:r>
          </a:p>
          <a:p>
            <a:pPr algn="ctr"/>
            <a:r>
              <a:rPr lang="en-US" dirty="0" smtClean="0"/>
              <a:t>cephalosporin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5484812" y="4210050"/>
            <a:ext cx="228600" cy="3305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of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905000"/>
            <a:ext cx="10392363" cy="39640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Use of elicit drug or chemicals, that are not considered as drugs, for, motivation or feeling of pleasure derived from CNS effects of a substance. It has its physical or psychological dependence.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Dopamine is the neurotransmitter of reward center in brain, </a:t>
            </a:r>
            <a:r>
              <a:rPr lang="en-US" dirty="0" err="1" smtClean="0">
                <a:solidFill>
                  <a:schemeClr val="tx1"/>
                </a:solidFill>
              </a:rPr>
              <a:t>i.e</a:t>
            </a:r>
            <a:r>
              <a:rPr lang="en-US" dirty="0" smtClean="0">
                <a:solidFill>
                  <a:schemeClr val="tx1"/>
                </a:solidFill>
              </a:rPr>
              <a:t> mesolimbic system.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Drugs of abuse will facilitate the effects of dopamine in the brain.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Drugs include: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Sedatives-hypnotics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Opioid analgesics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Stimulants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Hallucinogens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Marijuana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Inhalants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steroids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9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controlled drugs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12" y="3048000"/>
            <a:ext cx="9489864" cy="304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2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CA9C-D6B6-C581-764A-CBD798E6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solidFill>
                  <a:schemeClr val="tx1"/>
                </a:solidFill>
                <a:ea typeface="Calibri Light"/>
                <a:cs typeface="Calibri Light"/>
              </a:rPr>
              <a:t>MOTTO AND VISION </a:t>
            </a:r>
            <a:r>
              <a:rPr lang="en-GB" sz="3600" b="1" dirty="0" smtClean="0">
                <a:solidFill>
                  <a:srgbClr val="FFFFFF"/>
                </a:solidFill>
                <a:ea typeface="Calibri Light"/>
                <a:cs typeface="Calibri Light"/>
              </a:rPr>
              <a:t>VI</a:t>
            </a:r>
            <a:endParaRPr lang="en-US" dirty="0" err="1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5" name="Content Placeholder 4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BACCDDFB-BF3E-B159-DE4D-71ABCAB9DE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50826" y="3243051"/>
            <a:ext cx="1228806" cy="1228725"/>
          </a:xfrm>
        </p:spPr>
      </p:pic>
      <p:pic>
        <p:nvPicPr>
          <p:cNvPr id="6" name="Content Placeholder 9" descr="A close-up of a gear&#10;&#10;Description automatically generated">
            <a:extLst>
              <a:ext uri="{FF2B5EF4-FFF2-40B4-BE49-F238E27FC236}">
                <a16:creationId xmlns:a16="http://schemas.microsoft.com/office/drawing/2014/main" id="{013E4DF9-2BB6-DF7F-600E-482562780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1" y="1844231"/>
            <a:ext cx="4934432" cy="401582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2AE0E4-A245-6E8D-24A8-9ACAD5A96F28}"/>
              </a:ext>
            </a:extLst>
          </p:cNvPr>
          <p:cNvSpPr txBox="1">
            <a:spLocks/>
          </p:cNvSpPr>
          <p:nvPr/>
        </p:nvSpPr>
        <p:spPr>
          <a:xfrm>
            <a:off x="6181857" y="1843512"/>
            <a:ext cx="4532728" cy="4437664"/>
          </a:xfrm>
          <a:prstGeom prst="rect">
            <a:avLst/>
          </a:prstGeom>
        </p:spPr>
        <p:txBody>
          <a:bodyPr vert="horz" lIns="0" tIns="45708" rIns="0" bIns="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indent="-22853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399" dirty="0">
                <a:latin typeface="Franklin Gothic Demi"/>
              </a:rPr>
              <a:t>To impart evidence based research oriented medical education </a:t>
            </a:r>
          </a:p>
          <a:p>
            <a:pPr marL="228531" indent="-22853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399" dirty="0">
                <a:latin typeface="Franklin Gothic Demi"/>
              </a:rPr>
              <a:t>To provide best possible patient care </a:t>
            </a:r>
          </a:p>
          <a:p>
            <a:pPr marL="228531" indent="-22853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399" dirty="0">
                <a:latin typeface="Franklin Gothic Demi"/>
              </a:rPr>
              <a:t>To inculcate the values of mutual respect and ethical practice of medicine </a:t>
            </a:r>
            <a:endParaRPr lang="en-GB" dirty="0">
              <a:latin typeface="Franklin Gothic Demi"/>
            </a:endParaRPr>
          </a:p>
        </p:txBody>
      </p:sp>
      <p:pic>
        <p:nvPicPr>
          <p:cNvPr id="7" name="Picture 6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7097768C-91A6-FE75-70CA-22FCD0292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534" y="416871"/>
            <a:ext cx="1305011" cy="1200150"/>
          </a:xfrm>
          <a:prstGeom prst="rect">
            <a:avLst/>
          </a:prstGeom>
        </p:spPr>
      </p:pic>
      <p:pic>
        <p:nvPicPr>
          <p:cNvPr id="10" name="Picture 9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7C7E840C-C750-7F7F-ADAE-7CE7A03E3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" y="274827"/>
            <a:ext cx="1228244" cy="122872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10A3D-BA7B-9C1C-8C91-58DD7E40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3A11-B127-4ED8-AAED-9A5D06C6D16A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F5DF-232C-4D55-9043-B54C4B7A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cs typeface="Calibri Light" panose="020F0302020204030204"/>
              </a:rPr>
              <a:t>CLASSIFICATION OF BENZODIAZEPINES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611B2-A9F8-BB4B-38CF-42B4807CF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E6B92D-10BD-362C-83FE-F90B832C5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135863"/>
              </p:ext>
            </p:extLst>
          </p:nvPr>
        </p:nvGraphicFramePr>
        <p:xfrm>
          <a:off x="1252923" y="724100"/>
          <a:ext cx="9359953" cy="581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" name="Picture 70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7541DD53-469D-C9FF-3D7C-1077ED1D7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03" y="285048"/>
            <a:ext cx="1228244" cy="1228725"/>
          </a:xfrm>
          <a:prstGeom prst="rect">
            <a:avLst/>
          </a:prstGeom>
        </p:spPr>
      </p:pic>
      <p:pic>
        <p:nvPicPr>
          <p:cNvPr id="105" name="Picture 104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E9E4345C-A417-1DF4-6EC9-630380212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4548" y="286380"/>
            <a:ext cx="1304414" cy="1200150"/>
          </a:xfrm>
          <a:prstGeom prst="rect">
            <a:avLst/>
          </a:prstGeom>
        </p:spPr>
      </p:pic>
      <p:sp>
        <p:nvSpPr>
          <p:cNvPr id="172" name="Slide Number Placeholder 171">
            <a:extLst>
              <a:ext uri="{FF2B5EF4-FFF2-40B4-BE49-F238E27FC236}">
                <a16:creationId xmlns:a16="http://schemas.microsoft.com/office/drawing/2014/main" id="{B74ED495-75B9-DDC0-D461-225A88E1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20</a:t>
            </a:fld>
            <a:endParaRPr lang="en-GB"/>
          </a:p>
        </p:txBody>
      </p:sp>
      <p:sp>
        <p:nvSpPr>
          <p:cNvPr id="239" name="TextBox 7">
            <a:extLst>
              <a:ext uri="{FF2B5EF4-FFF2-40B4-BE49-F238E27FC236}">
                <a16:creationId xmlns:a16="http://schemas.microsoft.com/office/drawing/2014/main" id="{4E15814E-ECD8-C351-60A8-82B6C10D16A7}"/>
              </a:ext>
            </a:extLst>
          </p:cNvPr>
          <p:cNvSpPr txBox="1"/>
          <p:nvPr/>
        </p:nvSpPr>
        <p:spPr>
          <a:xfrm>
            <a:off x="4153675" y="5868478"/>
            <a:ext cx="17809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CORE SUBJECT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FB84-1AE1-4E71-B5E7-7173C7C22DBB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Sedative-hypnotics-</a:t>
            </a:r>
            <a:r>
              <a:rPr lang="en-US" dirty="0"/>
              <a:t>Schedule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5B2-1F9E-47AB-BFBA-D39B7D6C85E9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90864"/>
              </p:ext>
            </p:extLst>
          </p:nvPr>
        </p:nvGraphicFramePr>
        <p:xfrm>
          <a:off x="1096963" y="1846263"/>
          <a:ext cx="100552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51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analgesics-schedule III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FA7-C805-4F42-9C04-4B1D05C2943E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3673215"/>
              </p:ext>
            </p:extLst>
          </p:nvPr>
        </p:nvGraphicFramePr>
        <p:xfrm>
          <a:off x="1217612" y="1828800"/>
          <a:ext cx="9721817" cy="408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8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Stimulants-schedule II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FA7-C805-4F42-9C04-4B1D05C2943E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3524086"/>
              </p:ext>
            </p:extLst>
          </p:nvPr>
        </p:nvGraphicFramePr>
        <p:xfrm>
          <a:off x="1096994" y="1752600"/>
          <a:ext cx="1063621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4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Hallucinogens-schedule-IV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FA7-C805-4F42-9C04-4B1D05C2943E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162778"/>
              </p:ext>
            </p:extLst>
          </p:nvPr>
        </p:nvGraphicFramePr>
        <p:xfrm>
          <a:off x="760412" y="1752600"/>
          <a:ext cx="9338689" cy="415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6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Inhalants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FA7-C805-4F42-9C04-4B1D05C2943E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3137714"/>
              </p:ext>
            </p:extLst>
          </p:nvPr>
        </p:nvGraphicFramePr>
        <p:xfrm>
          <a:off x="1008114" y="1752600"/>
          <a:ext cx="9930341" cy="415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9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FA7-C805-4F42-9C04-4B1D05C2943E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1764191"/>
              </p:ext>
            </p:extLst>
          </p:nvPr>
        </p:nvGraphicFramePr>
        <p:xfrm>
          <a:off x="760412" y="1752600"/>
          <a:ext cx="10896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1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516C-EC63-B31A-958B-0F5FE2F7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ea typeface="Calibri Light" panose="020F0302020204030204"/>
                <a:cs typeface="Calibri Light" panose="020F0302020204030204"/>
              </a:rPr>
              <a:t>BIOETHICS</a:t>
            </a:r>
            <a:endParaRPr lang="en-GB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8AEB-C816-F59E-4EE6-D7E1748E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Minimize the risk of dependence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Minimize the risk of harm by monitoring closely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Ethical prescribing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Maintain confidentiality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Provide comprehensive care to patient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4" name="Picture 3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EA6F6FEB-C3A9-ECEB-8CE8-C7A77A27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4" y="285048"/>
            <a:ext cx="1228244" cy="1228725"/>
          </a:xfrm>
          <a:prstGeom prst="rect">
            <a:avLst/>
          </a:prstGeom>
        </p:spPr>
      </p:pic>
      <p:pic>
        <p:nvPicPr>
          <p:cNvPr id="5" name="Picture 4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00DC1F01-1475-C2E9-D881-722EE9EC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911" y="284004"/>
            <a:ext cx="1304414" cy="12001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D9310-B1BE-352A-C9A1-3B2E24B1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27</a:t>
            </a:fld>
            <a:endParaRPr lang="en-GB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38880E4-A564-BDFF-B7CA-11F6C67EB384}"/>
              </a:ext>
            </a:extLst>
          </p:cNvPr>
          <p:cNvSpPr txBox="1"/>
          <p:nvPr/>
        </p:nvSpPr>
        <p:spPr>
          <a:xfrm>
            <a:off x="4327436" y="5868340"/>
            <a:ext cx="25634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SPIRAL INTEGRATION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55D4-064A-49F4-BF12-100B697234E3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7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0F9B-40D1-1F7F-CE24-288088F1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ea typeface="Calibri Light" panose="020F0302020204030204"/>
                <a:cs typeface="Calibri Light" panose="020F0302020204030204"/>
              </a:rPr>
              <a:t>ROLE OF AI IN USE OF SEDATIVES HYPNOTICS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A6CC-A7ED-9BF6-A00E-54ABDDED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Personalized medicine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Dosing optimization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Symptoms tracking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Adherence monitoring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Side effect prediction, drug interactions alerts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Patient education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 err="1">
                <a:ea typeface="Calibri"/>
                <a:cs typeface="Calibri"/>
              </a:rPr>
              <a:t>Behavioral</a:t>
            </a:r>
            <a:r>
              <a:rPr lang="en-GB" sz="2400" dirty="0">
                <a:ea typeface="Calibri"/>
                <a:cs typeface="Calibri"/>
              </a:rPr>
              <a:t> interventions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Clinical trials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ea typeface="Calibri"/>
                <a:cs typeface="Calibri"/>
              </a:rPr>
              <a:t>New drug development</a:t>
            </a:r>
          </a:p>
        </p:txBody>
      </p:sp>
      <p:pic>
        <p:nvPicPr>
          <p:cNvPr id="4" name="Picture 3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C701EFEB-BD18-73C3-B39D-E739F7DB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53" y="259496"/>
            <a:ext cx="1228244" cy="1228725"/>
          </a:xfrm>
          <a:prstGeom prst="rect">
            <a:avLst/>
          </a:prstGeom>
        </p:spPr>
      </p:pic>
      <p:pic>
        <p:nvPicPr>
          <p:cNvPr id="5" name="Picture 4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EDC6E34D-ECAF-FC35-8E32-3ACEDA20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54" y="289114"/>
            <a:ext cx="1304414" cy="12001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03FCF-A097-CD3D-4C02-C436A066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28</a:t>
            </a:fld>
            <a:endParaRPr lang="en-GB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38880E4-A564-BDFF-B7CA-11F6C67EB384}"/>
              </a:ext>
            </a:extLst>
          </p:cNvPr>
          <p:cNvSpPr txBox="1"/>
          <p:nvPr/>
        </p:nvSpPr>
        <p:spPr>
          <a:xfrm>
            <a:off x="4496087" y="5868340"/>
            <a:ext cx="25634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SPIRAL INTEGRATION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68B5-2CF8-4581-AC11-6E40D2CDD93C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9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403B-4ED2-10BA-4E23-75A8DC68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HOW TO ACCESS DIGITAL LIBRARY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56EA2-5CEE-5392-82AE-55AE8A31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283210" indent="-283210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Go to the website of HEC National Digital Library.</a:t>
            </a:r>
            <a:endParaRPr lang="en-US" dirty="0"/>
          </a:p>
          <a:p>
            <a:pPr marL="283210" indent="-283210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On Home Page, click on the INSTITUTES.</a:t>
            </a:r>
          </a:p>
          <a:p>
            <a:pPr marL="283210" indent="-283210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 page will appear showing the universities from Public and Private Sector and other Institutes which have access to HEC National Digital Library HNDL.</a:t>
            </a:r>
          </a:p>
          <a:p>
            <a:pPr marL="283210" indent="-283210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Select your desired Institute.</a:t>
            </a:r>
          </a:p>
          <a:p>
            <a:pPr marL="283210" indent="-283210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 page will appear showing the resources of the institution</a:t>
            </a:r>
          </a:p>
          <a:p>
            <a:pPr marL="283210" indent="-283210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Journals and Researches will appear</a:t>
            </a:r>
          </a:p>
          <a:p>
            <a:pPr marL="283210" indent="-283210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You can find a Journal by clicking on JOURNALS AND  DATABASE and enter a keyword to search for your desired journal.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AE4EE81B-3896-B7DF-5203-8F226000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1" y="182842"/>
            <a:ext cx="1228244" cy="1228725"/>
          </a:xfrm>
          <a:prstGeom prst="rect">
            <a:avLst/>
          </a:prstGeom>
        </p:spPr>
      </p:pic>
      <p:pic>
        <p:nvPicPr>
          <p:cNvPr id="5" name="Picture 4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0128193C-FAFA-7B7B-7164-72CBCBF2D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78" y="180291"/>
            <a:ext cx="1304414" cy="12001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96AD-92B5-A6DB-26C3-9482CFA9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29</a:t>
            </a:fld>
            <a:endParaRPr lang="en-GB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38880E4-A564-BDFF-B7CA-11F6C67EB384}"/>
              </a:ext>
            </a:extLst>
          </p:cNvPr>
          <p:cNvSpPr txBox="1"/>
          <p:nvPr/>
        </p:nvSpPr>
        <p:spPr>
          <a:xfrm>
            <a:off x="4296773" y="5868340"/>
            <a:ext cx="25634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SPIRAL INTEGRATION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D0C-E057-4CEA-9D8F-23D733206AAF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5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3C93-8F1B-C299-E54D-1A0103B3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1480865"/>
            <a:ext cx="7772400" cy="2862072"/>
          </a:xfrm>
        </p:spPr>
        <p:txBody>
          <a:bodyPr/>
          <a:lstStyle/>
          <a:p>
            <a:r>
              <a:rPr lang="en-US" dirty="0" smtClean="0">
                <a:ln w="31750">
                  <a:solidFill>
                    <a:srgbClr val="7CA655">
                      <a:lumMod val="50000"/>
                    </a:srgbClr>
                  </a:solidFill>
                </a:ln>
                <a:solidFill>
                  <a:schemeClr val="tx1"/>
                </a:solidFill>
              </a:rPr>
              <a:t>Alcohols and drug of abuse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B38F7-C318-B5E3-C231-C6071BBE3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2050" y="4752589"/>
            <a:ext cx="7772401" cy="1066800"/>
          </a:xfrm>
        </p:spPr>
        <p:txBody>
          <a:bodyPr vert="horz" lIns="121899" tIns="60949" rIns="121899" bIns="60949" rtlCol="0" anchor="t">
            <a:normAutofit fontScale="85000" lnSpcReduction="20000"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smtClean="0"/>
              <a:t>Saba </a:t>
            </a:r>
            <a:r>
              <a:rPr lang="en-US" dirty="0" err="1" smtClean="0"/>
              <a:t>Sarfraz</a:t>
            </a:r>
            <a:endParaRPr lang="en-US" dirty="0"/>
          </a:p>
          <a:p>
            <a:r>
              <a:rPr lang="en-US" b="0" dirty="0">
                <a:solidFill>
                  <a:srgbClr val="000000"/>
                </a:solidFill>
                <a:cs typeface="Calibri"/>
              </a:rPr>
              <a:t>Sources: BERTRAM G. KATZUNG BASIC &amp; CLINICAL PHARMACOLOGY 15</a:t>
            </a:r>
            <a:r>
              <a:rPr lang="en-US" b="0" baseline="30000" dirty="0">
                <a:solidFill>
                  <a:srgbClr val="000000"/>
                </a:solidFill>
                <a:cs typeface="Calibri"/>
              </a:rPr>
              <a:t>TH</a:t>
            </a:r>
            <a:r>
              <a:rPr lang="en-US" b="0" dirty="0">
                <a:solidFill>
                  <a:srgbClr val="000000"/>
                </a:solidFill>
                <a:cs typeface="Calibri"/>
              </a:rPr>
              <a:t> EDITION 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A602F-38BC-B90D-1256-09B283AC2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94969"/>
              </p:ext>
            </p:extLst>
          </p:nvPr>
        </p:nvGraphicFramePr>
        <p:xfrm>
          <a:off x="3948213" y="1219200"/>
          <a:ext cx="6315075" cy="1514475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6315075">
                  <a:extLst>
                    <a:ext uri="{9D8B030D-6E8A-4147-A177-3AD203B41FA5}">
                      <a16:colId xmlns:a16="http://schemas.microsoft.com/office/drawing/2014/main" val="375267115"/>
                    </a:ext>
                  </a:extLst>
                </a:gridCol>
              </a:tblGrid>
              <a:tr h="15144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3375"/>
                        </a:lnSpc>
                      </a:pPr>
                      <a:r>
                        <a:rPr lang="en-US" sz="28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CNS MODULE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8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4thYEAR MBBS 2024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38234"/>
                  </a:ext>
                </a:extLst>
              </a:tr>
            </a:tbl>
          </a:graphicData>
        </a:graphic>
      </p:graphicFrame>
      <p:pic>
        <p:nvPicPr>
          <p:cNvPr id="4" name="Picture 3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B4951D3B-CCA7-4C84-A90B-4A122DE44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43" y="1879456"/>
            <a:ext cx="1228244" cy="1228725"/>
          </a:xfrm>
          <a:prstGeom prst="rect">
            <a:avLst/>
          </a:prstGeom>
        </p:spPr>
      </p:pic>
      <p:pic>
        <p:nvPicPr>
          <p:cNvPr id="6" name="Picture 5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B281A109-8E26-8B32-8DDE-9CD2E8D74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748" y="547506"/>
            <a:ext cx="1304414" cy="120015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525DB-A224-4730-A4C9-96746541DE06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511F-47F5-8740-7A00-27A27879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ea typeface="Calibri Light" panose="020F0302020204030204"/>
                <a:cs typeface="Calibri Light" panose="020F0302020204030204"/>
              </a:rPr>
              <a:t>FURTHER READING</a:t>
            </a:r>
            <a:endParaRPr lang="en-GB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9D2E-A7E5-8868-4E0E-FB40DF91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Calibri"/>
                <a:ea typeface="Calibri"/>
                <a:cs typeface="Arial"/>
              </a:rPr>
              <a:t>Cho J, Spence MM, Niu F, Hui RL, Gray P, Steinberg S. Risk of overdose with exposure to prescription opioids, benzodiazepines, and non-benzodiazepine sedative-hypnotics in adults: a retrospective cohort study. Journal of general internal medicine. 2020 Mar;35:696-703.</a:t>
            </a:r>
            <a:endParaRPr lang="en-US"/>
          </a:p>
          <a:p>
            <a:pPr>
              <a:buFont typeface="Arial" panose="020F0502020204030204" pitchFamily="34" charset="0"/>
              <a:buChar char="•"/>
            </a:pPr>
            <a:endParaRPr lang="en-GB" sz="2400" dirty="0">
              <a:solidFill>
                <a:srgbClr val="222222"/>
              </a:solidFill>
              <a:latin typeface="Calibri"/>
              <a:ea typeface="Calibri"/>
              <a:cs typeface="Arial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Calibri"/>
                <a:ea typeface="Calibri"/>
                <a:cs typeface="Arial"/>
              </a:rPr>
              <a:t>Sweetman A, </a:t>
            </a:r>
            <a:r>
              <a:rPr lang="en-GB" sz="2400" err="1">
                <a:solidFill>
                  <a:srgbClr val="222222"/>
                </a:solidFill>
                <a:latin typeface="Calibri"/>
                <a:ea typeface="Calibri"/>
                <a:cs typeface="Arial"/>
              </a:rPr>
              <a:t>Putland</a:t>
            </a:r>
            <a:r>
              <a:rPr lang="en-GB" sz="2400" dirty="0">
                <a:solidFill>
                  <a:srgbClr val="222222"/>
                </a:solidFill>
                <a:latin typeface="Calibri"/>
                <a:ea typeface="Calibri"/>
                <a:cs typeface="Arial"/>
              </a:rPr>
              <a:t> S, Lack L, McEvoy RD, Adams R, Grunstein R, Stocks N, </a:t>
            </a:r>
            <a:r>
              <a:rPr lang="en-GB" sz="2400" err="1">
                <a:solidFill>
                  <a:srgbClr val="222222"/>
                </a:solidFill>
                <a:latin typeface="Calibri"/>
                <a:ea typeface="Calibri"/>
                <a:cs typeface="Arial"/>
              </a:rPr>
              <a:t>Kaambwa</a:t>
            </a:r>
            <a:r>
              <a:rPr lang="en-GB" sz="2400" dirty="0">
                <a:solidFill>
                  <a:srgbClr val="222222"/>
                </a:solidFill>
                <a:latin typeface="Calibri"/>
                <a:ea typeface="Calibri"/>
                <a:cs typeface="Arial"/>
              </a:rPr>
              <a:t> B, Van Ryswyk E, Gordon C, </a:t>
            </a:r>
            <a:r>
              <a:rPr lang="en-GB" sz="2400" err="1">
                <a:solidFill>
                  <a:srgbClr val="222222"/>
                </a:solidFill>
                <a:latin typeface="Calibri"/>
                <a:ea typeface="Calibri"/>
                <a:cs typeface="Arial"/>
              </a:rPr>
              <a:t>Vakulin</a:t>
            </a:r>
            <a:r>
              <a:rPr lang="en-GB" sz="2400" dirty="0">
                <a:solidFill>
                  <a:srgbClr val="222222"/>
                </a:solidFill>
                <a:latin typeface="Calibri"/>
                <a:ea typeface="Calibri"/>
                <a:cs typeface="Arial"/>
              </a:rPr>
              <a:t> A. The effect of cognitive behavioural therapy for insomnia on sedative-hypnotic use: A narrative review. Sleep medicine reviews. 2021 Apr 1;56:101404.</a:t>
            </a:r>
          </a:p>
        </p:txBody>
      </p:sp>
      <p:pic>
        <p:nvPicPr>
          <p:cNvPr id="4" name="Picture 3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68EB241D-2225-AAF3-3232-53922CB0F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5" y="285048"/>
            <a:ext cx="1228244" cy="1228725"/>
          </a:xfrm>
          <a:prstGeom prst="rect">
            <a:avLst/>
          </a:prstGeom>
        </p:spPr>
      </p:pic>
      <p:pic>
        <p:nvPicPr>
          <p:cNvPr id="5" name="Picture 4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C90DA044-AE9C-5BB7-F29F-3E4B0D90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533" y="146026"/>
            <a:ext cx="1305011" cy="12001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F2533-E8F6-FC08-2AAE-11E73FF1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30</a:t>
            </a:fld>
            <a:endParaRPr lang="en-GB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38880E4-A564-BDFF-B7CA-11F6C67EB384}"/>
              </a:ext>
            </a:extLst>
          </p:cNvPr>
          <p:cNvSpPr txBox="1"/>
          <p:nvPr/>
        </p:nvSpPr>
        <p:spPr>
          <a:xfrm>
            <a:off x="4327436" y="5868340"/>
            <a:ext cx="25634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SPIRAL INTEGRATION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4A19-EC3C-41CB-9349-3FDCA80F8AD3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0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 Wallpapers - Wallpaper Cave">
            <a:extLst>
              <a:ext uri="{FF2B5EF4-FFF2-40B4-BE49-F238E27FC236}">
                <a16:creationId xmlns:a16="http://schemas.microsoft.com/office/drawing/2014/main" id="{1CF84368-98F6-EC36-2497-41C40EC9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595" y="643467"/>
            <a:ext cx="6733633" cy="5050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86624-DA39-54F8-492C-BB5CA9AF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31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6148-97D1-4554-8564-4226A9DB0EB3}" type="datetime1">
              <a:rPr lang="en-US" smtClean="0"/>
              <a:t>11/2/2024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2FEC-ECBD-408D-831E-0F6C47314106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00073D-D30A-F4D9-3D63-80E6A1FEBD08}"/>
              </a:ext>
            </a:extLst>
          </p:cNvPr>
          <p:cNvGrpSpPr/>
          <p:nvPr/>
        </p:nvGrpSpPr>
        <p:grpSpPr>
          <a:xfrm>
            <a:off x="2357346" y="1066800"/>
            <a:ext cx="4953243" cy="4572000"/>
            <a:chOff x="528917" y="-77941"/>
            <a:chExt cx="7722032" cy="69959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5BE426-B503-279F-41F4-81A66E8E0F8B}"/>
                </a:ext>
              </a:extLst>
            </p:cNvPr>
            <p:cNvGrpSpPr/>
            <p:nvPr/>
          </p:nvGrpSpPr>
          <p:grpSpPr>
            <a:xfrm>
              <a:off x="528917" y="-77941"/>
              <a:ext cx="7722032" cy="6995951"/>
              <a:chOff x="2223246" y="-64311"/>
              <a:chExt cx="7722032" cy="699595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0D31A8D-0C7F-FA98-C344-BCF715BF3F75}"/>
                  </a:ext>
                </a:extLst>
              </p:cNvPr>
              <p:cNvGrpSpPr/>
              <p:nvPr/>
            </p:nvGrpSpPr>
            <p:grpSpPr>
              <a:xfrm>
                <a:off x="3330340" y="-64311"/>
                <a:ext cx="6614938" cy="6995951"/>
                <a:chOff x="829737" y="-54337"/>
                <a:chExt cx="6614938" cy="6995951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19F80BD-D42F-C3AE-DEEE-82AD035BC01F}"/>
                    </a:ext>
                  </a:extLst>
                </p:cNvPr>
                <p:cNvGrpSpPr/>
                <p:nvPr/>
              </p:nvGrpSpPr>
              <p:grpSpPr>
                <a:xfrm>
                  <a:off x="829737" y="-54337"/>
                  <a:ext cx="6614938" cy="6995951"/>
                  <a:chOff x="829738" y="-54336"/>
                  <a:chExt cx="6614938" cy="6995951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A56E05DA-3F2D-B4E7-90FE-27F4477862A5}"/>
                      </a:ext>
                    </a:extLst>
                  </p:cNvPr>
                  <p:cNvGrpSpPr/>
                  <p:nvPr/>
                </p:nvGrpSpPr>
                <p:grpSpPr>
                  <a:xfrm>
                    <a:off x="829738" y="-54336"/>
                    <a:ext cx="6614938" cy="6995951"/>
                    <a:chOff x="829738" y="-54336"/>
                    <a:chExt cx="6614938" cy="6995951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33EF1E75-070F-6670-C974-842C28273B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9738" y="-54336"/>
                      <a:ext cx="6614938" cy="6995951"/>
                      <a:chOff x="0" y="749075"/>
                      <a:chExt cx="6615269" cy="6996312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AAE69785-E580-C7A9-0188-8EAEA0758A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1775822"/>
                        <a:ext cx="5263515" cy="5219065"/>
                        <a:chOff x="0" y="0"/>
                        <a:chExt cx="5263646" cy="5219521"/>
                      </a:xfrm>
                    </p:grpSpPr>
                    <p:grpSp>
                      <p:nvGrpSpPr>
                        <p:cNvPr id="25" name="Group 24">
                          <a:extLst>
                            <a:ext uri="{FF2B5EF4-FFF2-40B4-BE49-F238E27FC236}">
                              <a16:creationId xmlns:a16="http://schemas.microsoft.com/office/drawing/2014/main" id="{F78B0F9D-EC59-593B-0321-D0B45C691D7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0"/>
                          <a:ext cx="5263646" cy="5219521"/>
                          <a:chOff x="77610" y="141500"/>
                          <a:chExt cx="4509371" cy="4473581"/>
                        </a:xfrm>
                      </p:grpSpPr>
                      <p:sp>
                        <p:nvSpPr>
                          <p:cNvPr id="33" name="Oval 32">
                            <a:extLst>
                              <a:ext uri="{FF2B5EF4-FFF2-40B4-BE49-F238E27FC236}">
                                <a16:creationId xmlns:a16="http://schemas.microsoft.com/office/drawing/2014/main" id="{414CC20F-7E3C-5D56-AB5A-76C587BCA3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2650" y="418457"/>
                            <a:ext cx="3838788" cy="3840761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905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45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619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34" name="Oval 33" hidden="1">
                            <a:extLst>
                              <a:ext uri="{FF2B5EF4-FFF2-40B4-BE49-F238E27FC236}">
                                <a16:creationId xmlns:a16="http://schemas.microsoft.com/office/drawing/2014/main" id="{19217E97-0A60-F91C-1B9B-B623052FED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69932" y="475706"/>
                            <a:ext cx="3775296" cy="3760460"/>
                          </a:xfrm>
                          <a:prstGeom prst="ellipse">
                            <a:avLst/>
                          </a:prstGeom>
                          <a:noFill/>
                          <a:ln w="28575" cap="flat" cmpd="sng" algn="ctr">
                            <a:solidFill>
                              <a:srgbClr val="4F81BD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6858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013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" name="Oval 34">
                            <a:extLst>
                              <a:ext uri="{FF2B5EF4-FFF2-40B4-BE49-F238E27FC236}">
                                <a16:creationId xmlns:a16="http://schemas.microsoft.com/office/drawing/2014/main" id="{59229E34-CA9D-5E23-73EF-7B5901EECFC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9867" y="935182"/>
                            <a:ext cx="3603760" cy="2816352"/>
                          </a:xfrm>
                          <a:prstGeom prst="ellipse">
                            <a:avLst/>
                          </a:prstGeom>
                          <a:solidFill>
                            <a:srgbClr val="F79646">
                              <a:lumMod val="75000"/>
                            </a:srgbClr>
                          </a:solidFill>
                          <a:ln w="9525" cap="flat" cmpd="sng" algn="ctr">
                            <a:solidFill>
                              <a:srgbClr val="F79646">
                                <a:lumMod val="75000"/>
                              </a:srgbClr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6858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013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6" name="Oval 35">
                            <a:extLst>
                              <a:ext uri="{FF2B5EF4-FFF2-40B4-BE49-F238E27FC236}">
                                <a16:creationId xmlns:a16="http://schemas.microsoft.com/office/drawing/2014/main" id="{F1D20B0D-E94B-397D-FFB7-F8D86CFA4B1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72833" y="596817"/>
                            <a:ext cx="2741991" cy="3448847"/>
                          </a:xfrm>
                          <a:prstGeom prst="ellipse">
                            <a:avLst/>
                          </a:prstGeom>
                          <a:solidFill>
                            <a:srgbClr val="C00000"/>
                          </a:solidFill>
                          <a:ln w="25400" cap="flat" cmpd="sng" algn="ctr">
                            <a:solidFill>
                              <a:srgbClr val="C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45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619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3.55</a:t>
                            </a:r>
                          </a:p>
                        </p:txBody>
                      </p:sp>
                      <p:sp>
                        <p:nvSpPr>
                          <p:cNvPr id="37" name="Oval 36">
                            <a:extLst>
                              <a:ext uri="{FF2B5EF4-FFF2-40B4-BE49-F238E27FC236}">
                                <a16:creationId xmlns:a16="http://schemas.microsoft.com/office/drawing/2014/main" id="{5B1F8758-262B-1C96-C8A5-C6B72ACB8EB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10482" y="1056820"/>
                            <a:ext cx="2663649" cy="3056932"/>
                          </a:xfrm>
                          <a:prstGeom prst="ellipse">
                            <a:avLst/>
                          </a:prstGeom>
                          <a:solidFill>
                            <a:srgbClr val="00B050"/>
                          </a:solidFill>
                          <a:ln w="38100" cap="flat" cmpd="sng" algn="ctr">
                            <a:solidFill>
                              <a:sysClr val="window" lastClr="FFFFFF"/>
                            </a:solidFill>
                            <a:prstDash val="solid"/>
                          </a:ln>
                          <a:effectLst>
                            <a:outerShdw blurRad="40000" dist="20000" dir="5400000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6858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013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5EEFDBE4-17A7-5B80-15B7-C33B1DC28F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27668" y="946785"/>
                            <a:ext cx="2820334" cy="2821784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solidFill>
                              <a:srgbClr val="4F81BD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069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>
                                  <a:outerShdw blurRad="38100" dist="25400" dir="5400000" algn="ctr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libri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endParaRPr kumimoji="0" lang="en-US" sz="619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39" name="Straight Connector 38">
                            <a:extLst>
                              <a:ext uri="{FF2B5EF4-FFF2-40B4-BE49-F238E27FC236}">
                                <a16:creationId xmlns:a16="http://schemas.microsoft.com/office/drawing/2014/main" id="{482649BC-8DF7-0A03-2885-EFBE3D43A7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348345" y="141500"/>
                            <a:ext cx="0" cy="4473581"/>
                          </a:xfrm>
                          <a:prstGeom prst="line">
                            <a:avLst/>
                          </a:prstGeom>
                          <a:noFill/>
                          <a:ln w="57150" cap="flat" cmpd="sng" algn="ctr">
                            <a:solidFill>
                              <a:srgbClr val="C00000"/>
                            </a:solidFill>
                            <a:prstDash val="solid"/>
                            <a:headEnd type="triangle" w="med" len="med"/>
                            <a:tailEnd type="triangle" w="med" len="med"/>
                          </a:ln>
                          <a:effectLst/>
                        </p:spPr>
                      </p:cxnSp>
                      <p:cxnSp>
                        <p:nvCxnSpPr>
                          <p:cNvPr id="40" name="Straight Connector 39">
                            <a:extLst>
                              <a:ext uri="{FF2B5EF4-FFF2-40B4-BE49-F238E27FC236}">
                                <a16:creationId xmlns:a16="http://schemas.microsoft.com/office/drawing/2014/main" id="{654DD804-A62D-AFED-B2C5-565DF0B12B7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7610" y="2348346"/>
                            <a:ext cx="4509371" cy="0"/>
                          </a:xfrm>
                          <a:prstGeom prst="line">
                            <a:avLst/>
                          </a:prstGeom>
                          <a:noFill/>
                          <a:ln w="57150" cap="flat" cmpd="sng" algn="ctr">
                            <a:solidFill>
                              <a:sysClr val="windowText" lastClr="000000">
                                <a:lumMod val="50000"/>
                                <a:lumOff val="50000"/>
                              </a:sysClr>
                            </a:solidFill>
                            <a:prstDash val="solid"/>
                            <a:headEnd type="triangle" w="med" len="med"/>
                            <a:tailEnd type="triangle" w="med" len="med"/>
                          </a:ln>
                          <a:effectLst/>
                        </p:spPr>
                      </p:cxnSp>
                    </p:grpSp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FEBA3260-5272-B830-81C5-0D3DFB5C27E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94630" y="295468"/>
                          <a:ext cx="3536029" cy="4218789"/>
                          <a:chOff x="-242070" y="-9332"/>
                          <a:chExt cx="3536029" cy="4218789"/>
                        </a:xfrm>
                      </p:grpSpPr>
                      <p:sp>
                        <p:nvSpPr>
                          <p:cNvPr id="27" name="Text Box 6">
                            <a:extLst>
                              <a:ext uri="{FF2B5EF4-FFF2-40B4-BE49-F238E27FC236}">
                                <a16:creationId xmlns:a16="http://schemas.microsoft.com/office/drawing/2014/main" id="{838C80BA-E521-3C8A-C94B-CCADB87C8DB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650970" y="2091641"/>
                            <a:ext cx="642989" cy="30344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45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900" b="1" kern="0" dirty="0">
                                <a:solidFill>
                                  <a:srgbClr val="FFFFFF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3</a:t>
                            </a:r>
                            <a:r>
                              <a:rPr kumimoji="0" lang="en-US" sz="9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%</a:t>
                            </a:r>
                            <a:endParaRPr kumimoji="0" lang="en-US" sz="788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8" name="Text Box 20">
                            <a:extLst>
                              <a:ext uri="{FF2B5EF4-FFF2-40B4-BE49-F238E27FC236}">
                                <a16:creationId xmlns:a16="http://schemas.microsoft.com/office/drawing/2014/main" id="{833CC760-F886-0C29-72B8-E4C7D53F839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35183" y="245392"/>
                            <a:ext cx="540570" cy="31644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45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9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15%</a:t>
                            </a:r>
                            <a:endParaRPr kumimoji="0" lang="en-US" sz="788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9" name="Text Box 21">
                            <a:extLst>
                              <a:ext uri="{FF2B5EF4-FFF2-40B4-BE49-F238E27FC236}">
                                <a16:creationId xmlns:a16="http://schemas.microsoft.com/office/drawing/2014/main" id="{36C4C4C1-0AAE-4D70-A007-74DD4B95613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216102" y="-9332"/>
                            <a:ext cx="553540" cy="26659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45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9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1F5E9F"/>
                                </a:solidFill>
                                <a:effectLst/>
                                <a:uLnTx/>
                                <a:uFillTx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05%</a:t>
                            </a:r>
                            <a:endParaRPr kumimoji="0" lang="en-US" sz="788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1F5E9F"/>
                              </a:solidFill>
                              <a:effectLst/>
                              <a:uLnTx/>
                              <a:uFillTx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0" name="Rectangle 29">
                            <a:extLst>
                              <a:ext uri="{FF2B5EF4-FFF2-40B4-BE49-F238E27FC236}">
                                <a16:creationId xmlns:a16="http://schemas.microsoft.com/office/drawing/2014/main" id="{300BC8A9-30B8-0EAB-AB9E-57FFE5A84E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4200" y="1727200"/>
                            <a:ext cx="1043940" cy="1064604"/>
                          </a:xfrm>
                          <a:prstGeom prst="rect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6858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013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1" name="Text Box 22">
                            <a:extLst>
                              <a:ext uri="{FF2B5EF4-FFF2-40B4-BE49-F238E27FC236}">
                                <a16:creationId xmlns:a16="http://schemas.microsoft.com/office/drawing/2014/main" id="{7B22CB90-203E-4959-68DF-A9D2FDD35EA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242070" y="1410464"/>
                            <a:ext cx="2762888" cy="1634729"/>
                          </a:xfrm>
                          <a:prstGeom prst="ellipse">
                            <a:avLst/>
                          </a:prstGeom>
                          <a:noFill/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125" b="1" i="0" u="none" strike="noStrike" kern="0" cap="none" spc="0" normalizeH="0" baseline="0" noProof="0" dirty="0" smtClean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effectLst>
                                  <a:outerShdw blurRad="12700" dist="38100" dir="2700000" algn="tl">
                                    <a:srgbClr val="4BACC6">
                                      <a:lumMod val="60000"/>
                                      <a:lumOff val="40000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libri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CORE SUBJECT</a:t>
                            </a:r>
                          </a:p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125" b="1" i="0" u="none" strike="noStrike" kern="0" cap="none" spc="0" normalizeH="0" baseline="0" noProof="0" dirty="0" smtClean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>
                                    <a:srgbClr val="4BACC6">
                                      <a:lumMod val="60000"/>
                                      <a:lumOff val="40000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Arial Rounded MT Bold" panose="020F07040305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64% </a:t>
                            </a:r>
                          </a:p>
                          <a:p>
                            <a:pPr marL="0" marR="0" lvl="0" indent="0" algn="ctr" defTabSz="51435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900" b="1" i="0" u="none" strike="noStrike" kern="0" cap="none" spc="0" normalizeH="0" baseline="0" noProof="0" dirty="0" smtClean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>
                                    <a:srgbClr val="5AA2AE">
                                      <a:lumMod val="60000"/>
                                      <a:lumOff val="40000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Arial Rounded MT Bold" panose="020F07040305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PHARMACOLOY</a:t>
                            </a:r>
                            <a:endParaRPr kumimoji="0" lang="en-US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 Rounded MT Bold" panose="020F07040305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591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2" name="Text Box 11" hidden="1">
                            <a:extLst>
                              <a:ext uri="{FF2B5EF4-FFF2-40B4-BE49-F238E27FC236}">
                                <a16:creationId xmlns:a16="http://schemas.microsoft.com/office/drawing/2014/main" id="{B5601A6E-26B9-5AEC-C68E-C5CBE8774E1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15867" y="3916195"/>
                            <a:ext cx="580660" cy="293262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6858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45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9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08%</a:t>
                            </a:r>
                            <a:endParaRPr kumimoji="0" lang="en-US" sz="788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" name="Text Box 32">
                        <a:extLst>
                          <a:ext uri="{FF2B5EF4-FFF2-40B4-BE49-F238E27FC236}">
                            <a16:creationId xmlns:a16="http://schemas.microsoft.com/office/drawing/2014/main" id="{127B970F-86E7-AC65-A304-E6439683DA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19134" y="4153720"/>
                        <a:ext cx="2096135" cy="850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51435" tIns="25718" rIns="51435" bIns="2571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13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03%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HORIZONTAL </a:t>
                        </a: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INTEGRATION</a:t>
                        </a:r>
                        <a:endParaRPr kumimoji="0" lang="en-US" sz="788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97FD5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88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297FD5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Pathology</a:t>
                        </a:r>
                        <a:endParaRPr kumimoji="0" lang="en-US" sz="788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97FD5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" name="Text Box 30">
                        <a:extLst>
                          <a:ext uri="{FF2B5EF4-FFF2-40B4-BE49-F238E27FC236}">
                            <a16:creationId xmlns:a16="http://schemas.microsoft.com/office/drawing/2014/main" id="{CC1FC037-ADB3-493E-C267-7BE737A6FBC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140891" y="6624070"/>
                        <a:ext cx="1320615" cy="9220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51435" tIns="25718" rIns="51435" bIns="2571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13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10%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SPIRAL INTEGRATION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Different Year 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Basic Sciences Subjects</a:t>
                        </a:r>
                        <a:endParaRPr kumimoji="0" lang="en-US" sz="788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9A46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PHYSIOLOGY </a:t>
                        </a: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9A46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BIOCHEMISTRY</a:t>
                        </a:r>
                      </a:p>
                    </p:txBody>
                  </p:sp>
                  <p:sp>
                    <p:nvSpPr>
                      <p:cNvPr id="23" name="Text Box 26">
                        <a:extLst>
                          <a:ext uri="{FF2B5EF4-FFF2-40B4-BE49-F238E27FC236}">
                            <a16:creationId xmlns:a16="http://schemas.microsoft.com/office/drawing/2014/main" id="{956DC18A-DA63-E761-74CE-8EFA060B405B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291112" y="1038555"/>
                        <a:ext cx="1548606" cy="9696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51435" tIns="25718" rIns="51435" bIns="2571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13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15%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VERTICAL INTEGRATION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Clinical Subject</a:t>
                        </a:r>
                        <a:endParaRPr kumimoji="0" lang="en-US" sz="788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88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MEDICINE</a:t>
                        </a:r>
                        <a:endParaRPr kumimoji="0" lang="en-US" sz="788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4" name="Text Box 29">
                        <a:extLst>
                          <a:ext uri="{FF2B5EF4-FFF2-40B4-BE49-F238E27FC236}">
                            <a16:creationId xmlns:a16="http://schemas.microsoft.com/office/drawing/2014/main" id="{C6803D28-49B3-5345-0F6C-C2071EFC157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449549" y="944010"/>
                        <a:ext cx="1305526" cy="106616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51435" tIns="25718" rIns="51435" bIns="2571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013" b="1" kern="0" dirty="0">
                            <a:solidFill>
                              <a:srgbClr val="4472C4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6</a:t>
                        </a:r>
                        <a:r>
                          <a:rPr kumimoji="0" lang="en-US" sz="1013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%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Vertical INTEGRATION RESEARCH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88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BIOETHICS</a:t>
                        </a:r>
                        <a:endParaRPr kumimoji="0" lang="en-US" sz="788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45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(Digital Library,  Reference books)</a:t>
                        </a:r>
                        <a:endParaRPr kumimoji="0" lang="en-US" sz="6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defTabSz="51435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45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75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</a:p>
                    </p:txBody>
                  </p:sp>
                </p:grp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E0C0AF0E-C596-CFF4-7ED8-0DE3677B2F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479545" y="4049851"/>
                      <a:ext cx="769" cy="2135443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rgbClr val="00B050"/>
                      </a:solidFill>
                      <a:prstDash val="solid"/>
                      <a:headEnd type="none" w="med" len="med"/>
                      <a:tailEnd type="triangle" w="med" len="med"/>
                    </a:ln>
                    <a:effectLst/>
                  </p:spPr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CFD4541-6B47-B5D5-80ED-DD14B0ACD3F9}"/>
                      </a:ext>
                    </a:extLst>
                  </p:cNvPr>
                  <p:cNvSpPr txBox="1"/>
                  <p:nvPr/>
                </p:nvSpPr>
                <p:spPr>
                  <a:xfrm rot="19252523" flipH="1">
                    <a:off x="1289491" y="1779405"/>
                    <a:ext cx="1742302" cy="5952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88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5E9F"/>
                        </a:solidFill>
                        <a:effectLst/>
                        <a:uLnTx/>
                        <a:uFillTx/>
                      </a:rPr>
                      <a:t>Research &amp; Bioethics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90FCAF7-8F85-BDB7-4593-58066F25C1E6}"/>
                    </a:ext>
                  </a:extLst>
                </p:cNvPr>
                <p:cNvSpPr txBox="1"/>
                <p:nvPr/>
              </p:nvSpPr>
              <p:spPr>
                <a:xfrm rot="2509487" flipH="1" flipV="1">
                  <a:off x="1206498" y="4729992"/>
                  <a:ext cx="1792274" cy="595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8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5E9F"/>
                      </a:solidFill>
                      <a:effectLst/>
                      <a:uLnTx/>
                      <a:uFillTx/>
                    </a:rPr>
                    <a:t>Research &amp; Bioethics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CD57770-A230-F75C-0BC7-41FDE38F1938}"/>
                    </a:ext>
                  </a:extLst>
                </p:cNvPr>
                <p:cNvSpPr txBox="1"/>
                <p:nvPr/>
              </p:nvSpPr>
              <p:spPr>
                <a:xfrm rot="2414727">
                  <a:off x="3898167" y="1761981"/>
                  <a:ext cx="1815794" cy="595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8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5E9F"/>
                      </a:solidFill>
                      <a:effectLst/>
                      <a:uLnTx/>
                      <a:uFillTx/>
                    </a:rPr>
                    <a:t>Research &amp; Bioethics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69EA07B-1015-E234-9D38-53D7E9B2373F}"/>
                    </a:ext>
                  </a:extLst>
                </p:cNvPr>
                <p:cNvSpPr txBox="1"/>
                <p:nvPr/>
              </p:nvSpPr>
              <p:spPr>
                <a:xfrm rot="19134430" flipV="1">
                  <a:off x="3947162" y="4739420"/>
                  <a:ext cx="1771173" cy="595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8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5E9F"/>
                      </a:solidFill>
                      <a:effectLst/>
                      <a:uLnTx/>
                      <a:uFillTx/>
                    </a:rPr>
                    <a:t>Research &amp; Bioethics</a:t>
                  </a:r>
                </a:p>
              </p:txBody>
            </p:sp>
          </p:grpSp>
          <p:sp>
            <p:nvSpPr>
              <p:cNvPr id="11" name="Text Box 32">
                <a:extLst>
                  <a:ext uri="{FF2B5EF4-FFF2-40B4-BE49-F238E27FC236}">
                    <a16:creationId xmlns:a16="http://schemas.microsoft.com/office/drawing/2014/main" id="{17A092BB-1C83-3A0C-0175-E2753E2B4233}"/>
                  </a:ext>
                </a:extLst>
              </p:cNvPr>
              <p:cNvSpPr txBox="1"/>
              <p:nvPr/>
            </p:nvSpPr>
            <p:spPr>
              <a:xfrm>
                <a:off x="2223246" y="3351399"/>
                <a:ext cx="1718303" cy="152110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86D3A6-BDBB-FA88-D5C7-EEAD73CB0018}"/>
                </a:ext>
              </a:extLst>
            </p:cNvPr>
            <p:cNvGrpSpPr/>
            <p:nvPr/>
          </p:nvGrpSpPr>
          <p:grpSpPr>
            <a:xfrm>
              <a:off x="2082690" y="3349258"/>
              <a:ext cx="2478685" cy="2354032"/>
              <a:chOff x="2082690" y="3349258"/>
              <a:chExt cx="2478685" cy="2354032"/>
            </a:xfrm>
          </p:grpSpPr>
          <p:sp>
            <p:nvSpPr>
              <p:cNvPr id="7" name="Text Box 21">
                <a:extLst>
                  <a:ext uri="{FF2B5EF4-FFF2-40B4-BE49-F238E27FC236}">
                    <a16:creationId xmlns:a16="http://schemas.microsoft.com/office/drawing/2014/main" id="{5CBFE7AF-6CF8-D0F7-489D-9FD1978E5B99}"/>
                  </a:ext>
                </a:extLst>
              </p:cNvPr>
              <p:cNvSpPr txBox="1"/>
              <p:nvPr/>
            </p:nvSpPr>
            <p:spPr>
              <a:xfrm>
                <a:off x="3645266" y="5436732"/>
                <a:ext cx="553499" cy="26655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5E9F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05%</a:t>
                </a:r>
                <a:endParaRPr kumimoji="0" lang="en-US" sz="78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5E9F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CDA99098-2E7A-8420-D7D4-BBFB39515E6A}"/>
                  </a:ext>
                </a:extLst>
              </p:cNvPr>
              <p:cNvSpPr txBox="1"/>
              <p:nvPr/>
            </p:nvSpPr>
            <p:spPr>
              <a:xfrm>
                <a:off x="2082690" y="3349258"/>
                <a:ext cx="642941" cy="30340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id="{432F4C8C-14F0-74D6-A289-F6157E19E4A8}"/>
                  </a:ext>
                </a:extLst>
              </p:cNvPr>
              <p:cNvSpPr txBox="1"/>
              <p:nvPr/>
            </p:nvSpPr>
            <p:spPr>
              <a:xfrm>
                <a:off x="3980758" y="5172633"/>
                <a:ext cx="580617" cy="2932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10%</a:t>
                </a:r>
                <a:endParaRPr kumimoji="0" lang="en-US" sz="788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1" name="Table 2">
            <a:extLst>
              <a:ext uri="{FF2B5EF4-FFF2-40B4-BE49-F238E27FC236}">
                <a16:creationId xmlns:a16="http://schemas.microsoft.com/office/drawing/2014/main" id="{B87624FF-EA60-2E12-ECC1-039379566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47158"/>
              </p:ext>
            </p:extLst>
          </p:nvPr>
        </p:nvGraphicFramePr>
        <p:xfrm>
          <a:off x="8456612" y="1447665"/>
          <a:ext cx="2362200" cy="3836069"/>
        </p:xfrm>
        <a:graphic>
          <a:graphicData uri="http://schemas.openxmlformats.org/drawingml/2006/table">
            <a:tbl>
              <a:tblPr firstRow="1" bandRow="1"/>
              <a:tblGrid>
                <a:gridCol w="1118376">
                  <a:extLst>
                    <a:ext uri="{9D8B030D-6E8A-4147-A177-3AD203B41FA5}">
                      <a16:colId xmlns:a16="http://schemas.microsoft.com/office/drawing/2014/main" val="313773949"/>
                    </a:ext>
                  </a:extLst>
                </a:gridCol>
                <a:gridCol w="1243824">
                  <a:extLst>
                    <a:ext uri="{9D8B030D-6E8A-4147-A177-3AD203B41FA5}">
                      <a16:colId xmlns:a16="http://schemas.microsoft.com/office/drawing/2014/main" val="1283555584"/>
                    </a:ext>
                  </a:extLst>
                </a:gridCol>
              </a:tblGrid>
              <a:tr h="3118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 smtClean="0"/>
                        <a:t>4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Year </a:t>
                      </a:r>
                      <a:r>
                        <a:rPr lang="en-US" sz="1100" dirty="0" smtClean="0"/>
                        <a:t>Pharmacology </a:t>
                      </a:r>
                      <a:r>
                        <a:rPr lang="en-US" sz="1100" dirty="0" smtClean="0"/>
                        <a:t>LGIS</a:t>
                      </a:r>
                      <a:endParaRPr lang="en-US" sz="1100" dirty="0"/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79910"/>
                  </a:ext>
                </a:extLst>
              </a:tr>
              <a:tr h="3075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Core Subject – 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64</a:t>
                      </a:r>
                      <a:r>
                        <a:rPr lang="en-US" sz="900" b="1" dirty="0" smtClean="0">
                          <a:solidFill>
                            <a:schemeClr val="accent1"/>
                          </a:solidFill>
                        </a:rPr>
                        <a:t>% </a:t>
                      </a:r>
                      <a:endParaRPr lang="en-US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56146"/>
                  </a:ext>
                </a:extLst>
              </a:tr>
              <a:tr h="3075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Pharmacology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057468"/>
                  </a:ext>
                </a:extLst>
              </a:tr>
              <a:tr h="3075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Horizontal Integration – 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3%</a:t>
                      </a:r>
                      <a:endParaRPr lang="en-US" sz="9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47745"/>
                  </a:ext>
                </a:extLst>
              </a:tr>
              <a:tr h="390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dirty="0"/>
                        <a:t>Same Year Subjects  </a:t>
                      </a: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Pathology </a:t>
                      </a:r>
                      <a:r>
                        <a:rPr lang="en-US" sz="800" dirty="0" smtClean="0"/>
                        <a:t>(2)</a:t>
                      </a:r>
                      <a:endParaRPr lang="en-US" sz="800" dirty="0"/>
                    </a:p>
                  </a:txBody>
                  <a:tcPr marL="51435" marR="51435" marT="25718" marB="25718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53999"/>
                  </a:ext>
                </a:extLst>
              </a:tr>
              <a:tr h="3075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Vertical Integration – 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6%</a:t>
                      </a:r>
                      <a:endParaRPr lang="en-US" sz="9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45640"/>
                  </a:ext>
                </a:extLst>
              </a:tr>
              <a:tr h="307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dirty="0"/>
                        <a:t>Clinical Subjects </a:t>
                      </a: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Medicine </a:t>
                      </a:r>
                      <a:r>
                        <a:rPr lang="en-US" sz="800" dirty="0" smtClean="0"/>
                        <a:t>(3)</a:t>
                      </a:r>
                      <a:endParaRPr lang="en-US" sz="800" dirty="0"/>
                    </a:p>
                  </a:txBody>
                  <a:tcPr marL="51435" marR="51435" marT="25718" marB="25718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750135"/>
                  </a:ext>
                </a:extLst>
              </a:tr>
              <a:tr h="3075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Spiral Integration – 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10% </a:t>
                      </a:r>
                      <a:endParaRPr lang="en-US" sz="9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78729"/>
                  </a:ext>
                </a:extLst>
              </a:tr>
              <a:tr h="500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dirty="0"/>
                        <a:t>Different Year Basic Sciences Subjects </a:t>
                      </a: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Physiology </a:t>
                      </a:r>
                      <a:endParaRPr lang="en-US" sz="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Biochemistry 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162661"/>
                  </a:ext>
                </a:extLst>
              </a:tr>
              <a:tr h="4803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Research &amp; </a:t>
                      </a:r>
                      <a:r>
                        <a:rPr kumimoji="0" lang="en-US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Bioethics,Digital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library 9%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8237"/>
                  </a:ext>
                </a:extLst>
              </a:tr>
              <a:tr h="3075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 marL="51435" marR="51435" marT="25718" marB="25718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79696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570273" y="471961"/>
            <a:ext cx="1013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 Umar’s Clinically Oriented Integrated Model For Basic Sciences And Interactive Lectures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" y="104135"/>
            <a:ext cx="1310754" cy="12010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77" y="7252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3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2C62-2829-62A2-2392-845ECFFE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9163-569E-A3C0-0597-0B638CDE2F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sz="2400" dirty="0" smtClean="0">
              <a:cs typeface="Calibri"/>
            </a:endParaRPr>
          </a:p>
          <a:p>
            <a:r>
              <a:rPr lang="en-US" sz="2400" dirty="0"/>
              <a:t>Understand the pharmacokinetic </a:t>
            </a:r>
            <a:r>
              <a:rPr lang="en-US" sz="2400" dirty="0" smtClean="0"/>
              <a:t>properties and metabolism </a:t>
            </a:r>
            <a:r>
              <a:rPr lang="en-US" sz="2400" dirty="0"/>
              <a:t>of alcohol</a:t>
            </a:r>
          </a:p>
          <a:p>
            <a:r>
              <a:rPr lang="en-US" sz="2400" dirty="0"/>
              <a:t>Discuss different organ effects of Alcohol.</a:t>
            </a:r>
          </a:p>
          <a:p>
            <a:r>
              <a:rPr lang="en-US" sz="2400" dirty="0"/>
              <a:t>Manage acute and chronic </a:t>
            </a:r>
            <a:r>
              <a:rPr lang="en-US" sz="2400" dirty="0" smtClean="0"/>
              <a:t>alcoholism</a:t>
            </a:r>
          </a:p>
          <a:p>
            <a:r>
              <a:rPr lang="en-US" sz="2400" dirty="0" smtClean="0"/>
              <a:t>Brief discussion on the toxicity, withdrawal and management of other drugs of abuse</a:t>
            </a:r>
            <a:endParaRPr lang="en-US" sz="2400" dirty="0"/>
          </a:p>
          <a:p>
            <a:pPr>
              <a:buFont typeface="Arial" panose="020F0502020204030204" pitchFamily="34" charset="0"/>
              <a:buChar char="•"/>
            </a:pPr>
            <a:endParaRPr lang="en-US" sz="24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5" name="Picture Placeholder 4" descr="Closed book with solid fill">
            <a:extLst>
              <a:ext uri="{FF2B5EF4-FFF2-40B4-BE49-F238E27FC236}">
                <a16:creationId xmlns:a16="http://schemas.microsoft.com/office/drawing/2014/main" id="{66F4AA86-E9FD-EB11-C797-8834474109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3" b="53"/>
          <a:stretch/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37071-568A-71AF-F46D-EC22A569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44097E02-4527-CA26-FCC6-989A959BA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581" y="7429"/>
            <a:ext cx="1228244" cy="1228725"/>
          </a:xfrm>
          <a:prstGeom prst="rect">
            <a:avLst/>
          </a:prstGeom>
        </p:spPr>
      </p:pic>
      <p:pic>
        <p:nvPicPr>
          <p:cNvPr id="8" name="Picture 7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DBFBC607-65E9-B95A-BCC3-342537D23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4" y="124587"/>
            <a:ext cx="1305011" cy="120015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CFE6-2E4C-4E80-BDB8-9858F9B4AEA1}" type="datetime1">
              <a:rPr lang="en-US" smtClean="0"/>
              <a:t>11/2/2024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700" y="1541273"/>
            <a:ext cx="411616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n w="31750">
                  <a:solidFill>
                    <a:srgbClr val="63A537">
                      <a:lumMod val="50000"/>
                    </a:srgbClr>
                  </a:solidFill>
                </a:ln>
                <a:solidFill>
                  <a:prstClr val="white"/>
                </a:solidFill>
              </a:rPr>
              <a:t>PHARMACOKINETICS OF ALCOHOLS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9970-6698-47B4-A3AD-4F7B5C1A2971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412" y="2133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Small water soluble </a:t>
            </a:r>
            <a:r>
              <a:rPr lang="en-US" i="1" dirty="0" smtClean="0"/>
              <a:t>molecule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Rapidly </a:t>
            </a:r>
            <a:r>
              <a:rPr lang="en-US" i="1" dirty="0"/>
              <a:t>absorbed from </a:t>
            </a:r>
            <a:r>
              <a:rPr lang="en-US" i="1" dirty="0" smtClean="0"/>
              <a:t>GIT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Peak </a:t>
            </a:r>
            <a:r>
              <a:rPr lang="en-US" i="1" dirty="0"/>
              <a:t>blood </a:t>
            </a:r>
            <a:r>
              <a:rPr lang="en-US" i="1" dirty="0" smtClean="0"/>
              <a:t>concentration is </a:t>
            </a:r>
            <a:r>
              <a:rPr lang="en-US" i="1" dirty="0" err="1" smtClean="0"/>
              <a:t>acheived</a:t>
            </a:r>
            <a:r>
              <a:rPr lang="en-US" i="1" dirty="0" smtClean="0"/>
              <a:t> </a:t>
            </a:r>
            <a:r>
              <a:rPr lang="en-US" i="1" dirty="0"/>
              <a:t>within 30 </a:t>
            </a:r>
            <a:r>
              <a:rPr lang="en-US" i="1" dirty="0" err="1" smtClean="0"/>
              <a:t>mins</a:t>
            </a:r>
            <a:endParaRPr lang="en-US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Ethanol </a:t>
            </a:r>
            <a:r>
              <a:rPr lang="en-US" i="1" dirty="0"/>
              <a:t>with food delays gastric </a:t>
            </a:r>
            <a:r>
              <a:rPr lang="en-US" i="1" dirty="0" smtClean="0"/>
              <a:t>emptying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Rapidly </a:t>
            </a:r>
            <a:r>
              <a:rPr lang="en-US" i="1" dirty="0"/>
              <a:t>distributed to tissues including </a:t>
            </a:r>
            <a:r>
              <a:rPr lang="en-US" i="1" dirty="0" smtClean="0"/>
              <a:t>CNS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 smtClean="0"/>
              <a:t>V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i="1" dirty="0"/>
              <a:t>= total body </a:t>
            </a:r>
            <a:r>
              <a:rPr lang="en-US" i="1" dirty="0" smtClean="0"/>
              <a:t>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Women </a:t>
            </a:r>
            <a:r>
              <a:rPr lang="en-US" i="1" dirty="0"/>
              <a:t>have a higher peak plasma </a:t>
            </a:r>
            <a:r>
              <a:rPr lang="en-US" i="1" dirty="0" err="1"/>
              <a:t>conc</a:t>
            </a:r>
            <a:r>
              <a:rPr lang="en-US" i="1" dirty="0"/>
              <a:t> than </a:t>
            </a:r>
            <a:r>
              <a:rPr lang="en-US" i="1" dirty="0" smtClean="0"/>
              <a:t>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Elimination </a:t>
            </a:r>
            <a:r>
              <a:rPr lang="en-US" i="1" dirty="0" smtClean="0"/>
              <a:t>follows zero order kinetics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0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9012" y="631519"/>
            <a:ext cx="727811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3FAD-199C-0136-1AF8-FA095FD9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78" y="-281965"/>
            <a:ext cx="9775188" cy="126510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cs typeface="Calibri Light"/>
              </a:rPr>
              <a:t>Metabolism of Alcohol</a:t>
            </a:r>
            <a:endParaRPr lang="en-GB" sz="3600" b="1" dirty="0">
              <a:cs typeface="Calibri Light"/>
            </a:endParaRPr>
          </a:p>
        </p:txBody>
      </p:sp>
      <p:pic>
        <p:nvPicPr>
          <p:cNvPr id="19" name="Picture 18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16DE8B2A-E235-3392-865C-BAF7F6F0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95" y="293252"/>
            <a:ext cx="1305011" cy="1200150"/>
          </a:xfrm>
          <a:prstGeom prst="rect">
            <a:avLst/>
          </a:prstGeom>
        </p:spPr>
      </p:pic>
      <p:pic>
        <p:nvPicPr>
          <p:cNvPr id="33" name="Picture 32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8F961298-2389-BCAF-83EA-7033BB808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5" y="209466"/>
            <a:ext cx="1228244" cy="1228725"/>
          </a:xfrm>
          <a:prstGeom prst="rect">
            <a:avLst/>
          </a:prstGeom>
        </p:spPr>
      </p:pic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931E500-E3AC-E1D3-6338-8221C124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8</a:t>
            </a:fld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CC3F04-F56B-A572-8F5A-DF9EA4E48F26}"/>
              </a:ext>
            </a:extLst>
          </p:cNvPr>
          <p:cNvSpPr txBox="1"/>
          <p:nvPr/>
        </p:nvSpPr>
        <p:spPr>
          <a:xfrm>
            <a:off x="1378609" y="5802044"/>
            <a:ext cx="21900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SPIRAL INTEGRATION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3BCF-1948-4B03-9943-535EAAD5D395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3392" y="1299308"/>
            <a:ext cx="969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Acetaldehyde formed from the oxidation of ethanol by either ADH or MEOS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2" y="1914767"/>
            <a:ext cx="5238750" cy="4133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70" y="2532196"/>
            <a:ext cx="539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low to moderate doses of ethanol, cytosolic NAD+ </a:t>
            </a:r>
            <a:r>
              <a:rPr lang="en-US" dirty="0" smtClean="0"/>
              <a:t>dependent </a:t>
            </a:r>
            <a:r>
              <a:rPr lang="en-US" dirty="0" smtClean="0"/>
              <a:t>enzymes will metabolize the ethanol.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3FAD-199C-0136-1AF8-FA095FD9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482492"/>
            <a:ext cx="7195627" cy="655799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cs typeface="Calibri Light"/>
              </a:rPr>
              <a:t>Metabolism of Alcohol</a:t>
            </a:r>
            <a:endParaRPr lang="en-GB" sz="3600" b="1" dirty="0">
              <a:cs typeface="Calibri Light"/>
            </a:endParaRPr>
          </a:p>
        </p:txBody>
      </p:sp>
      <p:pic>
        <p:nvPicPr>
          <p:cNvPr id="19" name="Picture 18" descr="E:\Faisal 3rd Year\Muhammad Faisal Mughal\2016-2017 D.E.O Records of 1st 2nd and 3rd Year\Template\dme rmu logo.jpg">
            <a:extLst>
              <a:ext uri="{FF2B5EF4-FFF2-40B4-BE49-F238E27FC236}">
                <a16:creationId xmlns:a16="http://schemas.microsoft.com/office/drawing/2014/main" id="{16DE8B2A-E235-3392-865C-BAF7F6F0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95" y="293252"/>
            <a:ext cx="1305011" cy="1200150"/>
          </a:xfrm>
          <a:prstGeom prst="rect">
            <a:avLst/>
          </a:prstGeom>
        </p:spPr>
      </p:pic>
      <p:pic>
        <p:nvPicPr>
          <p:cNvPr id="33" name="Picture 32" descr="A logo for a medical university&#10;&#10;Description automatically generated">
            <a:extLst>
              <a:ext uri="{FF2B5EF4-FFF2-40B4-BE49-F238E27FC236}">
                <a16:creationId xmlns:a16="http://schemas.microsoft.com/office/drawing/2014/main" id="{8F961298-2389-BCAF-83EA-7033BB808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5" y="209466"/>
            <a:ext cx="1228244" cy="1228725"/>
          </a:xfrm>
          <a:prstGeom prst="rect">
            <a:avLst/>
          </a:prstGeom>
        </p:spPr>
      </p:pic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931E500-E3AC-E1D3-6338-8221C124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9</a:t>
            </a:fld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CC3F04-F56B-A572-8F5A-DF9EA4E48F26}"/>
              </a:ext>
            </a:extLst>
          </p:cNvPr>
          <p:cNvSpPr txBox="1"/>
          <p:nvPr/>
        </p:nvSpPr>
        <p:spPr>
          <a:xfrm>
            <a:off x="1378609" y="5802044"/>
            <a:ext cx="274686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SPIRAL INTEGRATION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3BCF-1948-4B03-9943-535EAAD5D395}" type="datetime1">
              <a:rPr lang="en-US" smtClean="0"/>
              <a:t>11/2/2024</a:t>
            </a:fld>
            <a:endParaRPr lang="en-US" dirty="0"/>
          </a:p>
        </p:txBody>
      </p:sp>
      <p:pic>
        <p:nvPicPr>
          <p:cNvPr id="27" name="Content Placeholder 4" descr="Untitl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70212" y="1905000"/>
            <a:ext cx="5486400" cy="4164189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3427412" y="2491147"/>
            <a:ext cx="533400" cy="533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6475412" y="4343400"/>
            <a:ext cx="533400" cy="381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609" y="2590800"/>
            <a:ext cx="204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Fomepizole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8812" y="43030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Disulfiram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67203" y="3166061"/>
            <a:ext cx="34917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n-US" sz="1800" dirty="0" smtClean="0">
                <a:solidFill>
                  <a:srgbClr val="002060"/>
                </a:solidFill>
                <a:latin typeface="Comic Sans MS"/>
              </a:rPr>
              <a:t>Aldehyde dehydrogenase is inhibited by disulfiram and other drugs, like metronidazole, oral hypo glycemic and cephalosporin. Genetic </a:t>
            </a:r>
            <a:r>
              <a:rPr lang="en-US" sz="1800" dirty="0">
                <a:solidFill>
                  <a:srgbClr val="002060"/>
                </a:solidFill>
                <a:latin typeface="Comic Sans MS"/>
              </a:rPr>
              <a:t>variation in ADH </a:t>
            </a:r>
            <a:r>
              <a:rPr lang="en-US" sz="1800" dirty="0" smtClean="0">
                <a:solidFill>
                  <a:srgbClr val="002060"/>
                </a:solidFill>
                <a:latin typeface="Comic Sans MS"/>
              </a:rPr>
              <a:t>enzymes </a:t>
            </a:r>
            <a:r>
              <a:rPr lang="en-US" sz="1800" i="1" dirty="0" smtClean="0">
                <a:solidFill>
                  <a:srgbClr val="002060"/>
                </a:solidFill>
                <a:latin typeface="Comic Sans MS"/>
              </a:rPr>
              <a:t>ADH1B*2 </a:t>
            </a:r>
            <a:r>
              <a:rPr lang="en-US" sz="1800" dirty="0">
                <a:solidFill>
                  <a:srgbClr val="002060"/>
                </a:solidFill>
                <a:latin typeface="Comic Sans MS"/>
              </a:rPr>
              <a:t>confers protection against alcohol dependence in east </a:t>
            </a:r>
            <a:r>
              <a:rPr lang="en-US" sz="1800" dirty="0" smtClean="0">
                <a:solidFill>
                  <a:srgbClr val="002060"/>
                </a:solidFill>
                <a:latin typeface="Comic Sans MS"/>
              </a:rPr>
              <a:t>Asians</a:t>
            </a:r>
            <a:endParaRPr lang="en-US" sz="18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746" y="1310689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 ethanol consumption induce cytP450 enzyme synthesis and MEOS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7F8595-6F9C-444F-81F9-1BB5383C5D0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4F731CD-7E7F-45F6-A2AD-52D9AE583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9F7C99-DB67-4EF2-86B4-C45C603BA9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1592</Words>
  <Application>Microsoft Office PowerPoint</Application>
  <PresentationFormat>Custom</PresentationFormat>
  <Paragraphs>367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Arial Rounded MT Bold</vt:lpstr>
      <vt:lpstr>Arial,Sans-Serif</vt:lpstr>
      <vt:lpstr>Book Antiqua</vt:lpstr>
      <vt:lpstr>Calibri</vt:lpstr>
      <vt:lpstr>Calibri Light</vt:lpstr>
      <vt:lpstr>Californian FB</vt:lpstr>
      <vt:lpstr>Century Gothic</vt:lpstr>
      <vt:lpstr>Comic Sans MS</vt:lpstr>
      <vt:lpstr>Courier New</vt:lpstr>
      <vt:lpstr>Franklin Gothic Demi</vt:lpstr>
      <vt:lpstr>Quire Sans</vt:lpstr>
      <vt:lpstr>Times New Roman</vt:lpstr>
      <vt:lpstr>Wingdings</vt:lpstr>
      <vt:lpstr>Retrospect</vt:lpstr>
      <vt:lpstr>PowerPoint Presentation</vt:lpstr>
      <vt:lpstr>MOTTO AND VISION VI</vt:lpstr>
      <vt:lpstr>Alcohols and drug of abuse</vt:lpstr>
      <vt:lpstr>PowerPoint Presentation</vt:lpstr>
      <vt:lpstr>LEARNING OBJECTIVES</vt:lpstr>
      <vt:lpstr>PHARMACOKINETICS OF ALCOHOLS </vt:lpstr>
      <vt:lpstr>PowerPoint Presentation</vt:lpstr>
      <vt:lpstr>Metabolism of Alcohol</vt:lpstr>
      <vt:lpstr>Metabolism of Alcohol</vt:lpstr>
      <vt:lpstr>ACUTE EFFECTS OF ALCOHOL</vt:lpstr>
      <vt:lpstr>CHRONIC EFFECTS OF ALCOHOLISM  </vt:lpstr>
      <vt:lpstr>PowerPoint Presentation</vt:lpstr>
      <vt:lpstr>CHRONIC EFFECTS OF ALCOHOLISM</vt:lpstr>
      <vt:lpstr>CHRONIC EFFECTS OF ALCOHOLISM</vt:lpstr>
      <vt:lpstr>CHRONIC EFFECTS OF ALCOHOLISM</vt:lpstr>
      <vt:lpstr>Treatment of acute and chronic alcoholism</vt:lpstr>
      <vt:lpstr>Disulfiram Like Reaction?</vt:lpstr>
      <vt:lpstr>Drugs of abuse</vt:lpstr>
      <vt:lpstr>Schedule of controlled drugs</vt:lpstr>
      <vt:lpstr>CLASSIFICATION OF BENZODIAZEPINES</vt:lpstr>
      <vt:lpstr>Sedative-hypnotics-Schedule IV</vt:lpstr>
      <vt:lpstr>Opioid analgesics-schedule III</vt:lpstr>
      <vt:lpstr>Stimulants-schedule II </vt:lpstr>
      <vt:lpstr>Hallucinogens-schedule-IV </vt:lpstr>
      <vt:lpstr>Inhalants </vt:lpstr>
      <vt:lpstr>Steroids </vt:lpstr>
      <vt:lpstr>BIOETHICS</vt:lpstr>
      <vt:lpstr>ROLE OF AI IN USE OF SEDATIVES HYPNOTICS</vt:lpstr>
      <vt:lpstr>HOW TO ACCESS DIGITAL LIBRARY</vt:lpstr>
      <vt:lpstr>FURTHER READING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Moorche</cp:lastModifiedBy>
  <cp:revision>938</cp:revision>
  <dcterms:created xsi:type="dcterms:W3CDTF">2024-10-21T18:41:45Z</dcterms:created>
  <dcterms:modified xsi:type="dcterms:W3CDTF">2024-11-02T04:24:54Z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