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634" r:id="rId2"/>
    <p:sldId id="294" r:id="rId3"/>
    <p:sldId id="293" r:id="rId4"/>
    <p:sldId id="551" r:id="rId5"/>
    <p:sldId id="295" r:id="rId6"/>
    <p:sldId id="649" r:id="rId7"/>
    <p:sldId id="670" r:id="rId8"/>
    <p:sldId id="671" r:id="rId9"/>
    <p:sldId id="639" r:id="rId10"/>
    <p:sldId id="667" r:id="rId11"/>
    <p:sldId id="643" r:id="rId12"/>
    <p:sldId id="656" r:id="rId13"/>
    <p:sldId id="668" r:id="rId14"/>
    <p:sldId id="672" r:id="rId15"/>
    <p:sldId id="669" r:id="rId16"/>
    <p:sldId id="636" r:id="rId17"/>
    <p:sldId id="567" r:id="rId18"/>
    <p:sldId id="673" r:id="rId19"/>
    <p:sldId id="582" r:id="rId20"/>
    <p:sldId id="5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2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80" d="100"/>
          <a:sy n="80" d="100"/>
        </p:scale>
        <p:origin x="378" y="90"/>
      </p:cViewPr>
      <p:guideLst/>
    </p:cSldViewPr>
  </p:slideViewPr>
  <p:outlineViewPr>
    <p:cViewPr>
      <p:scale>
        <a:sx n="33" d="100"/>
        <a:sy n="33" d="100"/>
      </p:scale>
      <p:origin x="0" y="-2598"/>
    </p:cViewPr>
  </p:outlineViewPr>
  <p:notesTextViewPr>
    <p:cViewPr>
      <p:scale>
        <a:sx n="1" d="1"/>
        <a:sy n="1" d="1"/>
      </p:scale>
      <p:origin x="0" y="0"/>
    </p:cViewPr>
  </p:notesTextViewPr>
  <p:sorterViewPr>
    <p:cViewPr>
      <p:scale>
        <a:sx n="100" d="100"/>
        <a:sy n="100" d="100"/>
      </p:scale>
      <p:origin x="0" y="-2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E514B608-1A43-4F01-BC39-35CBFF3FCD92}" type="presOf" srcId="{399ACE2F-90C5-48B1-9E65-700A32562848}" destId="{9815588C-16D0-4475-B64C-847FC87C8C32}" srcOrd="3" destOrd="0" presId="urn:microsoft.com/office/officeart/2005/8/layout/gear1#1"/>
    <dgm:cxn modelId="{134F420E-AF9E-4DCC-B90E-DA325B528363}" type="presOf" srcId="{188C389E-9423-41DE-9C5E-D4A7E95C7E62}" destId="{6DF3A3A0-5919-4E69-80DD-61760D6340A0}"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6DCA353-0E07-4685-A17E-384EC95548A4}" type="presOf" srcId="{DACAB5BA-B8B4-4D66-8B11-1D02259E020B}" destId="{8BC64EA7-2794-42B6-96C9-F39A52CB985A}" srcOrd="2" destOrd="0" presId="urn:microsoft.com/office/officeart/2005/8/layout/gear1#1"/>
    <dgm:cxn modelId="{55FB9358-B815-4597-AE1F-419064582648}" type="presOf" srcId="{399ACE2F-90C5-48B1-9E65-700A32562848}" destId="{23DC08E4-3725-4448-BFFF-1CCEA2F2987E}" srcOrd="1" destOrd="0" presId="urn:microsoft.com/office/officeart/2005/8/layout/gear1#1"/>
    <dgm:cxn modelId="{C775E28C-11C8-484E-AEE1-60CC9EB2E91A}" type="presOf" srcId="{23718C41-0A1F-40BF-86BE-8A5476EC271E}" destId="{398423B3-DD54-4226-99D7-017EFC1488DF}" srcOrd="0" destOrd="0" presId="urn:microsoft.com/office/officeart/2005/8/layout/gear1#1"/>
    <dgm:cxn modelId="{6AFE6390-7261-4883-9F92-0892828180A4}" type="presOf" srcId="{663C1E13-76F9-4B70-A2F2-CA23180743CE}" destId="{93300324-D62F-4E58-B882-734182BDB462}" srcOrd="0" destOrd="0" presId="urn:microsoft.com/office/officeart/2005/8/layout/gear1#1"/>
    <dgm:cxn modelId="{690D809A-0C22-4449-A2EA-26B9568F39AB}" type="presOf" srcId="{F9CEBA05-2F10-437E-89B2-54F4D9FAF478}" destId="{5ED88519-AC6C-4AA3-B76D-812B93A167E4}" srcOrd="0" destOrd="0" presId="urn:microsoft.com/office/officeart/2005/8/layout/gear1#1"/>
    <dgm:cxn modelId="{921042AD-9809-474A-9709-45A325F664D6}" type="presOf" srcId="{DACAB5BA-B8B4-4D66-8B11-1D02259E020B}" destId="{B6B6B41B-120B-4968-AB6A-FC6E7C8EF3C0}" srcOrd="1" destOrd="0" presId="urn:microsoft.com/office/officeart/2005/8/layout/gear1#1"/>
    <dgm:cxn modelId="{EB0EA3B1-350C-4E5D-94F4-CF183BF2B8C9}"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639213CB-EC6B-402D-9526-8F347295E121}" type="presOf" srcId="{DA82EADB-2721-42A0-95EA-F9B5521A38A6}" destId="{A09CEA93-9338-4361-A5E6-CF85B6019F5A}" srcOrd="0" destOrd="0" presId="urn:microsoft.com/office/officeart/2005/8/layout/gear1#1"/>
    <dgm:cxn modelId="{56CB5FD0-5DF1-43A4-BD5F-DD2B31CB6951}" type="presOf" srcId="{DACAB5BA-B8B4-4D66-8B11-1D02259E020B}" destId="{87622A90-D0D8-4EA3-BC0D-D537801AF2B1}" srcOrd="0" destOrd="0" presId="urn:microsoft.com/office/officeart/2005/8/layout/gear1#1"/>
    <dgm:cxn modelId="{3D1521D3-571D-4A2A-989E-30559A2F8492}" type="presOf" srcId="{663C1E13-76F9-4B70-A2F2-CA23180743CE}" destId="{B9330EE9-43E4-4FD4-8144-E92B1DD0FCDF}" srcOrd="1" destOrd="0" presId="urn:microsoft.com/office/officeart/2005/8/layout/gear1#1"/>
    <dgm:cxn modelId="{E7776CD8-4397-43B1-97CE-42D375769CED}" type="presOf" srcId="{399ACE2F-90C5-48B1-9E65-700A32562848}" destId="{59EDF28D-6C67-49D0-B5A1-DE5C3CBA2292}" srcOrd="0" destOrd="0" presId="urn:microsoft.com/office/officeart/2005/8/layout/gear1#1"/>
    <dgm:cxn modelId="{6C5009F8-821F-408F-890B-D5CB475936D5}" type="presOf" srcId="{663C1E13-76F9-4B70-A2F2-CA23180743CE}" destId="{4822A78E-EAEC-401F-941A-3A84E13E2357}" srcOrd="2" destOrd="0" presId="urn:microsoft.com/office/officeart/2005/8/layout/gear1#1"/>
    <dgm:cxn modelId="{E4371373-4852-4359-8799-E40B868EEC1A}" type="presParOf" srcId="{5ED88519-AC6C-4AA3-B76D-812B93A167E4}" destId="{87622A90-D0D8-4EA3-BC0D-D537801AF2B1}" srcOrd="0" destOrd="0" presId="urn:microsoft.com/office/officeart/2005/8/layout/gear1#1"/>
    <dgm:cxn modelId="{6FDB978D-BCF4-4323-B4B3-A0F51651AB3B}" type="presParOf" srcId="{5ED88519-AC6C-4AA3-B76D-812B93A167E4}" destId="{B6B6B41B-120B-4968-AB6A-FC6E7C8EF3C0}" srcOrd="1" destOrd="0" presId="urn:microsoft.com/office/officeart/2005/8/layout/gear1#1"/>
    <dgm:cxn modelId="{919DD3EE-2E1F-4BE7-B8A8-83A5C432BB8A}" type="presParOf" srcId="{5ED88519-AC6C-4AA3-B76D-812B93A167E4}" destId="{8BC64EA7-2794-42B6-96C9-F39A52CB985A}" srcOrd="2" destOrd="0" presId="urn:microsoft.com/office/officeart/2005/8/layout/gear1#1"/>
    <dgm:cxn modelId="{647802D0-F03B-46F9-9FDE-104D7A719919}" type="presParOf" srcId="{5ED88519-AC6C-4AA3-B76D-812B93A167E4}" destId="{93300324-D62F-4E58-B882-734182BDB462}" srcOrd="3" destOrd="0" presId="urn:microsoft.com/office/officeart/2005/8/layout/gear1#1"/>
    <dgm:cxn modelId="{B030E28D-63BE-4D8F-A7B8-8452CD9A3AC3}" type="presParOf" srcId="{5ED88519-AC6C-4AA3-B76D-812B93A167E4}" destId="{B9330EE9-43E4-4FD4-8144-E92B1DD0FCDF}" srcOrd="4" destOrd="0" presId="urn:microsoft.com/office/officeart/2005/8/layout/gear1#1"/>
    <dgm:cxn modelId="{72931D25-80D8-4F67-BFF1-40154819D512}" type="presParOf" srcId="{5ED88519-AC6C-4AA3-B76D-812B93A167E4}" destId="{4822A78E-EAEC-401F-941A-3A84E13E2357}" srcOrd="5" destOrd="0" presId="urn:microsoft.com/office/officeart/2005/8/layout/gear1#1"/>
    <dgm:cxn modelId="{F229087B-9125-4924-B0E9-49F969B61883}" type="presParOf" srcId="{5ED88519-AC6C-4AA3-B76D-812B93A167E4}" destId="{59EDF28D-6C67-49D0-B5A1-DE5C3CBA2292}" srcOrd="6" destOrd="0" presId="urn:microsoft.com/office/officeart/2005/8/layout/gear1#1"/>
    <dgm:cxn modelId="{512387B7-9C7A-4F41-BBC9-8B9BA67D3294}" type="presParOf" srcId="{5ED88519-AC6C-4AA3-B76D-812B93A167E4}" destId="{23DC08E4-3725-4448-BFFF-1CCEA2F2987E}" srcOrd="7" destOrd="0" presId="urn:microsoft.com/office/officeart/2005/8/layout/gear1#1"/>
    <dgm:cxn modelId="{AC2017B4-4323-4A5F-8621-0C9A58F7200F}" type="presParOf" srcId="{5ED88519-AC6C-4AA3-B76D-812B93A167E4}" destId="{7D3EFDB4-E5D1-439A-86D8-1FCF80D959BA}" srcOrd="8" destOrd="0" presId="urn:microsoft.com/office/officeart/2005/8/layout/gear1#1"/>
    <dgm:cxn modelId="{63CEBE68-41E1-4FA6-80C1-A8045CE157E9}" type="presParOf" srcId="{5ED88519-AC6C-4AA3-B76D-812B93A167E4}" destId="{9815588C-16D0-4475-B64C-847FC87C8C32}" srcOrd="9" destOrd="0" presId="urn:microsoft.com/office/officeart/2005/8/layout/gear1#1"/>
    <dgm:cxn modelId="{C455AD38-DB3D-492B-B4C0-D16CF2C6B83A}" type="presParOf" srcId="{5ED88519-AC6C-4AA3-B76D-812B93A167E4}" destId="{398423B3-DD54-4226-99D7-017EFC1488DF}" srcOrd="10" destOrd="0" presId="urn:microsoft.com/office/officeart/2005/8/layout/gear1#1"/>
    <dgm:cxn modelId="{0A28EB82-775C-45DB-8965-D056969F2866}" type="presParOf" srcId="{5ED88519-AC6C-4AA3-B76D-812B93A167E4}" destId="{6DF3A3A0-5919-4E69-80DD-61760D6340A0}" srcOrd="11" destOrd="0" presId="urn:microsoft.com/office/officeart/2005/8/layout/gear1#1"/>
    <dgm:cxn modelId="{C5CB09D3-FC3A-49A1-8249-D562C801FB08}"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8DA0A-811A-481F-9C6B-DD9E61E6FA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C14B4D8-4207-4A9A-9DB7-CD71C687E146}">
      <dgm:prSet custT="1"/>
      <dgm:spPr>
        <a:noFill/>
        <a:ln>
          <a:noFill/>
        </a:ln>
      </dgm:spPr>
      <dgm:t>
        <a:bodyPr/>
        <a:lstStyle/>
        <a:p>
          <a:r>
            <a:rPr lang="en-US" sz="2800" dirty="0"/>
            <a:t>At the end of one hour lecture 1</a:t>
          </a:r>
          <a:r>
            <a:rPr lang="en-US" sz="2800" baseline="30000" dirty="0"/>
            <a:t>st</a:t>
          </a:r>
          <a:r>
            <a:rPr lang="en-US" sz="2800" dirty="0"/>
            <a:t> year students should be able to:</a:t>
          </a:r>
        </a:p>
      </dgm:t>
    </dgm:pt>
    <dgm:pt modelId="{2C3ED4B1-43F2-470A-B9EE-7BB9A3EC6483}" type="parTrans" cxnId="{23C36633-9BF5-4C21-9BF9-22FCF1B21F67}">
      <dgm:prSet/>
      <dgm:spPr/>
      <dgm:t>
        <a:bodyPr/>
        <a:lstStyle/>
        <a:p>
          <a:endParaRPr lang="en-US"/>
        </a:p>
      </dgm:t>
    </dgm:pt>
    <dgm:pt modelId="{3655BDBF-FC98-4BA4-93FE-BA3CFC0D4B50}" type="sibTrans" cxnId="{23C36633-9BF5-4C21-9BF9-22FCF1B21F67}">
      <dgm:prSet/>
      <dgm:spPr/>
      <dgm:t>
        <a:bodyPr/>
        <a:lstStyle/>
        <a:p>
          <a:endParaRPr lang="en-US"/>
        </a:p>
      </dgm:t>
    </dgm:pt>
    <dgm:pt modelId="{0F589E17-91ED-4F4C-B65F-9A1F27F2C136}">
      <dgm:prSet/>
      <dgm:spPr/>
      <dgm:t>
        <a:bodyPr/>
        <a:lstStyle/>
        <a:p>
          <a:r>
            <a:rPr lang="en-US" dirty="0"/>
            <a:t>Describe the general histological structure of heart</a:t>
          </a:r>
        </a:p>
      </dgm:t>
    </dgm:pt>
    <dgm:pt modelId="{46D7FACD-BDC5-4D7F-867F-02BADBF51486}" type="parTrans" cxnId="{3973198C-FF79-4677-98EE-D5D3D8182286}">
      <dgm:prSet/>
      <dgm:spPr/>
      <dgm:t>
        <a:bodyPr/>
        <a:lstStyle/>
        <a:p>
          <a:endParaRPr lang="en-US"/>
        </a:p>
      </dgm:t>
    </dgm:pt>
    <dgm:pt modelId="{4CBAC3AA-686E-49BA-A35D-8B78FAE56CDD}" type="sibTrans" cxnId="{3973198C-FF79-4677-98EE-D5D3D8182286}">
      <dgm:prSet/>
      <dgm:spPr/>
      <dgm:t>
        <a:bodyPr/>
        <a:lstStyle/>
        <a:p>
          <a:endParaRPr lang="en-US"/>
        </a:p>
      </dgm:t>
    </dgm:pt>
    <dgm:pt modelId="{00DF0F1F-DC6A-48F8-903A-0B7BCDE74EE0}">
      <dgm:prSet/>
      <dgm:spPr/>
      <dgm:t>
        <a:bodyPr/>
        <a:lstStyle/>
        <a:p>
          <a:r>
            <a:rPr lang="en-US" dirty="0"/>
            <a:t>Tabulate histological differences between veins and lymphatics</a:t>
          </a:r>
        </a:p>
      </dgm:t>
    </dgm:pt>
    <dgm:pt modelId="{8FD9AF6C-AE53-458E-AE66-5F9B03B686E9}" type="parTrans" cxnId="{B9DF6F64-BDA0-4767-AF0D-F815B22A0507}">
      <dgm:prSet/>
      <dgm:spPr/>
      <dgm:t>
        <a:bodyPr/>
        <a:lstStyle/>
        <a:p>
          <a:endParaRPr lang="en-US"/>
        </a:p>
      </dgm:t>
    </dgm:pt>
    <dgm:pt modelId="{3E545E1F-97A3-40FF-B2CC-9CE016D1F78A}" type="sibTrans" cxnId="{B9DF6F64-BDA0-4767-AF0D-F815B22A0507}">
      <dgm:prSet/>
      <dgm:spPr/>
      <dgm:t>
        <a:bodyPr/>
        <a:lstStyle/>
        <a:p>
          <a:endParaRPr lang="en-US"/>
        </a:p>
      </dgm:t>
    </dgm:pt>
    <dgm:pt modelId="{D5469606-F664-4F8A-93B7-2577058B0DAD}">
      <dgm:prSet/>
      <dgm:spPr/>
      <dgm:t>
        <a:bodyPr/>
        <a:lstStyle/>
        <a:p>
          <a:r>
            <a:rPr lang="en-US" dirty="0"/>
            <a:t>Correlate clinical aspects </a:t>
          </a:r>
        </a:p>
      </dgm:t>
    </dgm:pt>
    <dgm:pt modelId="{6194249E-01F2-48F5-9382-395BC51FB5B2}" type="parTrans" cxnId="{6489A7FF-7BA6-4104-8C62-7311268F0978}">
      <dgm:prSet/>
      <dgm:spPr/>
      <dgm:t>
        <a:bodyPr/>
        <a:lstStyle/>
        <a:p>
          <a:endParaRPr lang="en-US"/>
        </a:p>
      </dgm:t>
    </dgm:pt>
    <dgm:pt modelId="{E2CE58C8-3646-47DB-A4A9-1ACC4689F8DD}" type="sibTrans" cxnId="{6489A7FF-7BA6-4104-8C62-7311268F0978}">
      <dgm:prSet/>
      <dgm:spPr/>
      <dgm:t>
        <a:bodyPr/>
        <a:lstStyle/>
        <a:p>
          <a:endParaRPr lang="en-US"/>
        </a:p>
      </dgm:t>
    </dgm:pt>
    <dgm:pt modelId="{93F0F75E-AC1C-4523-9C49-FC30AB0E028E}">
      <dgm:prSet/>
      <dgm:spPr/>
      <dgm:t>
        <a:bodyPr/>
        <a:lstStyle/>
        <a:p>
          <a:r>
            <a:rPr lang="en-US" dirty="0"/>
            <a:t>Read a research article</a:t>
          </a:r>
        </a:p>
      </dgm:t>
    </dgm:pt>
    <dgm:pt modelId="{8B0C870F-2436-4A79-95B9-44479B7D18C2}" type="parTrans" cxnId="{EB059392-2D1B-484B-89C9-86CCB25E0682}">
      <dgm:prSet/>
      <dgm:spPr/>
      <dgm:t>
        <a:bodyPr/>
        <a:lstStyle/>
        <a:p>
          <a:endParaRPr lang="en-US"/>
        </a:p>
      </dgm:t>
    </dgm:pt>
    <dgm:pt modelId="{6831AEF8-1A26-47C7-BFC3-AEBF19228DEB}" type="sibTrans" cxnId="{EB059392-2D1B-484B-89C9-86CCB25E0682}">
      <dgm:prSet/>
      <dgm:spPr/>
      <dgm:t>
        <a:bodyPr/>
        <a:lstStyle/>
        <a:p>
          <a:endParaRPr lang="en-US"/>
        </a:p>
      </dgm:t>
    </dgm:pt>
    <dgm:pt modelId="{11C4B71D-2A4E-4A1C-AE93-DB0CD4A45D03}">
      <dgm:prSet/>
      <dgm:spPr/>
      <dgm:t>
        <a:bodyPr/>
        <a:lstStyle/>
        <a:p>
          <a:r>
            <a:rPr lang="en-US"/>
            <a:t>Use digital library</a:t>
          </a:r>
        </a:p>
      </dgm:t>
    </dgm:pt>
    <dgm:pt modelId="{29DA8A86-81B5-4AFA-8472-7182B40CE295}" type="parTrans" cxnId="{75873ABD-F83A-42C0-B40B-80DD89B685F3}">
      <dgm:prSet/>
      <dgm:spPr/>
      <dgm:t>
        <a:bodyPr/>
        <a:lstStyle/>
        <a:p>
          <a:endParaRPr lang="en-US"/>
        </a:p>
      </dgm:t>
    </dgm:pt>
    <dgm:pt modelId="{0065D6F8-CBE8-4308-9C77-8F7B7A9E2069}" type="sibTrans" cxnId="{75873ABD-F83A-42C0-B40B-80DD89B685F3}">
      <dgm:prSet/>
      <dgm:spPr/>
      <dgm:t>
        <a:bodyPr/>
        <a:lstStyle/>
        <a:p>
          <a:endParaRPr lang="en-US"/>
        </a:p>
      </dgm:t>
    </dgm:pt>
    <dgm:pt modelId="{311730E1-7755-4C4D-B39E-CB72271AF774}">
      <dgm:prSet/>
      <dgm:spPr/>
      <dgm:t>
        <a:bodyPr/>
        <a:lstStyle/>
        <a:p>
          <a:r>
            <a:rPr lang="en-US" dirty="0"/>
            <a:t>Describe the general histological structure of lymphatics</a:t>
          </a:r>
        </a:p>
      </dgm:t>
    </dgm:pt>
    <dgm:pt modelId="{31056A44-6B72-4F49-B62B-EFF2383D751D}" type="parTrans" cxnId="{D8587D84-27F3-41D2-AA83-648A26E48437}">
      <dgm:prSet/>
      <dgm:spPr/>
      <dgm:t>
        <a:bodyPr/>
        <a:lstStyle/>
        <a:p>
          <a:endParaRPr lang="en-US"/>
        </a:p>
      </dgm:t>
    </dgm:pt>
    <dgm:pt modelId="{F5003B36-68CC-4A0B-BA1C-C3FC56DBD4A7}" type="sibTrans" cxnId="{D8587D84-27F3-41D2-AA83-648A26E48437}">
      <dgm:prSet/>
      <dgm:spPr/>
      <dgm:t>
        <a:bodyPr/>
        <a:lstStyle/>
        <a:p>
          <a:endParaRPr lang="en-US"/>
        </a:p>
      </dgm:t>
    </dgm:pt>
    <dgm:pt modelId="{F34DDA90-63D7-4EED-AE01-C67019BF3BE5}" type="pres">
      <dgm:prSet presAssocID="{1328DA0A-811A-481F-9C6B-DD9E61E6FA07}" presName="linear" presStyleCnt="0">
        <dgm:presLayoutVars>
          <dgm:animLvl val="lvl"/>
          <dgm:resizeHandles val="exact"/>
        </dgm:presLayoutVars>
      </dgm:prSet>
      <dgm:spPr/>
    </dgm:pt>
    <dgm:pt modelId="{8F1C9472-B644-4660-BC53-CAFBDD9E771E}" type="pres">
      <dgm:prSet presAssocID="{2C14B4D8-4207-4A9A-9DB7-CD71C687E146}" presName="parentText" presStyleLbl="node1" presStyleIdx="0" presStyleCnt="1">
        <dgm:presLayoutVars>
          <dgm:chMax val="0"/>
          <dgm:bulletEnabled val="1"/>
        </dgm:presLayoutVars>
      </dgm:prSet>
      <dgm:spPr/>
    </dgm:pt>
    <dgm:pt modelId="{1EE2E886-05D1-48AD-B96D-E2B9ECE41922}" type="pres">
      <dgm:prSet presAssocID="{2C14B4D8-4207-4A9A-9DB7-CD71C687E146}" presName="childText" presStyleLbl="revTx" presStyleIdx="0" presStyleCnt="1">
        <dgm:presLayoutVars>
          <dgm:bulletEnabled val="1"/>
        </dgm:presLayoutVars>
      </dgm:prSet>
      <dgm:spPr/>
    </dgm:pt>
  </dgm:ptLst>
  <dgm:cxnLst>
    <dgm:cxn modelId="{F4989F08-9F09-4059-BAA9-341B29398472}" type="presOf" srcId="{93F0F75E-AC1C-4523-9C49-FC30AB0E028E}" destId="{1EE2E886-05D1-48AD-B96D-E2B9ECE41922}" srcOrd="0" destOrd="4" presId="urn:microsoft.com/office/officeart/2005/8/layout/vList2"/>
    <dgm:cxn modelId="{76E3FC0E-EE3B-4150-BC70-78855EB4EFAE}" type="presOf" srcId="{311730E1-7755-4C4D-B39E-CB72271AF774}" destId="{1EE2E886-05D1-48AD-B96D-E2B9ECE41922}" srcOrd="0" destOrd="1" presId="urn:microsoft.com/office/officeart/2005/8/layout/vList2"/>
    <dgm:cxn modelId="{23C36633-9BF5-4C21-9BF9-22FCF1B21F67}" srcId="{1328DA0A-811A-481F-9C6B-DD9E61E6FA07}" destId="{2C14B4D8-4207-4A9A-9DB7-CD71C687E146}" srcOrd="0" destOrd="0" parTransId="{2C3ED4B1-43F2-470A-B9EE-7BB9A3EC6483}" sibTransId="{3655BDBF-FC98-4BA4-93FE-BA3CFC0D4B50}"/>
    <dgm:cxn modelId="{62B47161-18BE-4A76-ADFB-99F558D27C01}" type="presOf" srcId="{2C14B4D8-4207-4A9A-9DB7-CD71C687E146}" destId="{8F1C9472-B644-4660-BC53-CAFBDD9E771E}" srcOrd="0" destOrd="0" presId="urn:microsoft.com/office/officeart/2005/8/layout/vList2"/>
    <dgm:cxn modelId="{B9DF6F64-BDA0-4767-AF0D-F815B22A0507}" srcId="{2C14B4D8-4207-4A9A-9DB7-CD71C687E146}" destId="{00DF0F1F-DC6A-48F8-903A-0B7BCDE74EE0}" srcOrd="2" destOrd="0" parTransId="{8FD9AF6C-AE53-458E-AE66-5F9B03B686E9}" sibTransId="{3E545E1F-97A3-40FF-B2CC-9CE016D1F78A}"/>
    <dgm:cxn modelId="{2E8F1951-32CA-4455-8DED-6FD64017C494}" type="presOf" srcId="{0F589E17-91ED-4F4C-B65F-9A1F27F2C136}" destId="{1EE2E886-05D1-48AD-B96D-E2B9ECE41922}" srcOrd="0" destOrd="0" presId="urn:microsoft.com/office/officeart/2005/8/layout/vList2"/>
    <dgm:cxn modelId="{D8587D84-27F3-41D2-AA83-648A26E48437}" srcId="{2C14B4D8-4207-4A9A-9DB7-CD71C687E146}" destId="{311730E1-7755-4C4D-B39E-CB72271AF774}" srcOrd="1" destOrd="0" parTransId="{31056A44-6B72-4F49-B62B-EFF2383D751D}" sibTransId="{F5003B36-68CC-4A0B-BA1C-C3FC56DBD4A7}"/>
    <dgm:cxn modelId="{3973198C-FF79-4677-98EE-D5D3D8182286}" srcId="{2C14B4D8-4207-4A9A-9DB7-CD71C687E146}" destId="{0F589E17-91ED-4F4C-B65F-9A1F27F2C136}" srcOrd="0" destOrd="0" parTransId="{46D7FACD-BDC5-4D7F-867F-02BADBF51486}" sibTransId="{4CBAC3AA-686E-49BA-A35D-8B78FAE56CDD}"/>
    <dgm:cxn modelId="{EB059392-2D1B-484B-89C9-86CCB25E0682}" srcId="{2C14B4D8-4207-4A9A-9DB7-CD71C687E146}" destId="{93F0F75E-AC1C-4523-9C49-FC30AB0E028E}" srcOrd="4" destOrd="0" parTransId="{8B0C870F-2436-4A79-95B9-44479B7D18C2}" sibTransId="{6831AEF8-1A26-47C7-BFC3-AEBF19228DEB}"/>
    <dgm:cxn modelId="{425975BB-4DFC-4841-BC80-EBD0EC067A05}" type="presOf" srcId="{1328DA0A-811A-481F-9C6B-DD9E61E6FA07}" destId="{F34DDA90-63D7-4EED-AE01-C67019BF3BE5}" srcOrd="0" destOrd="0" presId="urn:microsoft.com/office/officeart/2005/8/layout/vList2"/>
    <dgm:cxn modelId="{75873ABD-F83A-42C0-B40B-80DD89B685F3}" srcId="{2C14B4D8-4207-4A9A-9DB7-CD71C687E146}" destId="{11C4B71D-2A4E-4A1C-AE93-DB0CD4A45D03}" srcOrd="5" destOrd="0" parTransId="{29DA8A86-81B5-4AFA-8472-7182B40CE295}" sibTransId="{0065D6F8-CBE8-4308-9C77-8F7B7A9E2069}"/>
    <dgm:cxn modelId="{10CF5BC1-2560-48D6-AB9A-BE573F7C06EA}" type="presOf" srcId="{11C4B71D-2A4E-4A1C-AE93-DB0CD4A45D03}" destId="{1EE2E886-05D1-48AD-B96D-E2B9ECE41922}" srcOrd="0" destOrd="5" presId="urn:microsoft.com/office/officeart/2005/8/layout/vList2"/>
    <dgm:cxn modelId="{D10609D0-83A6-4CA4-9889-73190D9BBA91}" type="presOf" srcId="{00DF0F1F-DC6A-48F8-903A-0B7BCDE74EE0}" destId="{1EE2E886-05D1-48AD-B96D-E2B9ECE41922}" srcOrd="0" destOrd="2" presId="urn:microsoft.com/office/officeart/2005/8/layout/vList2"/>
    <dgm:cxn modelId="{030DE9D1-BA9D-443F-8BD9-9C3401C85C46}" type="presOf" srcId="{D5469606-F664-4F8A-93B7-2577058B0DAD}" destId="{1EE2E886-05D1-48AD-B96D-E2B9ECE41922}" srcOrd="0" destOrd="3" presId="urn:microsoft.com/office/officeart/2005/8/layout/vList2"/>
    <dgm:cxn modelId="{6489A7FF-7BA6-4104-8C62-7311268F0978}" srcId="{2C14B4D8-4207-4A9A-9DB7-CD71C687E146}" destId="{D5469606-F664-4F8A-93B7-2577058B0DAD}" srcOrd="3" destOrd="0" parTransId="{6194249E-01F2-48F5-9382-395BC51FB5B2}" sibTransId="{E2CE58C8-3646-47DB-A4A9-1ACC4689F8DD}"/>
    <dgm:cxn modelId="{D4AB436A-33A4-4A84-BD3E-94DEE52DF744}" type="presParOf" srcId="{F34DDA90-63D7-4EED-AE01-C67019BF3BE5}" destId="{8F1C9472-B644-4660-BC53-CAFBDD9E771E}" srcOrd="0" destOrd="0" presId="urn:microsoft.com/office/officeart/2005/8/layout/vList2"/>
    <dgm:cxn modelId="{A037E6A8-964E-4E92-B561-0079AAED2B3A}" type="presParOf" srcId="{F34DDA90-63D7-4EED-AE01-C67019BF3BE5}" destId="{1EE2E886-05D1-48AD-B96D-E2B9ECE4192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846395" y="1391398"/>
          <a:ext cx="1037271" cy="1037271"/>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Arial Black" pitchFamily="34" charset="0"/>
            </a:rPr>
            <a:t>Wisdom</a:t>
          </a:r>
        </a:p>
      </dsp:txBody>
      <dsp:txXfrm>
        <a:off x="1054933" y="1634374"/>
        <a:ext cx="620195" cy="533178"/>
      </dsp:txXfrm>
    </dsp:sp>
    <dsp:sp modelId="{93300324-D62F-4E58-B882-734182BDB462}">
      <dsp:nvSpPr>
        <dsp:cNvPr id="0" name=""/>
        <dsp:cNvSpPr/>
      </dsp:nvSpPr>
      <dsp:spPr>
        <a:xfrm>
          <a:off x="245173" y="1148507"/>
          <a:ext cx="754379" cy="754379"/>
        </a:xfrm>
        <a:prstGeom prst="gear6">
          <a:avLst/>
        </a:prstGeom>
        <a:solidFill>
          <a:schemeClr val="accent4">
            <a:hueOff val="4900445"/>
            <a:satOff val="-20388"/>
            <a:lumOff val="48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Arial Black" pitchFamily="34" charset="0"/>
            </a:rPr>
            <a:t>Truth</a:t>
          </a:r>
          <a:r>
            <a:rPr lang="en-US" sz="700" kern="1200" dirty="0"/>
            <a:t> </a:t>
          </a:r>
        </a:p>
      </dsp:txBody>
      <dsp:txXfrm>
        <a:off x="435090" y="1339572"/>
        <a:ext cx="374545" cy="372249"/>
      </dsp:txXfrm>
    </dsp:sp>
    <dsp:sp modelId="{59EDF28D-6C67-49D0-B5A1-DE5C3CBA2292}">
      <dsp:nvSpPr>
        <dsp:cNvPr id="0" name=""/>
        <dsp:cNvSpPr/>
      </dsp:nvSpPr>
      <dsp:spPr>
        <a:xfrm rot="20700000">
          <a:off x="667702" y="628062"/>
          <a:ext cx="739138" cy="739138"/>
        </a:xfrm>
        <a:prstGeom prst="gear6">
          <a:avLst/>
        </a:prstGeom>
        <a:solidFill>
          <a:schemeClr val="accent4">
            <a:hueOff val="9800891"/>
            <a:satOff val="-40777"/>
            <a:lumOff val="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Arial Black" pitchFamily="34" charset="0"/>
            </a:rPr>
            <a:t>Servic</a:t>
          </a:r>
          <a:r>
            <a:rPr lang="en-US" sz="700" kern="1200" dirty="0">
              <a:latin typeface="Arial Black" pitchFamily="34" charset="0"/>
            </a:rPr>
            <a:t>e</a:t>
          </a:r>
          <a:r>
            <a:rPr lang="en-US" sz="700" kern="1200" dirty="0"/>
            <a:t> </a:t>
          </a:r>
        </a:p>
      </dsp:txBody>
      <dsp:txXfrm rot="-20700000">
        <a:off x="829817" y="790176"/>
        <a:ext cx="414908" cy="414908"/>
      </dsp:txXfrm>
    </dsp:sp>
    <dsp:sp modelId="{398423B3-DD54-4226-99D7-017EFC1488DF}">
      <dsp:nvSpPr>
        <dsp:cNvPr id="0" name=""/>
        <dsp:cNvSpPr/>
      </dsp:nvSpPr>
      <dsp:spPr>
        <a:xfrm>
          <a:off x="745951" y="1249747"/>
          <a:ext cx="1327708" cy="1327708"/>
        </a:xfrm>
        <a:prstGeom prst="circularArrow">
          <a:avLst>
            <a:gd name="adj1" fmla="val 4687"/>
            <a:gd name="adj2" fmla="val 299029"/>
            <a:gd name="adj3" fmla="val 2411686"/>
            <a:gd name="adj4" fmla="val 1610821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11574" y="991497"/>
          <a:ext cx="964662" cy="964662"/>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496732" y="476069"/>
          <a:ext cx="1040100" cy="1040100"/>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C9472-B644-4660-BC53-CAFBDD9E771E}">
      <dsp:nvSpPr>
        <dsp:cNvPr id="0" name=""/>
        <dsp:cNvSpPr/>
      </dsp:nvSpPr>
      <dsp:spPr>
        <a:xfrm>
          <a:off x="0" y="34568"/>
          <a:ext cx="10515600" cy="730080"/>
        </a:xfrm>
        <a:prstGeom prst="round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 the end of one hour lecture 1</a:t>
          </a:r>
          <a:r>
            <a:rPr lang="en-US" sz="2800" kern="1200" baseline="30000" dirty="0"/>
            <a:t>st</a:t>
          </a:r>
          <a:r>
            <a:rPr lang="en-US" sz="2800" kern="1200" dirty="0"/>
            <a:t> year students should be able to:</a:t>
          </a:r>
        </a:p>
      </dsp:txBody>
      <dsp:txXfrm>
        <a:off x="35640" y="70208"/>
        <a:ext cx="10444320" cy="658800"/>
      </dsp:txXfrm>
    </dsp:sp>
    <dsp:sp modelId="{1EE2E886-05D1-48AD-B96D-E2B9ECE41922}">
      <dsp:nvSpPr>
        <dsp:cNvPr id="0" name=""/>
        <dsp:cNvSpPr/>
      </dsp:nvSpPr>
      <dsp:spPr>
        <a:xfrm>
          <a:off x="0" y="764648"/>
          <a:ext cx="1051560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Describe the general histological structure of heart</a:t>
          </a:r>
        </a:p>
        <a:p>
          <a:pPr marL="285750" lvl="1" indent="-285750" algn="l" defTabSz="1333500">
            <a:lnSpc>
              <a:spcPct val="90000"/>
            </a:lnSpc>
            <a:spcBef>
              <a:spcPct val="0"/>
            </a:spcBef>
            <a:spcAft>
              <a:spcPct val="20000"/>
            </a:spcAft>
            <a:buChar char="•"/>
          </a:pPr>
          <a:r>
            <a:rPr lang="en-US" sz="3000" kern="1200" dirty="0"/>
            <a:t>Describe the general histological structure of lymphatics</a:t>
          </a:r>
        </a:p>
        <a:p>
          <a:pPr marL="285750" lvl="1" indent="-285750" algn="l" defTabSz="1333500">
            <a:lnSpc>
              <a:spcPct val="90000"/>
            </a:lnSpc>
            <a:spcBef>
              <a:spcPct val="0"/>
            </a:spcBef>
            <a:spcAft>
              <a:spcPct val="20000"/>
            </a:spcAft>
            <a:buChar char="•"/>
          </a:pPr>
          <a:r>
            <a:rPr lang="en-US" sz="3000" kern="1200" dirty="0"/>
            <a:t>Tabulate histological differences between veins and lymphatics</a:t>
          </a:r>
        </a:p>
        <a:p>
          <a:pPr marL="285750" lvl="1" indent="-285750" algn="l" defTabSz="1333500">
            <a:lnSpc>
              <a:spcPct val="90000"/>
            </a:lnSpc>
            <a:spcBef>
              <a:spcPct val="0"/>
            </a:spcBef>
            <a:spcAft>
              <a:spcPct val="20000"/>
            </a:spcAft>
            <a:buChar char="•"/>
          </a:pPr>
          <a:r>
            <a:rPr lang="en-US" sz="3000" kern="1200" dirty="0"/>
            <a:t>Correlate clinical aspects </a:t>
          </a:r>
        </a:p>
        <a:p>
          <a:pPr marL="285750" lvl="1" indent="-285750" algn="l" defTabSz="1333500">
            <a:lnSpc>
              <a:spcPct val="90000"/>
            </a:lnSpc>
            <a:spcBef>
              <a:spcPct val="0"/>
            </a:spcBef>
            <a:spcAft>
              <a:spcPct val="20000"/>
            </a:spcAft>
            <a:buChar char="•"/>
          </a:pPr>
          <a:r>
            <a:rPr lang="en-US" sz="3000" kern="1200" dirty="0"/>
            <a:t>Read a research article</a:t>
          </a:r>
        </a:p>
        <a:p>
          <a:pPr marL="285750" lvl="1" indent="-285750" algn="l" defTabSz="1333500">
            <a:lnSpc>
              <a:spcPct val="90000"/>
            </a:lnSpc>
            <a:spcBef>
              <a:spcPct val="0"/>
            </a:spcBef>
            <a:spcAft>
              <a:spcPct val="20000"/>
            </a:spcAft>
            <a:buChar char="•"/>
          </a:pPr>
          <a:r>
            <a:rPr lang="en-US" sz="3000" kern="1200"/>
            <a:t>Use digital library</a:t>
          </a:r>
        </a:p>
      </dsp:txBody>
      <dsp:txXfrm>
        <a:off x="0" y="764648"/>
        <a:ext cx="10515600" cy="3552120"/>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23-09-14T16:16:35.739"/>
    </inkml:context>
    <inkml:brush xml:id="br0">
      <inkml:brushProperty name="width" value="0.05292" units="cm"/>
      <inkml:brushProperty name="height" value="0.05292" units="cm"/>
    </inkml:brush>
  </inkml:definitions>
  <inkml:trace contextRef="#ctx0" brushRef="#br0">19968 12328 0,'0'0'0,"0"0"0,74-74 16,-74 74 0,-49 0-1,24 0 1,0 0 0,25 0-1,-25-25 1,50 25-16,-25-25 15,0 25 1,0 0 0,0 0-1,0 0 1,0 0 0,0 0-16,-25 0 15,25-25 1,-25 25-1,25 0 1,-24 0 0,24 0-1,-25 0 1,0 0-16,-25-25 16,1 25-1,-1 0 1,1 0-1,-1 0 1,0-25 0,25 25-1,1 0-15,-1 0 16,0 0 0,25 0-1,-25 0 1,0 0-1,25 0 1,-24 0 0,-1 0-16,0 0 15,0 0 1,0 0 0,25 0-1,-24 0 1,-1 0-1,0 25 1,0-25-16,0 0 16,25 0-1,-24 0 1,-1 25 0,0-25-1,25 0 1,-25 0-16,0 25 15,1-25 1,-1 25 0,0-25-1,0 25 1,0-25 0,25 24-1,-24-24-15,24 0 16,0 0-1,-25 25 1,0-25 0,25 0-1,0 0 1,-25 0 0,25 0-16,0 0 15,0 0 1,0 0-1,0 0 1,0 0 0,-25 25-1,25-25 1,0 0-16,0 25 16,-24-25-1,24 0 1,0 25-1,0-25 1,0 24 0,-25 1-1,25-25-15,0 0 16,0 0 0,0 25-1,0-25 1,0 25-1,0 0 1,0-1 0,0-24-16,0 0 15,0 25 1,0 0 0,25-25-1,-25 25 1,0 0-1,0-25 1,0 24-16,24-24 16,-24 25-1,25 0 1,-25 0 0,25-25-1,-25 49 1,50-49-1,-26 25-15,1 0 16,0-25 0,0 25-1,-25 0 1,25-1 0,-1 1-1,26 0 1,-25 0-16,0 0 15,-1-1 1,-24-24 0,25 0-1,-25 0 1,0 25 0,25-25-16,-25 25 15,25-25 1,-25 25-1,0 0 1,25-25 0,-1 24-1,1 26 1,0-50-16,-25 25 16,50 0-1,-26-25 1,-24 0-1,50 25 1,-50-25 0,25 0-1,0 24-15,-1-24 16,1 25 0,0-25-1,-25 0 1,0 25-1,0-25 1,0 0 0,0 0-16,0 0 15,25 0 1,-25 0 0,0 0-1,0 0 1,25 25-1,0-25 1,-25 0-16,0 0 16,24 0-1,-24 0 1,25 0 0,-25 25-1,25-25 1,-25 0-1,0 0-15,0 0 16,0 0 0,0 0-1,0 0 1,25 0 0,-25 0-1,0 0 1,0 0-16,0 0 15,0 0 1,0 24 0,25-24-1,-25 0 1</inkml:trace>
  <inkml:trace contextRef="#ctx0" brushRef="#br0" timeOffset="5806.365">9525 10666 0,'-99'-50'0,"24"26"15,-24-1 1,50 25-1,-1 0 1,25 0 0,50 0-1,-25 0 1,-25-25-16,-24 75 16,-1-1-1,50-24 1,0-25-1,0 0 1,0 25 0,0 0-1,0-1-15,25 1 16,-25 25 0,25-25-1,-25-1 1,0 1-1,24 0 1,1-25-16,-25 0 16,25 25-1,-25-25 1,25 0 0,0-25-1,-1 25 1,-24 0-1,25-25-15,-25 0 16,0 25 0,25-24-1,-25 24 1,25-25 0,0-25-1,-25 25 1,0 1-16,0-1 15,0 0 1,0 0 0,-25 0-1,25 1 1,0 24 0,0-25-1,-25 25-15,25 0 16</inkml:trace>
  <inkml:trace contextRef="#ctx0" brushRef="#br0" timeOffset="6627.736">9054 11063 0,'0'0'0,"74"-25"15,-24 25 1,-75-25 0,50 0-1,-50 25 1,25 25-1,-25 0-15,25 0 16,-25 0 0,25-25-1,0 24 1,0-24 0,0 0-1,0 25 1,0 0-16,25 0 15,-25-25 1,25 25 0,0-25-1,0 0 1,-1-25 0,1 0-16,0-25 15,0 26 1,0-26-1,-25 25 1,0 0 0,0 1-1,0-1-15</inkml:trace>
  <inkml:trace contextRef="#ctx0" brushRef="#br0" timeOffset="8505.874">10071 9351 0,'-100'25'16,"1"-50"-1,-50 25 1,125 0 0,-26 75-1,50-26-15,-50-24 16,1 0 0,-1 49-1,50 1 1,25-26-1,0 1 1,0-50 0,-25 0-16,49 0 15,1-25 1,24 0 0,-24 1-1,-1-1 1,-24-25-1,0 25 1,-25-24-16,0 24 16,0 0-1,0 25 1</inkml:trace>
  <inkml:trace contextRef="#ctx0" brushRef="#br0" timeOffset="11588.797">16272 5482 0,'0'0'15,"0"0"1,0 0 0,0 0-1,0 0 1,-75 74-16,75-74 15,50 0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23-09-14T16:16:35.739"/>
    </inkml:context>
    <inkml:brush xml:id="br0">
      <inkml:brushProperty name="width" value="0.05292" units="cm"/>
      <inkml:brushProperty name="height" value="0.05292" units="cm"/>
    </inkml:brush>
  </inkml:definitions>
  <inkml:trace contextRef="#ctx0" brushRef="#br0">19968 12328 0,'0'0'0,"0"0"0,74-74 16,-74 74 0,-49 0-1,24 0 1,0 0 0,25 0-1,-25-25 1,50 25-16,-25-25 15,0 25 1,0 0 0,0 0-1,0 0 1,0 0 0,0 0-16,-25 0 15,25-25 1,-25 25-1,25 0 1,-24 0 0,24 0-1,-25 0 1,0 0-16,-25-25 16,1 25-1,-1 0 1,1 0-1,-1 0 1,0-25 0,25 25-1,1 0-15,-1 0 16,0 0 0,25 0-1,-25 0 1,0 0-1,25 0 1,-24 0 0,-1 0-16,0 0 15,0 0 1,0 0 0,25 0-1,-24 0 1,-1 0-1,0 25 1,0-25-16,0 0 16,25 0-1,-24 0 1,-1 25 0,0-25-1,25 0 1,-25 0-16,0 25 15,1-25 1,-1 25 0,0-25-1,0 25 1,0-25 0,25 24-1,-24-24-15,24 0 16,0 0-1,-25 25 1,0-25 0,25 0-1,0 0 1,-25 0 0,25 0-16,0 0 15,0 0 1,0 0-1,0 0 1,0 0 0,-25 25-1,25-25 1,0 0-16,0 25 16,-24-25-1,24 0 1,0 25-1,0-25 1,0 24 0,-25 1-1,25-25-15,0 0 16,0 0 0,0 25-1,0-25 1,0 25-1,0 0 1,0-1 0,0-24-16,0 0 15,0 25 1,0 0 0,25-25-1,-25 25 1,0 0-1,0-25 1,0 24-16,24-24 16,-24 25-1,25 0 1,-25 0 0,25-25-1,-25 49 1,50-49-1,-26 25-15,1 0 16,0-25 0,0 25-1,-25 0 1,25-1 0,-1 1-1,26 0 1,-25 0-16,0 0 15,-1-1 1,-24-24 0,25 0-1,-25 0 1,0 25 0,25-25-16,-25 25 15,25-25 1,-25 25-1,0 0 1,25-25 0,-1 24-1,1 26 1,0-50-16,-25 25 16,50 0-1,-26-25 1,-24 0-1,50 25 1,-50-25 0,25 0-1,0 24-15,-1-24 16,1 25 0,0-25-1,-25 0 1,0 25-1,0-25 1,0 0 0,0 0-16,0 0 15,25 0 1,-25 0 0,0 0-1,0 0 1,25 25-1,0-25 1,-25 0-16,0 0 16,24 0-1,-24 0 1,25 0 0,-25 25-1,25-25 1,-25 0-1,0 0-15,0 0 16,0 0 0,0 0-1,0 0 1,25 0 0,-25 0-1,0 0 1,0 0-16,0 0 15,0 0 1,0 24 0,25-24-1,-25 0 1</inkml:trace>
  <inkml:trace contextRef="#ctx0" brushRef="#br0" timeOffset="5806.365">9525 10666 0,'-99'-50'0,"24"26"15,-24-1 1,50 25-1,-1 0 1,25 0 0,50 0-1,-25 0 1,-25-25-16,-24 75 16,-1-1-1,50-24 1,0-25-1,0 0 1,0 25 0,0 0-1,0-1-15,25 1 16,-25 25 0,25-25-1,-25-1 1,0 1-1,24 0 1,1-25-16,-25 0 16,25 25-1,-25-25 1,25 0 0,0-25-1,-1 25 1,-24 0-1,25-25-15,-25 0 16,0 25 0,25-24-1,-25 24 1,25-25 0,0-25-1,-25 25 1,0 1-16,0-1 15,0 0 1,0 0 0,-25 0-1,25 1 1,0 24 0,0-25-1,-25 25-15,25 0 16</inkml:trace>
  <inkml:trace contextRef="#ctx0" brushRef="#br0" timeOffset="6627.736">9054 11063 0,'0'0'0,"74"-25"15,-24 25 1,-75-25 0,50 0-1,-50 25 1,25 25-1,-25 0-15,25 0 16,-25 0 0,25-25-1,0 24 1,0-24 0,0 0-1,0 25 1,0 0-16,25 0 15,-25-25 1,25 25 0,0-25-1,0 0 1,-1-25 0,1 0-16,0-25 15,0 26 1,0-26-1,-25 25 1,0 0 0,0 1-1,0-1-15</inkml:trace>
  <inkml:trace contextRef="#ctx0" brushRef="#br0" timeOffset="8505.874">10071 9351 0,'-100'25'16,"1"-50"-1,-50 25 1,125 0 0,-26 75-1,50-26-15,-50-24 16,1 0 0,-1 49-1,50 1 1,25-26-1,0 1 1,0-50 0,-25 0-16,49 0 15,1-25 1,24 0 0,-24 1-1,-1-1 1,-24-25-1,0 25 1,-25-24-16,0 24 16,0 0-1,0 25 1</inkml:trace>
  <inkml:trace contextRef="#ctx0" brushRef="#br0" timeOffset="11588.797">16272 5482 0,'0'0'15,"0"0"1,0 0 0,0 0-1,0 0 1,-75 74-16,75-74 15,50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9B391-70E7-4610-ADCC-9ED915F6B5A7}"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0B55-0E87-4761-B106-1E5901D78BA5}" type="slidenum">
              <a:rPr lang="en-US" smtClean="0"/>
              <a:t>‹#›</a:t>
            </a:fld>
            <a:endParaRPr lang="en-US"/>
          </a:p>
        </p:txBody>
      </p:sp>
    </p:spTree>
    <p:extLst>
      <p:ext uri="{BB962C8B-B14F-4D97-AF65-F5344CB8AC3E}">
        <p14:creationId xmlns:p14="http://schemas.microsoft.com/office/powerpoint/2010/main" val="409087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4</a:t>
            </a:fld>
            <a:endParaRPr lang="en-US"/>
          </a:p>
        </p:txBody>
      </p:sp>
    </p:spTree>
    <p:extLst>
      <p:ext uri="{BB962C8B-B14F-4D97-AF65-F5344CB8AC3E}">
        <p14:creationId xmlns:p14="http://schemas.microsoft.com/office/powerpoint/2010/main" val="283948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40B55-0E87-4761-B106-1E5901D78BA5}" type="slidenum">
              <a:rPr lang="en-US" smtClean="0"/>
              <a:t>20</a:t>
            </a:fld>
            <a:endParaRPr lang="en-US"/>
          </a:p>
        </p:txBody>
      </p:sp>
    </p:spTree>
    <p:extLst>
      <p:ext uri="{BB962C8B-B14F-4D97-AF65-F5344CB8AC3E}">
        <p14:creationId xmlns:p14="http://schemas.microsoft.com/office/powerpoint/2010/main" val="64585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D47B-1035-43E0-83ED-86BE238F1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55F58-0275-4E3F-B150-4751E8F9D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23DFD6-3DD8-4539-9F8D-7BDB3CB1CED0}"/>
              </a:ext>
            </a:extLst>
          </p:cNvPr>
          <p:cNvSpPr>
            <a:spLocks noGrp="1"/>
          </p:cNvSpPr>
          <p:nvPr>
            <p:ph type="dt" sz="half" idx="10"/>
          </p:nvPr>
        </p:nvSpPr>
        <p:spPr/>
        <p:txBody>
          <a:bodyPr/>
          <a:lstStyle/>
          <a:p>
            <a:fld id="{952C11D8-ED58-43EE-8F8E-FFFB3BCA56FA}" type="datetime1">
              <a:rPr lang="en-US" smtClean="0"/>
              <a:t>4/24/2025</a:t>
            </a:fld>
            <a:endParaRPr lang="en-US"/>
          </a:p>
        </p:txBody>
      </p:sp>
      <p:sp>
        <p:nvSpPr>
          <p:cNvPr id="5" name="Footer Placeholder 4">
            <a:extLst>
              <a:ext uri="{FF2B5EF4-FFF2-40B4-BE49-F238E27FC236}">
                <a16:creationId xmlns:a16="http://schemas.microsoft.com/office/drawing/2014/main" id="{50350AD7-309F-44AE-AD30-C1358CCF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48B5A-D605-4018-86A1-781B13C479B9}"/>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6056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0973-9624-4E61-BBB3-8C9BD7DC6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B8E6F-0F90-4D38-9293-4028AA5E7D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DAA92-4093-48E1-B38F-2B360304B5AD}"/>
              </a:ext>
            </a:extLst>
          </p:cNvPr>
          <p:cNvSpPr>
            <a:spLocks noGrp="1"/>
          </p:cNvSpPr>
          <p:nvPr>
            <p:ph type="dt" sz="half" idx="10"/>
          </p:nvPr>
        </p:nvSpPr>
        <p:spPr/>
        <p:txBody>
          <a:bodyPr/>
          <a:lstStyle/>
          <a:p>
            <a:fld id="{0B234F8E-492F-4654-AE90-5419EC5B436A}" type="datetime1">
              <a:rPr lang="en-US" smtClean="0"/>
              <a:t>4/24/2025</a:t>
            </a:fld>
            <a:endParaRPr lang="en-US"/>
          </a:p>
        </p:txBody>
      </p:sp>
      <p:sp>
        <p:nvSpPr>
          <p:cNvPr id="5" name="Footer Placeholder 4">
            <a:extLst>
              <a:ext uri="{FF2B5EF4-FFF2-40B4-BE49-F238E27FC236}">
                <a16:creationId xmlns:a16="http://schemas.microsoft.com/office/drawing/2014/main" id="{A7E33564-8011-4896-B86D-58B61A494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233E7-1AA2-4432-8585-C5B2EF9EF424}"/>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165836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A10F1-097F-4847-B0F8-2D773A4154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CC741-31F2-44F5-8008-85E7D8D24D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5AEB8-5F1B-44F8-9774-1E2E77E3CFFE}"/>
              </a:ext>
            </a:extLst>
          </p:cNvPr>
          <p:cNvSpPr>
            <a:spLocks noGrp="1"/>
          </p:cNvSpPr>
          <p:nvPr>
            <p:ph type="dt" sz="half" idx="10"/>
          </p:nvPr>
        </p:nvSpPr>
        <p:spPr/>
        <p:txBody>
          <a:bodyPr/>
          <a:lstStyle/>
          <a:p>
            <a:fld id="{12479845-D4D5-4E88-AE97-A446FCF4E3E2}" type="datetime1">
              <a:rPr lang="en-US" smtClean="0"/>
              <a:t>4/24/2025</a:t>
            </a:fld>
            <a:endParaRPr lang="en-US"/>
          </a:p>
        </p:txBody>
      </p:sp>
      <p:sp>
        <p:nvSpPr>
          <p:cNvPr id="5" name="Footer Placeholder 4">
            <a:extLst>
              <a:ext uri="{FF2B5EF4-FFF2-40B4-BE49-F238E27FC236}">
                <a16:creationId xmlns:a16="http://schemas.microsoft.com/office/drawing/2014/main" id="{6E54522A-7F1C-4DAA-B4DC-3C977BF98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5DDB2-DA1F-440B-83AD-DC0902E5BDFB}"/>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3895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E70B-F8C0-4066-9C3F-9F5783EEF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A0983-71D0-46AF-BDF2-EBEB54D15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7743A-F7A0-4F72-A1C4-5A8166EB6839}"/>
              </a:ext>
            </a:extLst>
          </p:cNvPr>
          <p:cNvSpPr>
            <a:spLocks noGrp="1"/>
          </p:cNvSpPr>
          <p:nvPr>
            <p:ph type="dt" sz="half" idx="10"/>
          </p:nvPr>
        </p:nvSpPr>
        <p:spPr/>
        <p:txBody>
          <a:bodyPr/>
          <a:lstStyle/>
          <a:p>
            <a:fld id="{7F72C1DF-C20F-47C3-80FE-4738EE467BBE}" type="datetime1">
              <a:rPr lang="en-US" smtClean="0"/>
              <a:t>4/24/2025</a:t>
            </a:fld>
            <a:endParaRPr lang="en-US"/>
          </a:p>
        </p:txBody>
      </p:sp>
      <p:sp>
        <p:nvSpPr>
          <p:cNvPr id="5" name="Footer Placeholder 4">
            <a:extLst>
              <a:ext uri="{FF2B5EF4-FFF2-40B4-BE49-F238E27FC236}">
                <a16:creationId xmlns:a16="http://schemas.microsoft.com/office/drawing/2014/main" id="{D79C0A6B-E7F6-47D4-93D7-3D79E98D7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1B930-C5EC-4261-B3F1-F4CBE0AB0041}"/>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1211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2036-6B47-4AE6-8F24-8661D3F2B1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A709B7-37BE-46CC-AF4A-572D3E686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A8D749-27CB-49B6-BC16-9ACB13A20D72}"/>
              </a:ext>
            </a:extLst>
          </p:cNvPr>
          <p:cNvSpPr>
            <a:spLocks noGrp="1"/>
          </p:cNvSpPr>
          <p:nvPr>
            <p:ph type="dt" sz="half" idx="10"/>
          </p:nvPr>
        </p:nvSpPr>
        <p:spPr/>
        <p:txBody>
          <a:bodyPr/>
          <a:lstStyle/>
          <a:p>
            <a:fld id="{6F395713-5DB9-40DF-AEEB-471A68EE8C21}" type="datetime1">
              <a:rPr lang="en-US" smtClean="0"/>
              <a:t>4/24/2025</a:t>
            </a:fld>
            <a:endParaRPr lang="en-US"/>
          </a:p>
        </p:txBody>
      </p:sp>
      <p:sp>
        <p:nvSpPr>
          <p:cNvPr id="5" name="Footer Placeholder 4">
            <a:extLst>
              <a:ext uri="{FF2B5EF4-FFF2-40B4-BE49-F238E27FC236}">
                <a16:creationId xmlns:a16="http://schemas.microsoft.com/office/drawing/2014/main" id="{959C7CFE-954E-43AE-A847-F93E7E851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0C78-F7E8-4C69-A599-D19B185A2181}"/>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94758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43AA-D1E2-498A-A265-6D5189A57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9BDC1-3BC8-47E0-AA00-0567DA0D61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B69B2F-F8F7-4D54-819C-2C4CB315A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31A8DD-0FDA-442A-BE34-C7534737D207}"/>
              </a:ext>
            </a:extLst>
          </p:cNvPr>
          <p:cNvSpPr>
            <a:spLocks noGrp="1"/>
          </p:cNvSpPr>
          <p:nvPr>
            <p:ph type="dt" sz="half" idx="10"/>
          </p:nvPr>
        </p:nvSpPr>
        <p:spPr/>
        <p:txBody>
          <a:bodyPr/>
          <a:lstStyle/>
          <a:p>
            <a:fld id="{80E90C50-9CFA-4DA0-8178-F53DBB5D5BDC}" type="datetime1">
              <a:rPr lang="en-US" smtClean="0"/>
              <a:t>4/24/2025</a:t>
            </a:fld>
            <a:endParaRPr lang="en-US"/>
          </a:p>
        </p:txBody>
      </p:sp>
      <p:sp>
        <p:nvSpPr>
          <p:cNvPr id="6" name="Footer Placeholder 5">
            <a:extLst>
              <a:ext uri="{FF2B5EF4-FFF2-40B4-BE49-F238E27FC236}">
                <a16:creationId xmlns:a16="http://schemas.microsoft.com/office/drawing/2014/main" id="{D270E924-96E0-4383-A810-AE019DDC1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46A61-F407-4984-825A-12EB448F98FB}"/>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5167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1BDE-AF54-43C7-9352-571D553A25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ED2AA-81FF-477D-AC80-9B047C13C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BBE7DD-E44E-4669-A0FF-73F98EA53C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B5872-0C80-4AAB-8693-94005AF24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9B0AB9-4905-4B84-BA3D-503D6412AA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42BD6B-E7AD-447E-AF21-94EF3227EEE6}"/>
              </a:ext>
            </a:extLst>
          </p:cNvPr>
          <p:cNvSpPr>
            <a:spLocks noGrp="1"/>
          </p:cNvSpPr>
          <p:nvPr>
            <p:ph type="dt" sz="half" idx="10"/>
          </p:nvPr>
        </p:nvSpPr>
        <p:spPr/>
        <p:txBody>
          <a:bodyPr/>
          <a:lstStyle/>
          <a:p>
            <a:fld id="{014D55D8-0549-4A5B-99C6-4C5E9584EBB3}" type="datetime1">
              <a:rPr lang="en-US" smtClean="0"/>
              <a:t>4/24/2025</a:t>
            </a:fld>
            <a:endParaRPr lang="en-US"/>
          </a:p>
        </p:txBody>
      </p:sp>
      <p:sp>
        <p:nvSpPr>
          <p:cNvPr id="8" name="Footer Placeholder 7">
            <a:extLst>
              <a:ext uri="{FF2B5EF4-FFF2-40B4-BE49-F238E27FC236}">
                <a16:creationId xmlns:a16="http://schemas.microsoft.com/office/drawing/2014/main" id="{BBCDCEB4-FB54-48EC-8C19-10DA0C9C5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44376-45E9-4D15-978B-9EFFC18B5014}"/>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69266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F02A-D62C-43DF-B394-E969E432B8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D488F-DD16-4D6F-B91A-3C7B32C657C6}"/>
              </a:ext>
            </a:extLst>
          </p:cNvPr>
          <p:cNvSpPr>
            <a:spLocks noGrp="1"/>
          </p:cNvSpPr>
          <p:nvPr>
            <p:ph type="dt" sz="half" idx="10"/>
          </p:nvPr>
        </p:nvSpPr>
        <p:spPr/>
        <p:txBody>
          <a:bodyPr/>
          <a:lstStyle/>
          <a:p>
            <a:fld id="{B53B0602-7092-4504-A88A-ABF7491FE48F}" type="datetime1">
              <a:rPr lang="en-US" smtClean="0"/>
              <a:t>4/24/2025</a:t>
            </a:fld>
            <a:endParaRPr lang="en-US"/>
          </a:p>
        </p:txBody>
      </p:sp>
      <p:sp>
        <p:nvSpPr>
          <p:cNvPr id="4" name="Footer Placeholder 3">
            <a:extLst>
              <a:ext uri="{FF2B5EF4-FFF2-40B4-BE49-F238E27FC236}">
                <a16:creationId xmlns:a16="http://schemas.microsoft.com/office/drawing/2014/main" id="{774C8688-2627-428D-BBF6-B76EFEE0EF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834628-87B7-4670-9302-737EAA54C370}"/>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88974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A5E2A-441F-45B2-BCAD-3C0403AACC62}"/>
              </a:ext>
            </a:extLst>
          </p:cNvPr>
          <p:cNvSpPr>
            <a:spLocks noGrp="1"/>
          </p:cNvSpPr>
          <p:nvPr>
            <p:ph type="dt" sz="half" idx="10"/>
          </p:nvPr>
        </p:nvSpPr>
        <p:spPr/>
        <p:txBody>
          <a:bodyPr/>
          <a:lstStyle/>
          <a:p>
            <a:fld id="{A5516A3E-2A6E-4EF2-81DD-F2BF39DA99EE}" type="datetime1">
              <a:rPr lang="en-US" smtClean="0"/>
              <a:t>4/24/2025</a:t>
            </a:fld>
            <a:endParaRPr lang="en-US"/>
          </a:p>
        </p:txBody>
      </p:sp>
      <p:sp>
        <p:nvSpPr>
          <p:cNvPr id="3" name="Footer Placeholder 2">
            <a:extLst>
              <a:ext uri="{FF2B5EF4-FFF2-40B4-BE49-F238E27FC236}">
                <a16:creationId xmlns:a16="http://schemas.microsoft.com/office/drawing/2014/main" id="{31A0D6F4-C58D-4692-AEDC-5E9DBF1200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D8A1A-0776-4E02-8218-04A1152B3275}"/>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991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F572-7525-4A97-97E9-33C51BEB0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A28AC-537F-4DDD-AEA6-7283B4BD3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5AFD6A-55D1-4AFC-B305-13FCD1F78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0F730-F3EC-4D1E-B081-1E0D624E8525}"/>
              </a:ext>
            </a:extLst>
          </p:cNvPr>
          <p:cNvSpPr>
            <a:spLocks noGrp="1"/>
          </p:cNvSpPr>
          <p:nvPr>
            <p:ph type="dt" sz="half" idx="10"/>
          </p:nvPr>
        </p:nvSpPr>
        <p:spPr/>
        <p:txBody>
          <a:bodyPr/>
          <a:lstStyle/>
          <a:p>
            <a:fld id="{A15A35B3-8847-444C-8F32-A3DF1C4B8C59}" type="datetime1">
              <a:rPr lang="en-US" smtClean="0"/>
              <a:t>4/24/2025</a:t>
            </a:fld>
            <a:endParaRPr lang="en-US"/>
          </a:p>
        </p:txBody>
      </p:sp>
      <p:sp>
        <p:nvSpPr>
          <p:cNvPr id="6" name="Footer Placeholder 5">
            <a:extLst>
              <a:ext uri="{FF2B5EF4-FFF2-40B4-BE49-F238E27FC236}">
                <a16:creationId xmlns:a16="http://schemas.microsoft.com/office/drawing/2014/main" id="{9638AC76-276B-4C87-B8CA-839F84BC5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844CF-B20F-4367-9E11-A6B544B2E157}"/>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79857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15B0-A05A-412A-9840-D6F5F6B32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2418B-6A58-4685-99D4-F9ED6F3CE7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4141CA-5936-4E5E-908F-1DCE19333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96F34-F89B-45AA-8025-B56456F14182}"/>
              </a:ext>
            </a:extLst>
          </p:cNvPr>
          <p:cNvSpPr>
            <a:spLocks noGrp="1"/>
          </p:cNvSpPr>
          <p:nvPr>
            <p:ph type="dt" sz="half" idx="10"/>
          </p:nvPr>
        </p:nvSpPr>
        <p:spPr/>
        <p:txBody>
          <a:bodyPr/>
          <a:lstStyle/>
          <a:p>
            <a:fld id="{A6389743-32C2-4D69-8203-CD13AFC54449}" type="datetime1">
              <a:rPr lang="en-US" smtClean="0"/>
              <a:t>4/24/2025</a:t>
            </a:fld>
            <a:endParaRPr lang="en-US"/>
          </a:p>
        </p:txBody>
      </p:sp>
      <p:sp>
        <p:nvSpPr>
          <p:cNvPr id="6" name="Footer Placeholder 5">
            <a:extLst>
              <a:ext uri="{FF2B5EF4-FFF2-40B4-BE49-F238E27FC236}">
                <a16:creationId xmlns:a16="http://schemas.microsoft.com/office/drawing/2014/main" id="{14F5FB40-2E81-4F19-9119-4E78BAB28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B4A79-C1EE-4524-8FE4-9C6FEC042056}"/>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3607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8755B-10CE-49A3-86F8-0CF6C766B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1AEBC-A094-4264-B0D0-C513137FE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213AB-A4C3-49D1-BAF5-5948B17ED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5C10D-EE72-4DBC-B07F-0FF925CAF8B8}" type="datetime1">
              <a:rPr lang="en-US" smtClean="0"/>
              <a:t>4/24/2025</a:t>
            </a:fld>
            <a:endParaRPr lang="en-US"/>
          </a:p>
        </p:txBody>
      </p:sp>
      <p:sp>
        <p:nvSpPr>
          <p:cNvPr id="5" name="Footer Placeholder 4">
            <a:extLst>
              <a:ext uri="{FF2B5EF4-FFF2-40B4-BE49-F238E27FC236}">
                <a16:creationId xmlns:a16="http://schemas.microsoft.com/office/drawing/2014/main" id="{B4838E0C-FC6F-45BC-BEF3-9EF6DA134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82E7B-DCFC-43C6-A632-3DBE7FD2F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6EE9C-08DF-4FA9-A98B-22BE51D1B032}" type="slidenum">
              <a:rPr lang="en-US" smtClean="0"/>
              <a:t>‹#›</a:t>
            </a:fld>
            <a:endParaRPr lang="en-US"/>
          </a:p>
        </p:txBody>
      </p:sp>
    </p:spTree>
    <p:extLst>
      <p:ext uri="{BB962C8B-B14F-4D97-AF65-F5344CB8AC3E}">
        <p14:creationId xmlns:p14="http://schemas.microsoft.com/office/powerpoint/2010/main" val="376702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ature.com/articles/nature1316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609600"/>
            <a:ext cx="1713124" cy="1725318"/>
          </a:xfrm>
          <a:prstGeom prst="rect">
            <a:avLst/>
          </a:prstGeom>
        </p:spPr>
      </p:pic>
      <p:pic>
        <p:nvPicPr>
          <p:cNvPr id="4" name="Picture 2">
            <a:extLst>
              <a:ext uri="{FF2B5EF4-FFF2-40B4-BE49-F238E27FC236}">
                <a16:creationId xmlns:a16="http://schemas.microsoft.com/office/drawing/2014/main" id="{EBDE22C3-6148-47DD-B6D6-9E6B6B37F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D0BC25B4-8A23-4484-91C1-A80BEE05386F}"/>
              </a:ext>
            </a:extLst>
          </p:cNvPr>
          <p:cNvSpPr>
            <a:spLocks noGrp="1"/>
          </p:cNvSpPr>
          <p:nvPr>
            <p:ph type="sldNum" sz="quarter" idx="12"/>
          </p:nvPr>
        </p:nvSpPr>
        <p:spPr/>
        <p:txBody>
          <a:bodyPr/>
          <a:lstStyle/>
          <a:p>
            <a:fld id="{A866EE9C-08DF-4FA9-A98B-22BE51D1B032}" type="slidenum">
              <a:rPr lang="en-US" smtClean="0"/>
              <a:t>1</a:t>
            </a:fld>
            <a:endParaRPr lang="en-US"/>
          </a:p>
        </p:txBody>
      </p:sp>
    </p:spTree>
    <p:extLst>
      <p:ext uri="{BB962C8B-B14F-4D97-AF65-F5344CB8AC3E}">
        <p14:creationId xmlns:p14="http://schemas.microsoft.com/office/powerpoint/2010/main" val="188661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lstStyle/>
          <a:p>
            <a:r>
              <a:rPr lang="en-GB" dirty="0"/>
              <a:t>Lymphatic Capillaries</a:t>
            </a:r>
            <a:endParaRPr lang="en-US" dirty="0"/>
          </a:p>
        </p:txBody>
      </p:sp>
      <p:pic>
        <p:nvPicPr>
          <p:cNvPr id="8" name="Content Placeholder 7">
            <a:extLst>
              <a:ext uri="{FF2B5EF4-FFF2-40B4-BE49-F238E27FC236}">
                <a16:creationId xmlns:a16="http://schemas.microsoft.com/office/drawing/2014/main" id="{6F6714A7-EE5C-4C36-819C-7E64AAB578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77" y="1516416"/>
            <a:ext cx="9089048" cy="4480366"/>
          </a:xfrm>
        </p:spPr>
      </p:pic>
      <p:sp>
        <p:nvSpPr>
          <p:cNvPr id="3" name="Slide Number Placeholder 2">
            <a:extLst>
              <a:ext uri="{FF2B5EF4-FFF2-40B4-BE49-F238E27FC236}">
                <a16:creationId xmlns:a16="http://schemas.microsoft.com/office/drawing/2014/main" id="{72B08CD3-8126-4F9E-9017-6F98FE937631}"/>
              </a:ext>
            </a:extLst>
          </p:cNvPr>
          <p:cNvSpPr>
            <a:spLocks noGrp="1"/>
          </p:cNvSpPr>
          <p:nvPr>
            <p:ph type="sldNum" sz="quarter" idx="12"/>
          </p:nvPr>
        </p:nvSpPr>
        <p:spPr/>
        <p:txBody>
          <a:bodyPr/>
          <a:lstStyle/>
          <a:p>
            <a:fld id="{A866EE9C-08DF-4FA9-A98B-22BE51D1B032}" type="slidenum">
              <a:rPr lang="en-US" smtClean="0"/>
              <a:t>10</a:t>
            </a:fld>
            <a:endParaRPr lang="en-US"/>
          </a:p>
        </p:txBody>
      </p:sp>
      <p:sp>
        <p:nvSpPr>
          <p:cNvPr id="7" name="TextBox 6">
            <a:extLst>
              <a:ext uri="{FF2B5EF4-FFF2-40B4-BE49-F238E27FC236}">
                <a16:creationId xmlns:a16="http://schemas.microsoft.com/office/drawing/2014/main" id="{637E8CF4-A96C-4E24-8772-CDB469B4FE74}"/>
              </a:ext>
            </a:extLst>
          </p:cNvPr>
          <p:cNvSpPr txBox="1"/>
          <p:nvPr/>
        </p:nvSpPr>
        <p:spPr>
          <a:xfrm>
            <a:off x="0" y="162898"/>
            <a:ext cx="1522291" cy="369332"/>
          </a:xfrm>
          <a:prstGeom prst="rect">
            <a:avLst/>
          </a:prstGeom>
          <a:solidFill>
            <a:schemeClr val="bg1"/>
          </a:solidFill>
        </p:spPr>
        <p:txBody>
          <a:bodyPr wrap="square" rtlCol="0">
            <a:spAutoFit/>
          </a:bodyPr>
          <a:lstStyle/>
          <a:p>
            <a:r>
              <a:rPr lang="en-GB" dirty="0"/>
              <a:t>Core Concept</a:t>
            </a:r>
            <a:endParaRPr lang="en-US" dirty="0"/>
          </a:p>
        </p:txBody>
      </p:sp>
    </p:spTree>
    <p:extLst>
      <p:ext uri="{BB962C8B-B14F-4D97-AF65-F5344CB8AC3E}">
        <p14:creationId xmlns:p14="http://schemas.microsoft.com/office/powerpoint/2010/main" val="26629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2DFDCC-018C-4384-9CE0-AF9FD68A72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sz="half" idx="1"/>
          </p:nvPr>
        </p:nvSpPr>
        <p:spPr/>
        <p:txBody>
          <a:bodyPr>
            <a:normAutofit/>
          </a:bodyPr>
          <a:lstStyle/>
          <a:p>
            <a:r>
              <a:rPr lang="en-GB" dirty="0"/>
              <a:t> </a:t>
            </a:r>
            <a:endParaRPr lang="en-GB" b="1" dirty="0"/>
          </a:p>
        </p:txBody>
      </p:sp>
      <p:pic>
        <p:nvPicPr>
          <p:cNvPr id="7" name="Content Placeholder 6">
            <a:extLst>
              <a:ext uri="{FF2B5EF4-FFF2-40B4-BE49-F238E27FC236}">
                <a16:creationId xmlns:a16="http://schemas.microsoft.com/office/drawing/2014/main" id="{78778095-C627-4E0D-AC9A-D6AC58F933F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200" r="14785"/>
          <a:stretch/>
        </p:blipFill>
        <p:spPr>
          <a:xfrm>
            <a:off x="1245565" y="602092"/>
            <a:ext cx="8872993" cy="6093010"/>
          </a:xfrm>
        </p:spPr>
      </p:pic>
      <p:sp>
        <p:nvSpPr>
          <p:cNvPr id="2" name="Slide Number Placeholder 1">
            <a:extLst>
              <a:ext uri="{FF2B5EF4-FFF2-40B4-BE49-F238E27FC236}">
                <a16:creationId xmlns:a16="http://schemas.microsoft.com/office/drawing/2014/main" id="{C607CC21-0545-4049-830A-06F7F76348EC}"/>
              </a:ext>
            </a:extLst>
          </p:cNvPr>
          <p:cNvSpPr>
            <a:spLocks noGrp="1"/>
          </p:cNvSpPr>
          <p:nvPr>
            <p:ph type="sldNum" sz="quarter" idx="12"/>
          </p:nvPr>
        </p:nvSpPr>
        <p:spPr/>
        <p:txBody>
          <a:bodyPr/>
          <a:lstStyle/>
          <a:p>
            <a:fld id="{A866EE9C-08DF-4FA9-A98B-22BE51D1B032}" type="slidenum">
              <a:rPr lang="en-US" smtClean="0"/>
              <a:t>11</a:t>
            </a:fld>
            <a:endParaRPr lang="en-US"/>
          </a:p>
        </p:txBody>
      </p:sp>
      <p:sp>
        <p:nvSpPr>
          <p:cNvPr id="8" name="TextBox 7">
            <a:extLst>
              <a:ext uri="{FF2B5EF4-FFF2-40B4-BE49-F238E27FC236}">
                <a16:creationId xmlns:a16="http://schemas.microsoft.com/office/drawing/2014/main" id="{75B6D4CD-396A-4E02-8BC5-C10F260C5089}"/>
              </a:ext>
            </a:extLst>
          </p:cNvPr>
          <p:cNvSpPr txBox="1"/>
          <p:nvPr/>
        </p:nvSpPr>
        <p:spPr>
          <a:xfrm>
            <a:off x="0" y="162898"/>
            <a:ext cx="1522291" cy="369332"/>
          </a:xfrm>
          <a:prstGeom prst="rect">
            <a:avLst/>
          </a:prstGeom>
          <a:solidFill>
            <a:schemeClr val="bg1"/>
          </a:solidFill>
        </p:spPr>
        <p:txBody>
          <a:bodyPr wrap="square" rtlCol="0">
            <a:spAutoFit/>
          </a:bodyPr>
          <a:lstStyle/>
          <a:p>
            <a:r>
              <a:rPr lang="en-GB" dirty="0"/>
              <a:t>Core Concept</a:t>
            </a:r>
            <a:endParaRPr lang="en-US" dirty="0"/>
          </a:p>
        </p:txBody>
      </p:sp>
    </p:spTree>
    <p:extLst>
      <p:ext uri="{BB962C8B-B14F-4D97-AF65-F5344CB8AC3E}">
        <p14:creationId xmlns:p14="http://schemas.microsoft.com/office/powerpoint/2010/main" val="107560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980" y="662921"/>
            <a:ext cx="8229600" cy="1143000"/>
          </a:xfrm>
        </p:spPr>
        <p:txBody>
          <a:bodyPr/>
          <a:lstStyle/>
          <a:p>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61A2BDD-E49A-4975-AA26-80E9D033F409}"/>
                  </a:ext>
                </a:extLst>
              </p14:cNvPr>
              <p14:cNvContentPartPr/>
              <p14:nvPr/>
            </p14:nvContentPartPr>
            <p14:xfrm>
              <a:off x="3250440" y="1973520"/>
              <a:ext cx="3965040" cy="2857680"/>
            </p14:xfrm>
          </p:contentPart>
        </mc:Choice>
        <mc:Fallback xmlns="">
          <p:pic>
            <p:nvPicPr>
              <p:cNvPr id="6" name="Ink 5">
                <a:extLst>
                  <a:ext uri="{FF2B5EF4-FFF2-40B4-BE49-F238E27FC236}">
                    <a16:creationId xmlns:a16="http://schemas.microsoft.com/office/drawing/2014/main" id="{361A2BDD-E49A-4975-AA26-80E9D033F409}"/>
                  </a:ext>
                </a:extLst>
              </p:cNvPr>
              <p:cNvPicPr/>
              <p:nvPr/>
            </p:nvPicPr>
            <p:blipFill>
              <a:blip r:embed="rId5"/>
              <a:stretch>
                <a:fillRect/>
              </a:stretch>
            </p:blipFill>
            <p:spPr>
              <a:xfrm>
                <a:off x="3241080" y="1964160"/>
                <a:ext cx="3983760" cy="2876400"/>
              </a:xfrm>
              <a:prstGeom prst="rect">
                <a:avLst/>
              </a:prstGeom>
            </p:spPr>
          </p:pic>
        </mc:Fallback>
      </mc:AlternateContent>
      <p:pic>
        <p:nvPicPr>
          <p:cNvPr id="8" name="Picture 7">
            <a:extLst>
              <a:ext uri="{FF2B5EF4-FFF2-40B4-BE49-F238E27FC236}">
                <a16:creationId xmlns:a16="http://schemas.microsoft.com/office/drawing/2014/main" id="{C7C208A5-C411-46A8-AD06-C606F53246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4198" y="797597"/>
            <a:ext cx="5660486" cy="5853608"/>
          </a:xfrm>
          <a:prstGeom prst="rect">
            <a:avLst/>
          </a:prstGeom>
        </p:spPr>
      </p:pic>
      <p:sp>
        <p:nvSpPr>
          <p:cNvPr id="7" name="Slide Number Placeholder 6">
            <a:extLst>
              <a:ext uri="{FF2B5EF4-FFF2-40B4-BE49-F238E27FC236}">
                <a16:creationId xmlns:a16="http://schemas.microsoft.com/office/drawing/2014/main" id="{C69AAD6B-0EC9-42FC-AB8C-0957518F2741}"/>
              </a:ext>
            </a:extLst>
          </p:cNvPr>
          <p:cNvSpPr>
            <a:spLocks noGrp="1"/>
          </p:cNvSpPr>
          <p:nvPr>
            <p:ph type="sldNum" sz="quarter" idx="12"/>
          </p:nvPr>
        </p:nvSpPr>
        <p:spPr/>
        <p:txBody>
          <a:bodyPr/>
          <a:lstStyle/>
          <a:p>
            <a:fld id="{A866EE9C-08DF-4FA9-A98B-22BE51D1B032}" type="slidenum">
              <a:rPr lang="en-US" smtClean="0"/>
              <a:t>12</a:t>
            </a:fld>
            <a:endParaRPr lang="en-US"/>
          </a:p>
        </p:txBody>
      </p:sp>
      <p:sp>
        <p:nvSpPr>
          <p:cNvPr id="9" name="TextBox 8">
            <a:extLst>
              <a:ext uri="{FF2B5EF4-FFF2-40B4-BE49-F238E27FC236}">
                <a16:creationId xmlns:a16="http://schemas.microsoft.com/office/drawing/2014/main" id="{E3FAD47E-98AB-4CB6-B107-A3D5677D7C3A}"/>
              </a:ext>
            </a:extLst>
          </p:cNvPr>
          <p:cNvSpPr txBox="1"/>
          <p:nvPr/>
        </p:nvSpPr>
        <p:spPr>
          <a:xfrm>
            <a:off x="0" y="162898"/>
            <a:ext cx="1522291" cy="369332"/>
          </a:xfrm>
          <a:prstGeom prst="rect">
            <a:avLst/>
          </a:prstGeom>
          <a:solidFill>
            <a:schemeClr val="bg1"/>
          </a:solidFill>
        </p:spPr>
        <p:txBody>
          <a:bodyPr wrap="square" rtlCol="0">
            <a:spAutoFit/>
          </a:bodyPr>
          <a:lstStyle/>
          <a:p>
            <a:r>
              <a:rPr lang="en-GB" dirty="0"/>
              <a:t>Core Concept</a:t>
            </a:r>
            <a:endParaRPr lang="en-US" dirty="0"/>
          </a:p>
        </p:txBody>
      </p:sp>
    </p:spTree>
    <p:extLst>
      <p:ext uri="{BB962C8B-B14F-4D97-AF65-F5344CB8AC3E}">
        <p14:creationId xmlns:p14="http://schemas.microsoft.com/office/powerpoint/2010/main" val="1254374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980" y="662921"/>
            <a:ext cx="8229600" cy="1143000"/>
          </a:xfrm>
        </p:spPr>
        <p:txBody>
          <a:bodyPr/>
          <a:lstStyle/>
          <a:p>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61A2BDD-E49A-4975-AA26-80E9D033F409}"/>
                  </a:ext>
                </a:extLst>
              </p14:cNvPr>
              <p14:cNvContentPartPr/>
              <p14:nvPr/>
            </p14:nvContentPartPr>
            <p14:xfrm>
              <a:off x="3250440" y="1973520"/>
              <a:ext cx="3965040" cy="2857680"/>
            </p14:xfrm>
          </p:contentPart>
        </mc:Choice>
        <mc:Fallback xmlns="">
          <p:pic>
            <p:nvPicPr>
              <p:cNvPr id="6" name="Ink 5">
                <a:extLst>
                  <a:ext uri="{FF2B5EF4-FFF2-40B4-BE49-F238E27FC236}">
                    <a16:creationId xmlns:a16="http://schemas.microsoft.com/office/drawing/2014/main" id="{361A2BDD-E49A-4975-AA26-80E9D033F409}"/>
                  </a:ext>
                </a:extLst>
              </p:cNvPr>
              <p:cNvPicPr/>
              <p:nvPr/>
            </p:nvPicPr>
            <p:blipFill>
              <a:blip r:embed="rId5"/>
              <a:stretch>
                <a:fillRect/>
              </a:stretch>
            </p:blipFill>
            <p:spPr>
              <a:xfrm>
                <a:off x="3241080" y="1964160"/>
                <a:ext cx="3983760" cy="2876400"/>
              </a:xfrm>
              <a:prstGeom prst="rect">
                <a:avLst/>
              </a:prstGeom>
            </p:spPr>
          </p:pic>
        </mc:Fallback>
      </mc:AlternateContent>
      <p:sp>
        <p:nvSpPr>
          <p:cNvPr id="7" name="AutoShape 2" descr="mk:@MSITStore:D:\BOOKS\histology\Junqueira's%20Basic%20Histology%20(2).chm::/New%20folder%205/loadBinary.gif">
            <a:extLst>
              <a:ext uri="{FF2B5EF4-FFF2-40B4-BE49-F238E27FC236}">
                <a16:creationId xmlns:a16="http://schemas.microsoft.com/office/drawing/2014/main" id="{405DC27D-D26A-49D5-B68F-21A6912B7985}"/>
              </a:ext>
            </a:extLst>
          </p:cNvPr>
          <p:cNvSpPr>
            <a:spLocks noChangeAspect="1" noChangeArrowheads="1"/>
          </p:cNvSpPr>
          <p:nvPr/>
        </p:nvSpPr>
        <p:spPr bwMode="auto">
          <a:xfrm>
            <a:off x="1909763" y="742950"/>
            <a:ext cx="8372475"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3F4FBD26-7D7B-467B-B5AE-A09FC3B6F81E}"/>
              </a:ext>
            </a:extLst>
          </p:cNvPr>
          <p:cNvPicPr>
            <a:picLocks noChangeAspect="1"/>
          </p:cNvPicPr>
          <p:nvPr/>
        </p:nvPicPr>
        <p:blipFill rotWithShape="1">
          <a:blip r:embed="rId6"/>
          <a:srcRect b="6945"/>
          <a:stretch/>
        </p:blipFill>
        <p:spPr>
          <a:xfrm>
            <a:off x="944917" y="662921"/>
            <a:ext cx="9829726" cy="5869104"/>
          </a:xfrm>
          <a:prstGeom prst="rect">
            <a:avLst/>
          </a:prstGeom>
        </p:spPr>
      </p:pic>
      <p:sp>
        <p:nvSpPr>
          <p:cNvPr id="8" name="Slide Number Placeholder 7">
            <a:extLst>
              <a:ext uri="{FF2B5EF4-FFF2-40B4-BE49-F238E27FC236}">
                <a16:creationId xmlns:a16="http://schemas.microsoft.com/office/drawing/2014/main" id="{5EC959E9-A570-4EBE-B610-39E793C01D94}"/>
              </a:ext>
            </a:extLst>
          </p:cNvPr>
          <p:cNvSpPr>
            <a:spLocks noGrp="1"/>
          </p:cNvSpPr>
          <p:nvPr>
            <p:ph type="sldNum" sz="quarter" idx="12"/>
          </p:nvPr>
        </p:nvSpPr>
        <p:spPr/>
        <p:txBody>
          <a:bodyPr/>
          <a:lstStyle/>
          <a:p>
            <a:fld id="{A866EE9C-08DF-4FA9-A98B-22BE51D1B032}" type="slidenum">
              <a:rPr lang="en-US" smtClean="0"/>
              <a:t>13</a:t>
            </a:fld>
            <a:endParaRPr lang="en-US"/>
          </a:p>
        </p:txBody>
      </p:sp>
      <p:sp>
        <p:nvSpPr>
          <p:cNvPr id="10" name="Rectangle 9">
            <a:extLst>
              <a:ext uri="{FF2B5EF4-FFF2-40B4-BE49-F238E27FC236}">
                <a16:creationId xmlns:a16="http://schemas.microsoft.com/office/drawing/2014/main" id="{6D932ABC-CC8A-40E3-80CB-5C22147ADE66}"/>
              </a:ext>
            </a:extLst>
          </p:cNvPr>
          <p:cNvSpPr/>
          <p:nvPr/>
        </p:nvSpPr>
        <p:spPr>
          <a:xfrm>
            <a:off x="0" y="173183"/>
            <a:ext cx="2288768" cy="369332"/>
          </a:xfrm>
          <a:prstGeom prst="rect">
            <a:avLst/>
          </a:prstGeom>
        </p:spPr>
        <p:txBody>
          <a:bodyPr wrap="none">
            <a:spAutoFit/>
          </a:bodyPr>
          <a:lstStyle/>
          <a:p>
            <a:r>
              <a:rPr lang="en-GB" dirty="0"/>
              <a:t>Horizontal Integration </a:t>
            </a:r>
            <a:endParaRPr lang="en-US" dirty="0"/>
          </a:p>
        </p:txBody>
      </p:sp>
      <p:sp>
        <p:nvSpPr>
          <p:cNvPr id="11" name="Rectangle 10">
            <a:extLst>
              <a:ext uri="{FF2B5EF4-FFF2-40B4-BE49-F238E27FC236}">
                <a16:creationId xmlns:a16="http://schemas.microsoft.com/office/drawing/2014/main" id="{871E1141-1173-41CC-9B2C-839AFFD79891}"/>
              </a:ext>
            </a:extLst>
          </p:cNvPr>
          <p:cNvSpPr/>
          <p:nvPr/>
        </p:nvSpPr>
        <p:spPr>
          <a:xfrm>
            <a:off x="9720289" y="148938"/>
            <a:ext cx="2280432" cy="369332"/>
          </a:xfrm>
          <a:prstGeom prst="rect">
            <a:avLst/>
          </a:prstGeom>
        </p:spPr>
        <p:txBody>
          <a:bodyPr wrap="none">
            <a:spAutoFit/>
          </a:bodyPr>
          <a:lstStyle/>
          <a:p>
            <a:r>
              <a:rPr lang="en-GB" dirty="0"/>
              <a:t>Physiological Anatomy</a:t>
            </a:r>
            <a:endParaRPr lang="en-US" dirty="0"/>
          </a:p>
        </p:txBody>
      </p:sp>
    </p:spTree>
    <p:extLst>
      <p:ext uri="{BB962C8B-B14F-4D97-AF65-F5344CB8AC3E}">
        <p14:creationId xmlns:p14="http://schemas.microsoft.com/office/powerpoint/2010/main" val="425821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404" y="347085"/>
            <a:ext cx="9062236" cy="1107657"/>
          </a:xfrm>
        </p:spPr>
        <p:txBody>
          <a:bodyPr/>
          <a:lstStyle/>
          <a:p>
            <a:pPr algn="ctr"/>
            <a:r>
              <a:rPr lang="en-GB" b="1" dirty="0"/>
              <a:t>Lymphedema</a:t>
            </a:r>
          </a:p>
        </p:txBody>
      </p:sp>
      <p:sp>
        <p:nvSpPr>
          <p:cNvPr id="8" name="Content Placeholder 7">
            <a:extLst>
              <a:ext uri="{FF2B5EF4-FFF2-40B4-BE49-F238E27FC236}">
                <a16:creationId xmlns:a16="http://schemas.microsoft.com/office/drawing/2014/main" id="{F607DE2C-2401-4682-8B11-B3D996D3DAF5}"/>
              </a:ext>
            </a:extLst>
          </p:cNvPr>
          <p:cNvSpPr>
            <a:spLocks noGrp="1"/>
          </p:cNvSpPr>
          <p:nvPr>
            <p:ph sz="half" idx="1"/>
          </p:nvPr>
        </p:nvSpPr>
        <p:spPr>
          <a:xfrm>
            <a:off x="320262" y="1462596"/>
            <a:ext cx="3962980" cy="4839363"/>
          </a:xfrm>
        </p:spPr>
        <p:txBody>
          <a:bodyPr/>
          <a:lstStyle/>
          <a:p>
            <a:r>
              <a:rPr lang="en-GB" dirty="0"/>
              <a:t>Swelling when there is blockage of the lymphatic system</a:t>
            </a:r>
          </a:p>
          <a:p>
            <a:r>
              <a:rPr lang="en-GB" sz="3600" dirty="0"/>
              <a:t>Treatment</a:t>
            </a:r>
            <a:r>
              <a:rPr lang="en-GB" sz="4400" dirty="0"/>
              <a:t> </a:t>
            </a:r>
          </a:p>
          <a:p>
            <a:pPr lvl="1"/>
            <a:r>
              <a:rPr lang="en-US" dirty="0"/>
              <a:t>Compression garments</a:t>
            </a:r>
          </a:p>
          <a:p>
            <a:pPr lvl="1"/>
            <a:r>
              <a:rPr lang="en-US" dirty="0"/>
              <a:t>Physical therapy</a:t>
            </a:r>
          </a:p>
          <a:p>
            <a:pPr lvl="1"/>
            <a:r>
              <a:rPr lang="en-US" dirty="0"/>
              <a:t>Elevation</a:t>
            </a:r>
          </a:p>
          <a:p>
            <a:pPr lvl="1"/>
            <a:r>
              <a:rPr lang="en-US" dirty="0"/>
              <a:t>Exercise</a:t>
            </a:r>
          </a:p>
        </p:txBody>
      </p:sp>
      <p:sp>
        <p:nvSpPr>
          <p:cNvPr id="9" name="Content Placeholder 8">
            <a:extLst>
              <a:ext uri="{FF2B5EF4-FFF2-40B4-BE49-F238E27FC236}">
                <a16:creationId xmlns:a16="http://schemas.microsoft.com/office/drawing/2014/main" id="{995BD76B-1EB2-45F2-8CA1-00FA20FAC4A2}"/>
              </a:ext>
            </a:extLst>
          </p:cNvPr>
          <p:cNvSpPr>
            <a:spLocks noGrp="1"/>
          </p:cNvSpPr>
          <p:nvPr>
            <p:ph sz="half" idx="2"/>
          </p:nvPr>
        </p:nvSpPr>
        <p:spPr/>
        <p:txBody>
          <a:bodyPr/>
          <a:lstStyle/>
          <a:p>
            <a:endParaRPr lang="en-US"/>
          </a:p>
        </p:txBody>
      </p:sp>
      <p:sp>
        <p:nvSpPr>
          <p:cNvPr id="7" name="AutoShape 2" descr="mk:@MSITStore:D:\BOOKS\histology\Junqueira's%20Basic%20Histology%20(2).chm::/New%20folder%205/loadBinary.gif">
            <a:extLst>
              <a:ext uri="{FF2B5EF4-FFF2-40B4-BE49-F238E27FC236}">
                <a16:creationId xmlns:a16="http://schemas.microsoft.com/office/drawing/2014/main" id="{405DC27D-D26A-49D5-B68F-21A6912B7985}"/>
              </a:ext>
            </a:extLst>
          </p:cNvPr>
          <p:cNvSpPr>
            <a:spLocks noChangeAspect="1" noChangeArrowheads="1"/>
          </p:cNvSpPr>
          <p:nvPr/>
        </p:nvSpPr>
        <p:spPr bwMode="auto">
          <a:xfrm>
            <a:off x="1909763" y="742950"/>
            <a:ext cx="8372475"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780F696D-B1A2-4DD1-9AB7-1FA70816E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218" y="1462596"/>
            <a:ext cx="6922384" cy="4839363"/>
          </a:xfrm>
          <a:prstGeom prst="rect">
            <a:avLst/>
          </a:prstGeom>
        </p:spPr>
      </p:pic>
      <p:sp>
        <p:nvSpPr>
          <p:cNvPr id="12" name="Slide Number Placeholder 11">
            <a:extLst>
              <a:ext uri="{FF2B5EF4-FFF2-40B4-BE49-F238E27FC236}">
                <a16:creationId xmlns:a16="http://schemas.microsoft.com/office/drawing/2014/main" id="{926C15F1-C730-4576-B846-FD6BE9FFF8EB}"/>
              </a:ext>
            </a:extLst>
          </p:cNvPr>
          <p:cNvSpPr>
            <a:spLocks noGrp="1"/>
          </p:cNvSpPr>
          <p:nvPr>
            <p:ph type="sldNum" sz="quarter" idx="12"/>
          </p:nvPr>
        </p:nvSpPr>
        <p:spPr/>
        <p:txBody>
          <a:bodyPr/>
          <a:lstStyle/>
          <a:p>
            <a:fld id="{A866EE9C-08DF-4FA9-A98B-22BE51D1B032}" type="slidenum">
              <a:rPr lang="en-US" smtClean="0"/>
              <a:t>14</a:t>
            </a:fld>
            <a:endParaRPr lang="en-US"/>
          </a:p>
        </p:txBody>
      </p:sp>
      <p:sp>
        <p:nvSpPr>
          <p:cNvPr id="13" name="Rectangle 12">
            <a:extLst>
              <a:ext uri="{FF2B5EF4-FFF2-40B4-BE49-F238E27FC236}">
                <a16:creationId xmlns:a16="http://schemas.microsoft.com/office/drawing/2014/main" id="{F7B4D84B-66FB-473E-A3D1-76B848062F45}"/>
              </a:ext>
            </a:extLst>
          </p:cNvPr>
          <p:cNvSpPr/>
          <p:nvPr/>
        </p:nvSpPr>
        <p:spPr>
          <a:xfrm>
            <a:off x="0" y="173183"/>
            <a:ext cx="2028889" cy="369332"/>
          </a:xfrm>
          <a:prstGeom prst="rect">
            <a:avLst/>
          </a:prstGeom>
        </p:spPr>
        <p:txBody>
          <a:bodyPr wrap="none">
            <a:spAutoFit/>
          </a:bodyPr>
          <a:lstStyle/>
          <a:p>
            <a:r>
              <a:rPr lang="en-GB" dirty="0"/>
              <a:t>Vertical Integration </a:t>
            </a:r>
            <a:endParaRPr lang="en-US" dirty="0"/>
          </a:p>
        </p:txBody>
      </p:sp>
    </p:spTree>
    <p:extLst>
      <p:ext uri="{BB962C8B-B14F-4D97-AF65-F5344CB8AC3E}">
        <p14:creationId xmlns:p14="http://schemas.microsoft.com/office/powerpoint/2010/main" val="198178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2780"/>
            <a:ext cx="10515600" cy="1325563"/>
          </a:xfrm>
        </p:spPr>
        <p:txBody>
          <a:bodyPr/>
          <a:lstStyle/>
          <a:p>
            <a:pPr algn="ctr"/>
            <a:r>
              <a:rPr lang="en-GB" b="1" dirty="0"/>
              <a:t>Cardiomyopathy </a:t>
            </a:r>
          </a:p>
        </p:txBody>
      </p:sp>
      <p:sp>
        <p:nvSpPr>
          <p:cNvPr id="8" name="Content Placeholder 7">
            <a:extLst>
              <a:ext uri="{FF2B5EF4-FFF2-40B4-BE49-F238E27FC236}">
                <a16:creationId xmlns:a16="http://schemas.microsoft.com/office/drawing/2014/main" id="{F607DE2C-2401-4682-8B11-B3D996D3DAF5}"/>
              </a:ext>
            </a:extLst>
          </p:cNvPr>
          <p:cNvSpPr>
            <a:spLocks noGrp="1"/>
          </p:cNvSpPr>
          <p:nvPr>
            <p:ph sz="half" idx="1"/>
          </p:nvPr>
        </p:nvSpPr>
        <p:spPr>
          <a:xfrm>
            <a:off x="320261" y="1462596"/>
            <a:ext cx="4380075" cy="4893754"/>
          </a:xfrm>
        </p:spPr>
        <p:txBody>
          <a:bodyPr>
            <a:normAutofit lnSpcReduction="10000"/>
          </a:bodyPr>
          <a:lstStyle/>
          <a:p>
            <a:r>
              <a:rPr lang="en-GB" dirty="0"/>
              <a:t>Cardiomyopathy causes the heart muscle to become enlarged, thick or rigid</a:t>
            </a:r>
          </a:p>
          <a:p>
            <a:r>
              <a:rPr lang="en-GB" sz="3600" dirty="0"/>
              <a:t>Treatment</a:t>
            </a:r>
            <a:r>
              <a:rPr lang="en-GB" sz="4400" dirty="0"/>
              <a:t> </a:t>
            </a:r>
          </a:p>
          <a:p>
            <a:r>
              <a:rPr lang="en-US" dirty="0"/>
              <a:t>Lifestyle changes</a:t>
            </a:r>
          </a:p>
          <a:p>
            <a:r>
              <a:rPr lang="en-US" dirty="0"/>
              <a:t>Medications</a:t>
            </a:r>
          </a:p>
          <a:p>
            <a:pPr lvl="1"/>
            <a:r>
              <a:rPr lang="en-US" dirty="0"/>
              <a:t>Blood pressure lowering drugs</a:t>
            </a:r>
          </a:p>
          <a:p>
            <a:pPr lvl="1"/>
            <a:r>
              <a:rPr lang="en-GB" dirty="0"/>
              <a:t>Heart rate decreasing drugs</a:t>
            </a:r>
          </a:p>
          <a:p>
            <a:pPr lvl="1"/>
            <a:r>
              <a:rPr lang="en-GB" dirty="0"/>
              <a:t>Diuretics to remove excess fluid</a:t>
            </a:r>
            <a:endParaRPr lang="en-US" dirty="0"/>
          </a:p>
        </p:txBody>
      </p:sp>
      <p:pic>
        <p:nvPicPr>
          <p:cNvPr id="14" name="Content Placeholder 13">
            <a:extLst>
              <a:ext uri="{FF2B5EF4-FFF2-40B4-BE49-F238E27FC236}">
                <a16:creationId xmlns:a16="http://schemas.microsoft.com/office/drawing/2014/main" id="{335100E9-5D63-47FA-922A-CC008D6AB3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3993" y="1931988"/>
            <a:ext cx="6817746" cy="4652453"/>
          </a:xfrm>
        </p:spPr>
      </p:pic>
      <p:sp>
        <p:nvSpPr>
          <p:cNvPr id="7" name="AutoShape 2" descr="mk:@MSITStore:D:\BOOKS\histology\Junqueira's%20Basic%20Histology%20(2).chm::/New%20folder%205/loadBinary.gif">
            <a:extLst>
              <a:ext uri="{FF2B5EF4-FFF2-40B4-BE49-F238E27FC236}">
                <a16:creationId xmlns:a16="http://schemas.microsoft.com/office/drawing/2014/main" id="{405DC27D-D26A-49D5-B68F-21A6912B7985}"/>
              </a:ext>
            </a:extLst>
          </p:cNvPr>
          <p:cNvSpPr>
            <a:spLocks noChangeAspect="1" noChangeArrowheads="1"/>
          </p:cNvSpPr>
          <p:nvPr/>
        </p:nvSpPr>
        <p:spPr bwMode="auto">
          <a:xfrm>
            <a:off x="1909763" y="742950"/>
            <a:ext cx="8372475"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Slide Number Placeholder 11">
            <a:extLst>
              <a:ext uri="{FF2B5EF4-FFF2-40B4-BE49-F238E27FC236}">
                <a16:creationId xmlns:a16="http://schemas.microsoft.com/office/drawing/2014/main" id="{926C15F1-C730-4576-B846-FD6BE9FFF8EB}"/>
              </a:ext>
            </a:extLst>
          </p:cNvPr>
          <p:cNvSpPr>
            <a:spLocks noGrp="1"/>
          </p:cNvSpPr>
          <p:nvPr>
            <p:ph type="sldNum" sz="quarter" idx="12"/>
          </p:nvPr>
        </p:nvSpPr>
        <p:spPr/>
        <p:txBody>
          <a:bodyPr/>
          <a:lstStyle/>
          <a:p>
            <a:fld id="{A866EE9C-08DF-4FA9-A98B-22BE51D1B032}" type="slidenum">
              <a:rPr lang="en-US" smtClean="0"/>
              <a:t>15</a:t>
            </a:fld>
            <a:endParaRPr lang="en-US"/>
          </a:p>
        </p:txBody>
      </p:sp>
      <p:sp>
        <p:nvSpPr>
          <p:cNvPr id="9" name="Rectangle 8">
            <a:extLst>
              <a:ext uri="{FF2B5EF4-FFF2-40B4-BE49-F238E27FC236}">
                <a16:creationId xmlns:a16="http://schemas.microsoft.com/office/drawing/2014/main" id="{1D0EB2D6-9657-4F2A-9B8F-3DA13AA016E5}"/>
              </a:ext>
            </a:extLst>
          </p:cNvPr>
          <p:cNvSpPr/>
          <p:nvPr/>
        </p:nvSpPr>
        <p:spPr>
          <a:xfrm>
            <a:off x="0" y="173183"/>
            <a:ext cx="2028889" cy="369332"/>
          </a:xfrm>
          <a:prstGeom prst="rect">
            <a:avLst/>
          </a:prstGeom>
        </p:spPr>
        <p:txBody>
          <a:bodyPr wrap="none">
            <a:spAutoFit/>
          </a:bodyPr>
          <a:lstStyle/>
          <a:p>
            <a:r>
              <a:rPr lang="en-GB" dirty="0"/>
              <a:t>Vertical Integration </a:t>
            </a:r>
            <a:endParaRPr lang="en-US" dirty="0"/>
          </a:p>
        </p:txBody>
      </p:sp>
    </p:spTree>
    <p:extLst>
      <p:ext uri="{BB962C8B-B14F-4D97-AF65-F5344CB8AC3E}">
        <p14:creationId xmlns:p14="http://schemas.microsoft.com/office/powerpoint/2010/main" val="325141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78CC65-12C3-4B66-B3B5-A0BAE0EF56A4}"/>
              </a:ext>
            </a:extLst>
          </p:cNvPr>
          <p:cNvSpPr>
            <a:spLocks noGrp="1"/>
          </p:cNvSpPr>
          <p:nvPr>
            <p:ph type="sldNum" sz="quarter" idx="12"/>
          </p:nvPr>
        </p:nvSpPr>
        <p:spPr/>
        <p:txBody>
          <a:bodyPr/>
          <a:lstStyle/>
          <a:p>
            <a:fld id="{A866EE9C-08DF-4FA9-A98B-22BE51D1B032}" type="slidenum">
              <a:rPr lang="en-US" smtClean="0"/>
              <a:t>16</a:t>
            </a:fld>
            <a:endParaRPr lang="en-US"/>
          </a:p>
        </p:txBody>
      </p:sp>
      <p:sp>
        <p:nvSpPr>
          <p:cNvPr id="9" name="Content Placeholder 8">
            <a:extLst>
              <a:ext uri="{FF2B5EF4-FFF2-40B4-BE49-F238E27FC236}">
                <a16:creationId xmlns:a16="http://schemas.microsoft.com/office/drawing/2014/main" id="{BBCAB9E2-70F7-4846-A4E1-039DDC9D7C57}"/>
              </a:ext>
            </a:extLst>
          </p:cNvPr>
          <p:cNvSpPr>
            <a:spLocks noGrp="1"/>
          </p:cNvSpPr>
          <p:nvPr>
            <p:ph idx="1"/>
          </p:nvPr>
        </p:nvSpPr>
        <p:spPr/>
        <p:txBody>
          <a:bodyPr/>
          <a:lstStyle/>
          <a:p>
            <a:r>
              <a:rPr lang="en-GB" dirty="0"/>
              <a:t>How are you feeling right now (comfortable environment, empathy)</a:t>
            </a:r>
          </a:p>
          <a:p>
            <a:r>
              <a:rPr lang="en-GB" dirty="0"/>
              <a:t>What have you already been told about your illness (how much pt. knows)</a:t>
            </a:r>
          </a:p>
          <a:p>
            <a:r>
              <a:rPr lang="en-US" dirty="0"/>
              <a:t>Discuss the condition, lab reports etc.</a:t>
            </a:r>
          </a:p>
          <a:p>
            <a:r>
              <a:rPr lang="en-GB" dirty="0"/>
              <a:t>Answering the patient’s questions</a:t>
            </a:r>
          </a:p>
          <a:p>
            <a:r>
              <a:rPr lang="en-US" dirty="0"/>
              <a:t>Discussion about the plans and </a:t>
            </a:r>
          </a:p>
          <a:p>
            <a:pPr marL="0" indent="0">
              <a:buNone/>
            </a:pPr>
            <a:r>
              <a:rPr lang="en-US" dirty="0"/>
              <a:t>   treatments</a:t>
            </a:r>
          </a:p>
        </p:txBody>
      </p:sp>
      <p:sp>
        <p:nvSpPr>
          <p:cNvPr id="10" name="Title 9">
            <a:extLst>
              <a:ext uri="{FF2B5EF4-FFF2-40B4-BE49-F238E27FC236}">
                <a16:creationId xmlns:a16="http://schemas.microsoft.com/office/drawing/2014/main" id="{E3D29E48-FB06-4F45-8668-F7CB45B6AF8D}"/>
              </a:ext>
            </a:extLst>
          </p:cNvPr>
          <p:cNvSpPr>
            <a:spLocks noGrp="1"/>
          </p:cNvSpPr>
          <p:nvPr>
            <p:ph type="title"/>
          </p:nvPr>
        </p:nvSpPr>
        <p:spPr>
          <a:xfrm>
            <a:off x="838200" y="500062"/>
            <a:ext cx="10515600" cy="1325563"/>
          </a:xfrm>
        </p:spPr>
        <p:txBody>
          <a:bodyPr/>
          <a:lstStyle/>
          <a:p>
            <a:pPr algn="ctr"/>
            <a:r>
              <a:rPr lang="en-GB" dirty="0"/>
              <a:t>Cardiomyopathy</a:t>
            </a:r>
            <a:endParaRPr lang="en-US" dirty="0"/>
          </a:p>
        </p:txBody>
      </p:sp>
      <p:pic>
        <p:nvPicPr>
          <p:cNvPr id="12" name="Picture 11">
            <a:extLst>
              <a:ext uri="{FF2B5EF4-FFF2-40B4-BE49-F238E27FC236}">
                <a16:creationId xmlns:a16="http://schemas.microsoft.com/office/drawing/2014/main" id="{18E5ED9B-457D-44D5-A328-E3BBF383F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147" y="3429000"/>
            <a:ext cx="4826304" cy="3223857"/>
          </a:xfrm>
          <a:prstGeom prst="rect">
            <a:avLst/>
          </a:prstGeom>
        </p:spPr>
      </p:pic>
      <p:sp>
        <p:nvSpPr>
          <p:cNvPr id="8" name="Rectangle 7">
            <a:extLst>
              <a:ext uri="{FF2B5EF4-FFF2-40B4-BE49-F238E27FC236}">
                <a16:creationId xmlns:a16="http://schemas.microsoft.com/office/drawing/2014/main" id="{5FD0EA10-E0C8-4BD7-AEA5-5F4BAC4CAA31}"/>
              </a:ext>
            </a:extLst>
          </p:cNvPr>
          <p:cNvSpPr/>
          <p:nvPr/>
        </p:nvSpPr>
        <p:spPr>
          <a:xfrm>
            <a:off x="0" y="173183"/>
            <a:ext cx="1896481" cy="369332"/>
          </a:xfrm>
          <a:prstGeom prst="rect">
            <a:avLst/>
          </a:prstGeom>
        </p:spPr>
        <p:txBody>
          <a:bodyPr wrap="none">
            <a:spAutoFit/>
          </a:bodyPr>
          <a:lstStyle/>
          <a:p>
            <a:r>
              <a:rPr lang="en-GB" dirty="0" err="1"/>
              <a:t>Spirall</a:t>
            </a:r>
            <a:r>
              <a:rPr lang="en-GB" dirty="0"/>
              <a:t> Integration </a:t>
            </a:r>
            <a:endParaRPr lang="en-US" dirty="0"/>
          </a:p>
        </p:txBody>
      </p:sp>
      <p:sp>
        <p:nvSpPr>
          <p:cNvPr id="11" name="Rectangle 10">
            <a:extLst>
              <a:ext uri="{FF2B5EF4-FFF2-40B4-BE49-F238E27FC236}">
                <a16:creationId xmlns:a16="http://schemas.microsoft.com/office/drawing/2014/main" id="{5B74B0D4-1F9B-4D30-A4BC-2D9D805C6D7A}"/>
              </a:ext>
            </a:extLst>
          </p:cNvPr>
          <p:cNvSpPr/>
          <p:nvPr/>
        </p:nvSpPr>
        <p:spPr>
          <a:xfrm>
            <a:off x="9982200" y="173183"/>
            <a:ext cx="1090748" cy="369332"/>
          </a:xfrm>
          <a:prstGeom prst="rect">
            <a:avLst/>
          </a:prstGeom>
        </p:spPr>
        <p:txBody>
          <a:bodyPr wrap="none">
            <a:spAutoFit/>
          </a:bodyPr>
          <a:lstStyle/>
          <a:p>
            <a:r>
              <a:rPr lang="en-GB" dirty="0"/>
              <a:t>Bioethics </a:t>
            </a:r>
            <a:endParaRPr lang="en-US" dirty="0"/>
          </a:p>
        </p:txBody>
      </p:sp>
    </p:spTree>
    <p:extLst>
      <p:ext uri="{BB962C8B-B14F-4D97-AF65-F5344CB8AC3E}">
        <p14:creationId xmlns:p14="http://schemas.microsoft.com/office/powerpoint/2010/main" val="9208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57200" y="848977"/>
            <a:ext cx="11211951" cy="4280362"/>
          </a:xfrm>
        </p:spPr>
        <p:txBody>
          <a:bodyPr>
            <a:normAutofit/>
          </a:bodyPr>
          <a:lstStyle/>
          <a:p>
            <a:pPr marL="0" indent="0">
              <a:buNone/>
            </a:pPr>
            <a:r>
              <a:rPr lang="en-GB" b="1" dirty="0"/>
              <a:t>Capillary Pericytes Regulate Cerebral Blood Flow In Health And Disease</a:t>
            </a:r>
          </a:p>
          <a:p>
            <a:pPr marL="0" indent="0">
              <a:buNone/>
            </a:pPr>
            <a:r>
              <a:rPr lang="en-GB" sz="2400" b="1" dirty="0">
                <a:hlinkClick r:id="rId2"/>
              </a:rPr>
              <a:t>https://www.nature.com/articles/nature13165</a:t>
            </a:r>
            <a:endParaRPr lang="en-GB" b="1" dirty="0"/>
          </a:p>
          <a:p>
            <a:pPr>
              <a:buFont typeface="Wingdings" panose="05000000000000000000" pitchFamily="2" charset="2"/>
              <a:buChar char="§"/>
            </a:pPr>
            <a:r>
              <a:rPr lang="en-GB" sz="3200" dirty="0"/>
              <a:t>Pericytes are major regulators of cerebral blood flow</a:t>
            </a:r>
          </a:p>
          <a:p>
            <a:pPr>
              <a:buFont typeface="Wingdings" panose="05000000000000000000" pitchFamily="2" charset="2"/>
              <a:buChar char="§"/>
            </a:pPr>
            <a:r>
              <a:rPr lang="en-GB" sz="3200" dirty="0"/>
              <a:t>Pericytes cause contraction of  cerebral blood vessels prior the contraction of arteriolar smooth muscles in response to impulse</a:t>
            </a:r>
          </a:p>
          <a:p>
            <a:pPr>
              <a:buFont typeface="Wingdings" panose="05000000000000000000" pitchFamily="2" charset="2"/>
              <a:buChar char="§"/>
            </a:pPr>
            <a:r>
              <a:rPr lang="en-GB" sz="3200" dirty="0"/>
              <a:t>Cerebral Ischemia causes death of pericytes</a:t>
            </a:r>
          </a:p>
          <a:p>
            <a:pPr>
              <a:buFont typeface="Wingdings" panose="05000000000000000000" pitchFamily="2" charset="2"/>
              <a:buChar char="§"/>
            </a:pPr>
            <a:r>
              <a:rPr lang="en-GB" sz="3200" dirty="0"/>
              <a:t>This may irreversibly constrict capillaries and damage the blood-brain barrier.</a:t>
            </a:r>
          </a:p>
          <a:p>
            <a:pPr marL="0" indent="0">
              <a:buNone/>
            </a:pPr>
            <a:endParaRPr lang="en-GB" b="1" dirty="0"/>
          </a:p>
        </p:txBody>
      </p:sp>
      <p:sp>
        <p:nvSpPr>
          <p:cNvPr id="8" name="Slide Number Placeholder 7">
            <a:extLst>
              <a:ext uri="{FF2B5EF4-FFF2-40B4-BE49-F238E27FC236}">
                <a16:creationId xmlns:a16="http://schemas.microsoft.com/office/drawing/2014/main" id="{FED41A31-157D-4835-B394-AC528A08D8E5}"/>
              </a:ext>
            </a:extLst>
          </p:cNvPr>
          <p:cNvSpPr>
            <a:spLocks noGrp="1"/>
          </p:cNvSpPr>
          <p:nvPr>
            <p:ph type="sldNum" sz="quarter" idx="12"/>
          </p:nvPr>
        </p:nvSpPr>
        <p:spPr/>
        <p:txBody>
          <a:bodyPr/>
          <a:lstStyle/>
          <a:p>
            <a:fld id="{A866EE9C-08DF-4FA9-A98B-22BE51D1B032}" type="slidenum">
              <a:rPr lang="en-US" smtClean="0"/>
              <a:t>17</a:t>
            </a:fld>
            <a:endParaRPr lang="en-US"/>
          </a:p>
        </p:txBody>
      </p:sp>
      <p:sp>
        <p:nvSpPr>
          <p:cNvPr id="9" name="Title 8">
            <a:extLst>
              <a:ext uri="{FF2B5EF4-FFF2-40B4-BE49-F238E27FC236}">
                <a16:creationId xmlns:a16="http://schemas.microsoft.com/office/drawing/2014/main" id="{432EEB0D-C707-4C77-81B5-C04109AC774B}"/>
              </a:ext>
            </a:extLst>
          </p:cNvPr>
          <p:cNvSpPr>
            <a:spLocks noGrp="1"/>
          </p:cNvSpPr>
          <p:nvPr>
            <p:ph type="title"/>
          </p:nvPr>
        </p:nvSpPr>
        <p:spPr>
          <a:xfrm>
            <a:off x="656246" y="5129339"/>
            <a:ext cx="10515600" cy="1375610"/>
          </a:xfrm>
        </p:spPr>
        <p:txBody>
          <a:bodyPr>
            <a:normAutofit/>
          </a:bodyPr>
          <a:lstStyle/>
          <a:p>
            <a:r>
              <a:rPr lang="en-US" sz="2200" b="1" dirty="0"/>
              <a:t>Reference</a:t>
            </a:r>
            <a:r>
              <a:rPr lang="en-US" sz="2200" dirty="0"/>
              <a:t>:</a:t>
            </a:r>
            <a:br>
              <a:rPr lang="en-US" sz="2200" dirty="0"/>
            </a:br>
            <a:r>
              <a:rPr lang="en-US" sz="2200" dirty="0"/>
              <a:t>Hall CN, </a:t>
            </a:r>
            <a:r>
              <a:rPr lang="en-US" sz="2200" dirty="0" err="1"/>
              <a:t>Reynell</a:t>
            </a:r>
            <a:r>
              <a:rPr lang="en-US" sz="2200" dirty="0"/>
              <a:t> C, </a:t>
            </a:r>
            <a:r>
              <a:rPr lang="en-US" sz="2200" dirty="0" err="1"/>
              <a:t>Gesslein</a:t>
            </a:r>
            <a:r>
              <a:rPr lang="en-US" sz="2200" dirty="0"/>
              <a:t> B, Hamilton NB, Mishra A, Sutherland BA, O’Farrell FM, Buchan AM, Lauritzen M, </a:t>
            </a:r>
            <a:r>
              <a:rPr lang="en-US" sz="2200" dirty="0" err="1"/>
              <a:t>Attwell</a:t>
            </a:r>
            <a:r>
              <a:rPr lang="en-US" sz="2200" dirty="0"/>
              <a:t> D. Capillary pericytes regulate cerebral blood flow in health and disease. Nature. 2014 Apr 3;508(7494):55-60.</a:t>
            </a:r>
            <a:endParaRPr lang="en-US" dirty="0"/>
          </a:p>
        </p:txBody>
      </p:sp>
      <p:sp>
        <p:nvSpPr>
          <p:cNvPr id="7" name="Rectangle 6">
            <a:extLst>
              <a:ext uri="{FF2B5EF4-FFF2-40B4-BE49-F238E27FC236}">
                <a16:creationId xmlns:a16="http://schemas.microsoft.com/office/drawing/2014/main" id="{5C0580D0-E785-4569-AEAA-08880BA9F6A2}"/>
              </a:ext>
            </a:extLst>
          </p:cNvPr>
          <p:cNvSpPr/>
          <p:nvPr/>
        </p:nvSpPr>
        <p:spPr>
          <a:xfrm>
            <a:off x="0" y="173183"/>
            <a:ext cx="1896481" cy="369332"/>
          </a:xfrm>
          <a:prstGeom prst="rect">
            <a:avLst/>
          </a:prstGeom>
        </p:spPr>
        <p:txBody>
          <a:bodyPr wrap="none">
            <a:spAutoFit/>
          </a:bodyPr>
          <a:lstStyle/>
          <a:p>
            <a:r>
              <a:rPr lang="en-GB" dirty="0"/>
              <a:t>Spiral Integration </a:t>
            </a:r>
            <a:endParaRPr lang="en-US" dirty="0"/>
          </a:p>
        </p:txBody>
      </p:sp>
      <p:sp>
        <p:nvSpPr>
          <p:cNvPr id="10" name="Rectangle 9">
            <a:extLst>
              <a:ext uri="{FF2B5EF4-FFF2-40B4-BE49-F238E27FC236}">
                <a16:creationId xmlns:a16="http://schemas.microsoft.com/office/drawing/2014/main" id="{5CB578BD-3677-45AC-A920-55D9AF981F53}"/>
              </a:ext>
            </a:extLst>
          </p:cNvPr>
          <p:cNvSpPr/>
          <p:nvPr/>
        </p:nvSpPr>
        <p:spPr>
          <a:xfrm>
            <a:off x="10810734" y="136525"/>
            <a:ext cx="1086131" cy="369332"/>
          </a:xfrm>
          <a:prstGeom prst="rect">
            <a:avLst/>
          </a:prstGeom>
        </p:spPr>
        <p:txBody>
          <a:bodyPr wrap="none">
            <a:spAutoFit/>
          </a:bodyPr>
          <a:lstStyle/>
          <a:p>
            <a:r>
              <a:rPr lang="en-GB" dirty="0"/>
              <a:t>Research </a:t>
            </a:r>
            <a:endParaRPr lang="en-US" dirty="0"/>
          </a:p>
        </p:txBody>
      </p:sp>
    </p:spTree>
    <p:extLst>
      <p:ext uri="{BB962C8B-B14F-4D97-AF65-F5344CB8AC3E}">
        <p14:creationId xmlns:p14="http://schemas.microsoft.com/office/powerpoint/2010/main" val="129490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312821" y="2280859"/>
            <a:ext cx="11211951" cy="4280362"/>
          </a:xfrm>
        </p:spPr>
        <p:txBody>
          <a:bodyPr>
            <a:normAutofit/>
          </a:bodyPr>
          <a:lstStyle/>
          <a:p>
            <a:pPr marL="0" indent="0">
              <a:buNone/>
            </a:pPr>
            <a:r>
              <a:rPr lang="en-GB" sz="3200" dirty="0"/>
              <a:t>.Give the role of pericyte and arteriolar smooth muscles in the regulation of cerebral blood flow.</a:t>
            </a:r>
            <a:endParaRPr lang="en-GB" sz="4400" dirty="0"/>
          </a:p>
        </p:txBody>
      </p:sp>
      <p:sp>
        <p:nvSpPr>
          <p:cNvPr id="8" name="Slide Number Placeholder 7">
            <a:extLst>
              <a:ext uri="{FF2B5EF4-FFF2-40B4-BE49-F238E27FC236}">
                <a16:creationId xmlns:a16="http://schemas.microsoft.com/office/drawing/2014/main" id="{FED41A31-157D-4835-B394-AC528A08D8E5}"/>
              </a:ext>
            </a:extLst>
          </p:cNvPr>
          <p:cNvSpPr>
            <a:spLocks noGrp="1"/>
          </p:cNvSpPr>
          <p:nvPr>
            <p:ph type="sldNum" sz="quarter" idx="12"/>
          </p:nvPr>
        </p:nvSpPr>
        <p:spPr/>
        <p:txBody>
          <a:bodyPr/>
          <a:lstStyle/>
          <a:p>
            <a:fld id="{A866EE9C-08DF-4FA9-A98B-22BE51D1B032}" type="slidenum">
              <a:rPr lang="en-US" smtClean="0"/>
              <a:t>18</a:t>
            </a:fld>
            <a:endParaRPr lang="en-US"/>
          </a:p>
        </p:txBody>
      </p:sp>
      <p:sp>
        <p:nvSpPr>
          <p:cNvPr id="9" name="Title 8">
            <a:extLst>
              <a:ext uri="{FF2B5EF4-FFF2-40B4-BE49-F238E27FC236}">
                <a16:creationId xmlns:a16="http://schemas.microsoft.com/office/drawing/2014/main" id="{432EEB0D-C707-4C77-81B5-C04109AC774B}"/>
              </a:ext>
            </a:extLst>
          </p:cNvPr>
          <p:cNvSpPr>
            <a:spLocks noGrp="1"/>
          </p:cNvSpPr>
          <p:nvPr>
            <p:ph type="title"/>
          </p:nvPr>
        </p:nvSpPr>
        <p:spPr>
          <a:xfrm>
            <a:off x="522849" y="848977"/>
            <a:ext cx="10515600" cy="1375610"/>
          </a:xfrm>
        </p:spPr>
        <p:txBody>
          <a:bodyPr>
            <a:normAutofit/>
          </a:bodyPr>
          <a:lstStyle/>
          <a:p>
            <a:r>
              <a:rPr lang="en-GB" dirty="0"/>
              <a:t>Question?</a:t>
            </a:r>
            <a:endParaRPr lang="en-US" dirty="0"/>
          </a:p>
        </p:txBody>
      </p:sp>
    </p:spTree>
    <p:extLst>
      <p:ext uri="{BB962C8B-B14F-4D97-AF65-F5344CB8AC3E}">
        <p14:creationId xmlns:p14="http://schemas.microsoft.com/office/powerpoint/2010/main" val="98604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5201"/>
            <a:ext cx="8229600" cy="1143000"/>
          </a:xfrm>
        </p:spPr>
        <p:txBody>
          <a:bodyPr/>
          <a:lstStyle/>
          <a:p>
            <a:r>
              <a:rPr lang="en-US" dirty="0"/>
              <a:t>How To Access Digital Library</a:t>
            </a:r>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57200" y="1490313"/>
            <a:ext cx="7886700" cy="4486274"/>
          </a:xfrm>
        </p:spPr>
        <p:txBody>
          <a:bodyPr>
            <a:normAutofit fontScale="92500" lnSpcReduction="20000"/>
          </a:bodyPr>
          <a:lstStyle/>
          <a:p>
            <a:pPr>
              <a:buFont typeface="+mj-lt"/>
              <a:buAutoNum type="arabicPeriod"/>
            </a:pPr>
            <a:r>
              <a:rPr lang="en-US" dirty="0">
                <a:solidFill>
                  <a:srgbClr val="202124"/>
                </a:solidFill>
                <a:latin typeface="Calibri" pitchFamily="34" charset="0"/>
              </a:rPr>
              <a:t>Go to the website of HEC National Digital Library.</a:t>
            </a:r>
          </a:p>
          <a:p>
            <a:pPr>
              <a:buFont typeface="+mj-lt"/>
              <a:buAutoNum type="arabicPeriod"/>
            </a:pPr>
            <a:r>
              <a:rPr lang="en-US" dirty="0">
                <a:solidFill>
                  <a:srgbClr val="202124"/>
                </a:solidFill>
                <a:latin typeface="Calibri" pitchFamily="34" charset="0"/>
              </a:rPr>
              <a:t>On Home Page, click on the INSTITUTES.</a:t>
            </a:r>
          </a:p>
          <a:p>
            <a:pPr>
              <a:buFont typeface="+mj-lt"/>
              <a:buAutoNum type="arabicPeriod"/>
            </a:pPr>
            <a:r>
              <a:rPr lang="en-US"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dirty="0">
                <a:solidFill>
                  <a:srgbClr val="202124"/>
                </a:solidFill>
                <a:latin typeface="Calibri" pitchFamily="34" charset="0"/>
              </a:rPr>
              <a:t>Select your desired Institute.</a:t>
            </a:r>
          </a:p>
          <a:p>
            <a:pPr marL="0" indent="0">
              <a:buNone/>
            </a:pPr>
            <a:r>
              <a:rPr lang="en-US" dirty="0">
                <a:latin typeface="Calibri" pitchFamily="34" charset="0"/>
              </a:rPr>
              <a:t>5.  </a:t>
            </a:r>
            <a:r>
              <a:rPr lang="en-US" dirty="0">
                <a:solidFill>
                  <a:srgbClr val="000000"/>
                </a:solidFill>
                <a:latin typeface="Calibri" pitchFamily="34" charset="0"/>
              </a:rPr>
              <a:t>A page will appear showing the resources of the institution</a:t>
            </a:r>
          </a:p>
          <a:p>
            <a:pPr marL="0" indent="0">
              <a:buNone/>
            </a:pPr>
            <a:r>
              <a:rPr lang="en-US" dirty="0">
                <a:solidFill>
                  <a:srgbClr val="000000"/>
                </a:solidFill>
                <a:latin typeface="Calibri" pitchFamily="34" charset="0"/>
              </a:rPr>
              <a:t>6. Journals and Researches will appear</a:t>
            </a:r>
          </a:p>
          <a:p>
            <a:pPr marL="0" indent="0">
              <a:buNone/>
            </a:pPr>
            <a:r>
              <a:rPr lang="en-US" dirty="0">
                <a:solidFill>
                  <a:srgbClr val="000000"/>
                </a:solidFill>
                <a:latin typeface="Calibri" pitchFamily="34" charset="0"/>
              </a:rPr>
              <a:t>7. You can find a Journal by clicking on JOURNALS AND DATABASE and enter a keyword to search for your desired journal.</a:t>
            </a:r>
            <a:endParaRPr lang="en-US" dirty="0">
              <a:latin typeface="Calibri" pitchFamily="34" charset="0"/>
            </a:endParaRPr>
          </a:p>
          <a:p>
            <a:endParaRPr lang="en-US" dirty="0"/>
          </a:p>
        </p:txBody>
      </p:sp>
      <p:sp>
        <p:nvSpPr>
          <p:cNvPr id="6" name="Slide Number Placeholder 5">
            <a:extLst>
              <a:ext uri="{FF2B5EF4-FFF2-40B4-BE49-F238E27FC236}">
                <a16:creationId xmlns:a16="http://schemas.microsoft.com/office/drawing/2014/main" id="{8BF8FA73-4580-4D73-BF43-1ADC7C7EB1FF}"/>
              </a:ext>
            </a:extLst>
          </p:cNvPr>
          <p:cNvSpPr>
            <a:spLocks noGrp="1"/>
          </p:cNvSpPr>
          <p:nvPr>
            <p:ph type="sldNum" sz="quarter" idx="12"/>
          </p:nvPr>
        </p:nvSpPr>
        <p:spPr/>
        <p:txBody>
          <a:bodyPr/>
          <a:lstStyle/>
          <a:p>
            <a:fld id="{A866EE9C-08DF-4FA9-A98B-22BE51D1B032}" type="slidenum">
              <a:rPr lang="en-US" smtClean="0"/>
              <a:t>19</a:t>
            </a:fld>
            <a:endParaRPr lang="en-US"/>
          </a:p>
        </p:txBody>
      </p:sp>
      <p:pic>
        <p:nvPicPr>
          <p:cNvPr id="8" name="Picture 7">
            <a:extLst>
              <a:ext uri="{FF2B5EF4-FFF2-40B4-BE49-F238E27FC236}">
                <a16:creationId xmlns:a16="http://schemas.microsoft.com/office/drawing/2014/main" id="{69A3D24B-74FE-4FB2-96BA-4CAF529E7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854" y="2700197"/>
            <a:ext cx="3888691" cy="1844090"/>
          </a:xfrm>
          <a:prstGeom prst="rect">
            <a:avLst/>
          </a:prstGeom>
        </p:spPr>
      </p:pic>
    </p:spTree>
    <p:extLst>
      <p:ext uri="{BB962C8B-B14F-4D97-AF65-F5344CB8AC3E}">
        <p14:creationId xmlns:p14="http://schemas.microsoft.com/office/powerpoint/2010/main" val="161575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81325"/>
            <a:ext cx="12192000" cy="1332486"/>
          </a:xfrm>
          <a:no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900" u="sng" dirty="0"/>
              <a:t>CVS Module </a:t>
            </a:r>
            <a:r>
              <a:rPr lang="en-US" sz="5300" dirty="0"/>
              <a:t>(LGIS)</a:t>
            </a:r>
            <a:br>
              <a:rPr lang="en-US" sz="5300" dirty="0"/>
            </a:br>
            <a:r>
              <a:rPr lang="en-US" sz="5300" dirty="0"/>
              <a:t>Histology Of Heart And Lymphatics</a:t>
            </a:r>
          </a:p>
        </p:txBody>
      </p:sp>
      <p:sp>
        <p:nvSpPr>
          <p:cNvPr id="3" name="Content Placeholder 2"/>
          <p:cNvSpPr>
            <a:spLocks noGrp="1"/>
          </p:cNvSpPr>
          <p:nvPr>
            <p:ph type="subTitle" idx="1"/>
          </p:nvPr>
        </p:nvSpPr>
        <p:spPr>
          <a:xfrm>
            <a:off x="0" y="5715000"/>
            <a:ext cx="12192000" cy="578016"/>
          </a:xfrm>
          <a:noFill/>
          <a:ln>
            <a:noFill/>
          </a:ln>
        </p:spPr>
        <p:txBody>
          <a:bodyPr>
            <a:normAutofit fontScale="85000" lnSpcReduction="20000"/>
          </a:bodyPr>
          <a:lstStyle/>
          <a:p>
            <a:pPr algn="l"/>
            <a:r>
              <a:rPr lang="en-GB" sz="1900" dirty="0"/>
              <a:t>Presenter:</a:t>
            </a:r>
            <a:endParaRPr lang="en-US" sz="1900" dirty="0"/>
          </a:p>
          <a:p>
            <a:pPr algn="l"/>
            <a:r>
              <a:rPr lang="en-US" sz="1900" dirty="0"/>
              <a:t>Dr. </a:t>
            </a:r>
            <a:r>
              <a:rPr lang="en-US" sz="1900" dirty="0" err="1"/>
              <a:t>Mohtasham</a:t>
            </a:r>
            <a:r>
              <a:rPr lang="en-US" sz="1900" dirty="0"/>
              <a:t> </a:t>
            </a:r>
            <a:r>
              <a:rPr lang="en-US" sz="1900" dirty="0" err="1"/>
              <a:t>Hina</a:t>
            </a:r>
            <a:r>
              <a:rPr lang="en-US" sz="1900" dirty="0"/>
              <a:t>                                                                </a:t>
            </a:r>
          </a:p>
        </p:txBody>
      </p:sp>
      <p:pic>
        <p:nvPicPr>
          <p:cNvPr id="5" name="Picture 4">
            <a:extLst>
              <a:ext uri="{FF2B5EF4-FFF2-40B4-BE49-F238E27FC236}">
                <a16:creationId xmlns:a16="http://schemas.microsoft.com/office/drawing/2014/main" id="{46D26CC3-31EB-4CA1-A215-2611AB88BBA9}"/>
              </a:ext>
            </a:extLst>
          </p:cNvPr>
          <p:cNvPicPr>
            <a:picLocks noChangeAspect="1"/>
          </p:cNvPicPr>
          <p:nvPr/>
        </p:nvPicPr>
        <p:blipFill>
          <a:blip r:embed="rId2"/>
          <a:stretch>
            <a:fillRect/>
          </a:stretch>
        </p:blipFill>
        <p:spPr>
          <a:xfrm>
            <a:off x="216569" y="88619"/>
            <a:ext cx="914400" cy="792706"/>
          </a:xfrm>
          <a:prstGeom prst="rect">
            <a:avLst/>
          </a:prstGeom>
        </p:spPr>
      </p:pic>
      <p:sp>
        <p:nvSpPr>
          <p:cNvPr id="6" name="Slide Number Placeholder 5">
            <a:extLst>
              <a:ext uri="{FF2B5EF4-FFF2-40B4-BE49-F238E27FC236}">
                <a16:creationId xmlns:a16="http://schemas.microsoft.com/office/drawing/2014/main" id="{31D50318-2B4F-4AEC-8599-D9E51EF3B98C}"/>
              </a:ext>
            </a:extLst>
          </p:cNvPr>
          <p:cNvSpPr>
            <a:spLocks noGrp="1"/>
          </p:cNvSpPr>
          <p:nvPr>
            <p:ph type="sldNum" sz="quarter" idx="12"/>
          </p:nvPr>
        </p:nvSpPr>
        <p:spPr/>
        <p:txBody>
          <a:bodyPr/>
          <a:lstStyle/>
          <a:p>
            <a:fld id="{A866EE9C-08DF-4FA9-A98B-22BE51D1B032}" type="slidenum">
              <a:rPr lang="en-US" smtClean="0"/>
              <a:t>2</a:t>
            </a:fld>
            <a:endParaRPr lang="en-US"/>
          </a:p>
        </p:txBody>
      </p:sp>
      <p:pic>
        <p:nvPicPr>
          <p:cNvPr id="7" name="Picture 6" descr="A logo with a skull and text&#10;&#10;Description automatically generated">
            <a:extLst>
              <a:ext uri="{FF2B5EF4-FFF2-40B4-BE49-F238E27FC236}">
                <a16:creationId xmlns:a16="http://schemas.microsoft.com/office/drawing/2014/main" id="{B0B300F0-4691-42AE-8CC7-7FDA5B815338}"/>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864516" y="0"/>
            <a:ext cx="1204686" cy="1007405"/>
          </a:xfrm>
          <a:prstGeom prst="rect">
            <a:avLst/>
          </a:prstGeom>
          <a:noFill/>
          <a:ln>
            <a:noFill/>
          </a:ln>
        </p:spPr>
      </p:pic>
      <p:pic>
        <p:nvPicPr>
          <p:cNvPr id="9" name="Picture 8">
            <a:extLst>
              <a:ext uri="{FF2B5EF4-FFF2-40B4-BE49-F238E27FC236}">
                <a16:creationId xmlns:a16="http://schemas.microsoft.com/office/drawing/2014/main" id="{19196FA3-FB40-4281-86C9-041078D5B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6942" y="2358702"/>
            <a:ext cx="5378116" cy="3576447"/>
          </a:xfrm>
          <a:prstGeom prst="rect">
            <a:avLst/>
          </a:prstGeom>
        </p:spPr>
      </p:pic>
    </p:spTree>
    <p:extLst>
      <p:ext uri="{BB962C8B-B14F-4D97-AF65-F5344CB8AC3E}">
        <p14:creationId xmlns:p14="http://schemas.microsoft.com/office/powerpoint/2010/main" val="315840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b="1" dirty="0"/>
            </a:br>
            <a:r>
              <a:rPr lang="en-US" dirty="0"/>
              <a:t>Learning Resources</a:t>
            </a:r>
            <a:endParaRPr lang="en-GB" dirty="0"/>
          </a:p>
        </p:txBody>
      </p:sp>
      <p:sp>
        <p:nvSpPr>
          <p:cNvPr id="6" name="Content Placeholder 5">
            <a:extLst>
              <a:ext uri="{FF2B5EF4-FFF2-40B4-BE49-F238E27FC236}">
                <a16:creationId xmlns:a16="http://schemas.microsoft.com/office/drawing/2014/main" id="{2E43F35F-A1EC-4703-AC59-AA7E267F33BA}"/>
              </a:ext>
            </a:extLst>
          </p:cNvPr>
          <p:cNvSpPr>
            <a:spLocks noGrp="1"/>
          </p:cNvSpPr>
          <p:nvPr>
            <p:ph sz="half" idx="1"/>
          </p:nvPr>
        </p:nvSpPr>
        <p:spPr/>
        <p:txBody>
          <a:bodyPr>
            <a:normAutofit/>
          </a:bodyPr>
          <a:lstStyle/>
          <a:p>
            <a:r>
              <a:rPr lang="en-US" dirty="0" err="1"/>
              <a:t>Junqueira’s</a:t>
            </a:r>
            <a:r>
              <a:rPr lang="en-US" dirty="0"/>
              <a:t> Basic Histology 12</a:t>
            </a:r>
            <a:r>
              <a:rPr lang="en-US" baseline="30000" dirty="0"/>
              <a:t>th</a:t>
            </a:r>
            <a:r>
              <a:rPr lang="en-US" dirty="0"/>
              <a:t> Edition, Chapter 11, p.no. 228-232</a:t>
            </a:r>
          </a:p>
          <a:p>
            <a:r>
              <a:rPr lang="en-US" dirty="0"/>
              <a:t>Histology , A text and Atlas by Michael </a:t>
            </a:r>
            <a:r>
              <a:rPr lang="en-US" dirty="0" err="1"/>
              <a:t>H.Ross</a:t>
            </a:r>
            <a:r>
              <a:rPr lang="en-US" dirty="0"/>
              <a:t> 6</a:t>
            </a:r>
            <a:r>
              <a:rPr lang="en-US" baseline="30000" dirty="0"/>
              <a:t>th</a:t>
            </a:r>
            <a:r>
              <a:rPr lang="en-US" dirty="0"/>
              <a:t> Edition,  Chapter 13, p.no.403-406</a:t>
            </a:r>
          </a:p>
          <a:p>
            <a:endParaRPr lang="en-US" dirty="0"/>
          </a:p>
          <a:p>
            <a:r>
              <a:rPr lang="en-US" dirty="0"/>
              <a:t>Google scholar</a:t>
            </a:r>
          </a:p>
          <a:p>
            <a:pPr marL="0" indent="0">
              <a:buNone/>
            </a:pPr>
            <a:endParaRPr lang="en-US" dirty="0"/>
          </a:p>
        </p:txBody>
      </p:sp>
      <p:pic>
        <p:nvPicPr>
          <p:cNvPr id="9" name="Content Placeholder 8">
            <a:extLst>
              <a:ext uri="{FF2B5EF4-FFF2-40B4-BE49-F238E27FC236}">
                <a16:creationId xmlns:a16="http://schemas.microsoft.com/office/drawing/2014/main" id="{3F38DD43-0017-441C-91EB-7BEE6DE228B7}"/>
              </a:ext>
            </a:extLst>
          </p:cNvPr>
          <p:cNvPicPr>
            <a:picLocks noGrp="1" noChangeAspect="1"/>
          </p:cNvPicPr>
          <p:nvPr>
            <p:ph sz="half" idx="2"/>
          </p:nvPr>
        </p:nvPicPr>
        <p:blipFill rotWithShape="1">
          <a:blip r:embed="rId3"/>
          <a:srcRect l="44660" t="21990" r="25310" b="12534"/>
          <a:stretch/>
        </p:blipFill>
        <p:spPr>
          <a:xfrm>
            <a:off x="5991604" y="3240505"/>
            <a:ext cx="1845086" cy="2261770"/>
          </a:xfrm>
          <a:prstGeom prst="rect">
            <a:avLst/>
          </a:prstGeom>
        </p:spPr>
      </p:pic>
      <p:sp>
        <p:nvSpPr>
          <p:cNvPr id="3" name="Slide Number Placeholder 2">
            <a:extLst>
              <a:ext uri="{FF2B5EF4-FFF2-40B4-BE49-F238E27FC236}">
                <a16:creationId xmlns:a16="http://schemas.microsoft.com/office/drawing/2014/main" id="{FB9D003B-760D-4B66-97C9-390B0CF76535}"/>
              </a:ext>
            </a:extLst>
          </p:cNvPr>
          <p:cNvSpPr>
            <a:spLocks noGrp="1"/>
          </p:cNvSpPr>
          <p:nvPr>
            <p:ph type="sldNum" sz="quarter" idx="12"/>
          </p:nvPr>
        </p:nvSpPr>
        <p:spPr/>
        <p:txBody>
          <a:bodyPr/>
          <a:lstStyle/>
          <a:p>
            <a:fld id="{A866EE9C-08DF-4FA9-A98B-22BE51D1B032}" type="slidenum">
              <a:rPr lang="en-US" smtClean="0"/>
              <a:t>20</a:t>
            </a:fld>
            <a:endParaRPr lang="en-US"/>
          </a:p>
        </p:txBody>
      </p:sp>
      <p:pic>
        <p:nvPicPr>
          <p:cNvPr id="8" name="Picture 7">
            <a:extLst>
              <a:ext uri="{FF2B5EF4-FFF2-40B4-BE49-F238E27FC236}">
                <a16:creationId xmlns:a16="http://schemas.microsoft.com/office/drawing/2014/main" id="{144A8BA5-E0FD-4886-9DB2-B7E9CB5934F0}"/>
              </a:ext>
            </a:extLst>
          </p:cNvPr>
          <p:cNvPicPr>
            <a:picLocks noChangeAspect="1"/>
          </p:cNvPicPr>
          <p:nvPr/>
        </p:nvPicPr>
        <p:blipFill rotWithShape="1">
          <a:blip r:embed="rId4"/>
          <a:srcRect l="19270" t="19754" r="4808" b="22447"/>
          <a:stretch/>
        </p:blipFill>
        <p:spPr>
          <a:xfrm>
            <a:off x="5991604" y="777777"/>
            <a:ext cx="5656970" cy="2421222"/>
          </a:xfrm>
          <a:prstGeom prst="rect">
            <a:avLst/>
          </a:prstGeom>
        </p:spPr>
      </p:pic>
    </p:spTree>
    <p:extLst>
      <p:ext uri="{BB962C8B-B14F-4D97-AF65-F5344CB8AC3E}">
        <p14:creationId xmlns:p14="http://schemas.microsoft.com/office/powerpoint/2010/main" val="2162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181352" y="1905000"/>
          <a:ext cx="188594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905000" y="5545972"/>
            <a:ext cx="7886700" cy="1325563"/>
          </a:xfrm>
        </p:spPr>
        <p:txBody>
          <a:bodyPr>
            <a:normAutofit/>
          </a:bodyPr>
          <a:lstStyle/>
          <a:p>
            <a:pPr algn="l"/>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3009900" y="1676403"/>
            <a:ext cx="3086100" cy="4449763"/>
          </a:xfrm>
        </p:spPr>
        <p:txBody>
          <a:bodyPr>
            <a:normAutofit fontScale="92500" lnSpcReduction="10000"/>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6150771" y="1676403"/>
            <a:ext cx="3031331" cy="4449763"/>
          </a:xfrm>
        </p:spPr>
        <p:txBody>
          <a:bodyPr>
            <a:normAutofit fontScale="92500" lnSpcReduction="10000"/>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8" name="Rectangle 7">
            <a:extLst>
              <a:ext uri="{FF2B5EF4-FFF2-40B4-BE49-F238E27FC236}">
                <a16:creationId xmlns:a16="http://schemas.microsoft.com/office/drawing/2014/main" id="{75B13ED7-5B92-4991-88F5-22F0F1B14015}"/>
              </a:ext>
            </a:extLst>
          </p:cNvPr>
          <p:cNvSpPr/>
          <p:nvPr/>
        </p:nvSpPr>
        <p:spPr>
          <a:xfrm>
            <a:off x="0" y="1"/>
            <a:ext cx="12191999" cy="782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4"/>
                </a:solidFill>
                <a:effectLst>
                  <a:outerShdw blurRad="38100" dist="38100" dir="2700000" algn="tl">
                    <a:srgbClr val="000000">
                      <a:alpha val="43137"/>
                    </a:srgbClr>
                  </a:outerShdw>
                </a:effectLst>
                <a:cs typeface="Times New Roman" pitchFamily="18" charset="0"/>
              </a:rPr>
              <a:t>Vision;</a:t>
            </a:r>
            <a:r>
              <a:rPr lang="en-US" sz="4000" b="1" dirty="0">
                <a:solidFill>
                  <a:schemeClr val="accent4"/>
                </a:solidFill>
              </a:rPr>
              <a:t> </a:t>
            </a:r>
            <a:r>
              <a:rPr lang="en-US" sz="4000" b="1" dirty="0">
                <a:solidFill>
                  <a:schemeClr val="accent4"/>
                </a:solidFill>
                <a:effectLst>
                  <a:outerShdw blurRad="38100" dist="38100" dir="2700000" algn="tl">
                    <a:srgbClr val="000000">
                      <a:alpha val="43137"/>
                    </a:srgbClr>
                  </a:outerShdw>
                </a:effectLst>
                <a:cs typeface="Times New Roman" pitchFamily="18" charset="0"/>
              </a:rPr>
              <a:t>The Dream/Tomorrow</a:t>
            </a:r>
            <a:endParaRPr lang="en-US" sz="4000" dirty="0">
              <a:solidFill>
                <a:schemeClr val="accent4"/>
              </a:solidFill>
            </a:endParaRPr>
          </a:p>
        </p:txBody>
      </p:sp>
      <p:sp>
        <p:nvSpPr>
          <p:cNvPr id="3" name="Slide Number Placeholder 2">
            <a:extLst>
              <a:ext uri="{FF2B5EF4-FFF2-40B4-BE49-F238E27FC236}">
                <a16:creationId xmlns:a16="http://schemas.microsoft.com/office/drawing/2014/main" id="{C032A5E6-1FFB-410C-9CD8-6F9D37F288B5}"/>
              </a:ext>
            </a:extLst>
          </p:cNvPr>
          <p:cNvSpPr>
            <a:spLocks noGrp="1"/>
          </p:cNvSpPr>
          <p:nvPr>
            <p:ph type="sldNum" sz="quarter" idx="12"/>
          </p:nvPr>
        </p:nvSpPr>
        <p:spPr/>
        <p:txBody>
          <a:bodyPr/>
          <a:lstStyle/>
          <a:p>
            <a:fld id="{A866EE9C-08DF-4FA9-A98B-22BE51D1B032}" type="slidenum">
              <a:rPr lang="en-US" smtClean="0"/>
              <a:t>3</a:t>
            </a:fld>
            <a:endParaRPr lang="en-US"/>
          </a:p>
        </p:txBody>
      </p:sp>
    </p:spTree>
    <p:extLst>
      <p:ext uri="{BB962C8B-B14F-4D97-AF65-F5344CB8AC3E}">
        <p14:creationId xmlns:p14="http://schemas.microsoft.com/office/powerpoint/2010/main" val="384182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2229"/>
            <a:ext cx="7543800" cy="1207008"/>
          </a:xfrm>
        </p:spPr>
        <p:txBody>
          <a:bodyPr>
            <a:normAutofit/>
          </a:bodyPr>
          <a:lstStyle/>
          <a:p>
            <a:r>
              <a:rPr lang="en-US" sz="2400" b="1" spc="-75" dirty="0">
                <a:solidFill>
                  <a:srgbClr val="C00000"/>
                </a:solidFill>
              </a:rPr>
              <a:t> </a:t>
            </a:r>
          </a:p>
        </p:txBody>
      </p:sp>
      <p:sp>
        <p:nvSpPr>
          <p:cNvPr id="4" name="Slide Number Placeholder 3"/>
          <p:cNvSpPr>
            <a:spLocks noGrp="1"/>
          </p:cNvSpPr>
          <p:nvPr>
            <p:ph type="sldNum" sz="quarter" idx="12"/>
          </p:nvPr>
        </p:nvSpPr>
        <p:spPr/>
        <p:txBody>
          <a:bodyPr/>
          <a:lstStyle/>
          <a:p>
            <a:fld id="{ED0E2C6E-C712-42CF-A5C8-9DB515D498CF}" type="slidenum">
              <a:rPr lang="en-US" smtClean="0">
                <a:solidFill>
                  <a:prstClr val="black">
                    <a:tint val="75000"/>
                  </a:prstClr>
                </a:solidFill>
              </a:rPr>
              <a:pPr/>
              <a:t>4</a:t>
            </a:fld>
            <a:endParaRPr lang="en-US">
              <a:solidFill>
                <a:prstClr val="black">
                  <a:tint val="75000"/>
                </a:prstClr>
              </a:solidFill>
            </a:endParaRPr>
          </a:p>
        </p:txBody>
      </p:sp>
      <p:sp>
        <p:nvSpPr>
          <p:cNvPr id="8" name="Rectangle 7">
            <a:extLst>
              <a:ext uri="{FF2B5EF4-FFF2-40B4-BE49-F238E27FC236}">
                <a16:creationId xmlns:a16="http://schemas.microsoft.com/office/drawing/2014/main" id="{C882911F-0E3C-4775-B55C-FFB13DFB76BE}"/>
              </a:ext>
            </a:extLst>
          </p:cNvPr>
          <p:cNvSpPr/>
          <p:nvPr/>
        </p:nvSpPr>
        <p:spPr>
          <a:xfrm>
            <a:off x="0" y="3532"/>
            <a:ext cx="12192000" cy="98706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nchorCtr="1"/>
          <a:lstStyle/>
          <a:p>
            <a:pPr algn="ctr"/>
            <a:r>
              <a:rPr lang="en-US" sz="2800" b="1" spc="-75" dirty="0">
                <a:solidFill>
                  <a:schemeClr val="accent4">
                    <a:lumMod val="60000"/>
                    <a:lumOff val="40000"/>
                  </a:schemeClr>
                </a:solidFill>
              </a:rPr>
              <a:t>Professor Umar Model of  Integrated Lecture</a:t>
            </a:r>
            <a:endParaRPr lang="en-US" sz="2800" dirty="0">
              <a:solidFill>
                <a:schemeClr val="accent4">
                  <a:lumMod val="60000"/>
                  <a:lumOff val="40000"/>
                </a:schemeClr>
              </a:solidFill>
            </a:endParaRPr>
          </a:p>
        </p:txBody>
      </p:sp>
      <p:pic>
        <p:nvPicPr>
          <p:cNvPr id="10" name="Content Placeholder 9">
            <a:extLst>
              <a:ext uri="{FF2B5EF4-FFF2-40B4-BE49-F238E27FC236}">
                <a16:creationId xmlns:a16="http://schemas.microsoft.com/office/drawing/2014/main" id="{6EE657B3-0FCA-4202-81DE-6D4BB4A1BF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59297"/>
            <a:ext cx="12023557" cy="5829300"/>
          </a:xfrm>
        </p:spPr>
      </p:pic>
    </p:spTree>
    <p:extLst>
      <p:ext uri="{BB962C8B-B14F-4D97-AF65-F5344CB8AC3E}">
        <p14:creationId xmlns:p14="http://schemas.microsoft.com/office/powerpoint/2010/main" val="29598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2879"/>
            <a:ext cx="8229600" cy="1143000"/>
          </a:xfrm>
        </p:spPr>
        <p:txBody>
          <a:bodyPr/>
          <a:lstStyle/>
          <a:p>
            <a:r>
              <a:rPr lang="en-US" dirty="0"/>
              <a:t>Learning Objectives</a:t>
            </a:r>
          </a:p>
        </p:txBody>
      </p:sp>
      <p:graphicFrame>
        <p:nvGraphicFramePr>
          <p:cNvPr id="9" name="Content Placeholder 8">
            <a:extLst>
              <a:ext uri="{FF2B5EF4-FFF2-40B4-BE49-F238E27FC236}">
                <a16:creationId xmlns:a16="http://schemas.microsoft.com/office/drawing/2014/main" id="{D2BB3058-89FB-487A-88D4-DD387FC5640A}"/>
              </a:ext>
            </a:extLst>
          </p:cNvPr>
          <p:cNvGraphicFramePr>
            <a:graphicFrameLocks noGrp="1"/>
          </p:cNvGraphicFramePr>
          <p:nvPr>
            <p:ph idx="1"/>
            <p:extLst>
              <p:ext uri="{D42A27DB-BD31-4B8C-83A1-F6EECF244321}">
                <p14:modId xmlns:p14="http://schemas.microsoft.com/office/powerpoint/2010/main" val="3437334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19C9DCE-3CB0-46CF-8719-58B6074F090E}"/>
              </a:ext>
            </a:extLst>
          </p:cNvPr>
          <p:cNvSpPr>
            <a:spLocks noGrp="1"/>
          </p:cNvSpPr>
          <p:nvPr>
            <p:ph type="sldNum" sz="quarter" idx="12"/>
          </p:nvPr>
        </p:nvSpPr>
        <p:spPr/>
        <p:txBody>
          <a:bodyPr/>
          <a:lstStyle/>
          <a:p>
            <a:fld id="{A866EE9C-08DF-4FA9-A98B-22BE51D1B032}" type="slidenum">
              <a:rPr lang="en-US" smtClean="0"/>
              <a:t>5</a:t>
            </a:fld>
            <a:endParaRPr lang="en-US"/>
          </a:p>
        </p:txBody>
      </p:sp>
    </p:spTree>
    <p:extLst>
      <p:ext uri="{BB962C8B-B14F-4D97-AF65-F5344CB8AC3E}">
        <p14:creationId xmlns:p14="http://schemas.microsoft.com/office/powerpoint/2010/main" val="149937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237" y="532230"/>
            <a:ext cx="8229600" cy="1143000"/>
          </a:xfrm>
        </p:spPr>
        <p:txBody>
          <a:bodyPr/>
          <a:lstStyle/>
          <a:p>
            <a:r>
              <a:rPr lang="en-GB" dirty="0"/>
              <a:t>Tunics Of Heart</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pPr marL="0" indent="0">
              <a:buNone/>
            </a:pPr>
            <a:endParaRPr lang="en-GB" b="1" dirty="0"/>
          </a:p>
        </p:txBody>
      </p:sp>
      <p:pic>
        <p:nvPicPr>
          <p:cNvPr id="8" name="Picture 7">
            <a:extLst>
              <a:ext uri="{FF2B5EF4-FFF2-40B4-BE49-F238E27FC236}">
                <a16:creationId xmlns:a16="http://schemas.microsoft.com/office/drawing/2014/main" id="{4EC70F9A-FA98-4962-B481-83AED850B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971" y="1407695"/>
            <a:ext cx="9053374" cy="5231142"/>
          </a:xfrm>
          <a:prstGeom prst="rect">
            <a:avLst/>
          </a:prstGeom>
        </p:spPr>
      </p:pic>
      <p:sp>
        <p:nvSpPr>
          <p:cNvPr id="10" name="TextBox 9">
            <a:extLst>
              <a:ext uri="{FF2B5EF4-FFF2-40B4-BE49-F238E27FC236}">
                <a16:creationId xmlns:a16="http://schemas.microsoft.com/office/drawing/2014/main" id="{B6D98620-A507-48BC-A6C7-CFE9DF5A27BF}"/>
              </a:ext>
            </a:extLst>
          </p:cNvPr>
          <p:cNvSpPr txBox="1"/>
          <p:nvPr/>
        </p:nvSpPr>
        <p:spPr>
          <a:xfrm>
            <a:off x="7624687" y="3201124"/>
            <a:ext cx="2426091" cy="369332"/>
          </a:xfrm>
          <a:prstGeom prst="rect">
            <a:avLst/>
          </a:prstGeom>
          <a:solidFill>
            <a:schemeClr val="bg1"/>
          </a:solidFill>
        </p:spPr>
        <p:txBody>
          <a:bodyPr wrap="square" rtlCol="0">
            <a:spAutoFit/>
          </a:bodyPr>
          <a:lstStyle/>
          <a:p>
            <a:r>
              <a:rPr lang="en-GB" dirty="0"/>
              <a:t>Epicardium </a:t>
            </a:r>
            <a:endParaRPr lang="en-US" dirty="0"/>
          </a:p>
        </p:txBody>
      </p:sp>
      <p:sp>
        <p:nvSpPr>
          <p:cNvPr id="11" name="TextBox 10">
            <a:extLst>
              <a:ext uri="{FF2B5EF4-FFF2-40B4-BE49-F238E27FC236}">
                <a16:creationId xmlns:a16="http://schemas.microsoft.com/office/drawing/2014/main" id="{46C31DFF-4B73-4A74-8227-522CC9119F77}"/>
              </a:ext>
            </a:extLst>
          </p:cNvPr>
          <p:cNvSpPr txBox="1"/>
          <p:nvPr/>
        </p:nvSpPr>
        <p:spPr>
          <a:xfrm>
            <a:off x="7606013" y="2583735"/>
            <a:ext cx="3173066" cy="66084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2E5B76AE-B962-48B3-8B99-3F612D67171F}"/>
              </a:ext>
            </a:extLst>
          </p:cNvPr>
          <p:cNvSpPr txBox="1"/>
          <p:nvPr/>
        </p:nvSpPr>
        <p:spPr>
          <a:xfrm>
            <a:off x="0" y="162898"/>
            <a:ext cx="1522291" cy="369332"/>
          </a:xfrm>
          <a:prstGeom prst="rect">
            <a:avLst/>
          </a:prstGeom>
          <a:solidFill>
            <a:schemeClr val="bg1"/>
          </a:solidFill>
        </p:spPr>
        <p:txBody>
          <a:bodyPr wrap="square" rtlCol="0">
            <a:spAutoFit/>
          </a:bodyPr>
          <a:lstStyle/>
          <a:p>
            <a:r>
              <a:rPr lang="en-GB" dirty="0"/>
              <a:t>Core Concept</a:t>
            </a:r>
            <a:endParaRPr lang="en-US" dirty="0"/>
          </a:p>
        </p:txBody>
      </p:sp>
      <p:sp>
        <p:nvSpPr>
          <p:cNvPr id="9" name="Slide Number Placeholder 8">
            <a:extLst>
              <a:ext uri="{FF2B5EF4-FFF2-40B4-BE49-F238E27FC236}">
                <a16:creationId xmlns:a16="http://schemas.microsoft.com/office/drawing/2014/main" id="{2E649235-25E3-4E8E-8D12-E05BA850461D}"/>
              </a:ext>
            </a:extLst>
          </p:cNvPr>
          <p:cNvSpPr>
            <a:spLocks noGrp="1"/>
          </p:cNvSpPr>
          <p:nvPr>
            <p:ph type="sldNum" sz="quarter" idx="12"/>
          </p:nvPr>
        </p:nvSpPr>
        <p:spPr/>
        <p:txBody>
          <a:bodyPr/>
          <a:lstStyle/>
          <a:p>
            <a:fld id="{A866EE9C-08DF-4FA9-A98B-22BE51D1B032}" type="slidenum">
              <a:rPr lang="en-US" smtClean="0"/>
              <a:t>6</a:t>
            </a:fld>
            <a:endParaRPr lang="en-US"/>
          </a:p>
        </p:txBody>
      </p:sp>
    </p:spTree>
    <p:extLst>
      <p:ext uri="{BB962C8B-B14F-4D97-AF65-F5344CB8AC3E}">
        <p14:creationId xmlns:p14="http://schemas.microsoft.com/office/powerpoint/2010/main" val="3600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845" y="534392"/>
            <a:ext cx="8229600" cy="1143000"/>
          </a:xfrm>
        </p:spPr>
        <p:txBody>
          <a:bodyPr>
            <a:normAutofit/>
          </a:bodyPr>
          <a:lstStyle/>
          <a:p>
            <a:r>
              <a:rPr lang="en-GB" sz="4800" dirty="0"/>
              <a:t>Myocardium </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sp>
        <p:nvSpPr>
          <p:cNvPr id="10" name="TextBox 9">
            <a:extLst>
              <a:ext uri="{FF2B5EF4-FFF2-40B4-BE49-F238E27FC236}">
                <a16:creationId xmlns:a16="http://schemas.microsoft.com/office/drawing/2014/main" id="{B6D98620-A507-48BC-A6C7-CFE9DF5A27BF}"/>
              </a:ext>
            </a:extLst>
          </p:cNvPr>
          <p:cNvSpPr txBox="1"/>
          <p:nvPr/>
        </p:nvSpPr>
        <p:spPr>
          <a:xfrm>
            <a:off x="7371469" y="3551516"/>
            <a:ext cx="2426091" cy="369332"/>
          </a:xfrm>
          <a:prstGeom prst="rect">
            <a:avLst/>
          </a:prstGeom>
          <a:solidFill>
            <a:schemeClr val="bg1"/>
          </a:solidFill>
        </p:spPr>
        <p:txBody>
          <a:bodyPr wrap="square" rtlCol="0">
            <a:spAutoFit/>
          </a:bodyPr>
          <a:lstStyle/>
          <a:p>
            <a:r>
              <a:rPr lang="en-GB" dirty="0"/>
              <a:t>Epicardium </a:t>
            </a:r>
            <a:endParaRPr lang="en-US" dirty="0"/>
          </a:p>
        </p:txBody>
      </p:sp>
      <p:sp>
        <p:nvSpPr>
          <p:cNvPr id="11" name="TextBox 10">
            <a:extLst>
              <a:ext uri="{FF2B5EF4-FFF2-40B4-BE49-F238E27FC236}">
                <a16:creationId xmlns:a16="http://schemas.microsoft.com/office/drawing/2014/main" id="{46C31DFF-4B73-4A74-8227-522CC9119F77}"/>
              </a:ext>
            </a:extLst>
          </p:cNvPr>
          <p:cNvSpPr txBox="1"/>
          <p:nvPr/>
        </p:nvSpPr>
        <p:spPr>
          <a:xfrm>
            <a:off x="6822830" y="2928215"/>
            <a:ext cx="2426091" cy="660840"/>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B3E7881A-1DE1-4E2E-B334-024296FED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845" y="1515979"/>
            <a:ext cx="9229778" cy="5337130"/>
          </a:xfrm>
          <a:prstGeom prst="rect">
            <a:avLst/>
          </a:prstGeom>
        </p:spPr>
      </p:pic>
      <p:sp>
        <p:nvSpPr>
          <p:cNvPr id="9" name="Slide Number Placeholder 8">
            <a:extLst>
              <a:ext uri="{FF2B5EF4-FFF2-40B4-BE49-F238E27FC236}">
                <a16:creationId xmlns:a16="http://schemas.microsoft.com/office/drawing/2014/main" id="{B373589D-9CF4-427B-B063-C08BC8031AB7}"/>
              </a:ext>
            </a:extLst>
          </p:cNvPr>
          <p:cNvSpPr>
            <a:spLocks noGrp="1"/>
          </p:cNvSpPr>
          <p:nvPr>
            <p:ph type="sldNum" sz="quarter" idx="12"/>
          </p:nvPr>
        </p:nvSpPr>
        <p:spPr/>
        <p:txBody>
          <a:bodyPr/>
          <a:lstStyle/>
          <a:p>
            <a:fld id="{A866EE9C-08DF-4FA9-A98B-22BE51D1B032}" type="slidenum">
              <a:rPr lang="en-US" smtClean="0"/>
              <a:t>7</a:t>
            </a:fld>
            <a:endParaRPr lang="en-US"/>
          </a:p>
        </p:txBody>
      </p:sp>
      <p:sp>
        <p:nvSpPr>
          <p:cNvPr id="12" name="TextBox 11">
            <a:extLst>
              <a:ext uri="{FF2B5EF4-FFF2-40B4-BE49-F238E27FC236}">
                <a16:creationId xmlns:a16="http://schemas.microsoft.com/office/drawing/2014/main" id="{0206137A-026F-40F2-A66A-4916F4E0ED67}"/>
              </a:ext>
            </a:extLst>
          </p:cNvPr>
          <p:cNvSpPr txBox="1"/>
          <p:nvPr/>
        </p:nvSpPr>
        <p:spPr>
          <a:xfrm>
            <a:off x="0" y="162898"/>
            <a:ext cx="1522291" cy="369332"/>
          </a:xfrm>
          <a:prstGeom prst="rect">
            <a:avLst/>
          </a:prstGeom>
          <a:solidFill>
            <a:schemeClr val="bg1"/>
          </a:solidFill>
        </p:spPr>
        <p:txBody>
          <a:bodyPr wrap="square" rtlCol="0">
            <a:spAutoFit/>
          </a:bodyPr>
          <a:lstStyle/>
          <a:p>
            <a:r>
              <a:rPr lang="en-GB" dirty="0"/>
              <a:t>Core Concept</a:t>
            </a:r>
            <a:endParaRPr lang="en-US" dirty="0"/>
          </a:p>
        </p:txBody>
      </p:sp>
    </p:spTree>
    <p:extLst>
      <p:ext uri="{BB962C8B-B14F-4D97-AF65-F5344CB8AC3E}">
        <p14:creationId xmlns:p14="http://schemas.microsoft.com/office/powerpoint/2010/main" val="300374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891065"/>
            <a:ext cx="8229600" cy="1143000"/>
          </a:xfrm>
        </p:spPr>
        <p:txBody>
          <a:bodyPr/>
          <a:lstStyle/>
          <a:p>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sp>
        <p:nvSpPr>
          <p:cNvPr id="10" name="TextBox 9">
            <a:extLst>
              <a:ext uri="{FF2B5EF4-FFF2-40B4-BE49-F238E27FC236}">
                <a16:creationId xmlns:a16="http://schemas.microsoft.com/office/drawing/2014/main" id="{B6D98620-A507-48BC-A6C7-CFE9DF5A27BF}"/>
              </a:ext>
            </a:extLst>
          </p:cNvPr>
          <p:cNvSpPr txBox="1"/>
          <p:nvPr/>
        </p:nvSpPr>
        <p:spPr>
          <a:xfrm>
            <a:off x="7371469" y="3551516"/>
            <a:ext cx="2426091" cy="369332"/>
          </a:xfrm>
          <a:prstGeom prst="rect">
            <a:avLst/>
          </a:prstGeom>
          <a:solidFill>
            <a:schemeClr val="bg1"/>
          </a:solidFill>
        </p:spPr>
        <p:txBody>
          <a:bodyPr wrap="square" rtlCol="0">
            <a:spAutoFit/>
          </a:bodyPr>
          <a:lstStyle/>
          <a:p>
            <a:r>
              <a:rPr lang="en-GB" dirty="0"/>
              <a:t>Epicardium </a:t>
            </a:r>
            <a:endParaRPr lang="en-US" dirty="0"/>
          </a:p>
        </p:txBody>
      </p:sp>
      <p:sp>
        <p:nvSpPr>
          <p:cNvPr id="11" name="TextBox 10">
            <a:extLst>
              <a:ext uri="{FF2B5EF4-FFF2-40B4-BE49-F238E27FC236}">
                <a16:creationId xmlns:a16="http://schemas.microsoft.com/office/drawing/2014/main" id="{46C31DFF-4B73-4A74-8227-522CC9119F77}"/>
              </a:ext>
            </a:extLst>
          </p:cNvPr>
          <p:cNvSpPr txBox="1"/>
          <p:nvPr/>
        </p:nvSpPr>
        <p:spPr>
          <a:xfrm>
            <a:off x="6822830" y="2928215"/>
            <a:ext cx="2426091" cy="660840"/>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CB688382-758D-4338-8AAA-7A4FF7CE1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717" y="890744"/>
            <a:ext cx="7920111" cy="5797081"/>
          </a:xfrm>
          <a:prstGeom prst="rect">
            <a:avLst/>
          </a:prstGeom>
        </p:spPr>
      </p:pic>
      <p:sp>
        <p:nvSpPr>
          <p:cNvPr id="9" name="Slide Number Placeholder 8">
            <a:extLst>
              <a:ext uri="{FF2B5EF4-FFF2-40B4-BE49-F238E27FC236}">
                <a16:creationId xmlns:a16="http://schemas.microsoft.com/office/drawing/2014/main" id="{378E78B5-2BDA-4030-A88D-E589314836B1}"/>
              </a:ext>
            </a:extLst>
          </p:cNvPr>
          <p:cNvSpPr>
            <a:spLocks noGrp="1"/>
          </p:cNvSpPr>
          <p:nvPr>
            <p:ph type="sldNum" sz="quarter" idx="12"/>
          </p:nvPr>
        </p:nvSpPr>
        <p:spPr/>
        <p:txBody>
          <a:bodyPr/>
          <a:lstStyle/>
          <a:p>
            <a:fld id="{A866EE9C-08DF-4FA9-A98B-22BE51D1B032}" type="slidenum">
              <a:rPr lang="en-US" smtClean="0"/>
              <a:t>8</a:t>
            </a:fld>
            <a:endParaRPr lang="en-US"/>
          </a:p>
        </p:txBody>
      </p:sp>
      <p:sp>
        <p:nvSpPr>
          <p:cNvPr id="12" name="TextBox 11">
            <a:extLst>
              <a:ext uri="{FF2B5EF4-FFF2-40B4-BE49-F238E27FC236}">
                <a16:creationId xmlns:a16="http://schemas.microsoft.com/office/drawing/2014/main" id="{653B9DCB-1947-4042-82A4-704601D7A964}"/>
              </a:ext>
            </a:extLst>
          </p:cNvPr>
          <p:cNvSpPr txBox="1"/>
          <p:nvPr/>
        </p:nvSpPr>
        <p:spPr>
          <a:xfrm>
            <a:off x="0" y="162898"/>
            <a:ext cx="1522291" cy="369332"/>
          </a:xfrm>
          <a:prstGeom prst="rect">
            <a:avLst/>
          </a:prstGeom>
          <a:solidFill>
            <a:schemeClr val="bg1"/>
          </a:solidFill>
        </p:spPr>
        <p:txBody>
          <a:bodyPr wrap="square" rtlCol="0">
            <a:spAutoFit/>
          </a:bodyPr>
          <a:lstStyle/>
          <a:p>
            <a:r>
              <a:rPr lang="en-GB" dirty="0"/>
              <a:t>Core Concept</a:t>
            </a:r>
            <a:endParaRPr lang="en-US" dirty="0"/>
          </a:p>
        </p:txBody>
      </p:sp>
    </p:spTree>
    <p:extLst>
      <p:ext uri="{BB962C8B-B14F-4D97-AF65-F5344CB8AC3E}">
        <p14:creationId xmlns:p14="http://schemas.microsoft.com/office/powerpoint/2010/main" val="81620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9226"/>
            <a:ext cx="8229600" cy="1143000"/>
          </a:xfrm>
        </p:spPr>
        <p:txBody>
          <a:bodyPr>
            <a:normAutofit/>
          </a:bodyPr>
          <a:lstStyle/>
          <a:p>
            <a:r>
              <a:rPr lang="en-GB" sz="5400" dirty="0"/>
              <a:t>Purkinje Fibres</a:t>
            </a:r>
          </a:p>
        </p:txBody>
      </p:sp>
      <p:pic>
        <p:nvPicPr>
          <p:cNvPr id="7" name="Content Placeholder 6">
            <a:extLst>
              <a:ext uri="{FF2B5EF4-FFF2-40B4-BE49-F238E27FC236}">
                <a16:creationId xmlns:a16="http://schemas.microsoft.com/office/drawing/2014/main" id="{845D13D9-485E-4DD4-84E7-B6EA94EDF9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168" y="1825625"/>
            <a:ext cx="5565664" cy="4351338"/>
          </a:xfrm>
        </p:spPr>
      </p:pic>
      <p:sp>
        <p:nvSpPr>
          <p:cNvPr id="3" name="Slide Number Placeholder 2">
            <a:extLst>
              <a:ext uri="{FF2B5EF4-FFF2-40B4-BE49-F238E27FC236}">
                <a16:creationId xmlns:a16="http://schemas.microsoft.com/office/drawing/2014/main" id="{4CC1AEF2-9EB5-42FD-9C47-73503336C5F1}"/>
              </a:ext>
            </a:extLst>
          </p:cNvPr>
          <p:cNvSpPr>
            <a:spLocks noGrp="1"/>
          </p:cNvSpPr>
          <p:nvPr>
            <p:ph type="sldNum" sz="quarter" idx="12"/>
          </p:nvPr>
        </p:nvSpPr>
        <p:spPr/>
        <p:txBody>
          <a:bodyPr/>
          <a:lstStyle/>
          <a:p>
            <a:fld id="{A866EE9C-08DF-4FA9-A98B-22BE51D1B032}" type="slidenum">
              <a:rPr lang="en-US" smtClean="0"/>
              <a:t>9</a:t>
            </a:fld>
            <a:endParaRPr lang="en-US"/>
          </a:p>
        </p:txBody>
      </p:sp>
      <p:sp>
        <p:nvSpPr>
          <p:cNvPr id="8" name="TextBox 7">
            <a:extLst>
              <a:ext uri="{FF2B5EF4-FFF2-40B4-BE49-F238E27FC236}">
                <a16:creationId xmlns:a16="http://schemas.microsoft.com/office/drawing/2014/main" id="{4610BCBA-7E29-49BF-A6B6-B111D60F9070}"/>
              </a:ext>
            </a:extLst>
          </p:cNvPr>
          <p:cNvSpPr txBox="1"/>
          <p:nvPr/>
        </p:nvSpPr>
        <p:spPr>
          <a:xfrm>
            <a:off x="0" y="162898"/>
            <a:ext cx="1522291" cy="369332"/>
          </a:xfrm>
          <a:prstGeom prst="rect">
            <a:avLst/>
          </a:prstGeom>
          <a:solidFill>
            <a:schemeClr val="bg1"/>
          </a:solidFill>
        </p:spPr>
        <p:txBody>
          <a:bodyPr wrap="square" rtlCol="0">
            <a:spAutoFit/>
          </a:bodyPr>
          <a:lstStyle/>
          <a:p>
            <a:r>
              <a:rPr lang="en-GB" dirty="0"/>
              <a:t>Core Concept</a:t>
            </a:r>
            <a:endParaRPr lang="en-US" dirty="0"/>
          </a:p>
        </p:txBody>
      </p:sp>
    </p:spTree>
    <p:extLst>
      <p:ext uri="{BB962C8B-B14F-4D97-AF65-F5344CB8AC3E}">
        <p14:creationId xmlns:p14="http://schemas.microsoft.com/office/powerpoint/2010/main" val="1559895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3755</TotalTime>
  <Words>543</Words>
  <Application>Microsoft Office PowerPoint</Application>
  <PresentationFormat>Widescreen</PresentationFormat>
  <Paragraphs>114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Times New Roman</vt:lpstr>
      <vt:lpstr>Wingdings</vt:lpstr>
      <vt:lpstr>Office Theme</vt:lpstr>
      <vt:lpstr>PowerPoint Presentation</vt:lpstr>
      <vt:lpstr>CVS Module (LGIS) Histology Of Heart And Lymphatics</vt:lpstr>
      <vt:lpstr>PowerPoint Presentation</vt:lpstr>
      <vt:lpstr> </vt:lpstr>
      <vt:lpstr>Learning Objectives</vt:lpstr>
      <vt:lpstr>Tunics Of Heart</vt:lpstr>
      <vt:lpstr>Myocardium </vt:lpstr>
      <vt:lpstr>PowerPoint Presentation</vt:lpstr>
      <vt:lpstr>Purkinje Fibres</vt:lpstr>
      <vt:lpstr>Lymphatic Capillaries</vt:lpstr>
      <vt:lpstr>PowerPoint Presentation</vt:lpstr>
      <vt:lpstr>PowerPoint Presentation</vt:lpstr>
      <vt:lpstr>PowerPoint Presentation</vt:lpstr>
      <vt:lpstr>Lymphedema</vt:lpstr>
      <vt:lpstr>Cardiomyopathy </vt:lpstr>
      <vt:lpstr>Cardiomyopathy</vt:lpstr>
      <vt:lpstr>Reference: Hall CN, Reynell C, Gesslein B, Hamilton NB, Mishra A, Sutherland BA, O’Farrell FM, Buchan AM, Lauritzen M, Attwell D. Capillary pericytes regulate cerebral blood flow in health and disease. Nature. 2014 Apr 3;508(7494):55-60.</vt:lpstr>
      <vt:lpstr>Question?</vt:lpstr>
      <vt:lpstr>How To Access Digital Library</vt:lpstr>
      <vt:lpstr> Learning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Haier</dc:creator>
  <cp:lastModifiedBy>Haier</cp:lastModifiedBy>
  <cp:revision>89</cp:revision>
  <dcterms:created xsi:type="dcterms:W3CDTF">2023-05-18T06:54:31Z</dcterms:created>
  <dcterms:modified xsi:type="dcterms:W3CDTF">2025-04-24T08:13:17Z</dcterms:modified>
</cp:coreProperties>
</file>