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53"/>
  </p:notesMasterIdLst>
  <p:sldIdLst>
    <p:sldId id="408" r:id="rId2"/>
    <p:sldId id="409" r:id="rId3"/>
    <p:sldId id="410" r:id="rId4"/>
    <p:sldId id="411" r:id="rId5"/>
    <p:sldId id="412" r:id="rId6"/>
    <p:sldId id="329" r:id="rId7"/>
    <p:sldId id="414" r:id="rId8"/>
    <p:sldId id="415" r:id="rId9"/>
    <p:sldId id="416" r:id="rId10"/>
    <p:sldId id="420" r:id="rId11"/>
    <p:sldId id="417" r:id="rId12"/>
    <p:sldId id="421" r:id="rId13"/>
    <p:sldId id="418" r:id="rId14"/>
    <p:sldId id="274" r:id="rId15"/>
    <p:sldId id="374" r:id="rId16"/>
    <p:sldId id="276" r:id="rId17"/>
    <p:sldId id="280" r:id="rId18"/>
    <p:sldId id="423" r:id="rId19"/>
    <p:sldId id="395" r:id="rId20"/>
    <p:sldId id="424" r:id="rId21"/>
    <p:sldId id="425" r:id="rId22"/>
    <p:sldId id="369" r:id="rId23"/>
    <p:sldId id="398" r:id="rId24"/>
    <p:sldId id="291" r:id="rId25"/>
    <p:sldId id="292" r:id="rId26"/>
    <p:sldId id="294" r:id="rId27"/>
    <p:sldId id="390" r:id="rId28"/>
    <p:sldId id="339" r:id="rId29"/>
    <p:sldId id="391" r:id="rId30"/>
    <p:sldId id="388" r:id="rId31"/>
    <p:sldId id="338" r:id="rId32"/>
    <p:sldId id="427" r:id="rId33"/>
    <p:sldId id="357" r:id="rId34"/>
    <p:sldId id="332" r:id="rId35"/>
    <p:sldId id="429" r:id="rId36"/>
    <p:sldId id="379" r:id="rId37"/>
    <p:sldId id="317" r:id="rId38"/>
    <p:sldId id="393" r:id="rId39"/>
    <p:sldId id="394" r:id="rId40"/>
    <p:sldId id="434" r:id="rId41"/>
    <p:sldId id="435" r:id="rId42"/>
    <p:sldId id="438" r:id="rId43"/>
    <p:sldId id="436" r:id="rId44"/>
    <p:sldId id="439" r:id="rId45"/>
    <p:sldId id="376" r:id="rId46"/>
    <p:sldId id="377" r:id="rId47"/>
    <p:sldId id="349" r:id="rId48"/>
    <p:sldId id="433" r:id="rId49"/>
    <p:sldId id="437" r:id="rId50"/>
    <p:sldId id="406" r:id="rId51"/>
    <p:sldId id="364" r:id="rId5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52" d="100"/>
          <a:sy n="52" d="100"/>
        </p:scale>
        <p:origin x="730" y="45"/>
      </p:cViewPr>
      <p:guideLst>
        <p:guide orient="horz" pos="2160"/>
        <p:guide pos="3840"/>
      </p:guideLst>
    </p:cSldViewPr>
  </p:slideViewPr>
  <p:notesTextViewPr>
    <p:cViewPr>
      <p:scale>
        <a:sx n="1" d="1"/>
        <a:sy n="1" d="1"/>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notesMaster" Target="notesMasters/notesMaster1.xml"/><Relationship Id="rId5" Type="http://schemas.openxmlformats.org/officeDocument/2006/relationships/slide" Target="slides/slide4.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tableStyles" Target="tableStyle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s>
</file>

<file path=ppt/diagrams/colors1.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9CEBA05-2F10-437E-89B2-54F4D9FAF478}" type="doc">
      <dgm:prSet loTypeId="urn:microsoft.com/office/officeart/2005/8/layout/gear1#1" loCatId="cycle" qsTypeId="urn:microsoft.com/office/officeart/2005/8/quickstyle/3d5" qsCatId="3D" csTypeId="urn:microsoft.com/office/officeart/2005/8/colors/colorful4" csCatId="colorful" phldr="1"/>
      <dgm:spPr/>
    </dgm:pt>
    <dgm:pt modelId="{DACAB5BA-B8B4-4D66-8B11-1D02259E020B}">
      <dgm:prSet phldrT="[Text]"/>
      <dgm:spPr/>
      <dgm:t>
        <a:bodyPr/>
        <a:lstStyle/>
        <a:p>
          <a:pPr algn="ctr"/>
          <a:r>
            <a:rPr lang="en-US" b="1" dirty="0">
              <a:latin typeface="Arial Black" pitchFamily="34" charset="0"/>
            </a:rPr>
            <a:t>Wisdom</a:t>
          </a:r>
        </a:p>
      </dgm:t>
    </dgm:pt>
    <dgm:pt modelId="{D76093C5-B96B-4182-8418-CFDB341D2418}" type="parTrans" cxnId="{0F63D9BC-9028-4C84-92D9-B4BDAB4F1E91}">
      <dgm:prSet/>
      <dgm:spPr/>
      <dgm:t>
        <a:bodyPr/>
        <a:lstStyle/>
        <a:p>
          <a:pPr algn="ctr"/>
          <a:endParaRPr lang="en-US"/>
        </a:p>
      </dgm:t>
    </dgm:pt>
    <dgm:pt modelId="{23718C41-0A1F-40BF-86BE-8A5476EC271E}" type="sibTrans" cxnId="{0F63D9BC-9028-4C84-92D9-B4BDAB4F1E91}">
      <dgm:prSet/>
      <dgm:spPr/>
      <dgm:t>
        <a:bodyPr/>
        <a:lstStyle/>
        <a:p>
          <a:pPr algn="ctr"/>
          <a:endParaRPr lang="en-US"/>
        </a:p>
      </dgm:t>
    </dgm:pt>
    <dgm:pt modelId="{663C1E13-76F9-4B70-A2F2-CA23180743CE}">
      <dgm:prSet phldrT="[Text]"/>
      <dgm:spPr/>
      <dgm:t>
        <a:bodyPr/>
        <a:lstStyle/>
        <a:p>
          <a:pPr algn="ctr"/>
          <a:r>
            <a:rPr lang="en-US" dirty="0">
              <a:latin typeface="Arial Black" pitchFamily="34" charset="0"/>
            </a:rPr>
            <a:t>Truth</a:t>
          </a:r>
          <a:r>
            <a:rPr lang="en-US" dirty="0"/>
            <a:t> </a:t>
          </a:r>
        </a:p>
      </dgm:t>
    </dgm:pt>
    <dgm:pt modelId="{637C3D51-3F4B-4277-8185-724806355FF8}" type="parTrans" cxnId="{32FAE72D-29B2-4404-A917-2C4136EE3C4F}">
      <dgm:prSet/>
      <dgm:spPr/>
      <dgm:t>
        <a:bodyPr/>
        <a:lstStyle/>
        <a:p>
          <a:pPr algn="ctr"/>
          <a:endParaRPr lang="en-US"/>
        </a:p>
      </dgm:t>
    </dgm:pt>
    <dgm:pt modelId="{188C389E-9423-41DE-9C5E-D4A7E95C7E62}" type="sibTrans" cxnId="{32FAE72D-29B2-4404-A917-2C4136EE3C4F}">
      <dgm:prSet/>
      <dgm:spPr/>
      <dgm:t>
        <a:bodyPr/>
        <a:lstStyle/>
        <a:p>
          <a:pPr algn="ctr"/>
          <a:endParaRPr lang="en-US"/>
        </a:p>
      </dgm:t>
    </dgm:pt>
    <dgm:pt modelId="{399ACE2F-90C5-48B1-9E65-700A32562848}">
      <dgm:prSet phldrT="[Text]"/>
      <dgm:spPr/>
      <dgm:t>
        <a:bodyPr/>
        <a:lstStyle/>
        <a:p>
          <a:pPr algn="ctr"/>
          <a:r>
            <a:rPr lang="en-US" b="1" dirty="0">
              <a:latin typeface="Arial Black" pitchFamily="34" charset="0"/>
            </a:rPr>
            <a:t>Servic</a:t>
          </a:r>
          <a:r>
            <a:rPr lang="en-US" dirty="0">
              <a:latin typeface="Arial Black" pitchFamily="34" charset="0"/>
            </a:rPr>
            <a:t>e</a:t>
          </a:r>
          <a:r>
            <a:rPr lang="en-US" dirty="0"/>
            <a:t> </a:t>
          </a:r>
        </a:p>
      </dgm:t>
    </dgm:pt>
    <dgm:pt modelId="{1911F9CB-1EEA-4FFD-A302-90DCBC7D11BE}" type="parTrans" cxnId="{7C4913C1-9DC8-4658-A4FC-A894F8F82CF0}">
      <dgm:prSet/>
      <dgm:spPr/>
      <dgm:t>
        <a:bodyPr/>
        <a:lstStyle/>
        <a:p>
          <a:pPr algn="ctr"/>
          <a:endParaRPr lang="en-US"/>
        </a:p>
      </dgm:t>
    </dgm:pt>
    <dgm:pt modelId="{DA82EADB-2721-42A0-95EA-F9B5521A38A6}" type="sibTrans" cxnId="{7C4913C1-9DC8-4658-A4FC-A894F8F82CF0}">
      <dgm:prSet/>
      <dgm:spPr/>
      <dgm:t>
        <a:bodyPr/>
        <a:lstStyle/>
        <a:p>
          <a:pPr algn="ctr"/>
          <a:endParaRPr lang="en-US"/>
        </a:p>
      </dgm:t>
    </dgm:pt>
    <dgm:pt modelId="{5ED88519-AC6C-4AA3-B76D-812B93A167E4}" type="pres">
      <dgm:prSet presAssocID="{F9CEBA05-2F10-437E-89B2-54F4D9FAF478}" presName="composite" presStyleCnt="0">
        <dgm:presLayoutVars>
          <dgm:chMax val="3"/>
          <dgm:animLvl val="lvl"/>
          <dgm:resizeHandles val="exact"/>
        </dgm:presLayoutVars>
      </dgm:prSet>
      <dgm:spPr/>
    </dgm:pt>
    <dgm:pt modelId="{87622A90-D0D8-4EA3-BC0D-D537801AF2B1}" type="pres">
      <dgm:prSet presAssocID="{DACAB5BA-B8B4-4D66-8B11-1D02259E020B}" presName="gear1" presStyleLbl="node1" presStyleIdx="0" presStyleCnt="3" custLinFactNeighborX="-220" custLinFactNeighborY="-220">
        <dgm:presLayoutVars>
          <dgm:chMax val="1"/>
          <dgm:bulletEnabled val="1"/>
        </dgm:presLayoutVars>
      </dgm:prSet>
      <dgm:spPr/>
      <dgm:t>
        <a:bodyPr/>
        <a:lstStyle/>
        <a:p>
          <a:endParaRPr lang="en-US"/>
        </a:p>
      </dgm:t>
    </dgm:pt>
    <dgm:pt modelId="{B6B6B41B-120B-4968-AB6A-FC6E7C8EF3C0}" type="pres">
      <dgm:prSet presAssocID="{DACAB5BA-B8B4-4D66-8B11-1D02259E020B}" presName="gear1srcNode" presStyleLbl="node1" presStyleIdx="0" presStyleCnt="3"/>
      <dgm:spPr/>
      <dgm:t>
        <a:bodyPr/>
        <a:lstStyle/>
        <a:p>
          <a:endParaRPr lang="en-US"/>
        </a:p>
      </dgm:t>
    </dgm:pt>
    <dgm:pt modelId="{8BC64EA7-2794-42B6-96C9-F39A52CB985A}" type="pres">
      <dgm:prSet presAssocID="{DACAB5BA-B8B4-4D66-8B11-1D02259E020B}" presName="gear1dstNode" presStyleLbl="node1" presStyleIdx="0" presStyleCnt="3"/>
      <dgm:spPr/>
      <dgm:t>
        <a:bodyPr/>
        <a:lstStyle/>
        <a:p>
          <a:endParaRPr lang="en-US"/>
        </a:p>
      </dgm:t>
    </dgm:pt>
    <dgm:pt modelId="{93300324-D62F-4E58-B882-734182BDB462}" type="pres">
      <dgm:prSet presAssocID="{663C1E13-76F9-4B70-A2F2-CA23180743CE}" presName="gear2" presStyleLbl="node1" presStyleIdx="1" presStyleCnt="3">
        <dgm:presLayoutVars>
          <dgm:chMax val="1"/>
          <dgm:bulletEnabled val="1"/>
        </dgm:presLayoutVars>
      </dgm:prSet>
      <dgm:spPr/>
      <dgm:t>
        <a:bodyPr/>
        <a:lstStyle/>
        <a:p>
          <a:endParaRPr lang="en-US"/>
        </a:p>
      </dgm:t>
    </dgm:pt>
    <dgm:pt modelId="{B9330EE9-43E4-4FD4-8144-E92B1DD0FCDF}" type="pres">
      <dgm:prSet presAssocID="{663C1E13-76F9-4B70-A2F2-CA23180743CE}" presName="gear2srcNode" presStyleLbl="node1" presStyleIdx="1" presStyleCnt="3"/>
      <dgm:spPr/>
      <dgm:t>
        <a:bodyPr/>
        <a:lstStyle/>
        <a:p>
          <a:endParaRPr lang="en-US"/>
        </a:p>
      </dgm:t>
    </dgm:pt>
    <dgm:pt modelId="{4822A78E-EAEC-401F-941A-3A84E13E2357}" type="pres">
      <dgm:prSet presAssocID="{663C1E13-76F9-4B70-A2F2-CA23180743CE}" presName="gear2dstNode" presStyleLbl="node1" presStyleIdx="1" presStyleCnt="3"/>
      <dgm:spPr/>
      <dgm:t>
        <a:bodyPr/>
        <a:lstStyle/>
        <a:p>
          <a:endParaRPr lang="en-US"/>
        </a:p>
      </dgm:t>
    </dgm:pt>
    <dgm:pt modelId="{59EDF28D-6C67-49D0-B5A1-DE5C3CBA2292}" type="pres">
      <dgm:prSet presAssocID="{399ACE2F-90C5-48B1-9E65-700A32562848}" presName="gear3" presStyleLbl="node1" presStyleIdx="2" presStyleCnt="3"/>
      <dgm:spPr/>
      <dgm:t>
        <a:bodyPr/>
        <a:lstStyle/>
        <a:p>
          <a:endParaRPr lang="en-US"/>
        </a:p>
      </dgm:t>
    </dgm:pt>
    <dgm:pt modelId="{23DC08E4-3725-4448-BFFF-1CCEA2F2987E}" type="pres">
      <dgm:prSet presAssocID="{399ACE2F-90C5-48B1-9E65-700A32562848}" presName="gear3tx" presStyleLbl="node1" presStyleIdx="2" presStyleCnt="3">
        <dgm:presLayoutVars>
          <dgm:chMax val="1"/>
          <dgm:bulletEnabled val="1"/>
        </dgm:presLayoutVars>
      </dgm:prSet>
      <dgm:spPr/>
      <dgm:t>
        <a:bodyPr/>
        <a:lstStyle/>
        <a:p>
          <a:endParaRPr lang="en-US"/>
        </a:p>
      </dgm:t>
    </dgm:pt>
    <dgm:pt modelId="{7D3EFDB4-E5D1-439A-86D8-1FCF80D959BA}" type="pres">
      <dgm:prSet presAssocID="{399ACE2F-90C5-48B1-9E65-700A32562848}" presName="gear3srcNode" presStyleLbl="node1" presStyleIdx="2" presStyleCnt="3"/>
      <dgm:spPr/>
      <dgm:t>
        <a:bodyPr/>
        <a:lstStyle/>
        <a:p>
          <a:endParaRPr lang="en-US"/>
        </a:p>
      </dgm:t>
    </dgm:pt>
    <dgm:pt modelId="{9815588C-16D0-4475-B64C-847FC87C8C32}" type="pres">
      <dgm:prSet presAssocID="{399ACE2F-90C5-48B1-9E65-700A32562848}" presName="gear3dstNode" presStyleLbl="node1" presStyleIdx="2" presStyleCnt="3"/>
      <dgm:spPr/>
      <dgm:t>
        <a:bodyPr/>
        <a:lstStyle/>
        <a:p>
          <a:endParaRPr lang="en-US"/>
        </a:p>
      </dgm:t>
    </dgm:pt>
    <dgm:pt modelId="{398423B3-DD54-4226-99D7-017EFC1488DF}" type="pres">
      <dgm:prSet presAssocID="{23718C41-0A1F-40BF-86BE-8A5476EC271E}" presName="connector1" presStyleLbl="sibTrans2D1" presStyleIdx="0" presStyleCnt="3"/>
      <dgm:spPr/>
      <dgm:t>
        <a:bodyPr/>
        <a:lstStyle/>
        <a:p>
          <a:endParaRPr lang="en-US"/>
        </a:p>
      </dgm:t>
    </dgm:pt>
    <dgm:pt modelId="{6DF3A3A0-5919-4E69-80DD-61760D6340A0}" type="pres">
      <dgm:prSet presAssocID="{188C389E-9423-41DE-9C5E-D4A7E95C7E62}" presName="connector2" presStyleLbl="sibTrans2D1" presStyleIdx="1" presStyleCnt="3"/>
      <dgm:spPr/>
      <dgm:t>
        <a:bodyPr/>
        <a:lstStyle/>
        <a:p>
          <a:endParaRPr lang="en-US"/>
        </a:p>
      </dgm:t>
    </dgm:pt>
    <dgm:pt modelId="{A09CEA93-9338-4361-A5E6-CF85B6019F5A}" type="pres">
      <dgm:prSet presAssocID="{DA82EADB-2721-42A0-95EA-F9B5521A38A6}" presName="connector3" presStyleLbl="sibTrans2D1" presStyleIdx="2" presStyleCnt="3"/>
      <dgm:spPr/>
      <dgm:t>
        <a:bodyPr/>
        <a:lstStyle/>
        <a:p>
          <a:endParaRPr lang="en-US"/>
        </a:p>
      </dgm:t>
    </dgm:pt>
  </dgm:ptLst>
  <dgm:cxnLst>
    <dgm:cxn modelId="{AE33DBA5-7885-4EBD-B758-0FD4DE35723F}" type="presOf" srcId="{663C1E13-76F9-4B70-A2F2-CA23180743CE}" destId="{93300324-D62F-4E58-B882-734182BDB462}" srcOrd="0" destOrd="0" presId="urn:microsoft.com/office/officeart/2005/8/layout/gear1#1"/>
    <dgm:cxn modelId="{A0EBBCF7-FACA-4408-BCAC-08ACA649EE39}" type="presOf" srcId="{F9CEBA05-2F10-437E-89B2-54F4D9FAF478}" destId="{5ED88519-AC6C-4AA3-B76D-812B93A167E4}" srcOrd="0" destOrd="0" presId="urn:microsoft.com/office/officeart/2005/8/layout/gear1#1"/>
    <dgm:cxn modelId="{32FAE72D-29B2-4404-A917-2C4136EE3C4F}" srcId="{F9CEBA05-2F10-437E-89B2-54F4D9FAF478}" destId="{663C1E13-76F9-4B70-A2F2-CA23180743CE}" srcOrd="1" destOrd="0" parTransId="{637C3D51-3F4B-4277-8185-724806355FF8}" sibTransId="{188C389E-9423-41DE-9C5E-D4A7E95C7E62}"/>
    <dgm:cxn modelId="{1CCA8E8D-14DE-41F8-9535-35E21C635776}" type="presOf" srcId="{399ACE2F-90C5-48B1-9E65-700A32562848}" destId="{7D3EFDB4-E5D1-439A-86D8-1FCF80D959BA}" srcOrd="2" destOrd="0" presId="urn:microsoft.com/office/officeart/2005/8/layout/gear1#1"/>
    <dgm:cxn modelId="{FD9C34B9-E6C7-488E-A910-F88DE7D33CC6}" type="presOf" srcId="{663C1E13-76F9-4B70-A2F2-CA23180743CE}" destId="{4822A78E-EAEC-401F-941A-3A84E13E2357}" srcOrd="2" destOrd="0" presId="urn:microsoft.com/office/officeart/2005/8/layout/gear1#1"/>
    <dgm:cxn modelId="{7C4913C1-9DC8-4658-A4FC-A894F8F82CF0}" srcId="{F9CEBA05-2F10-437E-89B2-54F4D9FAF478}" destId="{399ACE2F-90C5-48B1-9E65-700A32562848}" srcOrd="2" destOrd="0" parTransId="{1911F9CB-1EEA-4FFD-A302-90DCBC7D11BE}" sibTransId="{DA82EADB-2721-42A0-95EA-F9B5521A38A6}"/>
    <dgm:cxn modelId="{3EBAC118-CE41-4C19-861B-2826A71F4FD7}" type="presOf" srcId="{DACAB5BA-B8B4-4D66-8B11-1D02259E020B}" destId="{87622A90-D0D8-4EA3-BC0D-D537801AF2B1}" srcOrd="0" destOrd="0" presId="urn:microsoft.com/office/officeart/2005/8/layout/gear1#1"/>
    <dgm:cxn modelId="{D4052967-C088-4619-8D01-028A0ABC8C7B}" type="presOf" srcId="{663C1E13-76F9-4B70-A2F2-CA23180743CE}" destId="{B9330EE9-43E4-4FD4-8144-E92B1DD0FCDF}" srcOrd="1" destOrd="0" presId="urn:microsoft.com/office/officeart/2005/8/layout/gear1#1"/>
    <dgm:cxn modelId="{7388334A-51C3-4379-9475-BDAEE58670A4}" type="presOf" srcId="{399ACE2F-90C5-48B1-9E65-700A32562848}" destId="{59EDF28D-6C67-49D0-B5A1-DE5C3CBA2292}" srcOrd="0" destOrd="0" presId="urn:microsoft.com/office/officeart/2005/8/layout/gear1#1"/>
    <dgm:cxn modelId="{F271DEEA-953C-4938-9F92-88F5FA3DCC68}" type="presOf" srcId="{188C389E-9423-41DE-9C5E-D4A7E95C7E62}" destId="{6DF3A3A0-5919-4E69-80DD-61760D6340A0}" srcOrd="0" destOrd="0" presId="urn:microsoft.com/office/officeart/2005/8/layout/gear1#1"/>
    <dgm:cxn modelId="{74012DE2-718A-4CDD-AA9B-E759D1BD996A}" type="presOf" srcId="{DA82EADB-2721-42A0-95EA-F9B5521A38A6}" destId="{A09CEA93-9338-4361-A5E6-CF85B6019F5A}" srcOrd="0" destOrd="0" presId="urn:microsoft.com/office/officeart/2005/8/layout/gear1#1"/>
    <dgm:cxn modelId="{0F63D9BC-9028-4C84-92D9-B4BDAB4F1E91}" srcId="{F9CEBA05-2F10-437E-89B2-54F4D9FAF478}" destId="{DACAB5BA-B8B4-4D66-8B11-1D02259E020B}" srcOrd="0" destOrd="0" parTransId="{D76093C5-B96B-4182-8418-CFDB341D2418}" sibTransId="{23718C41-0A1F-40BF-86BE-8A5476EC271E}"/>
    <dgm:cxn modelId="{B7D84227-FA3F-458A-B88B-61F55957D824}" type="presOf" srcId="{DACAB5BA-B8B4-4D66-8B11-1D02259E020B}" destId="{B6B6B41B-120B-4968-AB6A-FC6E7C8EF3C0}" srcOrd="1" destOrd="0" presId="urn:microsoft.com/office/officeart/2005/8/layout/gear1#1"/>
    <dgm:cxn modelId="{3F8B0CE1-068E-4043-B430-E46C325ACE35}" type="presOf" srcId="{399ACE2F-90C5-48B1-9E65-700A32562848}" destId="{23DC08E4-3725-4448-BFFF-1CCEA2F2987E}" srcOrd="1" destOrd="0" presId="urn:microsoft.com/office/officeart/2005/8/layout/gear1#1"/>
    <dgm:cxn modelId="{E332372E-51BC-42C9-8E0B-B158DB42CA75}" type="presOf" srcId="{399ACE2F-90C5-48B1-9E65-700A32562848}" destId="{9815588C-16D0-4475-B64C-847FC87C8C32}" srcOrd="3" destOrd="0" presId="urn:microsoft.com/office/officeart/2005/8/layout/gear1#1"/>
    <dgm:cxn modelId="{907C759C-ED40-49D2-983E-647842B5C588}" type="presOf" srcId="{DACAB5BA-B8B4-4D66-8B11-1D02259E020B}" destId="{8BC64EA7-2794-42B6-96C9-F39A52CB985A}" srcOrd="2" destOrd="0" presId="urn:microsoft.com/office/officeart/2005/8/layout/gear1#1"/>
    <dgm:cxn modelId="{8D5E688E-A838-4922-9B71-9DEEFA34D9F0}" type="presOf" srcId="{23718C41-0A1F-40BF-86BE-8A5476EC271E}" destId="{398423B3-DD54-4226-99D7-017EFC1488DF}" srcOrd="0" destOrd="0" presId="urn:microsoft.com/office/officeart/2005/8/layout/gear1#1"/>
    <dgm:cxn modelId="{8FE674CA-EBED-434E-9630-0AD88CDB49F3}" type="presParOf" srcId="{5ED88519-AC6C-4AA3-B76D-812B93A167E4}" destId="{87622A90-D0D8-4EA3-BC0D-D537801AF2B1}" srcOrd="0" destOrd="0" presId="urn:microsoft.com/office/officeart/2005/8/layout/gear1#1"/>
    <dgm:cxn modelId="{72241F13-7D55-44C1-A35A-2EB3C6EDAA89}" type="presParOf" srcId="{5ED88519-AC6C-4AA3-B76D-812B93A167E4}" destId="{B6B6B41B-120B-4968-AB6A-FC6E7C8EF3C0}" srcOrd="1" destOrd="0" presId="urn:microsoft.com/office/officeart/2005/8/layout/gear1#1"/>
    <dgm:cxn modelId="{D2C0892F-5493-4994-AACB-8AC81945F23D}" type="presParOf" srcId="{5ED88519-AC6C-4AA3-B76D-812B93A167E4}" destId="{8BC64EA7-2794-42B6-96C9-F39A52CB985A}" srcOrd="2" destOrd="0" presId="urn:microsoft.com/office/officeart/2005/8/layout/gear1#1"/>
    <dgm:cxn modelId="{8AF57A89-B0D7-4F7D-AABA-89C68C604A5A}" type="presParOf" srcId="{5ED88519-AC6C-4AA3-B76D-812B93A167E4}" destId="{93300324-D62F-4E58-B882-734182BDB462}" srcOrd="3" destOrd="0" presId="urn:microsoft.com/office/officeart/2005/8/layout/gear1#1"/>
    <dgm:cxn modelId="{E042923F-0257-4CB5-BDB6-EA0AC6F47AB8}" type="presParOf" srcId="{5ED88519-AC6C-4AA3-B76D-812B93A167E4}" destId="{B9330EE9-43E4-4FD4-8144-E92B1DD0FCDF}" srcOrd="4" destOrd="0" presId="urn:microsoft.com/office/officeart/2005/8/layout/gear1#1"/>
    <dgm:cxn modelId="{BE7D243F-8460-4DF1-9893-0E7E995F9CAE}" type="presParOf" srcId="{5ED88519-AC6C-4AA3-B76D-812B93A167E4}" destId="{4822A78E-EAEC-401F-941A-3A84E13E2357}" srcOrd="5" destOrd="0" presId="urn:microsoft.com/office/officeart/2005/8/layout/gear1#1"/>
    <dgm:cxn modelId="{7F82A497-BFC6-4E55-8677-04D7DB7218D7}" type="presParOf" srcId="{5ED88519-AC6C-4AA3-B76D-812B93A167E4}" destId="{59EDF28D-6C67-49D0-B5A1-DE5C3CBA2292}" srcOrd="6" destOrd="0" presId="urn:microsoft.com/office/officeart/2005/8/layout/gear1#1"/>
    <dgm:cxn modelId="{64D9B553-D877-4B31-A6D0-B340C41DFF59}" type="presParOf" srcId="{5ED88519-AC6C-4AA3-B76D-812B93A167E4}" destId="{23DC08E4-3725-4448-BFFF-1CCEA2F2987E}" srcOrd="7" destOrd="0" presId="urn:microsoft.com/office/officeart/2005/8/layout/gear1#1"/>
    <dgm:cxn modelId="{6D1FB2D1-69EC-41F3-B72A-682F3D699038}" type="presParOf" srcId="{5ED88519-AC6C-4AA3-B76D-812B93A167E4}" destId="{7D3EFDB4-E5D1-439A-86D8-1FCF80D959BA}" srcOrd="8" destOrd="0" presId="urn:microsoft.com/office/officeart/2005/8/layout/gear1#1"/>
    <dgm:cxn modelId="{8DD9F7C4-E70D-4DAA-8299-9390B96FE9E7}" type="presParOf" srcId="{5ED88519-AC6C-4AA3-B76D-812B93A167E4}" destId="{9815588C-16D0-4475-B64C-847FC87C8C32}" srcOrd="9" destOrd="0" presId="urn:microsoft.com/office/officeart/2005/8/layout/gear1#1"/>
    <dgm:cxn modelId="{4B916512-2D8B-4240-9202-829F13E5E935}" type="presParOf" srcId="{5ED88519-AC6C-4AA3-B76D-812B93A167E4}" destId="{398423B3-DD54-4226-99D7-017EFC1488DF}" srcOrd="10" destOrd="0" presId="urn:microsoft.com/office/officeart/2005/8/layout/gear1#1"/>
    <dgm:cxn modelId="{E648C123-AD01-4B97-92B2-14587D671D21}" type="presParOf" srcId="{5ED88519-AC6C-4AA3-B76D-812B93A167E4}" destId="{6DF3A3A0-5919-4E69-80DD-61760D6340A0}" srcOrd="11" destOrd="0" presId="urn:microsoft.com/office/officeart/2005/8/layout/gear1#1"/>
    <dgm:cxn modelId="{80C193BE-BCD8-48EC-B444-C3FC50D9625C}" type="presParOf" srcId="{5ED88519-AC6C-4AA3-B76D-812B93A167E4}" destId="{A09CEA93-9338-4361-A5E6-CF85B6019F5A}" srcOrd="12" destOrd="0" presId="urn:microsoft.com/office/officeart/2005/8/layout/gear1#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C3327E98-1E10-4206-B57E-F81244DDD533}" type="doc">
      <dgm:prSet loTypeId="urn:microsoft.com/office/officeart/2005/8/layout/process5" loCatId="process" qsTypeId="urn:microsoft.com/office/officeart/2005/8/quickstyle/simple1#1" qsCatId="simple" csTypeId="urn:microsoft.com/office/officeart/2005/8/colors/colorful4" csCatId="colorful" phldr="1"/>
      <dgm:spPr/>
      <dgm:t>
        <a:bodyPr/>
        <a:lstStyle/>
        <a:p>
          <a:endParaRPr lang="en-US"/>
        </a:p>
      </dgm:t>
    </dgm:pt>
    <dgm:pt modelId="{47648B2A-33ED-4028-B2F3-B4F524D3762B}">
      <dgm:prSet phldrT="[Text]"/>
      <dgm:spPr>
        <a:solidFill>
          <a:srgbClr val="C00000"/>
        </a:solidFill>
      </dgm:spPr>
      <dgm:t>
        <a:bodyPr/>
        <a:lstStyle/>
        <a:p>
          <a:r>
            <a:rPr lang="en-US" dirty="0"/>
            <a:t>60%</a:t>
          </a:r>
        </a:p>
        <a:p>
          <a:r>
            <a:rPr lang="en-US" dirty="0"/>
            <a:t>CORE SUBJECT</a:t>
          </a:r>
        </a:p>
      </dgm:t>
    </dgm:pt>
    <dgm:pt modelId="{D64B3BA1-266D-481E-B80B-3DF7FD909DF0}" type="parTrans" cxnId="{A95F06A7-F804-4132-957F-5832CF2EE004}">
      <dgm:prSet/>
      <dgm:spPr/>
      <dgm:t>
        <a:bodyPr/>
        <a:lstStyle/>
        <a:p>
          <a:endParaRPr lang="en-US"/>
        </a:p>
      </dgm:t>
    </dgm:pt>
    <dgm:pt modelId="{76EC814A-35FA-41ED-B10A-236B26825BA7}" type="sibTrans" cxnId="{A95F06A7-F804-4132-957F-5832CF2EE004}">
      <dgm:prSet/>
      <dgm:spPr/>
      <dgm:t>
        <a:bodyPr/>
        <a:lstStyle/>
        <a:p>
          <a:endParaRPr lang="en-US"/>
        </a:p>
      </dgm:t>
    </dgm:pt>
    <dgm:pt modelId="{121F74F1-FDD4-4EA8-A5BE-6B67F4871C5A}">
      <dgm:prSet phldrT="[Text]" custT="1"/>
      <dgm:spPr>
        <a:solidFill>
          <a:srgbClr val="FFC000"/>
        </a:solidFill>
      </dgm:spPr>
      <dgm:t>
        <a:bodyPr/>
        <a:lstStyle/>
        <a:p>
          <a:r>
            <a:rPr lang="en-US" sz="1100" b="1" dirty="0">
              <a:solidFill>
                <a:schemeClr val="tx1"/>
              </a:solidFill>
            </a:rPr>
            <a:t>20%</a:t>
          </a:r>
        </a:p>
        <a:p>
          <a:r>
            <a:rPr lang="en-US" sz="1100" b="1" dirty="0">
              <a:solidFill>
                <a:schemeClr val="tx1"/>
              </a:solidFill>
            </a:rPr>
            <a:t>HORIZONTAL</a:t>
          </a:r>
        </a:p>
        <a:p>
          <a:r>
            <a:rPr lang="en-US" sz="1100" b="1" dirty="0">
              <a:solidFill>
                <a:schemeClr val="tx1"/>
              </a:solidFill>
            </a:rPr>
            <a:t>INTEGRATION</a:t>
          </a:r>
        </a:p>
        <a:p>
          <a:r>
            <a:rPr lang="en-US" sz="1100" b="1" dirty="0">
              <a:solidFill>
                <a:schemeClr val="tx1"/>
              </a:solidFill>
            </a:rPr>
            <a:t>Physiology</a:t>
          </a:r>
        </a:p>
        <a:p>
          <a:r>
            <a:rPr lang="en-US" sz="1100" b="1" dirty="0">
              <a:solidFill>
                <a:schemeClr val="tx1"/>
              </a:solidFill>
            </a:rPr>
            <a:t>biochemistry</a:t>
          </a:r>
          <a:r>
            <a:rPr lang="en-US" sz="1050" b="1" dirty="0">
              <a:solidFill>
                <a:schemeClr val="tx1"/>
              </a:solidFill>
            </a:rPr>
            <a:t> </a:t>
          </a:r>
        </a:p>
      </dgm:t>
    </dgm:pt>
    <dgm:pt modelId="{10B33A64-CE0E-4D57-A46F-A3C1B642720B}" type="parTrans" cxnId="{DC8754B7-DCE5-4767-ACEF-E999F750C368}">
      <dgm:prSet/>
      <dgm:spPr/>
      <dgm:t>
        <a:bodyPr/>
        <a:lstStyle/>
        <a:p>
          <a:endParaRPr lang="en-US"/>
        </a:p>
      </dgm:t>
    </dgm:pt>
    <dgm:pt modelId="{D1B6DC8B-AABB-428C-BA6F-DF069B929066}" type="sibTrans" cxnId="{DC8754B7-DCE5-4767-ACEF-E999F750C368}">
      <dgm:prSet/>
      <dgm:spPr/>
      <dgm:t>
        <a:bodyPr/>
        <a:lstStyle/>
        <a:p>
          <a:endParaRPr lang="en-US"/>
        </a:p>
      </dgm:t>
    </dgm:pt>
    <dgm:pt modelId="{B6E0A33C-945C-4182-8BDD-143F429DB44A}">
      <dgm:prSet phldrT="[Text]" custT="1"/>
      <dgm:spPr>
        <a:solidFill>
          <a:srgbClr val="92D050"/>
        </a:solidFill>
      </dgm:spPr>
      <dgm:t>
        <a:bodyPr/>
        <a:lstStyle/>
        <a:p>
          <a:r>
            <a:rPr lang="en-US" sz="1200" b="1" dirty="0">
              <a:solidFill>
                <a:schemeClr val="tx1"/>
              </a:solidFill>
            </a:rPr>
            <a:t>8%</a:t>
          </a:r>
        </a:p>
        <a:p>
          <a:r>
            <a:rPr lang="en-US" sz="1200" b="1" dirty="0">
              <a:solidFill>
                <a:schemeClr val="tx1"/>
              </a:solidFill>
            </a:rPr>
            <a:t>VERTICAL INTEGRATION</a:t>
          </a:r>
        </a:p>
        <a:p>
          <a:r>
            <a:rPr lang="en-US" sz="1200" b="1" dirty="0">
              <a:solidFill>
                <a:schemeClr val="tx1"/>
              </a:solidFill>
            </a:rPr>
            <a:t>Pathology</a:t>
          </a:r>
        </a:p>
        <a:p>
          <a:r>
            <a:rPr lang="en-US" sz="1200" b="1" dirty="0">
              <a:solidFill>
                <a:schemeClr val="tx1"/>
              </a:solidFill>
            </a:rPr>
            <a:t>pharmacolog</a:t>
          </a:r>
          <a:r>
            <a:rPr lang="en-US" sz="1000" b="1" dirty="0">
              <a:solidFill>
                <a:schemeClr val="tx1"/>
              </a:solidFill>
            </a:rPr>
            <a:t>y</a:t>
          </a:r>
        </a:p>
      </dgm:t>
    </dgm:pt>
    <dgm:pt modelId="{B5331A6F-01D6-4644-B888-4B5645F13CE6}" type="parTrans" cxnId="{396A80D6-17D5-4D69-9D59-445694BF0D8E}">
      <dgm:prSet/>
      <dgm:spPr/>
      <dgm:t>
        <a:bodyPr/>
        <a:lstStyle/>
        <a:p>
          <a:endParaRPr lang="en-US"/>
        </a:p>
      </dgm:t>
    </dgm:pt>
    <dgm:pt modelId="{9B5ED3AA-8E83-460F-B86F-44104E144176}" type="sibTrans" cxnId="{396A80D6-17D5-4D69-9D59-445694BF0D8E}">
      <dgm:prSet/>
      <dgm:spPr>
        <a:solidFill>
          <a:schemeClr val="tx1"/>
        </a:solidFill>
      </dgm:spPr>
      <dgm:t>
        <a:bodyPr/>
        <a:lstStyle/>
        <a:p>
          <a:endParaRPr lang="en-US"/>
        </a:p>
      </dgm:t>
    </dgm:pt>
    <dgm:pt modelId="{4AEA9772-498B-4A7D-8FBC-65C72E5384FE}">
      <dgm:prSet phldrT="[Text]"/>
      <dgm:spPr>
        <a:solidFill>
          <a:srgbClr val="00B050"/>
        </a:solidFill>
      </dgm:spPr>
      <dgm:t>
        <a:bodyPr/>
        <a:lstStyle/>
        <a:p>
          <a:r>
            <a:rPr lang="en-US" b="1" dirty="0">
              <a:solidFill>
                <a:schemeClr val="tx1"/>
              </a:solidFill>
            </a:rPr>
            <a:t>7%</a:t>
          </a:r>
        </a:p>
        <a:p>
          <a:r>
            <a:rPr lang="en-US" b="1" dirty="0">
              <a:solidFill>
                <a:schemeClr val="tx1"/>
              </a:solidFill>
            </a:rPr>
            <a:t>VERTICAL INTEGRATION</a:t>
          </a:r>
        </a:p>
        <a:p>
          <a:r>
            <a:rPr lang="en-US" b="1" dirty="0">
              <a:solidFill>
                <a:schemeClr val="tx1"/>
              </a:solidFill>
            </a:rPr>
            <a:t>Clinical integration </a:t>
          </a:r>
        </a:p>
      </dgm:t>
    </dgm:pt>
    <dgm:pt modelId="{06D8DAA3-4439-4E9F-A039-E909B9F94479}" type="parTrans" cxnId="{5FCD7FB6-D736-4581-AD08-E8F35A843627}">
      <dgm:prSet/>
      <dgm:spPr/>
      <dgm:t>
        <a:bodyPr/>
        <a:lstStyle/>
        <a:p>
          <a:endParaRPr lang="en-US"/>
        </a:p>
      </dgm:t>
    </dgm:pt>
    <dgm:pt modelId="{0C62EB7E-D4E0-49F5-BBB6-50EB39F6A944}" type="sibTrans" cxnId="{5FCD7FB6-D736-4581-AD08-E8F35A843627}">
      <dgm:prSet/>
      <dgm:spPr>
        <a:solidFill>
          <a:schemeClr val="tx1"/>
        </a:solidFill>
      </dgm:spPr>
      <dgm:t>
        <a:bodyPr/>
        <a:lstStyle/>
        <a:p>
          <a:endParaRPr lang="en-US"/>
        </a:p>
      </dgm:t>
    </dgm:pt>
    <dgm:pt modelId="{45F05D4F-6A7F-4BA7-940D-874B1B917549}">
      <dgm:prSet phldrT="[Text]" custT="1"/>
      <dgm:spPr>
        <a:solidFill>
          <a:srgbClr val="00B0F0"/>
        </a:solidFill>
      </dgm:spPr>
      <dgm:t>
        <a:bodyPr/>
        <a:lstStyle/>
        <a:p>
          <a:endParaRPr lang="en-US" sz="1050" b="1" dirty="0">
            <a:solidFill>
              <a:schemeClr val="tx1"/>
            </a:solidFill>
          </a:endParaRPr>
        </a:p>
        <a:p>
          <a:r>
            <a:rPr lang="en-US" sz="1050" b="1" dirty="0">
              <a:solidFill>
                <a:schemeClr val="tx1"/>
              </a:solidFill>
            </a:rPr>
            <a:t>5%</a:t>
          </a:r>
        </a:p>
        <a:p>
          <a:r>
            <a:rPr lang="en-US" sz="1050" b="1" dirty="0">
              <a:solidFill>
                <a:schemeClr val="tx1"/>
              </a:solidFill>
            </a:rPr>
            <a:t>VERTICAL INTEGRATION</a:t>
          </a:r>
        </a:p>
        <a:p>
          <a:r>
            <a:rPr lang="en-US" sz="1050" b="1" dirty="0">
              <a:solidFill>
                <a:schemeClr val="tx1"/>
              </a:solidFill>
            </a:rPr>
            <a:t>Research, professionalism</a:t>
          </a:r>
        </a:p>
        <a:p>
          <a:r>
            <a:rPr lang="en-US" sz="1050" b="1" dirty="0">
              <a:solidFill>
                <a:schemeClr val="tx1"/>
              </a:solidFill>
            </a:rPr>
            <a:t>Ethics </a:t>
          </a:r>
        </a:p>
        <a:p>
          <a:r>
            <a:rPr lang="en-US" sz="1050" b="1" dirty="0">
              <a:solidFill>
                <a:schemeClr val="tx1"/>
              </a:solidFill>
            </a:rPr>
            <a:t>Digital library</a:t>
          </a:r>
        </a:p>
        <a:p>
          <a:r>
            <a:rPr lang="en-US" sz="900" b="1" dirty="0">
              <a:solidFill>
                <a:schemeClr val="tx1"/>
              </a:solidFill>
            </a:rPr>
            <a:t> </a:t>
          </a:r>
        </a:p>
      </dgm:t>
    </dgm:pt>
    <dgm:pt modelId="{EE9BDDB5-AB92-4FD3-9B7F-C659B48A0E17}" type="parTrans" cxnId="{E00CBB8F-0744-4E6B-95C1-E802B639B1DB}">
      <dgm:prSet/>
      <dgm:spPr/>
      <dgm:t>
        <a:bodyPr/>
        <a:lstStyle/>
        <a:p>
          <a:endParaRPr lang="en-US"/>
        </a:p>
      </dgm:t>
    </dgm:pt>
    <dgm:pt modelId="{2F69F2EB-6FFF-456F-A0F5-2947C5CE39EF}" type="sibTrans" cxnId="{E00CBB8F-0744-4E6B-95C1-E802B639B1DB}">
      <dgm:prSet/>
      <dgm:spPr/>
      <dgm:t>
        <a:bodyPr/>
        <a:lstStyle/>
        <a:p>
          <a:endParaRPr lang="en-US"/>
        </a:p>
      </dgm:t>
    </dgm:pt>
    <dgm:pt modelId="{67A1F69E-C926-4175-8EF0-EC9E8AFA4B46}" type="pres">
      <dgm:prSet presAssocID="{C3327E98-1E10-4206-B57E-F81244DDD533}" presName="diagram" presStyleCnt="0">
        <dgm:presLayoutVars>
          <dgm:dir/>
          <dgm:resizeHandles val="exact"/>
        </dgm:presLayoutVars>
      </dgm:prSet>
      <dgm:spPr/>
      <dgm:t>
        <a:bodyPr/>
        <a:lstStyle/>
        <a:p>
          <a:endParaRPr lang="en-US"/>
        </a:p>
      </dgm:t>
    </dgm:pt>
    <dgm:pt modelId="{5138205C-F2A8-496C-8DCF-600DE54D6393}" type="pres">
      <dgm:prSet presAssocID="{47648B2A-33ED-4028-B2F3-B4F524D3762B}" presName="node" presStyleLbl="node1" presStyleIdx="0" presStyleCnt="5" custScaleY="135552" custLinFactNeighborX="16887" custLinFactNeighborY="3396">
        <dgm:presLayoutVars>
          <dgm:bulletEnabled val="1"/>
        </dgm:presLayoutVars>
      </dgm:prSet>
      <dgm:spPr/>
      <dgm:t>
        <a:bodyPr/>
        <a:lstStyle/>
        <a:p>
          <a:endParaRPr lang="en-US"/>
        </a:p>
      </dgm:t>
    </dgm:pt>
    <dgm:pt modelId="{D808AEBB-F837-44E3-A146-4769901CB08D}" type="pres">
      <dgm:prSet presAssocID="{76EC814A-35FA-41ED-B10A-236B26825BA7}" presName="sibTrans" presStyleLbl="sibTrans2D1" presStyleIdx="0" presStyleCnt="4"/>
      <dgm:spPr/>
      <dgm:t>
        <a:bodyPr/>
        <a:lstStyle/>
        <a:p>
          <a:endParaRPr lang="en-US"/>
        </a:p>
      </dgm:t>
    </dgm:pt>
    <dgm:pt modelId="{13B78F93-9E80-4755-A323-9689D8DECC57}" type="pres">
      <dgm:prSet presAssocID="{76EC814A-35FA-41ED-B10A-236B26825BA7}" presName="connectorText" presStyleLbl="sibTrans2D1" presStyleIdx="0" presStyleCnt="4"/>
      <dgm:spPr/>
      <dgm:t>
        <a:bodyPr/>
        <a:lstStyle/>
        <a:p>
          <a:endParaRPr lang="en-US"/>
        </a:p>
      </dgm:t>
    </dgm:pt>
    <dgm:pt modelId="{6D0BBEBF-42DC-4E79-A91E-A668B3BA1989}" type="pres">
      <dgm:prSet presAssocID="{121F74F1-FDD4-4EA8-A5BE-6B67F4871C5A}" presName="node" presStyleLbl="node1" presStyleIdx="1" presStyleCnt="5" custScaleX="126402" custScaleY="166464">
        <dgm:presLayoutVars>
          <dgm:bulletEnabled val="1"/>
        </dgm:presLayoutVars>
      </dgm:prSet>
      <dgm:spPr/>
      <dgm:t>
        <a:bodyPr/>
        <a:lstStyle/>
        <a:p>
          <a:endParaRPr lang="en-US"/>
        </a:p>
      </dgm:t>
    </dgm:pt>
    <dgm:pt modelId="{05F2F4A8-DCB8-4DEF-AC3F-2211663DBAB6}" type="pres">
      <dgm:prSet presAssocID="{D1B6DC8B-AABB-428C-BA6F-DF069B929066}" presName="sibTrans" presStyleLbl="sibTrans2D1" presStyleIdx="1" presStyleCnt="4"/>
      <dgm:spPr/>
      <dgm:t>
        <a:bodyPr/>
        <a:lstStyle/>
        <a:p>
          <a:endParaRPr lang="en-US"/>
        </a:p>
      </dgm:t>
    </dgm:pt>
    <dgm:pt modelId="{E2C657F6-1940-4324-875D-FF2FE954D413}" type="pres">
      <dgm:prSet presAssocID="{D1B6DC8B-AABB-428C-BA6F-DF069B929066}" presName="connectorText" presStyleLbl="sibTrans2D1" presStyleIdx="1" presStyleCnt="4"/>
      <dgm:spPr/>
      <dgm:t>
        <a:bodyPr/>
        <a:lstStyle/>
        <a:p>
          <a:endParaRPr lang="en-US"/>
        </a:p>
      </dgm:t>
    </dgm:pt>
    <dgm:pt modelId="{A0F5D903-B3E5-42A8-AF88-F76845A333BE}" type="pres">
      <dgm:prSet presAssocID="{B6E0A33C-945C-4182-8BDD-143F429DB44A}" presName="node" presStyleLbl="node1" presStyleIdx="2" presStyleCnt="5" custScaleX="120110" custScaleY="162588">
        <dgm:presLayoutVars>
          <dgm:bulletEnabled val="1"/>
        </dgm:presLayoutVars>
      </dgm:prSet>
      <dgm:spPr/>
      <dgm:t>
        <a:bodyPr/>
        <a:lstStyle/>
        <a:p>
          <a:endParaRPr lang="en-US"/>
        </a:p>
      </dgm:t>
    </dgm:pt>
    <dgm:pt modelId="{6C154956-750C-4CBF-BB94-422A3BEF206B}" type="pres">
      <dgm:prSet presAssocID="{9B5ED3AA-8E83-460F-B86F-44104E144176}" presName="sibTrans" presStyleLbl="sibTrans2D1" presStyleIdx="2" presStyleCnt="4"/>
      <dgm:spPr/>
      <dgm:t>
        <a:bodyPr/>
        <a:lstStyle/>
        <a:p>
          <a:endParaRPr lang="en-US"/>
        </a:p>
      </dgm:t>
    </dgm:pt>
    <dgm:pt modelId="{687127F3-6656-4F8F-8088-466EFD2A454B}" type="pres">
      <dgm:prSet presAssocID="{9B5ED3AA-8E83-460F-B86F-44104E144176}" presName="connectorText" presStyleLbl="sibTrans2D1" presStyleIdx="2" presStyleCnt="4"/>
      <dgm:spPr/>
      <dgm:t>
        <a:bodyPr/>
        <a:lstStyle/>
        <a:p>
          <a:endParaRPr lang="en-US"/>
        </a:p>
      </dgm:t>
    </dgm:pt>
    <dgm:pt modelId="{78B8B8C7-C92F-49B8-8D20-06D427A8A2FA}" type="pres">
      <dgm:prSet presAssocID="{4AEA9772-498B-4A7D-8FBC-65C72E5384FE}" presName="node" presStyleLbl="node1" presStyleIdx="3" presStyleCnt="5" custScaleX="117622" custScaleY="170346">
        <dgm:presLayoutVars>
          <dgm:bulletEnabled val="1"/>
        </dgm:presLayoutVars>
      </dgm:prSet>
      <dgm:spPr/>
      <dgm:t>
        <a:bodyPr/>
        <a:lstStyle/>
        <a:p>
          <a:endParaRPr lang="en-US"/>
        </a:p>
      </dgm:t>
    </dgm:pt>
    <dgm:pt modelId="{11F11881-67C4-464B-B2A0-7F15A4CA74F3}" type="pres">
      <dgm:prSet presAssocID="{0C62EB7E-D4E0-49F5-BBB6-50EB39F6A944}" presName="sibTrans" presStyleLbl="sibTrans2D1" presStyleIdx="3" presStyleCnt="4"/>
      <dgm:spPr/>
      <dgm:t>
        <a:bodyPr/>
        <a:lstStyle/>
        <a:p>
          <a:endParaRPr lang="en-US"/>
        </a:p>
      </dgm:t>
    </dgm:pt>
    <dgm:pt modelId="{25C0E271-EE96-401B-BC0B-7E56E305D9C1}" type="pres">
      <dgm:prSet presAssocID="{0C62EB7E-D4E0-49F5-BBB6-50EB39F6A944}" presName="connectorText" presStyleLbl="sibTrans2D1" presStyleIdx="3" presStyleCnt="4"/>
      <dgm:spPr/>
      <dgm:t>
        <a:bodyPr/>
        <a:lstStyle/>
        <a:p>
          <a:endParaRPr lang="en-US"/>
        </a:p>
      </dgm:t>
    </dgm:pt>
    <dgm:pt modelId="{18343954-0F46-49EC-800A-08714300477C}" type="pres">
      <dgm:prSet presAssocID="{45F05D4F-6A7F-4BA7-940D-874B1B917549}" presName="node" presStyleLbl="node1" presStyleIdx="4" presStyleCnt="5" custScaleX="129910" custScaleY="207382" custLinFactNeighborX="871" custLinFactNeighborY="-19800">
        <dgm:presLayoutVars>
          <dgm:bulletEnabled val="1"/>
        </dgm:presLayoutVars>
      </dgm:prSet>
      <dgm:spPr/>
      <dgm:t>
        <a:bodyPr/>
        <a:lstStyle/>
        <a:p>
          <a:endParaRPr lang="en-US"/>
        </a:p>
      </dgm:t>
    </dgm:pt>
  </dgm:ptLst>
  <dgm:cxnLst>
    <dgm:cxn modelId="{BFC331F7-A171-42F3-AD27-C74A4A6891D9}" type="presOf" srcId="{C3327E98-1E10-4206-B57E-F81244DDD533}" destId="{67A1F69E-C926-4175-8EF0-EC9E8AFA4B46}" srcOrd="0" destOrd="0" presId="urn:microsoft.com/office/officeart/2005/8/layout/process5"/>
    <dgm:cxn modelId="{E00CBB8F-0744-4E6B-95C1-E802B639B1DB}" srcId="{C3327E98-1E10-4206-B57E-F81244DDD533}" destId="{45F05D4F-6A7F-4BA7-940D-874B1B917549}" srcOrd="4" destOrd="0" parTransId="{EE9BDDB5-AB92-4FD3-9B7F-C659B48A0E17}" sibTransId="{2F69F2EB-6FFF-456F-A0F5-2947C5CE39EF}"/>
    <dgm:cxn modelId="{396A80D6-17D5-4D69-9D59-445694BF0D8E}" srcId="{C3327E98-1E10-4206-B57E-F81244DDD533}" destId="{B6E0A33C-945C-4182-8BDD-143F429DB44A}" srcOrd="2" destOrd="0" parTransId="{B5331A6F-01D6-4644-B888-4B5645F13CE6}" sibTransId="{9B5ED3AA-8E83-460F-B86F-44104E144176}"/>
    <dgm:cxn modelId="{94002FD8-E739-438E-9529-4C8C4C311ED4}" type="presOf" srcId="{45F05D4F-6A7F-4BA7-940D-874B1B917549}" destId="{18343954-0F46-49EC-800A-08714300477C}" srcOrd="0" destOrd="0" presId="urn:microsoft.com/office/officeart/2005/8/layout/process5"/>
    <dgm:cxn modelId="{F112FED1-7B3B-4B9E-9FD1-02EE608C69C6}" type="presOf" srcId="{4AEA9772-498B-4A7D-8FBC-65C72E5384FE}" destId="{78B8B8C7-C92F-49B8-8D20-06D427A8A2FA}" srcOrd="0" destOrd="0" presId="urn:microsoft.com/office/officeart/2005/8/layout/process5"/>
    <dgm:cxn modelId="{5FCD7FB6-D736-4581-AD08-E8F35A843627}" srcId="{C3327E98-1E10-4206-B57E-F81244DDD533}" destId="{4AEA9772-498B-4A7D-8FBC-65C72E5384FE}" srcOrd="3" destOrd="0" parTransId="{06D8DAA3-4439-4E9F-A039-E909B9F94479}" sibTransId="{0C62EB7E-D4E0-49F5-BBB6-50EB39F6A944}"/>
    <dgm:cxn modelId="{DC8754B7-DCE5-4767-ACEF-E999F750C368}" srcId="{C3327E98-1E10-4206-B57E-F81244DDD533}" destId="{121F74F1-FDD4-4EA8-A5BE-6B67F4871C5A}" srcOrd="1" destOrd="0" parTransId="{10B33A64-CE0E-4D57-A46F-A3C1B642720B}" sibTransId="{D1B6DC8B-AABB-428C-BA6F-DF069B929066}"/>
    <dgm:cxn modelId="{737D562C-256F-453E-9ED8-92134622C5CF}" type="presOf" srcId="{47648B2A-33ED-4028-B2F3-B4F524D3762B}" destId="{5138205C-F2A8-496C-8DCF-600DE54D6393}" srcOrd="0" destOrd="0" presId="urn:microsoft.com/office/officeart/2005/8/layout/process5"/>
    <dgm:cxn modelId="{7B4A2F3F-89A5-4AD7-BBA6-C9DF4D064944}" type="presOf" srcId="{D1B6DC8B-AABB-428C-BA6F-DF069B929066}" destId="{E2C657F6-1940-4324-875D-FF2FE954D413}" srcOrd="1" destOrd="0" presId="urn:microsoft.com/office/officeart/2005/8/layout/process5"/>
    <dgm:cxn modelId="{88254C85-45E6-4F28-9777-DCED2C3F501D}" type="presOf" srcId="{76EC814A-35FA-41ED-B10A-236B26825BA7}" destId="{D808AEBB-F837-44E3-A146-4769901CB08D}" srcOrd="0" destOrd="0" presId="urn:microsoft.com/office/officeart/2005/8/layout/process5"/>
    <dgm:cxn modelId="{0B1A9AB2-B648-4959-965B-A8307428D7FE}" type="presOf" srcId="{121F74F1-FDD4-4EA8-A5BE-6B67F4871C5A}" destId="{6D0BBEBF-42DC-4E79-A91E-A668B3BA1989}" srcOrd="0" destOrd="0" presId="urn:microsoft.com/office/officeart/2005/8/layout/process5"/>
    <dgm:cxn modelId="{1F18FE52-F195-4C61-8DE0-4FDDBCF750F5}" type="presOf" srcId="{76EC814A-35FA-41ED-B10A-236B26825BA7}" destId="{13B78F93-9E80-4755-A323-9689D8DECC57}" srcOrd="1" destOrd="0" presId="urn:microsoft.com/office/officeart/2005/8/layout/process5"/>
    <dgm:cxn modelId="{ABD3C595-34B1-4E24-9013-3BDDF7D44208}" type="presOf" srcId="{B6E0A33C-945C-4182-8BDD-143F429DB44A}" destId="{A0F5D903-B3E5-42A8-AF88-F76845A333BE}" srcOrd="0" destOrd="0" presId="urn:microsoft.com/office/officeart/2005/8/layout/process5"/>
    <dgm:cxn modelId="{E74DA72A-BCBC-476C-9023-1DEA9F82EA06}" type="presOf" srcId="{0C62EB7E-D4E0-49F5-BBB6-50EB39F6A944}" destId="{11F11881-67C4-464B-B2A0-7F15A4CA74F3}" srcOrd="0" destOrd="0" presId="urn:microsoft.com/office/officeart/2005/8/layout/process5"/>
    <dgm:cxn modelId="{A95F06A7-F804-4132-957F-5832CF2EE004}" srcId="{C3327E98-1E10-4206-B57E-F81244DDD533}" destId="{47648B2A-33ED-4028-B2F3-B4F524D3762B}" srcOrd="0" destOrd="0" parTransId="{D64B3BA1-266D-481E-B80B-3DF7FD909DF0}" sibTransId="{76EC814A-35FA-41ED-B10A-236B26825BA7}"/>
    <dgm:cxn modelId="{64A9E530-64AD-4563-BDEB-3EEFBCA3E445}" type="presOf" srcId="{9B5ED3AA-8E83-460F-B86F-44104E144176}" destId="{687127F3-6656-4F8F-8088-466EFD2A454B}" srcOrd="1" destOrd="0" presId="urn:microsoft.com/office/officeart/2005/8/layout/process5"/>
    <dgm:cxn modelId="{6B600C6A-7A3A-42F1-815D-0F16A94CB502}" type="presOf" srcId="{0C62EB7E-D4E0-49F5-BBB6-50EB39F6A944}" destId="{25C0E271-EE96-401B-BC0B-7E56E305D9C1}" srcOrd="1" destOrd="0" presId="urn:microsoft.com/office/officeart/2005/8/layout/process5"/>
    <dgm:cxn modelId="{06161866-9403-4829-9F94-1D265AA8B951}" type="presOf" srcId="{D1B6DC8B-AABB-428C-BA6F-DF069B929066}" destId="{05F2F4A8-DCB8-4DEF-AC3F-2211663DBAB6}" srcOrd="0" destOrd="0" presId="urn:microsoft.com/office/officeart/2005/8/layout/process5"/>
    <dgm:cxn modelId="{5E5596B9-2697-4FA8-988C-950171BD79EC}" type="presOf" srcId="{9B5ED3AA-8E83-460F-B86F-44104E144176}" destId="{6C154956-750C-4CBF-BB94-422A3BEF206B}" srcOrd="0" destOrd="0" presId="urn:microsoft.com/office/officeart/2005/8/layout/process5"/>
    <dgm:cxn modelId="{0F3B7DC5-7887-43DF-9FCE-8E9691541FFC}" type="presParOf" srcId="{67A1F69E-C926-4175-8EF0-EC9E8AFA4B46}" destId="{5138205C-F2A8-496C-8DCF-600DE54D6393}" srcOrd="0" destOrd="0" presId="urn:microsoft.com/office/officeart/2005/8/layout/process5"/>
    <dgm:cxn modelId="{F37C6474-B939-48FB-8F0B-2993B069CBB2}" type="presParOf" srcId="{67A1F69E-C926-4175-8EF0-EC9E8AFA4B46}" destId="{D808AEBB-F837-44E3-A146-4769901CB08D}" srcOrd="1" destOrd="0" presId="urn:microsoft.com/office/officeart/2005/8/layout/process5"/>
    <dgm:cxn modelId="{24FF1CD8-1BF5-4577-AD90-6C0ABC28BA30}" type="presParOf" srcId="{D808AEBB-F837-44E3-A146-4769901CB08D}" destId="{13B78F93-9E80-4755-A323-9689D8DECC57}" srcOrd="0" destOrd="0" presId="urn:microsoft.com/office/officeart/2005/8/layout/process5"/>
    <dgm:cxn modelId="{68B99222-AC6C-4677-B5AB-2EBA3697A07C}" type="presParOf" srcId="{67A1F69E-C926-4175-8EF0-EC9E8AFA4B46}" destId="{6D0BBEBF-42DC-4E79-A91E-A668B3BA1989}" srcOrd="2" destOrd="0" presId="urn:microsoft.com/office/officeart/2005/8/layout/process5"/>
    <dgm:cxn modelId="{52C4A4FD-6C8A-47BF-9E03-1324B8BBFC5D}" type="presParOf" srcId="{67A1F69E-C926-4175-8EF0-EC9E8AFA4B46}" destId="{05F2F4A8-DCB8-4DEF-AC3F-2211663DBAB6}" srcOrd="3" destOrd="0" presId="urn:microsoft.com/office/officeart/2005/8/layout/process5"/>
    <dgm:cxn modelId="{F51DE374-8345-4EA4-83DD-A0AF9CF27B5D}" type="presParOf" srcId="{05F2F4A8-DCB8-4DEF-AC3F-2211663DBAB6}" destId="{E2C657F6-1940-4324-875D-FF2FE954D413}" srcOrd="0" destOrd="0" presId="urn:microsoft.com/office/officeart/2005/8/layout/process5"/>
    <dgm:cxn modelId="{60645273-0BD7-4A07-9085-5C924AA2077B}" type="presParOf" srcId="{67A1F69E-C926-4175-8EF0-EC9E8AFA4B46}" destId="{A0F5D903-B3E5-42A8-AF88-F76845A333BE}" srcOrd="4" destOrd="0" presId="urn:microsoft.com/office/officeart/2005/8/layout/process5"/>
    <dgm:cxn modelId="{B439B680-D16A-48AA-B07B-AE414F80F203}" type="presParOf" srcId="{67A1F69E-C926-4175-8EF0-EC9E8AFA4B46}" destId="{6C154956-750C-4CBF-BB94-422A3BEF206B}" srcOrd="5" destOrd="0" presId="urn:microsoft.com/office/officeart/2005/8/layout/process5"/>
    <dgm:cxn modelId="{B320A93B-86BE-4554-B9A1-E9B9C311E1F0}" type="presParOf" srcId="{6C154956-750C-4CBF-BB94-422A3BEF206B}" destId="{687127F3-6656-4F8F-8088-466EFD2A454B}" srcOrd="0" destOrd="0" presId="urn:microsoft.com/office/officeart/2005/8/layout/process5"/>
    <dgm:cxn modelId="{202DFB16-6D07-4B62-A041-53E2D4B24C7C}" type="presParOf" srcId="{67A1F69E-C926-4175-8EF0-EC9E8AFA4B46}" destId="{78B8B8C7-C92F-49B8-8D20-06D427A8A2FA}" srcOrd="6" destOrd="0" presId="urn:microsoft.com/office/officeart/2005/8/layout/process5"/>
    <dgm:cxn modelId="{3D97F878-9104-457F-92FC-29A8470D85B5}" type="presParOf" srcId="{67A1F69E-C926-4175-8EF0-EC9E8AFA4B46}" destId="{11F11881-67C4-464B-B2A0-7F15A4CA74F3}" srcOrd="7" destOrd="0" presId="urn:microsoft.com/office/officeart/2005/8/layout/process5"/>
    <dgm:cxn modelId="{6C06D904-C75C-42C8-8D1C-0C1F276F3700}" type="presParOf" srcId="{11F11881-67C4-464B-B2A0-7F15A4CA74F3}" destId="{25C0E271-EE96-401B-BC0B-7E56E305D9C1}" srcOrd="0" destOrd="0" presId="urn:microsoft.com/office/officeart/2005/8/layout/process5"/>
    <dgm:cxn modelId="{B7291115-BF93-4744-B693-7D3B6811E054}" type="presParOf" srcId="{67A1F69E-C926-4175-8EF0-EC9E8AFA4B46}" destId="{18343954-0F46-49EC-800A-08714300477C}" srcOrd="8" destOrd="0" presId="urn:microsoft.com/office/officeart/2005/8/layout/process5"/>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7622A90-D0D8-4EA3-BC0D-D537801AF2B1}">
      <dsp:nvSpPr>
        <dsp:cNvPr id="0" name=""/>
        <dsp:cNvSpPr/>
      </dsp:nvSpPr>
      <dsp:spPr>
        <a:xfrm>
          <a:off x="1225990" y="1856546"/>
          <a:ext cx="1502472" cy="1502472"/>
        </a:xfrm>
        <a:prstGeom prst="gear9">
          <a:avLst/>
        </a:prstGeom>
        <a:solidFill>
          <a:schemeClr val="accent4">
            <a:hueOff val="0"/>
            <a:satOff val="0"/>
            <a:lumOff val="0"/>
            <a:alphaOff val="0"/>
          </a:schemeClr>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lvl="0" algn="ctr" defTabSz="444500">
            <a:lnSpc>
              <a:spcPct val="90000"/>
            </a:lnSpc>
            <a:spcBef>
              <a:spcPct val="0"/>
            </a:spcBef>
            <a:spcAft>
              <a:spcPct val="35000"/>
            </a:spcAft>
          </a:pPr>
          <a:r>
            <a:rPr lang="en-US" sz="1000" b="1" kern="1200" dirty="0">
              <a:latin typeface="Arial Black" pitchFamily="34" charset="0"/>
            </a:rPr>
            <a:t>Wisdom</a:t>
          </a:r>
        </a:p>
      </dsp:txBody>
      <dsp:txXfrm>
        <a:off x="1528054" y="2208493"/>
        <a:ext cx="898344" cy="772302"/>
      </dsp:txXfrm>
    </dsp:sp>
    <dsp:sp modelId="{93300324-D62F-4E58-B882-734182BDB462}">
      <dsp:nvSpPr>
        <dsp:cNvPr id="0" name=""/>
        <dsp:cNvSpPr/>
      </dsp:nvSpPr>
      <dsp:spPr>
        <a:xfrm>
          <a:off x="355129" y="1504721"/>
          <a:ext cx="1092707" cy="1092707"/>
        </a:xfrm>
        <a:prstGeom prst="gear6">
          <a:avLst/>
        </a:prstGeom>
        <a:solidFill>
          <a:schemeClr val="accent4">
            <a:hueOff val="5197846"/>
            <a:satOff val="-23984"/>
            <a:lumOff val="883"/>
            <a:alphaOff val="0"/>
          </a:schemeClr>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lvl="0" algn="ctr" defTabSz="444500">
            <a:lnSpc>
              <a:spcPct val="90000"/>
            </a:lnSpc>
            <a:spcBef>
              <a:spcPct val="0"/>
            </a:spcBef>
            <a:spcAft>
              <a:spcPct val="35000"/>
            </a:spcAft>
          </a:pPr>
          <a:r>
            <a:rPr lang="en-US" sz="1000" kern="1200" dirty="0">
              <a:latin typeface="Arial Black" pitchFamily="34" charset="0"/>
            </a:rPr>
            <a:t>Truth</a:t>
          </a:r>
          <a:r>
            <a:rPr lang="en-US" sz="1000" kern="1200" dirty="0"/>
            <a:t> </a:t>
          </a:r>
        </a:p>
      </dsp:txBody>
      <dsp:txXfrm>
        <a:off x="630221" y="1781476"/>
        <a:ext cx="542523" cy="539197"/>
      </dsp:txXfrm>
    </dsp:sp>
    <dsp:sp modelId="{59EDF28D-6C67-49D0-B5A1-DE5C3CBA2292}">
      <dsp:nvSpPr>
        <dsp:cNvPr id="0" name=""/>
        <dsp:cNvSpPr/>
      </dsp:nvSpPr>
      <dsp:spPr>
        <a:xfrm rot="20700000">
          <a:off x="967157" y="750864"/>
          <a:ext cx="1070630" cy="1070630"/>
        </a:xfrm>
        <a:prstGeom prst="gear6">
          <a:avLst/>
        </a:prstGeom>
        <a:solidFill>
          <a:schemeClr val="accent4">
            <a:hueOff val="10395692"/>
            <a:satOff val="-47968"/>
            <a:lumOff val="1765"/>
            <a:alphaOff val="0"/>
          </a:schemeClr>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lvl="0" algn="ctr" defTabSz="444500">
            <a:lnSpc>
              <a:spcPct val="90000"/>
            </a:lnSpc>
            <a:spcBef>
              <a:spcPct val="0"/>
            </a:spcBef>
            <a:spcAft>
              <a:spcPct val="35000"/>
            </a:spcAft>
          </a:pPr>
          <a:r>
            <a:rPr lang="en-US" sz="1000" b="1" kern="1200" dirty="0">
              <a:latin typeface="Arial Black" pitchFamily="34" charset="0"/>
            </a:rPr>
            <a:t>Servic</a:t>
          </a:r>
          <a:r>
            <a:rPr lang="en-US" sz="1000" kern="1200" dirty="0">
              <a:latin typeface="Arial Black" pitchFamily="34" charset="0"/>
            </a:rPr>
            <a:t>e</a:t>
          </a:r>
          <a:r>
            <a:rPr lang="en-US" sz="1000" kern="1200" dirty="0"/>
            <a:t> </a:t>
          </a:r>
        </a:p>
      </dsp:txBody>
      <dsp:txXfrm rot="-20700000">
        <a:off x="1201978" y="985685"/>
        <a:ext cx="600989" cy="600989"/>
      </dsp:txXfrm>
    </dsp:sp>
    <dsp:sp modelId="{398423B3-DD54-4226-99D7-017EFC1488DF}">
      <dsp:nvSpPr>
        <dsp:cNvPr id="0" name=""/>
        <dsp:cNvSpPr/>
      </dsp:nvSpPr>
      <dsp:spPr>
        <a:xfrm>
          <a:off x="1098447" y="1641709"/>
          <a:ext cx="1923165" cy="1923165"/>
        </a:xfrm>
        <a:prstGeom prst="circularArrow">
          <a:avLst>
            <a:gd name="adj1" fmla="val 4688"/>
            <a:gd name="adj2" fmla="val 299029"/>
            <a:gd name="adj3" fmla="val 2466649"/>
            <a:gd name="adj4" fmla="val 15972394"/>
            <a:gd name="adj5" fmla="val 5469"/>
          </a:avLst>
        </a:prstGeom>
        <a:solidFill>
          <a:schemeClr val="accent4">
            <a:hueOff val="0"/>
            <a:satOff val="0"/>
            <a:lumOff val="0"/>
            <a:alphaOff val="0"/>
          </a:schemeClr>
        </a:solidFill>
        <a:ln>
          <a:noFill/>
        </a:ln>
        <a:effectLst/>
        <a:sp3d z="-52400" extrusionH="1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sp>
    <dsp:sp modelId="{6DF3A3A0-5919-4E69-80DD-61760D6340A0}">
      <dsp:nvSpPr>
        <dsp:cNvPr id="0" name=""/>
        <dsp:cNvSpPr/>
      </dsp:nvSpPr>
      <dsp:spPr>
        <a:xfrm>
          <a:off x="161613" y="1269223"/>
          <a:ext cx="1397299" cy="1397299"/>
        </a:xfrm>
        <a:prstGeom prst="leftCircularArrow">
          <a:avLst>
            <a:gd name="adj1" fmla="val 6452"/>
            <a:gd name="adj2" fmla="val 429999"/>
            <a:gd name="adj3" fmla="val 10489124"/>
            <a:gd name="adj4" fmla="val 14837806"/>
            <a:gd name="adj5" fmla="val 7527"/>
          </a:avLst>
        </a:prstGeom>
        <a:solidFill>
          <a:schemeClr val="accent4">
            <a:hueOff val="5197846"/>
            <a:satOff val="-23984"/>
            <a:lumOff val="883"/>
            <a:alphaOff val="0"/>
          </a:schemeClr>
        </a:solidFill>
        <a:ln>
          <a:noFill/>
        </a:ln>
        <a:effectLst/>
        <a:sp3d z="-52400" extrusionH="1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sp>
    <dsp:sp modelId="{A09CEA93-9338-4361-A5E6-CF85B6019F5A}">
      <dsp:nvSpPr>
        <dsp:cNvPr id="0" name=""/>
        <dsp:cNvSpPr/>
      </dsp:nvSpPr>
      <dsp:spPr>
        <a:xfrm>
          <a:off x="719509" y="522633"/>
          <a:ext cx="1506570" cy="1506570"/>
        </a:xfrm>
        <a:prstGeom prst="circularArrow">
          <a:avLst>
            <a:gd name="adj1" fmla="val 5984"/>
            <a:gd name="adj2" fmla="val 394124"/>
            <a:gd name="adj3" fmla="val 13313824"/>
            <a:gd name="adj4" fmla="val 10508221"/>
            <a:gd name="adj5" fmla="val 6981"/>
          </a:avLst>
        </a:prstGeom>
        <a:solidFill>
          <a:schemeClr val="accent4">
            <a:hueOff val="10395692"/>
            <a:satOff val="-47968"/>
            <a:lumOff val="1765"/>
            <a:alphaOff val="0"/>
          </a:schemeClr>
        </a:solidFill>
        <a:ln>
          <a:noFill/>
        </a:ln>
        <a:effectLst/>
        <a:sp3d z="-52400" extrusionH="1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138205C-F2A8-496C-8DCF-600DE54D6393}">
      <dsp:nvSpPr>
        <dsp:cNvPr id="0" name=""/>
        <dsp:cNvSpPr/>
      </dsp:nvSpPr>
      <dsp:spPr>
        <a:xfrm>
          <a:off x="899402" y="147016"/>
          <a:ext cx="1291638" cy="1050505"/>
        </a:xfrm>
        <a:prstGeom prst="roundRect">
          <a:avLst>
            <a:gd name="adj" fmla="val 10000"/>
          </a:avLst>
        </a:prstGeom>
        <a:solidFill>
          <a:srgbClr val="C0000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n-US" sz="1400" kern="1200" dirty="0"/>
            <a:t>60%</a:t>
          </a:r>
        </a:p>
        <a:p>
          <a:pPr lvl="0" algn="ctr" defTabSz="622300">
            <a:lnSpc>
              <a:spcPct val="90000"/>
            </a:lnSpc>
            <a:spcBef>
              <a:spcPct val="0"/>
            </a:spcBef>
            <a:spcAft>
              <a:spcPct val="35000"/>
            </a:spcAft>
          </a:pPr>
          <a:r>
            <a:rPr lang="en-US" sz="1400" kern="1200" dirty="0"/>
            <a:t>CORE SUBJECT</a:t>
          </a:r>
        </a:p>
      </dsp:txBody>
      <dsp:txXfrm>
        <a:off x="930170" y="177784"/>
        <a:ext cx="1230102" cy="988969"/>
      </dsp:txXfrm>
    </dsp:sp>
    <dsp:sp modelId="{D808AEBB-F837-44E3-A146-4769901CB08D}">
      <dsp:nvSpPr>
        <dsp:cNvPr id="0" name=""/>
        <dsp:cNvSpPr/>
      </dsp:nvSpPr>
      <dsp:spPr>
        <a:xfrm rot="21548617">
          <a:off x="2256710" y="500288"/>
          <a:ext cx="158241" cy="320326"/>
        </a:xfrm>
        <a:prstGeom prst="rightArrow">
          <a:avLst>
            <a:gd name="adj1" fmla="val 60000"/>
            <a:gd name="adj2" fmla="val 50000"/>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488950">
            <a:lnSpc>
              <a:spcPct val="90000"/>
            </a:lnSpc>
            <a:spcBef>
              <a:spcPct val="0"/>
            </a:spcBef>
            <a:spcAft>
              <a:spcPct val="35000"/>
            </a:spcAft>
          </a:pPr>
          <a:endParaRPr lang="en-US" sz="1100" kern="1200"/>
        </a:p>
      </dsp:txBody>
      <dsp:txXfrm>
        <a:off x="2256713" y="564708"/>
        <a:ext cx="110769" cy="192196"/>
      </dsp:txXfrm>
    </dsp:sp>
    <dsp:sp modelId="{6D0BBEBF-42DC-4E79-A91E-A668B3BA1989}">
      <dsp:nvSpPr>
        <dsp:cNvPr id="0" name=""/>
        <dsp:cNvSpPr/>
      </dsp:nvSpPr>
      <dsp:spPr>
        <a:xfrm>
          <a:off x="2489577" y="916"/>
          <a:ext cx="1632657" cy="1290068"/>
        </a:xfrm>
        <a:prstGeom prst="roundRect">
          <a:avLst>
            <a:gd name="adj" fmla="val 10000"/>
          </a:avLst>
        </a:prstGeom>
        <a:solidFill>
          <a:srgbClr val="FFC00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lvl="0" algn="ctr" defTabSz="488950">
            <a:lnSpc>
              <a:spcPct val="90000"/>
            </a:lnSpc>
            <a:spcBef>
              <a:spcPct val="0"/>
            </a:spcBef>
            <a:spcAft>
              <a:spcPct val="35000"/>
            </a:spcAft>
          </a:pPr>
          <a:r>
            <a:rPr lang="en-US" sz="1100" b="1" kern="1200" dirty="0">
              <a:solidFill>
                <a:schemeClr val="tx1"/>
              </a:solidFill>
            </a:rPr>
            <a:t>20%</a:t>
          </a:r>
        </a:p>
        <a:p>
          <a:pPr lvl="0" algn="ctr" defTabSz="488950">
            <a:lnSpc>
              <a:spcPct val="90000"/>
            </a:lnSpc>
            <a:spcBef>
              <a:spcPct val="0"/>
            </a:spcBef>
            <a:spcAft>
              <a:spcPct val="35000"/>
            </a:spcAft>
          </a:pPr>
          <a:r>
            <a:rPr lang="en-US" sz="1100" b="1" kern="1200" dirty="0">
              <a:solidFill>
                <a:schemeClr val="tx1"/>
              </a:solidFill>
            </a:rPr>
            <a:t>HORIZONTAL</a:t>
          </a:r>
        </a:p>
        <a:p>
          <a:pPr lvl="0" algn="ctr" defTabSz="488950">
            <a:lnSpc>
              <a:spcPct val="90000"/>
            </a:lnSpc>
            <a:spcBef>
              <a:spcPct val="0"/>
            </a:spcBef>
            <a:spcAft>
              <a:spcPct val="35000"/>
            </a:spcAft>
          </a:pPr>
          <a:r>
            <a:rPr lang="en-US" sz="1100" b="1" kern="1200" dirty="0">
              <a:solidFill>
                <a:schemeClr val="tx1"/>
              </a:solidFill>
            </a:rPr>
            <a:t>INTEGRATION</a:t>
          </a:r>
        </a:p>
        <a:p>
          <a:pPr lvl="0" algn="ctr" defTabSz="488950">
            <a:lnSpc>
              <a:spcPct val="90000"/>
            </a:lnSpc>
            <a:spcBef>
              <a:spcPct val="0"/>
            </a:spcBef>
            <a:spcAft>
              <a:spcPct val="35000"/>
            </a:spcAft>
          </a:pPr>
          <a:r>
            <a:rPr lang="en-US" sz="1100" b="1" kern="1200" dirty="0">
              <a:solidFill>
                <a:schemeClr val="tx1"/>
              </a:solidFill>
            </a:rPr>
            <a:t>Physiology</a:t>
          </a:r>
        </a:p>
        <a:p>
          <a:pPr lvl="0" algn="ctr" defTabSz="488950">
            <a:lnSpc>
              <a:spcPct val="90000"/>
            </a:lnSpc>
            <a:spcBef>
              <a:spcPct val="0"/>
            </a:spcBef>
            <a:spcAft>
              <a:spcPct val="35000"/>
            </a:spcAft>
          </a:pPr>
          <a:r>
            <a:rPr lang="en-US" sz="1100" b="1" kern="1200" dirty="0">
              <a:solidFill>
                <a:schemeClr val="tx1"/>
              </a:solidFill>
            </a:rPr>
            <a:t>biochemistry</a:t>
          </a:r>
          <a:r>
            <a:rPr lang="en-US" sz="1050" b="1" kern="1200" dirty="0">
              <a:solidFill>
                <a:schemeClr val="tx1"/>
              </a:solidFill>
            </a:rPr>
            <a:t> </a:t>
          </a:r>
        </a:p>
      </dsp:txBody>
      <dsp:txXfrm>
        <a:off x="2527362" y="38701"/>
        <a:ext cx="1557087" cy="1214498"/>
      </dsp:txXfrm>
    </dsp:sp>
    <dsp:sp modelId="{05F2F4A8-DCB8-4DEF-AC3F-2211663DBAB6}">
      <dsp:nvSpPr>
        <dsp:cNvPr id="0" name=""/>
        <dsp:cNvSpPr/>
      </dsp:nvSpPr>
      <dsp:spPr>
        <a:xfrm rot="5323333">
          <a:off x="3181292" y="1395979"/>
          <a:ext cx="289832" cy="320326"/>
        </a:xfrm>
        <a:prstGeom prst="rightArrow">
          <a:avLst>
            <a:gd name="adj1" fmla="val 60000"/>
            <a:gd name="adj2" fmla="val 50000"/>
          </a:avLst>
        </a:prstGeom>
        <a:solidFill>
          <a:schemeClr val="accent4">
            <a:hueOff val="3465231"/>
            <a:satOff val="-15989"/>
            <a:lumOff val="588"/>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488950">
            <a:lnSpc>
              <a:spcPct val="90000"/>
            </a:lnSpc>
            <a:spcBef>
              <a:spcPct val="0"/>
            </a:spcBef>
            <a:spcAft>
              <a:spcPct val="35000"/>
            </a:spcAft>
          </a:pPr>
          <a:endParaRPr lang="en-US" sz="1100" kern="1200"/>
        </a:p>
      </dsp:txBody>
      <dsp:txXfrm rot="-5400000">
        <a:off x="3229141" y="1411237"/>
        <a:ext cx="192196" cy="202882"/>
      </dsp:txXfrm>
    </dsp:sp>
    <dsp:sp modelId="{A0F5D903-B3E5-42A8-AF88-F76845A333BE}">
      <dsp:nvSpPr>
        <dsp:cNvPr id="0" name=""/>
        <dsp:cNvSpPr/>
      </dsp:nvSpPr>
      <dsp:spPr>
        <a:xfrm>
          <a:off x="2570847" y="1837701"/>
          <a:ext cx="1551387" cy="1260029"/>
        </a:xfrm>
        <a:prstGeom prst="roundRect">
          <a:avLst>
            <a:gd name="adj" fmla="val 10000"/>
          </a:avLst>
        </a:prstGeom>
        <a:solidFill>
          <a:srgbClr val="92D05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n-US" sz="1200" b="1" kern="1200" dirty="0">
              <a:solidFill>
                <a:schemeClr val="tx1"/>
              </a:solidFill>
            </a:rPr>
            <a:t>8%</a:t>
          </a:r>
        </a:p>
        <a:p>
          <a:pPr lvl="0" algn="ctr" defTabSz="533400">
            <a:lnSpc>
              <a:spcPct val="90000"/>
            </a:lnSpc>
            <a:spcBef>
              <a:spcPct val="0"/>
            </a:spcBef>
            <a:spcAft>
              <a:spcPct val="35000"/>
            </a:spcAft>
          </a:pPr>
          <a:r>
            <a:rPr lang="en-US" sz="1200" b="1" kern="1200" dirty="0">
              <a:solidFill>
                <a:schemeClr val="tx1"/>
              </a:solidFill>
            </a:rPr>
            <a:t>VERTICAL INTEGRATION</a:t>
          </a:r>
        </a:p>
        <a:p>
          <a:pPr lvl="0" algn="ctr" defTabSz="533400">
            <a:lnSpc>
              <a:spcPct val="90000"/>
            </a:lnSpc>
            <a:spcBef>
              <a:spcPct val="0"/>
            </a:spcBef>
            <a:spcAft>
              <a:spcPct val="35000"/>
            </a:spcAft>
          </a:pPr>
          <a:r>
            <a:rPr lang="en-US" sz="1200" b="1" kern="1200" dirty="0">
              <a:solidFill>
                <a:schemeClr val="tx1"/>
              </a:solidFill>
            </a:rPr>
            <a:t>Pathology</a:t>
          </a:r>
        </a:p>
        <a:p>
          <a:pPr lvl="0" algn="ctr" defTabSz="533400">
            <a:lnSpc>
              <a:spcPct val="90000"/>
            </a:lnSpc>
            <a:spcBef>
              <a:spcPct val="0"/>
            </a:spcBef>
            <a:spcAft>
              <a:spcPct val="35000"/>
            </a:spcAft>
          </a:pPr>
          <a:r>
            <a:rPr lang="en-US" sz="1200" b="1" kern="1200" dirty="0">
              <a:solidFill>
                <a:schemeClr val="tx1"/>
              </a:solidFill>
            </a:rPr>
            <a:t>pharmacolog</a:t>
          </a:r>
          <a:r>
            <a:rPr lang="en-US" sz="1000" b="1" kern="1200" dirty="0">
              <a:solidFill>
                <a:schemeClr val="tx1"/>
              </a:solidFill>
            </a:rPr>
            <a:t>y</a:t>
          </a:r>
        </a:p>
      </dsp:txBody>
      <dsp:txXfrm>
        <a:off x="2607752" y="1874606"/>
        <a:ext cx="1477577" cy="1186219"/>
      </dsp:txXfrm>
    </dsp:sp>
    <dsp:sp modelId="{6C154956-750C-4CBF-BB94-422A3BEF206B}">
      <dsp:nvSpPr>
        <dsp:cNvPr id="0" name=""/>
        <dsp:cNvSpPr/>
      </dsp:nvSpPr>
      <dsp:spPr>
        <a:xfrm rot="10800000">
          <a:off x="2183356" y="2307553"/>
          <a:ext cx="273827" cy="320326"/>
        </a:xfrm>
        <a:prstGeom prst="rightArrow">
          <a:avLst>
            <a:gd name="adj1" fmla="val 60000"/>
            <a:gd name="adj2" fmla="val 50000"/>
          </a:avLst>
        </a:prstGeom>
        <a:solidFill>
          <a:schemeClr val="tx1"/>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488950">
            <a:lnSpc>
              <a:spcPct val="90000"/>
            </a:lnSpc>
            <a:spcBef>
              <a:spcPct val="0"/>
            </a:spcBef>
            <a:spcAft>
              <a:spcPct val="35000"/>
            </a:spcAft>
          </a:pPr>
          <a:endParaRPr lang="en-US" sz="1100" kern="1200"/>
        </a:p>
      </dsp:txBody>
      <dsp:txXfrm rot="10800000">
        <a:off x="2265504" y="2371618"/>
        <a:ext cx="191679" cy="192196"/>
      </dsp:txXfrm>
    </dsp:sp>
    <dsp:sp modelId="{78B8B8C7-C92F-49B8-8D20-06D427A8A2FA}">
      <dsp:nvSpPr>
        <dsp:cNvPr id="0" name=""/>
        <dsp:cNvSpPr/>
      </dsp:nvSpPr>
      <dsp:spPr>
        <a:xfrm>
          <a:off x="534941" y="1807640"/>
          <a:ext cx="1519251" cy="1320152"/>
        </a:xfrm>
        <a:prstGeom prst="roundRect">
          <a:avLst>
            <a:gd name="adj" fmla="val 10000"/>
          </a:avLst>
        </a:prstGeom>
        <a:solidFill>
          <a:srgbClr val="00B05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n-US" sz="1400" b="1" kern="1200" dirty="0">
              <a:solidFill>
                <a:schemeClr val="tx1"/>
              </a:solidFill>
            </a:rPr>
            <a:t>7%</a:t>
          </a:r>
        </a:p>
        <a:p>
          <a:pPr lvl="0" algn="ctr" defTabSz="622300">
            <a:lnSpc>
              <a:spcPct val="90000"/>
            </a:lnSpc>
            <a:spcBef>
              <a:spcPct val="0"/>
            </a:spcBef>
            <a:spcAft>
              <a:spcPct val="35000"/>
            </a:spcAft>
          </a:pPr>
          <a:r>
            <a:rPr lang="en-US" sz="1400" b="1" kern="1200" dirty="0">
              <a:solidFill>
                <a:schemeClr val="tx1"/>
              </a:solidFill>
            </a:rPr>
            <a:t>VERTICAL INTEGRATION</a:t>
          </a:r>
        </a:p>
        <a:p>
          <a:pPr lvl="0" algn="ctr" defTabSz="622300">
            <a:lnSpc>
              <a:spcPct val="90000"/>
            </a:lnSpc>
            <a:spcBef>
              <a:spcPct val="0"/>
            </a:spcBef>
            <a:spcAft>
              <a:spcPct val="35000"/>
            </a:spcAft>
          </a:pPr>
          <a:r>
            <a:rPr lang="en-US" sz="1400" b="1" kern="1200" dirty="0">
              <a:solidFill>
                <a:schemeClr val="tx1"/>
              </a:solidFill>
            </a:rPr>
            <a:t>Clinical integration </a:t>
          </a:r>
        </a:p>
      </dsp:txBody>
      <dsp:txXfrm>
        <a:off x="573607" y="1846306"/>
        <a:ext cx="1441919" cy="1242820"/>
      </dsp:txXfrm>
    </dsp:sp>
    <dsp:sp modelId="{11F11881-67C4-464B-B2A0-7F15A4CA74F3}">
      <dsp:nvSpPr>
        <dsp:cNvPr id="0" name=""/>
        <dsp:cNvSpPr/>
      </dsp:nvSpPr>
      <dsp:spPr>
        <a:xfrm rot="5229636">
          <a:off x="1239673" y="3143786"/>
          <a:ext cx="192737" cy="320326"/>
        </a:xfrm>
        <a:prstGeom prst="rightArrow">
          <a:avLst>
            <a:gd name="adj1" fmla="val 60000"/>
            <a:gd name="adj2" fmla="val 50000"/>
          </a:avLst>
        </a:prstGeom>
        <a:solidFill>
          <a:schemeClr val="tx1"/>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400050">
            <a:lnSpc>
              <a:spcPct val="90000"/>
            </a:lnSpc>
            <a:spcBef>
              <a:spcPct val="0"/>
            </a:spcBef>
            <a:spcAft>
              <a:spcPct val="35000"/>
            </a:spcAft>
          </a:pPr>
          <a:endParaRPr lang="en-US" sz="900" kern="1200"/>
        </a:p>
      </dsp:txBody>
      <dsp:txXfrm rot="-5400000">
        <a:off x="1238511" y="3207616"/>
        <a:ext cx="192196" cy="134916"/>
      </dsp:txXfrm>
    </dsp:sp>
    <dsp:sp modelId="{18343954-0F46-49EC-800A-08714300477C}">
      <dsp:nvSpPr>
        <dsp:cNvPr id="0" name=""/>
        <dsp:cNvSpPr/>
      </dsp:nvSpPr>
      <dsp:spPr>
        <a:xfrm>
          <a:off x="546191" y="3491001"/>
          <a:ext cx="1677967" cy="1607175"/>
        </a:xfrm>
        <a:prstGeom prst="roundRect">
          <a:avLst>
            <a:gd name="adj" fmla="val 10000"/>
          </a:avLst>
        </a:prstGeom>
        <a:solidFill>
          <a:srgbClr val="00B0F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lvl="0" algn="ctr" defTabSz="466725">
            <a:lnSpc>
              <a:spcPct val="90000"/>
            </a:lnSpc>
            <a:spcBef>
              <a:spcPct val="0"/>
            </a:spcBef>
            <a:spcAft>
              <a:spcPct val="35000"/>
            </a:spcAft>
          </a:pPr>
          <a:endParaRPr lang="en-US" sz="1050" b="1" kern="1200" dirty="0">
            <a:solidFill>
              <a:schemeClr val="tx1"/>
            </a:solidFill>
          </a:endParaRPr>
        </a:p>
        <a:p>
          <a:pPr lvl="0" algn="ctr" defTabSz="466725">
            <a:lnSpc>
              <a:spcPct val="90000"/>
            </a:lnSpc>
            <a:spcBef>
              <a:spcPct val="0"/>
            </a:spcBef>
            <a:spcAft>
              <a:spcPct val="35000"/>
            </a:spcAft>
          </a:pPr>
          <a:r>
            <a:rPr lang="en-US" sz="1050" b="1" kern="1200" dirty="0">
              <a:solidFill>
                <a:schemeClr val="tx1"/>
              </a:solidFill>
            </a:rPr>
            <a:t>5%</a:t>
          </a:r>
        </a:p>
        <a:p>
          <a:pPr lvl="0" algn="ctr" defTabSz="466725">
            <a:lnSpc>
              <a:spcPct val="90000"/>
            </a:lnSpc>
            <a:spcBef>
              <a:spcPct val="0"/>
            </a:spcBef>
            <a:spcAft>
              <a:spcPct val="35000"/>
            </a:spcAft>
          </a:pPr>
          <a:r>
            <a:rPr lang="en-US" sz="1050" b="1" kern="1200" dirty="0">
              <a:solidFill>
                <a:schemeClr val="tx1"/>
              </a:solidFill>
            </a:rPr>
            <a:t>VERTICAL INTEGRATION</a:t>
          </a:r>
        </a:p>
        <a:p>
          <a:pPr lvl="0" algn="ctr" defTabSz="466725">
            <a:lnSpc>
              <a:spcPct val="90000"/>
            </a:lnSpc>
            <a:spcBef>
              <a:spcPct val="0"/>
            </a:spcBef>
            <a:spcAft>
              <a:spcPct val="35000"/>
            </a:spcAft>
          </a:pPr>
          <a:r>
            <a:rPr lang="en-US" sz="1050" b="1" kern="1200" dirty="0">
              <a:solidFill>
                <a:schemeClr val="tx1"/>
              </a:solidFill>
            </a:rPr>
            <a:t>Research, professionalism</a:t>
          </a:r>
        </a:p>
        <a:p>
          <a:pPr lvl="0" algn="ctr" defTabSz="466725">
            <a:lnSpc>
              <a:spcPct val="90000"/>
            </a:lnSpc>
            <a:spcBef>
              <a:spcPct val="0"/>
            </a:spcBef>
            <a:spcAft>
              <a:spcPct val="35000"/>
            </a:spcAft>
          </a:pPr>
          <a:r>
            <a:rPr lang="en-US" sz="1050" b="1" kern="1200" dirty="0">
              <a:solidFill>
                <a:schemeClr val="tx1"/>
              </a:solidFill>
            </a:rPr>
            <a:t>Ethics </a:t>
          </a:r>
        </a:p>
        <a:p>
          <a:pPr lvl="0" algn="ctr" defTabSz="466725">
            <a:lnSpc>
              <a:spcPct val="90000"/>
            </a:lnSpc>
            <a:spcBef>
              <a:spcPct val="0"/>
            </a:spcBef>
            <a:spcAft>
              <a:spcPct val="35000"/>
            </a:spcAft>
          </a:pPr>
          <a:r>
            <a:rPr lang="en-US" sz="1050" b="1" kern="1200" dirty="0">
              <a:solidFill>
                <a:schemeClr val="tx1"/>
              </a:solidFill>
            </a:rPr>
            <a:t>Digital library</a:t>
          </a:r>
        </a:p>
        <a:p>
          <a:pPr lvl="0" algn="ctr" defTabSz="466725">
            <a:lnSpc>
              <a:spcPct val="90000"/>
            </a:lnSpc>
            <a:spcBef>
              <a:spcPct val="0"/>
            </a:spcBef>
            <a:spcAft>
              <a:spcPct val="35000"/>
            </a:spcAft>
          </a:pPr>
          <a:r>
            <a:rPr lang="en-US" sz="900" b="1" kern="1200" dirty="0">
              <a:solidFill>
                <a:schemeClr val="tx1"/>
              </a:solidFill>
            </a:rPr>
            <a:t> </a:t>
          </a:r>
        </a:p>
      </dsp:txBody>
      <dsp:txXfrm>
        <a:off x="593264" y="3538074"/>
        <a:ext cx="1583821" cy="1513029"/>
      </dsp:txXfrm>
    </dsp:sp>
  </dsp:spTree>
</dsp:drawing>
</file>

<file path=ppt/diagrams/layout1.xml><?xml version="1.0" encoding="utf-8"?>
<dgm:layoutDef xmlns:dgm="http://schemas.openxmlformats.org/drawingml/2006/diagram" xmlns:a="http://schemas.openxmlformats.org/drawingml/2006/main" uniqueId="urn:microsoft.com/office/officeart/2005/8/layout/gear1#1">
  <dgm:title val=""/>
  <dgm:desc val=""/>
  <dgm:catLst>
    <dgm:cat type="relationship" pri="10900"/>
    <dgm:cat type="process" pri="28000"/>
    <dgm:cat type="cycle" pri="14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useDef="1">
    <dgm:dataModel>
      <dgm:ptLst/>
      <dgm:bg/>
      <dgm:whole/>
    </dgm:dataModel>
  </dgm:clrData>
  <dgm:layoutNode name="composite">
    <dgm:varLst>
      <dgm:chMax val="3"/>
      <dgm:animLvl val="lvl"/>
      <dgm:resizeHandles val="exact"/>
    </dgm:varLst>
    <dgm:alg type="composite">
      <dgm:param type="ar" val="1"/>
    </dgm:alg>
    <dgm:shape xmlns:r="http://schemas.openxmlformats.org/officeDocument/2006/relationships" r:blip="">
      <dgm:adjLst/>
    </dgm:shape>
    <dgm:presOf/>
    <dgm:choose name="Name0">
      <dgm:if name="Name1" axis="ch" ptType="node" func="cnt" op="lte" val="1">
        <dgm:constrLst>
          <dgm:constr type="primFontSz" for="ch" ptType="node" op="equ" val="65"/>
          <dgm:constr type="w" for="ch" forName="gear1" refType="w" fact="0.55"/>
          <dgm:constr type="h" for="ch" forName="gear1" refType="w" fact="0.55"/>
          <dgm:constr type="l" for="ch" forName="gear1" refType="w" fact="0.05"/>
          <dgm:constr type="t" for="ch" forName="gear1" refType="w" fact="0.05"/>
          <dgm:constr type="w" for="ch" forName="gear1srcNode" val="1"/>
          <dgm:constr type="h" for="ch" forName="gear1srcNode" val="1"/>
          <dgm:constr type="l" for="ch" forName="gear1srcNode" refType="w" fact="0.32"/>
          <dgm:constr type="t" for="ch" forName="gear1srcNode"/>
          <dgm:constr type="w" for="ch" forName="gear1dstNode" val="1"/>
          <dgm:constr type="h" for="ch" forName="gear1dstNode" val="1"/>
          <dgm:constr type="r" for="ch" forName="gear1dstNode" refType="w" fact="0.58"/>
          <dgm:constr type="t" for="ch" forName="gear1dstNode" refType="h" fact="0.5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dgm:constr type="b" for="ch" forName="gear1ch" refType="h" fact="0.6"/>
        </dgm:constrLst>
      </dgm:if>
      <dgm:if name="Name2" axis="ch" ptType="node" func="cnt" op="equ" val="2">
        <dgm:constrLst>
          <dgm:constr type="primFontSz" for="ch" ptType="node" op="equ" val="65"/>
          <dgm:constr type="w" for="ch" forName="gear1" refType="w" fact="0.55"/>
          <dgm:constr type="h" for="ch" forName="gear1" refType="w" fact="0.55"/>
          <dgm:constr type="l" for="ch" forName="gear1" refType="w" fact="0.45"/>
          <dgm:constr type="t" for="ch" forName="gear1" refType="w" fact="0.25"/>
          <dgm:constr type="w" for="ch" forName="gear1srcNode" val="1"/>
          <dgm:constr type="h" for="ch" forName="gear1srcNode" val="1"/>
          <dgm:constr type="l" for="ch" forName="gear1srcNode" refType="w" fact="0.72"/>
          <dgm:constr type="t" for="ch" forName="gear1srcNode" refType="w" fact="0.2"/>
          <dgm:constr type="w" for="ch" forName="gear1dstNode" val="1"/>
          <dgm:constr type="h" for="ch" forName="gear1dstNode" val="1"/>
          <dgm:constr type="r" for="ch" forName="gear1dstNode" refType="w" fact="0.98"/>
          <dgm:constr type="t" for="ch" forName="gear1dstNode" refType="h" fact="0.7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w" fact="0.8"/>
          <dgm:constr type="w" for="ch" forName="gear2" refType="w" fact="0.4"/>
          <dgm:constr type="h" for="ch" forName="gear2" refType="w" fact="0.4"/>
          <dgm:constr type="l" for="ch" forName="gear2" refType="w" fact="0.13"/>
          <dgm:constr type="t" for="ch" forName="gear2" refType="w" fact="0.12"/>
          <dgm:constr type="w" for="ch" forName="gear2srcNode" val="1"/>
          <dgm:constr type="h" for="ch" forName="gear2srcNode" val="1"/>
          <dgm:constr type="l" for="ch" forName="gear2srcNode" refType="w" fact="0.23"/>
          <dgm:constr type="t" for="ch" forName="gear2srcNode" refType="w" fact="0.08"/>
          <dgm:constr type="w" for="ch" forName="gear2dstNode" val="1"/>
          <dgm:constr type="h" for="ch" forName="gear2dstNode" val="1"/>
          <dgm:constr type="l" for="ch" forName="gear2dstNode" refType="w" fact="0.1"/>
          <dgm:constr type="t" for="ch" forName="gear2dstNode" refType="h" fact="0.3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refType="w" fact="0.34"/>
          <dgm:constr type="t" for="ch" forName="gear2ch" refType="w" fact="0.04"/>
        </dgm:constrLst>
      </dgm:if>
      <dgm:else name="Name3">
        <dgm:constrLst>
          <dgm:constr type="primFontSz" for="ch" ptType="node" op="equ" val="65"/>
          <dgm:constr type="w" for="ch" forName="gear1" refType="w" fact="0.55"/>
          <dgm:constr type="h" for="ch" forName="gear1" refType="w" fact="0.55"/>
          <dgm:constr type="l" for="ch" forName="gear1" refType="w" fact="0.45"/>
          <dgm:constr type="t" for="ch" forName="gear1" refType="w" fact="0.45"/>
          <dgm:constr type="w" for="ch" forName="gear1srcNode" val="1"/>
          <dgm:constr type="h" for="ch" forName="gear1srcNode" val="1"/>
          <dgm:constr type="l" for="ch" forName="gear1srcNode" refType="w" fact="0.72"/>
          <dgm:constr type="t" for="ch" forName="gear1srcNode" refType="w" fact="0.4"/>
          <dgm:constr type="w" for="ch" forName="gear1dstNode" val="1"/>
          <dgm:constr type="h" for="ch" forName="gear1dstNode" val="1"/>
          <dgm:constr type="r" for="ch" forName="gear1dstNode" refType="w" fact="0.98"/>
          <dgm:constr type="t" for="ch" forName="gear1dstNode" refType="h" fact="0.95"/>
          <dgm:constr type="diam" for="des" forName="connector1" refType="w" refFor="ch" refForName="gear1" op="equ" fact="1.15"/>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h"/>
          <dgm:constr type="w" for="ch" forName="gear2" refType="w" fact="0.4"/>
          <dgm:constr type="h" for="ch" forName="gear2" refType="w" fact="0.4"/>
          <dgm:constr type="l" for="ch" forName="gear2" refType="w" fact="0.13"/>
          <dgm:constr type="t" for="ch" forName="gear2" refType="w" fact="0.32"/>
          <dgm:constr type="w" for="ch" forName="gear2srcNode" val="1"/>
          <dgm:constr type="h" for="ch" forName="gear2srcNode" val="1"/>
          <dgm:constr type="l" for="ch" forName="gear2srcNode" refType="w" fact="0.23"/>
          <dgm:constr type="t" for="ch" forName="gear2srcNode" refType="w" fact="0.28"/>
          <dgm:constr type="w" for="ch" forName="gear2dstNode" val="1"/>
          <dgm:constr type="h" for="ch" forName="gear2dstNode" val="1"/>
          <dgm:constr type="l" for="ch" forName="gear2dstNode" refType="w" fact="0.1"/>
          <dgm:constr type="t" for="ch" forName="gear2dstNode" refType="h" fact="0.5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dgm:constr type="t" for="ch" forName="gear2ch" refType="w" fact="0.58"/>
          <dgm:constr type="w" for="ch" forName="gear3" refType="w" fact="0.48"/>
          <dgm:constr type="h" for="ch" forName="gear3" refType="w" fact="0.48"/>
          <dgm:constr type="l" for="ch" forName="gear3" refType="w" fact="0.31"/>
          <dgm:constr type="t" for="ch" forName="gear3"/>
          <dgm:constr type="w" for="ch" forName="gear3tx" refType="w" fact="0.22"/>
          <dgm:constr type="h" for="ch" forName="gear3tx" refType="w" fact="0.22"/>
          <dgm:constr type="ctrX" for="ch" forName="gear3tx" refType="ctrX" refFor="ch" refForName="gear3"/>
          <dgm:constr type="ctrY" for="ch" forName="gear3tx" refType="ctrY" refFor="ch" refForName="gear3"/>
          <dgm:constr type="w" for="ch" forName="gear3srcNode" val="1"/>
          <dgm:constr type="h" for="ch" forName="gear3srcNode" val="1"/>
          <dgm:constr type="l" for="ch" forName="gear3srcNode" refType="w" fact="0.3"/>
          <dgm:constr type="t" for="ch" forName="gear3srcNode" refType="w" fact="0.25"/>
          <dgm:constr type="w" for="ch" forName="gear3dstNode" val="1"/>
          <dgm:constr type="h" for="ch" forName="gear3dstNode" val="1"/>
          <dgm:constr type="l" for="ch" forName="gear3dstNode" refType="w" fact="0.38"/>
          <dgm:constr type="t" for="ch" forName="gear3dstNode" refType="h" fact="0.05"/>
          <dgm:constr type="diam" for="des" forName="connector3" refType="w" refFor="ch" refForName="gear3" op="equ"/>
          <dgm:constr type="h" for="des" forName="connector3" refType="w" refFor="ch" refForName="gear1" op="equ" fact="0.1"/>
          <dgm:constr type="w" for="ch" forName="gear3ch" refType="w" fact="0.35"/>
          <dgm:constr type="h" for="ch" forName="gear3ch" refType="w" refFor="ch" refForName="gear3ch" fact="0.6"/>
          <dgm:constr type="l" for="ch" forName="gear3ch" refType="w" fact="0.65"/>
          <dgm:constr type="t" for="ch" forName="gear3ch" refType="h" fact="0.13"/>
        </dgm:constrLst>
      </dgm:else>
    </dgm:choose>
    <dgm:ruleLst/>
    <dgm:forEach name="Name4" axis="ch" ptType="node" cnt="1">
      <dgm:layoutNode name="gear1" styleLbl="node1">
        <dgm:varLst>
          <dgm:chMax val="1"/>
          <dgm:bulletEnabled val="1"/>
        </dgm:varLst>
        <dgm:alg type="tx">
          <dgm:param type="txAnchorVertCh" val="mid"/>
        </dgm:alg>
        <dgm:shape xmlns:r="http://schemas.openxmlformats.org/officeDocument/2006/relationships" type="gear9"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1srcNode">
        <dgm:alg type="sp"/>
        <dgm:shape xmlns:r="http://schemas.openxmlformats.org/officeDocument/2006/relationships" type="rect" r:blip="" hideGeom="1">
          <dgm:adjLst/>
        </dgm:shape>
        <dgm:presOf axis="self"/>
        <dgm:constrLst/>
        <dgm:ruleLst/>
      </dgm:layoutNode>
      <dgm:layoutNode name="gear1dstNode">
        <dgm:alg type="sp"/>
        <dgm:shape xmlns:r="http://schemas.openxmlformats.org/officeDocument/2006/relationships" type="rect" r:blip="" hideGeom="1">
          <dgm:adjLst/>
        </dgm:shape>
        <dgm:presOf axis="self"/>
        <dgm:constrLst/>
        <dgm:ruleLst/>
      </dgm:layoutNode>
      <dgm:choose name="Name5">
        <dgm:if name="Name6" axis="ch" ptType="node" func="cnt" op="gte" val="1">
          <dgm:layoutNode name="gear1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7"/>
      </dgm:choose>
    </dgm:forEach>
    <dgm:forEach name="Name8" axis="ch" ptType="node" st="2" cnt="1">
      <dgm:layoutNode name="gear2" styleLbl="node1">
        <dgm:varLst>
          <dgm:chMax val="1"/>
          <dgm:bulletEnabled val="1"/>
        </dgm:varLst>
        <dgm:alg type="tx">
          <dgm:param type="txAnchorVertCh" val="mid"/>
        </dgm:alg>
        <dgm:shape xmlns:r="http://schemas.openxmlformats.org/officeDocument/2006/relationships" type="gear6"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2srcNode">
        <dgm:alg type="sp"/>
        <dgm:shape xmlns:r="http://schemas.openxmlformats.org/officeDocument/2006/relationships" type="rect" r:blip="" hideGeom="1">
          <dgm:adjLst/>
        </dgm:shape>
        <dgm:presOf axis="self"/>
        <dgm:constrLst/>
        <dgm:ruleLst/>
      </dgm:layoutNode>
      <dgm:layoutNode name="gear2dstNode">
        <dgm:alg type="sp"/>
        <dgm:shape xmlns:r="http://schemas.openxmlformats.org/officeDocument/2006/relationships" type="rect" r:blip="" hideGeom="1">
          <dgm:adjLst/>
        </dgm:shape>
        <dgm:presOf axis="self"/>
        <dgm:constrLst/>
        <dgm:ruleLst/>
      </dgm:layoutNode>
      <dgm:choose name="Name9">
        <dgm:if name="Name10" axis="ch" ptType="node" func="cnt" op="gte" val="1">
          <dgm:layoutNode name="gear2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1"/>
      </dgm:choose>
    </dgm:forEach>
    <dgm:forEach name="Name12" axis="ch" ptType="node" st="3" cnt="1">
      <dgm:layoutNode name="gear3" styleLbl="node1">
        <dgm:alg type="sp"/>
        <dgm:shape xmlns:r="http://schemas.openxmlformats.org/officeDocument/2006/relationships" rot="-15" type="gear6" r:blip="">
          <dgm:adjLst/>
        </dgm:shape>
        <dgm:presOf axis="self"/>
        <dgm:constrLst/>
        <dgm:ruleLst/>
      </dgm:layoutNode>
      <dgm:layoutNode name="gear3tx" styleLbl="node1">
        <dgm:varLst>
          <dgm:chMax val="1"/>
          <dgm:bulletEnabled val="1"/>
        </dgm:varLst>
        <dgm:alg type="tx">
          <dgm:param type="txAnchorVertCh" val="mid"/>
        </dgm:alg>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3srcNode">
        <dgm:alg type="sp"/>
        <dgm:shape xmlns:r="http://schemas.openxmlformats.org/officeDocument/2006/relationships" type="rect" r:blip="" hideGeom="1">
          <dgm:adjLst/>
        </dgm:shape>
        <dgm:presOf axis="self"/>
        <dgm:constrLst/>
        <dgm:ruleLst/>
      </dgm:layoutNode>
      <dgm:layoutNode name="gear3dstNode">
        <dgm:alg type="sp"/>
        <dgm:shape xmlns:r="http://schemas.openxmlformats.org/officeDocument/2006/relationships" type="rect" r:blip="" hideGeom="1">
          <dgm:adjLst/>
        </dgm:shape>
        <dgm:presOf axis="self"/>
        <dgm:constrLst/>
        <dgm:ruleLst/>
      </dgm:layoutNode>
      <dgm:choose name="Name13">
        <dgm:if name="Name14" axis="ch" ptType="node" func="cnt" op="gte" val="1">
          <dgm:layoutNode name="gear3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5"/>
      </dgm:choose>
    </dgm:forEach>
    <dgm:forEach name="Name16" axis="ch" ptType="sibTrans" hideLastTrans="0" cnt="1">
      <dgm:layoutNode name="connector1" styleLbl="sibTrans2D1">
        <dgm:alg type="conn">
          <dgm:param type="connRout" val="curve"/>
          <dgm:param type="srcNode" val="gear1srcNode"/>
          <dgm:param type="dstNode" val="gear1dstNode"/>
          <dgm:param type="begPts" val="midR"/>
          <dgm:param type="endPts" val="tCtr"/>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7" axis="ch" ptType="sibTrans" hideLastTrans="0" st="2" cnt="1">
      <dgm:layoutNode name="connector2" styleLbl="sibTrans2D1">
        <dgm:alg type="conn">
          <dgm:param type="connRout" val="curve"/>
          <dgm:param type="srcNode" val="gear2srcNode"/>
          <dgm:param type="dstNode" val="gear2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8" axis="ch" ptType="sibTrans" hideLastTrans="0" st="3" cnt="1">
      <dgm:layoutNode name="connector3" styleLbl="sibTrans2D1">
        <dgm:alg type="conn">
          <dgm:param type="connRout" val="curve"/>
          <dgm:param type="srcNode" val="gear3srcNode"/>
          <dgm:param type="dstNode" val="gear3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process5">
  <dgm:title val=""/>
  <dgm:desc val=""/>
  <dgm:catLst>
    <dgm:cat type="process" pri="17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diagram">
    <dgm:varLst>
      <dgm:dir/>
      <dgm:resizeHandles val="exact"/>
    </dgm:varLst>
    <dgm:choose name="Name0">
      <dgm:if name="Name1" axis="self" func="var" arg="dir" op="equ" val="norm">
        <dgm:alg type="snake">
          <dgm:param type="grDir" val="tL"/>
          <dgm:param type="flowDir" val="row"/>
          <dgm:param type="contDir" val="revDir"/>
          <dgm:param type="bkpt" val="endCnv"/>
        </dgm:alg>
      </dgm:if>
      <dgm:else name="Name2">
        <dgm:alg type="snake">
          <dgm:param type="grDir" val="tR"/>
          <dgm:param type="flowDir" val="row"/>
          <dgm:param type="contDir" val="rev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4"/>
      <dgm:constr type="sp" refType="w" refFor="ch" refForName="sibTrans"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5">
  <dgm:title val=""/>
  <dgm:desc val=""/>
  <dgm:catLst>
    <dgm:cat type="3D" pri="11500"/>
  </dgm:catLst>
  <dgm:scene3d>
    <a:camera prst="isometricOffAxis2Left" zoom="95000"/>
    <a:lightRig rig="flat" dir="t"/>
  </dgm:scene3d>
  <dgm:styleLbl name="node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381000" contourW="38100" prstMaterial="matte">
      <a:contourClr>
        <a:schemeClr val="lt1"/>
      </a:contourClr>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z="5715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381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52400" extrusionH="1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z="-38100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381000" prstMaterial="matte"/>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400500" extrusionH="63500" prstMaterial="matte"/>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150" extrusionH="12700" prstMaterial="flat">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extrusionH="12700" prstMaterial="flat">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dgm:scene3d>
    <dgm:sp3d z="-63500" extrusionH="63500" prstMaterial="matte"/>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400500" extrusionH="63500" contourW="12700" prstMaterial="matte">
      <a:contourClr>
        <a:schemeClr val="lt1"/>
      </a:contourClr>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40050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trBgShp">
    <dgm:scene3d>
      <a:camera prst="orthographicFront"/>
      <a:lightRig rig="threePt" dir="t"/>
    </dgm:scene3d>
    <dgm:sp3d z="-4005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15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47AF349-52DC-45AF-9CAD-7E0A3818DDE9}" type="datetimeFigureOut">
              <a:rPr lang="en-US" smtClean="0"/>
              <a:pPr/>
              <a:t>2/22/2025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F6D6F52-9DC4-467F-AE73-C8EEA6E7ACDC}" type="slidenum">
              <a:rPr lang="en-US" smtClean="0"/>
              <a:pPr/>
              <a:t>‹#›</a:t>
            </a:fld>
            <a:endParaRPr lang="en-US"/>
          </a:p>
        </p:txBody>
      </p:sp>
    </p:spTree>
    <p:extLst>
      <p:ext uri="{BB962C8B-B14F-4D97-AF65-F5344CB8AC3E}">
        <p14:creationId xmlns:p14="http://schemas.microsoft.com/office/powerpoint/2010/main" val="404845882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DF6D6F52-9DC4-467F-AE73-C8EEA6E7ACDC}" type="slidenum">
              <a:rPr lang="en-US" smtClean="0"/>
              <a:pPr/>
              <a:t>1</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7"/>
          <p:cNvSpPr>
            <a:spLocks noGrp="1" noChangeArrowheads="1"/>
          </p:cNvSpPr>
          <p:nvPr>
            <p:ph type="sldNum" sz="quarter" idx="5"/>
          </p:nvPr>
        </p:nvSpPr>
        <p:spPr>
          <a:noFill/>
        </p:spPr>
        <p:txBody>
          <a:bodyPr/>
          <a:lstStyle/>
          <a:p>
            <a:fld id="{175D2F2B-C59B-412D-923A-04B1763A3211}" type="slidenum">
              <a:rPr lang="en-US" smtClean="0"/>
              <a:pPr/>
              <a:t>4</a:t>
            </a:fld>
            <a:endParaRPr lang="en-US"/>
          </a:p>
        </p:txBody>
      </p:sp>
      <p:sp>
        <p:nvSpPr>
          <p:cNvPr id="29699" name="Slide Image Placeholder 1"/>
          <p:cNvSpPr>
            <a:spLocks noGrp="1" noRot="1" noChangeAspect="1" noTextEdit="1"/>
          </p:cNvSpPr>
          <p:nvPr>
            <p:ph type="sldImg"/>
          </p:nvPr>
        </p:nvSpPr>
        <p:spPr>
          <a:xfrm>
            <a:off x="685800" y="1143000"/>
            <a:ext cx="5486400" cy="3086100"/>
          </a:xfrm>
          <a:ln/>
        </p:spPr>
      </p:sp>
      <p:sp>
        <p:nvSpPr>
          <p:cNvPr id="29700" name="Notes Placeholder 2"/>
          <p:cNvSpPr>
            <a:spLocks noGrp="1"/>
          </p:cNvSpPr>
          <p:nvPr>
            <p:ph type="body" idx="1"/>
          </p:nvPr>
        </p:nvSpPr>
        <p:spPr>
          <a:noFill/>
          <a:ln/>
        </p:spPr>
        <p:txBody>
          <a:bodyPr/>
          <a:lstStyle/>
          <a:p>
            <a:pPr eaLnBrk="1" hangingPunct="1">
              <a:spcBef>
                <a:spcPct val="0"/>
              </a:spcBef>
            </a:pPr>
            <a:endParaRPr lang="en-US"/>
          </a:p>
        </p:txBody>
      </p:sp>
      <p:sp>
        <p:nvSpPr>
          <p:cNvPr id="29701" name="Slide Number Placeholder 3"/>
          <p:cNvSpPr txBox="1">
            <a:spLocks noGrp="1"/>
          </p:cNvSpPr>
          <p:nvPr/>
        </p:nvSpPr>
        <p:spPr bwMode="auto">
          <a:xfrm>
            <a:off x="3884613" y="8685213"/>
            <a:ext cx="2971800" cy="457200"/>
          </a:xfrm>
          <a:prstGeom prst="rect">
            <a:avLst/>
          </a:prstGeom>
          <a:noFill/>
          <a:ln w="9525">
            <a:noFill/>
            <a:miter lim="800000"/>
            <a:headEnd/>
            <a:tailEnd/>
          </a:ln>
        </p:spPr>
        <p:txBody>
          <a:bodyPr anchor="b"/>
          <a:lstStyle/>
          <a:p>
            <a:pPr algn="r"/>
            <a:fld id="{BF4FE827-D108-4E64-BE9B-35FFBE1F3C65}" type="slidenum">
              <a:rPr lang="en-US" sz="1200">
                <a:latin typeface="Calibri" pitchFamily="34" charset="0"/>
              </a:rPr>
              <a:pPr algn="r"/>
              <a:t>4</a:t>
            </a:fld>
            <a:endParaRPr lang="en-US" sz="1200">
              <a:latin typeface="Calibri" pitchFamily="34"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F6D6F52-9DC4-467F-AE73-C8EEA6E7ACDC}" type="slidenum">
              <a:rPr lang="en-US" smtClean="0"/>
              <a:pPr/>
              <a:t>7</a:t>
            </a:fld>
            <a:endParaRPr lang="en-US"/>
          </a:p>
        </p:txBody>
      </p:sp>
    </p:spTree>
    <p:extLst>
      <p:ext uri="{BB962C8B-B14F-4D97-AF65-F5344CB8AC3E}">
        <p14:creationId xmlns:p14="http://schemas.microsoft.com/office/powerpoint/2010/main" val="178336221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baseline="0" dirty="0" smtClean="0">
                <a:solidFill>
                  <a:schemeClr val="tx1"/>
                </a:solidFill>
                <a:latin typeface="+mn-lt"/>
                <a:ea typeface="+mn-ea"/>
                <a:cs typeface="+mn-cs"/>
              </a:rPr>
              <a:t>The tunica media is the most variable coat. Arteries, veins, and lymphatic ducts are distinguished by the thickness of this layer relative to the size of the </a:t>
            </a:r>
            <a:r>
              <a:rPr lang="en-US" sz="1200" kern="1200" baseline="0" dirty="0" err="1" smtClean="0">
                <a:solidFill>
                  <a:schemeClr val="tx1"/>
                </a:solidFill>
                <a:latin typeface="+mn-lt"/>
                <a:ea typeface="+mn-ea"/>
                <a:cs typeface="+mn-cs"/>
              </a:rPr>
              <a:t>lumen,its</a:t>
            </a:r>
            <a:r>
              <a:rPr lang="en-US" sz="1200" kern="1200" baseline="0" dirty="0" smtClean="0">
                <a:solidFill>
                  <a:schemeClr val="tx1"/>
                </a:solidFill>
                <a:latin typeface="+mn-lt"/>
                <a:ea typeface="+mn-ea"/>
                <a:cs typeface="+mn-cs"/>
              </a:rPr>
              <a:t> organization, and, in the case of arteries, the presence of variable amounts of elastic fibers.</a:t>
            </a:r>
            <a:endParaRPr lang="en-US" dirty="0" smtClean="0"/>
          </a:p>
          <a:p>
            <a:endParaRPr lang="en-US" dirty="0"/>
          </a:p>
        </p:txBody>
      </p:sp>
      <p:sp>
        <p:nvSpPr>
          <p:cNvPr id="4" name="Slide Number Placeholder 3"/>
          <p:cNvSpPr>
            <a:spLocks noGrp="1"/>
          </p:cNvSpPr>
          <p:nvPr>
            <p:ph type="sldNum" sz="quarter" idx="10"/>
          </p:nvPr>
        </p:nvSpPr>
        <p:spPr/>
        <p:txBody>
          <a:bodyPr/>
          <a:lstStyle/>
          <a:p>
            <a:fld id="{DF6D6F52-9DC4-467F-AE73-C8EEA6E7ACDC}" type="slidenum">
              <a:rPr lang="en-US" smtClean="0"/>
              <a:pPr/>
              <a:t>29</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DF6D6F52-9DC4-467F-AE73-C8EEA6E7ACDC}" type="slidenum">
              <a:rPr lang="en-US" smtClean="0"/>
              <a:pPr/>
              <a:t>30</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0B29232E-79BE-4926-BC7F-52F97A94A384}" type="datetime1">
              <a:rPr lang="en-US" smtClean="0"/>
              <a:t>2/22/2025</a:t>
            </a:fld>
            <a:endParaRPr lang="en-US"/>
          </a:p>
        </p:txBody>
      </p:sp>
      <p:sp>
        <p:nvSpPr>
          <p:cNvPr id="5" name="Footer Placeholder 4"/>
          <p:cNvSpPr>
            <a:spLocks noGrp="1"/>
          </p:cNvSpPr>
          <p:nvPr>
            <p:ph type="ftr" sz="quarter" idx="11"/>
          </p:nvPr>
        </p:nvSpPr>
        <p:spPr/>
        <p:txBody>
          <a:bodyPr/>
          <a:lstStyle/>
          <a:p>
            <a:r>
              <a:rPr lang="en-US" smtClean="0"/>
              <a:t>Core Knowledge</a:t>
            </a:r>
            <a:endParaRPr lang="en-US"/>
          </a:p>
        </p:txBody>
      </p:sp>
      <p:sp>
        <p:nvSpPr>
          <p:cNvPr id="6" name="Slide Number Placeholder 5"/>
          <p:cNvSpPr>
            <a:spLocks noGrp="1"/>
          </p:cNvSpPr>
          <p:nvPr>
            <p:ph type="sldNum" sz="quarter" idx="12"/>
          </p:nvPr>
        </p:nvSpPr>
        <p:spPr/>
        <p:txBody>
          <a:bodyPr/>
          <a:lstStyle/>
          <a:p>
            <a:fld id="{97D44119-A908-4EE0-89E9-64A98624FC88}" type="slidenum">
              <a:rPr lang="en-US" smtClean="0"/>
              <a:pPr/>
              <a:t>‹#›</a:t>
            </a:fld>
            <a:endParaRPr lang="en-US"/>
          </a:p>
        </p:txBody>
      </p:sp>
    </p:spTree>
    <p:extLst>
      <p:ext uri="{BB962C8B-B14F-4D97-AF65-F5344CB8AC3E}">
        <p14:creationId xmlns:p14="http://schemas.microsoft.com/office/powerpoint/2010/main" val="334137407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28B693D-54BF-4200-9DD5-E09ABE0265AD}" type="datetime1">
              <a:rPr lang="en-US" smtClean="0"/>
              <a:t>2/22/2025</a:t>
            </a:fld>
            <a:endParaRPr lang="en-US"/>
          </a:p>
        </p:txBody>
      </p:sp>
      <p:sp>
        <p:nvSpPr>
          <p:cNvPr id="5" name="Footer Placeholder 4"/>
          <p:cNvSpPr>
            <a:spLocks noGrp="1"/>
          </p:cNvSpPr>
          <p:nvPr>
            <p:ph type="ftr" sz="quarter" idx="11"/>
          </p:nvPr>
        </p:nvSpPr>
        <p:spPr/>
        <p:txBody>
          <a:bodyPr/>
          <a:lstStyle/>
          <a:p>
            <a:r>
              <a:rPr lang="en-US" smtClean="0"/>
              <a:t>Core Knowledge</a:t>
            </a:r>
            <a:endParaRPr lang="en-US"/>
          </a:p>
        </p:txBody>
      </p:sp>
      <p:sp>
        <p:nvSpPr>
          <p:cNvPr id="6" name="Slide Number Placeholder 5"/>
          <p:cNvSpPr>
            <a:spLocks noGrp="1"/>
          </p:cNvSpPr>
          <p:nvPr>
            <p:ph type="sldNum" sz="quarter" idx="12"/>
          </p:nvPr>
        </p:nvSpPr>
        <p:spPr/>
        <p:txBody>
          <a:bodyPr/>
          <a:lstStyle/>
          <a:p>
            <a:fld id="{97D44119-A908-4EE0-89E9-64A98624FC88}" type="slidenum">
              <a:rPr lang="en-US" smtClean="0"/>
              <a:pPr/>
              <a:t>‹#›</a:t>
            </a:fld>
            <a:endParaRPr lang="en-US"/>
          </a:p>
        </p:txBody>
      </p:sp>
    </p:spTree>
    <p:extLst>
      <p:ext uri="{BB962C8B-B14F-4D97-AF65-F5344CB8AC3E}">
        <p14:creationId xmlns:p14="http://schemas.microsoft.com/office/powerpoint/2010/main" val="220386294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6F6529F-8267-4C3E-9494-7E13D9738D39}" type="datetime1">
              <a:rPr lang="en-US" smtClean="0"/>
              <a:t>2/22/2025</a:t>
            </a:fld>
            <a:endParaRPr lang="en-US"/>
          </a:p>
        </p:txBody>
      </p:sp>
      <p:sp>
        <p:nvSpPr>
          <p:cNvPr id="5" name="Footer Placeholder 4"/>
          <p:cNvSpPr>
            <a:spLocks noGrp="1"/>
          </p:cNvSpPr>
          <p:nvPr>
            <p:ph type="ftr" sz="quarter" idx="11"/>
          </p:nvPr>
        </p:nvSpPr>
        <p:spPr/>
        <p:txBody>
          <a:bodyPr/>
          <a:lstStyle/>
          <a:p>
            <a:r>
              <a:rPr lang="en-US" smtClean="0"/>
              <a:t>Core Knowledge</a:t>
            </a:r>
            <a:endParaRPr lang="en-US"/>
          </a:p>
        </p:txBody>
      </p:sp>
      <p:sp>
        <p:nvSpPr>
          <p:cNvPr id="6" name="Slide Number Placeholder 5"/>
          <p:cNvSpPr>
            <a:spLocks noGrp="1"/>
          </p:cNvSpPr>
          <p:nvPr>
            <p:ph type="sldNum" sz="quarter" idx="12"/>
          </p:nvPr>
        </p:nvSpPr>
        <p:spPr/>
        <p:txBody>
          <a:bodyPr/>
          <a:lstStyle/>
          <a:p>
            <a:fld id="{97D44119-A908-4EE0-89E9-64A98624FC88}" type="slidenum">
              <a:rPr lang="en-US" smtClean="0"/>
              <a:pPr/>
              <a:t>‹#›</a:t>
            </a:fld>
            <a:endParaRPr lang="en-US"/>
          </a:p>
        </p:txBody>
      </p:sp>
    </p:spTree>
    <p:extLst>
      <p:ext uri="{BB962C8B-B14F-4D97-AF65-F5344CB8AC3E}">
        <p14:creationId xmlns:p14="http://schemas.microsoft.com/office/powerpoint/2010/main" val="285167982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0D7F3F2-CCB0-4232-830B-262D2A8B7619}" type="datetime1">
              <a:rPr lang="en-US" smtClean="0"/>
              <a:t>2/22/2025</a:t>
            </a:fld>
            <a:endParaRPr lang="en-US"/>
          </a:p>
        </p:txBody>
      </p:sp>
      <p:sp>
        <p:nvSpPr>
          <p:cNvPr id="5" name="Footer Placeholder 4"/>
          <p:cNvSpPr>
            <a:spLocks noGrp="1"/>
          </p:cNvSpPr>
          <p:nvPr>
            <p:ph type="ftr" sz="quarter" idx="11"/>
          </p:nvPr>
        </p:nvSpPr>
        <p:spPr/>
        <p:txBody>
          <a:bodyPr/>
          <a:lstStyle/>
          <a:p>
            <a:r>
              <a:rPr lang="en-US" smtClean="0"/>
              <a:t>Core Knowledge</a:t>
            </a:r>
            <a:endParaRPr lang="en-US"/>
          </a:p>
        </p:txBody>
      </p:sp>
      <p:sp>
        <p:nvSpPr>
          <p:cNvPr id="6" name="Slide Number Placeholder 5"/>
          <p:cNvSpPr>
            <a:spLocks noGrp="1"/>
          </p:cNvSpPr>
          <p:nvPr>
            <p:ph type="sldNum" sz="quarter" idx="12"/>
          </p:nvPr>
        </p:nvSpPr>
        <p:spPr/>
        <p:txBody>
          <a:bodyPr/>
          <a:lstStyle/>
          <a:p>
            <a:fld id="{97D44119-A908-4EE0-89E9-64A98624FC88}" type="slidenum">
              <a:rPr lang="en-US" smtClean="0"/>
              <a:pPr/>
              <a:t>‹#›</a:t>
            </a:fld>
            <a:endParaRPr lang="en-US"/>
          </a:p>
        </p:txBody>
      </p:sp>
    </p:spTree>
    <p:extLst>
      <p:ext uri="{BB962C8B-B14F-4D97-AF65-F5344CB8AC3E}">
        <p14:creationId xmlns:p14="http://schemas.microsoft.com/office/powerpoint/2010/main" val="225146486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E79B974F-EE73-4224-81D9-4CD54FCA0F18}" type="datetime1">
              <a:rPr lang="en-US" smtClean="0"/>
              <a:t>2/22/2025</a:t>
            </a:fld>
            <a:endParaRPr lang="en-US"/>
          </a:p>
        </p:txBody>
      </p:sp>
      <p:sp>
        <p:nvSpPr>
          <p:cNvPr id="5" name="Footer Placeholder 4"/>
          <p:cNvSpPr>
            <a:spLocks noGrp="1"/>
          </p:cNvSpPr>
          <p:nvPr>
            <p:ph type="ftr" sz="quarter" idx="11"/>
          </p:nvPr>
        </p:nvSpPr>
        <p:spPr/>
        <p:txBody>
          <a:bodyPr/>
          <a:lstStyle/>
          <a:p>
            <a:r>
              <a:rPr lang="en-US" smtClean="0"/>
              <a:t>Core Knowledge</a:t>
            </a:r>
            <a:endParaRPr lang="en-US"/>
          </a:p>
        </p:txBody>
      </p:sp>
      <p:sp>
        <p:nvSpPr>
          <p:cNvPr id="6" name="Slide Number Placeholder 5"/>
          <p:cNvSpPr>
            <a:spLocks noGrp="1"/>
          </p:cNvSpPr>
          <p:nvPr>
            <p:ph type="sldNum" sz="quarter" idx="12"/>
          </p:nvPr>
        </p:nvSpPr>
        <p:spPr/>
        <p:txBody>
          <a:bodyPr/>
          <a:lstStyle/>
          <a:p>
            <a:fld id="{97D44119-A908-4EE0-89E9-64A98624FC88}" type="slidenum">
              <a:rPr lang="en-US" smtClean="0"/>
              <a:pPr/>
              <a:t>‹#›</a:t>
            </a:fld>
            <a:endParaRPr lang="en-US"/>
          </a:p>
        </p:txBody>
      </p:sp>
    </p:spTree>
    <p:extLst>
      <p:ext uri="{BB962C8B-B14F-4D97-AF65-F5344CB8AC3E}">
        <p14:creationId xmlns:p14="http://schemas.microsoft.com/office/powerpoint/2010/main" val="83533369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ACC0B33A-D113-402F-848B-B91D3D11AAB8}" type="datetime1">
              <a:rPr lang="en-US" smtClean="0"/>
              <a:t>2/22/2025</a:t>
            </a:fld>
            <a:endParaRPr lang="en-US"/>
          </a:p>
        </p:txBody>
      </p:sp>
      <p:sp>
        <p:nvSpPr>
          <p:cNvPr id="6" name="Footer Placeholder 5"/>
          <p:cNvSpPr>
            <a:spLocks noGrp="1"/>
          </p:cNvSpPr>
          <p:nvPr>
            <p:ph type="ftr" sz="quarter" idx="11"/>
          </p:nvPr>
        </p:nvSpPr>
        <p:spPr/>
        <p:txBody>
          <a:bodyPr/>
          <a:lstStyle/>
          <a:p>
            <a:r>
              <a:rPr lang="en-US" smtClean="0"/>
              <a:t>Core Knowledge</a:t>
            </a:r>
            <a:endParaRPr lang="en-US"/>
          </a:p>
        </p:txBody>
      </p:sp>
      <p:sp>
        <p:nvSpPr>
          <p:cNvPr id="7" name="Slide Number Placeholder 6"/>
          <p:cNvSpPr>
            <a:spLocks noGrp="1"/>
          </p:cNvSpPr>
          <p:nvPr>
            <p:ph type="sldNum" sz="quarter" idx="12"/>
          </p:nvPr>
        </p:nvSpPr>
        <p:spPr/>
        <p:txBody>
          <a:bodyPr/>
          <a:lstStyle/>
          <a:p>
            <a:fld id="{97D44119-A908-4EE0-89E9-64A98624FC88}" type="slidenum">
              <a:rPr lang="en-US" smtClean="0"/>
              <a:pPr/>
              <a:t>‹#›</a:t>
            </a:fld>
            <a:endParaRPr lang="en-US"/>
          </a:p>
        </p:txBody>
      </p:sp>
    </p:spTree>
    <p:extLst>
      <p:ext uri="{BB962C8B-B14F-4D97-AF65-F5344CB8AC3E}">
        <p14:creationId xmlns:p14="http://schemas.microsoft.com/office/powerpoint/2010/main" val="153323323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C052E06-90CF-492A-8E63-92BE6E3AB294}" type="datetime1">
              <a:rPr lang="en-US" smtClean="0"/>
              <a:t>2/22/2025</a:t>
            </a:fld>
            <a:endParaRPr lang="en-US"/>
          </a:p>
        </p:txBody>
      </p:sp>
      <p:sp>
        <p:nvSpPr>
          <p:cNvPr id="8" name="Footer Placeholder 7"/>
          <p:cNvSpPr>
            <a:spLocks noGrp="1"/>
          </p:cNvSpPr>
          <p:nvPr>
            <p:ph type="ftr" sz="quarter" idx="11"/>
          </p:nvPr>
        </p:nvSpPr>
        <p:spPr/>
        <p:txBody>
          <a:bodyPr/>
          <a:lstStyle/>
          <a:p>
            <a:r>
              <a:rPr lang="en-US" smtClean="0"/>
              <a:t>Core Knowledge</a:t>
            </a:r>
            <a:endParaRPr lang="en-US"/>
          </a:p>
        </p:txBody>
      </p:sp>
      <p:sp>
        <p:nvSpPr>
          <p:cNvPr id="9" name="Slide Number Placeholder 8"/>
          <p:cNvSpPr>
            <a:spLocks noGrp="1"/>
          </p:cNvSpPr>
          <p:nvPr>
            <p:ph type="sldNum" sz="quarter" idx="12"/>
          </p:nvPr>
        </p:nvSpPr>
        <p:spPr/>
        <p:txBody>
          <a:bodyPr/>
          <a:lstStyle/>
          <a:p>
            <a:fld id="{97D44119-A908-4EE0-89E9-64A98624FC88}" type="slidenum">
              <a:rPr lang="en-US" smtClean="0"/>
              <a:pPr/>
              <a:t>‹#›</a:t>
            </a:fld>
            <a:endParaRPr lang="en-US"/>
          </a:p>
        </p:txBody>
      </p:sp>
    </p:spTree>
    <p:extLst>
      <p:ext uri="{BB962C8B-B14F-4D97-AF65-F5344CB8AC3E}">
        <p14:creationId xmlns:p14="http://schemas.microsoft.com/office/powerpoint/2010/main" val="129778976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86819476-C83C-4701-A455-8AC17973DF87}" type="datetime1">
              <a:rPr lang="en-US" smtClean="0"/>
              <a:t>2/22/2025</a:t>
            </a:fld>
            <a:endParaRPr lang="en-US"/>
          </a:p>
        </p:txBody>
      </p:sp>
      <p:sp>
        <p:nvSpPr>
          <p:cNvPr id="4" name="Footer Placeholder 3"/>
          <p:cNvSpPr>
            <a:spLocks noGrp="1"/>
          </p:cNvSpPr>
          <p:nvPr>
            <p:ph type="ftr" sz="quarter" idx="11"/>
          </p:nvPr>
        </p:nvSpPr>
        <p:spPr/>
        <p:txBody>
          <a:bodyPr/>
          <a:lstStyle/>
          <a:p>
            <a:r>
              <a:rPr lang="en-US" smtClean="0"/>
              <a:t>Core Knowledge</a:t>
            </a:r>
            <a:endParaRPr lang="en-US"/>
          </a:p>
        </p:txBody>
      </p:sp>
      <p:sp>
        <p:nvSpPr>
          <p:cNvPr id="5" name="Slide Number Placeholder 4"/>
          <p:cNvSpPr>
            <a:spLocks noGrp="1"/>
          </p:cNvSpPr>
          <p:nvPr>
            <p:ph type="sldNum" sz="quarter" idx="12"/>
          </p:nvPr>
        </p:nvSpPr>
        <p:spPr/>
        <p:txBody>
          <a:bodyPr/>
          <a:lstStyle/>
          <a:p>
            <a:fld id="{97D44119-A908-4EE0-89E9-64A98624FC88}" type="slidenum">
              <a:rPr lang="en-US" smtClean="0"/>
              <a:pPr/>
              <a:t>‹#›</a:t>
            </a:fld>
            <a:endParaRPr lang="en-US"/>
          </a:p>
        </p:txBody>
      </p:sp>
    </p:spTree>
    <p:extLst>
      <p:ext uri="{BB962C8B-B14F-4D97-AF65-F5344CB8AC3E}">
        <p14:creationId xmlns:p14="http://schemas.microsoft.com/office/powerpoint/2010/main" val="65989526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2033DA5-25A9-462D-A4F6-82F2C9CFFCFA}" type="datetime1">
              <a:rPr lang="en-US" smtClean="0"/>
              <a:t>2/22/2025</a:t>
            </a:fld>
            <a:endParaRPr lang="en-US"/>
          </a:p>
        </p:txBody>
      </p:sp>
      <p:sp>
        <p:nvSpPr>
          <p:cNvPr id="3" name="Footer Placeholder 2"/>
          <p:cNvSpPr>
            <a:spLocks noGrp="1"/>
          </p:cNvSpPr>
          <p:nvPr>
            <p:ph type="ftr" sz="quarter" idx="11"/>
          </p:nvPr>
        </p:nvSpPr>
        <p:spPr/>
        <p:txBody>
          <a:bodyPr/>
          <a:lstStyle/>
          <a:p>
            <a:r>
              <a:rPr lang="en-US" smtClean="0"/>
              <a:t>Core Knowledge</a:t>
            </a:r>
            <a:endParaRPr lang="en-US"/>
          </a:p>
        </p:txBody>
      </p:sp>
      <p:sp>
        <p:nvSpPr>
          <p:cNvPr id="4" name="Slide Number Placeholder 3"/>
          <p:cNvSpPr>
            <a:spLocks noGrp="1"/>
          </p:cNvSpPr>
          <p:nvPr>
            <p:ph type="sldNum" sz="quarter" idx="12"/>
          </p:nvPr>
        </p:nvSpPr>
        <p:spPr/>
        <p:txBody>
          <a:bodyPr/>
          <a:lstStyle/>
          <a:p>
            <a:fld id="{97D44119-A908-4EE0-89E9-64A98624FC88}" type="slidenum">
              <a:rPr lang="en-US" smtClean="0"/>
              <a:pPr/>
              <a:t>‹#›</a:t>
            </a:fld>
            <a:endParaRPr lang="en-US"/>
          </a:p>
        </p:txBody>
      </p:sp>
    </p:spTree>
    <p:extLst>
      <p:ext uri="{BB962C8B-B14F-4D97-AF65-F5344CB8AC3E}">
        <p14:creationId xmlns:p14="http://schemas.microsoft.com/office/powerpoint/2010/main" val="66445515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C4A2A8B8-0374-47AC-BE3D-CDCF69950797}" type="datetime1">
              <a:rPr lang="en-US" smtClean="0"/>
              <a:t>2/22/2025</a:t>
            </a:fld>
            <a:endParaRPr lang="en-US"/>
          </a:p>
        </p:txBody>
      </p:sp>
      <p:sp>
        <p:nvSpPr>
          <p:cNvPr id="6" name="Footer Placeholder 5"/>
          <p:cNvSpPr>
            <a:spLocks noGrp="1"/>
          </p:cNvSpPr>
          <p:nvPr>
            <p:ph type="ftr" sz="quarter" idx="11"/>
          </p:nvPr>
        </p:nvSpPr>
        <p:spPr/>
        <p:txBody>
          <a:bodyPr/>
          <a:lstStyle/>
          <a:p>
            <a:r>
              <a:rPr lang="en-US" smtClean="0"/>
              <a:t>Core Knowledge</a:t>
            </a:r>
            <a:endParaRPr lang="en-US"/>
          </a:p>
        </p:txBody>
      </p:sp>
      <p:sp>
        <p:nvSpPr>
          <p:cNvPr id="7" name="Slide Number Placeholder 6"/>
          <p:cNvSpPr>
            <a:spLocks noGrp="1"/>
          </p:cNvSpPr>
          <p:nvPr>
            <p:ph type="sldNum" sz="quarter" idx="12"/>
          </p:nvPr>
        </p:nvSpPr>
        <p:spPr/>
        <p:txBody>
          <a:bodyPr/>
          <a:lstStyle/>
          <a:p>
            <a:fld id="{97D44119-A908-4EE0-89E9-64A98624FC88}" type="slidenum">
              <a:rPr lang="en-US" smtClean="0"/>
              <a:pPr/>
              <a:t>‹#›</a:t>
            </a:fld>
            <a:endParaRPr lang="en-US"/>
          </a:p>
        </p:txBody>
      </p:sp>
    </p:spTree>
    <p:extLst>
      <p:ext uri="{BB962C8B-B14F-4D97-AF65-F5344CB8AC3E}">
        <p14:creationId xmlns:p14="http://schemas.microsoft.com/office/powerpoint/2010/main" val="112042688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894FDA86-D95A-4557-9875-49846DEC12FE}" type="datetime1">
              <a:rPr lang="en-US" smtClean="0"/>
              <a:t>2/22/2025</a:t>
            </a:fld>
            <a:endParaRPr lang="en-US"/>
          </a:p>
        </p:txBody>
      </p:sp>
      <p:sp>
        <p:nvSpPr>
          <p:cNvPr id="6" name="Footer Placeholder 5"/>
          <p:cNvSpPr>
            <a:spLocks noGrp="1"/>
          </p:cNvSpPr>
          <p:nvPr>
            <p:ph type="ftr" sz="quarter" idx="11"/>
          </p:nvPr>
        </p:nvSpPr>
        <p:spPr/>
        <p:txBody>
          <a:bodyPr/>
          <a:lstStyle/>
          <a:p>
            <a:r>
              <a:rPr lang="en-US" smtClean="0"/>
              <a:t>Core Knowledge</a:t>
            </a:r>
            <a:endParaRPr lang="en-US"/>
          </a:p>
        </p:txBody>
      </p:sp>
      <p:sp>
        <p:nvSpPr>
          <p:cNvPr id="7" name="Slide Number Placeholder 6"/>
          <p:cNvSpPr>
            <a:spLocks noGrp="1"/>
          </p:cNvSpPr>
          <p:nvPr>
            <p:ph type="sldNum" sz="quarter" idx="12"/>
          </p:nvPr>
        </p:nvSpPr>
        <p:spPr/>
        <p:txBody>
          <a:bodyPr/>
          <a:lstStyle/>
          <a:p>
            <a:fld id="{97D44119-A908-4EE0-89E9-64A98624FC88}" type="slidenum">
              <a:rPr lang="en-US" smtClean="0"/>
              <a:pPr/>
              <a:t>‹#›</a:t>
            </a:fld>
            <a:endParaRPr lang="en-US"/>
          </a:p>
        </p:txBody>
      </p:sp>
    </p:spTree>
    <p:extLst>
      <p:ext uri="{BB962C8B-B14F-4D97-AF65-F5344CB8AC3E}">
        <p14:creationId xmlns:p14="http://schemas.microsoft.com/office/powerpoint/2010/main" val="354065898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A868F54-6E7F-4F4D-BB45-6C0DCD760868}" type="datetime1">
              <a:rPr lang="en-US" smtClean="0"/>
              <a:t>2/22/2025</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smtClean="0"/>
              <a:t>Core Knowledge</a:t>
            </a:r>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7D44119-A908-4EE0-89E9-64A98624FC88}" type="slidenum">
              <a:rPr lang="en-US" smtClean="0"/>
              <a:pPr/>
              <a:t>‹#›</a:t>
            </a:fld>
            <a:endParaRPr lang="en-US"/>
          </a:p>
        </p:txBody>
      </p:sp>
    </p:spTree>
    <p:extLst>
      <p:ext uri="{BB962C8B-B14F-4D97-AF65-F5344CB8AC3E}">
        <p14:creationId xmlns:p14="http://schemas.microsoft.com/office/powerpoint/2010/main" val="411971941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7.xml"/><Relationship Id="rId5" Type="http://schemas.openxmlformats.org/officeDocument/2006/relationships/image" Target="../media/image3.jpe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image" Target="../media/image17.emf"/><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8.emf"/><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Layout" Target="../slideLayouts/slideLayout7.xml"/><Relationship Id="rId4" Type="http://schemas.openxmlformats.org/officeDocument/2006/relationships/image" Target="../media/image6.jpeg"/></Relationships>
</file>

<file path=ppt/slides/_rels/slide20.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5.emf"/><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6.emf"/><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2" Type="http://schemas.openxmlformats.org/officeDocument/2006/relationships/image" Target="../media/image28.emf"/><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9.emf"/><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5.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0.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2" Type="http://schemas.openxmlformats.org/officeDocument/2006/relationships/image" Target="../media/image31.emf"/><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2" Type="http://schemas.openxmlformats.org/officeDocument/2006/relationships/image" Target="../media/image35.emf"/><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36.emf"/><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37.emf"/><Relationship Id="rId1" Type="http://schemas.openxmlformats.org/officeDocument/2006/relationships/slideLayout" Target="../slideLayouts/slideLayout4.xml"/></Relationships>
</file>

<file path=ppt/slides/_rels/slide39.xml.rels><?xml version="1.0" encoding="UTF-8" standalone="yes"?>
<Relationships xmlns="http://schemas.openxmlformats.org/package/2006/relationships"><Relationship Id="rId2" Type="http://schemas.openxmlformats.org/officeDocument/2006/relationships/image" Target="../media/image38.emf"/><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8" Type="http://schemas.microsoft.com/office/2007/relationships/diagramDrawing" Target="../diagrams/drawing2.xml"/><Relationship Id="rId3" Type="http://schemas.openxmlformats.org/officeDocument/2006/relationships/image" Target="../media/image7.jpeg"/><Relationship Id="rId7" Type="http://schemas.openxmlformats.org/officeDocument/2006/relationships/diagramColors" Target="../diagrams/colors2.xml"/><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diagramQuickStyle" Target="../diagrams/quickStyle2.xml"/><Relationship Id="rId5" Type="http://schemas.openxmlformats.org/officeDocument/2006/relationships/diagramLayout" Target="../diagrams/layout2.xml"/><Relationship Id="rId4" Type="http://schemas.openxmlformats.org/officeDocument/2006/relationships/diagramData" Target="../diagrams/data2.xml"/><Relationship Id="rId9" Type="http://schemas.openxmlformats.org/officeDocument/2006/relationships/image" Target="../media/image8.pn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40.jpe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hyperlink" Target="https://pubmed.ncbi.nlm.nih.gov/32296047/" TargetMode="Externa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hyperlink" Target="http://www.google.com/" TargetMode="External"/><Relationship Id="rId2" Type="http://schemas.openxmlformats.org/officeDocument/2006/relationships/hyperlink" Target="https://pubmed.ncbi.nlm.nih.gov/32296047/" TargetMode="Externa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4"/>
          <p:cNvPicPr>
            <a:picLocks noChangeAspect="1" noChangeArrowheads="1"/>
          </p:cNvPicPr>
          <p:nvPr/>
        </p:nvPicPr>
        <p:blipFill>
          <a:blip r:embed="rId3"/>
          <a:srcRect/>
          <a:stretch>
            <a:fillRect/>
          </a:stretch>
        </p:blipFill>
        <p:spPr bwMode="auto">
          <a:xfrm>
            <a:off x="0" y="0"/>
            <a:ext cx="12192000" cy="6858000"/>
          </a:xfrm>
          <a:prstGeom prst="rect">
            <a:avLst/>
          </a:prstGeom>
          <a:noFill/>
          <a:ln w="9525">
            <a:noFill/>
            <a:miter lim="800000"/>
            <a:headEnd/>
            <a:tailEnd/>
          </a:ln>
        </p:spPr>
      </p:pic>
      <p:pic>
        <p:nvPicPr>
          <p:cNvPr id="5123" name="Picture 6"/>
          <p:cNvPicPr>
            <a:picLocks noChangeAspect="1" noChangeArrowheads="1"/>
          </p:cNvPicPr>
          <p:nvPr/>
        </p:nvPicPr>
        <p:blipFill>
          <a:blip r:embed="rId4"/>
          <a:srcRect/>
          <a:stretch>
            <a:fillRect/>
          </a:stretch>
        </p:blipFill>
        <p:spPr bwMode="auto">
          <a:xfrm>
            <a:off x="0" y="0"/>
            <a:ext cx="3759200" cy="2484438"/>
          </a:xfrm>
          <a:prstGeom prst="rect">
            <a:avLst/>
          </a:prstGeom>
          <a:noFill/>
          <a:ln w="9525">
            <a:noFill/>
            <a:miter lim="800000"/>
            <a:headEnd/>
            <a:tailEnd/>
          </a:ln>
        </p:spPr>
      </p:pic>
      <p:pic>
        <p:nvPicPr>
          <p:cNvPr id="5124" name="Picture 3" descr="Logo Bismillah.jpg"/>
          <p:cNvPicPr>
            <a:picLocks noChangeAspect="1"/>
          </p:cNvPicPr>
          <p:nvPr/>
        </p:nvPicPr>
        <p:blipFill>
          <a:blip r:embed="rId5"/>
          <a:srcRect/>
          <a:stretch>
            <a:fillRect/>
          </a:stretch>
        </p:blipFill>
        <p:spPr bwMode="auto">
          <a:xfrm>
            <a:off x="0" y="0"/>
            <a:ext cx="12192000" cy="6858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3600" b="1" u="sng" dirty="0" smtClean="0">
                <a:latin typeface="Times New Roman" pitchFamily="18" charset="0"/>
                <a:cs typeface="Times New Roman" pitchFamily="18" charset="0"/>
              </a:rPr>
              <a:t>Dermis</a:t>
            </a:r>
            <a:endParaRPr lang="en-US" sz="3600" b="1" u="sng" dirty="0">
              <a:latin typeface="Times New Roman" pitchFamily="18" charset="0"/>
              <a:cs typeface="Times New Roman" pitchFamily="18" charset="0"/>
            </a:endParaRPr>
          </a:p>
        </p:txBody>
      </p:sp>
      <p:sp>
        <p:nvSpPr>
          <p:cNvPr id="4" name="Content Placeholder 3"/>
          <p:cNvSpPr>
            <a:spLocks noGrp="1"/>
          </p:cNvSpPr>
          <p:nvPr>
            <p:ph sz="half" idx="1"/>
          </p:nvPr>
        </p:nvSpPr>
        <p:spPr/>
        <p:txBody>
          <a:bodyPr>
            <a:normAutofit/>
          </a:bodyPr>
          <a:lstStyle/>
          <a:p>
            <a:pPr>
              <a:lnSpc>
                <a:spcPct val="100000"/>
              </a:lnSpc>
              <a:buFont typeface="Wingdings" pitchFamily="2" charset="2"/>
              <a:buChar char="Ø"/>
            </a:pPr>
            <a:endParaRPr lang="en-US" dirty="0" smtClean="0">
              <a:latin typeface="Times New Roman" pitchFamily="18" charset="0"/>
              <a:cs typeface="Times New Roman" pitchFamily="18" charset="0"/>
            </a:endParaRPr>
          </a:p>
          <a:p>
            <a:pPr>
              <a:lnSpc>
                <a:spcPct val="100000"/>
              </a:lnSpc>
              <a:buFont typeface="Wingdings" pitchFamily="2" charset="2"/>
              <a:buChar char="Ø"/>
            </a:pPr>
            <a:r>
              <a:rPr lang="en-US" dirty="0" smtClean="0">
                <a:latin typeface="Times New Roman" pitchFamily="18" charset="0"/>
                <a:cs typeface="Times New Roman" pitchFamily="18" charset="0"/>
              </a:rPr>
              <a:t>The predominant pattern of     collagen fibers determines the characteristic tension and wrinkle lines in the skin termed as </a:t>
            </a:r>
            <a:r>
              <a:rPr lang="en-US" b="1" dirty="0" smtClean="0">
                <a:latin typeface="Times New Roman" pitchFamily="18" charset="0"/>
                <a:cs typeface="Times New Roman" pitchFamily="18" charset="0"/>
              </a:rPr>
              <a:t> tension lines (also called cleavage lines or Langer lines)</a:t>
            </a:r>
            <a:endParaRPr lang="en-US" dirty="0">
              <a:latin typeface="Times New Roman" pitchFamily="18" charset="0"/>
              <a:cs typeface="Times New Roman" pitchFamily="18" charset="0"/>
            </a:endParaRPr>
          </a:p>
        </p:txBody>
      </p:sp>
      <p:pic>
        <p:nvPicPr>
          <p:cNvPr id="6" name="Content Placeholder 5" descr="4.jpg"/>
          <p:cNvPicPr>
            <a:picLocks noGrp="1" noChangeAspect="1"/>
          </p:cNvPicPr>
          <p:nvPr>
            <p:ph sz="half" idx="2"/>
          </p:nvPr>
        </p:nvPicPr>
        <p:blipFill>
          <a:blip r:embed="rId2"/>
          <a:stretch>
            <a:fillRect/>
          </a:stretch>
        </p:blipFill>
        <p:spPr>
          <a:xfrm>
            <a:off x="6810374" y="1561514"/>
            <a:ext cx="4879877" cy="4825217"/>
          </a:xfrm>
        </p:spPr>
      </p:pic>
      <p:sp>
        <p:nvSpPr>
          <p:cNvPr id="3" name="Footer Placeholder 2"/>
          <p:cNvSpPr>
            <a:spLocks noGrp="1"/>
          </p:cNvSpPr>
          <p:nvPr>
            <p:ph type="ftr" sz="quarter" idx="11"/>
          </p:nvPr>
        </p:nvSpPr>
        <p:spPr/>
        <p:txBody>
          <a:bodyPr/>
          <a:lstStyle/>
          <a:p>
            <a:r>
              <a:rPr lang="en-US" smtClean="0"/>
              <a:t>Core Knowledge</a:t>
            </a:r>
            <a:endParaRPr lang="en-US"/>
          </a:p>
        </p:txBody>
      </p:sp>
      <p:sp>
        <p:nvSpPr>
          <p:cNvPr id="5" name="Slide Number Placeholder 4"/>
          <p:cNvSpPr>
            <a:spLocks noGrp="1"/>
          </p:cNvSpPr>
          <p:nvPr>
            <p:ph type="sldNum" sz="quarter" idx="12"/>
          </p:nvPr>
        </p:nvSpPr>
        <p:spPr/>
        <p:txBody>
          <a:bodyPr/>
          <a:lstStyle/>
          <a:p>
            <a:r>
              <a:rPr lang="en-US" dirty="0"/>
              <a:t>5</a:t>
            </a:r>
            <a:endParaRPr lang="en-US"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3600" b="1" u="sng" dirty="0" smtClean="0">
                <a:latin typeface="Times New Roman" pitchFamily="18" charset="0"/>
                <a:cs typeface="Times New Roman" pitchFamily="18" charset="0"/>
              </a:rPr>
              <a:t>Fascia</a:t>
            </a:r>
            <a:r>
              <a:rPr lang="en-US" dirty="0" smtClean="0"/>
              <a:t> </a:t>
            </a:r>
            <a:endParaRPr lang="en-US" dirty="0"/>
          </a:p>
        </p:txBody>
      </p:sp>
      <p:sp>
        <p:nvSpPr>
          <p:cNvPr id="3" name="Content Placeholder 2"/>
          <p:cNvSpPr>
            <a:spLocks noGrp="1"/>
          </p:cNvSpPr>
          <p:nvPr>
            <p:ph sz="half" idx="1"/>
          </p:nvPr>
        </p:nvSpPr>
        <p:spPr/>
        <p:txBody>
          <a:bodyPr/>
          <a:lstStyle/>
          <a:p>
            <a:pPr>
              <a:buFont typeface="Wingdings" pitchFamily="2" charset="2"/>
              <a:buChar char="Ø"/>
            </a:pPr>
            <a:r>
              <a:rPr lang="en-US" dirty="0" smtClean="0">
                <a:latin typeface="Times New Roman" pitchFamily="18" charset="0"/>
                <a:cs typeface="Times New Roman" pitchFamily="18" charset="0"/>
              </a:rPr>
              <a:t>The subcutaneous tissue </a:t>
            </a:r>
          </a:p>
          <a:p>
            <a:pPr>
              <a:buNone/>
            </a:pPr>
            <a:r>
              <a:rPr lang="en-US" b="1" dirty="0" smtClean="0">
                <a:latin typeface="Times New Roman" pitchFamily="18" charset="0"/>
                <a:cs typeface="Times New Roman" pitchFamily="18" charset="0"/>
              </a:rPr>
              <a:t>(Superficial fascia) </a:t>
            </a:r>
            <a:r>
              <a:rPr lang="en-US" dirty="0" smtClean="0">
                <a:latin typeface="Times New Roman" pitchFamily="18" charset="0"/>
                <a:cs typeface="Times New Roman" pitchFamily="18" charset="0"/>
              </a:rPr>
              <a:t>is composed </a:t>
            </a:r>
          </a:p>
          <a:p>
            <a:pPr>
              <a:buNone/>
            </a:pPr>
            <a:r>
              <a:rPr lang="en-US" dirty="0" smtClean="0">
                <a:latin typeface="Times New Roman" pitchFamily="18" charset="0"/>
                <a:cs typeface="Times New Roman" pitchFamily="18" charset="0"/>
              </a:rPr>
              <a:t>mostly of loose connective tissue </a:t>
            </a:r>
          </a:p>
          <a:p>
            <a:pPr>
              <a:buNone/>
            </a:pPr>
            <a:r>
              <a:rPr lang="en-US" dirty="0" smtClean="0">
                <a:latin typeface="Times New Roman" pitchFamily="18" charset="0"/>
                <a:cs typeface="Times New Roman" pitchFamily="18" charset="0"/>
              </a:rPr>
              <a:t>and stored fat and contains sweat </a:t>
            </a:r>
          </a:p>
          <a:p>
            <a:pPr>
              <a:buNone/>
            </a:pPr>
            <a:r>
              <a:rPr lang="en-US" dirty="0" smtClean="0">
                <a:latin typeface="Times New Roman" pitchFamily="18" charset="0"/>
                <a:cs typeface="Times New Roman" pitchFamily="18" charset="0"/>
              </a:rPr>
              <a:t>glands, superficial blood vessels, </a:t>
            </a:r>
          </a:p>
          <a:p>
            <a:pPr>
              <a:buNone/>
            </a:pPr>
            <a:r>
              <a:rPr lang="en-US" dirty="0" smtClean="0">
                <a:latin typeface="Times New Roman" pitchFamily="18" charset="0"/>
                <a:cs typeface="Times New Roman" pitchFamily="18" charset="0"/>
              </a:rPr>
              <a:t>lymphatic vessels, and cutaneous </a:t>
            </a:r>
          </a:p>
          <a:p>
            <a:pPr>
              <a:buNone/>
            </a:pPr>
            <a:r>
              <a:rPr lang="en-US" dirty="0" smtClean="0">
                <a:latin typeface="Times New Roman" pitchFamily="18" charset="0"/>
                <a:cs typeface="Times New Roman" pitchFamily="18" charset="0"/>
              </a:rPr>
              <a:t>nerves.</a:t>
            </a:r>
            <a:endParaRPr lang="en-US" dirty="0">
              <a:latin typeface="Times New Roman" pitchFamily="18" charset="0"/>
              <a:cs typeface="Times New Roman" pitchFamily="18" charset="0"/>
            </a:endParaRPr>
          </a:p>
        </p:txBody>
      </p:sp>
      <p:pic>
        <p:nvPicPr>
          <p:cNvPr id="5" name="Content Placeholder 4" descr="5.png"/>
          <p:cNvPicPr>
            <a:picLocks noGrp="1" noChangeAspect="1"/>
          </p:cNvPicPr>
          <p:nvPr>
            <p:ph sz="half" idx="2"/>
          </p:nvPr>
        </p:nvPicPr>
        <p:blipFill>
          <a:blip r:embed="rId2"/>
          <a:stretch>
            <a:fillRect/>
          </a:stretch>
        </p:blipFill>
        <p:spPr>
          <a:xfrm>
            <a:off x="5781822" y="1406768"/>
            <a:ext cx="6410178" cy="5451231"/>
          </a:xfrm>
        </p:spPr>
      </p:pic>
      <p:sp>
        <p:nvSpPr>
          <p:cNvPr id="4" name="Footer Placeholder 3"/>
          <p:cNvSpPr>
            <a:spLocks noGrp="1"/>
          </p:cNvSpPr>
          <p:nvPr>
            <p:ph type="ftr" sz="quarter" idx="11"/>
          </p:nvPr>
        </p:nvSpPr>
        <p:spPr/>
        <p:txBody>
          <a:bodyPr/>
          <a:lstStyle/>
          <a:p>
            <a:r>
              <a:rPr lang="en-US" smtClean="0"/>
              <a:t>Core Knowledge</a:t>
            </a:r>
            <a:endParaRPr lang="en-US"/>
          </a:p>
        </p:txBody>
      </p:sp>
      <p:sp>
        <p:nvSpPr>
          <p:cNvPr id="6" name="Slide Number Placeholder 5"/>
          <p:cNvSpPr>
            <a:spLocks noGrp="1"/>
          </p:cNvSpPr>
          <p:nvPr>
            <p:ph type="sldNum" sz="quarter" idx="12"/>
          </p:nvPr>
        </p:nvSpPr>
        <p:spPr/>
        <p:txBody>
          <a:bodyPr/>
          <a:lstStyle/>
          <a:p>
            <a:r>
              <a:rPr lang="en-US" dirty="0"/>
              <a:t>6</a:t>
            </a:r>
            <a:endParaRPr lang="en-US"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3600" b="1" u="sng" dirty="0" smtClean="0">
                <a:latin typeface="Times New Roman" pitchFamily="18" charset="0"/>
                <a:cs typeface="Times New Roman" pitchFamily="18" charset="0"/>
              </a:rPr>
              <a:t>Fascia</a:t>
            </a:r>
            <a:r>
              <a:rPr lang="en-US" dirty="0" smtClean="0"/>
              <a:t> </a:t>
            </a:r>
            <a:endParaRPr lang="en-US" dirty="0"/>
          </a:p>
        </p:txBody>
      </p:sp>
      <p:sp>
        <p:nvSpPr>
          <p:cNvPr id="3" name="Content Placeholder 2"/>
          <p:cNvSpPr>
            <a:spLocks noGrp="1"/>
          </p:cNvSpPr>
          <p:nvPr>
            <p:ph sz="half" idx="1"/>
          </p:nvPr>
        </p:nvSpPr>
        <p:spPr>
          <a:xfrm>
            <a:off x="838200" y="1825625"/>
            <a:ext cx="4859215" cy="4351338"/>
          </a:xfrm>
        </p:spPr>
        <p:txBody>
          <a:bodyPr/>
          <a:lstStyle/>
          <a:p>
            <a:pPr>
              <a:buFont typeface="Wingdings" pitchFamily="2" charset="2"/>
              <a:buChar char="Ø"/>
            </a:pPr>
            <a:endParaRPr lang="en-US" dirty="0" smtClean="0">
              <a:latin typeface="Times New Roman" pitchFamily="18" charset="0"/>
              <a:cs typeface="Times New Roman" pitchFamily="18" charset="0"/>
            </a:endParaRPr>
          </a:p>
          <a:p>
            <a:pPr>
              <a:buFont typeface="Wingdings" pitchFamily="2" charset="2"/>
              <a:buChar char="Ø"/>
            </a:pPr>
            <a:r>
              <a:rPr lang="en-US" b="1" dirty="0" smtClean="0">
                <a:latin typeface="Times New Roman" pitchFamily="18" charset="0"/>
                <a:cs typeface="Times New Roman" pitchFamily="18" charset="0"/>
              </a:rPr>
              <a:t>Skin ligaments </a:t>
            </a:r>
            <a:r>
              <a:rPr lang="en-US" dirty="0" smtClean="0">
                <a:latin typeface="Times New Roman" pitchFamily="18" charset="0"/>
                <a:cs typeface="Times New Roman" pitchFamily="18" charset="0"/>
              </a:rPr>
              <a:t>are numerous </a:t>
            </a:r>
          </a:p>
          <a:p>
            <a:pPr>
              <a:buNone/>
            </a:pPr>
            <a:r>
              <a:rPr lang="en-US" dirty="0" smtClean="0">
                <a:latin typeface="Times New Roman" pitchFamily="18" charset="0"/>
                <a:cs typeface="Times New Roman" pitchFamily="18" charset="0"/>
              </a:rPr>
              <a:t>small fibrous bands that extend</a:t>
            </a:r>
          </a:p>
          <a:p>
            <a:pPr>
              <a:buNone/>
            </a:pPr>
            <a:r>
              <a:rPr lang="en-US" dirty="0" smtClean="0">
                <a:latin typeface="Times New Roman" pitchFamily="18" charset="0"/>
                <a:cs typeface="Times New Roman" pitchFamily="18" charset="0"/>
              </a:rPr>
              <a:t>through the subcutaneous tissue </a:t>
            </a:r>
          </a:p>
          <a:p>
            <a:pPr>
              <a:buNone/>
            </a:pPr>
            <a:r>
              <a:rPr lang="en-US" dirty="0" smtClean="0">
                <a:latin typeface="Times New Roman" pitchFamily="18" charset="0"/>
                <a:cs typeface="Times New Roman" pitchFamily="18" charset="0"/>
              </a:rPr>
              <a:t>and attach the dermis to the</a:t>
            </a:r>
          </a:p>
          <a:p>
            <a:pPr>
              <a:buNone/>
            </a:pPr>
            <a:r>
              <a:rPr lang="en-US" dirty="0" smtClean="0">
                <a:latin typeface="Times New Roman" pitchFamily="18" charset="0"/>
                <a:cs typeface="Times New Roman" pitchFamily="18" charset="0"/>
              </a:rPr>
              <a:t>underlying deep fascia.</a:t>
            </a:r>
            <a:endParaRPr lang="en-US" dirty="0">
              <a:latin typeface="Times New Roman" pitchFamily="18" charset="0"/>
              <a:cs typeface="Times New Roman" pitchFamily="18" charset="0"/>
            </a:endParaRPr>
          </a:p>
        </p:txBody>
      </p:sp>
      <p:pic>
        <p:nvPicPr>
          <p:cNvPr id="5" name="Content Placeholder 4" descr="5.png"/>
          <p:cNvPicPr>
            <a:picLocks noGrp="1" noChangeAspect="1"/>
          </p:cNvPicPr>
          <p:nvPr>
            <p:ph sz="half" idx="2"/>
          </p:nvPr>
        </p:nvPicPr>
        <p:blipFill>
          <a:blip r:embed="rId2"/>
          <a:stretch>
            <a:fillRect/>
          </a:stretch>
        </p:blipFill>
        <p:spPr>
          <a:xfrm>
            <a:off x="5781822" y="1702190"/>
            <a:ext cx="6410178" cy="4768947"/>
          </a:xfrm>
        </p:spPr>
      </p:pic>
      <p:sp>
        <p:nvSpPr>
          <p:cNvPr id="4" name="Footer Placeholder 3"/>
          <p:cNvSpPr>
            <a:spLocks noGrp="1"/>
          </p:cNvSpPr>
          <p:nvPr>
            <p:ph type="ftr" sz="quarter" idx="11"/>
          </p:nvPr>
        </p:nvSpPr>
        <p:spPr/>
        <p:txBody>
          <a:bodyPr/>
          <a:lstStyle/>
          <a:p>
            <a:r>
              <a:rPr lang="en-US" smtClean="0"/>
              <a:t>Core Knowledge</a:t>
            </a:r>
            <a:endParaRPr lang="en-US"/>
          </a:p>
        </p:txBody>
      </p:sp>
      <p:sp>
        <p:nvSpPr>
          <p:cNvPr id="6" name="Slide Number Placeholder 5"/>
          <p:cNvSpPr>
            <a:spLocks noGrp="1"/>
          </p:cNvSpPr>
          <p:nvPr>
            <p:ph type="sldNum" sz="quarter" idx="12"/>
          </p:nvPr>
        </p:nvSpPr>
        <p:spPr/>
        <p:txBody>
          <a:bodyPr/>
          <a:lstStyle/>
          <a:p>
            <a:r>
              <a:rPr lang="en-US" dirty="0"/>
              <a:t>7</a:t>
            </a:r>
            <a:endParaRPr lang="en-US"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pPr algn="ctr"/>
            <a:r>
              <a:rPr lang="en-US" sz="3600" b="1" u="sng" dirty="0" smtClean="0">
                <a:latin typeface="Times New Roman" pitchFamily="18" charset="0"/>
                <a:cs typeface="Times New Roman" pitchFamily="18" charset="0"/>
              </a:rPr>
              <a:t>Fascia</a:t>
            </a:r>
            <a:endParaRPr lang="en-US" sz="3600" dirty="0"/>
          </a:p>
        </p:txBody>
      </p:sp>
      <p:sp>
        <p:nvSpPr>
          <p:cNvPr id="3" name="Content Placeholder 2"/>
          <p:cNvSpPr>
            <a:spLocks noGrp="1"/>
          </p:cNvSpPr>
          <p:nvPr>
            <p:ph sz="half" idx="1"/>
          </p:nvPr>
        </p:nvSpPr>
        <p:spPr/>
        <p:txBody>
          <a:bodyPr/>
          <a:lstStyle/>
          <a:p>
            <a:pPr>
              <a:buFont typeface="Wingdings" pitchFamily="2" charset="2"/>
              <a:buChar char="Ø"/>
            </a:pPr>
            <a:endParaRPr lang="en-US" dirty="0" smtClean="0">
              <a:latin typeface="Times New Roman" pitchFamily="18" charset="0"/>
              <a:cs typeface="Times New Roman" pitchFamily="18" charset="0"/>
            </a:endParaRPr>
          </a:p>
          <a:p>
            <a:pPr>
              <a:buFont typeface="Wingdings" pitchFamily="2" charset="2"/>
              <a:buChar char="Ø"/>
            </a:pPr>
            <a:r>
              <a:rPr lang="en-US" dirty="0" smtClean="0">
                <a:latin typeface="Times New Roman" pitchFamily="18" charset="0"/>
                <a:cs typeface="Times New Roman" pitchFamily="18" charset="0"/>
              </a:rPr>
              <a:t>The </a:t>
            </a:r>
            <a:r>
              <a:rPr lang="en-US" b="1" dirty="0" smtClean="0">
                <a:latin typeface="Times New Roman" pitchFamily="18" charset="0"/>
                <a:cs typeface="Times New Roman" pitchFamily="18" charset="0"/>
              </a:rPr>
              <a:t>deep fascia </a:t>
            </a:r>
            <a:r>
              <a:rPr lang="en-US" dirty="0" smtClean="0">
                <a:latin typeface="Times New Roman" pitchFamily="18" charset="0"/>
                <a:cs typeface="Times New Roman" pitchFamily="18" charset="0"/>
              </a:rPr>
              <a:t>is a dense, </a:t>
            </a:r>
          </a:p>
          <a:p>
            <a:pPr>
              <a:buNone/>
            </a:pPr>
            <a:r>
              <a:rPr lang="en-US" dirty="0" smtClean="0">
                <a:latin typeface="Times New Roman" pitchFamily="18" charset="0"/>
                <a:cs typeface="Times New Roman" pitchFamily="18" charset="0"/>
              </a:rPr>
              <a:t>organized connective tissue layer, </a:t>
            </a:r>
          </a:p>
          <a:p>
            <a:pPr>
              <a:buNone/>
            </a:pPr>
            <a:r>
              <a:rPr lang="en-US" dirty="0" smtClean="0">
                <a:latin typeface="Times New Roman" pitchFamily="18" charset="0"/>
                <a:cs typeface="Times New Roman" pitchFamily="18" charset="0"/>
              </a:rPr>
              <a:t>devoid of fat, that covers most of </a:t>
            </a:r>
          </a:p>
          <a:p>
            <a:pPr>
              <a:buNone/>
            </a:pPr>
            <a:r>
              <a:rPr lang="en-US" dirty="0" smtClean="0">
                <a:latin typeface="Times New Roman" pitchFamily="18" charset="0"/>
                <a:cs typeface="Times New Roman" pitchFamily="18" charset="0"/>
              </a:rPr>
              <a:t>the body parallel to (deep to) the </a:t>
            </a:r>
          </a:p>
          <a:p>
            <a:pPr>
              <a:buNone/>
            </a:pPr>
            <a:r>
              <a:rPr lang="en-US" dirty="0" smtClean="0">
                <a:latin typeface="Times New Roman" pitchFamily="18" charset="0"/>
                <a:cs typeface="Times New Roman" pitchFamily="18" charset="0"/>
              </a:rPr>
              <a:t>skin and subcutaneous tissue</a:t>
            </a:r>
            <a:r>
              <a:rPr lang="en-US" dirty="0" smtClean="0"/>
              <a:t>.</a:t>
            </a:r>
            <a:endParaRPr lang="en-US" dirty="0"/>
          </a:p>
        </p:txBody>
      </p:sp>
      <p:pic>
        <p:nvPicPr>
          <p:cNvPr id="6" name="Content Placeholder 5" descr="7.jpg"/>
          <p:cNvPicPr>
            <a:picLocks noGrp="1" noChangeAspect="1"/>
          </p:cNvPicPr>
          <p:nvPr>
            <p:ph sz="half" idx="2"/>
          </p:nvPr>
        </p:nvPicPr>
        <p:blipFill>
          <a:blip r:embed="rId2"/>
          <a:stretch>
            <a:fillRect/>
          </a:stretch>
        </p:blipFill>
        <p:spPr>
          <a:xfrm>
            <a:off x="5894363" y="1828800"/>
            <a:ext cx="6297637" cy="4586067"/>
          </a:xfrm>
        </p:spPr>
      </p:pic>
      <p:sp>
        <p:nvSpPr>
          <p:cNvPr id="2" name="Footer Placeholder 1"/>
          <p:cNvSpPr>
            <a:spLocks noGrp="1"/>
          </p:cNvSpPr>
          <p:nvPr>
            <p:ph type="ftr" sz="quarter" idx="11"/>
          </p:nvPr>
        </p:nvSpPr>
        <p:spPr/>
        <p:txBody>
          <a:bodyPr/>
          <a:lstStyle/>
          <a:p>
            <a:r>
              <a:rPr lang="en-US" smtClean="0"/>
              <a:t>Core Knowledge</a:t>
            </a:r>
            <a:endParaRPr lang="en-US"/>
          </a:p>
        </p:txBody>
      </p:sp>
      <p:sp>
        <p:nvSpPr>
          <p:cNvPr id="5" name="Slide Number Placeholder 4"/>
          <p:cNvSpPr>
            <a:spLocks noGrp="1"/>
          </p:cNvSpPr>
          <p:nvPr>
            <p:ph type="sldNum" sz="quarter" idx="12"/>
          </p:nvPr>
        </p:nvSpPr>
        <p:spPr/>
        <p:txBody>
          <a:bodyPr/>
          <a:lstStyle/>
          <a:p>
            <a:r>
              <a:rPr lang="en-US" dirty="0"/>
              <a:t>8</a:t>
            </a:r>
            <a:endParaRPr lang="en-US"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
            <a:ext cx="10515600" cy="567558"/>
          </a:xfrm>
        </p:spPr>
        <p:txBody>
          <a:bodyPr>
            <a:normAutofit fontScale="90000"/>
          </a:bodyPr>
          <a:lstStyle/>
          <a:p>
            <a:pPr algn="ctr"/>
            <a:r>
              <a:rPr lang="en-US" sz="3600" b="1" u="sng" dirty="0" smtClean="0">
                <a:latin typeface="Times New Roman" pitchFamily="18" charset="0"/>
                <a:cs typeface="Times New Roman" pitchFamily="18" charset="0"/>
              </a:rPr>
              <a:t>Musculoskeletal </a:t>
            </a:r>
            <a:r>
              <a:rPr lang="en-US" sz="3600" b="1" u="sng" dirty="0">
                <a:latin typeface="Times New Roman" pitchFamily="18" charset="0"/>
                <a:cs typeface="Times New Roman" pitchFamily="18" charset="0"/>
              </a:rPr>
              <a:t>System</a:t>
            </a:r>
          </a:p>
        </p:txBody>
      </p:sp>
      <p:pic>
        <p:nvPicPr>
          <p:cNvPr id="4" name="Content Placeholder 3"/>
          <p:cNvPicPr>
            <a:picLocks noGrp="1" noChangeAspect="1"/>
          </p:cNvPicPr>
          <p:nvPr>
            <p:ph idx="1"/>
          </p:nvPr>
        </p:nvPicPr>
        <p:blipFill>
          <a:blip r:embed="rId2"/>
          <a:stretch>
            <a:fillRect/>
          </a:stretch>
        </p:blipFill>
        <p:spPr>
          <a:xfrm>
            <a:off x="696793" y="476884"/>
            <a:ext cx="10446316" cy="6381116"/>
          </a:xfrm>
          <a:prstGeom prst="rect">
            <a:avLst/>
          </a:prstGeom>
        </p:spPr>
      </p:pic>
      <p:sp>
        <p:nvSpPr>
          <p:cNvPr id="3" name="Footer Placeholder 2"/>
          <p:cNvSpPr>
            <a:spLocks noGrp="1"/>
          </p:cNvSpPr>
          <p:nvPr>
            <p:ph type="ftr" sz="quarter" idx="11"/>
          </p:nvPr>
        </p:nvSpPr>
        <p:spPr/>
        <p:txBody>
          <a:bodyPr/>
          <a:lstStyle/>
          <a:p>
            <a:r>
              <a:rPr lang="en-US" smtClean="0"/>
              <a:t>Core Knowledge</a:t>
            </a:r>
            <a:endParaRPr lang="en-US"/>
          </a:p>
        </p:txBody>
      </p:sp>
      <p:sp>
        <p:nvSpPr>
          <p:cNvPr id="5" name="Slide Number Placeholder 4"/>
          <p:cNvSpPr>
            <a:spLocks noGrp="1"/>
          </p:cNvSpPr>
          <p:nvPr>
            <p:ph type="sldNum" sz="quarter" idx="12"/>
          </p:nvPr>
        </p:nvSpPr>
        <p:spPr/>
        <p:txBody>
          <a:bodyPr/>
          <a:lstStyle/>
          <a:p>
            <a:r>
              <a:rPr lang="en-US" dirty="0"/>
              <a:t>9</a:t>
            </a:r>
            <a:endParaRPr lang="en-US" dirty="0"/>
          </a:p>
        </p:txBody>
      </p:sp>
    </p:spTree>
    <p:extLst>
      <p:ext uri="{BB962C8B-B14F-4D97-AF65-F5344CB8AC3E}">
        <p14:creationId xmlns:p14="http://schemas.microsoft.com/office/powerpoint/2010/main" val="232212776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3600" b="1" u="sng" dirty="0">
                <a:latin typeface="Times New Roman" pitchFamily="18" charset="0"/>
                <a:cs typeface="Times New Roman" pitchFamily="18" charset="0"/>
              </a:rPr>
              <a:t>Classification </a:t>
            </a:r>
            <a:r>
              <a:rPr lang="en-US" sz="3600" b="1" u="sng" dirty="0" smtClean="0">
                <a:latin typeface="Times New Roman" pitchFamily="18" charset="0"/>
                <a:cs typeface="Times New Roman" pitchFamily="18" charset="0"/>
              </a:rPr>
              <a:t>Of </a:t>
            </a:r>
            <a:r>
              <a:rPr lang="en-US" sz="3600" b="1" u="sng" dirty="0">
                <a:latin typeface="Times New Roman" pitchFamily="18" charset="0"/>
                <a:cs typeface="Times New Roman" pitchFamily="18" charset="0"/>
              </a:rPr>
              <a:t>B</a:t>
            </a:r>
            <a:r>
              <a:rPr lang="en-US" sz="3600" b="1" u="sng" dirty="0" smtClean="0">
                <a:latin typeface="Times New Roman" pitchFamily="18" charset="0"/>
                <a:cs typeface="Times New Roman" pitchFamily="18" charset="0"/>
              </a:rPr>
              <a:t>ones</a:t>
            </a:r>
            <a:endParaRPr lang="en-US" sz="3600" b="1" u="sng" dirty="0">
              <a:latin typeface="Times New Roman" pitchFamily="18" charset="0"/>
              <a:cs typeface="Times New Roman" pitchFamily="18" charset="0"/>
            </a:endParaRPr>
          </a:p>
        </p:txBody>
      </p:sp>
      <p:sp>
        <p:nvSpPr>
          <p:cNvPr id="3" name="Content Placeholder 2"/>
          <p:cNvSpPr>
            <a:spLocks noGrp="1"/>
          </p:cNvSpPr>
          <p:nvPr>
            <p:ph idx="1"/>
          </p:nvPr>
        </p:nvSpPr>
        <p:spPr/>
        <p:txBody>
          <a:bodyPr>
            <a:normAutofit lnSpcReduction="10000"/>
          </a:bodyPr>
          <a:lstStyle/>
          <a:p>
            <a:pPr marL="0" indent="0">
              <a:buFont typeface="Wingdings" pitchFamily="2" charset="2"/>
              <a:buChar char="Ø"/>
            </a:pPr>
            <a:r>
              <a:rPr lang="en-US" dirty="0" smtClean="0">
                <a:latin typeface="Times New Roman" pitchFamily="18" charset="0"/>
                <a:cs typeface="Times New Roman" pitchFamily="18" charset="0"/>
              </a:rPr>
              <a:t>Long bones</a:t>
            </a:r>
          </a:p>
          <a:p>
            <a:pPr marL="0" indent="0">
              <a:buFont typeface="Wingdings" pitchFamily="2" charset="2"/>
              <a:buChar char="Ø"/>
            </a:pPr>
            <a:endParaRPr lang="en-US" dirty="0" smtClean="0">
              <a:latin typeface="Times New Roman" pitchFamily="18" charset="0"/>
              <a:cs typeface="Times New Roman" pitchFamily="18" charset="0"/>
            </a:endParaRPr>
          </a:p>
          <a:p>
            <a:pPr marL="0" indent="0">
              <a:buFont typeface="Wingdings" pitchFamily="2" charset="2"/>
              <a:buChar char="Ø"/>
            </a:pPr>
            <a:r>
              <a:rPr lang="en-US" dirty="0" smtClean="0">
                <a:latin typeface="Times New Roman" pitchFamily="18" charset="0"/>
                <a:cs typeface="Times New Roman" pitchFamily="18" charset="0"/>
              </a:rPr>
              <a:t>Short Bones</a:t>
            </a:r>
          </a:p>
          <a:p>
            <a:pPr marL="0" indent="0">
              <a:buNone/>
            </a:pPr>
            <a:endParaRPr lang="en-US" dirty="0">
              <a:latin typeface="Times New Roman" pitchFamily="18" charset="0"/>
              <a:cs typeface="Times New Roman" pitchFamily="18" charset="0"/>
            </a:endParaRPr>
          </a:p>
          <a:p>
            <a:pPr marL="0" indent="0">
              <a:buFont typeface="Wingdings" pitchFamily="2" charset="2"/>
              <a:buChar char="Ø"/>
            </a:pPr>
            <a:r>
              <a:rPr lang="en-US" dirty="0" smtClean="0">
                <a:latin typeface="Times New Roman" pitchFamily="18" charset="0"/>
                <a:cs typeface="Times New Roman" pitchFamily="18" charset="0"/>
              </a:rPr>
              <a:t>Flat bones</a:t>
            </a:r>
          </a:p>
          <a:p>
            <a:pPr marL="0" indent="0">
              <a:buNone/>
            </a:pPr>
            <a:r>
              <a:rPr lang="en-US" dirty="0" smtClean="0">
                <a:latin typeface="Times New Roman" pitchFamily="18" charset="0"/>
                <a:cs typeface="Times New Roman" pitchFamily="18" charset="0"/>
              </a:rPr>
              <a:t> </a:t>
            </a:r>
            <a:endParaRPr lang="en-US" dirty="0">
              <a:latin typeface="Times New Roman" pitchFamily="18" charset="0"/>
              <a:cs typeface="Times New Roman" pitchFamily="18" charset="0"/>
            </a:endParaRPr>
          </a:p>
          <a:p>
            <a:pPr marL="0" indent="0">
              <a:buFont typeface="Wingdings" pitchFamily="2" charset="2"/>
              <a:buChar char="Ø"/>
            </a:pPr>
            <a:r>
              <a:rPr lang="en-US" dirty="0" smtClean="0">
                <a:latin typeface="Times New Roman" pitchFamily="18" charset="0"/>
                <a:cs typeface="Times New Roman" pitchFamily="18" charset="0"/>
              </a:rPr>
              <a:t>Irregular bones</a:t>
            </a:r>
          </a:p>
          <a:p>
            <a:pPr marL="0" indent="0">
              <a:buFont typeface="Wingdings" pitchFamily="2" charset="2"/>
              <a:buChar char="Ø"/>
            </a:pPr>
            <a:endParaRPr lang="en-US" dirty="0">
              <a:latin typeface="Times New Roman" pitchFamily="18" charset="0"/>
              <a:cs typeface="Times New Roman" pitchFamily="18" charset="0"/>
            </a:endParaRPr>
          </a:p>
          <a:p>
            <a:pPr marL="0" indent="0">
              <a:buFont typeface="Wingdings" pitchFamily="2" charset="2"/>
              <a:buChar char="Ø"/>
            </a:pPr>
            <a:r>
              <a:rPr lang="en-US" dirty="0" smtClean="0">
                <a:latin typeface="Times New Roman" pitchFamily="18" charset="0"/>
                <a:cs typeface="Times New Roman" pitchFamily="18" charset="0"/>
              </a:rPr>
              <a:t>Sesamoid </a:t>
            </a:r>
            <a:r>
              <a:rPr lang="en-US" dirty="0">
                <a:latin typeface="Times New Roman" pitchFamily="18" charset="0"/>
                <a:cs typeface="Times New Roman" pitchFamily="18" charset="0"/>
              </a:rPr>
              <a:t>bones (e.g., the patella or knee cap) </a:t>
            </a:r>
          </a:p>
        </p:txBody>
      </p:sp>
      <p:sp>
        <p:nvSpPr>
          <p:cNvPr id="4" name="Footer Placeholder 3"/>
          <p:cNvSpPr>
            <a:spLocks noGrp="1"/>
          </p:cNvSpPr>
          <p:nvPr>
            <p:ph type="ftr" sz="quarter" idx="11"/>
          </p:nvPr>
        </p:nvSpPr>
        <p:spPr/>
        <p:txBody>
          <a:bodyPr/>
          <a:lstStyle/>
          <a:p>
            <a:r>
              <a:rPr lang="en-US" smtClean="0"/>
              <a:t>Core Knowledge</a:t>
            </a:r>
            <a:endParaRPr lang="en-US"/>
          </a:p>
        </p:txBody>
      </p:sp>
      <p:sp>
        <p:nvSpPr>
          <p:cNvPr id="5" name="Slide Number Placeholder 4"/>
          <p:cNvSpPr>
            <a:spLocks noGrp="1"/>
          </p:cNvSpPr>
          <p:nvPr>
            <p:ph type="sldNum" sz="quarter" idx="12"/>
          </p:nvPr>
        </p:nvSpPr>
        <p:spPr/>
        <p:txBody>
          <a:bodyPr/>
          <a:lstStyle/>
          <a:p>
            <a:r>
              <a:rPr lang="en-US" dirty="0" smtClean="0"/>
              <a:t>10</a:t>
            </a:r>
            <a:endParaRPr lang="en-US" dirty="0"/>
          </a:p>
        </p:txBody>
      </p:sp>
    </p:spTree>
    <p:extLst>
      <p:ext uri="{BB962C8B-B14F-4D97-AF65-F5344CB8AC3E}">
        <p14:creationId xmlns:p14="http://schemas.microsoft.com/office/powerpoint/2010/main" val="391746721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3600" b="1" u="sng" dirty="0" smtClean="0">
                <a:latin typeface="Times New Roman" pitchFamily="18" charset="0"/>
                <a:cs typeface="Times New Roman" pitchFamily="18" charset="0"/>
              </a:rPr>
              <a:t>Parts of Long Bones</a:t>
            </a:r>
            <a:endParaRPr lang="en-US" sz="3600" b="1" u="sng" dirty="0">
              <a:latin typeface="Times New Roman" pitchFamily="18" charset="0"/>
              <a:cs typeface="Times New Roman" pitchFamily="18" charset="0"/>
            </a:endParaRPr>
          </a:p>
        </p:txBody>
      </p:sp>
      <p:pic>
        <p:nvPicPr>
          <p:cNvPr id="6" name="Content Placeholder 5"/>
          <p:cNvPicPr>
            <a:picLocks noGrp="1" noChangeAspect="1"/>
          </p:cNvPicPr>
          <p:nvPr>
            <p:ph idx="1"/>
          </p:nvPr>
        </p:nvPicPr>
        <p:blipFill>
          <a:blip r:embed="rId2"/>
          <a:stretch>
            <a:fillRect/>
          </a:stretch>
        </p:blipFill>
        <p:spPr>
          <a:xfrm>
            <a:off x="1954676" y="1418897"/>
            <a:ext cx="7849723" cy="4937453"/>
          </a:xfrm>
          <a:prstGeom prst="rect">
            <a:avLst/>
          </a:prstGeom>
        </p:spPr>
      </p:pic>
      <p:sp>
        <p:nvSpPr>
          <p:cNvPr id="3" name="Footer Placeholder 2"/>
          <p:cNvSpPr>
            <a:spLocks noGrp="1"/>
          </p:cNvSpPr>
          <p:nvPr>
            <p:ph type="ftr" sz="quarter" idx="11"/>
          </p:nvPr>
        </p:nvSpPr>
        <p:spPr/>
        <p:txBody>
          <a:bodyPr/>
          <a:lstStyle/>
          <a:p>
            <a:r>
              <a:rPr lang="en-US" smtClean="0"/>
              <a:t>Core Knowledge</a:t>
            </a:r>
            <a:endParaRPr lang="en-US"/>
          </a:p>
        </p:txBody>
      </p:sp>
      <p:sp>
        <p:nvSpPr>
          <p:cNvPr id="4" name="Slide Number Placeholder 3"/>
          <p:cNvSpPr>
            <a:spLocks noGrp="1"/>
          </p:cNvSpPr>
          <p:nvPr>
            <p:ph type="sldNum" sz="quarter" idx="12"/>
          </p:nvPr>
        </p:nvSpPr>
        <p:spPr/>
        <p:txBody>
          <a:bodyPr/>
          <a:lstStyle/>
          <a:p>
            <a:r>
              <a:rPr lang="en-US" dirty="0" smtClean="0"/>
              <a:t>11</a:t>
            </a:r>
            <a:endParaRPr lang="en-US" dirty="0"/>
          </a:p>
        </p:txBody>
      </p:sp>
    </p:spTree>
    <p:extLst>
      <p:ext uri="{BB962C8B-B14F-4D97-AF65-F5344CB8AC3E}">
        <p14:creationId xmlns:p14="http://schemas.microsoft.com/office/powerpoint/2010/main" val="146135808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5268310" cy="1325563"/>
          </a:xfrm>
        </p:spPr>
        <p:txBody>
          <a:bodyPr>
            <a:normAutofit/>
          </a:bodyPr>
          <a:lstStyle/>
          <a:p>
            <a:pPr algn="ctr"/>
            <a:r>
              <a:rPr lang="en-US" sz="3600" b="1" u="sng" dirty="0" smtClean="0">
                <a:latin typeface="Times New Roman" pitchFamily="18" charset="0"/>
                <a:cs typeface="Times New Roman" pitchFamily="18" charset="0"/>
              </a:rPr>
              <a:t>Bone Markings and Formations</a:t>
            </a:r>
            <a:endParaRPr lang="en-US" sz="3600" b="1" u="sng" dirty="0">
              <a:latin typeface="Times New Roman" pitchFamily="18" charset="0"/>
              <a:cs typeface="Times New Roman" pitchFamily="18" charset="0"/>
            </a:endParaRPr>
          </a:p>
        </p:txBody>
      </p:sp>
      <p:pic>
        <p:nvPicPr>
          <p:cNvPr id="10" name="Content Placeholder 9" descr="8.jpg"/>
          <p:cNvPicPr>
            <a:picLocks noGrp="1" noChangeAspect="1"/>
          </p:cNvPicPr>
          <p:nvPr>
            <p:ph sz="half" idx="2"/>
          </p:nvPr>
        </p:nvPicPr>
        <p:blipFill>
          <a:blip r:embed="rId2"/>
          <a:stretch>
            <a:fillRect/>
          </a:stretch>
        </p:blipFill>
        <p:spPr>
          <a:xfrm>
            <a:off x="6260122" y="0"/>
            <a:ext cx="5931877" cy="6858000"/>
          </a:xfrm>
        </p:spPr>
      </p:pic>
      <p:sp>
        <p:nvSpPr>
          <p:cNvPr id="9" name="Content Placeholder 8"/>
          <p:cNvSpPr>
            <a:spLocks noGrp="1"/>
          </p:cNvSpPr>
          <p:nvPr>
            <p:ph sz="half" idx="1"/>
          </p:nvPr>
        </p:nvSpPr>
        <p:spPr/>
        <p:txBody>
          <a:bodyPr/>
          <a:lstStyle/>
          <a:p>
            <a:pPr>
              <a:buFont typeface="Wingdings" pitchFamily="2" charset="2"/>
              <a:buChar char="Ø"/>
            </a:pPr>
            <a:endParaRPr lang="en-US" dirty="0" smtClean="0">
              <a:latin typeface="Times New Roman" pitchFamily="18" charset="0"/>
              <a:cs typeface="Times New Roman" pitchFamily="18" charset="0"/>
            </a:endParaRPr>
          </a:p>
          <a:p>
            <a:pPr>
              <a:buFont typeface="Wingdings" pitchFamily="2" charset="2"/>
              <a:buChar char="Ø"/>
            </a:pPr>
            <a:r>
              <a:rPr lang="en-US" dirty="0" smtClean="0">
                <a:latin typeface="Times New Roman" pitchFamily="18" charset="0"/>
                <a:cs typeface="Times New Roman" pitchFamily="18" charset="0"/>
              </a:rPr>
              <a:t>Bone markings appear wherever </a:t>
            </a:r>
          </a:p>
          <a:p>
            <a:pPr>
              <a:buNone/>
            </a:pPr>
            <a:r>
              <a:rPr lang="en-US" dirty="0" smtClean="0">
                <a:latin typeface="Times New Roman" pitchFamily="18" charset="0"/>
                <a:cs typeface="Times New Roman" pitchFamily="18" charset="0"/>
              </a:rPr>
              <a:t>tendons, ligaments, and fascias are </a:t>
            </a:r>
          </a:p>
          <a:p>
            <a:pPr>
              <a:buNone/>
            </a:pPr>
            <a:r>
              <a:rPr lang="en-US" dirty="0" smtClean="0">
                <a:latin typeface="Times New Roman" pitchFamily="18" charset="0"/>
                <a:cs typeface="Times New Roman" pitchFamily="18" charset="0"/>
              </a:rPr>
              <a:t>attached or where arteries lie </a:t>
            </a:r>
          </a:p>
          <a:p>
            <a:pPr>
              <a:buNone/>
            </a:pPr>
            <a:r>
              <a:rPr lang="en-US" dirty="0" smtClean="0">
                <a:latin typeface="Times New Roman" pitchFamily="18" charset="0"/>
                <a:cs typeface="Times New Roman" pitchFamily="18" charset="0"/>
              </a:rPr>
              <a:t>adjacent to or enter bones.</a:t>
            </a:r>
            <a:endParaRPr lang="en-US" dirty="0">
              <a:latin typeface="Times New Roman" pitchFamily="18" charset="0"/>
              <a:cs typeface="Times New Roman" pitchFamily="18" charset="0"/>
            </a:endParaRPr>
          </a:p>
        </p:txBody>
      </p:sp>
      <p:sp>
        <p:nvSpPr>
          <p:cNvPr id="3" name="Footer Placeholder 2"/>
          <p:cNvSpPr>
            <a:spLocks noGrp="1"/>
          </p:cNvSpPr>
          <p:nvPr>
            <p:ph type="ftr" sz="quarter" idx="11"/>
          </p:nvPr>
        </p:nvSpPr>
        <p:spPr/>
        <p:txBody>
          <a:bodyPr/>
          <a:lstStyle/>
          <a:p>
            <a:r>
              <a:rPr lang="en-US" smtClean="0"/>
              <a:t>Core Knowledge</a:t>
            </a:r>
            <a:endParaRPr lang="en-US"/>
          </a:p>
        </p:txBody>
      </p:sp>
      <p:sp>
        <p:nvSpPr>
          <p:cNvPr id="4" name="Slide Number Placeholder 3"/>
          <p:cNvSpPr>
            <a:spLocks noGrp="1"/>
          </p:cNvSpPr>
          <p:nvPr>
            <p:ph type="sldNum" sz="quarter" idx="12"/>
          </p:nvPr>
        </p:nvSpPr>
        <p:spPr/>
        <p:txBody>
          <a:bodyPr/>
          <a:lstStyle/>
          <a:p>
            <a:r>
              <a:rPr lang="en-US" dirty="0" smtClean="0"/>
              <a:t>12</a:t>
            </a:r>
            <a:endParaRPr lang="en-US" dirty="0"/>
          </a:p>
        </p:txBody>
      </p:sp>
    </p:spTree>
    <p:extLst>
      <p:ext uri="{BB962C8B-B14F-4D97-AF65-F5344CB8AC3E}">
        <p14:creationId xmlns:p14="http://schemas.microsoft.com/office/powerpoint/2010/main" val="133300893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3600" b="1" u="sng" dirty="0" smtClean="0">
                <a:latin typeface="Times New Roman" pitchFamily="18" charset="0"/>
                <a:cs typeface="Times New Roman" pitchFamily="18" charset="0"/>
              </a:rPr>
              <a:t>Bone Development</a:t>
            </a:r>
            <a:endParaRPr lang="en-US" sz="3600" u="sng" dirty="0">
              <a:latin typeface="Times New Roman" pitchFamily="18" charset="0"/>
              <a:cs typeface="Times New Roman" pitchFamily="18" charset="0"/>
            </a:endParaRPr>
          </a:p>
        </p:txBody>
      </p:sp>
      <p:sp>
        <p:nvSpPr>
          <p:cNvPr id="3" name="Content Placeholder 2"/>
          <p:cNvSpPr>
            <a:spLocks noGrp="1"/>
          </p:cNvSpPr>
          <p:nvPr>
            <p:ph sz="half" idx="1"/>
          </p:nvPr>
        </p:nvSpPr>
        <p:spPr/>
        <p:txBody>
          <a:bodyPr/>
          <a:lstStyle/>
          <a:p>
            <a:pPr>
              <a:buFont typeface="Wingdings" pitchFamily="2" charset="2"/>
              <a:buChar char="Ø"/>
            </a:pPr>
            <a:endParaRPr lang="fr-FR" dirty="0" smtClean="0">
              <a:latin typeface="Times New Roman" pitchFamily="18" charset="0"/>
              <a:cs typeface="Times New Roman" pitchFamily="18" charset="0"/>
            </a:endParaRPr>
          </a:p>
          <a:p>
            <a:pPr>
              <a:buFont typeface="Wingdings" pitchFamily="2" charset="2"/>
              <a:buChar char="Ø"/>
            </a:pPr>
            <a:r>
              <a:rPr lang="fr-FR" dirty="0" err="1" smtClean="0">
                <a:latin typeface="Times New Roman" pitchFamily="18" charset="0"/>
                <a:cs typeface="Times New Roman" pitchFamily="18" charset="0"/>
              </a:rPr>
              <a:t>Intramembranous</a:t>
            </a:r>
            <a:r>
              <a:rPr lang="fr-FR" dirty="0" smtClean="0">
                <a:latin typeface="Times New Roman" pitchFamily="18" charset="0"/>
                <a:cs typeface="Times New Roman" pitchFamily="18" charset="0"/>
              </a:rPr>
              <a:t> ossification (</a:t>
            </a:r>
            <a:r>
              <a:rPr lang="fr-FR" dirty="0" err="1" smtClean="0">
                <a:latin typeface="Times New Roman" pitchFamily="18" charset="0"/>
                <a:cs typeface="Times New Roman" pitchFamily="18" charset="0"/>
              </a:rPr>
              <a:t>membranous</a:t>
            </a:r>
            <a:r>
              <a:rPr lang="fr-FR" dirty="0" smtClean="0">
                <a:latin typeface="Times New Roman" pitchFamily="18" charset="0"/>
                <a:cs typeface="Times New Roman" pitchFamily="18" charset="0"/>
              </a:rPr>
              <a:t> </a:t>
            </a:r>
            <a:r>
              <a:rPr lang="fr-FR" dirty="0" err="1" smtClean="0">
                <a:latin typeface="Times New Roman" pitchFamily="18" charset="0"/>
                <a:cs typeface="Times New Roman" pitchFamily="18" charset="0"/>
              </a:rPr>
              <a:t>bone</a:t>
            </a:r>
            <a:r>
              <a:rPr lang="fr-FR" dirty="0" smtClean="0">
                <a:latin typeface="Times New Roman" pitchFamily="18" charset="0"/>
                <a:cs typeface="Times New Roman" pitchFamily="18" charset="0"/>
              </a:rPr>
              <a:t> formation)</a:t>
            </a:r>
          </a:p>
          <a:p>
            <a:pPr>
              <a:buFont typeface="Wingdings" pitchFamily="2" charset="2"/>
              <a:buChar char="Ø"/>
            </a:pPr>
            <a:endParaRPr lang="fr-FR" dirty="0" smtClean="0">
              <a:latin typeface="Times New Roman" pitchFamily="18" charset="0"/>
              <a:cs typeface="Times New Roman" pitchFamily="18" charset="0"/>
            </a:endParaRPr>
          </a:p>
          <a:p>
            <a:pPr>
              <a:buNone/>
            </a:pPr>
            <a:endParaRPr lang="fr-FR" dirty="0" smtClean="0">
              <a:latin typeface="Times New Roman" pitchFamily="18" charset="0"/>
              <a:cs typeface="Times New Roman" pitchFamily="18" charset="0"/>
            </a:endParaRPr>
          </a:p>
          <a:p>
            <a:pPr>
              <a:buFont typeface="Wingdings" pitchFamily="2" charset="2"/>
              <a:buChar char="Ø"/>
            </a:pPr>
            <a:r>
              <a:rPr lang="fr-FR" dirty="0" err="1" smtClean="0">
                <a:latin typeface="Times New Roman" pitchFamily="18" charset="0"/>
                <a:cs typeface="Times New Roman" pitchFamily="18" charset="0"/>
              </a:rPr>
              <a:t>Endochondral</a:t>
            </a:r>
            <a:r>
              <a:rPr lang="fr-FR" dirty="0" smtClean="0">
                <a:latin typeface="Times New Roman" pitchFamily="18" charset="0"/>
                <a:cs typeface="Times New Roman" pitchFamily="18" charset="0"/>
              </a:rPr>
              <a:t> ossification (</a:t>
            </a:r>
            <a:r>
              <a:rPr lang="fr-FR" dirty="0" err="1" smtClean="0">
                <a:latin typeface="Times New Roman" pitchFamily="18" charset="0"/>
                <a:cs typeface="Times New Roman" pitchFamily="18" charset="0"/>
              </a:rPr>
              <a:t>cartilaginous</a:t>
            </a:r>
            <a:r>
              <a:rPr lang="fr-FR" dirty="0" smtClean="0">
                <a:latin typeface="Times New Roman" pitchFamily="18" charset="0"/>
                <a:cs typeface="Times New Roman" pitchFamily="18" charset="0"/>
              </a:rPr>
              <a:t> </a:t>
            </a:r>
            <a:r>
              <a:rPr lang="fr-FR" dirty="0" err="1" smtClean="0">
                <a:latin typeface="Times New Roman" pitchFamily="18" charset="0"/>
                <a:cs typeface="Times New Roman" pitchFamily="18" charset="0"/>
              </a:rPr>
              <a:t>bone</a:t>
            </a:r>
            <a:r>
              <a:rPr lang="fr-FR" dirty="0" smtClean="0">
                <a:latin typeface="Times New Roman" pitchFamily="18" charset="0"/>
                <a:cs typeface="Times New Roman" pitchFamily="18" charset="0"/>
              </a:rPr>
              <a:t> formation)</a:t>
            </a:r>
            <a:endParaRPr lang="en-US" dirty="0">
              <a:latin typeface="Times New Roman" pitchFamily="18" charset="0"/>
              <a:cs typeface="Times New Roman" pitchFamily="18" charset="0"/>
            </a:endParaRPr>
          </a:p>
        </p:txBody>
      </p:sp>
      <p:pic>
        <p:nvPicPr>
          <p:cNvPr id="5" name="Content Placeholder 4" descr="10.jpg"/>
          <p:cNvPicPr>
            <a:picLocks noGrp="1" noChangeAspect="1"/>
          </p:cNvPicPr>
          <p:nvPr>
            <p:ph sz="half" idx="2"/>
          </p:nvPr>
        </p:nvPicPr>
        <p:blipFill>
          <a:blip r:embed="rId2"/>
          <a:stretch>
            <a:fillRect/>
          </a:stretch>
        </p:blipFill>
        <p:spPr>
          <a:xfrm>
            <a:off x="6049107" y="1477108"/>
            <a:ext cx="5233181" cy="5162843"/>
          </a:xfrm>
        </p:spPr>
      </p:pic>
      <p:sp>
        <p:nvSpPr>
          <p:cNvPr id="4" name="Footer Placeholder 3"/>
          <p:cNvSpPr>
            <a:spLocks noGrp="1"/>
          </p:cNvSpPr>
          <p:nvPr>
            <p:ph type="ftr" sz="quarter" idx="11"/>
          </p:nvPr>
        </p:nvSpPr>
        <p:spPr/>
        <p:txBody>
          <a:bodyPr/>
          <a:lstStyle/>
          <a:p>
            <a:r>
              <a:rPr lang="en-US" smtClean="0"/>
              <a:t>Core Knowledge</a:t>
            </a:r>
            <a:endParaRPr lang="en-US"/>
          </a:p>
        </p:txBody>
      </p:sp>
      <p:sp>
        <p:nvSpPr>
          <p:cNvPr id="6" name="Slide Number Placeholder 5"/>
          <p:cNvSpPr>
            <a:spLocks noGrp="1"/>
          </p:cNvSpPr>
          <p:nvPr>
            <p:ph type="sldNum" sz="quarter" idx="12"/>
          </p:nvPr>
        </p:nvSpPr>
        <p:spPr/>
        <p:txBody>
          <a:bodyPr/>
          <a:lstStyle/>
          <a:p>
            <a:r>
              <a:rPr lang="en-US" dirty="0" smtClean="0"/>
              <a:t>13</a:t>
            </a:r>
            <a:endParaRPr lang="en-US" dirty="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3600" b="1" u="sng" dirty="0" smtClean="0">
                <a:latin typeface="Times New Roman" pitchFamily="18" charset="0"/>
                <a:cs typeface="Times New Roman" pitchFamily="18" charset="0"/>
              </a:rPr>
              <a:t>Vasculature of Long Bone</a:t>
            </a:r>
            <a:endParaRPr lang="en-US" sz="3600" b="1" u="sng" dirty="0">
              <a:latin typeface="Times New Roman" pitchFamily="18" charset="0"/>
              <a:cs typeface="Times New Roman" pitchFamily="18" charset="0"/>
            </a:endParaRPr>
          </a:p>
        </p:txBody>
      </p:sp>
      <p:pic>
        <p:nvPicPr>
          <p:cNvPr id="5" name="Content Placeholder 4"/>
          <p:cNvPicPr>
            <a:picLocks noGrp="1" noChangeAspect="1"/>
          </p:cNvPicPr>
          <p:nvPr>
            <p:ph sz="half" idx="1"/>
          </p:nvPr>
        </p:nvPicPr>
        <p:blipFill>
          <a:blip r:embed="rId2"/>
          <a:stretch>
            <a:fillRect/>
          </a:stretch>
        </p:blipFill>
        <p:spPr>
          <a:xfrm>
            <a:off x="5528603" y="1769354"/>
            <a:ext cx="5468743" cy="4800258"/>
          </a:xfrm>
          <a:prstGeom prst="rect">
            <a:avLst/>
          </a:prstGeom>
        </p:spPr>
      </p:pic>
      <p:sp>
        <p:nvSpPr>
          <p:cNvPr id="4" name="Content Placeholder 3"/>
          <p:cNvSpPr>
            <a:spLocks noGrp="1"/>
          </p:cNvSpPr>
          <p:nvPr>
            <p:ph sz="half" idx="2"/>
          </p:nvPr>
        </p:nvSpPr>
        <p:spPr>
          <a:xfrm>
            <a:off x="516987" y="1938167"/>
            <a:ext cx="5181600" cy="4351338"/>
          </a:xfrm>
        </p:spPr>
        <p:txBody>
          <a:bodyPr/>
          <a:lstStyle/>
          <a:p>
            <a:r>
              <a:rPr lang="en-US" dirty="0" smtClean="0">
                <a:latin typeface="Times New Roman" pitchFamily="18" charset="0"/>
                <a:cs typeface="Times New Roman" pitchFamily="18" charset="0"/>
              </a:rPr>
              <a:t>Nutrient arteries and veins</a:t>
            </a:r>
          </a:p>
          <a:p>
            <a:endParaRPr lang="en-US" dirty="0" smtClean="0">
              <a:latin typeface="Times New Roman" pitchFamily="18" charset="0"/>
              <a:cs typeface="Times New Roman" pitchFamily="18" charset="0"/>
            </a:endParaRPr>
          </a:p>
          <a:p>
            <a:r>
              <a:rPr lang="en-US" dirty="0" smtClean="0">
                <a:latin typeface="Times New Roman" pitchFamily="18" charset="0"/>
                <a:cs typeface="Times New Roman" pitchFamily="18" charset="0"/>
              </a:rPr>
              <a:t>Lymphatic vessels </a:t>
            </a:r>
          </a:p>
          <a:p>
            <a:endParaRPr lang="en-US" dirty="0" smtClean="0">
              <a:latin typeface="Times New Roman" pitchFamily="18" charset="0"/>
              <a:cs typeface="Times New Roman" pitchFamily="18" charset="0"/>
            </a:endParaRPr>
          </a:p>
          <a:p>
            <a:r>
              <a:rPr lang="en-US" dirty="0" smtClean="0">
                <a:latin typeface="Times New Roman" pitchFamily="18" charset="0"/>
                <a:cs typeface="Times New Roman" pitchFamily="18" charset="0"/>
              </a:rPr>
              <a:t>Sensory nerves / </a:t>
            </a:r>
            <a:r>
              <a:rPr lang="en-US" dirty="0" err="1" smtClean="0">
                <a:latin typeface="Times New Roman" pitchFamily="18" charset="0"/>
                <a:cs typeface="Times New Roman" pitchFamily="18" charset="0"/>
              </a:rPr>
              <a:t>Periosteal</a:t>
            </a:r>
            <a:r>
              <a:rPr lang="en-US" dirty="0" smtClean="0">
                <a:latin typeface="Times New Roman" pitchFamily="18" charset="0"/>
                <a:cs typeface="Times New Roman" pitchFamily="18" charset="0"/>
              </a:rPr>
              <a:t> nerves carry pain fibers</a:t>
            </a:r>
          </a:p>
          <a:p>
            <a:endParaRPr lang="en-US" dirty="0" smtClean="0">
              <a:latin typeface="Times New Roman" pitchFamily="18" charset="0"/>
              <a:cs typeface="Times New Roman" pitchFamily="18" charset="0"/>
            </a:endParaRPr>
          </a:p>
          <a:p>
            <a:r>
              <a:rPr lang="en-US" dirty="0" smtClean="0">
                <a:latin typeface="Times New Roman" pitchFamily="18" charset="0"/>
                <a:cs typeface="Times New Roman" pitchFamily="18" charset="0"/>
              </a:rPr>
              <a:t>Vasomotor nerves</a:t>
            </a:r>
            <a:endParaRPr lang="en-US" dirty="0">
              <a:latin typeface="Times New Roman" pitchFamily="18" charset="0"/>
              <a:cs typeface="Times New Roman" pitchFamily="18" charset="0"/>
            </a:endParaRPr>
          </a:p>
        </p:txBody>
      </p:sp>
      <p:sp>
        <p:nvSpPr>
          <p:cNvPr id="3" name="Footer Placeholder 2"/>
          <p:cNvSpPr>
            <a:spLocks noGrp="1"/>
          </p:cNvSpPr>
          <p:nvPr>
            <p:ph type="ftr" sz="quarter" idx="11"/>
          </p:nvPr>
        </p:nvSpPr>
        <p:spPr/>
        <p:txBody>
          <a:bodyPr/>
          <a:lstStyle/>
          <a:p>
            <a:r>
              <a:rPr lang="en-US" smtClean="0"/>
              <a:t>Core Knowledge</a:t>
            </a:r>
            <a:endParaRPr lang="en-US"/>
          </a:p>
        </p:txBody>
      </p:sp>
      <p:sp>
        <p:nvSpPr>
          <p:cNvPr id="6" name="Slide Number Placeholder 5"/>
          <p:cNvSpPr>
            <a:spLocks noGrp="1"/>
          </p:cNvSpPr>
          <p:nvPr>
            <p:ph type="sldNum" sz="quarter" idx="12"/>
          </p:nvPr>
        </p:nvSpPr>
        <p:spPr/>
        <p:txBody>
          <a:bodyPr/>
          <a:lstStyle/>
          <a:p>
            <a:r>
              <a:rPr lang="en-US" dirty="0" smtClean="0"/>
              <a:t>14</a:t>
            </a:r>
            <a:endParaRPr lang="en-US" dirty="0"/>
          </a:p>
        </p:txBody>
      </p:sp>
    </p:spTree>
    <p:extLst>
      <p:ext uri="{BB962C8B-B14F-4D97-AF65-F5344CB8AC3E}">
        <p14:creationId xmlns:p14="http://schemas.microsoft.com/office/powerpoint/2010/main" val="279442212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2486025"/>
            <a:ext cx="12192000" cy="1676400"/>
          </a:xfrm>
          <a:prstGeom prst="rect">
            <a:avLst/>
          </a:prstGeom>
          <a:solidFill>
            <a:srgbClr val="C00000"/>
          </a:solidFill>
        </p:spPr>
        <p:style>
          <a:lnRef idx="2">
            <a:schemeClr val="accent4">
              <a:shade val="50000"/>
            </a:schemeClr>
          </a:lnRef>
          <a:fillRef idx="1">
            <a:schemeClr val="accent4"/>
          </a:fillRef>
          <a:effectRef idx="0">
            <a:schemeClr val="accent4"/>
          </a:effectRef>
          <a:fontRef idx="minor">
            <a:schemeClr val="lt1"/>
          </a:fontRef>
        </p:style>
        <p:txBody>
          <a:bodyPr anchor="ctr"/>
          <a:lstStyle/>
          <a:p>
            <a:pPr algn="ctr" fontAlgn="auto">
              <a:spcBef>
                <a:spcPts val="0"/>
              </a:spcBef>
              <a:spcAft>
                <a:spcPts val="0"/>
              </a:spcAft>
              <a:defRPr/>
            </a:pPr>
            <a:endParaRPr lang="en-US" sz="2000" dirty="0">
              <a:solidFill>
                <a:srgbClr val="C00000"/>
              </a:solidFill>
            </a:endParaRPr>
          </a:p>
        </p:txBody>
      </p:sp>
      <p:sp>
        <p:nvSpPr>
          <p:cNvPr id="6147" name="Title 1"/>
          <p:cNvSpPr>
            <a:spLocks noGrp="1"/>
          </p:cNvSpPr>
          <p:nvPr>
            <p:ph type="ctrTitle" idx="4294967295"/>
          </p:nvPr>
        </p:nvSpPr>
        <p:spPr>
          <a:xfrm>
            <a:off x="0" y="2971800"/>
            <a:ext cx="12192000" cy="2009775"/>
          </a:xfrm>
        </p:spPr>
        <p:txBody>
          <a:bodyPr>
            <a:normAutofit fontScale="90000"/>
          </a:bodyPr>
          <a:lstStyle/>
          <a:p>
            <a:pPr algn="ctr"/>
            <a:r>
              <a:rPr lang="en-US" sz="4000" b="1" u="sng" dirty="0" smtClean="0">
                <a:solidFill>
                  <a:schemeClr val="bg1"/>
                </a:solidFill>
                <a:latin typeface="Times New Roman" pitchFamily="18" charset="0"/>
                <a:cs typeface="Times New Roman" pitchFamily="18" charset="0"/>
              </a:rPr>
              <a:t>Foundation  Module </a:t>
            </a:r>
            <a:br>
              <a:rPr lang="en-US" sz="4000" b="1" u="sng" dirty="0" smtClean="0">
                <a:solidFill>
                  <a:schemeClr val="bg1"/>
                </a:solidFill>
                <a:latin typeface="Times New Roman" pitchFamily="18" charset="0"/>
                <a:cs typeface="Times New Roman" pitchFamily="18" charset="0"/>
              </a:rPr>
            </a:br>
            <a:r>
              <a:rPr lang="en-US" sz="4000" b="1" u="sng" dirty="0" smtClean="0">
                <a:solidFill>
                  <a:schemeClr val="bg1"/>
                </a:solidFill>
                <a:latin typeface="Times New Roman" pitchFamily="18" charset="0"/>
                <a:cs typeface="Times New Roman" pitchFamily="18" charset="0"/>
              </a:rPr>
              <a:t>SGD/Dissection </a:t>
            </a:r>
            <a:r>
              <a:rPr lang="en-US" sz="3600" dirty="0" smtClean="0">
                <a:solidFill>
                  <a:schemeClr val="bg1"/>
                </a:solidFill>
              </a:rPr>
              <a:t/>
            </a:r>
            <a:br>
              <a:rPr lang="en-US" sz="3600" dirty="0" smtClean="0">
                <a:solidFill>
                  <a:schemeClr val="bg1"/>
                </a:solidFill>
              </a:rPr>
            </a:br>
            <a:r>
              <a:rPr lang="en-US" sz="3600" dirty="0" smtClean="0">
                <a:solidFill>
                  <a:schemeClr val="bg1"/>
                </a:solidFill>
              </a:rPr>
              <a:t/>
            </a:r>
            <a:br>
              <a:rPr lang="en-US" sz="3600" dirty="0" smtClean="0">
                <a:solidFill>
                  <a:schemeClr val="bg1"/>
                </a:solidFill>
              </a:rPr>
            </a:br>
            <a:r>
              <a:rPr lang="en-US" sz="4000" b="1" u="sng" dirty="0" err="1" smtClean="0">
                <a:latin typeface="Times New Roman" pitchFamily="18" charset="0"/>
                <a:cs typeface="Times New Roman" pitchFamily="18" charset="0"/>
              </a:rPr>
              <a:t>Anatomicomedical</a:t>
            </a:r>
            <a:r>
              <a:rPr lang="en-US" sz="4000" b="1" u="sng" dirty="0" smtClean="0">
                <a:latin typeface="Times New Roman" pitchFamily="18" charset="0"/>
                <a:cs typeface="Times New Roman" pitchFamily="18" charset="0"/>
              </a:rPr>
              <a:t> Terminologies IV</a:t>
            </a:r>
            <a:br>
              <a:rPr lang="en-US" sz="4000" b="1" u="sng" dirty="0" smtClean="0">
                <a:latin typeface="Times New Roman" pitchFamily="18" charset="0"/>
                <a:cs typeface="Times New Roman" pitchFamily="18" charset="0"/>
              </a:rPr>
            </a:br>
            <a:r>
              <a:rPr lang="en-US" sz="4000" b="1" u="sng" dirty="0" smtClean="0">
                <a:latin typeface="Times New Roman" pitchFamily="18" charset="0"/>
                <a:cs typeface="Times New Roman" pitchFamily="18" charset="0"/>
              </a:rPr>
              <a:t>(Skin and Body systems)</a:t>
            </a:r>
            <a:endParaRPr lang="en-US" sz="4000" b="1" u="sng" dirty="0" smtClean="0">
              <a:solidFill>
                <a:schemeClr val="tx1"/>
              </a:solidFill>
              <a:latin typeface="Times New Roman" pitchFamily="18" charset="0"/>
              <a:cs typeface="Times New Roman" pitchFamily="18" charset="0"/>
            </a:endParaRPr>
          </a:p>
        </p:txBody>
      </p:sp>
      <p:sp>
        <p:nvSpPr>
          <p:cNvPr id="6148" name="Subtitle 2"/>
          <p:cNvSpPr>
            <a:spLocks noGrp="1" noChangeArrowheads="1"/>
          </p:cNvSpPr>
          <p:nvPr>
            <p:ph type="subTitle" idx="4294967295"/>
          </p:nvPr>
        </p:nvSpPr>
        <p:spPr>
          <a:xfrm>
            <a:off x="0" y="5791200"/>
            <a:ext cx="6604000" cy="1066800"/>
          </a:xfrm>
        </p:spPr>
        <p:txBody>
          <a:bodyPr/>
          <a:lstStyle/>
          <a:p>
            <a:pPr marL="0" indent="0" eaLnBrk="1" hangingPunct="1">
              <a:lnSpc>
                <a:spcPts val="1500"/>
              </a:lnSpc>
              <a:buFontTx/>
              <a:buNone/>
            </a:pPr>
            <a:endParaRPr lang="en-US" altLang="en-US" sz="2400" b="1" dirty="0" smtClean="0">
              <a:solidFill>
                <a:srgbClr val="7030A0"/>
              </a:solidFill>
              <a:cs typeface="Times New Roman" pitchFamily="18" charset="0"/>
            </a:endParaRPr>
          </a:p>
          <a:p>
            <a:pPr marL="0" indent="0" eaLnBrk="1" hangingPunct="1">
              <a:lnSpc>
                <a:spcPts val="1500"/>
              </a:lnSpc>
              <a:buFontTx/>
              <a:buNone/>
            </a:pPr>
            <a:endParaRPr lang="en-US" altLang="en-US" b="1" dirty="0" smtClean="0">
              <a:solidFill>
                <a:srgbClr val="7030A0"/>
              </a:solidFill>
              <a:cs typeface="Times New Roman" pitchFamily="18" charset="0"/>
            </a:endParaRPr>
          </a:p>
          <a:p>
            <a:pPr marL="0" indent="0">
              <a:lnSpc>
                <a:spcPts val="1500"/>
              </a:lnSpc>
              <a:buNone/>
            </a:pPr>
            <a:r>
              <a:rPr lang="en-US" altLang="en-US" b="1" dirty="0" smtClean="0">
                <a:solidFill>
                  <a:srgbClr val="7030A0"/>
                </a:solidFill>
                <a:cs typeface="Times New Roman" pitchFamily="18" charset="0"/>
              </a:rPr>
              <a:t> </a:t>
            </a:r>
            <a:r>
              <a:rPr lang="en-US" b="1" dirty="0" smtClean="0">
                <a:latin typeface="Times New Roman" pitchFamily="18" charset="0"/>
                <a:cs typeface="Times New Roman" pitchFamily="18" charset="0"/>
              </a:rPr>
              <a:t>Date: </a:t>
            </a:r>
            <a:r>
              <a:rPr lang="en-US" b="1" dirty="0" smtClean="0">
                <a:latin typeface="Times New Roman" pitchFamily="18" charset="0"/>
                <a:cs typeface="Times New Roman" pitchFamily="18" charset="0"/>
              </a:rPr>
              <a:t>24</a:t>
            </a:r>
            <a:r>
              <a:rPr lang="en-US" b="1" dirty="0" smtClean="0">
                <a:latin typeface="Times New Roman" pitchFamily="18" charset="0"/>
                <a:cs typeface="Times New Roman" pitchFamily="18" charset="0"/>
              </a:rPr>
              <a:t>/02/25</a:t>
            </a:r>
            <a:endParaRPr lang="en-US" altLang="en-US" b="1" dirty="0" smtClean="0">
              <a:latin typeface="Times New Roman" pitchFamily="18" charset="0"/>
              <a:cs typeface="Times New Roman" pitchFamily="18" charset="0"/>
            </a:endParaRPr>
          </a:p>
        </p:txBody>
      </p:sp>
      <p:sp>
        <p:nvSpPr>
          <p:cNvPr id="6" name="Rectangle 5"/>
          <p:cNvSpPr/>
          <p:nvPr/>
        </p:nvSpPr>
        <p:spPr>
          <a:xfrm>
            <a:off x="0" y="0"/>
            <a:ext cx="12192000" cy="762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pic>
        <p:nvPicPr>
          <p:cNvPr id="6150" name="Picture 2" descr="https://lh3.googleusercontent.com/2AGFDUBdvE03m-vmYY595zn1X-ZIEjdnkL5qog23V2OVDgW30mZmQUAlAG2Pf4QFVuhbl07-_SMIzZnQHuujJi-bCJKNVvcN9qyxRnPVU3Dt2F5B9r3jTV-fb4k0B3O1i0xZHLQseNxWUbWmsso0I9ZtjjFpFjeLhh9uhi0B3rrAA0dFy4MhpyMRqo8S-DSjNSY_nXkKhc_PWQcqHpysHxPBef9Z1hxpHeR7HRXYIWspPCb2AtMxgJ79dfWELgk_m-M9H4hZAm683J0t6hFZWTARYxq9mFz2j33RPmKCVor8J5IEdnNdSQbpLgWKHDKmphIKL8-16nXkpB3NYu_kxj6InVdN1oKEMvDawQ4IX3s1XYmUOfsxW_rMM8GMA01HbzP9Ksi1kwc7OYwo1eqxS-pY-lpkW6-Qw6BR0oMA378AgBm6cnJ02elMQLI6lHYu0ZBRtcjNv8yKbOKiZSegE50Eezc7elBHkzjw0Xu7sRnHeISjCV96XizFXpzLEOzsFzcK4zA4h4KdJaKmREbxLFxT7mWkOtSyICdVDBTx7q2RxYnzHuGy8xrE6p6VbEYM78rYdt_o-msbsWWLE_qC8JMhWKo2xE4VWU-Git4E1QUSus_a0_WVSPFbFhLl2AhV4jL4N2IwQ2NNlLRwSgMNraj_71HXmrY=s787-no"/>
          <p:cNvPicPr>
            <a:picLocks noChangeAspect="1" noChangeArrowheads="1"/>
          </p:cNvPicPr>
          <p:nvPr/>
        </p:nvPicPr>
        <p:blipFill>
          <a:blip r:embed="rId2"/>
          <a:srcRect l="4787" t="7561" r="11351" b="8025"/>
          <a:stretch>
            <a:fillRect/>
          </a:stretch>
        </p:blipFill>
        <p:spPr bwMode="auto">
          <a:xfrm>
            <a:off x="1261243" y="254758"/>
            <a:ext cx="2281767" cy="2002301"/>
          </a:xfrm>
          <a:prstGeom prst="rect">
            <a:avLst/>
          </a:prstGeom>
          <a:noFill/>
          <a:ln w="9525">
            <a:noFill/>
            <a:miter lim="800000"/>
            <a:headEnd/>
            <a:tailEnd/>
          </a:ln>
        </p:spPr>
      </p:pic>
      <p:sp>
        <p:nvSpPr>
          <p:cNvPr id="7" name="Rectangle 6"/>
          <p:cNvSpPr/>
          <p:nvPr/>
        </p:nvSpPr>
        <p:spPr>
          <a:xfrm>
            <a:off x="5892800" y="5969391"/>
            <a:ext cx="6299200" cy="84753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2400" b="1" dirty="0" smtClean="0">
              <a:solidFill>
                <a:schemeClr val="tx1"/>
              </a:solidFill>
              <a:latin typeface="Times New Roman" pitchFamily="18" charset="0"/>
              <a:cs typeface="Times New Roman" pitchFamily="18" charset="0"/>
            </a:endParaRPr>
          </a:p>
          <a:p>
            <a:pPr algn="ctr">
              <a:defRPr/>
            </a:pPr>
            <a:r>
              <a:rPr lang="en-US" sz="2400" b="1" dirty="0" smtClean="0">
                <a:solidFill>
                  <a:schemeClr val="tx1"/>
                </a:solidFill>
                <a:latin typeface="Times New Roman" pitchFamily="18" charset="0"/>
                <a:cs typeface="Times New Roman" pitchFamily="18" charset="0"/>
              </a:rPr>
              <a:t>                                   </a:t>
            </a:r>
            <a:r>
              <a:rPr lang="en-US" sz="2800" b="1" dirty="0" err="1" smtClean="0">
                <a:solidFill>
                  <a:schemeClr val="tx1"/>
                </a:solidFill>
                <a:latin typeface="Times New Roman" pitchFamily="18" charset="0"/>
                <a:cs typeface="Times New Roman" pitchFamily="18" charset="0"/>
              </a:rPr>
              <a:t>Dr</a:t>
            </a:r>
            <a:r>
              <a:rPr lang="en-US" sz="2800" b="1" dirty="0" smtClean="0">
                <a:solidFill>
                  <a:schemeClr val="tx1"/>
                </a:solidFill>
                <a:latin typeface="Times New Roman" pitchFamily="18" charset="0"/>
                <a:cs typeface="Times New Roman" pitchFamily="18" charset="0"/>
              </a:rPr>
              <a:t> </a:t>
            </a:r>
            <a:r>
              <a:rPr lang="en-US" sz="2800" b="1" dirty="0" smtClean="0">
                <a:solidFill>
                  <a:schemeClr val="tx1"/>
                </a:solidFill>
                <a:latin typeface="Times New Roman" pitchFamily="18" charset="0"/>
                <a:cs typeface="Times New Roman" pitchFamily="18" charset="0"/>
              </a:rPr>
              <a:t>Sajjad Hussain</a:t>
            </a:r>
            <a:r>
              <a:rPr lang="en-US" sz="2800" b="1" dirty="0" smtClean="0">
                <a:solidFill>
                  <a:schemeClr val="tx1"/>
                </a:solidFill>
                <a:latin typeface="Times New Roman" pitchFamily="18" charset="0"/>
                <a:cs typeface="Times New Roman" pitchFamily="18" charset="0"/>
              </a:rPr>
              <a:t>   </a:t>
            </a:r>
            <a:endParaRPr lang="en-US" sz="2800" b="1" dirty="0" smtClean="0">
              <a:solidFill>
                <a:schemeClr val="tx1"/>
              </a:solidFill>
              <a:latin typeface="Times New Roman" pitchFamily="18" charset="0"/>
              <a:cs typeface="Times New Roman" pitchFamily="18" charset="0"/>
            </a:endParaRPr>
          </a:p>
          <a:p>
            <a:pPr algn="ctr">
              <a:defRPr/>
            </a:pPr>
            <a:r>
              <a:rPr lang="en-US" sz="2800" b="1" dirty="0" smtClean="0">
                <a:solidFill>
                  <a:schemeClr val="tx1"/>
                </a:solidFill>
                <a:latin typeface="Times New Roman" pitchFamily="18" charset="0"/>
                <a:cs typeface="Times New Roman" pitchFamily="18" charset="0"/>
              </a:rPr>
              <a:t>                                Senior Demonstrator</a:t>
            </a:r>
            <a:endParaRPr lang="en-US" sz="2800" b="1" dirty="0">
              <a:solidFill>
                <a:schemeClr val="tx1"/>
              </a:solidFill>
              <a:latin typeface="Times New Roman" pitchFamily="18" charset="0"/>
              <a:cs typeface="Times New Roman" pitchFamily="18" charset="0"/>
            </a:endParaRPr>
          </a:p>
          <a:p>
            <a:pPr algn="ctr">
              <a:defRPr/>
            </a:pPr>
            <a:endParaRPr lang="en-US" sz="2400" b="1" dirty="0">
              <a:solidFill>
                <a:srgbClr val="7030A0"/>
              </a:solidFill>
              <a:effectLst>
                <a:outerShdw blurRad="38100" dist="38100" dir="2700000" algn="tl">
                  <a:srgbClr val="C0C0C0"/>
                </a:outerShdw>
              </a:effectLst>
              <a:latin typeface="Calibri" pitchFamily="34" charset="0"/>
            </a:endParaRPr>
          </a:p>
        </p:txBody>
      </p:sp>
      <p:sp>
        <p:nvSpPr>
          <p:cNvPr id="11" name="TextBox 10"/>
          <p:cNvSpPr txBox="1"/>
          <p:nvPr/>
        </p:nvSpPr>
        <p:spPr>
          <a:xfrm>
            <a:off x="9509760" y="5514534"/>
            <a:ext cx="1631852" cy="369332"/>
          </a:xfrm>
          <a:prstGeom prst="rect">
            <a:avLst/>
          </a:prstGeom>
          <a:noFill/>
        </p:spPr>
        <p:txBody>
          <a:bodyPr wrap="square" rtlCol="0">
            <a:spAutoFit/>
          </a:bodyPr>
          <a:lstStyle/>
          <a:p>
            <a:endParaRPr lang="en-US" dirty="0"/>
          </a:p>
        </p:txBody>
      </p:sp>
      <p:pic>
        <p:nvPicPr>
          <p:cNvPr id="10" name="Picture 9">
            <a:extLst>
              <a:ext uri="{FF2B5EF4-FFF2-40B4-BE49-F238E27FC236}">
                <a16:creationId xmlns:a16="http://schemas.microsoft.com/office/drawing/2014/main" id="{62B47A9C-6AD1-4760-9C32-E47D0BFB5432}"/>
              </a:ext>
            </a:extLst>
          </p:cNvPr>
          <p:cNvPicPr>
            <a:picLocks noChangeAspect="1"/>
          </p:cNvPicPr>
          <p:nvPr/>
        </p:nvPicPr>
        <p:blipFill>
          <a:blip r:embed="rId3"/>
          <a:stretch>
            <a:fillRect/>
          </a:stretch>
        </p:blipFill>
        <p:spPr>
          <a:xfrm>
            <a:off x="8270044" y="0"/>
            <a:ext cx="2871568" cy="2401343"/>
          </a:xfrm>
          <a:prstGeom prst="rect">
            <a:avLst/>
          </a:prstGeom>
        </p:spPr>
      </p:pic>
      <p:pic>
        <p:nvPicPr>
          <p:cNvPr id="13" name="Picture 12">
            <a:extLst>
              <a:ext uri="{FF2B5EF4-FFF2-40B4-BE49-F238E27FC236}">
                <a16:creationId xmlns:a16="http://schemas.microsoft.com/office/drawing/2014/main" id="{25AA5AB7-D9B2-35C7-BCB2-8B7901D918C7}"/>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6481" t="16366" r="7739" b="11611"/>
          <a:stretch/>
        </p:blipFill>
        <p:spPr>
          <a:xfrm>
            <a:off x="9805100" y="4340616"/>
            <a:ext cx="1871893" cy="1666688"/>
          </a:xfrm>
          <a:prstGeom prst="rect">
            <a:avLst/>
          </a:prstGeom>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3859924" cy="1325563"/>
          </a:xfrm>
        </p:spPr>
        <p:txBody>
          <a:bodyPr>
            <a:normAutofit/>
          </a:bodyPr>
          <a:lstStyle/>
          <a:p>
            <a:pPr algn="ctr"/>
            <a:r>
              <a:rPr lang="en-US" sz="3600" b="1" u="sng" dirty="0" smtClean="0">
                <a:latin typeface="Times New Roman" pitchFamily="18" charset="0"/>
                <a:cs typeface="Times New Roman" pitchFamily="18" charset="0"/>
              </a:rPr>
              <a:t>Joints </a:t>
            </a:r>
            <a:endParaRPr lang="en-US" sz="3600" b="1" u="sng" dirty="0">
              <a:latin typeface="Times New Roman" pitchFamily="18" charset="0"/>
              <a:cs typeface="Times New Roman" pitchFamily="18" charset="0"/>
            </a:endParaRPr>
          </a:p>
        </p:txBody>
      </p:sp>
      <p:sp>
        <p:nvSpPr>
          <p:cNvPr id="3" name="Content Placeholder 2"/>
          <p:cNvSpPr>
            <a:spLocks noGrp="1"/>
          </p:cNvSpPr>
          <p:nvPr>
            <p:ph sz="half" idx="1"/>
          </p:nvPr>
        </p:nvSpPr>
        <p:spPr>
          <a:xfrm>
            <a:off x="838200" y="1825625"/>
            <a:ext cx="4616669" cy="4351338"/>
          </a:xfrm>
        </p:spPr>
        <p:txBody>
          <a:bodyPr/>
          <a:lstStyle/>
          <a:p>
            <a:pPr>
              <a:buFont typeface="Wingdings" pitchFamily="2" charset="2"/>
              <a:buChar char="Ø"/>
            </a:pPr>
            <a:r>
              <a:rPr lang="en-US" dirty="0" smtClean="0">
                <a:latin typeface="Times New Roman" pitchFamily="18" charset="0"/>
                <a:cs typeface="Times New Roman" pitchFamily="18" charset="0"/>
              </a:rPr>
              <a:t>Joints (articulations) are unions or junctions between two or more bones</a:t>
            </a:r>
          </a:p>
          <a:p>
            <a:pPr>
              <a:buFont typeface="Wingdings" pitchFamily="2" charset="2"/>
              <a:buChar char="Ø"/>
            </a:pPr>
            <a:endParaRPr lang="en-US" dirty="0" smtClean="0">
              <a:latin typeface="Times New Roman" pitchFamily="18" charset="0"/>
              <a:cs typeface="Times New Roman" pitchFamily="18" charset="0"/>
            </a:endParaRPr>
          </a:p>
          <a:p>
            <a:pPr>
              <a:buFont typeface="Wingdings" pitchFamily="2" charset="2"/>
              <a:buChar char="Ø"/>
            </a:pPr>
            <a:r>
              <a:rPr lang="en-US" dirty="0" smtClean="0">
                <a:latin typeface="Times New Roman" pitchFamily="18" charset="0"/>
                <a:cs typeface="Times New Roman" pitchFamily="18" charset="0"/>
              </a:rPr>
              <a:t>They are classified as,</a:t>
            </a:r>
          </a:p>
          <a:p>
            <a:r>
              <a:rPr lang="en-US" dirty="0" smtClean="0">
                <a:latin typeface="Times New Roman" pitchFamily="18" charset="0"/>
                <a:cs typeface="Times New Roman" pitchFamily="18" charset="0"/>
              </a:rPr>
              <a:t>Synovial joints</a:t>
            </a:r>
          </a:p>
          <a:p>
            <a:r>
              <a:rPr lang="en-US" dirty="0" smtClean="0">
                <a:latin typeface="Times New Roman" pitchFamily="18" charset="0"/>
                <a:cs typeface="Times New Roman" pitchFamily="18" charset="0"/>
              </a:rPr>
              <a:t>Fibrous joints</a:t>
            </a:r>
          </a:p>
          <a:p>
            <a:r>
              <a:rPr lang="en-US" dirty="0" smtClean="0">
                <a:latin typeface="Times New Roman" pitchFamily="18" charset="0"/>
                <a:cs typeface="Times New Roman" pitchFamily="18" charset="0"/>
              </a:rPr>
              <a:t>Cartilaginous joints </a:t>
            </a:r>
            <a:endParaRPr lang="en-US" dirty="0">
              <a:latin typeface="Times New Roman" pitchFamily="18" charset="0"/>
              <a:cs typeface="Times New Roman" pitchFamily="18" charset="0"/>
            </a:endParaRPr>
          </a:p>
        </p:txBody>
      </p:sp>
      <p:pic>
        <p:nvPicPr>
          <p:cNvPr id="5" name="Content Placeholder 4" descr="11.jpg"/>
          <p:cNvPicPr>
            <a:picLocks noGrp="1" noChangeAspect="1"/>
          </p:cNvPicPr>
          <p:nvPr>
            <p:ph sz="half" idx="2"/>
          </p:nvPr>
        </p:nvPicPr>
        <p:blipFill>
          <a:blip r:embed="rId2"/>
          <a:stretch>
            <a:fillRect/>
          </a:stretch>
        </p:blipFill>
        <p:spPr>
          <a:xfrm>
            <a:off x="5454869" y="157656"/>
            <a:ext cx="6558940" cy="6700344"/>
          </a:xfrm>
        </p:spPr>
      </p:pic>
      <p:sp>
        <p:nvSpPr>
          <p:cNvPr id="4" name="Footer Placeholder 3"/>
          <p:cNvSpPr>
            <a:spLocks noGrp="1"/>
          </p:cNvSpPr>
          <p:nvPr>
            <p:ph type="ftr" sz="quarter" idx="11"/>
          </p:nvPr>
        </p:nvSpPr>
        <p:spPr/>
        <p:txBody>
          <a:bodyPr/>
          <a:lstStyle/>
          <a:p>
            <a:r>
              <a:rPr lang="en-US" smtClean="0"/>
              <a:t>Core Knowledge</a:t>
            </a:r>
            <a:endParaRPr lang="en-US"/>
          </a:p>
        </p:txBody>
      </p:sp>
      <p:sp>
        <p:nvSpPr>
          <p:cNvPr id="6" name="Slide Number Placeholder 5"/>
          <p:cNvSpPr>
            <a:spLocks noGrp="1"/>
          </p:cNvSpPr>
          <p:nvPr>
            <p:ph type="sldNum" sz="quarter" idx="12"/>
          </p:nvPr>
        </p:nvSpPr>
        <p:spPr/>
        <p:txBody>
          <a:bodyPr/>
          <a:lstStyle/>
          <a:p>
            <a:r>
              <a:rPr lang="en-US" dirty="0" smtClean="0"/>
              <a:t>15</a:t>
            </a:r>
            <a:endParaRPr lang="en-US" dirty="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838200" y="365126"/>
            <a:ext cx="10515600" cy="475702"/>
          </a:xfrm>
        </p:spPr>
        <p:txBody>
          <a:bodyPr>
            <a:normAutofit fontScale="90000"/>
          </a:bodyPr>
          <a:lstStyle/>
          <a:p>
            <a:pPr algn="ctr"/>
            <a:r>
              <a:rPr lang="en-US" sz="3600" b="1" u="sng" dirty="0" smtClean="0">
                <a:latin typeface="Times New Roman" pitchFamily="18" charset="0"/>
                <a:cs typeface="Times New Roman" pitchFamily="18" charset="0"/>
              </a:rPr>
              <a:t>Six types of Synovial joints</a:t>
            </a:r>
            <a:endParaRPr lang="en-US" sz="3600" b="1" u="sng" dirty="0">
              <a:latin typeface="Times New Roman" pitchFamily="18" charset="0"/>
              <a:cs typeface="Times New Roman" pitchFamily="18" charset="0"/>
            </a:endParaRPr>
          </a:p>
        </p:txBody>
      </p:sp>
      <p:pic>
        <p:nvPicPr>
          <p:cNvPr id="7" name="Content Placeholder 6" descr="12.jpg"/>
          <p:cNvPicPr>
            <a:picLocks noGrp="1" noChangeAspect="1"/>
          </p:cNvPicPr>
          <p:nvPr>
            <p:ph idx="1"/>
          </p:nvPr>
        </p:nvPicPr>
        <p:blipFill>
          <a:blip r:embed="rId2"/>
          <a:stretch>
            <a:fillRect/>
          </a:stretch>
        </p:blipFill>
        <p:spPr>
          <a:xfrm>
            <a:off x="649420" y="821824"/>
            <a:ext cx="10869918" cy="6036176"/>
          </a:xfrm>
        </p:spPr>
      </p:pic>
      <p:sp>
        <p:nvSpPr>
          <p:cNvPr id="2" name="Footer Placeholder 1"/>
          <p:cNvSpPr>
            <a:spLocks noGrp="1"/>
          </p:cNvSpPr>
          <p:nvPr>
            <p:ph type="ftr" sz="quarter" idx="11"/>
          </p:nvPr>
        </p:nvSpPr>
        <p:spPr/>
        <p:txBody>
          <a:bodyPr/>
          <a:lstStyle/>
          <a:p>
            <a:r>
              <a:rPr lang="en-US" smtClean="0"/>
              <a:t>Core Knowledge</a:t>
            </a:r>
            <a:endParaRPr lang="en-US"/>
          </a:p>
        </p:txBody>
      </p:sp>
      <p:sp>
        <p:nvSpPr>
          <p:cNvPr id="3" name="Slide Number Placeholder 2"/>
          <p:cNvSpPr>
            <a:spLocks noGrp="1"/>
          </p:cNvSpPr>
          <p:nvPr>
            <p:ph type="sldNum" sz="quarter" idx="12"/>
          </p:nvPr>
        </p:nvSpPr>
        <p:spPr/>
        <p:txBody>
          <a:bodyPr/>
          <a:lstStyle/>
          <a:p>
            <a:r>
              <a:rPr lang="en-US" dirty="0" smtClean="0"/>
              <a:t>16</a:t>
            </a:r>
            <a:endParaRPr lang="en-US" dirty="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3600" b="1" u="sng" dirty="0" smtClean="0">
                <a:latin typeface="Times New Roman" pitchFamily="18" charset="0"/>
                <a:cs typeface="Times New Roman" pitchFamily="18" charset="0"/>
              </a:rPr>
              <a:t>Joint Vasculature And Innervation</a:t>
            </a:r>
            <a:r>
              <a:rPr lang="en-US" dirty="0"/>
              <a:t/>
            </a:r>
            <a:br>
              <a:rPr lang="en-US" dirty="0"/>
            </a:br>
            <a:endParaRPr lang="en-US" dirty="0"/>
          </a:p>
        </p:txBody>
      </p:sp>
      <p:sp>
        <p:nvSpPr>
          <p:cNvPr id="3" name="Content Placeholder 2"/>
          <p:cNvSpPr>
            <a:spLocks noGrp="1"/>
          </p:cNvSpPr>
          <p:nvPr>
            <p:ph sz="half" idx="1"/>
          </p:nvPr>
        </p:nvSpPr>
        <p:spPr/>
        <p:txBody>
          <a:bodyPr/>
          <a:lstStyle/>
          <a:p>
            <a:pPr marL="0" indent="0">
              <a:buFont typeface="Wingdings" pitchFamily="2" charset="2"/>
              <a:buChar char="Ø"/>
            </a:pPr>
            <a:endParaRPr lang="en-US" dirty="0" smtClean="0">
              <a:latin typeface="Times New Roman" pitchFamily="18" charset="0"/>
              <a:cs typeface="Times New Roman" pitchFamily="18" charset="0"/>
            </a:endParaRPr>
          </a:p>
          <a:p>
            <a:pPr marL="0" indent="0">
              <a:buFont typeface="Wingdings" pitchFamily="2" charset="2"/>
              <a:buChar char="Ø"/>
            </a:pPr>
            <a:r>
              <a:rPr lang="en-US" dirty="0" err="1" smtClean="0">
                <a:latin typeface="Times New Roman" pitchFamily="18" charset="0"/>
                <a:cs typeface="Times New Roman" pitchFamily="18" charset="0"/>
              </a:rPr>
              <a:t>Articular</a:t>
            </a:r>
            <a:r>
              <a:rPr lang="en-US" dirty="0" smtClean="0">
                <a:latin typeface="Times New Roman" pitchFamily="18" charset="0"/>
                <a:cs typeface="Times New Roman" pitchFamily="18" charset="0"/>
              </a:rPr>
              <a:t> arteries and veins</a:t>
            </a:r>
          </a:p>
          <a:p>
            <a:pPr marL="0" indent="0">
              <a:buNone/>
            </a:pPr>
            <a:endParaRPr lang="en-US" dirty="0" smtClean="0">
              <a:latin typeface="Times New Roman" pitchFamily="18" charset="0"/>
              <a:cs typeface="Times New Roman" pitchFamily="18" charset="0"/>
            </a:endParaRPr>
          </a:p>
          <a:p>
            <a:pPr marL="0" indent="0">
              <a:buFont typeface="Wingdings" pitchFamily="2" charset="2"/>
              <a:buChar char="Ø"/>
            </a:pPr>
            <a:r>
              <a:rPr lang="en-US" dirty="0" smtClean="0">
                <a:latin typeface="Times New Roman" pitchFamily="18" charset="0"/>
                <a:cs typeface="Times New Roman" pitchFamily="18" charset="0"/>
              </a:rPr>
              <a:t>The </a:t>
            </a:r>
            <a:r>
              <a:rPr lang="en-US" b="1" dirty="0">
                <a:latin typeface="Times New Roman" pitchFamily="18" charset="0"/>
                <a:cs typeface="Times New Roman" pitchFamily="18" charset="0"/>
              </a:rPr>
              <a:t>Hilton law </a:t>
            </a:r>
            <a:r>
              <a:rPr lang="en-US" dirty="0">
                <a:latin typeface="Times New Roman" pitchFamily="18" charset="0"/>
                <a:cs typeface="Times New Roman" pitchFamily="18" charset="0"/>
              </a:rPr>
              <a:t>states that the nerves </a:t>
            </a:r>
            <a:r>
              <a:rPr lang="en-US" dirty="0" smtClean="0">
                <a:latin typeface="Times New Roman" pitchFamily="18" charset="0"/>
                <a:cs typeface="Times New Roman" pitchFamily="18" charset="0"/>
              </a:rPr>
              <a:t>supplying a </a:t>
            </a:r>
            <a:r>
              <a:rPr lang="en-US" dirty="0">
                <a:latin typeface="Times New Roman" pitchFamily="18" charset="0"/>
                <a:cs typeface="Times New Roman" pitchFamily="18" charset="0"/>
              </a:rPr>
              <a:t>joint also supply the muscles moving the joint </a:t>
            </a:r>
            <a:r>
              <a:rPr lang="en-US" dirty="0" smtClean="0">
                <a:latin typeface="Times New Roman" pitchFamily="18" charset="0"/>
                <a:cs typeface="Times New Roman" pitchFamily="18" charset="0"/>
              </a:rPr>
              <a:t>and the </a:t>
            </a:r>
            <a:r>
              <a:rPr lang="en-US" dirty="0">
                <a:latin typeface="Times New Roman" pitchFamily="18" charset="0"/>
                <a:cs typeface="Times New Roman" pitchFamily="18" charset="0"/>
              </a:rPr>
              <a:t>skin covering their distal attachments.</a:t>
            </a:r>
          </a:p>
          <a:p>
            <a:pPr marL="0" indent="0">
              <a:buNone/>
            </a:pPr>
            <a:endParaRPr lang="en-US" dirty="0"/>
          </a:p>
          <a:p>
            <a:pPr marL="0" indent="0">
              <a:buNone/>
            </a:pPr>
            <a:endParaRPr lang="en-US" dirty="0"/>
          </a:p>
          <a:p>
            <a:pPr marL="0" indent="0">
              <a:buNone/>
            </a:pPr>
            <a:endParaRPr lang="en-US" dirty="0"/>
          </a:p>
        </p:txBody>
      </p:sp>
      <p:pic>
        <p:nvPicPr>
          <p:cNvPr id="5" name="Content Placeholder 4" descr="vI4jemx3VlMmGj2B3ES7Ug.jpg"/>
          <p:cNvPicPr>
            <a:picLocks noGrp="1" noChangeAspect="1"/>
          </p:cNvPicPr>
          <p:nvPr>
            <p:ph sz="half" idx="2"/>
          </p:nvPr>
        </p:nvPicPr>
        <p:blipFill>
          <a:blip r:embed="rId2"/>
          <a:stretch>
            <a:fillRect/>
          </a:stretch>
        </p:blipFill>
        <p:spPr>
          <a:xfrm>
            <a:off x="6381749" y="1645920"/>
            <a:ext cx="5350705" cy="4839286"/>
          </a:xfrm>
        </p:spPr>
      </p:pic>
      <p:sp>
        <p:nvSpPr>
          <p:cNvPr id="4" name="Footer Placeholder 3"/>
          <p:cNvSpPr>
            <a:spLocks noGrp="1"/>
          </p:cNvSpPr>
          <p:nvPr>
            <p:ph type="ftr" sz="quarter" idx="11"/>
          </p:nvPr>
        </p:nvSpPr>
        <p:spPr/>
        <p:txBody>
          <a:bodyPr/>
          <a:lstStyle/>
          <a:p>
            <a:r>
              <a:rPr lang="en-US" smtClean="0"/>
              <a:t>Core Knowledge</a:t>
            </a:r>
            <a:endParaRPr lang="en-US"/>
          </a:p>
        </p:txBody>
      </p:sp>
      <p:sp>
        <p:nvSpPr>
          <p:cNvPr id="6" name="Slide Number Placeholder 5"/>
          <p:cNvSpPr>
            <a:spLocks noGrp="1"/>
          </p:cNvSpPr>
          <p:nvPr>
            <p:ph type="sldNum" sz="quarter" idx="12"/>
          </p:nvPr>
        </p:nvSpPr>
        <p:spPr/>
        <p:txBody>
          <a:bodyPr/>
          <a:lstStyle/>
          <a:p>
            <a:r>
              <a:rPr lang="en-US" dirty="0" smtClean="0"/>
              <a:t>17</a:t>
            </a:r>
            <a:endParaRPr lang="en-US" dirty="0"/>
          </a:p>
        </p:txBody>
      </p:sp>
    </p:spTree>
    <p:extLst>
      <p:ext uri="{BB962C8B-B14F-4D97-AF65-F5344CB8AC3E}">
        <p14:creationId xmlns:p14="http://schemas.microsoft.com/office/powerpoint/2010/main" val="3968558905"/>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3600" b="1" u="sng" dirty="0" smtClean="0">
                <a:latin typeface="Times New Roman" pitchFamily="18" charset="0"/>
                <a:cs typeface="Times New Roman" pitchFamily="18" charset="0"/>
              </a:rPr>
              <a:t>Types Of Muscles</a:t>
            </a:r>
            <a:endParaRPr lang="en-US" sz="3600" b="1" u="sng" dirty="0">
              <a:latin typeface="Times New Roman" pitchFamily="18" charset="0"/>
              <a:cs typeface="Times New Roman" pitchFamily="18" charset="0"/>
            </a:endParaRPr>
          </a:p>
        </p:txBody>
      </p:sp>
      <p:sp>
        <p:nvSpPr>
          <p:cNvPr id="3" name="Content Placeholder 2"/>
          <p:cNvSpPr>
            <a:spLocks noGrp="1"/>
          </p:cNvSpPr>
          <p:nvPr>
            <p:ph idx="1"/>
          </p:nvPr>
        </p:nvSpPr>
        <p:spPr/>
        <p:txBody>
          <a:bodyPr/>
          <a:lstStyle/>
          <a:p>
            <a:pPr>
              <a:buFont typeface="Wingdings" pitchFamily="2" charset="2"/>
              <a:buChar char="Ø"/>
            </a:pPr>
            <a:r>
              <a:rPr lang="en-US" dirty="0" smtClean="0">
                <a:latin typeface="Times New Roman" pitchFamily="18" charset="0"/>
                <a:cs typeface="Times New Roman" pitchFamily="18" charset="0"/>
              </a:rPr>
              <a:t>Skeletal Muscles</a:t>
            </a:r>
          </a:p>
          <a:p>
            <a:pPr>
              <a:buFont typeface="Wingdings" pitchFamily="2" charset="2"/>
              <a:buChar char="Ø"/>
            </a:pPr>
            <a:endParaRPr lang="en-US" dirty="0">
              <a:latin typeface="Times New Roman" pitchFamily="18" charset="0"/>
              <a:cs typeface="Times New Roman" pitchFamily="18" charset="0"/>
            </a:endParaRPr>
          </a:p>
          <a:p>
            <a:pPr>
              <a:buFont typeface="Wingdings" pitchFamily="2" charset="2"/>
              <a:buChar char="Ø"/>
            </a:pPr>
            <a:endParaRPr lang="en-US" dirty="0" smtClean="0">
              <a:latin typeface="Times New Roman" pitchFamily="18" charset="0"/>
              <a:cs typeface="Times New Roman" pitchFamily="18" charset="0"/>
            </a:endParaRPr>
          </a:p>
          <a:p>
            <a:pPr>
              <a:buFont typeface="Wingdings" pitchFamily="2" charset="2"/>
              <a:buChar char="Ø"/>
            </a:pPr>
            <a:r>
              <a:rPr lang="en-US" dirty="0" smtClean="0">
                <a:latin typeface="Times New Roman" pitchFamily="18" charset="0"/>
                <a:cs typeface="Times New Roman" pitchFamily="18" charset="0"/>
              </a:rPr>
              <a:t>Smooth Muscle</a:t>
            </a:r>
          </a:p>
          <a:p>
            <a:pPr>
              <a:buFont typeface="Wingdings" pitchFamily="2" charset="2"/>
              <a:buChar char="Ø"/>
            </a:pPr>
            <a:endParaRPr lang="en-US" dirty="0">
              <a:latin typeface="Times New Roman" pitchFamily="18" charset="0"/>
              <a:cs typeface="Times New Roman" pitchFamily="18" charset="0"/>
            </a:endParaRPr>
          </a:p>
          <a:p>
            <a:pPr>
              <a:buFont typeface="Wingdings" pitchFamily="2" charset="2"/>
              <a:buChar char="Ø"/>
            </a:pPr>
            <a:endParaRPr lang="en-US" dirty="0" smtClean="0">
              <a:latin typeface="Times New Roman" pitchFamily="18" charset="0"/>
              <a:cs typeface="Times New Roman" pitchFamily="18" charset="0"/>
            </a:endParaRPr>
          </a:p>
          <a:p>
            <a:pPr>
              <a:buFont typeface="Wingdings" pitchFamily="2" charset="2"/>
              <a:buChar char="Ø"/>
            </a:pPr>
            <a:r>
              <a:rPr lang="en-US" dirty="0" smtClean="0">
                <a:latin typeface="Times New Roman" pitchFamily="18" charset="0"/>
                <a:cs typeface="Times New Roman" pitchFamily="18" charset="0"/>
              </a:rPr>
              <a:t>Cardiac Muscles</a:t>
            </a:r>
            <a:endParaRPr lang="en-US" dirty="0">
              <a:latin typeface="Times New Roman" pitchFamily="18" charset="0"/>
              <a:cs typeface="Times New Roman" pitchFamily="18" charset="0"/>
            </a:endParaRPr>
          </a:p>
        </p:txBody>
      </p:sp>
      <p:sp>
        <p:nvSpPr>
          <p:cNvPr id="4" name="Footer Placeholder 3"/>
          <p:cNvSpPr>
            <a:spLocks noGrp="1"/>
          </p:cNvSpPr>
          <p:nvPr>
            <p:ph type="ftr" sz="quarter" idx="11"/>
          </p:nvPr>
        </p:nvSpPr>
        <p:spPr/>
        <p:txBody>
          <a:bodyPr/>
          <a:lstStyle/>
          <a:p>
            <a:r>
              <a:rPr lang="en-US" smtClean="0"/>
              <a:t>Core Knowledge</a:t>
            </a:r>
            <a:endParaRPr lang="en-US"/>
          </a:p>
        </p:txBody>
      </p:sp>
      <p:sp>
        <p:nvSpPr>
          <p:cNvPr id="5" name="Slide Number Placeholder 4"/>
          <p:cNvSpPr>
            <a:spLocks noGrp="1"/>
          </p:cNvSpPr>
          <p:nvPr>
            <p:ph type="sldNum" sz="quarter" idx="12"/>
          </p:nvPr>
        </p:nvSpPr>
        <p:spPr/>
        <p:txBody>
          <a:bodyPr/>
          <a:lstStyle/>
          <a:p>
            <a:r>
              <a:rPr lang="en-US" dirty="0" smtClean="0"/>
              <a:t>18</a:t>
            </a:r>
            <a:endParaRPr lang="en-US" dirty="0"/>
          </a:p>
        </p:txBody>
      </p:sp>
    </p:spTree>
    <p:extLst>
      <p:ext uri="{BB962C8B-B14F-4D97-AF65-F5344CB8AC3E}">
        <p14:creationId xmlns:p14="http://schemas.microsoft.com/office/powerpoint/2010/main" val="975013487"/>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stretch>
            <a:fillRect/>
          </a:stretch>
        </p:blipFill>
        <p:spPr>
          <a:xfrm>
            <a:off x="335280" y="267286"/>
            <a:ext cx="11389360" cy="6089064"/>
          </a:xfrm>
          <a:prstGeom prst="rect">
            <a:avLst/>
          </a:prstGeom>
        </p:spPr>
      </p:pic>
      <p:sp>
        <p:nvSpPr>
          <p:cNvPr id="2" name="Footer Placeholder 1"/>
          <p:cNvSpPr>
            <a:spLocks noGrp="1"/>
          </p:cNvSpPr>
          <p:nvPr>
            <p:ph type="ftr" sz="quarter" idx="11"/>
          </p:nvPr>
        </p:nvSpPr>
        <p:spPr/>
        <p:txBody>
          <a:bodyPr/>
          <a:lstStyle/>
          <a:p>
            <a:r>
              <a:rPr lang="en-US" smtClean="0"/>
              <a:t>Core Knowledge</a:t>
            </a:r>
            <a:endParaRPr lang="en-US"/>
          </a:p>
        </p:txBody>
      </p:sp>
      <p:sp>
        <p:nvSpPr>
          <p:cNvPr id="3" name="Slide Number Placeholder 2"/>
          <p:cNvSpPr>
            <a:spLocks noGrp="1"/>
          </p:cNvSpPr>
          <p:nvPr>
            <p:ph type="sldNum" sz="quarter" idx="12"/>
          </p:nvPr>
        </p:nvSpPr>
        <p:spPr/>
        <p:txBody>
          <a:bodyPr/>
          <a:lstStyle/>
          <a:p>
            <a:r>
              <a:rPr lang="en-US" dirty="0" smtClean="0"/>
              <a:t>19</a:t>
            </a:r>
            <a:endParaRPr lang="en-US" dirty="0"/>
          </a:p>
        </p:txBody>
      </p:sp>
    </p:spTree>
    <p:extLst>
      <p:ext uri="{BB962C8B-B14F-4D97-AF65-F5344CB8AC3E}">
        <p14:creationId xmlns:p14="http://schemas.microsoft.com/office/powerpoint/2010/main" val="2638345700"/>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stretch>
            <a:fillRect/>
          </a:stretch>
        </p:blipFill>
        <p:spPr>
          <a:xfrm>
            <a:off x="356382" y="633046"/>
            <a:ext cx="11572240" cy="5915465"/>
          </a:xfrm>
          <a:prstGeom prst="rect">
            <a:avLst/>
          </a:prstGeom>
        </p:spPr>
      </p:pic>
      <p:sp>
        <p:nvSpPr>
          <p:cNvPr id="2" name="Footer Placeholder 1"/>
          <p:cNvSpPr>
            <a:spLocks noGrp="1"/>
          </p:cNvSpPr>
          <p:nvPr>
            <p:ph type="ftr" sz="quarter" idx="11"/>
          </p:nvPr>
        </p:nvSpPr>
        <p:spPr/>
        <p:txBody>
          <a:bodyPr/>
          <a:lstStyle/>
          <a:p>
            <a:r>
              <a:rPr lang="en-US" smtClean="0"/>
              <a:t>Core Knowledge</a:t>
            </a:r>
            <a:endParaRPr lang="en-US"/>
          </a:p>
        </p:txBody>
      </p:sp>
      <p:sp>
        <p:nvSpPr>
          <p:cNvPr id="3" name="Slide Number Placeholder 2"/>
          <p:cNvSpPr>
            <a:spLocks noGrp="1"/>
          </p:cNvSpPr>
          <p:nvPr>
            <p:ph type="sldNum" sz="quarter" idx="12"/>
          </p:nvPr>
        </p:nvSpPr>
        <p:spPr/>
        <p:txBody>
          <a:bodyPr/>
          <a:lstStyle/>
          <a:p>
            <a:r>
              <a:rPr lang="en-US" dirty="0" smtClean="0"/>
              <a:t>20</a:t>
            </a:r>
            <a:endParaRPr lang="en-US" dirty="0"/>
          </a:p>
        </p:txBody>
      </p:sp>
    </p:spTree>
    <p:extLst>
      <p:ext uri="{BB962C8B-B14F-4D97-AF65-F5344CB8AC3E}">
        <p14:creationId xmlns:p14="http://schemas.microsoft.com/office/powerpoint/2010/main" val="3765579345"/>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3600" b="1" u="sng" dirty="0">
                <a:latin typeface="Times New Roman" pitchFamily="18" charset="0"/>
                <a:cs typeface="Times New Roman" pitchFamily="18" charset="0"/>
              </a:rPr>
              <a:t>Motor unit</a:t>
            </a:r>
          </a:p>
        </p:txBody>
      </p:sp>
      <p:pic>
        <p:nvPicPr>
          <p:cNvPr id="4" name="Content Placeholder 3"/>
          <p:cNvPicPr>
            <a:picLocks noGrp="1" noChangeAspect="1"/>
          </p:cNvPicPr>
          <p:nvPr>
            <p:ph sz="half" idx="1"/>
          </p:nvPr>
        </p:nvPicPr>
        <p:blipFill>
          <a:blip r:embed="rId2"/>
          <a:stretch>
            <a:fillRect/>
          </a:stretch>
        </p:blipFill>
        <p:spPr>
          <a:xfrm>
            <a:off x="5838092" y="1547445"/>
            <a:ext cx="6353907" cy="5078437"/>
          </a:xfrm>
          <a:prstGeom prst="rect">
            <a:avLst/>
          </a:prstGeom>
        </p:spPr>
      </p:pic>
      <p:sp>
        <p:nvSpPr>
          <p:cNvPr id="5" name="Content Placeholder 4"/>
          <p:cNvSpPr>
            <a:spLocks noGrp="1"/>
          </p:cNvSpPr>
          <p:nvPr>
            <p:ph sz="half" idx="2"/>
          </p:nvPr>
        </p:nvSpPr>
        <p:spPr>
          <a:xfrm>
            <a:off x="812410" y="1924098"/>
            <a:ext cx="5181600" cy="4351338"/>
          </a:xfrm>
        </p:spPr>
        <p:txBody>
          <a:bodyPr/>
          <a:lstStyle/>
          <a:p>
            <a:pPr>
              <a:buNone/>
            </a:pPr>
            <a:endParaRPr lang="en-US" dirty="0" smtClean="0">
              <a:latin typeface="Times New Roman" pitchFamily="18" charset="0"/>
              <a:cs typeface="Times New Roman" pitchFamily="18" charset="0"/>
            </a:endParaRPr>
          </a:p>
          <a:p>
            <a:pPr>
              <a:buFont typeface="Wingdings" pitchFamily="2" charset="2"/>
              <a:buChar char="Ø"/>
            </a:pPr>
            <a:endParaRPr lang="en-US" dirty="0" smtClean="0">
              <a:latin typeface="Times New Roman" pitchFamily="18" charset="0"/>
              <a:cs typeface="Times New Roman" pitchFamily="18" charset="0"/>
            </a:endParaRPr>
          </a:p>
          <a:p>
            <a:pPr>
              <a:buFont typeface="Wingdings" pitchFamily="2" charset="2"/>
              <a:buChar char="Ø"/>
            </a:pPr>
            <a:r>
              <a:rPr lang="en-US" dirty="0" smtClean="0">
                <a:latin typeface="Times New Roman" pitchFamily="18" charset="0"/>
                <a:cs typeface="Times New Roman" pitchFamily="18" charset="0"/>
              </a:rPr>
              <a:t>The functional unit of a muscle is a motor unit, consisting of a motor neuron and the muscle fibers it controls</a:t>
            </a:r>
            <a:endParaRPr lang="en-US" dirty="0">
              <a:latin typeface="Times New Roman" pitchFamily="18" charset="0"/>
              <a:cs typeface="Times New Roman" pitchFamily="18" charset="0"/>
            </a:endParaRPr>
          </a:p>
        </p:txBody>
      </p:sp>
      <p:sp>
        <p:nvSpPr>
          <p:cNvPr id="3" name="Footer Placeholder 2"/>
          <p:cNvSpPr>
            <a:spLocks noGrp="1"/>
          </p:cNvSpPr>
          <p:nvPr>
            <p:ph type="ftr" sz="quarter" idx="11"/>
          </p:nvPr>
        </p:nvSpPr>
        <p:spPr/>
        <p:txBody>
          <a:bodyPr/>
          <a:lstStyle/>
          <a:p>
            <a:r>
              <a:rPr lang="en-US" smtClean="0"/>
              <a:t>Core Knowledge</a:t>
            </a:r>
            <a:endParaRPr lang="en-US"/>
          </a:p>
        </p:txBody>
      </p:sp>
      <p:sp>
        <p:nvSpPr>
          <p:cNvPr id="6" name="Slide Number Placeholder 5"/>
          <p:cNvSpPr>
            <a:spLocks noGrp="1"/>
          </p:cNvSpPr>
          <p:nvPr>
            <p:ph type="sldNum" sz="quarter" idx="12"/>
          </p:nvPr>
        </p:nvSpPr>
        <p:spPr/>
        <p:txBody>
          <a:bodyPr/>
          <a:lstStyle/>
          <a:p>
            <a:r>
              <a:rPr lang="en-US" dirty="0" smtClean="0"/>
              <a:t>21</a:t>
            </a:r>
            <a:endParaRPr lang="en-US" dirty="0"/>
          </a:p>
        </p:txBody>
      </p:sp>
    </p:spTree>
    <p:extLst>
      <p:ext uri="{BB962C8B-B14F-4D97-AF65-F5344CB8AC3E}">
        <p14:creationId xmlns:p14="http://schemas.microsoft.com/office/powerpoint/2010/main" val="1025002301"/>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282903"/>
            <a:ext cx="10515600" cy="545060"/>
          </a:xfrm>
        </p:spPr>
        <p:txBody>
          <a:bodyPr>
            <a:normAutofit/>
          </a:bodyPr>
          <a:lstStyle/>
          <a:p>
            <a:pPr algn="ctr"/>
            <a:r>
              <a:rPr lang="en-US" sz="2400" b="1" u="sng" dirty="0" smtClean="0">
                <a:latin typeface="Times New Roman" pitchFamily="18" charset="0"/>
                <a:cs typeface="Times New Roman" pitchFamily="18" charset="0"/>
              </a:rPr>
              <a:t>Schematic illustration of Circulation</a:t>
            </a:r>
            <a:endParaRPr lang="en-US" sz="2400" u="sng" dirty="0">
              <a:latin typeface="Times New Roman" pitchFamily="18" charset="0"/>
              <a:cs typeface="Times New Roman" pitchFamily="18" charset="0"/>
            </a:endParaRPr>
          </a:p>
        </p:txBody>
      </p:sp>
      <p:pic>
        <p:nvPicPr>
          <p:cNvPr id="5" name="Content Placeholder 4"/>
          <p:cNvPicPr>
            <a:picLocks noGrp="1" noChangeAspect="1"/>
          </p:cNvPicPr>
          <p:nvPr>
            <p:ph idx="1"/>
          </p:nvPr>
        </p:nvPicPr>
        <p:blipFill>
          <a:blip r:embed="rId2"/>
          <a:stretch>
            <a:fillRect/>
          </a:stretch>
        </p:blipFill>
        <p:spPr>
          <a:xfrm>
            <a:off x="1910080" y="1690688"/>
            <a:ext cx="7945120" cy="4395152"/>
          </a:xfrm>
          <a:prstGeom prst="rect">
            <a:avLst/>
          </a:prstGeom>
        </p:spPr>
      </p:pic>
      <p:sp>
        <p:nvSpPr>
          <p:cNvPr id="3" name="Footer Placeholder 2"/>
          <p:cNvSpPr>
            <a:spLocks noGrp="1"/>
          </p:cNvSpPr>
          <p:nvPr>
            <p:ph type="ftr" sz="quarter" idx="11"/>
          </p:nvPr>
        </p:nvSpPr>
        <p:spPr/>
        <p:txBody>
          <a:bodyPr/>
          <a:lstStyle/>
          <a:p>
            <a:r>
              <a:rPr lang="en-US" smtClean="0"/>
              <a:t>Core Knowledge</a:t>
            </a:r>
            <a:endParaRPr lang="en-US"/>
          </a:p>
        </p:txBody>
      </p:sp>
      <p:sp>
        <p:nvSpPr>
          <p:cNvPr id="4" name="Slide Number Placeholder 3"/>
          <p:cNvSpPr>
            <a:spLocks noGrp="1"/>
          </p:cNvSpPr>
          <p:nvPr>
            <p:ph type="sldNum" sz="quarter" idx="12"/>
          </p:nvPr>
        </p:nvSpPr>
        <p:spPr/>
        <p:txBody>
          <a:bodyPr/>
          <a:lstStyle/>
          <a:p>
            <a:r>
              <a:rPr lang="en-US" dirty="0" smtClean="0"/>
              <a:t>22</a:t>
            </a:r>
            <a:endParaRPr lang="en-US" dirty="0"/>
          </a:p>
        </p:txBody>
      </p:sp>
      <p:sp>
        <p:nvSpPr>
          <p:cNvPr id="6" name="Rectangle 5"/>
          <p:cNvSpPr/>
          <p:nvPr/>
        </p:nvSpPr>
        <p:spPr>
          <a:xfrm>
            <a:off x="838200" y="228787"/>
            <a:ext cx="10365828" cy="1077218"/>
          </a:xfrm>
          <a:prstGeom prst="rect">
            <a:avLst/>
          </a:prstGeom>
        </p:spPr>
        <p:txBody>
          <a:bodyPr wrap="square">
            <a:spAutoFit/>
          </a:bodyPr>
          <a:lstStyle/>
          <a:p>
            <a:pPr algn="ctr">
              <a:buNone/>
            </a:pPr>
            <a:r>
              <a:rPr lang="en-US" sz="3200" b="1" u="sng" dirty="0">
                <a:latin typeface="Times New Roman" pitchFamily="18" charset="0"/>
                <a:cs typeface="Times New Roman" pitchFamily="18" charset="0"/>
              </a:rPr>
              <a:t>Circulatory System</a:t>
            </a:r>
          </a:p>
          <a:p>
            <a:pPr algn="ctr">
              <a:buNone/>
            </a:pPr>
            <a:r>
              <a:rPr lang="en-US" sz="3200" b="1" u="sng" dirty="0">
                <a:latin typeface="Times New Roman" pitchFamily="18" charset="0"/>
                <a:cs typeface="Times New Roman" pitchFamily="18" charset="0"/>
              </a:rPr>
              <a:t>(Cardiovascular &amp; Lymphatic systems)</a:t>
            </a:r>
            <a:endParaRPr lang="en-US" sz="3200" b="1" u="sng" dirty="0">
              <a:latin typeface="Times New Roman" pitchFamily="18" charset="0"/>
              <a:cs typeface="Times New Roman" pitchFamily="18" charset="0"/>
            </a:endParaRPr>
          </a:p>
        </p:txBody>
      </p:sp>
    </p:spTree>
    <p:extLst>
      <p:ext uri="{BB962C8B-B14F-4D97-AF65-F5344CB8AC3E}">
        <p14:creationId xmlns:p14="http://schemas.microsoft.com/office/powerpoint/2010/main" val="4227766061"/>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3600" b="1" u="sng" dirty="0">
                <a:latin typeface="Times New Roman" pitchFamily="18" charset="0"/>
                <a:cs typeface="Times New Roman" pitchFamily="18" charset="0"/>
              </a:rPr>
              <a:t>Classification Of Blood Vessels</a:t>
            </a:r>
          </a:p>
        </p:txBody>
      </p:sp>
      <p:sp>
        <p:nvSpPr>
          <p:cNvPr id="3" name="Content Placeholder 2"/>
          <p:cNvSpPr>
            <a:spLocks noGrp="1"/>
          </p:cNvSpPr>
          <p:nvPr>
            <p:ph idx="1"/>
          </p:nvPr>
        </p:nvSpPr>
        <p:spPr/>
        <p:txBody>
          <a:bodyPr>
            <a:normAutofit/>
          </a:bodyPr>
          <a:lstStyle/>
          <a:p>
            <a:pPr marL="0" indent="0">
              <a:buNone/>
            </a:pPr>
            <a:r>
              <a:rPr lang="en-US" dirty="0">
                <a:latin typeface="Times New Roman" pitchFamily="18" charset="0"/>
                <a:cs typeface="Times New Roman" pitchFamily="18" charset="0"/>
              </a:rPr>
              <a:t>Functionally the blood vessels are classified into five types</a:t>
            </a:r>
            <a:r>
              <a:rPr lang="en-US" dirty="0" smtClean="0">
                <a:latin typeface="Times New Roman" pitchFamily="18" charset="0"/>
                <a:cs typeface="Times New Roman" pitchFamily="18" charset="0"/>
              </a:rPr>
              <a:t>:</a:t>
            </a:r>
          </a:p>
          <a:p>
            <a:pPr marL="0" indent="0">
              <a:buNone/>
            </a:pPr>
            <a:endParaRPr lang="en-US" dirty="0">
              <a:latin typeface="Times New Roman" pitchFamily="18" charset="0"/>
              <a:cs typeface="Times New Roman" pitchFamily="18" charset="0"/>
            </a:endParaRPr>
          </a:p>
          <a:p>
            <a:pPr marL="0" indent="0">
              <a:buNone/>
            </a:pPr>
            <a:r>
              <a:rPr lang="en-US" dirty="0">
                <a:latin typeface="Times New Roman" pitchFamily="18" charset="0"/>
                <a:cs typeface="Times New Roman" pitchFamily="18" charset="0"/>
              </a:rPr>
              <a:t>1. </a:t>
            </a:r>
            <a:r>
              <a:rPr lang="en-US" b="1" dirty="0">
                <a:latin typeface="Times New Roman" pitchFamily="18" charset="0"/>
                <a:cs typeface="Times New Roman" pitchFamily="18" charset="0"/>
              </a:rPr>
              <a:t>Conducting vessels, </a:t>
            </a:r>
            <a:r>
              <a:rPr lang="en-US" dirty="0">
                <a:latin typeface="Times New Roman" pitchFamily="18" charset="0"/>
                <a:cs typeface="Times New Roman" pitchFamily="18" charset="0"/>
              </a:rPr>
              <a:t>e.g. large arteries .</a:t>
            </a:r>
          </a:p>
          <a:p>
            <a:pPr marL="0" indent="0">
              <a:buNone/>
            </a:pPr>
            <a:r>
              <a:rPr lang="en-US" dirty="0">
                <a:latin typeface="Times New Roman" pitchFamily="18" charset="0"/>
                <a:cs typeface="Times New Roman" pitchFamily="18" charset="0"/>
              </a:rPr>
              <a:t>2. </a:t>
            </a:r>
            <a:r>
              <a:rPr lang="en-US" b="1" dirty="0">
                <a:latin typeface="Times New Roman" pitchFamily="18" charset="0"/>
                <a:cs typeface="Times New Roman" pitchFamily="18" charset="0"/>
              </a:rPr>
              <a:t>Distributing vessels, </a:t>
            </a:r>
            <a:r>
              <a:rPr lang="en-US" dirty="0">
                <a:latin typeface="Times New Roman" pitchFamily="18" charset="0"/>
                <a:cs typeface="Times New Roman" pitchFamily="18" charset="0"/>
              </a:rPr>
              <a:t>e.g. small arteries .</a:t>
            </a:r>
          </a:p>
          <a:p>
            <a:pPr marL="0" indent="0">
              <a:buNone/>
            </a:pPr>
            <a:r>
              <a:rPr lang="en-US" dirty="0">
                <a:latin typeface="Times New Roman" pitchFamily="18" charset="0"/>
                <a:cs typeface="Times New Roman" pitchFamily="18" charset="0"/>
              </a:rPr>
              <a:t>3. </a:t>
            </a:r>
            <a:r>
              <a:rPr lang="en-US" b="1" dirty="0">
                <a:latin typeface="Times New Roman" pitchFamily="18" charset="0"/>
                <a:cs typeface="Times New Roman" pitchFamily="18" charset="0"/>
              </a:rPr>
              <a:t>Resistance vessels, </a:t>
            </a:r>
            <a:r>
              <a:rPr lang="en-US" dirty="0">
                <a:latin typeface="Times New Roman" pitchFamily="18" charset="0"/>
                <a:cs typeface="Times New Roman" pitchFamily="18" charset="0"/>
              </a:rPr>
              <a:t>e.g. arterioles .</a:t>
            </a:r>
          </a:p>
          <a:p>
            <a:pPr marL="0" indent="0">
              <a:buNone/>
            </a:pPr>
            <a:r>
              <a:rPr lang="en-US" dirty="0">
                <a:latin typeface="Times New Roman" pitchFamily="18" charset="0"/>
                <a:cs typeface="Times New Roman" pitchFamily="18" charset="0"/>
              </a:rPr>
              <a:t>4. </a:t>
            </a:r>
            <a:r>
              <a:rPr lang="en-US" b="1" dirty="0">
                <a:latin typeface="Times New Roman" pitchFamily="18" charset="0"/>
                <a:cs typeface="Times New Roman" pitchFamily="18" charset="0"/>
              </a:rPr>
              <a:t>Exchange vessels, </a:t>
            </a:r>
            <a:r>
              <a:rPr lang="en-US" dirty="0">
                <a:latin typeface="Times New Roman" pitchFamily="18" charset="0"/>
                <a:cs typeface="Times New Roman" pitchFamily="18" charset="0"/>
              </a:rPr>
              <a:t>e.g. capillaries, sinusoids and </a:t>
            </a:r>
            <a:r>
              <a:rPr lang="en-US" dirty="0" err="1">
                <a:latin typeface="Times New Roman" pitchFamily="18" charset="0"/>
                <a:cs typeface="Times New Roman" pitchFamily="18" charset="0"/>
              </a:rPr>
              <a:t>postcapillary</a:t>
            </a:r>
            <a:r>
              <a:rPr lang="en-US" dirty="0">
                <a:latin typeface="Times New Roman" pitchFamily="18" charset="0"/>
                <a:cs typeface="Times New Roman" pitchFamily="18" charset="0"/>
              </a:rPr>
              <a:t> </a:t>
            </a:r>
            <a:r>
              <a:rPr lang="en-US" dirty="0" smtClean="0">
                <a:latin typeface="Times New Roman" pitchFamily="18" charset="0"/>
                <a:cs typeface="Times New Roman" pitchFamily="18" charset="0"/>
              </a:rPr>
              <a:t>   </a:t>
            </a:r>
          </a:p>
          <a:p>
            <a:pPr marL="0" indent="0">
              <a:buNone/>
            </a:pP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venules</a:t>
            </a:r>
            <a:r>
              <a:rPr lang="en-US" dirty="0">
                <a:latin typeface="Times New Roman" pitchFamily="18" charset="0"/>
                <a:cs typeface="Times New Roman" pitchFamily="18" charset="0"/>
              </a:rPr>
              <a:t>.</a:t>
            </a:r>
          </a:p>
          <a:p>
            <a:pPr marL="0" indent="0">
              <a:buNone/>
            </a:pPr>
            <a:r>
              <a:rPr lang="en-US" dirty="0">
                <a:latin typeface="Times New Roman" pitchFamily="18" charset="0"/>
                <a:cs typeface="Times New Roman" pitchFamily="18" charset="0"/>
              </a:rPr>
              <a:t>5. </a:t>
            </a:r>
            <a:r>
              <a:rPr lang="en-US" b="1" dirty="0">
                <a:latin typeface="Times New Roman" pitchFamily="18" charset="0"/>
                <a:cs typeface="Times New Roman" pitchFamily="18" charset="0"/>
              </a:rPr>
              <a:t>Capacitance or reservoir vessels, </a:t>
            </a:r>
            <a:r>
              <a:rPr lang="en-US" dirty="0">
                <a:latin typeface="Times New Roman" pitchFamily="18" charset="0"/>
                <a:cs typeface="Times New Roman" pitchFamily="18" charset="0"/>
              </a:rPr>
              <a:t>e.g. large </a:t>
            </a:r>
            <a:r>
              <a:rPr lang="en-US" dirty="0" err="1">
                <a:latin typeface="Times New Roman" pitchFamily="18" charset="0"/>
                <a:cs typeface="Times New Roman" pitchFamily="18" charset="0"/>
              </a:rPr>
              <a:t>venules</a:t>
            </a:r>
            <a:r>
              <a:rPr lang="en-US" dirty="0">
                <a:latin typeface="Times New Roman" pitchFamily="18" charset="0"/>
                <a:cs typeface="Times New Roman" pitchFamily="18" charset="0"/>
              </a:rPr>
              <a:t> and veins</a:t>
            </a:r>
            <a:r>
              <a:rPr lang="en-US" dirty="0"/>
              <a:t>. </a:t>
            </a:r>
          </a:p>
        </p:txBody>
      </p:sp>
      <p:sp>
        <p:nvSpPr>
          <p:cNvPr id="4" name="Footer Placeholder 3"/>
          <p:cNvSpPr>
            <a:spLocks noGrp="1"/>
          </p:cNvSpPr>
          <p:nvPr>
            <p:ph type="ftr" sz="quarter" idx="11"/>
          </p:nvPr>
        </p:nvSpPr>
        <p:spPr/>
        <p:txBody>
          <a:bodyPr/>
          <a:lstStyle/>
          <a:p>
            <a:r>
              <a:rPr lang="en-US" smtClean="0"/>
              <a:t>Core Knowledge</a:t>
            </a:r>
            <a:endParaRPr lang="en-US"/>
          </a:p>
        </p:txBody>
      </p:sp>
      <p:sp>
        <p:nvSpPr>
          <p:cNvPr id="5" name="Slide Number Placeholder 4"/>
          <p:cNvSpPr>
            <a:spLocks noGrp="1"/>
          </p:cNvSpPr>
          <p:nvPr>
            <p:ph type="sldNum" sz="quarter" idx="12"/>
          </p:nvPr>
        </p:nvSpPr>
        <p:spPr/>
        <p:txBody>
          <a:bodyPr/>
          <a:lstStyle/>
          <a:p>
            <a:r>
              <a:rPr lang="en-US" dirty="0" smtClean="0"/>
              <a:t>23</a:t>
            </a:r>
            <a:endParaRPr lang="en-US" dirty="0"/>
          </a:p>
        </p:txBody>
      </p:sp>
    </p:spTree>
    <p:extLst>
      <p:ext uri="{BB962C8B-B14F-4D97-AF65-F5344CB8AC3E}">
        <p14:creationId xmlns:p14="http://schemas.microsoft.com/office/powerpoint/2010/main" val="4171593807"/>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u="sng" dirty="0" smtClean="0">
                <a:latin typeface="Times New Roman" pitchFamily="18" charset="0"/>
                <a:cs typeface="Times New Roman" pitchFamily="18" charset="0"/>
              </a:rPr>
              <a:t>Structure of Blood Vessel</a:t>
            </a:r>
            <a:endParaRPr lang="en-US" b="1" u="sng" dirty="0">
              <a:latin typeface="Times New Roman" pitchFamily="18" charset="0"/>
              <a:cs typeface="Times New Roman" pitchFamily="18" charset="0"/>
            </a:endParaRPr>
          </a:p>
        </p:txBody>
      </p:sp>
      <p:pic>
        <p:nvPicPr>
          <p:cNvPr id="5" name="Content Placeholder 4"/>
          <p:cNvPicPr>
            <a:picLocks noGrp="1" noChangeAspect="1"/>
          </p:cNvPicPr>
          <p:nvPr>
            <p:ph sz="half" idx="1"/>
          </p:nvPr>
        </p:nvPicPr>
        <p:blipFill rotWithShape="1">
          <a:blip r:embed="rId3"/>
          <a:srcRect t="8480"/>
          <a:stretch/>
        </p:blipFill>
        <p:spPr>
          <a:xfrm>
            <a:off x="5314983" y="1460940"/>
            <a:ext cx="6877017" cy="5260536"/>
          </a:xfrm>
          <a:prstGeom prst="rect">
            <a:avLst/>
          </a:prstGeom>
        </p:spPr>
      </p:pic>
      <p:sp>
        <p:nvSpPr>
          <p:cNvPr id="4" name="Content Placeholder 3"/>
          <p:cNvSpPr>
            <a:spLocks noGrp="1"/>
          </p:cNvSpPr>
          <p:nvPr>
            <p:ph sz="half" idx="2"/>
          </p:nvPr>
        </p:nvSpPr>
        <p:spPr>
          <a:xfrm>
            <a:off x="615462" y="1867828"/>
            <a:ext cx="4797366" cy="4351338"/>
          </a:xfrm>
        </p:spPr>
        <p:txBody>
          <a:bodyPr>
            <a:normAutofit fontScale="92500" lnSpcReduction="10000"/>
          </a:bodyPr>
          <a:lstStyle/>
          <a:p>
            <a:pPr>
              <a:buFont typeface="Wingdings" pitchFamily="2" charset="2"/>
              <a:buChar char="Ø"/>
            </a:pPr>
            <a:r>
              <a:rPr lang="en-US" b="1" dirty="0" smtClean="0">
                <a:latin typeface="Times New Roman" pitchFamily="18" charset="0"/>
                <a:cs typeface="Times New Roman" pitchFamily="18" charset="0"/>
              </a:rPr>
              <a:t>Tunica </a:t>
            </a:r>
            <a:r>
              <a:rPr lang="en-US" b="1" dirty="0" err="1" smtClean="0">
                <a:latin typeface="Times New Roman" pitchFamily="18" charset="0"/>
                <a:cs typeface="Times New Roman" pitchFamily="18" charset="0"/>
              </a:rPr>
              <a:t>intima</a:t>
            </a:r>
            <a:r>
              <a:rPr lang="en-US" dirty="0" smtClean="0">
                <a:latin typeface="Times New Roman" pitchFamily="18" charset="0"/>
                <a:cs typeface="Times New Roman" pitchFamily="18" charset="0"/>
              </a:rPr>
              <a:t>, an inner lining consisting of a single layer of extremely flattened epithelial cells, the endothelium. Capillaries consist only of this tunic &amp; a supporting basement membrane.</a:t>
            </a:r>
          </a:p>
          <a:p>
            <a:pPr>
              <a:buFont typeface="Wingdings" pitchFamily="2" charset="2"/>
              <a:buChar char="Ø"/>
            </a:pPr>
            <a:r>
              <a:rPr lang="en-US" b="1" dirty="0" smtClean="0">
                <a:latin typeface="Times New Roman" pitchFamily="18" charset="0"/>
                <a:cs typeface="Times New Roman" pitchFamily="18" charset="0"/>
              </a:rPr>
              <a:t>Tunica media</a:t>
            </a:r>
            <a:r>
              <a:rPr lang="en-US" dirty="0" smtClean="0">
                <a:latin typeface="Times New Roman" pitchFamily="18" charset="0"/>
                <a:cs typeface="Times New Roman" pitchFamily="18" charset="0"/>
              </a:rPr>
              <a:t>, a middle layer consisting primarily of smooth muscle.</a:t>
            </a:r>
          </a:p>
          <a:p>
            <a:pPr>
              <a:buFont typeface="Wingdings" pitchFamily="2" charset="2"/>
              <a:buChar char="Ø"/>
            </a:pPr>
            <a:r>
              <a:rPr lang="en-US" b="1" dirty="0" smtClean="0">
                <a:latin typeface="Times New Roman" pitchFamily="18" charset="0"/>
                <a:cs typeface="Times New Roman" pitchFamily="18" charset="0"/>
              </a:rPr>
              <a:t>Tunica adventitia</a:t>
            </a:r>
            <a:r>
              <a:rPr lang="en-US" dirty="0" smtClean="0">
                <a:latin typeface="Times New Roman" pitchFamily="18" charset="0"/>
                <a:cs typeface="Times New Roman" pitchFamily="18" charset="0"/>
              </a:rPr>
              <a:t>, an outer connective tissue layer or sheath.</a:t>
            </a:r>
            <a:endParaRPr lang="en-US" dirty="0">
              <a:latin typeface="Times New Roman" pitchFamily="18" charset="0"/>
              <a:cs typeface="Times New Roman" pitchFamily="18" charset="0"/>
            </a:endParaRPr>
          </a:p>
        </p:txBody>
      </p:sp>
      <p:sp>
        <p:nvSpPr>
          <p:cNvPr id="3" name="Footer Placeholder 2"/>
          <p:cNvSpPr>
            <a:spLocks noGrp="1"/>
          </p:cNvSpPr>
          <p:nvPr>
            <p:ph type="ftr" sz="quarter" idx="11"/>
          </p:nvPr>
        </p:nvSpPr>
        <p:spPr/>
        <p:txBody>
          <a:bodyPr/>
          <a:lstStyle/>
          <a:p>
            <a:r>
              <a:rPr lang="en-US" smtClean="0"/>
              <a:t>Core Knowledge</a:t>
            </a:r>
            <a:endParaRPr lang="en-US"/>
          </a:p>
        </p:txBody>
      </p:sp>
      <p:sp>
        <p:nvSpPr>
          <p:cNvPr id="6" name="Slide Number Placeholder 5"/>
          <p:cNvSpPr>
            <a:spLocks noGrp="1"/>
          </p:cNvSpPr>
          <p:nvPr>
            <p:ph type="sldNum" sz="quarter" idx="12"/>
          </p:nvPr>
        </p:nvSpPr>
        <p:spPr/>
        <p:txBody>
          <a:bodyPr/>
          <a:lstStyle/>
          <a:p>
            <a:r>
              <a:rPr lang="en-US" dirty="0" smtClean="0"/>
              <a:t>24</a:t>
            </a:r>
            <a:endParaRPr lang="en-US" dirty="0"/>
          </a:p>
        </p:txBody>
      </p:sp>
    </p:spTree>
    <p:extLst>
      <p:ext uri="{BB962C8B-B14F-4D97-AF65-F5344CB8AC3E}">
        <p14:creationId xmlns:p14="http://schemas.microsoft.com/office/powerpoint/2010/main" val="141142031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 3"/>
          <p:cNvGraphicFramePr/>
          <p:nvPr>
            <p:extLst/>
          </p:nvPr>
        </p:nvGraphicFramePr>
        <p:xfrm>
          <a:off x="2881792" y="1905000"/>
          <a:ext cx="2731769" cy="399288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Title 4"/>
          <p:cNvSpPr>
            <a:spLocks noGrp="1"/>
          </p:cNvSpPr>
          <p:nvPr>
            <p:ph type="title"/>
          </p:nvPr>
        </p:nvSpPr>
        <p:spPr/>
        <p:txBody>
          <a:bodyPr>
            <a:normAutofit/>
          </a:bodyPr>
          <a:lstStyle/>
          <a:p>
            <a:pPr algn="l"/>
            <a:r>
              <a:rPr lang="en-US" b="1" dirty="0">
                <a:solidFill>
                  <a:schemeClr val="tx1"/>
                </a:solidFill>
                <a:effectLst>
                  <a:outerShdw blurRad="38100" dist="38100" dir="2700000" algn="tl">
                    <a:srgbClr val="000000">
                      <a:alpha val="43137"/>
                    </a:srgbClr>
                  </a:outerShdw>
                </a:effectLst>
                <a:latin typeface="Times New Roman" pitchFamily="18" charset="0"/>
                <a:cs typeface="Times New Roman" pitchFamily="18" charset="0"/>
              </a:rPr>
              <a:t>         Mission- Vision- Values</a:t>
            </a:r>
          </a:p>
        </p:txBody>
      </p:sp>
      <p:sp>
        <p:nvSpPr>
          <p:cNvPr id="13" name="Content Placeholder 12"/>
          <p:cNvSpPr>
            <a:spLocks noGrp="1"/>
          </p:cNvSpPr>
          <p:nvPr>
            <p:ph sz="half" idx="2"/>
          </p:nvPr>
        </p:nvSpPr>
        <p:spPr>
          <a:xfrm>
            <a:off x="6150772" y="1676404"/>
            <a:ext cx="3031331" cy="4449763"/>
          </a:xfrm>
        </p:spPr>
        <p:txBody>
          <a:bodyPr>
            <a:normAutofit lnSpcReduction="10000"/>
          </a:bodyPr>
          <a:lstStyle/>
          <a:p>
            <a:pPr lvl="0"/>
            <a:r>
              <a:rPr lang="en-US" dirty="0">
                <a:latin typeface="Times New Roman" pitchFamily="18" charset="0"/>
                <a:cs typeface="Times New Roman" pitchFamily="18" charset="0"/>
              </a:rPr>
              <a:t>To impart evidence based research oriented medical education</a:t>
            </a:r>
          </a:p>
          <a:p>
            <a:pPr lvl="0"/>
            <a:r>
              <a:rPr lang="en-US" dirty="0">
                <a:latin typeface="Times New Roman" pitchFamily="18" charset="0"/>
                <a:cs typeface="Times New Roman" pitchFamily="18" charset="0"/>
              </a:rPr>
              <a:t>To provide best possible patient care</a:t>
            </a:r>
          </a:p>
          <a:p>
            <a:pPr lvl="0"/>
            <a:r>
              <a:rPr lang="en-US" dirty="0">
                <a:latin typeface="Times New Roman" pitchFamily="18" charset="0"/>
                <a:cs typeface="Times New Roman" pitchFamily="18" charset="0"/>
              </a:rPr>
              <a:t>To inculcate the values of mutual respect and ethical practice of medicine</a:t>
            </a:r>
          </a:p>
          <a:p>
            <a:endParaRPr lang="en-US" dirty="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3600" b="1" u="sng" dirty="0">
                <a:latin typeface="Times New Roman" pitchFamily="18" charset="0"/>
                <a:cs typeface="Times New Roman" pitchFamily="18" charset="0"/>
              </a:rPr>
              <a:t>Lymphatic System</a:t>
            </a:r>
          </a:p>
        </p:txBody>
      </p:sp>
      <p:sp>
        <p:nvSpPr>
          <p:cNvPr id="4" name="Content Placeholder 3"/>
          <p:cNvSpPr>
            <a:spLocks noGrp="1"/>
          </p:cNvSpPr>
          <p:nvPr>
            <p:ph sz="half" idx="1"/>
          </p:nvPr>
        </p:nvSpPr>
        <p:spPr/>
        <p:txBody>
          <a:bodyPr/>
          <a:lstStyle/>
          <a:p>
            <a:pPr>
              <a:buFont typeface="Wingdings" pitchFamily="2" charset="2"/>
              <a:buChar char="Ø"/>
            </a:pPr>
            <a:endParaRPr lang="en-US" dirty="0" smtClean="0">
              <a:latin typeface="Times New Roman" pitchFamily="18" charset="0"/>
              <a:cs typeface="Times New Roman" pitchFamily="18" charset="0"/>
            </a:endParaRPr>
          </a:p>
          <a:p>
            <a:pPr>
              <a:buFont typeface="Wingdings" pitchFamily="2" charset="2"/>
              <a:buChar char="Ø"/>
            </a:pPr>
            <a:r>
              <a:rPr lang="en-US" dirty="0" smtClean="0">
                <a:latin typeface="Times New Roman" pitchFamily="18" charset="0"/>
                <a:cs typeface="Times New Roman" pitchFamily="18" charset="0"/>
              </a:rPr>
              <a:t>It helps in drainage of surplus </a:t>
            </a:r>
          </a:p>
          <a:p>
            <a:pPr>
              <a:buNone/>
            </a:pPr>
            <a:r>
              <a:rPr lang="en-US" dirty="0" smtClean="0">
                <a:latin typeface="Times New Roman" pitchFamily="18" charset="0"/>
                <a:cs typeface="Times New Roman" pitchFamily="18" charset="0"/>
              </a:rPr>
              <a:t>tissue fluid and leaked plasma </a:t>
            </a:r>
          </a:p>
          <a:p>
            <a:pPr>
              <a:buNone/>
            </a:pPr>
            <a:r>
              <a:rPr lang="en-US" dirty="0" smtClean="0">
                <a:latin typeface="Times New Roman" pitchFamily="18" charset="0"/>
                <a:cs typeface="Times New Roman" pitchFamily="18" charset="0"/>
              </a:rPr>
              <a:t>proteins to the bloodstream, as </a:t>
            </a:r>
          </a:p>
          <a:p>
            <a:pPr>
              <a:buNone/>
            </a:pPr>
            <a:r>
              <a:rPr lang="en-US" dirty="0" smtClean="0">
                <a:latin typeface="Times New Roman" pitchFamily="18" charset="0"/>
                <a:cs typeface="Times New Roman" pitchFamily="18" charset="0"/>
              </a:rPr>
              <a:t>well as for the removal of debris </a:t>
            </a:r>
          </a:p>
          <a:p>
            <a:pPr>
              <a:buNone/>
            </a:pPr>
            <a:r>
              <a:rPr lang="en-US" dirty="0" smtClean="0">
                <a:latin typeface="Times New Roman" pitchFamily="18" charset="0"/>
                <a:cs typeface="Times New Roman" pitchFamily="18" charset="0"/>
              </a:rPr>
              <a:t>from cellular decomposition and </a:t>
            </a:r>
          </a:p>
          <a:p>
            <a:pPr>
              <a:buNone/>
            </a:pPr>
            <a:r>
              <a:rPr lang="en-US" dirty="0" smtClean="0">
                <a:latin typeface="Times New Roman" pitchFamily="18" charset="0"/>
                <a:cs typeface="Times New Roman" pitchFamily="18" charset="0"/>
              </a:rPr>
              <a:t>infection</a:t>
            </a:r>
            <a:endParaRPr lang="en-US" dirty="0">
              <a:latin typeface="Times New Roman" pitchFamily="18" charset="0"/>
              <a:cs typeface="Times New Roman" pitchFamily="18" charset="0"/>
            </a:endParaRPr>
          </a:p>
        </p:txBody>
      </p:sp>
      <p:pic>
        <p:nvPicPr>
          <p:cNvPr id="6" name="Content Placeholder 5" descr="14.jpg"/>
          <p:cNvPicPr>
            <a:picLocks noGrp="1" noChangeAspect="1"/>
          </p:cNvPicPr>
          <p:nvPr>
            <p:ph sz="half" idx="2"/>
          </p:nvPr>
        </p:nvPicPr>
        <p:blipFill>
          <a:blip r:embed="rId3"/>
          <a:stretch>
            <a:fillRect/>
          </a:stretch>
        </p:blipFill>
        <p:spPr>
          <a:xfrm>
            <a:off x="6246054" y="1392702"/>
            <a:ext cx="5542671" cy="5465297"/>
          </a:xfrm>
        </p:spPr>
      </p:pic>
      <p:sp>
        <p:nvSpPr>
          <p:cNvPr id="3" name="Footer Placeholder 2"/>
          <p:cNvSpPr>
            <a:spLocks noGrp="1"/>
          </p:cNvSpPr>
          <p:nvPr>
            <p:ph type="ftr" sz="quarter" idx="11"/>
          </p:nvPr>
        </p:nvSpPr>
        <p:spPr/>
        <p:txBody>
          <a:bodyPr/>
          <a:lstStyle/>
          <a:p>
            <a:r>
              <a:rPr lang="en-US" smtClean="0"/>
              <a:t>Core Knowledge</a:t>
            </a:r>
            <a:endParaRPr lang="en-US"/>
          </a:p>
        </p:txBody>
      </p:sp>
      <p:sp>
        <p:nvSpPr>
          <p:cNvPr id="5" name="Slide Number Placeholder 4"/>
          <p:cNvSpPr>
            <a:spLocks noGrp="1"/>
          </p:cNvSpPr>
          <p:nvPr>
            <p:ph type="sldNum" sz="quarter" idx="12"/>
          </p:nvPr>
        </p:nvSpPr>
        <p:spPr/>
        <p:txBody>
          <a:bodyPr/>
          <a:lstStyle/>
          <a:p>
            <a:r>
              <a:rPr lang="en-US" dirty="0" smtClean="0"/>
              <a:t>25</a:t>
            </a:r>
            <a:endParaRPr lang="en-US" dirty="0"/>
          </a:p>
        </p:txBody>
      </p:sp>
    </p:spTree>
    <p:extLst>
      <p:ext uri="{BB962C8B-B14F-4D97-AF65-F5344CB8AC3E}">
        <p14:creationId xmlns:p14="http://schemas.microsoft.com/office/powerpoint/2010/main" val="3007922893"/>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60231" y="674615"/>
            <a:ext cx="10515600" cy="1325563"/>
          </a:xfrm>
        </p:spPr>
        <p:txBody>
          <a:bodyPr>
            <a:normAutofit/>
          </a:bodyPr>
          <a:lstStyle/>
          <a:p>
            <a:r>
              <a:rPr lang="en-US" sz="2800" dirty="0">
                <a:latin typeface="Times New Roman" pitchFamily="18" charset="0"/>
                <a:cs typeface="Times New Roman" pitchFamily="18" charset="0"/>
              </a:rPr>
              <a:t>0rigin of lymph vessels form lymph capillaries present in the tissue spaces and </a:t>
            </a:r>
            <a:r>
              <a:rPr lang="en-US" sz="2800" dirty="0" smtClean="0">
                <a:latin typeface="Times New Roman" pitchFamily="18" charset="0"/>
                <a:cs typeface="Times New Roman" pitchFamily="18" charset="0"/>
              </a:rPr>
              <a:t>drain into </a:t>
            </a:r>
            <a:r>
              <a:rPr lang="en-US" sz="2800" dirty="0">
                <a:latin typeface="Times New Roman" pitchFamily="18" charset="0"/>
                <a:cs typeface="Times New Roman" pitchFamily="18" charset="0"/>
              </a:rPr>
              <a:t>lymph nodes. Lymph trunk opens into the </a:t>
            </a:r>
            <a:r>
              <a:rPr lang="en-US" sz="2800" dirty="0" smtClean="0">
                <a:latin typeface="Times New Roman" pitchFamily="18" charset="0"/>
                <a:cs typeface="Times New Roman" pitchFamily="18" charset="0"/>
              </a:rPr>
              <a:t>vein.</a:t>
            </a:r>
            <a:endParaRPr lang="en-US" sz="2800" dirty="0">
              <a:latin typeface="Times New Roman" pitchFamily="18" charset="0"/>
              <a:cs typeface="Times New Roman" pitchFamily="18" charset="0"/>
            </a:endParaRPr>
          </a:p>
        </p:txBody>
      </p:sp>
      <p:pic>
        <p:nvPicPr>
          <p:cNvPr id="4" name="Content Placeholder 3"/>
          <p:cNvPicPr>
            <a:picLocks noGrp="1" noChangeAspect="1"/>
          </p:cNvPicPr>
          <p:nvPr>
            <p:ph idx="1"/>
          </p:nvPr>
        </p:nvPicPr>
        <p:blipFill>
          <a:blip r:embed="rId2"/>
          <a:stretch>
            <a:fillRect/>
          </a:stretch>
        </p:blipFill>
        <p:spPr>
          <a:xfrm>
            <a:off x="346842" y="2000178"/>
            <a:ext cx="11519338" cy="4116142"/>
          </a:xfrm>
          <a:prstGeom prst="rect">
            <a:avLst/>
          </a:prstGeom>
        </p:spPr>
      </p:pic>
      <p:sp>
        <p:nvSpPr>
          <p:cNvPr id="3" name="Footer Placeholder 2"/>
          <p:cNvSpPr>
            <a:spLocks noGrp="1"/>
          </p:cNvSpPr>
          <p:nvPr>
            <p:ph type="ftr" sz="quarter" idx="11"/>
          </p:nvPr>
        </p:nvSpPr>
        <p:spPr/>
        <p:txBody>
          <a:bodyPr/>
          <a:lstStyle/>
          <a:p>
            <a:r>
              <a:rPr lang="en-US" smtClean="0"/>
              <a:t>Core Knowledge</a:t>
            </a:r>
            <a:endParaRPr lang="en-US"/>
          </a:p>
        </p:txBody>
      </p:sp>
      <p:sp>
        <p:nvSpPr>
          <p:cNvPr id="5" name="Slide Number Placeholder 4"/>
          <p:cNvSpPr>
            <a:spLocks noGrp="1"/>
          </p:cNvSpPr>
          <p:nvPr>
            <p:ph type="sldNum" sz="quarter" idx="12"/>
          </p:nvPr>
        </p:nvSpPr>
        <p:spPr/>
        <p:txBody>
          <a:bodyPr/>
          <a:lstStyle/>
          <a:p>
            <a:r>
              <a:rPr lang="en-US" dirty="0" smtClean="0"/>
              <a:t>26</a:t>
            </a:r>
            <a:endParaRPr lang="en-US" dirty="0"/>
          </a:p>
        </p:txBody>
      </p:sp>
    </p:spTree>
    <p:extLst>
      <p:ext uri="{BB962C8B-B14F-4D97-AF65-F5344CB8AC3E}">
        <p14:creationId xmlns:p14="http://schemas.microsoft.com/office/powerpoint/2010/main" val="2652283001"/>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15.jpg"/>
          <p:cNvPicPr>
            <a:picLocks noGrp="1" noChangeAspect="1"/>
          </p:cNvPicPr>
          <p:nvPr>
            <p:ph idx="1"/>
          </p:nvPr>
        </p:nvPicPr>
        <p:blipFill>
          <a:blip r:embed="rId2"/>
          <a:stretch>
            <a:fillRect/>
          </a:stretch>
        </p:blipFill>
        <p:spPr>
          <a:xfrm>
            <a:off x="2672861" y="0"/>
            <a:ext cx="6443003" cy="6858000"/>
          </a:xfrm>
        </p:spPr>
      </p:pic>
      <p:sp>
        <p:nvSpPr>
          <p:cNvPr id="2" name="Footer Placeholder 1"/>
          <p:cNvSpPr>
            <a:spLocks noGrp="1"/>
          </p:cNvSpPr>
          <p:nvPr>
            <p:ph type="ftr" sz="quarter" idx="11"/>
          </p:nvPr>
        </p:nvSpPr>
        <p:spPr/>
        <p:txBody>
          <a:bodyPr/>
          <a:lstStyle/>
          <a:p>
            <a:r>
              <a:rPr lang="en-US" smtClean="0"/>
              <a:t>Core Knowledge</a:t>
            </a:r>
            <a:endParaRPr lang="en-US"/>
          </a:p>
        </p:txBody>
      </p:sp>
      <p:sp>
        <p:nvSpPr>
          <p:cNvPr id="3" name="Slide Number Placeholder 2"/>
          <p:cNvSpPr>
            <a:spLocks noGrp="1"/>
          </p:cNvSpPr>
          <p:nvPr>
            <p:ph type="sldNum" sz="quarter" idx="12"/>
          </p:nvPr>
        </p:nvSpPr>
        <p:spPr/>
        <p:txBody>
          <a:bodyPr/>
          <a:lstStyle/>
          <a:p>
            <a:r>
              <a:rPr lang="en-US" dirty="0" smtClean="0"/>
              <a:t>27</a:t>
            </a:r>
            <a:endParaRPr lang="en-US" dirty="0"/>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838200" y="291553"/>
            <a:ext cx="10515600" cy="1325563"/>
          </a:xfrm>
        </p:spPr>
        <p:txBody>
          <a:bodyPr>
            <a:normAutofit/>
          </a:bodyPr>
          <a:lstStyle/>
          <a:p>
            <a:pPr algn="ctr"/>
            <a:r>
              <a:rPr lang="en-US" sz="3600" b="1" u="sng" dirty="0" smtClean="0">
                <a:latin typeface="Times New Roman" pitchFamily="18" charset="0"/>
                <a:cs typeface="Times New Roman" pitchFamily="18" charset="0"/>
              </a:rPr>
              <a:t>Nervous System</a:t>
            </a:r>
            <a:endParaRPr lang="en-US" sz="3600" b="1" u="sng" dirty="0">
              <a:latin typeface="Times New Roman" pitchFamily="18" charset="0"/>
              <a:cs typeface="Times New Roman" pitchFamily="18" charset="0"/>
            </a:endParaRPr>
          </a:p>
        </p:txBody>
      </p:sp>
      <p:sp>
        <p:nvSpPr>
          <p:cNvPr id="5" name="Content Placeholder 4"/>
          <p:cNvSpPr>
            <a:spLocks noGrp="1"/>
          </p:cNvSpPr>
          <p:nvPr>
            <p:ph idx="1"/>
          </p:nvPr>
        </p:nvSpPr>
        <p:spPr>
          <a:xfrm>
            <a:off x="838200" y="1972769"/>
            <a:ext cx="10515600" cy="4351338"/>
          </a:xfrm>
        </p:spPr>
        <p:txBody>
          <a:bodyPr/>
          <a:lstStyle/>
          <a:p>
            <a:pPr>
              <a:buFont typeface="Wingdings" pitchFamily="2" charset="2"/>
              <a:buChar char="Ø"/>
            </a:pPr>
            <a:r>
              <a:rPr lang="en-US" b="1" dirty="0" smtClean="0">
                <a:latin typeface="Times New Roman" pitchFamily="18" charset="0"/>
                <a:cs typeface="Times New Roman" pitchFamily="18" charset="0"/>
              </a:rPr>
              <a:t>Structurally</a:t>
            </a:r>
            <a:r>
              <a:rPr lang="en-US" dirty="0" smtClean="0">
                <a:latin typeface="Times New Roman" pitchFamily="18" charset="0"/>
                <a:cs typeface="Times New Roman" pitchFamily="18" charset="0"/>
              </a:rPr>
              <a:t> into the central nervous system </a:t>
            </a:r>
            <a:r>
              <a:rPr lang="en-US" b="1" dirty="0" smtClean="0">
                <a:latin typeface="Times New Roman" pitchFamily="18" charset="0"/>
                <a:cs typeface="Times New Roman" pitchFamily="18" charset="0"/>
              </a:rPr>
              <a:t>(CNS), </a:t>
            </a:r>
            <a:r>
              <a:rPr lang="en-US" dirty="0" smtClean="0">
                <a:latin typeface="Times New Roman" pitchFamily="18" charset="0"/>
                <a:cs typeface="Times New Roman" pitchFamily="18" charset="0"/>
              </a:rPr>
              <a:t>consisting of the </a:t>
            </a:r>
          </a:p>
          <a:p>
            <a:pPr>
              <a:buNone/>
            </a:pPr>
            <a:r>
              <a:rPr lang="en-US" dirty="0" smtClean="0">
                <a:latin typeface="Times New Roman" pitchFamily="18" charset="0"/>
                <a:cs typeface="Times New Roman" pitchFamily="18" charset="0"/>
              </a:rPr>
              <a:t>Brain and spinal cord, and the peripheral nervous system </a:t>
            </a:r>
            <a:r>
              <a:rPr lang="en-US" b="1" dirty="0" smtClean="0">
                <a:latin typeface="Times New Roman" pitchFamily="18" charset="0"/>
                <a:cs typeface="Times New Roman" pitchFamily="18" charset="0"/>
              </a:rPr>
              <a:t>(PNS), </a:t>
            </a:r>
            <a:r>
              <a:rPr lang="en-US" dirty="0" smtClean="0">
                <a:latin typeface="Times New Roman" pitchFamily="18" charset="0"/>
                <a:cs typeface="Times New Roman" pitchFamily="18" charset="0"/>
              </a:rPr>
              <a:t>the </a:t>
            </a:r>
          </a:p>
          <a:p>
            <a:pPr>
              <a:buNone/>
            </a:pPr>
            <a:r>
              <a:rPr lang="en-US" dirty="0" smtClean="0">
                <a:latin typeface="Times New Roman" pitchFamily="18" charset="0"/>
                <a:cs typeface="Times New Roman" pitchFamily="18" charset="0"/>
              </a:rPr>
              <a:t>remainder of the nervous system outside of the CNS.</a:t>
            </a:r>
          </a:p>
          <a:p>
            <a:pPr>
              <a:buNone/>
            </a:pPr>
            <a:endParaRPr lang="en-US" dirty="0" smtClean="0">
              <a:latin typeface="Times New Roman" pitchFamily="18" charset="0"/>
              <a:cs typeface="Times New Roman" pitchFamily="18" charset="0"/>
            </a:endParaRPr>
          </a:p>
          <a:p>
            <a:pPr>
              <a:buNone/>
            </a:pPr>
            <a:endParaRPr lang="en-US" dirty="0" smtClean="0">
              <a:latin typeface="Times New Roman" pitchFamily="18" charset="0"/>
              <a:cs typeface="Times New Roman" pitchFamily="18" charset="0"/>
            </a:endParaRPr>
          </a:p>
          <a:p>
            <a:pPr>
              <a:buFont typeface="Wingdings" pitchFamily="2" charset="2"/>
              <a:buChar char="Ø"/>
            </a:pPr>
            <a:r>
              <a:rPr lang="en-US" b="1" dirty="0" smtClean="0">
                <a:latin typeface="Times New Roman" pitchFamily="18" charset="0"/>
                <a:cs typeface="Times New Roman" pitchFamily="18" charset="0"/>
              </a:rPr>
              <a:t>Functionally</a:t>
            </a:r>
            <a:r>
              <a:rPr lang="en-US" dirty="0" smtClean="0">
                <a:latin typeface="Times New Roman" pitchFamily="18" charset="0"/>
                <a:cs typeface="Times New Roman" pitchFamily="18" charset="0"/>
              </a:rPr>
              <a:t> into the somatic nervous system </a:t>
            </a:r>
            <a:r>
              <a:rPr lang="en-US" b="1" dirty="0" smtClean="0">
                <a:latin typeface="Times New Roman" pitchFamily="18" charset="0"/>
                <a:cs typeface="Times New Roman" pitchFamily="18" charset="0"/>
              </a:rPr>
              <a:t>(SNS) </a:t>
            </a:r>
            <a:r>
              <a:rPr lang="en-US" dirty="0" smtClean="0">
                <a:latin typeface="Times New Roman" pitchFamily="18" charset="0"/>
                <a:cs typeface="Times New Roman" pitchFamily="18" charset="0"/>
              </a:rPr>
              <a:t>and the autonomic nervous system </a:t>
            </a:r>
            <a:r>
              <a:rPr lang="en-US" b="1" dirty="0" smtClean="0">
                <a:latin typeface="Times New Roman" pitchFamily="18" charset="0"/>
                <a:cs typeface="Times New Roman" pitchFamily="18" charset="0"/>
              </a:rPr>
              <a:t>(ANS).</a:t>
            </a:r>
            <a:endParaRPr lang="en-US" b="1" dirty="0">
              <a:latin typeface="Times New Roman" pitchFamily="18" charset="0"/>
              <a:cs typeface="Times New Roman" pitchFamily="18" charset="0"/>
            </a:endParaRPr>
          </a:p>
        </p:txBody>
      </p:sp>
      <p:sp>
        <p:nvSpPr>
          <p:cNvPr id="2" name="Footer Placeholder 1"/>
          <p:cNvSpPr>
            <a:spLocks noGrp="1"/>
          </p:cNvSpPr>
          <p:nvPr>
            <p:ph type="ftr" sz="quarter" idx="11"/>
          </p:nvPr>
        </p:nvSpPr>
        <p:spPr/>
        <p:txBody>
          <a:bodyPr/>
          <a:lstStyle/>
          <a:p>
            <a:r>
              <a:rPr lang="en-US" smtClean="0"/>
              <a:t>Core Knowledge</a:t>
            </a:r>
            <a:endParaRPr lang="en-US"/>
          </a:p>
        </p:txBody>
      </p:sp>
      <p:sp>
        <p:nvSpPr>
          <p:cNvPr id="3" name="Slide Number Placeholder 2"/>
          <p:cNvSpPr>
            <a:spLocks noGrp="1"/>
          </p:cNvSpPr>
          <p:nvPr>
            <p:ph type="sldNum" sz="quarter" idx="12"/>
          </p:nvPr>
        </p:nvSpPr>
        <p:spPr/>
        <p:txBody>
          <a:bodyPr/>
          <a:lstStyle/>
          <a:p>
            <a:r>
              <a:rPr lang="en-US" dirty="0" smtClean="0"/>
              <a:t>28</a:t>
            </a:r>
            <a:endParaRPr lang="en-US" dirty="0"/>
          </a:p>
        </p:txBody>
      </p:sp>
      <p:sp>
        <p:nvSpPr>
          <p:cNvPr id="6" name="Rectangle 5"/>
          <p:cNvSpPr/>
          <p:nvPr/>
        </p:nvSpPr>
        <p:spPr>
          <a:xfrm>
            <a:off x="1090639" y="1366346"/>
            <a:ext cx="2609002" cy="584775"/>
          </a:xfrm>
          <a:prstGeom prst="rect">
            <a:avLst/>
          </a:prstGeom>
        </p:spPr>
        <p:txBody>
          <a:bodyPr wrap="square">
            <a:spAutoFit/>
          </a:bodyPr>
          <a:lstStyle/>
          <a:p>
            <a:r>
              <a:rPr lang="en-US" sz="3200" b="1" u="sng" dirty="0">
                <a:latin typeface="Times New Roman" pitchFamily="18" charset="0"/>
                <a:cs typeface="Times New Roman" pitchFamily="18" charset="0"/>
              </a:rPr>
              <a:t>Classification</a:t>
            </a:r>
            <a:endParaRPr lang="en-US" dirty="0"/>
          </a:p>
        </p:txBody>
      </p:sp>
    </p:spTree>
    <p:extLst>
      <p:ext uri="{BB962C8B-B14F-4D97-AF65-F5344CB8AC3E}">
        <p14:creationId xmlns:p14="http://schemas.microsoft.com/office/powerpoint/2010/main" val="140119664"/>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3600" b="1" u="sng" dirty="0">
                <a:latin typeface="Times New Roman" pitchFamily="18" charset="0"/>
                <a:cs typeface="Times New Roman" pitchFamily="18" charset="0"/>
              </a:rPr>
              <a:t>Typical Spinal Nerve</a:t>
            </a:r>
          </a:p>
        </p:txBody>
      </p:sp>
      <p:sp>
        <p:nvSpPr>
          <p:cNvPr id="3" name="Content Placeholder 2"/>
          <p:cNvSpPr>
            <a:spLocks noGrp="1"/>
          </p:cNvSpPr>
          <p:nvPr>
            <p:ph sz="half" idx="1"/>
          </p:nvPr>
        </p:nvSpPr>
        <p:spPr/>
        <p:txBody>
          <a:bodyPr>
            <a:normAutofit/>
          </a:bodyPr>
          <a:lstStyle/>
          <a:p>
            <a:pPr lvl="1">
              <a:buFont typeface="Wingdings" pitchFamily="2" charset="2"/>
              <a:buChar char="Ø"/>
            </a:pPr>
            <a:endParaRPr lang="en-US" dirty="0" smtClean="0">
              <a:latin typeface="Times New Roman" pitchFamily="18" charset="0"/>
              <a:cs typeface="Times New Roman" pitchFamily="18" charset="0"/>
            </a:endParaRPr>
          </a:p>
          <a:p>
            <a:pPr lvl="1">
              <a:buFont typeface="Wingdings" pitchFamily="2" charset="2"/>
              <a:buChar char="Ø"/>
            </a:pPr>
            <a:r>
              <a:rPr lang="en-US" dirty="0" smtClean="0">
                <a:latin typeface="Times New Roman" pitchFamily="18" charset="0"/>
                <a:cs typeface="Times New Roman" pitchFamily="18" charset="0"/>
              </a:rPr>
              <a:t>A </a:t>
            </a:r>
            <a:r>
              <a:rPr lang="en-US" dirty="0">
                <a:latin typeface="Times New Roman" pitchFamily="18" charset="0"/>
                <a:cs typeface="Times New Roman" pitchFamily="18" charset="0"/>
              </a:rPr>
              <a:t>typical spinal nerve arises from </a:t>
            </a:r>
            <a:endParaRPr lang="en-US" dirty="0" smtClean="0">
              <a:latin typeface="Times New Roman" pitchFamily="18" charset="0"/>
              <a:cs typeface="Times New Roman" pitchFamily="18" charset="0"/>
            </a:endParaRPr>
          </a:p>
          <a:p>
            <a:pPr lvl="1">
              <a:buNone/>
            </a:pPr>
            <a:r>
              <a:rPr lang="en-US" dirty="0" smtClean="0">
                <a:latin typeface="Times New Roman" pitchFamily="18" charset="0"/>
                <a:cs typeface="Times New Roman" pitchFamily="18" charset="0"/>
              </a:rPr>
              <a:t>the </a:t>
            </a:r>
            <a:r>
              <a:rPr lang="en-US" dirty="0">
                <a:latin typeface="Times New Roman" pitchFamily="18" charset="0"/>
                <a:cs typeface="Times New Roman" pitchFamily="18" charset="0"/>
              </a:rPr>
              <a:t>spinal cord by </a:t>
            </a:r>
            <a:r>
              <a:rPr lang="en-US" dirty="0" smtClean="0">
                <a:latin typeface="Times New Roman" pitchFamily="18" charset="0"/>
                <a:cs typeface="Times New Roman" pitchFamily="18" charset="0"/>
              </a:rPr>
              <a:t>two roots</a:t>
            </a:r>
            <a:r>
              <a:rPr lang="en-US" dirty="0">
                <a:latin typeface="Times New Roman" pitchFamily="18" charset="0"/>
                <a:cs typeface="Times New Roman" pitchFamily="18" charset="0"/>
              </a:rPr>
              <a:t>:            </a:t>
            </a:r>
          </a:p>
          <a:p>
            <a:pPr lvl="1"/>
            <a:r>
              <a:rPr lang="en-US" dirty="0">
                <a:latin typeface="Times New Roman" pitchFamily="18" charset="0"/>
                <a:cs typeface="Times New Roman" pitchFamily="18" charset="0"/>
              </a:rPr>
              <a:t>The </a:t>
            </a:r>
            <a:r>
              <a:rPr lang="en-US" b="1" dirty="0">
                <a:latin typeface="Times New Roman" pitchFamily="18" charset="0"/>
                <a:cs typeface="Times New Roman" pitchFamily="18" charset="0"/>
              </a:rPr>
              <a:t>anterior root </a:t>
            </a:r>
            <a:r>
              <a:rPr lang="en-US" dirty="0">
                <a:latin typeface="Times New Roman" pitchFamily="18" charset="0"/>
                <a:cs typeface="Times New Roman" pitchFamily="18" charset="0"/>
              </a:rPr>
              <a:t>is motor and arises from anterior horn </a:t>
            </a:r>
            <a:r>
              <a:rPr lang="en-US" dirty="0" smtClean="0">
                <a:latin typeface="Times New Roman" pitchFamily="18" charset="0"/>
                <a:cs typeface="Times New Roman" pitchFamily="18" charset="0"/>
              </a:rPr>
              <a:t>cells.</a:t>
            </a:r>
          </a:p>
          <a:p>
            <a:pPr lvl="1"/>
            <a:endParaRPr lang="en-US" dirty="0" smtClean="0">
              <a:latin typeface="Times New Roman" pitchFamily="18" charset="0"/>
              <a:cs typeface="Times New Roman" pitchFamily="18" charset="0"/>
            </a:endParaRPr>
          </a:p>
          <a:p>
            <a:pPr lvl="1"/>
            <a:r>
              <a:rPr lang="en-US" dirty="0" smtClean="0">
                <a:latin typeface="Times New Roman" pitchFamily="18" charset="0"/>
                <a:cs typeface="Times New Roman" pitchFamily="18" charset="0"/>
              </a:rPr>
              <a:t>The </a:t>
            </a:r>
            <a:r>
              <a:rPr lang="en-US" b="1" dirty="0">
                <a:latin typeface="Times New Roman" pitchFamily="18" charset="0"/>
                <a:cs typeface="Times New Roman" pitchFamily="18" charset="0"/>
              </a:rPr>
              <a:t>posterior root </a:t>
            </a:r>
            <a:r>
              <a:rPr lang="en-US" dirty="0">
                <a:latin typeface="Times New Roman" pitchFamily="18" charset="0"/>
                <a:cs typeface="Times New Roman" pitchFamily="18" charset="0"/>
              </a:rPr>
              <a:t>is sensory and possesses a knot-like swelling called </a:t>
            </a:r>
            <a:r>
              <a:rPr lang="en-US" i="1" dirty="0">
                <a:latin typeface="Times New Roman" pitchFamily="18" charset="0"/>
                <a:cs typeface="Times New Roman" pitchFamily="18" charset="0"/>
              </a:rPr>
              <a:t>posterior (dorsal) root ganglion </a:t>
            </a:r>
            <a:r>
              <a:rPr lang="en-US" dirty="0">
                <a:latin typeface="Times New Roman" pitchFamily="18" charset="0"/>
                <a:cs typeface="Times New Roman" pitchFamily="18" charset="0"/>
              </a:rPr>
              <a:t>consisting of nerve cell bodies </a:t>
            </a:r>
            <a:r>
              <a:rPr lang="en-US" dirty="0" err="1" smtClean="0">
                <a:latin typeface="Times New Roman" pitchFamily="18" charset="0"/>
                <a:cs typeface="Times New Roman" pitchFamily="18" charset="0"/>
              </a:rPr>
              <a:t>ofsensory</a:t>
            </a:r>
            <a:r>
              <a:rPr lang="en-US" dirty="0" smtClean="0">
                <a:latin typeface="Times New Roman" pitchFamily="18" charset="0"/>
                <a:cs typeface="Times New Roman" pitchFamily="18" charset="0"/>
              </a:rPr>
              <a:t> </a:t>
            </a:r>
            <a:r>
              <a:rPr lang="en-US" dirty="0">
                <a:latin typeface="Times New Roman" pitchFamily="18" charset="0"/>
                <a:cs typeface="Times New Roman" pitchFamily="18" charset="0"/>
              </a:rPr>
              <a:t>nerve fibers. </a:t>
            </a:r>
          </a:p>
          <a:p>
            <a:pPr marL="457200" lvl="1" indent="0">
              <a:buNone/>
            </a:pPr>
            <a:endParaRPr lang="en-US" dirty="0"/>
          </a:p>
        </p:txBody>
      </p:sp>
      <p:pic>
        <p:nvPicPr>
          <p:cNvPr id="5" name="Content Placeholder 4" descr="17.jpg"/>
          <p:cNvPicPr>
            <a:picLocks noGrp="1" noChangeAspect="1"/>
          </p:cNvPicPr>
          <p:nvPr>
            <p:ph sz="half" idx="2"/>
          </p:nvPr>
        </p:nvPicPr>
        <p:blipFill>
          <a:blip r:embed="rId2"/>
          <a:stretch>
            <a:fillRect/>
          </a:stretch>
        </p:blipFill>
        <p:spPr>
          <a:xfrm>
            <a:off x="6105378" y="1505244"/>
            <a:ext cx="5401994" cy="5352756"/>
          </a:xfrm>
        </p:spPr>
      </p:pic>
      <p:sp>
        <p:nvSpPr>
          <p:cNvPr id="4" name="Footer Placeholder 3"/>
          <p:cNvSpPr>
            <a:spLocks noGrp="1"/>
          </p:cNvSpPr>
          <p:nvPr>
            <p:ph type="ftr" sz="quarter" idx="11"/>
          </p:nvPr>
        </p:nvSpPr>
        <p:spPr/>
        <p:txBody>
          <a:bodyPr/>
          <a:lstStyle/>
          <a:p>
            <a:r>
              <a:rPr lang="en-US" smtClean="0"/>
              <a:t>Core Knowledge</a:t>
            </a:r>
            <a:endParaRPr lang="en-US"/>
          </a:p>
        </p:txBody>
      </p:sp>
      <p:sp>
        <p:nvSpPr>
          <p:cNvPr id="6" name="Slide Number Placeholder 5"/>
          <p:cNvSpPr>
            <a:spLocks noGrp="1"/>
          </p:cNvSpPr>
          <p:nvPr>
            <p:ph type="sldNum" sz="quarter" idx="12"/>
          </p:nvPr>
        </p:nvSpPr>
        <p:spPr/>
        <p:txBody>
          <a:bodyPr/>
          <a:lstStyle/>
          <a:p>
            <a:r>
              <a:rPr lang="en-US" dirty="0" smtClean="0"/>
              <a:t>29</a:t>
            </a:r>
            <a:endParaRPr lang="en-US" dirty="0"/>
          </a:p>
        </p:txBody>
      </p:sp>
    </p:spTree>
    <p:extLst>
      <p:ext uri="{BB962C8B-B14F-4D97-AF65-F5344CB8AC3E}">
        <p14:creationId xmlns:p14="http://schemas.microsoft.com/office/powerpoint/2010/main" val="4125605797"/>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pPr algn="ctr"/>
            <a:r>
              <a:rPr lang="en-US" sz="3600" b="1" u="sng" dirty="0" smtClean="0">
                <a:latin typeface="Times New Roman" pitchFamily="18" charset="0"/>
                <a:cs typeface="Times New Roman" pitchFamily="18" charset="0"/>
              </a:rPr>
              <a:t>Structure of Nerve</a:t>
            </a:r>
            <a:endParaRPr lang="en-US" sz="3600" b="1" u="sng" dirty="0">
              <a:latin typeface="Times New Roman" pitchFamily="18" charset="0"/>
              <a:cs typeface="Times New Roman" pitchFamily="18" charset="0"/>
            </a:endParaRPr>
          </a:p>
        </p:txBody>
      </p:sp>
      <p:sp>
        <p:nvSpPr>
          <p:cNvPr id="5" name="Content Placeholder 4"/>
          <p:cNvSpPr>
            <a:spLocks noGrp="1"/>
          </p:cNvSpPr>
          <p:nvPr>
            <p:ph sz="half" idx="1"/>
          </p:nvPr>
        </p:nvSpPr>
        <p:spPr/>
        <p:txBody>
          <a:bodyPr>
            <a:normAutofit fontScale="92500" lnSpcReduction="10000"/>
          </a:bodyPr>
          <a:lstStyle/>
          <a:p>
            <a:pPr marL="0" indent="0">
              <a:buNone/>
            </a:pPr>
            <a:r>
              <a:rPr lang="en-US" dirty="0">
                <a:latin typeface="Times New Roman" pitchFamily="18" charset="0"/>
                <a:cs typeface="Times New Roman" pitchFamily="18" charset="0"/>
              </a:rPr>
              <a:t>A nerve consists of:</a:t>
            </a:r>
          </a:p>
          <a:p>
            <a:pPr marL="0" indent="0">
              <a:buNone/>
            </a:pPr>
            <a:r>
              <a:rPr lang="en-US" dirty="0">
                <a:latin typeface="Times New Roman" pitchFamily="18" charset="0"/>
                <a:cs typeface="Times New Roman" pitchFamily="18" charset="0"/>
              </a:rPr>
              <a:t>• a bundle of nerve fibers outside the CNS (or a “bundle </a:t>
            </a:r>
            <a:r>
              <a:rPr lang="en-US" dirty="0" err="1" smtClean="0">
                <a:latin typeface="Times New Roman" pitchFamily="18" charset="0"/>
                <a:cs typeface="Times New Roman" pitchFamily="18" charset="0"/>
              </a:rPr>
              <a:t>ofbundled</a:t>
            </a:r>
            <a:r>
              <a:rPr lang="en-US" dirty="0" smtClean="0">
                <a:latin typeface="Times New Roman" pitchFamily="18" charset="0"/>
                <a:cs typeface="Times New Roman" pitchFamily="18" charset="0"/>
              </a:rPr>
              <a:t> </a:t>
            </a:r>
            <a:r>
              <a:rPr lang="en-US" dirty="0">
                <a:latin typeface="Times New Roman" pitchFamily="18" charset="0"/>
                <a:cs typeface="Times New Roman" pitchFamily="18" charset="0"/>
              </a:rPr>
              <a:t>fibers,” or </a:t>
            </a:r>
            <a:r>
              <a:rPr lang="en-US" i="1" dirty="0">
                <a:latin typeface="Times New Roman" pitchFamily="18" charset="0"/>
                <a:cs typeface="Times New Roman" pitchFamily="18" charset="0"/>
              </a:rPr>
              <a:t>fascicles, </a:t>
            </a:r>
            <a:r>
              <a:rPr lang="en-US" dirty="0">
                <a:latin typeface="Times New Roman" pitchFamily="18" charset="0"/>
                <a:cs typeface="Times New Roman" pitchFamily="18" charset="0"/>
              </a:rPr>
              <a:t>in the case of a larger nerve),</a:t>
            </a:r>
          </a:p>
          <a:p>
            <a:pPr marL="0" indent="0">
              <a:buNone/>
            </a:pPr>
            <a:r>
              <a:rPr lang="en-US" dirty="0">
                <a:latin typeface="Times New Roman" pitchFamily="18" charset="0"/>
                <a:cs typeface="Times New Roman" pitchFamily="18" charset="0"/>
              </a:rPr>
              <a:t>• the connective tissue coverings that surround and </a:t>
            </a:r>
            <a:r>
              <a:rPr lang="en-US" dirty="0" smtClean="0">
                <a:latin typeface="Times New Roman" pitchFamily="18" charset="0"/>
                <a:cs typeface="Times New Roman" pitchFamily="18" charset="0"/>
              </a:rPr>
              <a:t>bind the </a:t>
            </a:r>
            <a:r>
              <a:rPr lang="en-US" dirty="0">
                <a:latin typeface="Times New Roman" pitchFamily="18" charset="0"/>
                <a:cs typeface="Times New Roman" pitchFamily="18" charset="0"/>
              </a:rPr>
              <a:t>nerve fibers and fascicles together, and</a:t>
            </a:r>
          </a:p>
          <a:p>
            <a:pPr marL="0" indent="0">
              <a:buNone/>
            </a:pPr>
            <a:r>
              <a:rPr lang="en-US" dirty="0">
                <a:latin typeface="Times New Roman" pitchFamily="18" charset="0"/>
                <a:cs typeface="Times New Roman" pitchFamily="18" charset="0"/>
              </a:rPr>
              <a:t>• the blood vessels (</a:t>
            </a:r>
            <a:r>
              <a:rPr lang="en-US" i="1" dirty="0">
                <a:latin typeface="Times New Roman" pitchFamily="18" charset="0"/>
                <a:cs typeface="Times New Roman" pitchFamily="18" charset="0"/>
              </a:rPr>
              <a:t>vasa </a:t>
            </a:r>
            <a:r>
              <a:rPr lang="en-US" i="1" dirty="0" err="1">
                <a:latin typeface="Times New Roman" pitchFamily="18" charset="0"/>
                <a:cs typeface="Times New Roman" pitchFamily="18" charset="0"/>
              </a:rPr>
              <a:t>nervorum</a:t>
            </a:r>
            <a:r>
              <a:rPr lang="en-US" dirty="0">
                <a:latin typeface="Times New Roman" pitchFamily="18" charset="0"/>
                <a:cs typeface="Times New Roman" pitchFamily="18" charset="0"/>
              </a:rPr>
              <a:t>) that nourish the nerve fibers and their coverings</a:t>
            </a:r>
          </a:p>
        </p:txBody>
      </p:sp>
      <p:pic>
        <p:nvPicPr>
          <p:cNvPr id="7" name="Content Placeholder 6" descr="16.jpg"/>
          <p:cNvPicPr>
            <a:picLocks noGrp="1" noChangeAspect="1"/>
          </p:cNvPicPr>
          <p:nvPr>
            <p:ph sz="half" idx="2"/>
          </p:nvPr>
        </p:nvPicPr>
        <p:blipFill>
          <a:blip r:embed="rId2"/>
          <a:stretch>
            <a:fillRect/>
          </a:stretch>
        </p:blipFill>
        <p:spPr>
          <a:xfrm>
            <a:off x="5950633" y="1477108"/>
            <a:ext cx="5711483" cy="5162843"/>
          </a:xfrm>
        </p:spPr>
      </p:pic>
      <p:sp>
        <p:nvSpPr>
          <p:cNvPr id="2" name="Footer Placeholder 1"/>
          <p:cNvSpPr>
            <a:spLocks noGrp="1"/>
          </p:cNvSpPr>
          <p:nvPr>
            <p:ph type="ftr" sz="quarter" idx="11"/>
          </p:nvPr>
        </p:nvSpPr>
        <p:spPr/>
        <p:txBody>
          <a:bodyPr/>
          <a:lstStyle/>
          <a:p>
            <a:r>
              <a:rPr lang="en-US" smtClean="0"/>
              <a:t>Core Knowledge</a:t>
            </a:r>
            <a:endParaRPr lang="en-US"/>
          </a:p>
        </p:txBody>
      </p:sp>
      <p:sp>
        <p:nvSpPr>
          <p:cNvPr id="3" name="Slide Number Placeholder 2"/>
          <p:cNvSpPr>
            <a:spLocks noGrp="1"/>
          </p:cNvSpPr>
          <p:nvPr>
            <p:ph type="sldNum" sz="quarter" idx="12"/>
          </p:nvPr>
        </p:nvSpPr>
        <p:spPr/>
        <p:txBody>
          <a:bodyPr/>
          <a:lstStyle/>
          <a:p>
            <a:r>
              <a:rPr lang="en-US" dirty="0" smtClean="0"/>
              <a:t>30</a:t>
            </a:r>
            <a:endParaRPr lang="en-US" dirty="0"/>
          </a:p>
        </p:txBody>
      </p:sp>
    </p:spTree>
    <p:extLst>
      <p:ext uri="{BB962C8B-B14F-4D97-AF65-F5344CB8AC3E}">
        <p14:creationId xmlns:p14="http://schemas.microsoft.com/office/powerpoint/2010/main" val="140119664"/>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3600" b="1" u="sng" dirty="0">
                <a:latin typeface="Times New Roman" pitchFamily="18" charset="0"/>
                <a:cs typeface="Times New Roman" pitchFamily="18" charset="0"/>
              </a:rPr>
              <a:t>Distribution Of Spinal Nerve</a:t>
            </a:r>
          </a:p>
        </p:txBody>
      </p:sp>
      <p:pic>
        <p:nvPicPr>
          <p:cNvPr id="5" name="Content Placeholder 4"/>
          <p:cNvPicPr>
            <a:picLocks noGrp="1" noChangeAspect="1"/>
          </p:cNvPicPr>
          <p:nvPr>
            <p:ph idx="1"/>
          </p:nvPr>
        </p:nvPicPr>
        <p:blipFill>
          <a:blip r:embed="rId2"/>
          <a:stretch>
            <a:fillRect/>
          </a:stretch>
        </p:blipFill>
        <p:spPr>
          <a:xfrm>
            <a:off x="1087120" y="2092961"/>
            <a:ext cx="9245600" cy="4358640"/>
          </a:xfrm>
          <a:prstGeom prst="rect">
            <a:avLst/>
          </a:prstGeom>
        </p:spPr>
      </p:pic>
      <p:sp>
        <p:nvSpPr>
          <p:cNvPr id="3" name="Footer Placeholder 2"/>
          <p:cNvSpPr>
            <a:spLocks noGrp="1"/>
          </p:cNvSpPr>
          <p:nvPr>
            <p:ph type="ftr" sz="quarter" idx="11"/>
          </p:nvPr>
        </p:nvSpPr>
        <p:spPr/>
        <p:txBody>
          <a:bodyPr/>
          <a:lstStyle/>
          <a:p>
            <a:r>
              <a:rPr lang="en-US" smtClean="0"/>
              <a:t>Core Knowledge</a:t>
            </a:r>
            <a:endParaRPr lang="en-US"/>
          </a:p>
        </p:txBody>
      </p:sp>
      <p:sp>
        <p:nvSpPr>
          <p:cNvPr id="4" name="Slide Number Placeholder 3"/>
          <p:cNvSpPr>
            <a:spLocks noGrp="1"/>
          </p:cNvSpPr>
          <p:nvPr>
            <p:ph type="sldNum" sz="quarter" idx="12"/>
          </p:nvPr>
        </p:nvSpPr>
        <p:spPr/>
        <p:txBody>
          <a:bodyPr/>
          <a:lstStyle/>
          <a:p>
            <a:r>
              <a:rPr lang="en-US" dirty="0" smtClean="0"/>
              <a:t>31</a:t>
            </a:r>
            <a:endParaRPr lang="en-US" dirty="0"/>
          </a:p>
        </p:txBody>
      </p:sp>
    </p:spTree>
    <p:extLst>
      <p:ext uri="{BB962C8B-B14F-4D97-AF65-F5344CB8AC3E}">
        <p14:creationId xmlns:p14="http://schemas.microsoft.com/office/powerpoint/2010/main" val="2322999088"/>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3600" b="1" u="sng" dirty="0">
                <a:latin typeface="Times New Roman" pitchFamily="18" charset="0"/>
                <a:cs typeface="Times New Roman" pitchFamily="18" charset="0"/>
              </a:rPr>
              <a:t>Sympathetic Contribution Of Spinal Nerve</a:t>
            </a:r>
          </a:p>
        </p:txBody>
      </p:sp>
      <p:pic>
        <p:nvPicPr>
          <p:cNvPr id="4" name="Content Placeholder 3"/>
          <p:cNvPicPr>
            <a:picLocks noGrp="1" noChangeAspect="1"/>
          </p:cNvPicPr>
          <p:nvPr>
            <p:ph idx="1"/>
          </p:nvPr>
        </p:nvPicPr>
        <p:blipFill>
          <a:blip r:embed="rId2"/>
          <a:stretch>
            <a:fillRect/>
          </a:stretch>
        </p:blipFill>
        <p:spPr>
          <a:xfrm>
            <a:off x="1869440" y="1313794"/>
            <a:ext cx="8412480" cy="5290206"/>
          </a:xfrm>
          <a:prstGeom prst="rect">
            <a:avLst/>
          </a:prstGeom>
        </p:spPr>
      </p:pic>
      <p:sp>
        <p:nvSpPr>
          <p:cNvPr id="3" name="Footer Placeholder 2"/>
          <p:cNvSpPr>
            <a:spLocks noGrp="1"/>
          </p:cNvSpPr>
          <p:nvPr>
            <p:ph type="ftr" sz="quarter" idx="11"/>
          </p:nvPr>
        </p:nvSpPr>
        <p:spPr/>
        <p:txBody>
          <a:bodyPr/>
          <a:lstStyle/>
          <a:p>
            <a:r>
              <a:rPr lang="en-US" smtClean="0"/>
              <a:t>Core Knowledge</a:t>
            </a:r>
            <a:endParaRPr lang="en-US"/>
          </a:p>
        </p:txBody>
      </p:sp>
      <p:sp>
        <p:nvSpPr>
          <p:cNvPr id="5" name="Slide Number Placeholder 4"/>
          <p:cNvSpPr>
            <a:spLocks noGrp="1"/>
          </p:cNvSpPr>
          <p:nvPr>
            <p:ph type="sldNum" sz="quarter" idx="12"/>
          </p:nvPr>
        </p:nvSpPr>
        <p:spPr/>
        <p:txBody>
          <a:bodyPr/>
          <a:lstStyle/>
          <a:p>
            <a:r>
              <a:rPr lang="en-US" dirty="0" smtClean="0"/>
              <a:t>32</a:t>
            </a:r>
            <a:endParaRPr lang="en-US" dirty="0"/>
          </a:p>
        </p:txBody>
      </p:sp>
    </p:spTree>
    <p:extLst>
      <p:ext uri="{BB962C8B-B14F-4D97-AF65-F5344CB8AC3E}">
        <p14:creationId xmlns:p14="http://schemas.microsoft.com/office/powerpoint/2010/main" val="1474806106"/>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3600" b="1" u="sng" dirty="0" err="1" smtClean="0">
                <a:latin typeface="Times New Roman" pitchFamily="18" charset="0"/>
                <a:cs typeface="Times New Roman" pitchFamily="18" charset="0"/>
              </a:rPr>
              <a:t>Myotome</a:t>
            </a:r>
            <a:r>
              <a:rPr lang="en-US" sz="3600" b="1" u="sng" dirty="0" smtClean="0">
                <a:latin typeface="Times New Roman" pitchFamily="18" charset="0"/>
                <a:cs typeface="Times New Roman" pitchFamily="18" charset="0"/>
              </a:rPr>
              <a:t> and Dermatome</a:t>
            </a:r>
            <a:endParaRPr lang="en-US" sz="3600" b="1" u="sng" dirty="0">
              <a:latin typeface="Times New Roman" pitchFamily="18" charset="0"/>
              <a:cs typeface="Times New Roman" pitchFamily="18" charset="0"/>
            </a:endParaRPr>
          </a:p>
        </p:txBody>
      </p:sp>
      <p:pic>
        <p:nvPicPr>
          <p:cNvPr id="5" name="Content Placeholder 4"/>
          <p:cNvPicPr>
            <a:picLocks noGrp="1" noChangeAspect="1"/>
          </p:cNvPicPr>
          <p:nvPr>
            <p:ph sz="half" idx="1"/>
          </p:nvPr>
        </p:nvPicPr>
        <p:blipFill>
          <a:blip r:embed="rId2"/>
          <a:stretch>
            <a:fillRect/>
          </a:stretch>
        </p:blipFill>
        <p:spPr>
          <a:xfrm>
            <a:off x="6119446" y="1617784"/>
            <a:ext cx="5781822" cy="4895557"/>
          </a:xfrm>
          <a:prstGeom prst="rect">
            <a:avLst/>
          </a:prstGeom>
        </p:spPr>
      </p:pic>
      <p:sp>
        <p:nvSpPr>
          <p:cNvPr id="4" name="Content Placeholder 3"/>
          <p:cNvSpPr>
            <a:spLocks noGrp="1"/>
          </p:cNvSpPr>
          <p:nvPr>
            <p:ph sz="half" idx="2"/>
          </p:nvPr>
        </p:nvSpPr>
        <p:spPr>
          <a:xfrm>
            <a:off x="784274" y="1684948"/>
            <a:ext cx="5181600" cy="4351338"/>
          </a:xfrm>
        </p:spPr>
        <p:txBody>
          <a:bodyPr/>
          <a:lstStyle/>
          <a:p>
            <a:pPr>
              <a:buFont typeface="Wingdings" pitchFamily="2" charset="2"/>
              <a:buChar char="Ø"/>
            </a:pPr>
            <a:endParaRPr lang="en-US" dirty="0" smtClean="0">
              <a:latin typeface="Times New Roman" pitchFamily="18" charset="0"/>
              <a:cs typeface="Times New Roman" pitchFamily="18" charset="0"/>
            </a:endParaRPr>
          </a:p>
          <a:p>
            <a:pPr>
              <a:buFont typeface="Wingdings" pitchFamily="2" charset="2"/>
              <a:buChar char="Ø"/>
            </a:pPr>
            <a:r>
              <a:rPr lang="en-US" dirty="0" smtClean="0">
                <a:latin typeface="Times New Roman" pitchFamily="18" charset="0"/>
                <a:cs typeface="Times New Roman" pitchFamily="18" charset="0"/>
              </a:rPr>
              <a:t>The unilateral area of skin </a:t>
            </a:r>
          </a:p>
          <a:p>
            <a:pPr>
              <a:buNone/>
            </a:pPr>
            <a:r>
              <a:rPr lang="en-US" dirty="0" smtClean="0">
                <a:latin typeface="Times New Roman" pitchFamily="18" charset="0"/>
                <a:cs typeface="Times New Roman" pitchFamily="18" charset="0"/>
              </a:rPr>
              <a:t>supplied by a single (right or left </a:t>
            </a:r>
          </a:p>
          <a:p>
            <a:pPr>
              <a:buNone/>
            </a:pPr>
            <a:r>
              <a:rPr lang="en-US" dirty="0" smtClean="0">
                <a:latin typeface="Times New Roman" pitchFamily="18" charset="0"/>
                <a:cs typeface="Times New Roman" pitchFamily="18" charset="0"/>
              </a:rPr>
              <a:t>member of a pair of) spinal nerves </a:t>
            </a:r>
          </a:p>
          <a:p>
            <a:pPr>
              <a:buNone/>
            </a:pPr>
            <a:r>
              <a:rPr lang="en-US" dirty="0" smtClean="0">
                <a:latin typeface="Times New Roman" pitchFamily="18" charset="0"/>
                <a:cs typeface="Times New Roman" pitchFamily="18" charset="0"/>
              </a:rPr>
              <a:t>is called a dermatome.</a:t>
            </a:r>
          </a:p>
          <a:p>
            <a:pPr>
              <a:buFont typeface="Wingdings" pitchFamily="2" charset="2"/>
              <a:buChar char="Ø"/>
            </a:pPr>
            <a:r>
              <a:rPr lang="en-US" dirty="0" smtClean="0">
                <a:latin typeface="Times New Roman" pitchFamily="18" charset="0"/>
                <a:cs typeface="Times New Roman" pitchFamily="18" charset="0"/>
              </a:rPr>
              <a:t>The unilateral mass of muscle </a:t>
            </a:r>
          </a:p>
          <a:p>
            <a:pPr>
              <a:buNone/>
            </a:pPr>
            <a:r>
              <a:rPr lang="en-US" dirty="0" smtClean="0">
                <a:latin typeface="Times New Roman" pitchFamily="18" charset="0"/>
                <a:cs typeface="Times New Roman" pitchFamily="18" charset="0"/>
              </a:rPr>
              <a:t>supplied by a single spinal nerve is </a:t>
            </a:r>
          </a:p>
          <a:p>
            <a:pPr>
              <a:buNone/>
            </a:pPr>
            <a:r>
              <a:rPr lang="en-US" dirty="0" smtClean="0">
                <a:latin typeface="Times New Roman" pitchFamily="18" charset="0"/>
                <a:cs typeface="Times New Roman" pitchFamily="18" charset="0"/>
              </a:rPr>
              <a:t>called a </a:t>
            </a:r>
            <a:r>
              <a:rPr lang="en-US" dirty="0" err="1" smtClean="0">
                <a:latin typeface="Times New Roman" pitchFamily="18" charset="0"/>
                <a:cs typeface="Times New Roman" pitchFamily="18" charset="0"/>
              </a:rPr>
              <a:t>myotome</a:t>
            </a:r>
            <a:r>
              <a:rPr lang="en-US" dirty="0" smtClean="0">
                <a:latin typeface="Times New Roman" pitchFamily="18" charset="0"/>
                <a:cs typeface="Times New Roman" pitchFamily="18" charset="0"/>
              </a:rPr>
              <a:t>.</a:t>
            </a:r>
            <a:endParaRPr lang="en-US" dirty="0">
              <a:latin typeface="Times New Roman" pitchFamily="18" charset="0"/>
              <a:cs typeface="Times New Roman" pitchFamily="18" charset="0"/>
            </a:endParaRPr>
          </a:p>
        </p:txBody>
      </p:sp>
      <p:sp>
        <p:nvSpPr>
          <p:cNvPr id="3" name="Footer Placeholder 2"/>
          <p:cNvSpPr>
            <a:spLocks noGrp="1"/>
          </p:cNvSpPr>
          <p:nvPr>
            <p:ph type="ftr" sz="quarter" idx="11"/>
          </p:nvPr>
        </p:nvSpPr>
        <p:spPr/>
        <p:txBody>
          <a:bodyPr/>
          <a:lstStyle/>
          <a:p>
            <a:r>
              <a:rPr lang="en-US" smtClean="0"/>
              <a:t>Core Knowledge</a:t>
            </a:r>
            <a:endParaRPr lang="en-US"/>
          </a:p>
        </p:txBody>
      </p:sp>
      <p:sp>
        <p:nvSpPr>
          <p:cNvPr id="6" name="Slide Number Placeholder 5"/>
          <p:cNvSpPr>
            <a:spLocks noGrp="1"/>
          </p:cNvSpPr>
          <p:nvPr>
            <p:ph type="sldNum" sz="quarter" idx="12"/>
          </p:nvPr>
        </p:nvSpPr>
        <p:spPr/>
        <p:txBody>
          <a:bodyPr/>
          <a:lstStyle/>
          <a:p>
            <a:r>
              <a:rPr lang="en-US" dirty="0" smtClean="0"/>
              <a:t>33</a:t>
            </a:r>
            <a:endParaRPr lang="en-US" dirty="0"/>
          </a:p>
        </p:txBody>
      </p:sp>
    </p:spTree>
    <p:extLst>
      <p:ext uri="{BB962C8B-B14F-4D97-AF65-F5344CB8AC3E}">
        <p14:creationId xmlns:p14="http://schemas.microsoft.com/office/powerpoint/2010/main" val="2941385225"/>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2630214" cy="1325563"/>
          </a:xfrm>
        </p:spPr>
        <p:txBody>
          <a:bodyPr>
            <a:normAutofit/>
          </a:bodyPr>
          <a:lstStyle/>
          <a:p>
            <a:pPr algn="ctr"/>
            <a:r>
              <a:rPr lang="en-US" sz="3600" b="1" u="sng" dirty="0" smtClean="0">
                <a:latin typeface="Times New Roman" pitchFamily="18" charset="0"/>
                <a:cs typeface="Times New Roman" pitchFamily="18" charset="0"/>
              </a:rPr>
              <a:t>Dermatome</a:t>
            </a:r>
            <a:endParaRPr lang="en-US" sz="3600" b="1" u="sng" dirty="0">
              <a:latin typeface="Times New Roman" pitchFamily="18" charset="0"/>
              <a:cs typeface="Times New Roman" pitchFamily="18" charset="0"/>
            </a:endParaRPr>
          </a:p>
        </p:txBody>
      </p:sp>
      <p:pic>
        <p:nvPicPr>
          <p:cNvPr id="5" name="Content Placeholder 4"/>
          <p:cNvPicPr>
            <a:picLocks noGrp="1" noChangeAspect="1"/>
          </p:cNvPicPr>
          <p:nvPr>
            <p:ph idx="1"/>
          </p:nvPr>
        </p:nvPicPr>
        <p:blipFill>
          <a:blip r:embed="rId2"/>
          <a:stretch>
            <a:fillRect/>
          </a:stretch>
        </p:blipFill>
        <p:spPr>
          <a:xfrm>
            <a:off x="3735969" y="157655"/>
            <a:ext cx="6858459" cy="6700345"/>
          </a:xfrm>
          <a:prstGeom prst="rect">
            <a:avLst/>
          </a:prstGeom>
        </p:spPr>
      </p:pic>
      <p:sp>
        <p:nvSpPr>
          <p:cNvPr id="3" name="Footer Placeholder 2"/>
          <p:cNvSpPr>
            <a:spLocks noGrp="1"/>
          </p:cNvSpPr>
          <p:nvPr>
            <p:ph type="ftr" sz="quarter" idx="11"/>
          </p:nvPr>
        </p:nvSpPr>
        <p:spPr/>
        <p:txBody>
          <a:bodyPr/>
          <a:lstStyle/>
          <a:p>
            <a:r>
              <a:rPr lang="en-US" smtClean="0"/>
              <a:t>Core Knowledge</a:t>
            </a:r>
            <a:endParaRPr lang="en-US"/>
          </a:p>
        </p:txBody>
      </p:sp>
      <p:sp>
        <p:nvSpPr>
          <p:cNvPr id="4" name="Slide Number Placeholder 3"/>
          <p:cNvSpPr>
            <a:spLocks noGrp="1"/>
          </p:cNvSpPr>
          <p:nvPr>
            <p:ph type="sldNum" sz="quarter" idx="12"/>
          </p:nvPr>
        </p:nvSpPr>
        <p:spPr/>
        <p:txBody>
          <a:bodyPr/>
          <a:lstStyle/>
          <a:p>
            <a:r>
              <a:rPr lang="en-US" dirty="0" smtClean="0"/>
              <a:t>34</a:t>
            </a:r>
            <a:endParaRPr lang="en-US" dirty="0"/>
          </a:p>
        </p:txBody>
      </p:sp>
    </p:spTree>
    <p:extLst>
      <p:ext uri="{BB962C8B-B14F-4D97-AF65-F5344CB8AC3E}">
        <p14:creationId xmlns:p14="http://schemas.microsoft.com/office/powerpoint/2010/main" val="171451785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p:cNvSpPr>
            <a:spLocks noGrp="1"/>
          </p:cNvSpPr>
          <p:nvPr>
            <p:ph type="title" idx="4294967295"/>
          </p:nvPr>
        </p:nvSpPr>
        <p:spPr>
          <a:xfrm>
            <a:off x="3037764" y="362803"/>
            <a:ext cx="7543800" cy="1208088"/>
          </a:xfrm>
        </p:spPr>
        <p:txBody>
          <a:bodyPr/>
          <a:lstStyle/>
          <a:p>
            <a:pPr eaLnBrk="1" hangingPunct="1"/>
            <a:r>
              <a:rPr lang="en-US" sz="2800" b="1" u="sng" dirty="0">
                <a:solidFill>
                  <a:srgbClr val="C00000"/>
                </a:solidFill>
                <a:latin typeface="Times New Roman" pitchFamily="18" charset="0"/>
                <a:cs typeface="Times New Roman" pitchFamily="18" charset="0"/>
              </a:rPr>
              <a:t> </a:t>
            </a:r>
            <a:r>
              <a:rPr lang="en-US" sz="2800" b="1" u="sng" dirty="0">
                <a:latin typeface="Times New Roman" pitchFamily="18" charset="0"/>
                <a:cs typeface="Times New Roman" pitchFamily="18" charset="0"/>
              </a:rPr>
              <a:t>Professor </a:t>
            </a:r>
            <a:r>
              <a:rPr lang="en-US" sz="2800" b="1" u="sng" dirty="0" err="1">
                <a:latin typeface="Times New Roman" pitchFamily="18" charset="0"/>
                <a:cs typeface="Times New Roman" pitchFamily="18" charset="0"/>
              </a:rPr>
              <a:t>Umar</a:t>
            </a:r>
            <a:r>
              <a:rPr lang="en-US" sz="2800" b="1" u="sng" dirty="0">
                <a:latin typeface="Times New Roman" pitchFamily="18" charset="0"/>
                <a:cs typeface="Times New Roman" pitchFamily="18" charset="0"/>
              </a:rPr>
              <a:t> Model of  Integrated Lecture </a:t>
            </a:r>
          </a:p>
        </p:txBody>
      </p:sp>
      <p:pic>
        <p:nvPicPr>
          <p:cNvPr id="9220" name="Picture 2" descr="C:\Users\User\Downloads\WhatsApp Image 2022-10-11 at 2.02.06 PM.jpeg"/>
          <p:cNvPicPr>
            <a:picLocks noGrp="1" noChangeAspect="1" noChangeArrowheads="1"/>
          </p:cNvPicPr>
          <p:nvPr>
            <p:ph idx="4294967295"/>
          </p:nvPr>
        </p:nvPicPr>
        <p:blipFill>
          <a:blip r:embed="rId3"/>
          <a:srcRect/>
          <a:stretch>
            <a:fillRect/>
          </a:stretch>
        </p:blipFill>
        <p:spPr>
          <a:xfrm>
            <a:off x="806670" y="1320644"/>
            <a:ext cx="5510047" cy="5400834"/>
          </a:xfrm>
        </p:spPr>
      </p:pic>
      <p:graphicFrame>
        <p:nvGraphicFramePr>
          <p:cNvPr id="7" name="Diagram 6"/>
          <p:cNvGraphicFramePr/>
          <p:nvPr>
            <p:extLst>
              <p:ext uri="{D42A27DB-BD31-4B8C-83A1-F6EECF244321}">
                <p14:modId xmlns:p14="http://schemas.microsoft.com/office/powerpoint/2010/main" val="272095256"/>
              </p:ext>
            </p:extLst>
          </p:nvPr>
        </p:nvGraphicFramePr>
        <p:xfrm>
          <a:off x="7093390" y="1295403"/>
          <a:ext cx="4657176" cy="5252541"/>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pic>
        <p:nvPicPr>
          <p:cNvPr id="9222" name="Picture 2"/>
          <p:cNvPicPr>
            <a:picLocks noChangeAspect="1"/>
          </p:cNvPicPr>
          <p:nvPr/>
        </p:nvPicPr>
        <p:blipFill>
          <a:blip r:embed="rId9"/>
          <a:srcRect/>
          <a:stretch>
            <a:fillRect/>
          </a:stretch>
        </p:blipFill>
        <p:spPr bwMode="auto">
          <a:xfrm>
            <a:off x="1754189" y="303216"/>
            <a:ext cx="1065212" cy="99218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u="sng" dirty="0" smtClean="0">
                <a:latin typeface="Times New Roman" pitchFamily="18" charset="0"/>
                <a:cs typeface="Times New Roman" pitchFamily="18" charset="0"/>
              </a:rPr>
              <a:t>Horizontal Integration</a:t>
            </a:r>
            <a:endParaRPr lang="en-US" b="1" u="sng" dirty="0">
              <a:latin typeface="Times New Roman" pitchFamily="18" charset="0"/>
              <a:cs typeface="Times New Roman" pitchFamily="18" charset="0"/>
            </a:endParaRPr>
          </a:p>
        </p:txBody>
      </p:sp>
      <p:sp>
        <p:nvSpPr>
          <p:cNvPr id="3" name="Content Placeholder 2"/>
          <p:cNvSpPr>
            <a:spLocks noGrp="1"/>
          </p:cNvSpPr>
          <p:nvPr>
            <p:ph idx="1"/>
          </p:nvPr>
        </p:nvSpPr>
        <p:spPr/>
        <p:txBody>
          <a:bodyPr/>
          <a:lstStyle/>
          <a:p>
            <a:r>
              <a:rPr lang="en-US" dirty="0" smtClean="0">
                <a:latin typeface="Times New Roman" pitchFamily="18" charset="0"/>
                <a:cs typeface="Times New Roman" pitchFamily="18" charset="0"/>
              </a:rPr>
              <a:t>Skin And Fascia; covering &amp; protection, Vitamin D formation,  </a:t>
            </a:r>
          </a:p>
          <a:p>
            <a:endParaRPr lang="en-US" dirty="0" smtClean="0">
              <a:latin typeface="Times New Roman" pitchFamily="18" charset="0"/>
              <a:cs typeface="Times New Roman" pitchFamily="18" charset="0"/>
            </a:endParaRPr>
          </a:p>
          <a:p>
            <a:r>
              <a:rPr lang="en-US" dirty="0" smtClean="0">
                <a:latin typeface="Times New Roman" pitchFamily="18" charset="0"/>
                <a:cs typeface="Times New Roman" pitchFamily="18" charset="0"/>
              </a:rPr>
              <a:t>Musculoskeletal System; locomotion, Calcium reservoir </a:t>
            </a:r>
          </a:p>
          <a:p>
            <a:endParaRPr lang="en-US" dirty="0" smtClean="0">
              <a:latin typeface="Times New Roman" pitchFamily="18" charset="0"/>
              <a:cs typeface="Times New Roman" pitchFamily="18" charset="0"/>
            </a:endParaRPr>
          </a:p>
          <a:p>
            <a:r>
              <a:rPr lang="en-US" dirty="0" smtClean="0">
                <a:latin typeface="Times New Roman" pitchFamily="18" charset="0"/>
                <a:cs typeface="Times New Roman" pitchFamily="18" charset="0"/>
              </a:rPr>
              <a:t>Circulatory System; blood and lymph circulation </a:t>
            </a:r>
          </a:p>
          <a:p>
            <a:endParaRPr lang="en-US" dirty="0" smtClean="0">
              <a:latin typeface="Times New Roman" pitchFamily="18" charset="0"/>
              <a:cs typeface="Times New Roman" pitchFamily="18" charset="0"/>
            </a:endParaRPr>
          </a:p>
          <a:p>
            <a:r>
              <a:rPr lang="en-US" dirty="0" smtClean="0">
                <a:latin typeface="Times New Roman" pitchFamily="18" charset="0"/>
                <a:cs typeface="Times New Roman" pitchFamily="18" charset="0"/>
              </a:rPr>
              <a:t>Nervous System; memory, coordination, interpretation </a:t>
            </a:r>
          </a:p>
          <a:p>
            <a:endParaRPr lang="en-US" dirty="0"/>
          </a:p>
        </p:txBody>
      </p:sp>
      <p:sp>
        <p:nvSpPr>
          <p:cNvPr id="4" name="Footer Placeholder 3"/>
          <p:cNvSpPr>
            <a:spLocks noGrp="1"/>
          </p:cNvSpPr>
          <p:nvPr>
            <p:ph type="ftr" sz="quarter" idx="11"/>
          </p:nvPr>
        </p:nvSpPr>
        <p:spPr/>
        <p:txBody>
          <a:bodyPr/>
          <a:lstStyle/>
          <a:p>
            <a:r>
              <a:rPr lang="en-US" dirty="0" smtClean="0"/>
              <a:t>Horizontal Integration</a:t>
            </a:r>
            <a:endParaRPr lang="en-US" dirty="0"/>
          </a:p>
        </p:txBody>
      </p:sp>
      <p:sp>
        <p:nvSpPr>
          <p:cNvPr id="5" name="Slide Number Placeholder 4"/>
          <p:cNvSpPr>
            <a:spLocks noGrp="1"/>
          </p:cNvSpPr>
          <p:nvPr>
            <p:ph type="sldNum" sz="quarter" idx="12"/>
          </p:nvPr>
        </p:nvSpPr>
        <p:spPr/>
        <p:txBody>
          <a:bodyPr/>
          <a:lstStyle/>
          <a:p>
            <a:r>
              <a:rPr lang="en-US" dirty="0" smtClean="0"/>
              <a:t>35</a:t>
            </a:r>
            <a:endParaRPr lang="en-US" dirty="0"/>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3600" b="1" u="sng" dirty="0" smtClean="0">
                <a:latin typeface="Times New Roman" pitchFamily="18" charset="0"/>
                <a:cs typeface="Times New Roman" pitchFamily="18" charset="0"/>
              </a:rPr>
              <a:t>Vertical integration  </a:t>
            </a:r>
            <a:endParaRPr lang="en-US" sz="3600" b="1" u="sng" dirty="0">
              <a:latin typeface="Times New Roman" pitchFamily="18" charset="0"/>
              <a:cs typeface="Times New Roman" pitchFamily="18" charset="0"/>
            </a:endParaRPr>
          </a:p>
        </p:txBody>
      </p:sp>
      <p:sp>
        <p:nvSpPr>
          <p:cNvPr id="3" name="Content Placeholder 2"/>
          <p:cNvSpPr>
            <a:spLocks noGrp="1"/>
          </p:cNvSpPr>
          <p:nvPr>
            <p:ph idx="1"/>
          </p:nvPr>
        </p:nvSpPr>
        <p:spPr/>
        <p:txBody>
          <a:bodyPr/>
          <a:lstStyle/>
          <a:p>
            <a:pPr>
              <a:buNone/>
            </a:pPr>
            <a:r>
              <a:rPr lang="en-US" dirty="0" smtClean="0">
                <a:latin typeface="Times New Roman" pitchFamily="18" charset="0"/>
                <a:cs typeface="Times New Roman" pitchFamily="18" charset="0"/>
              </a:rPr>
              <a:t>Cancer invades the body by contiguity (growing into adjacent tissue) or </a:t>
            </a:r>
          </a:p>
          <a:p>
            <a:pPr>
              <a:buNone/>
            </a:pPr>
            <a:r>
              <a:rPr lang="en-US" dirty="0" smtClean="0">
                <a:latin typeface="Times New Roman" pitchFamily="18" charset="0"/>
                <a:cs typeface="Times New Roman" pitchFamily="18" charset="0"/>
              </a:rPr>
              <a:t>by metastasis (the dissemination of tumor cells to sites distant from the </a:t>
            </a:r>
          </a:p>
          <a:p>
            <a:pPr>
              <a:buNone/>
            </a:pPr>
            <a:r>
              <a:rPr lang="en-US" dirty="0" smtClean="0">
                <a:latin typeface="Times New Roman" pitchFamily="18" charset="0"/>
                <a:cs typeface="Times New Roman" pitchFamily="18" charset="0"/>
              </a:rPr>
              <a:t>original or primary tumor). Metastasis occurs three ways:</a:t>
            </a:r>
          </a:p>
          <a:p>
            <a:pPr>
              <a:buNone/>
            </a:pPr>
            <a:endParaRPr lang="en-US" dirty="0" smtClean="0">
              <a:latin typeface="Times New Roman" pitchFamily="18" charset="0"/>
              <a:cs typeface="Times New Roman" pitchFamily="18" charset="0"/>
            </a:endParaRPr>
          </a:p>
          <a:p>
            <a:pPr>
              <a:buNone/>
            </a:pPr>
            <a:r>
              <a:rPr lang="en-US" dirty="0" smtClean="0">
                <a:latin typeface="Times New Roman" pitchFamily="18" charset="0"/>
                <a:cs typeface="Times New Roman" pitchFamily="18" charset="0"/>
              </a:rPr>
              <a:t>1. Direct seeding of serous membranes of body cavities.</a:t>
            </a:r>
          </a:p>
          <a:p>
            <a:pPr>
              <a:buNone/>
            </a:pPr>
            <a:r>
              <a:rPr lang="en-US" dirty="0" smtClean="0">
                <a:latin typeface="Times New Roman" pitchFamily="18" charset="0"/>
                <a:cs typeface="Times New Roman" pitchFamily="18" charset="0"/>
              </a:rPr>
              <a:t>2. </a:t>
            </a:r>
            <a:r>
              <a:rPr lang="en-US" dirty="0" err="1" smtClean="0">
                <a:latin typeface="Times New Roman" pitchFamily="18" charset="0"/>
                <a:cs typeface="Times New Roman" pitchFamily="18" charset="0"/>
              </a:rPr>
              <a:t>Lymphogenous</a:t>
            </a:r>
            <a:r>
              <a:rPr lang="en-US" dirty="0" smtClean="0">
                <a:latin typeface="Times New Roman" pitchFamily="18" charset="0"/>
                <a:cs typeface="Times New Roman" pitchFamily="18" charset="0"/>
              </a:rPr>
              <a:t> spread (via lymphatic vessels).</a:t>
            </a:r>
          </a:p>
          <a:p>
            <a:pPr>
              <a:buNone/>
            </a:pPr>
            <a:r>
              <a:rPr lang="en-US" dirty="0" smtClean="0">
                <a:latin typeface="Times New Roman" pitchFamily="18" charset="0"/>
                <a:cs typeface="Times New Roman" pitchFamily="18" charset="0"/>
              </a:rPr>
              <a:t>3. </a:t>
            </a:r>
            <a:r>
              <a:rPr lang="en-US" dirty="0" err="1" smtClean="0">
                <a:latin typeface="Times New Roman" pitchFamily="18" charset="0"/>
                <a:cs typeface="Times New Roman" pitchFamily="18" charset="0"/>
              </a:rPr>
              <a:t>Hematogenous</a:t>
            </a:r>
            <a:r>
              <a:rPr lang="en-US" dirty="0" smtClean="0">
                <a:latin typeface="Times New Roman" pitchFamily="18" charset="0"/>
                <a:cs typeface="Times New Roman" pitchFamily="18" charset="0"/>
              </a:rPr>
              <a:t> spread (via blood vessels).</a:t>
            </a:r>
            <a:endParaRPr lang="en-US" dirty="0">
              <a:latin typeface="Times New Roman" pitchFamily="18" charset="0"/>
              <a:cs typeface="Times New Roman" pitchFamily="18" charset="0"/>
            </a:endParaRPr>
          </a:p>
        </p:txBody>
      </p:sp>
      <p:sp>
        <p:nvSpPr>
          <p:cNvPr id="4" name="Footer Placeholder 3"/>
          <p:cNvSpPr>
            <a:spLocks noGrp="1"/>
          </p:cNvSpPr>
          <p:nvPr>
            <p:ph type="ftr" sz="quarter" idx="11"/>
          </p:nvPr>
        </p:nvSpPr>
        <p:spPr/>
        <p:txBody>
          <a:bodyPr/>
          <a:lstStyle/>
          <a:p>
            <a:r>
              <a:rPr lang="en-US" dirty="0" smtClean="0"/>
              <a:t>Vertical Integration</a:t>
            </a:r>
            <a:endParaRPr lang="en-US" dirty="0"/>
          </a:p>
        </p:txBody>
      </p:sp>
      <p:sp>
        <p:nvSpPr>
          <p:cNvPr id="5" name="Slide Number Placeholder 4"/>
          <p:cNvSpPr>
            <a:spLocks noGrp="1"/>
          </p:cNvSpPr>
          <p:nvPr>
            <p:ph type="sldNum" sz="quarter" idx="12"/>
          </p:nvPr>
        </p:nvSpPr>
        <p:spPr/>
        <p:txBody>
          <a:bodyPr/>
          <a:lstStyle/>
          <a:p>
            <a:r>
              <a:rPr lang="en-US" dirty="0" smtClean="0"/>
              <a:t>36</a:t>
            </a:r>
            <a:endParaRPr lang="en-US" dirty="0"/>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3600" b="1" u="sng" dirty="0" smtClean="0">
                <a:latin typeface="Times New Roman" pitchFamily="18" charset="0"/>
                <a:cs typeface="Times New Roman" pitchFamily="18" charset="0"/>
              </a:rPr>
              <a:t>Family Medicine </a:t>
            </a:r>
            <a:endParaRPr lang="en-US" sz="3600" b="1" u="sng" dirty="0">
              <a:latin typeface="Times New Roman" pitchFamily="18" charset="0"/>
              <a:cs typeface="Times New Roman" pitchFamily="18" charset="0"/>
            </a:endParaRPr>
          </a:p>
        </p:txBody>
      </p:sp>
      <p:pic>
        <p:nvPicPr>
          <p:cNvPr id="4" name="Content Placeholder 3" descr="19.jpg"/>
          <p:cNvPicPr>
            <a:picLocks noGrp="1" noChangeAspect="1"/>
          </p:cNvPicPr>
          <p:nvPr>
            <p:ph idx="1"/>
          </p:nvPr>
        </p:nvPicPr>
        <p:blipFill>
          <a:blip r:embed="rId2"/>
          <a:stretch>
            <a:fillRect/>
          </a:stretch>
        </p:blipFill>
        <p:spPr>
          <a:xfrm>
            <a:off x="1758462" y="1631852"/>
            <a:ext cx="8918916" cy="4979963"/>
          </a:xfrm>
        </p:spPr>
      </p:pic>
      <p:sp>
        <p:nvSpPr>
          <p:cNvPr id="3" name="Footer Placeholder 2"/>
          <p:cNvSpPr>
            <a:spLocks noGrp="1"/>
          </p:cNvSpPr>
          <p:nvPr>
            <p:ph type="ftr" sz="quarter" idx="11"/>
          </p:nvPr>
        </p:nvSpPr>
        <p:spPr/>
        <p:txBody>
          <a:bodyPr/>
          <a:lstStyle/>
          <a:p>
            <a:r>
              <a:rPr lang="en-US" dirty="0" smtClean="0"/>
              <a:t>Spiral Integration</a:t>
            </a:r>
            <a:endParaRPr lang="en-US" dirty="0"/>
          </a:p>
        </p:txBody>
      </p:sp>
      <p:sp>
        <p:nvSpPr>
          <p:cNvPr id="5" name="Slide Number Placeholder 4"/>
          <p:cNvSpPr>
            <a:spLocks noGrp="1"/>
          </p:cNvSpPr>
          <p:nvPr>
            <p:ph type="sldNum" sz="quarter" idx="12"/>
          </p:nvPr>
        </p:nvSpPr>
        <p:spPr/>
        <p:txBody>
          <a:bodyPr/>
          <a:lstStyle/>
          <a:p>
            <a:r>
              <a:rPr lang="en-US" dirty="0" smtClean="0"/>
              <a:t>37</a:t>
            </a:r>
            <a:endParaRPr lang="en-US" dirty="0"/>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u="sng" dirty="0" smtClean="0">
                <a:latin typeface="Times New Roman" pitchFamily="18" charset="0"/>
                <a:cs typeface="Times New Roman" pitchFamily="18" charset="0"/>
              </a:rPr>
              <a:t>Bioethics </a:t>
            </a:r>
            <a:endParaRPr lang="en-US" b="1" u="sng" dirty="0">
              <a:latin typeface="Times New Roman" pitchFamily="18" charset="0"/>
              <a:cs typeface="Times New Roman" pitchFamily="18" charset="0"/>
            </a:endParaRPr>
          </a:p>
        </p:txBody>
      </p:sp>
      <p:pic>
        <p:nvPicPr>
          <p:cNvPr id="4" name="Content Placeholder 3" descr="18.jpg"/>
          <p:cNvPicPr>
            <a:picLocks noGrp="1" noChangeAspect="1"/>
          </p:cNvPicPr>
          <p:nvPr>
            <p:ph idx="1"/>
          </p:nvPr>
        </p:nvPicPr>
        <p:blipFill>
          <a:blip r:embed="rId2"/>
          <a:stretch>
            <a:fillRect/>
          </a:stretch>
        </p:blipFill>
        <p:spPr>
          <a:xfrm>
            <a:off x="1001879" y="1323975"/>
            <a:ext cx="10508566" cy="5032375"/>
          </a:xfrm>
        </p:spPr>
      </p:pic>
      <p:sp>
        <p:nvSpPr>
          <p:cNvPr id="3" name="Footer Placeholder 2"/>
          <p:cNvSpPr>
            <a:spLocks noGrp="1"/>
          </p:cNvSpPr>
          <p:nvPr>
            <p:ph type="ftr" sz="quarter" idx="11"/>
          </p:nvPr>
        </p:nvSpPr>
        <p:spPr/>
        <p:txBody>
          <a:bodyPr/>
          <a:lstStyle/>
          <a:p>
            <a:r>
              <a:rPr lang="en-US" dirty="0"/>
              <a:t>Spiral </a:t>
            </a:r>
            <a:r>
              <a:rPr lang="en-US" dirty="0" smtClean="0"/>
              <a:t>Integration</a:t>
            </a:r>
            <a:endParaRPr lang="en-US" dirty="0"/>
          </a:p>
        </p:txBody>
      </p:sp>
      <p:sp>
        <p:nvSpPr>
          <p:cNvPr id="5" name="Slide Number Placeholder 4"/>
          <p:cNvSpPr>
            <a:spLocks noGrp="1"/>
          </p:cNvSpPr>
          <p:nvPr>
            <p:ph type="sldNum" sz="quarter" idx="12"/>
          </p:nvPr>
        </p:nvSpPr>
        <p:spPr/>
        <p:txBody>
          <a:bodyPr/>
          <a:lstStyle/>
          <a:p>
            <a:r>
              <a:rPr lang="en-US" dirty="0" smtClean="0"/>
              <a:t>38</a:t>
            </a:r>
            <a:endParaRPr lang="en-US" dirty="0"/>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u="sng" dirty="0" smtClean="0">
                <a:latin typeface="Times New Roman" pitchFamily="18" charset="0"/>
                <a:cs typeface="Times New Roman" pitchFamily="18" charset="0"/>
              </a:rPr>
              <a:t>Artificial Intelligence</a:t>
            </a:r>
            <a:endParaRPr lang="en-US" b="1" u="sng" dirty="0">
              <a:latin typeface="Times New Roman" pitchFamily="18" charset="0"/>
              <a:cs typeface="Times New Roman" pitchFamily="18" charset="0"/>
            </a:endParaRPr>
          </a:p>
        </p:txBody>
      </p:sp>
      <p:sp>
        <p:nvSpPr>
          <p:cNvPr id="3" name="Footer Placeholder 2"/>
          <p:cNvSpPr>
            <a:spLocks noGrp="1"/>
          </p:cNvSpPr>
          <p:nvPr>
            <p:ph type="ftr" sz="quarter" idx="11"/>
          </p:nvPr>
        </p:nvSpPr>
        <p:spPr/>
        <p:txBody>
          <a:bodyPr/>
          <a:lstStyle/>
          <a:p>
            <a:r>
              <a:rPr lang="en-US" dirty="0"/>
              <a:t>Spiral </a:t>
            </a:r>
            <a:r>
              <a:rPr lang="en-US" dirty="0" smtClean="0"/>
              <a:t>Integration</a:t>
            </a:r>
            <a:endParaRPr lang="en-US" dirty="0"/>
          </a:p>
        </p:txBody>
      </p:sp>
      <p:sp>
        <p:nvSpPr>
          <p:cNvPr id="5" name="Slide Number Placeholder 4"/>
          <p:cNvSpPr>
            <a:spLocks noGrp="1"/>
          </p:cNvSpPr>
          <p:nvPr>
            <p:ph type="sldNum" sz="quarter" idx="12"/>
          </p:nvPr>
        </p:nvSpPr>
        <p:spPr/>
        <p:txBody>
          <a:bodyPr/>
          <a:lstStyle/>
          <a:p>
            <a:r>
              <a:rPr lang="en-US" dirty="0" smtClean="0"/>
              <a:t>39</a:t>
            </a:r>
            <a:endParaRPr lang="en-US" dirty="0"/>
          </a:p>
        </p:txBody>
      </p:sp>
      <p:sp>
        <p:nvSpPr>
          <p:cNvPr id="6" name="Content Placeholder 5"/>
          <p:cNvSpPr>
            <a:spLocks noGrp="1"/>
          </p:cNvSpPr>
          <p:nvPr>
            <p:ph idx="1"/>
          </p:nvPr>
        </p:nvSpPr>
        <p:spPr/>
        <p:txBody>
          <a:bodyPr>
            <a:normAutofit fontScale="92500" lnSpcReduction="10000"/>
          </a:bodyPr>
          <a:lstStyle/>
          <a:p>
            <a:r>
              <a:rPr lang="en-US" b="1" dirty="0" smtClean="0"/>
              <a:t>Early </a:t>
            </a:r>
            <a:r>
              <a:rPr lang="en-US" b="1" dirty="0"/>
              <a:t>Detection &amp; </a:t>
            </a:r>
            <a:r>
              <a:rPr lang="en-US" b="1" dirty="0" smtClean="0"/>
              <a:t>Diagnosis: </a:t>
            </a:r>
            <a:r>
              <a:rPr lang="en-US" dirty="0" smtClean="0"/>
              <a:t>AI-powered </a:t>
            </a:r>
            <a:r>
              <a:rPr lang="en-US" dirty="0"/>
              <a:t>image analysis helps detect skin diseases like melanoma and psoriasis with high accuracy, often surpassing human dermatologists.  </a:t>
            </a:r>
          </a:p>
          <a:p>
            <a:endParaRPr lang="en-US" dirty="0"/>
          </a:p>
          <a:p>
            <a:r>
              <a:rPr lang="en-US" b="1" dirty="0" smtClean="0"/>
              <a:t>Personalized </a:t>
            </a:r>
            <a:r>
              <a:rPr lang="en-US" b="1" dirty="0"/>
              <a:t>Treatment </a:t>
            </a:r>
            <a:r>
              <a:rPr lang="en-US" b="1" dirty="0" smtClean="0"/>
              <a:t>Plans: </a:t>
            </a:r>
            <a:r>
              <a:rPr lang="en-US" dirty="0" smtClean="0"/>
              <a:t>AI </a:t>
            </a:r>
            <a:r>
              <a:rPr lang="en-US" dirty="0"/>
              <a:t>algorithms analyze patient data to recommend tailored skincare treatments, optimizing outcomes for conditions like eczema and acne.  </a:t>
            </a:r>
          </a:p>
          <a:p>
            <a:endParaRPr lang="en-US" dirty="0"/>
          </a:p>
          <a:p>
            <a:r>
              <a:rPr lang="en-US" b="1" dirty="0" smtClean="0"/>
              <a:t>Remote Consultations: </a:t>
            </a:r>
            <a:r>
              <a:rPr lang="en-US" dirty="0" smtClean="0"/>
              <a:t>AI-driven </a:t>
            </a:r>
            <a:r>
              <a:rPr lang="en-US" dirty="0" err="1"/>
              <a:t>teledermatology</a:t>
            </a:r>
            <a:r>
              <a:rPr lang="en-US" dirty="0"/>
              <a:t> enables quick and accurate skin assessments, improving access to dermatological care in remote areas.</a:t>
            </a:r>
          </a:p>
        </p:txBody>
      </p:sp>
    </p:spTree>
    <p:extLst>
      <p:ext uri="{BB962C8B-B14F-4D97-AF65-F5344CB8AC3E}">
        <p14:creationId xmlns:p14="http://schemas.microsoft.com/office/powerpoint/2010/main" val="3911507930"/>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sz="4000" b="1" u="sng" dirty="0">
                <a:latin typeface="Times New Roman" pitchFamily="18" charset="0"/>
                <a:cs typeface="Times New Roman" pitchFamily="18" charset="0"/>
              </a:rPr>
              <a:t>Research </a:t>
            </a:r>
            <a:r>
              <a:rPr lang="en-US" sz="4000" b="1" u="sng" dirty="0" smtClean="0">
                <a:latin typeface="Times New Roman" pitchFamily="18" charset="0"/>
                <a:cs typeface="Times New Roman" pitchFamily="18" charset="0"/>
              </a:rPr>
              <a:t>article</a:t>
            </a:r>
            <a:br>
              <a:rPr lang="en-US" sz="4000" b="1" u="sng" dirty="0" smtClean="0">
                <a:latin typeface="Times New Roman" pitchFamily="18" charset="0"/>
                <a:cs typeface="Times New Roman" pitchFamily="18" charset="0"/>
              </a:rPr>
            </a:br>
            <a:r>
              <a:rPr lang="en-US" sz="4000" dirty="0" smtClean="0">
                <a:latin typeface="Times New Roman" pitchFamily="18" charset="0"/>
                <a:cs typeface="Times New Roman" pitchFamily="18" charset="0"/>
                <a:hlinkClick r:id="rId2"/>
              </a:rPr>
              <a:t>https://pubmed.ncbi.nlm.nih.gov/32296047/</a:t>
            </a:r>
            <a:r>
              <a:rPr lang="en-US" sz="3600" dirty="0" smtClean="0"/>
              <a:t/>
            </a:r>
            <a:br>
              <a:rPr lang="en-US" sz="3600" dirty="0" smtClean="0"/>
            </a:br>
            <a:endParaRPr lang="en-US" sz="3600" b="1" u="sng" dirty="0">
              <a:latin typeface="Times New Roman" pitchFamily="18" charset="0"/>
              <a:cs typeface="Times New Roman" pitchFamily="18" charset="0"/>
            </a:endParaRPr>
          </a:p>
        </p:txBody>
      </p:sp>
      <p:sp>
        <p:nvSpPr>
          <p:cNvPr id="3" name="Content Placeholder 2"/>
          <p:cNvSpPr>
            <a:spLocks noGrp="1"/>
          </p:cNvSpPr>
          <p:nvPr>
            <p:ph idx="1"/>
          </p:nvPr>
        </p:nvSpPr>
        <p:spPr/>
        <p:txBody>
          <a:bodyPr>
            <a:normAutofit fontScale="85000" lnSpcReduction="20000"/>
          </a:bodyPr>
          <a:lstStyle/>
          <a:p>
            <a:pPr algn="ctr">
              <a:buNone/>
            </a:pPr>
            <a:r>
              <a:rPr lang="en-US" u="sng" dirty="0" smtClean="0">
                <a:latin typeface="Times New Roman" pitchFamily="18" charset="0"/>
                <a:cs typeface="Times New Roman" pitchFamily="18" charset="0"/>
              </a:rPr>
              <a:t>Molecular principles of metastasis: a hallmark of cancer revisited</a:t>
            </a:r>
          </a:p>
          <a:p>
            <a:pPr>
              <a:buNone/>
            </a:pPr>
            <a:r>
              <a:rPr lang="en-US" dirty="0" smtClean="0">
                <a:latin typeface="Times New Roman" pitchFamily="18" charset="0"/>
                <a:cs typeface="Times New Roman" pitchFamily="18" charset="0"/>
              </a:rPr>
              <a:t>   Metastasis is the hallmark of cancer that is responsible for the greatest number of cancer-related deaths. Yet, it remains poorly understood. The continuous evolution of cancer biology research and the emergence of new paradigms in the study of metastasis have revealed some of the molecular underpinnings of this dissemination process. The invading tumor cell, on its way to the target site, interacts with other proteins and cells. Recognition of these interactions improved the understanding of some of the biological principles of the metastatic cell that govern its mobility and plasticity. Communication with the tumor microenvironment allows invading cancer cells to overcome </a:t>
            </a:r>
            <a:r>
              <a:rPr lang="en-US" dirty="0" err="1" smtClean="0">
                <a:latin typeface="Times New Roman" pitchFamily="18" charset="0"/>
                <a:cs typeface="Times New Roman" pitchFamily="18" charset="0"/>
              </a:rPr>
              <a:t>stromal</a:t>
            </a:r>
            <a:r>
              <a:rPr lang="en-US" dirty="0" smtClean="0">
                <a:latin typeface="Times New Roman" pitchFamily="18" charset="0"/>
                <a:cs typeface="Times New Roman" pitchFamily="18" charset="0"/>
              </a:rPr>
              <a:t> challenges, settle, and colonize. These characteristics of cancer cells are driven by genetic and epigenetic modifications within the tumor cell itself and its microenvironment. Establishing the biological mechanisms of the metastatic process is crucial in finding open therapeutic windows for successful interventions. In this review, the authors explore the recent advancements in the field of metastasis and highlight the latest insights that contribute to shaping this hallmark of cancer.</a:t>
            </a:r>
            <a:endParaRPr lang="en-US" dirty="0">
              <a:latin typeface="Times New Roman" pitchFamily="18" charset="0"/>
              <a:cs typeface="Times New Roman" pitchFamily="18" charset="0"/>
            </a:endParaRPr>
          </a:p>
        </p:txBody>
      </p:sp>
      <p:sp>
        <p:nvSpPr>
          <p:cNvPr id="4" name="Footer Placeholder 3"/>
          <p:cNvSpPr>
            <a:spLocks noGrp="1"/>
          </p:cNvSpPr>
          <p:nvPr>
            <p:ph type="ftr" sz="quarter" idx="11"/>
          </p:nvPr>
        </p:nvSpPr>
        <p:spPr/>
        <p:txBody>
          <a:bodyPr/>
          <a:lstStyle/>
          <a:p>
            <a:r>
              <a:rPr lang="en-US" dirty="0"/>
              <a:t>Spiral </a:t>
            </a:r>
            <a:r>
              <a:rPr lang="en-US" dirty="0" smtClean="0"/>
              <a:t>Integration</a:t>
            </a:r>
            <a:endParaRPr lang="en-US" dirty="0"/>
          </a:p>
        </p:txBody>
      </p:sp>
      <p:sp>
        <p:nvSpPr>
          <p:cNvPr id="5" name="Slide Number Placeholder 4"/>
          <p:cNvSpPr>
            <a:spLocks noGrp="1"/>
          </p:cNvSpPr>
          <p:nvPr>
            <p:ph type="sldNum" sz="quarter" idx="12"/>
          </p:nvPr>
        </p:nvSpPr>
        <p:spPr/>
        <p:txBody>
          <a:bodyPr/>
          <a:lstStyle/>
          <a:p>
            <a:r>
              <a:rPr lang="en-US" dirty="0" smtClean="0"/>
              <a:t>40</a:t>
            </a:r>
            <a:endParaRPr lang="en-US" dirty="0"/>
          </a:p>
        </p:txBody>
      </p:sp>
    </p:spTree>
    <p:extLst>
      <p:ext uri="{BB962C8B-B14F-4D97-AF65-F5344CB8AC3E}">
        <p14:creationId xmlns:p14="http://schemas.microsoft.com/office/powerpoint/2010/main" val="1740527667"/>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marL="0" indent="0">
              <a:buNone/>
            </a:pPr>
            <a:r>
              <a:rPr lang="en-US" dirty="0" smtClean="0">
                <a:latin typeface="Times New Roman" pitchFamily="18" charset="0"/>
                <a:cs typeface="Times New Roman" pitchFamily="18" charset="0"/>
              </a:rPr>
              <a:t>1. The </a:t>
            </a:r>
            <a:r>
              <a:rPr lang="en-US" dirty="0">
                <a:latin typeface="Times New Roman" pitchFamily="18" charset="0"/>
                <a:cs typeface="Times New Roman" pitchFamily="18" charset="0"/>
              </a:rPr>
              <a:t>scapula is an example of:</a:t>
            </a:r>
          </a:p>
          <a:p>
            <a:pPr marL="0" indent="0">
              <a:buNone/>
            </a:pPr>
            <a:r>
              <a:rPr lang="en-US" dirty="0">
                <a:latin typeface="Times New Roman" pitchFamily="18" charset="0"/>
                <a:cs typeface="Times New Roman" pitchFamily="18" charset="0"/>
              </a:rPr>
              <a:t>(a) Long bone</a:t>
            </a:r>
          </a:p>
          <a:p>
            <a:pPr marL="0" indent="0">
              <a:buNone/>
            </a:pPr>
            <a:r>
              <a:rPr lang="en-US" dirty="0">
                <a:latin typeface="Times New Roman" pitchFamily="18" charset="0"/>
                <a:cs typeface="Times New Roman" pitchFamily="18" charset="0"/>
              </a:rPr>
              <a:t>(b) Flat bone</a:t>
            </a:r>
          </a:p>
          <a:p>
            <a:pPr marL="0" indent="0">
              <a:buNone/>
            </a:pPr>
            <a:r>
              <a:rPr lang="en-US" dirty="0">
                <a:latin typeface="Times New Roman" pitchFamily="18" charset="0"/>
                <a:cs typeface="Times New Roman" pitchFamily="18" charset="0"/>
              </a:rPr>
              <a:t>( c) Irregular bone</a:t>
            </a:r>
          </a:p>
          <a:p>
            <a:pPr marL="0" indent="0">
              <a:buNone/>
            </a:pPr>
            <a:r>
              <a:rPr lang="en-US" dirty="0">
                <a:latin typeface="Times New Roman" pitchFamily="18" charset="0"/>
                <a:cs typeface="Times New Roman" pitchFamily="18" charset="0"/>
              </a:rPr>
              <a:t>( d) Short </a:t>
            </a:r>
            <a:r>
              <a:rPr lang="en-US" dirty="0" smtClean="0">
                <a:latin typeface="Times New Roman" pitchFamily="18" charset="0"/>
                <a:cs typeface="Times New Roman" pitchFamily="18" charset="0"/>
              </a:rPr>
              <a:t>bone</a:t>
            </a:r>
          </a:p>
          <a:p>
            <a:pPr marL="0" indent="0">
              <a:buNone/>
            </a:pPr>
            <a:r>
              <a:rPr lang="en-US" dirty="0" smtClean="0">
                <a:latin typeface="Times New Roman" pitchFamily="18" charset="0"/>
                <a:cs typeface="Times New Roman" pitchFamily="18" charset="0"/>
              </a:rPr>
              <a:t>(e) Sesamoid bone</a:t>
            </a:r>
            <a:endParaRPr lang="en-US" dirty="0">
              <a:latin typeface="Times New Roman" pitchFamily="18" charset="0"/>
              <a:cs typeface="Times New Roman" pitchFamily="18" charset="0"/>
            </a:endParaRPr>
          </a:p>
          <a:p>
            <a:endParaRPr lang="en-US" dirty="0"/>
          </a:p>
        </p:txBody>
      </p:sp>
      <p:sp>
        <p:nvSpPr>
          <p:cNvPr id="2" name="Footer Placeholder 1"/>
          <p:cNvSpPr>
            <a:spLocks noGrp="1"/>
          </p:cNvSpPr>
          <p:nvPr>
            <p:ph type="ftr" sz="quarter" idx="11"/>
          </p:nvPr>
        </p:nvSpPr>
        <p:spPr/>
        <p:txBody>
          <a:bodyPr/>
          <a:lstStyle/>
          <a:p>
            <a:r>
              <a:rPr lang="en-US" dirty="0"/>
              <a:t>Spiral </a:t>
            </a:r>
            <a:r>
              <a:rPr lang="en-US" dirty="0" smtClean="0"/>
              <a:t>Integration</a:t>
            </a:r>
            <a:endParaRPr lang="en-US" dirty="0"/>
          </a:p>
        </p:txBody>
      </p:sp>
      <p:sp>
        <p:nvSpPr>
          <p:cNvPr id="4" name="Slide Number Placeholder 3"/>
          <p:cNvSpPr>
            <a:spLocks noGrp="1"/>
          </p:cNvSpPr>
          <p:nvPr>
            <p:ph type="sldNum" sz="quarter" idx="12"/>
          </p:nvPr>
        </p:nvSpPr>
        <p:spPr/>
        <p:txBody>
          <a:bodyPr/>
          <a:lstStyle/>
          <a:p>
            <a:r>
              <a:rPr lang="en-US" dirty="0" smtClean="0"/>
              <a:t>41</a:t>
            </a:r>
            <a:endParaRPr lang="en-US" dirty="0"/>
          </a:p>
        </p:txBody>
      </p:sp>
      <p:sp>
        <p:nvSpPr>
          <p:cNvPr id="5" name="Rectangle 4"/>
          <p:cNvSpPr/>
          <p:nvPr/>
        </p:nvSpPr>
        <p:spPr>
          <a:xfrm>
            <a:off x="5833240" y="1825625"/>
            <a:ext cx="5129049" cy="3108543"/>
          </a:xfrm>
          <a:prstGeom prst="rect">
            <a:avLst/>
          </a:prstGeom>
        </p:spPr>
        <p:txBody>
          <a:bodyPr wrap="square">
            <a:spAutoFit/>
          </a:bodyPr>
          <a:lstStyle/>
          <a:p>
            <a:r>
              <a:rPr lang="en-US" sz="2800" dirty="0" smtClean="0">
                <a:latin typeface="Times New Roman" pitchFamily="18" charset="0"/>
                <a:cs typeface="Times New Roman" pitchFamily="18" charset="0"/>
              </a:rPr>
              <a:t>2. Segmental </a:t>
            </a:r>
            <a:r>
              <a:rPr lang="en-US" sz="2800" dirty="0">
                <a:latin typeface="Times New Roman" pitchFamily="18" charset="0"/>
                <a:cs typeface="Times New Roman" pitchFamily="18" charset="0"/>
              </a:rPr>
              <a:t>cutaneous innervation is termed as</a:t>
            </a:r>
          </a:p>
          <a:p>
            <a:pPr marL="514350" indent="-514350">
              <a:buAutoNum type="alphaLcPeriod"/>
            </a:pPr>
            <a:r>
              <a:rPr lang="en-US" sz="2800" dirty="0">
                <a:latin typeface="Times New Roman" pitchFamily="18" charset="0"/>
                <a:cs typeface="Times New Roman" pitchFamily="18" charset="0"/>
              </a:rPr>
              <a:t>Dermatome</a:t>
            </a:r>
          </a:p>
          <a:p>
            <a:pPr marL="514350" indent="-514350">
              <a:buAutoNum type="alphaLcPeriod"/>
            </a:pPr>
            <a:r>
              <a:rPr lang="en-US" sz="2800" dirty="0" err="1">
                <a:latin typeface="Times New Roman" pitchFamily="18" charset="0"/>
                <a:cs typeface="Times New Roman" pitchFamily="18" charset="0"/>
              </a:rPr>
              <a:t>Myotome</a:t>
            </a:r>
            <a:endParaRPr lang="en-US" sz="2800" dirty="0">
              <a:latin typeface="Times New Roman" pitchFamily="18" charset="0"/>
              <a:cs typeface="Times New Roman" pitchFamily="18" charset="0"/>
            </a:endParaRPr>
          </a:p>
          <a:p>
            <a:pPr marL="514350" indent="-514350">
              <a:buAutoNum type="alphaLcPeriod"/>
            </a:pPr>
            <a:r>
              <a:rPr lang="en-US" sz="2800" dirty="0" err="1">
                <a:latin typeface="Times New Roman" pitchFamily="18" charset="0"/>
                <a:cs typeface="Times New Roman" pitchFamily="18" charset="0"/>
              </a:rPr>
              <a:t>Neurotome</a:t>
            </a:r>
            <a:endParaRPr lang="en-US" sz="2800" dirty="0">
              <a:latin typeface="Times New Roman" pitchFamily="18" charset="0"/>
              <a:cs typeface="Times New Roman" pitchFamily="18" charset="0"/>
            </a:endParaRPr>
          </a:p>
          <a:p>
            <a:pPr marL="514350" indent="-514350">
              <a:buAutoNum type="alphaLcPeriod"/>
            </a:pPr>
            <a:r>
              <a:rPr lang="en-US" sz="2800" dirty="0" err="1">
                <a:latin typeface="Times New Roman" pitchFamily="18" charset="0"/>
                <a:cs typeface="Times New Roman" pitchFamily="18" charset="0"/>
              </a:rPr>
              <a:t>Phytotome</a:t>
            </a:r>
            <a:endParaRPr lang="en-US" sz="2800" dirty="0">
              <a:latin typeface="Times New Roman" pitchFamily="18" charset="0"/>
              <a:cs typeface="Times New Roman" pitchFamily="18" charset="0"/>
            </a:endParaRPr>
          </a:p>
          <a:p>
            <a:pPr marL="514350" indent="-514350">
              <a:buAutoNum type="alphaLcPeriod"/>
            </a:pPr>
            <a:r>
              <a:rPr lang="en-US" sz="2800" dirty="0">
                <a:latin typeface="Times New Roman" pitchFamily="18" charset="0"/>
                <a:cs typeface="Times New Roman" pitchFamily="18" charset="0"/>
              </a:rPr>
              <a:t>desmosome</a:t>
            </a:r>
            <a:endParaRPr lang="en-US" sz="2800" dirty="0">
              <a:latin typeface="Times New Roman" pitchFamily="18" charset="0"/>
              <a:cs typeface="Times New Roman" pitchFamily="18" charset="0"/>
            </a:endParaRPr>
          </a:p>
        </p:txBody>
      </p:sp>
      <p:sp>
        <p:nvSpPr>
          <p:cNvPr id="6" name="Rectangle 5"/>
          <p:cNvSpPr/>
          <p:nvPr/>
        </p:nvSpPr>
        <p:spPr>
          <a:xfrm>
            <a:off x="3026980" y="816444"/>
            <a:ext cx="4960882" cy="707886"/>
          </a:xfrm>
          <a:prstGeom prst="rect">
            <a:avLst/>
          </a:prstGeom>
        </p:spPr>
        <p:txBody>
          <a:bodyPr wrap="square">
            <a:spAutoFit/>
          </a:bodyPr>
          <a:lstStyle/>
          <a:p>
            <a:pPr algn="ctr">
              <a:buNone/>
            </a:pPr>
            <a:r>
              <a:rPr lang="en-US" sz="4000" b="1" u="sng" dirty="0">
                <a:latin typeface="Times New Roman" pitchFamily="18" charset="0"/>
                <a:cs typeface="Times New Roman" pitchFamily="18" charset="0"/>
              </a:rPr>
              <a:t>Assessment</a:t>
            </a:r>
            <a:endParaRPr lang="en-US" b="1" u="sng" dirty="0">
              <a:latin typeface="Times New Roman" pitchFamily="18" charset="0"/>
              <a:cs typeface="Times New Roman" pitchFamily="18" charset="0"/>
            </a:endParaRPr>
          </a:p>
        </p:txBody>
      </p:sp>
    </p:spTree>
    <p:extLst>
      <p:ext uri="{BB962C8B-B14F-4D97-AF65-F5344CB8AC3E}">
        <p14:creationId xmlns:p14="http://schemas.microsoft.com/office/powerpoint/2010/main" val="871361434"/>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977462"/>
            <a:ext cx="5657193" cy="5199501"/>
          </a:xfrm>
        </p:spPr>
        <p:txBody>
          <a:bodyPr>
            <a:normAutofit/>
          </a:bodyPr>
          <a:lstStyle/>
          <a:p>
            <a:pPr marL="0" indent="0">
              <a:buNone/>
            </a:pPr>
            <a:r>
              <a:rPr lang="en-US" dirty="0" smtClean="0">
                <a:latin typeface="Times New Roman" pitchFamily="18" charset="0"/>
                <a:cs typeface="Times New Roman" pitchFamily="18" charset="0"/>
              </a:rPr>
              <a:t>3. A </a:t>
            </a:r>
            <a:r>
              <a:rPr lang="en-US" dirty="0">
                <a:latin typeface="Times New Roman" pitchFamily="18" charset="0"/>
                <a:cs typeface="Times New Roman" pitchFamily="18" charset="0"/>
              </a:rPr>
              <a:t>layer of dense connective tissue that encloses a fascicle of nerve fibers, providing an effective barrier against penetration of the nerve fibers by foreign substances is called</a:t>
            </a:r>
          </a:p>
          <a:p>
            <a:pPr marL="514350" indent="-514350">
              <a:buAutoNum type="alphaLcPeriod"/>
            </a:pPr>
            <a:r>
              <a:rPr lang="en-US" dirty="0" err="1">
                <a:latin typeface="Times New Roman" pitchFamily="18" charset="0"/>
                <a:cs typeface="Times New Roman" pitchFamily="18" charset="0"/>
              </a:rPr>
              <a:t>Perineurium</a:t>
            </a:r>
            <a:endParaRPr lang="en-US" dirty="0">
              <a:latin typeface="Times New Roman" pitchFamily="18" charset="0"/>
              <a:cs typeface="Times New Roman" pitchFamily="18" charset="0"/>
            </a:endParaRPr>
          </a:p>
          <a:p>
            <a:pPr marL="514350" indent="-514350">
              <a:buAutoNum type="alphaLcPeriod"/>
            </a:pPr>
            <a:r>
              <a:rPr lang="en-US" dirty="0">
                <a:latin typeface="Times New Roman" pitchFamily="18" charset="0"/>
                <a:cs typeface="Times New Roman" pitchFamily="18" charset="0"/>
              </a:rPr>
              <a:t>Epineurium</a:t>
            </a:r>
          </a:p>
          <a:p>
            <a:pPr marL="514350" indent="-514350">
              <a:buAutoNum type="alphaLcPeriod"/>
            </a:pPr>
            <a:r>
              <a:rPr lang="en-US" dirty="0" err="1">
                <a:latin typeface="Times New Roman" pitchFamily="18" charset="0"/>
                <a:cs typeface="Times New Roman" pitchFamily="18" charset="0"/>
              </a:rPr>
              <a:t>Endoneurium</a:t>
            </a:r>
            <a:endParaRPr lang="en-US" dirty="0">
              <a:latin typeface="Times New Roman" pitchFamily="18" charset="0"/>
              <a:cs typeface="Times New Roman" pitchFamily="18" charset="0"/>
            </a:endParaRPr>
          </a:p>
          <a:p>
            <a:pPr marL="514350" indent="-514350">
              <a:buAutoNum type="alphaLcPeriod"/>
            </a:pPr>
            <a:r>
              <a:rPr lang="en-US" dirty="0" err="1">
                <a:latin typeface="Times New Roman" pitchFamily="18" charset="0"/>
                <a:cs typeface="Times New Roman" pitchFamily="18" charset="0"/>
              </a:rPr>
              <a:t>Epimesium</a:t>
            </a:r>
            <a:endParaRPr lang="en-US" dirty="0">
              <a:latin typeface="Times New Roman" pitchFamily="18" charset="0"/>
              <a:cs typeface="Times New Roman" pitchFamily="18" charset="0"/>
            </a:endParaRPr>
          </a:p>
          <a:p>
            <a:pPr marL="514350" indent="-514350">
              <a:buAutoNum type="alphaLcPeriod"/>
            </a:pPr>
            <a:r>
              <a:rPr lang="en-US" dirty="0" err="1">
                <a:latin typeface="Times New Roman" pitchFamily="18" charset="0"/>
                <a:cs typeface="Times New Roman" pitchFamily="18" charset="0"/>
              </a:rPr>
              <a:t>perimesium</a:t>
            </a:r>
            <a:endParaRPr lang="en-US" dirty="0">
              <a:latin typeface="Times New Roman" pitchFamily="18" charset="0"/>
              <a:cs typeface="Times New Roman" pitchFamily="18" charset="0"/>
            </a:endParaRPr>
          </a:p>
        </p:txBody>
      </p:sp>
      <p:sp>
        <p:nvSpPr>
          <p:cNvPr id="2" name="Footer Placeholder 1"/>
          <p:cNvSpPr>
            <a:spLocks noGrp="1"/>
          </p:cNvSpPr>
          <p:nvPr>
            <p:ph type="ftr" sz="quarter" idx="11"/>
          </p:nvPr>
        </p:nvSpPr>
        <p:spPr/>
        <p:txBody>
          <a:bodyPr/>
          <a:lstStyle/>
          <a:p>
            <a:r>
              <a:rPr lang="en-US" dirty="0"/>
              <a:t>Spiral </a:t>
            </a:r>
            <a:r>
              <a:rPr lang="en-US" dirty="0" smtClean="0"/>
              <a:t>Integration</a:t>
            </a:r>
            <a:endParaRPr lang="en-US" dirty="0"/>
          </a:p>
        </p:txBody>
      </p:sp>
      <p:sp>
        <p:nvSpPr>
          <p:cNvPr id="4" name="Slide Number Placeholder 3"/>
          <p:cNvSpPr>
            <a:spLocks noGrp="1"/>
          </p:cNvSpPr>
          <p:nvPr>
            <p:ph type="sldNum" sz="quarter" idx="12"/>
          </p:nvPr>
        </p:nvSpPr>
        <p:spPr/>
        <p:txBody>
          <a:bodyPr/>
          <a:lstStyle/>
          <a:p>
            <a:r>
              <a:rPr lang="en-US" dirty="0" smtClean="0"/>
              <a:t>42</a:t>
            </a:r>
            <a:endParaRPr lang="en-US" dirty="0"/>
          </a:p>
        </p:txBody>
      </p:sp>
      <p:sp>
        <p:nvSpPr>
          <p:cNvPr id="5" name="Rectangle 4"/>
          <p:cNvSpPr/>
          <p:nvPr/>
        </p:nvSpPr>
        <p:spPr>
          <a:xfrm>
            <a:off x="6663560" y="977462"/>
            <a:ext cx="4403834" cy="2677656"/>
          </a:xfrm>
          <a:prstGeom prst="rect">
            <a:avLst/>
          </a:prstGeom>
        </p:spPr>
        <p:txBody>
          <a:bodyPr wrap="square">
            <a:spAutoFit/>
          </a:bodyPr>
          <a:lstStyle/>
          <a:p>
            <a:pPr>
              <a:buNone/>
            </a:pPr>
            <a:r>
              <a:rPr lang="en-US" sz="2800" dirty="0">
                <a:latin typeface="Times New Roman" pitchFamily="18" charset="0"/>
                <a:cs typeface="Times New Roman" pitchFamily="18" charset="0"/>
              </a:rPr>
              <a:t>4. Elbow joint is a variety of</a:t>
            </a:r>
          </a:p>
          <a:p>
            <a:r>
              <a:rPr lang="en-US" sz="2800" dirty="0">
                <a:latin typeface="Times New Roman" pitchFamily="18" charset="0"/>
                <a:cs typeface="Times New Roman" pitchFamily="18" charset="0"/>
              </a:rPr>
              <a:t>a. Hinge joint</a:t>
            </a:r>
          </a:p>
          <a:p>
            <a:r>
              <a:rPr lang="en-US" sz="2800" dirty="0">
                <a:latin typeface="Times New Roman" pitchFamily="18" charset="0"/>
                <a:cs typeface="Times New Roman" pitchFamily="18" charset="0"/>
              </a:rPr>
              <a:t>b. Ball and socket joint</a:t>
            </a:r>
          </a:p>
          <a:p>
            <a:r>
              <a:rPr lang="en-US" sz="2800" dirty="0">
                <a:latin typeface="Times New Roman" pitchFamily="18" charset="0"/>
                <a:cs typeface="Times New Roman" pitchFamily="18" charset="0"/>
              </a:rPr>
              <a:t>c. Plane joint</a:t>
            </a:r>
          </a:p>
          <a:p>
            <a:r>
              <a:rPr lang="en-US" sz="2800" dirty="0">
                <a:latin typeface="Times New Roman" pitchFamily="18" charset="0"/>
                <a:cs typeface="Times New Roman" pitchFamily="18" charset="0"/>
              </a:rPr>
              <a:t>d. </a:t>
            </a:r>
            <a:r>
              <a:rPr lang="en-US" sz="2800" dirty="0" err="1">
                <a:latin typeface="Times New Roman" pitchFamily="18" charset="0"/>
                <a:cs typeface="Times New Roman" pitchFamily="18" charset="0"/>
              </a:rPr>
              <a:t>Condyloid</a:t>
            </a:r>
            <a:r>
              <a:rPr lang="en-US" sz="2800" dirty="0">
                <a:latin typeface="Times New Roman" pitchFamily="18" charset="0"/>
                <a:cs typeface="Times New Roman" pitchFamily="18" charset="0"/>
              </a:rPr>
              <a:t> joint</a:t>
            </a:r>
          </a:p>
          <a:p>
            <a:r>
              <a:rPr lang="en-US" sz="2800" dirty="0">
                <a:latin typeface="Times New Roman" pitchFamily="18" charset="0"/>
                <a:cs typeface="Times New Roman" pitchFamily="18" charset="0"/>
              </a:rPr>
              <a:t>e. Pivot joint</a:t>
            </a:r>
            <a:endParaRPr lang="en-US" sz="2800" dirty="0">
              <a:latin typeface="Times New Roman" pitchFamily="18" charset="0"/>
              <a:cs typeface="Times New Roman" pitchFamily="18" charset="0"/>
            </a:endParaRPr>
          </a:p>
        </p:txBody>
      </p:sp>
    </p:spTree>
    <p:extLst>
      <p:ext uri="{BB962C8B-B14F-4D97-AF65-F5344CB8AC3E}">
        <p14:creationId xmlns:p14="http://schemas.microsoft.com/office/powerpoint/2010/main" val="3368570965"/>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marL="514350" indent="-514350" algn="ctr">
              <a:buFont typeface="+mj-lt"/>
              <a:buAutoNum type="arabicParenR"/>
            </a:pPr>
            <a:r>
              <a:rPr lang="en-US" dirty="0" smtClean="0"/>
              <a:t>C</a:t>
            </a:r>
          </a:p>
          <a:p>
            <a:pPr marL="514350" indent="-514350" algn="ctr">
              <a:buFont typeface="+mj-lt"/>
              <a:buAutoNum type="arabicParenR"/>
            </a:pPr>
            <a:r>
              <a:rPr lang="en-US" dirty="0" smtClean="0"/>
              <a:t>A </a:t>
            </a:r>
          </a:p>
          <a:p>
            <a:pPr marL="514350" indent="-514350" algn="ctr">
              <a:buFont typeface="+mj-lt"/>
              <a:buAutoNum type="arabicParenR"/>
            </a:pPr>
            <a:r>
              <a:rPr lang="en-US" dirty="0" smtClean="0"/>
              <a:t>B </a:t>
            </a:r>
          </a:p>
          <a:p>
            <a:pPr marL="514350" indent="-514350" algn="ctr">
              <a:buFont typeface="+mj-lt"/>
              <a:buAutoNum type="arabicParenR"/>
            </a:pPr>
            <a:r>
              <a:rPr lang="en-US" dirty="0" smtClean="0"/>
              <a:t>A </a:t>
            </a:r>
            <a:r>
              <a:rPr lang="en-US" dirty="0" smtClean="0"/>
              <a:t>  </a:t>
            </a:r>
            <a:endParaRPr lang="en-US" dirty="0" smtClean="0"/>
          </a:p>
          <a:p>
            <a:pPr marL="514350" indent="-514350">
              <a:buFont typeface="+mj-lt"/>
              <a:buAutoNum type="arabicParenR"/>
            </a:pPr>
            <a:endParaRPr lang="en-US" dirty="0"/>
          </a:p>
        </p:txBody>
      </p:sp>
      <p:sp>
        <p:nvSpPr>
          <p:cNvPr id="2" name="Footer Placeholder 1"/>
          <p:cNvSpPr>
            <a:spLocks noGrp="1"/>
          </p:cNvSpPr>
          <p:nvPr>
            <p:ph type="ftr" sz="quarter" idx="11"/>
          </p:nvPr>
        </p:nvSpPr>
        <p:spPr/>
        <p:txBody>
          <a:bodyPr/>
          <a:lstStyle/>
          <a:p>
            <a:r>
              <a:rPr lang="en-US" dirty="0"/>
              <a:t>Spiral </a:t>
            </a:r>
            <a:r>
              <a:rPr lang="en-US" dirty="0" smtClean="0"/>
              <a:t>Integration</a:t>
            </a:r>
            <a:endParaRPr lang="en-US" dirty="0"/>
          </a:p>
        </p:txBody>
      </p:sp>
      <p:sp>
        <p:nvSpPr>
          <p:cNvPr id="4" name="Slide Number Placeholder 3"/>
          <p:cNvSpPr>
            <a:spLocks noGrp="1"/>
          </p:cNvSpPr>
          <p:nvPr>
            <p:ph type="sldNum" sz="quarter" idx="12"/>
          </p:nvPr>
        </p:nvSpPr>
        <p:spPr/>
        <p:txBody>
          <a:bodyPr/>
          <a:lstStyle/>
          <a:p>
            <a:r>
              <a:rPr lang="en-US" dirty="0" smtClean="0"/>
              <a:t>43</a:t>
            </a:r>
            <a:endParaRPr lang="en-US" dirty="0"/>
          </a:p>
        </p:txBody>
      </p:sp>
      <p:sp>
        <p:nvSpPr>
          <p:cNvPr id="5" name="Rectangle 4"/>
          <p:cNvSpPr/>
          <p:nvPr/>
        </p:nvSpPr>
        <p:spPr>
          <a:xfrm>
            <a:off x="1765881" y="938352"/>
            <a:ext cx="3594254" cy="707886"/>
          </a:xfrm>
          <a:prstGeom prst="rect">
            <a:avLst/>
          </a:prstGeom>
        </p:spPr>
        <p:txBody>
          <a:bodyPr wrap="none">
            <a:spAutoFit/>
          </a:bodyPr>
          <a:lstStyle/>
          <a:p>
            <a:pPr algn="ctr">
              <a:buNone/>
            </a:pPr>
            <a:r>
              <a:rPr lang="en-US" sz="4000" b="1" u="sng" dirty="0">
                <a:latin typeface="Times New Roman" pitchFamily="18" charset="0"/>
                <a:cs typeface="Times New Roman" pitchFamily="18" charset="0"/>
              </a:rPr>
              <a:t>Assessment key</a:t>
            </a:r>
            <a:endParaRPr lang="en-US" sz="4000" b="1" u="sng"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u="sng" dirty="0">
                <a:latin typeface="Times New Roman" pitchFamily="18" charset="0"/>
                <a:cs typeface="Times New Roman" pitchFamily="18" charset="0"/>
              </a:rPr>
              <a:t>How To Access Digital Library</a:t>
            </a:r>
            <a:r>
              <a:rPr lang="en-US" dirty="0"/>
              <a:t/>
            </a:r>
            <a:br>
              <a:rPr lang="en-US" dirty="0"/>
            </a:br>
            <a:endParaRPr lang="en-US" dirty="0"/>
          </a:p>
        </p:txBody>
      </p:sp>
      <p:sp>
        <p:nvSpPr>
          <p:cNvPr id="3" name="Content Placeholder 2"/>
          <p:cNvSpPr>
            <a:spLocks noGrp="1"/>
          </p:cNvSpPr>
          <p:nvPr>
            <p:ph idx="1"/>
          </p:nvPr>
        </p:nvSpPr>
        <p:spPr/>
        <p:txBody>
          <a:bodyPr>
            <a:normAutofit lnSpcReduction="10000"/>
          </a:bodyPr>
          <a:lstStyle/>
          <a:p>
            <a:pPr lvl="0"/>
            <a:r>
              <a:rPr lang="en-US" dirty="0"/>
              <a:t>Go to the website of HEC National Digital Library.</a:t>
            </a:r>
          </a:p>
          <a:p>
            <a:pPr lvl="0"/>
            <a:r>
              <a:rPr lang="en-US" dirty="0"/>
              <a:t>On Home Page, click on the INSTITUTES.</a:t>
            </a:r>
          </a:p>
          <a:p>
            <a:pPr lvl="0"/>
            <a:r>
              <a:rPr lang="en-US" dirty="0"/>
              <a:t>A page will appear showing the universities from Public and Private Sector and other Institutes which have access to HEC National Digital Library HNDL.</a:t>
            </a:r>
          </a:p>
          <a:p>
            <a:pPr lvl="0"/>
            <a:r>
              <a:rPr lang="en-US" dirty="0"/>
              <a:t>Select your desired Institute.</a:t>
            </a:r>
          </a:p>
          <a:p>
            <a:r>
              <a:rPr lang="en-US" dirty="0"/>
              <a:t>  A page will appear showing the resources of the institution</a:t>
            </a:r>
          </a:p>
          <a:p>
            <a:r>
              <a:rPr lang="en-US" dirty="0"/>
              <a:t>   Journals and Researches will appear</a:t>
            </a:r>
          </a:p>
          <a:p>
            <a:r>
              <a:rPr lang="en-US" dirty="0"/>
              <a:t>   You can find a Journal by clicking on JOURNALS AND DATABASE and enter a keyword to search for  your desired journal.</a:t>
            </a:r>
          </a:p>
          <a:p>
            <a:endParaRPr lang="en-US" dirty="0"/>
          </a:p>
          <a:p>
            <a:endParaRPr lang="en-US" dirty="0"/>
          </a:p>
        </p:txBody>
      </p:sp>
      <p:sp>
        <p:nvSpPr>
          <p:cNvPr id="4" name="Footer Placeholder 3"/>
          <p:cNvSpPr>
            <a:spLocks noGrp="1"/>
          </p:cNvSpPr>
          <p:nvPr>
            <p:ph type="ftr" sz="quarter" idx="11"/>
          </p:nvPr>
        </p:nvSpPr>
        <p:spPr/>
        <p:txBody>
          <a:bodyPr/>
          <a:lstStyle/>
          <a:p>
            <a:r>
              <a:rPr lang="en-US" dirty="0"/>
              <a:t>Spiral </a:t>
            </a:r>
            <a:r>
              <a:rPr lang="en-US" dirty="0" smtClean="0"/>
              <a:t>Integration</a:t>
            </a:r>
            <a:endParaRPr lang="en-US" dirty="0"/>
          </a:p>
        </p:txBody>
      </p:sp>
      <p:sp>
        <p:nvSpPr>
          <p:cNvPr id="5" name="Slide Number Placeholder 4"/>
          <p:cNvSpPr>
            <a:spLocks noGrp="1"/>
          </p:cNvSpPr>
          <p:nvPr>
            <p:ph type="sldNum" sz="quarter" idx="12"/>
          </p:nvPr>
        </p:nvSpPr>
        <p:spPr/>
        <p:txBody>
          <a:bodyPr/>
          <a:lstStyle/>
          <a:p>
            <a:r>
              <a:rPr lang="en-US" dirty="0" smtClean="0"/>
              <a:t>44</a:t>
            </a:r>
            <a:endParaRPr lang="en-US" dirty="0"/>
          </a:p>
        </p:txBody>
      </p:sp>
    </p:spTree>
    <p:extLst>
      <p:ext uri="{BB962C8B-B14F-4D97-AF65-F5344CB8AC3E}">
        <p14:creationId xmlns:p14="http://schemas.microsoft.com/office/powerpoint/2010/main" val="13549235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51B824-65A3-464D-8156-4F28182AF429}"/>
              </a:ext>
            </a:extLst>
          </p:cNvPr>
          <p:cNvSpPr>
            <a:spLocks noGrp="1"/>
          </p:cNvSpPr>
          <p:nvPr>
            <p:ph type="title"/>
          </p:nvPr>
        </p:nvSpPr>
        <p:spPr/>
        <p:txBody>
          <a:bodyPr>
            <a:normAutofit fontScale="90000"/>
          </a:bodyPr>
          <a:lstStyle/>
          <a:p>
            <a:pPr algn="ctr"/>
            <a:r>
              <a:rPr lang="en-US" sz="4000" b="1" u="sng" dirty="0" smtClean="0">
                <a:latin typeface="Times New Roman" pitchFamily="18" charset="0"/>
                <a:cs typeface="Times New Roman" pitchFamily="18" charset="0"/>
              </a:rPr>
              <a:t/>
            </a:r>
            <a:br>
              <a:rPr lang="en-US" sz="4000" b="1" u="sng" dirty="0" smtClean="0">
                <a:latin typeface="Times New Roman" pitchFamily="18" charset="0"/>
                <a:cs typeface="Times New Roman" pitchFamily="18" charset="0"/>
              </a:rPr>
            </a:br>
            <a:r>
              <a:rPr lang="en-US" sz="4000" b="1" u="sng" dirty="0" smtClean="0">
                <a:latin typeface="Times New Roman" pitchFamily="18" charset="0"/>
                <a:cs typeface="Times New Roman" pitchFamily="18" charset="0"/>
              </a:rPr>
              <a:t/>
            </a:r>
            <a:br>
              <a:rPr lang="en-US" sz="4000" b="1" u="sng" dirty="0" smtClean="0">
                <a:latin typeface="Times New Roman" pitchFamily="18" charset="0"/>
                <a:cs typeface="Times New Roman" pitchFamily="18" charset="0"/>
              </a:rPr>
            </a:br>
            <a:r>
              <a:rPr lang="en-US" sz="4000" b="1" u="sng" dirty="0" smtClean="0">
                <a:latin typeface="Times New Roman" pitchFamily="18" charset="0"/>
                <a:cs typeface="Times New Roman" pitchFamily="18" charset="0"/>
              </a:rPr>
              <a:t>Learning Objectives</a:t>
            </a:r>
            <a:br>
              <a:rPr lang="en-US" sz="4000" b="1" u="sng" dirty="0" smtClean="0">
                <a:latin typeface="Times New Roman" pitchFamily="18" charset="0"/>
                <a:cs typeface="Times New Roman" pitchFamily="18" charset="0"/>
              </a:rPr>
            </a:br>
            <a:r>
              <a:rPr lang="en-US" sz="3100" b="1" u="sng" dirty="0" smtClean="0">
                <a:latin typeface="Times New Roman" pitchFamily="18" charset="0"/>
                <a:cs typeface="Times New Roman" pitchFamily="18" charset="0"/>
              </a:rPr>
              <a:t/>
            </a:r>
            <a:br>
              <a:rPr lang="en-US" sz="3100" b="1" u="sng" dirty="0" smtClean="0">
                <a:latin typeface="Times New Roman" pitchFamily="18" charset="0"/>
                <a:cs typeface="Times New Roman" pitchFamily="18" charset="0"/>
              </a:rPr>
            </a:br>
            <a:r>
              <a:rPr lang="en-US" sz="3100" dirty="0" smtClean="0">
                <a:latin typeface="Times New Roman" pitchFamily="18" charset="0"/>
                <a:cs typeface="Times New Roman" pitchFamily="18" charset="0"/>
              </a:rPr>
              <a:t>At the end of the Demonstration Student should be able to </a:t>
            </a:r>
            <a:r>
              <a:rPr lang="en-US" sz="3100" dirty="0" smtClean="0"/>
              <a:t>	</a:t>
            </a:r>
            <a:r>
              <a:rPr lang="en-US" dirty="0" smtClean="0"/>
              <a:t/>
            </a:r>
            <a:br>
              <a:rPr lang="en-US" dirty="0" smtClean="0"/>
            </a:br>
            <a:endParaRPr lang="x-none" b="1" u="sng" dirty="0">
              <a:latin typeface="Times New Roman" pitchFamily="18" charset="0"/>
              <a:cs typeface="Times New Roman" pitchFamily="18" charset="0"/>
            </a:endParaRPr>
          </a:p>
        </p:txBody>
      </p:sp>
      <p:sp>
        <p:nvSpPr>
          <p:cNvPr id="3" name="Content Placeholder 2">
            <a:extLst>
              <a:ext uri="{FF2B5EF4-FFF2-40B4-BE49-F238E27FC236}">
                <a16:creationId xmlns:a16="http://schemas.microsoft.com/office/drawing/2014/main" id="{88F65A17-69B6-4B26-A303-58690750A334}"/>
              </a:ext>
            </a:extLst>
          </p:cNvPr>
          <p:cNvSpPr>
            <a:spLocks noGrp="1"/>
          </p:cNvSpPr>
          <p:nvPr>
            <p:ph idx="1"/>
          </p:nvPr>
        </p:nvSpPr>
        <p:spPr/>
        <p:txBody>
          <a:bodyPr>
            <a:normAutofit fontScale="25000" lnSpcReduction="20000"/>
          </a:bodyPr>
          <a:lstStyle/>
          <a:p>
            <a:endParaRPr lang="en-US" sz="800" dirty="0" smtClean="0"/>
          </a:p>
          <a:p>
            <a:r>
              <a:rPr lang="en-US" sz="11200" dirty="0" smtClean="0">
                <a:latin typeface="Times New Roman" pitchFamily="18" charset="0"/>
                <a:cs typeface="Times New Roman" pitchFamily="18" charset="0"/>
              </a:rPr>
              <a:t>Describe general organization of different systems of body </a:t>
            </a:r>
          </a:p>
          <a:p>
            <a:r>
              <a:rPr lang="en-US" sz="11200" dirty="0" smtClean="0">
                <a:latin typeface="Times New Roman" pitchFamily="18" charset="0"/>
                <a:cs typeface="Times New Roman" pitchFamily="18" charset="0"/>
              </a:rPr>
              <a:t>Discuss concepts of skin and fascia 	</a:t>
            </a:r>
          </a:p>
          <a:p>
            <a:r>
              <a:rPr lang="en-US" sz="11200" dirty="0" smtClean="0">
                <a:latin typeface="Times New Roman" pitchFamily="18" charset="0"/>
                <a:cs typeface="Times New Roman" pitchFamily="18" charset="0"/>
              </a:rPr>
              <a:t>Describe the classification of blood vessels</a:t>
            </a:r>
          </a:p>
          <a:p>
            <a:r>
              <a:rPr lang="en-US" sz="11200" dirty="0" smtClean="0">
                <a:latin typeface="Times New Roman" pitchFamily="18" charset="0"/>
                <a:cs typeface="Times New Roman" pitchFamily="18" charset="0"/>
              </a:rPr>
              <a:t>Describe the concepts of divisions of nervous system </a:t>
            </a:r>
          </a:p>
          <a:p>
            <a:r>
              <a:rPr lang="en-US" sz="11200" dirty="0" smtClean="0">
                <a:latin typeface="Times New Roman" pitchFamily="18" charset="0"/>
                <a:cs typeface="Times New Roman" pitchFamily="18" charset="0"/>
              </a:rPr>
              <a:t>Describe the formation of spinal nerve </a:t>
            </a:r>
          </a:p>
          <a:p>
            <a:r>
              <a:rPr lang="en-US" sz="11200" dirty="0" smtClean="0">
                <a:latin typeface="Times New Roman" pitchFamily="18" charset="0"/>
                <a:cs typeface="Times New Roman" pitchFamily="18" charset="0"/>
              </a:rPr>
              <a:t>Practice principles of bioethics </a:t>
            </a:r>
          </a:p>
          <a:p>
            <a:r>
              <a:rPr lang="en-US" sz="11200" dirty="0" smtClean="0">
                <a:latin typeface="Times New Roman" pitchFamily="18" charset="0"/>
                <a:cs typeface="Times New Roman" pitchFamily="18" charset="0"/>
              </a:rPr>
              <a:t>Understand the curative and preventive health care measures.  	</a:t>
            </a:r>
          </a:p>
          <a:p>
            <a:r>
              <a:rPr lang="en-US" sz="11200" dirty="0" smtClean="0">
                <a:latin typeface="Times New Roman" pitchFamily="18" charset="0"/>
                <a:cs typeface="Times New Roman" pitchFamily="18" charset="0"/>
              </a:rPr>
              <a:t>Read a relevant research article </a:t>
            </a:r>
          </a:p>
          <a:p>
            <a:r>
              <a:rPr lang="en-US" sz="11200" dirty="0" smtClean="0">
                <a:latin typeface="Times New Roman" pitchFamily="18" charset="0"/>
                <a:cs typeface="Times New Roman" pitchFamily="18" charset="0"/>
              </a:rPr>
              <a:t>Apply strategic use of artificial intelligence in healthcare  	</a:t>
            </a:r>
          </a:p>
          <a:p>
            <a:r>
              <a:rPr lang="en-US" sz="11200" dirty="0" smtClean="0">
                <a:latin typeface="Times New Roman" pitchFamily="18" charset="0"/>
                <a:cs typeface="Times New Roman" pitchFamily="18" charset="0"/>
              </a:rPr>
              <a:t>Use HEC digital library </a:t>
            </a:r>
          </a:p>
          <a:p>
            <a:pPr>
              <a:buNone/>
            </a:pPr>
            <a:r>
              <a:rPr lang="en-US" sz="11200" dirty="0" smtClean="0">
                <a:latin typeface="Times New Roman" pitchFamily="18" charset="0"/>
                <a:cs typeface="Times New Roman" pitchFamily="18" charset="0"/>
              </a:rPr>
              <a:t>	</a:t>
            </a:r>
          </a:p>
          <a:p>
            <a:endParaRPr lang="en-US" dirty="0" smtClean="0">
              <a:latin typeface="Times New Roman" pitchFamily="18" charset="0"/>
              <a:cs typeface="Times New Roman" pitchFamily="18" charset="0"/>
            </a:endParaRPr>
          </a:p>
          <a:p>
            <a:r>
              <a:rPr lang="en-US" sz="800" dirty="0" smtClean="0"/>
              <a:t>	</a:t>
            </a:r>
          </a:p>
          <a:p>
            <a:pPr marL="0" indent="0">
              <a:buNone/>
            </a:pPr>
            <a:r>
              <a:rPr lang="x-none" dirty="0"/>
              <a:t>	</a:t>
            </a:r>
          </a:p>
          <a:p>
            <a:endParaRPr lang="x-none" dirty="0"/>
          </a:p>
          <a:p>
            <a:pPr marL="0" indent="0">
              <a:buNone/>
            </a:pPr>
            <a:endParaRPr lang="en-US" dirty="0"/>
          </a:p>
          <a:p>
            <a:pPr marL="0" indent="0">
              <a:buNone/>
            </a:pPr>
            <a:r>
              <a:rPr lang="x-none" dirty="0"/>
              <a:t>	</a:t>
            </a:r>
          </a:p>
          <a:p>
            <a:endParaRPr lang="en-US" dirty="0"/>
          </a:p>
          <a:p>
            <a:pPr marL="0" indent="0">
              <a:buNone/>
            </a:pPr>
            <a:endParaRPr lang="x-none" dirty="0"/>
          </a:p>
        </p:txBody>
      </p:sp>
    </p:spTree>
    <p:extLst>
      <p:ext uri="{BB962C8B-B14F-4D97-AF65-F5344CB8AC3E}">
        <p14:creationId xmlns:p14="http://schemas.microsoft.com/office/powerpoint/2010/main" val="4075380780"/>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3600" b="1" u="sng" dirty="0" smtClean="0">
                <a:latin typeface="Times New Roman" pitchFamily="18" charset="0"/>
                <a:cs typeface="Times New Roman" pitchFamily="18" charset="0"/>
              </a:rPr>
              <a:t>References</a:t>
            </a:r>
            <a:endParaRPr lang="en-US" sz="3600" b="1" u="sng" dirty="0">
              <a:latin typeface="Times New Roman" pitchFamily="18" charset="0"/>
              <a:cs typeface="Times New Roman" pitchFamily="18" charset="0"/>
            </a:endParaRPr>
          </a:p>
        </p:txBody>
      </p:sp>
      <p:sp>
        <p:nvSpPr>
          <p:cNvPr id="3" name="Content Placeholder 2"/>
          <p:cNvSpPr>
            <a:spLocks noGrp="1"/>
          </p:cNvSpPr>
          <p:nvPr>
            <p:ph idx="1"/>
          </p:nvPr>
        </p:nvSpPr>
        <p:spPr/>
        <p:txBody>
          <a:bodyPr/>
          <a:lstStyle/>
          <a:p>
            <a:r>
              <a:rPr lang="en-US" dirty="0" smtClean="0">
                <a:latin typeface="Times New Roman" pitchFamily="18" charset="0"/>
                <a:cs typeface="Times New Roman" pitchFamily="18" charset="0"/>
              </a:rPr>
              <a:t>Clinically Oriented Anatomy By KLM  9</a:t>
            </a:r>
            <a:r>
              <a:rPr lang="en-US" baseline="30000" dirty="0" smtClean="0">
                <a:latin typeface="Times New Roman" pitchFamily="18" charset="0"/>
                <a:cs typeface="Times New Roman" pitchFamily="18" charset="0"/>
              </a:rPr>
              <a:t>th</a:t>
            </a:r>
            <a:r>
              <a:rPr lang="en-US" dirty="0" smtClean="0">
                <a:latin typeface="Times New Roman" pitchFamily="18" charset="0"/>
                <a:cs typeface="Times New Roman" pitchFamily="18" charset="0"/>
              </a:rPr>
              <a:t> edition</a:t>
            </a:r>
          </a:p>
          <a:p>
            <a:endParaRPr lang="en-US" dirty="0">
              <a:latin typeface="Times New Roman" pitchFamily="18" charset="0"/>
              <a:cs typeface="Times New Roman" pitchFamily="18" charset="0"/>
            </a:endParaRPr>
          </a:p>
          <a:p>
            <a:r>
              <a:rPr lang="en-US" dirty="0" err="1" smtClean="0">
                <a:latin typeface="Times New Roman" pitchFamily="18" charset="0"/>
                <a:cs typeface="Times New Roman" pitchFamily="18" charset="0"/>
              </a:rPr>
              <a:t>Pubmed</a:t>
            </a:r>
            <a:r>
              <a:rPr lang="en-US" dirty="0">
                <a:latin typeface="Times New Roman" pitchFamily="18" charset="0"/>
                <a:cs typeface="Times New Roman" pitchFamily="18" charset="0"/>
              </a:rPr>
              <a:t> </a:t>
            </a:r>
            <a:r>
              <a:rPr lang="en-US" dirty="0" smtClean="0">
                <a:latin typeface="Times New Roman" pitchFamily="18" charset="0"/>
                <a:cs typeface="Times New Roman" pitchFamily="18" charset="0"/>
              </a:rPr>
              <a:t>research article </a:t>
            </a:r>
            <a:r>
              <a:rPr lang="en-US" dirty="0" smtClean="0">
                <a:latin typeface="Times New Roman" pitchFamily="18" charset="0"/>
                <a:cs typeface="Times New Roman" pitchFamily="18" charset="0"/>
                <a:hlinkClick r:id="rId2"/>
              </a:rPr>
              <a:t>https</a:t>
            </a:r>
            <a:r>
              <a:rPr lang="en-US" dirty="0">
                <a:latin typeface="Times New Roman" pitchFamily="18" charset="0"/>
                <a:cs typeface="Times New Roman" pitchFamily="18" charset="0"/>
                <a:hlinkClick r:id="rId2"/>
              </a:rPr>
              <a:t>://pubmed.ncbi.nlm.nih.gov/32296047</a:t>
            </a:r>
            <a:r>
              <a:rPr lang="en-US" dirty="0" smtClean="0">
                <a:latin typeface="Times New Roman" pitchFamily="18" charset="0"/>
                <a:cs typeface="Times New Roman" pitchFamily="18" charset="0"/>
                <a:hlinkClick r:id="rId2"/>
              </a:rPr>
              <a:t>/</a:t>
            </a:r>
            <a:endParaRPr lang="en-US" dirty="0" smtClean="0">
              <a:latin typeface="Times New Roman" pitchFamily="18" charset="0"/>
              <a:cs typeface="Times New Roman" pitchFamily="18" charset="0"/>
            </a:endParaRPr>
          </a:p>
          <a:p>
            <a:endParaRPr lang="en-US" dirty="0" smtClean="0">
              <a:latin typeface="Times New Roman" pitchFamily="18" charset="0"/>
              <a:cs typeface="Times New Roman" pitchFamily="18" charset="0"/>
            </a:endParaRPr>
          </a:p>
          <a:p>
            <a:r>
              <a:rPr lang="en-US" dirty="0" smtClean="0">
                <a:latin typeface="Times New Roman" pitchFamily="18" charset="0"/>
                <a:cs typeface="Times New Roman" pitchFamily="18" charset="0"/>
                <a:hlinkClick r:id="rId3"/>
              </a:rPr>
              <a:t>www.google.com</a:t>
            </a:r>
            <a:r>
              <a:rPr lang="en-US" dirty="0" smtClean="0">
                <a:latin typeface="Times New Roman" pitchFamily="18" charset="0"/>
                <a:cs typeface="Times New Roman" pitchFamily="18" charset="0"/>
              </a:rPr>
              <a:t> for pictures </a:t>
            </a:r>
          </a:p>
          <a:p>
            <a:pPr marL="0" indent="0">
              <a:buNone/>
            </a:pPr>
            <a:endParaRPr lang="en-US" dirty="0"/>
          </a:p>
          <a:p>
            <a:pPr marL="0" indent="0">
              <a:buNone/>
            </a:pPr>
            <a:r>
              <a:rPr lang="en-US" dirty="0"/>
              <a:t> </a:t>
            </a:r>
            <a:r>
              <a:rPr lang="en-US" dirty="0" smtClean="0"/>
              <a:t> </a:t>
            </a:r>
            <a:endParaRPr lang="en-US" dirty="0"/>
          </a:p>
          <a:p>
            <a:endParaRPr lang="en-US" dirty="0" smtClean="0"/>
          </a:p>
          <a:p>
            <a:endParaRPr lang="en-US" dirty="0"/>
          </a:p>
        </p:txBody>
      </p:sp>
      <p:sp>
        <p:nvSpPr>
          <p:cNvPr id="4" name="Footer Placeholder 3"/>
          <p:cNvSpPr>
            <a:spLocks noGrp="1"/>
          </p:cNvSpPr>
          <p:nvPr>
            <p:ph type="ftr" sz="quarter" idx="11"/>
          </p:nvPr>
        </p:nvSpPr>
        <p:spPr/>
        <p:txBody>
          <a:bodyPr/>
          <a:lstStyle/>
          <a:p>
            <a:r>
              <a:rPr lang="en-US" dirty="0"/>
              <a:t>Spiral </a:t>
            </a:r>
            <a:r>
              <a:rPr lang="en-US" dirty="0" smtClean="0"/>
              <a:t>Integration</a:t>
            </a:r>
            <a:endParaRPr lang="en-US" dirty="0"/>
          </a:p>
        </p:txBody>
      </p:sp>
      <p:sp>
        <p:nvSpPr>
          <p:cNvPr id="5" name="Slide Number Placeholder 4"/>
          <p:cNvSpPr>
            <a:spLocks noGrp="1"/>
          </p:cNvSpPr>
          <p:nvPr>
            <p:ph type="sldNum" sz="quarter" idx="12"/>
          </p:nvPr>
        </p:nvSpPr>
        <p:spPr/>
        <p:txBody>
          <a:bodyPr/>
          <a:lstStyle/>
          <a:p>
            <a:r>
              <a:rPr lang="en-US" dirty="0" smtClean="0"/>
              <a:t>45</a:t>
            </a:r>
            <a:endParaRPr lang="en-US" dirty="0"/>
          </a:p>
        </p:txBody>
      </p:sp>
    </p:spTree>
    <p:extLst>
      <p:ext uri="{BB962C8B-B14F-4D97-AF65-F5344CB8AC3E}">
        <p14:creationId xmlns:p14="http://schemas.microsoft.com/office/powerpoint/2010/main" val="1155958273"/>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algn="ctr">
              <a:buNone/>
            </a:pPr>
            <a:endParaRPr lang="en-US" sz="4400" b="1" u="sng" dirty="0" smtClean="0">
              <a:latin typeface="Times New Roman" pitchFamily="18" charset="0"/>
              <a:cs typeface="Times New Roman" pitchFamily="18" charset="0"/>
            </a:endParaRPr>
          </a:p>
          <a:p>
            <a:pPr algn="ctr">
              <a:buNone/>
            </a:pPr>
            <a:r>
              <a:rPr lang="en-US" sz="4400" b="1" u="sng" dirty="0" smtClean="0">
                <a:latin typeface="Times New Roman" pitchFamily="18" charset="0"/>
                <a:cs typeface="Times New Roman" pitchFamily="18" charset="0"/>
              </a:rPr>
              <a:t>Thank you </a:t>
            </a:r>
            <a:endParaRPr lang="en-US" sz="4400" b="1" u="sng" dirty="0">
              <a:latin typeface="Times New Roman" pitchFamily="18" charset="0"/>
              <a:cs typeface="Times New Roman" pitchFamily="18" charset="0"/>
            </a:endParaRPr>
          </a:p>
        </p:txBody>
      </p:sp>
    </p:spTree>
    <p:extLst>
      <p:ext uri="{BB962C8B-B14F-4D97-AF65-F5344CB8AC3E}">
        <p14:creationId xmlns:p14="http://schemas.microsoft.com/office/powerpoint/2010/main" val="210568002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3600" b="1" u="sng" dirty="0">
                <a:latin typeface="Times New Roman" pitchFamily="18" charset="0"/>
                <a:cs typeface="Times New Roman" pitchFamily="18" charset="0"/>
              </a:rPr>
              <a:t>General Organization Of Body Systems</a:t>
            </a:r>
          </a:p>
        </p:txBody>
      </p:sp>
      <p:sp>
        <p:nvSpPr>
          <p:cNvPr id="3" name="Content Placeholder 2"/>
          <p:cNvSpPr>
            <a:spLocks noGrp="1"/>
          </p:cNvSpPr>
          <p:nvPr>
            <p:ph sz="half" idx="1"/>
          </p:nvPr>
        </p:nvSpPr>
        <p:spPr/>
        <p:txBody>
          <a:bodyPr/>
          <a:lstStyle/>
          <a:p>
            <a:r>
              <a:rPr lang="en-US" dirty="0">
                <a:latin typeface="Times New Roman" pitchFamily="18" charset="0"/>
                <a:cs typeface="Times New Roman" pitchFamily="18" charset="0"/>
              </a:rPr>
              <a:t>Skin And </a:t>
            </a:r>
            <a:r>
              <a:rPr lang="en-US" dirty="0" smtClean="0">
                <a:latin typeface="Times New Roman" pitchFamily="18" charset="0"/>
                <a:cs typeface="Times New Roman" pitchFamily="18" charset="0"/>
              </a:rPr>
              <a:t>Fascia</a:t>
            </a:r>
          </a:p>
          <a:p>
            <a:endParaRPr lang="en-US" dirty="0">
              <a:latin typeface="Times New Roman" pitchFamily="18" charset="0"/>
              <a:cs typeface="Times New Roman" pitchFamily="18" charset="0"/>
            </a:endParaRPr>
          </a:p>
          <a:p>
            <a:r>
              <a:rPr lang="en-US" dirty="0">
                <a:latin typeface="Times New Roman" pitchFamily="18" charset="0"/>
                <a:cs typeface="Times New Roman" pitchFamily="18" charset="0"/>
              </a:rPr>
              <a:t>Musculoskeletal </a:t>
            </a:r>
            <a:r>
              <a:rPr lang="en-US" dirty="0" smtClean="0">
                <a:latin typeface="Times New Roman" pitchFamily="18" charset="0"/>
                <a:cs typeface="Times New Roman" pitchFamily="18" charset="0"/>
              </a:rPr>
              <a:t>System</a:t>
            </a:r>
          </a:p>
          <a:p>
            <a:endParaRPr lang="en-US" dirty="0">
              <a:latin typeface="Times New Roman" pitchFamily="18" charset="0"/>
              <a:cs typeface="Times New Roman" pitchFamily="18" charset="0"/>
            </a:endParaRPr>
          </a:p>
          <a:p>
            <a:r>
              <a:rPr lang="en-US" dirty="0">
                <a:latin typeface="Times New Roman" pitchFamily="18" charset="0"/>
                <a:cs typeface="Times New Roman" pitchFamily="18" charset="0"/>
              </a:rPr>
              <a:t>Circulatory </a:t>
            </a:r>
            <a:r>
              <a:rPr lang="en-US" dirty="0" smtClean="0">
                <a:latin typeface="Times New Roman" pitchFamily="18" charset="0"/>
                <a:cs typeface="Times New Roman" pitchFamily="18" charset="0"/>
              </a:rPr>
              <a:t>System</a:t>
            </a:r>
          </a:p>
          <a:p>
            <a:endParaRPr lang="en-US" dirty="0">
              <a:latin typeface="Times New Roman" pitchFamily="18" charset="0"/>
              <a:cs typeface="Times New Roman" pitchFamily="18" charset="0"/>
            </a:endParaRPr>
          </a:p>
          <a:p>
            <a:r>
              <a:rPr lang="en-US" dirty="0">
                <a:latin typeface="Times New Roman" pitchFamily="18" charset="0"/>
                <a:cs typeface="Times New Roman" pitchFamily="18" charset="0"/>
              </a:rPr>
              <a:t>Nervous System</a:t>
            </a:r>
          </a:p>
          <a:p>
            <a:endParaRPr lang="en-US" dirty="0"/>
          </a:p>
        </p:txBody>
      </p:sp>
      <p:pic>
        <p:nvPicPr>
          <p:cNvPr id="8" name="Content Placeholder 7" descr="istockphoto-1015561962-612x612.jpg"/>
          <p:cNvPicPr>
            <a:picLocks noGrp="1" noChangeAspect="1"/>
          </p:cNvPicPr>
          <p:nvPr>
            <p:ph sz="half" idx="2"/>
          </p:nvPr>
        </p:nvPicPr>
        <p:blipFill>
          <a:blip r:embed="rId2"/>
          <a:stretch>
            <a:fillRect/>
          </a:stretch>
        </p:blipFill>
        <p:spPr>
          <a:xfrm>
            <a:off x="5331655" y="1828800"/>
            <a:ext cx="5894363" cy="3615398"/>
          </a:xfrm>
        </p:spPr>
      </p:pic>
      <p:sp>
        <p:nvSpPr>
          <p:cNvPr id="4" name="Footer Placeholder 3"/>
          <p:cNvSpPr>
            <a:spLocks noGrp="1"/>
          </p:cNvSpPr>
          <p:nvPr>
            <p:ph type="ftr" sz="quarter" idx="11"/>
          </p:nvPr>
        </p:nvSpPr>
        <p:spPr/>
        <p:txBody>
          <a:bodyPr/>
          <a:lstStyle/>
          <a:p>
            <a:r>
              <a:rPr lang="en-US" smtClean="0"/>
              <a:t>Core Knowledge</a:t>
            </a:r>
            <a:endParaRPr lang="en-US"/>
          </a:p>
        </p:txBody>
      </p:sp>
      <p:sp>
        <p:nvSpPr>
          <p:cNvPr id="5" name="Slide Number Placeholder 4"/>
          <p:cNvSpPr>
            <a:spLocks noGrp="1"/>
          </p:cNvSpPr>
          <p:nvPr>
            <p:ph type="sldNum" sz="quarter" idx="12"/>
          </p:nvPr>
        </p:nvSpPr>
        <p:spPr/>
        <p:txBody>
          <a:bodyPr/>
          <a:lstStyle/>
          <a:p>
            <a:r>
              <a:rPr lang="en-US" dirty="0"/>
              <a:t>1</a:t>
            </a:r>
            <a:endParaRPr lang="en-US" dirty="0"/>
          </a:p>
        </p:txBody>
      </p:sp>
    </p:spTree>
    <p:extLst>
      <p:ext uri="{BB962C8B-B14F-4D97-AF65-F5344CB8AC3E}">
        <p14:creationId xmlns:p14="http://schemas.microsoft.com/office/powerpoint/2010/main" val="333558983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069428" y="1646238"/>
            <a:ext cx="2819400" cy="629143"/>
          </a:xfrm>
        </p:spPr>
        <p:txBody>
          <a:bodyPr>
            <a:normAutofit/>
          </a:bodyPr>
          <a:lstStyle/>
          <a:p>
            <a:pPr algn="ctr"/>
            <a:r>
              <a:rPr lang="en-US" sz="2800" b="1" u="sng" dirty="0" smtClean="0">
                <a:latin typeface="Times New Roman" pitchFamily="18" charset="0"/>
                <a:cs typeface="Times New Roman" pitchFamily="18" charset="0"/>
              </a:rPr>
              <a:t>Introduction</a:t>
            </a:r>
            <a:endParaRPr lang="en-US" sz="3600" b="1" u="sng" dirty="0">
              <a:latin typeface="Times New Roman" pitchFamily="18" charset="0"/>
              <a:cs typeface="Times New Roman" pitchFamily="18" charset="0"/>
            </a:endParaRPr>
          </a:p>
        </p:txBody>
      </p:sp>
      <p:sp>
        <p:nvSpPr>
          <p:cNvPr id="3" name="Content Placeholder 2"/>
          <p:cNvSpPr>
            <a:spLocks noGrp="1"/>
          </p:cNvSpPr>
          <p:nvPr>
            <p:ph sz="half" idx="1"/>
          </p:nvPr>
        </p:nvSpPr>
        <p:spPr>
          <a:xfrm>
            <a:off x="838200" y="1814733"/>
            <a:ext cx="5181600" cy="4362230"/>
          </a:xfrm>
        </p:spPr>
        <p:txBody>
          <a:bodyPr>
            <a:normAutofit/>
          </a:bodyPr>
          <a:lstStyle/>
          <a:p>
            <a:pPr>
              <a:buFont typeface="Wingdings" pitchFamily="2" charset="2"/>
              <a:buChar char="Ø"/>
            </a:pPr>
            <a:endParaRPr lang="en-US" dirty="0" smtClean="0">
              <a:latin typeface="Times New Roman" pitchFamily="18" charset="0"/>
              <a:cs typeface="Times New Roman" pitchFamily="18" charset="0"/>
            </a:endParaRPr>
          </a:p>
          <a:p>
            <a:pPr>
              <a:buFont typeface="Wingdings" pitchFamily="2" charset="2"/>
              <a:buChar char="Ø"/>
            </a:pPr>
            <a:r>
              <a:rPr lang="en-US" dirty="0" smtClean="0">
                <a:latin typeface="Times New Roman" pitchFamily="18" charset="0"/>
                <a:cs typeface="Times New Roman" pitchFamily="18" charset="0"/>
              </a:rPr>
              <a:t>The skin (L. </a:t>
            </a:r>
            <a:r>
              <a:rPr lang="en-US" i="1" dirty="0" smtClean="0">
                <a:latin typeface="Times New Roman" pitchFamily="18" charset="0"/>
                <a:cs typeface="Times New Roman" pitchFamily="18" charset="0"/>
              </a:rPr>
              <a:t>integumentum, a </a:t>
            </a:r>
          </a:p>
          <a:p>
            <a:pPr>
              <a:buNone/>
            </a:pPr>
            <a:r>
              <a:rPr lang="en-US" i="1" dirty="0" smtClean="0">
                <a:latin typeface="Times New Roman" pitchFamily="18" charset="0"/>
                <a:cs typeface="Times New Roman" pitchFamily="18" charset="0"/>
              </a:rPr>
              <a:t>covering)</a:t>
            </a:r>
            <a:r>
              <a:rPr lang="en-US" dirty="0" smtClean="0">
                <a:latin typeface="Times New Roman" pitchFamily="18" charset="0"/>
                <a:cs typeface="Times New Roman" pitchFamily="18" charset="0"/>
              </a:rPr>
              <a:t> is body’s largest organ</a:t>
            </a:r>
          </a:p>
          <a:p>
            <a:pPr>
              <a:buNone/>
            </a:pPr>
            <a:endParaRPr lang="en-US" dirty="0" smtClean="0">
              <a:latin typeface="Times New Roman" pitchFamily="18" charset="0"/>
              <a:cs typeface="Times New Roman" pitchFamily="18" charset="0"/>
            </a:endParaRPr>
          </a:p>
          <a:p>
            <a:pPr>
              <a:buFont typeface="Wingdings" pitchFamily="2" charset="2"/>
              <a:buChar char="Ø"/>
            </a:pPr>
            <a:r>
              <a:rPr lang="en-US" dirty="0" smtClean="0">
                <a:latin typeface="Times New Roman" pitchFamily="18" charset="0"/>
                <a:cs typeface="Times New Roman" pitchFamily="18" charset="0"/>
              </a:rPr>
              <a:t>It consists of, </a:t>
            </a:r>
          </a:p>
          <a:p>
            <a:r>
              <a:rPr lang="en-US" dirty="0" smtClean="0">
                <a:latin typeface="Times New Roman" pitchFamily="18" charset="0"/>
                <a:cs typeface="Times New Roman" pitchFamily="18" charset="0"/>
              </a:rPr>
              <a:t> Epidermis </a:t>
            </a:r>
          </a:p>
          <a:p>
            <a:r>
              <a:rPr lang="en-US" dirty="0" smtClean="0">
                <a:latin typeface="Times New Roman" pitchFamily="18" charset="0"/>
                <a:cs typeface="Times New Roman" pitchFamily="18" charset="0"/>
              </a:rPr>
              <a:t> Dermis </a:t>
            </a:r>
          </a:p>
          <a:p>
            <a:r>
              <a:rPr lang="en-US" dirty="0" smtClean="0">
                <a:latin typeface="Times New Roman" pitchFamily="18" charset="0"/>
                <a:cs typeface="Times New Roman" pitchFamily="18" charset="0"/>
              </a:rPr>
              <a:t> Deep connective tissue layer</a:t>
            </a:r>
            <a:endParaRPr lang="en-US" dirty="0">
              <a:latin typeface="Times New Roman" pitchFamily="18" charset="0"/>
              <a:cs typeface="Times New Roman" pitchFamily="18" charset="0"/>
            </a:endParaRPr>
          </a:p>
        </p:txBody>
      </p:sp>
      <p:pic>
        <p:nvPicPr>
          <p:cNvPr id="6" name="Content Placeholder 5" descr="1.jpg"/>
          <p:cNvPicPr>
            <a:picLocks noGrp="1" noChangeAspect="1"/>
          </p:cNvPicPr>
          <p:nvPr>
            <p:ph sz="half" idx="2"/>
          </p:nvPr>
        </p:nvPicPr>
        <p:blipFill>
          <a:blip r:embed="rId3"/>
          <a:stretch>
            <a:fillRect/>
          </a:stretch>
        </p:blipFill>
        <p:spPr>
          <a:xfrm>
            <a:off x="5669280" y="1814732"/>
            <a:ext cx="6522720" cy="5043268"/>
          </a:xfrm>
        </p:spPr>
      </p:pic>
      <p:sp>
        <p:nvSpPr>
          <p:cNvPr id="2" name="Footer Placeholder 1"/>
          <p:cNvSpPr>
            <a:spLocks noGrp="1"/>
          </p:cNvSpPr>
          <p:nvPr>
            <p:ph type="ftr" sz="quarter" idx="11"/>
          </p:nvPr>
        </p:nvSpPr>
        <p:spPr/>
        <p:txBody>
          <a:bodyPr/>
          <a:lstStyle/>
          <a:p>
            <a:r>
              <a:rPr lang="en-US" smtClean="0"/>
              <a:t>Core Knowledge</a:t>
            </a:r>
            <a:endParaRPr lang="en-US"/>
          </a:p>
        </p:txBody>
      </p:sp>
      <p:sp>
        <p:nvSpPr>
          <p:cNvPr id="5" name="Slide Number Placeholder 4"/>
          <p:cNvSpPr>
            <a:spLocks noGrp="1"/>
          </p:cNvSpPr>
          <p:nvPr>
            <p:ph type="sldNum" sz="quarter" idx="12"/>
          </p:nvPr>
        </p:nvSpPr>
        <p:spPr/>
        <p:txBody>
          <a:bodyPr/>
          <a:lstStyle/>
          <a:p>
            <a:r>
              <a:rPr lang="en-US" dirty="0" smtClean="0"/>
              <a:t>2</a:t>
            </a:r>
            <a:endParaRPr lang="en-US" dirty="0"/>
          </a:p>
        </p:txBody>
      </p:sp>
      <p:sp>
        <p:nvSpPr>
          <p:cNvPr id="7" name="Rectangle 6"/>
          <p:cNvSpPr/>
          <p:nvPr/>
        </p:nvSpPr>
        <p:spPr>
          <a:xfrm>
            <a:off x="838200" y="587048"/>
            <a:ext cx="10796752" cy="1200329"/>
          </a:xfrm>
          <a:prstGeom prst="rect">
            <a:avLst/>
          </a:prstGeom>
        </p:spPr>
        <p:txBody>
          <a:bodyPr wrap="square">
            <a:spAutoFit/>
          </a:bodyPr>
          <a:lstStyle/>
          <a:p>
            <a:pPr algn="ctr">
              <a:buNone/>
            </a:pPr>
            <a:r>
              <a:rPr lang="en-US" sz="3600" b="1" u="sng" dirty="0">
                <a:latin typeface="Times New Roman" pitchFamily="18" charset="0"/>
                <a:cs typeface="Times New Roman" pitchFamily="18" charset="0"/>
              </a:rPr>
              <a:t>Skin and Fascia</a:t>
            </a:r>
          </a:p>
          <a:p>
            <a:pPr algn="ctr">
              <a:buNone/>
            </a:pPr>
            <a:r>
              <a:rPr lang="en-US" sz="3600" b="1" u="sng" dirty="0">
                <a:latin typeface="Times New Roman" pitchFamily="18" charset="0"/>
                <a:cs typeface="Times New Roman" pitchFamily="18" charset="0"/>
              </a:rPr>
              <a:t>(Integumentary System)</a:t>
            </a:r>
            <a:endParaRPr lang="en-US" sz="3600" b="1" u="sng"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pPr algn="ctr"/>
            <a:r>
              <a:rPr lang="en-US" sz="3600" b="1" u="sng" dirty="0" smtClean="0">
                <a:latin typeface="Times New Roman" pitchFamily="18" charset="0"/>
                <a:cs typeface="Times New Roman" pitchFamily="18" charset="0"/>
              </a:rPr>
              <a:t>Epidermis</a:t>
            </a:r>
            <a:endParaRPr lang="en-US" sz="3600" b="1" u="sng" dirty="0">
              <a:latin typeface="Times New Roman" pitchFamily="18" charset="0"/>
              <a:cs typeface="Times New Roman" pitchFamily="18" charset="0"/>
            </a:endParaRPr>
          </a:p>
        </p:txBody>
      </p:sp>
      <p:sp>
        <p:nvSpPr>
          <p:cNvPr id="5" name="Content Placeholder 4"/>
          <p:cNvSpPr>
            <a:spLocks noGrp="1"/>
          </p:cNvSpPr>
          <p:nvPr>
            <p:ph sz="half" idx="1"/>
          </p:nvPr>
        </p:nvSpPr>
        <p:spPr>
          <a:xfrm>
            <a:off x="810064" y="1558339"/>
            <a:ext cx="5478193" cy="4351338"/>
          </a:xfrm>
        </p:spPr>
        <p:txBody>
          <a:bodyPr>
            <a:noAutofit/>
          </a:bodyPr>
          <a:lstStyle/>
          <a:p>
            <a:pPr>
              <a:lnSpc>
                <a:spcPct val="100000"/>
              </a:lnSpc>
              <a:buFont typeface="Wingdings" pitchFamily="2" charset="2"/>
              <a:buChar char="Ø"/>
            </a:pPr>
            <a:r>
              <a:rPr lang="en-US" dirty="0" smtClean="0">
                <a:latin typeface="Times New Roman" pitchFamily="18" charset="0"/>
                <a:cs typeface="Times New Roman" pitchFamily="18" charset="0"/>
              </a:rPr>
              <a:t>The superficial layer consists of </a:t>
            </a:r>
          </a:p>
          <a:p>
            <a:pPr>
              <a:lnSpc>
                <a:spcPct val="100000"/>
              </a:lnSpc>
              <a:buNone/>
            </a:pPr>
            <a:r>
              <a:rPr lang="en-US" dirty="0" smtClean="0">
                <a:latin typeface="Times New Roman" pitchFamily="18" charset="0"/>
                <a:cs typeface="Times New Roman" pitchFamily="18" charset="0"/>
              </a:rPr>
              <a:t>    keratinized epithelium that </a:t>
            </a:r>
          </a:p>
          <a:p>
            <a:pPr>
              <a:lnSpc>
                <a:spcPct val="100000"/>
              </a:lnSpc>
              <a:buNone/>
            </a:pPr>
            <a:r>
              <a:rPr lang="en-US" dirty="0" smtClean="0">
                <a:latin typeface="Times New Roman" pitchFamily="18" charset="0"/>
                <a:cs typeface="Times New Roman" pitchFamily="18" charset="0"/>
              </a:rPr>
              <a:t>    provides a protective outer </a:t>
            </a:r>
          </a:p>
          <a:p>
            <a:pPr>
              <a:lnSpc>
                <a:spcPct val="100000"/>
              </a:lnSpc>
              <a:buNone/>
            </a:pPr>
            <a:r>
              <a:rPr lang="en-US" dirty="0" smtClean="0">
                <a:latin typeface="Times New Roman" pitchFamily="18" charset="0"/>
                <a:cs typeface="Times New Roman" pitchFamily="18" charset="0"/>
              </a:rPr>
              <a:t>    surface.</a:t>
            </a:r>
          </a:p>
          <a:p>
            <a:pPr>
              <a:lnSpc>
                <a:spcPct val="100000"/>
              </a:lnSpc>
              <a:buFont typeface="Wingdings" pitchFamily="2" charset="2"/>
              <a:buChar char="Ø"/>
            </a:pPr>
            <a:r>
              <a:rPr lang="en-US" dirty="0" smtClean="0">
                <a:latin typeface="Times New Roman" pitchFamily="18" charset="0"/>
                <a:cs typeface="Times New Roman" pitchFamily="18" charset="0"/>
              </a:rPr>
              <a:t>Regenerative and pigmented </a:t>
            </a:r>
          </a:p>
          <a:p>
            <a:pPr>
              <a:lnSpc>
                <a:spcPct val="100000"/>
              </a:lnSpc>
              <a:buNone/>
            </a:pPr>
            <a:r>
              <a:rPr lang="en-US" dirty="0" smtClean="0">
                <a:latin typeface="Times New Roman" pitchFamily="18" charset="0"/>
                <a:cs typeface="Times New Roman" pitchFamily="18" charset="0"/>
              </a:rPr>
              <a:t>   deep or basal layer. </a:t>
            </a:r>
          </a:p>
          <a:p>
            <a:pPr>
              <a:lnSpc>
                <a:spcPct val="100000"/>
              </a:lnSpc>
              <a:buFont typeface="Wingdings" pitchFamily="2" charset="2"/>
              <a:buChar char="Ø"/>
            </a:pPr>
            <a:r>
              <a:rPr lang="en-US" dirty="0" smtClean="0">
                <a:latin typeface="Times New Roman" pitchFamily="18" charset="0"/>
                <a:cs typeface="Times New Roman" pitchFamily="18" charset="0"/>
              </a:rPr>
              <a:t>It has no blood vessels or lymphatics but a few nerve </a:t>
            </a:r>
          </a:p>
          <a:p>
            <a:pPr>
              <a:lnSpc>
                <a:spcPct val="100000"/>
              </a:lnSpc>
              <a:buNone/>
            </a:pPr>
            <a:r>
              <a:rPr lang="en-US" dirty="0" smtClean="0">
                <a:latin typeface="Times New Roman" pitchFamily="18" charset="0"/>
                <a:cs typeface="Times New Roman" pitchFamily="18" charset="0"/>
              </a:rPr>
              <a:t>   terminals penetrate the epidermis.</a:t>
            </a:r>
            <a:endParaRPr lang="en-US" dirty="0">
              <a:latin typeface="Times New Roman" pitchFamily="18" charset="0"/>
              <a:cs typeface="Times New Roman" pitchFamily="18" charset="0"/>
            </a:endParaRPr>
          </a:p>
        </p:txBody>
      </p:sp>
      <p:pic>
        <p:nvPicPr>
          <p:cNvPr id="7" name="Content Placeholder 6" descr="epidermis-desktop.jpg"/>
          <p:cNvPicPr>
            <a:picLocks noGrp="1" noChangeAspect="1"/>
          </p:cNvPicPr>
          <p:nvPr>
            <p:ph sz="half" idx="2"/>
          </p:nvPr>
        </p:nvPicPr>
        <p:blipFill>
          <a:blip r:embed="rId2"/>
          <a:stretch>
            <a:fillRect/>
          </a:stretch>
        </p:blipFill>
        <p:spPr>
          <a:xfrm>
            <a:off x="5880295" y="1350499"/>
            <a:ext cx="6311705" cy="5289452"/>
          </a:xfrm>
        </p:spPr>
      </p:pic>
      <p:sp>
        <p:nvSpPr>
          <p:cNvPr id="2" name="Footer Placeholder 1"/>
          <p:cNvSpPr>
            <a:spLocks noGrp="1"/>
          </p:cNvSpPr>
          <p:nvPr>
            <p:ph type="ftr" sz="quarter" idx="11"/>
          </p:nvPr>
        </p:nvSpPr>
        <p:spPr/>
        <p:txBody>
          <a:bodyPr/>
          <a:lstStyle/>
          <a:p>
            <a:r>
              <a:rPr lang="en-US" smtClean="0"/>
              <a:t>Core Knowledge</a:t>
            </a:r>
            <a:endParaRPr lang="en-US"/>
          </a:p>
        </p:txBody>
      </p:sp>
      <p:sp>
        <p:nvSpPr>
          <p:cNvPr id="3" name="Slide Number Placeholder 2"/>
          <p:cNvSpPr>
            <a:spLocks noGrp="1"/>
          </p:cNvSpPr>
          <p:nvPr>
            <p:ph type="sldNum" sz="quarter" idx="12"/>
          </p:nvPr>
        </p:nvSpPr>
        <p:spPr/>
        <p:txBody>
          <a:bodyPr/>
          <a:lstStyle/>
          <a:p>
            <a:r>
              <a:rPr lang="en-US" dirty="0" smtClean="0"/>
              <a:t>3</a:t>
            </a:r>
            <a:endParaRPr lang="en-US"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3600" b="1" u="sng" dirty="0" smtClean="0">
                <a:latin typeface="Times New Roman" pitchFamily="18" charset="0"/>
                <a:cs typeface="Times New Roman" pitchFamily="18" charset="0"/>
              </a:rPr>
              <a:t>Dermis</a:t>
            </a:r>
            <a:endParaRPr lang="en-US" sz="3600" b="1" u="sng" dirty="0">
              <a:latin typeface="Times New Roman" pitchFamily="18" charset="0"/>
              <a:cs typeface="Times New Roman" pitchFamily="18" charset="0"/>
            </a:endParaRPr>
          </a:p>
        </p:txBody>
      </p:sp>
      <p:sp>
        <p:nvSpPr>
          <p:cNvPr id="4" name="Content Placeholder 3"/>
          <p:cNvSpPr>
            <a:spLocks noGrp="1"/>
          </p:cNvSpPr>
          <p:nvPr>
            <p:ph sz="half" idx="1"/>
          </p:nvPr>
        </p:nvSpPr>
        <p:spPr/>
        <p:txBody>
          <a:bodyPr>
            <a:normAutofit fontScale="92500" lnSpcReduction="20000"/>
          </a:bodyPr>
          <a:lstStyle/>
          <a:p>
            <a:pPr>
              <a:buFont typeface="Wingdings" pitchFamily="2" charset="2"/>
              <a:buChar char="Ø"/>
            </a:pPr>
            <a:r>
              <a:rPr lang="en-US" dirty="0" smtClean="0">
                <a:latin typeface="Times New Roman" pitchFamily="18" charset="0"/>
                <a:cs typeface="Times New Roman" pitchFamily="18" charset="0"/>
              </a:rPr>
              <a:t>The dermis is a dense layer of interlacing collagen and elastic fibers</a:t>
            </a:r>
          </a:p>
          <a:p>
            <a:pPr>
              <a:lnSpc>
                <a:spcPct val="100000"/>
              </a:lnSpc>
              <a:buFont typeface="Wingdings" pitchFamily="2" charset="2"/>
              <a:buChar char="Ø"/>
            </a:pPr>
            <a:r>
              <a:rPr lang="en-US" dirty="0" smtClean="0">
                <a:latin typeface="Times New Roman" pitchFamily="18" charset="0"/>
                <a:cs typeface="Times New Roman" pitchFamily="18" charset="0"/>
              </a:rPr>
              <a:t>The papillary dermis is composed of loose connective tissue that is highly vascular. </a:t>
            </a:r>
          </a:p>
          <a:p>
            <a:pPr>
              <a:lnSpc>
                <a:spcPct val="100000"/>
              </a:lnSpc>
              <a:buFont typeface="Wingdings" pitchFamily="2" charset="2"/>
              <a:buChar char="Ø"/>
            </a:pPr>
            <a:r>
              <a:rPr lang="en-US" dirty="0" smtClean="0">
                <a:latin typeface="Times New Roman" pitchFamily="18" charset="0"/>
                <a:cs typeface="Times New Roman" pitchFamily="18" charset="0"/>
              </a:rPr>
              <a:t>The reticular layer is the deep layer, forming a thick layer of dense connective tissue that constitutes the bulk of the dermis and  houses blood vessels, nerve endings, hair follicles, and glands.</a:t>
            </a:r>
            <a:endParaRPr lang="en-US" dirty="0">
              <a:latin typeface="Times New Roman" pitchFamily="18" charset="0"/>
              <a:cs typeface="Times New Roman" pitchFamily="18" charset="0"/>
            </a:endParaRPr>
          </a:p>
        </p:txBody>
      </p:sp>
      <p:pic>
        <p:nvPicPr>
          <p:cNvPr id="6" name="Content Placeholder 5" descr="3.jpg"/>
          <p:cNvPicPr>
            <a:picLocks noGrp="1" noChangeAspect="1"/>
          </p:cNvPicPr>
          <p:nvPr>
            <p:ph sz="half" idx="2"/>
          </p:nvPr>
        </p:nvPicPr>
        <p:blipFill>
          <a:blip r:embed="rId2"/>
          <a:stretch>
            <a:fillRect/>
          </a:stretch>
        </p:blipFill>
        <p:spPr>
          <a:xfrm>
            <a:off x="6203852" y="1364566"/>
            <a:ext cx="5988148" cy="4698609"/>
          </a:xfrm>
        </p:spPr>
      </p:pic>
      <p:sp>
        <p:nvSpPr>
          <p:cNvPr id="3" name="Footer Placeholder 2"/>
          <p:cNvSpPr>
            <a:spLocks noGrp="1"/>
          </p:cNvSpPr>
          <p:nvPr>
            <p:ph type="ftr" sz="quarter" idx="11"/>
          </p:nvPr>
        </p:nvSpPr>
        <p:spPr/>
        <p:txBody>
          <a:bodyPr/>
          <a:lstStyle/>
          <a:p>
            <a:r>
              <a:rPr lang="en-US" smtClean="0"/>
              <a:t>Core Knowledge</a:t>
            </a:r>
            <a:endParaRPr lang="en-US"/>
          </a:p>
        </p:txBody>
      </p:sp>
      <p:sp>
        <p:nvSpPr>
          <p:cNvPr id="5" name="Slide Number Placeholder 4"/>
          <p:cNvSpPr>
            <a:spLocks noGrp="1"/>
          </p:cNvSpPr>
          <p:nvPr>
            <p:ph type="sldNum" sz="quarter" idx="12"/>
          </p:nvPr>
        </p:nvSpPr>
        <p:spPr/>
        <p:txBody>
          <a:bodyPr/>
          <a:lstStyle/>
          <a:p>
            <a:r>
              <a:rPr lang="en-US" dirty="0"/>
              <a:t>4</a:t>
            </a:r>
            <a:endParaRPr lang="en-US" dirty="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5944</TotalTime>
  <Words>1756</Words>
  <Application>Microsoft Office PowerPoint</Application>
  <PresentationFormat>Widescreen</PresentationFormat>
  <Paragraphs>399</Paragraphs>
  <Slides>51</Slides>
  <Notes>5</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51</vt:i4>
      </vt:variant>
    </vt:vector>
  </HeadingPairs>
  <TitlesOfParts>
    <vt:vector size="58" baseType="lpstr">
      <vt:lpstr>Arial</vt:lpstr>
      <vt:lpstr>Arial Black</vt:lpstr>
      <vt:lpstr>Calibri</vt:lpstr>
      <vt:lpstr>Calibri Light</vt:lpstr>
      <vt:lpstr>Times New Roman</vt:lpstr>
      <vt:lpstr>Wingdings</vt:lpstr>
      <vt:lpstr>Office Theme</vt:lpstr>
      <vt:lpstr>PowerPoint Presentation</vt:lpstr>
      <vt:lpstr>Foundation  Module  SGD/Dissection   Anatomicomedical Terminologies IV (Skin and Body systems)</vt:lpstr>
      <vt:lpstr>         Mission- Vision- Values</vt:lpstr>
      <vt:lpstr> Professor Umar Model of  Integrated Lecture </vt:lpstr>
      <vt:lpstr>  Learning Objectives  At the end of the Demonstration Student should be able to   </vt:lpstr>
      <vt:lpstr>General Organization Of Body Systems</vt:lpstr>
      <vt:lpstr>Introduction</vt:lpstr>
      <vt:lpstr>Epidermis</vt:lpstr>
      <vt:lpstr>Dermis</vt:lpstr>
      <vt:lpstr>Dermis</vt:lpstr>
      <vt:lpstr>Fascia </vt:lpstr>
      <vt:lpstr>Fascia </vt:lpstr>
      <vt:lpstr>Fascia</vt:lpstr>
      <vt:lpstr>Musculoskeletal System</vt:lpstr>
      <vt:lpstr>Classification Of Bones</vt:lpstr>
      <vt:lpstr>Parts of Long Bones</vt:lpstr>
      <vt:lpstr>Bone Markings and Formations</vt:lpstr>
      <vt:lpstr>Bone Development</vt:lpstr>
      <vt:lpstr>Vasculature of Long Bone</vt:lpstr>
      <vt:lpstr>Joints </vt:lpstr>
      <vt:lpstr>Six types of Synovial joints</vt:lpstr>
      <vt:lpstr>Joint Vasculature And Innervation </vt:lpstr>
      <vt:lpstr>Types Of Muscles</vt:lpstr>
      <vt:lpstr>PowerPoint Presentation</vt:lpstr>
      <vt:lpstr>PowerPoint Presentation</vt:lpstr>
      <vt:lpstr>Motor unit</vt:lpstr>
      <vt:lpstr>Schematic illustration of Circulation</vt:lpstr>
      <vt:lpstr>Classification Of Blood Vessels</vt:lpstr>
      <vt:lpstr>Structure of Blood Vessel</vt:lpstr>
      <vt:lpstr>Lymphatic System</vt:lpstr>
      <vt:lpstr>0rigin of lymph vessels form lymph capillaries present in the tissue spaces and drain into lymph nodes. Lymph trunk opens into the vein.</vt:lpstr>
      <vt:lpstr>PowerPoint Presentation</vt:lpstr>
      <vt:lpstr>Nervous System</vt:lpstr>
      <vt:lpstr>Typical Spinal Nerve</vt:lpstr>
      <vt:lpstr>Structure of Nerve</vt:lpstr>
      <vt:lpstr>Distribution Of Spinal Nerve</vt:lpstr>
      <vt:lpstr>Sympathetic Contribution Of Spinal Nerve</vt:lpstr>
      <vt:lpstr>Myotome and Dermatome</vt:lpstr>
      <vt:lpstr>Dermatome</vt:lpstr>
      <vt:lpstr>Horizontal Integration</vt:lpstr>
      <vt:lpstr>Vertical integration  </vt:lpstr>
      <vt:lpstr>Family Medicine </vt:lpstr>
      <vt:lpstr>Bioethics </vt:lpstr>
      <vt:lpstr>Artificial Intelligence</vt:lpstr>
      <vt:lpstr>Research article https://pubmed.ncbi.nlm.nih.gov/32296047/ </vt:lpstr>
      <vt:lpstr>PowerPoint Presentation</vt:lpstr>
      <vt:lpstr>PowerPoint Presentation</vt:lpstr>
      <vt:lpstr>PowerPoint Presentation</vt:lpstr>
      <vt:lpstr>How To Access Digital Library </vt:lpstr>
      <vt:lpstr>References</vt:lpstr>
      <vt:lpstr>PowerPoint Presentation</vt:lpstr>
    </vt:vector>
  </TitlesOfParts>
  <Company>HP</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Anatomicomedical Terminologies(skin and Body systems)</dc:title>
  <dc:creator>Zeneara Saqib</dc:creator>
  <cp:lastModifiedBy>PMLS</cp:lastModifiedBy>
  <cp:revision>453</cp:revision>
  <dcterms:created xsi:type="dcterms:W3CDTF">2023-02-06T14:02:29Z</dcterms:created>
  <dcterms:modified xsi:type="dcterms:W3CDTF">2025-02-22T17:51:25Z</dcterms:modified>
</cp:coreProperties>
</file>