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0">
  <p:sldMasterIdLst>
    <p:sldMasterId id="2147483772" r:id="rId1"/>
  </p:sldMasterIdLst>
  <p:notesMasterIdLst>
    <p:notesMasterId r:id="rId57"/>
  </p:notesMasterIdLst>
  <p:sldIdLst>
    <p:sldId id="256" r:id="rId2"/>
    <p:sldId id="386" r:id="rId3"/>
    <p:sldId id="387" r:id="rId4"/>
    <p:sldId id="348" r:id="rId5"/>
    <p:sldId id="375" r:id="rId6"/>
    <p:sldId id="263" r:id="rId7"/>
    <p:sldId id="265" r:id="rId8"/>
    <p:sldId id="369" r:id="rId9"/>
    <p:sldId id="376" r:id="rId10"/>
    <p:sldId id="380" r:id="rId11"/>
    <p:sldId id="385" r:id="rId12"/>
    <p:sldId id="344" r:id="rId13"/>
    <p:sldId id="345" r:id="rId14"/>
    <p:sldId id="346" r:id="rId15"/>
    <p:sldId id="347" r:id="rId16"/>
    <p:sldId id="266" r:id="rId17"/>
    <p:sldId id="373" r:id="rId18"/>
    <p:sldId id="351" r:id="rId19"/>
    <p:sldId id="352" r:id="rId20"/>
    <p:sldId id="353" r:id="rId21"/>
    <p:sldId id="354" r:id="rId22"/>
    <p:sldId id="355" r:id="rId23"/>
    <p:sldId id="356" r:id="rId24"/>
    <p:sldId id="357" r:id="rId25"/>
    <p:sldId id="358" r:id="rId26"/>
    <p:sldId id="360" r:id="rId27"/>
    <p:sldId id="362" r:id="rId28"/>
    <p:sldId id="363" r:id="rId29"/>
    <p:sldId id="364" r:id="rId30"/>
    <p:sldId id="366" r:id="rId31"/>
    <p:sldId id="273" r:id="rId32"/>
    <p:sldId id="279" r:id="rId33"/>
    <p:sldId id="274" r:id="rId34"/>
    <p:sldId id="378" r:id="rId35"/>
    <p:sldId id="285" r:id="rId36"/>
    <p:sldId id="287" r:id="rId37"/>
    <p:sldId id="288" r:id="rId38"/>
    <p:sldId id="291" r:id="rId39"/>
    <p:sldId id="292" r:id="rId40"/>
    <p:sldId id="298" r:id="rId41"/>
    <p:sldId id="299" r:id="rId42"/>
    <p:sldId id="300" r:id="rId43"/>
    <p:sldId id="340" r:id="rId44"/>
    <p:sldId id="339" r:id="rId45"/>
    <p:sldId id="381" r:id="rId46"/>
    <p:sldId id="305" r:id="rId47"/>
    <p:sldId id="315" r:id="rId48"/>
    <p:sldId id="314" r:id="rId49"/>
    <p:sldId id="313" r:id="rId50"/>
    <p:sldId id="317" r:id="rId51"/>
    <p:sldId id="316" r:id="rId52"/>
    <p:sldId id="372" r:id="rId53"/>
    <p:sldId id="382" r:id="rId54"/>
    <p:sldId id="384" r:id="rId55"/>
    <p:sldId id="383" r:id="rId5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897" autoAdjust="0"/>
    <p:restoredTop sz="86364" autoAdjust="0"/>
  </p:normalViewPr>
  <p:slideViewPr>
    <p:cSldViewPr>
      <p:cViewPr varScale="1">
        <p:scale>
          <a:sx n="79" d="100"/>
          <a:sy n="79" d="100"/>
        </p:scale>
        <p:origin x="942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51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64" name="Header Placeholder 1049163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t"/>
          <a:lstStyle/>
          <a:p>
            <a:pPr lvl="0" eaLnBrk="1" latinLnBrk="1" hangingPunct="1"/>
            <a:endParaRPr lang="en-US" altLang="en-US" sz="1200">
              <a:latin typeface="Calibri" pitchFamily="34" charset="0"/>
            </a:endParaRPr>
          </a:p>
        </p:txBody>
      </p:sp>
      <p:sp>
        <p:nvSpPr>
          <p:cNvPr id="1049165" name="Date Placeholder 1049164"/>
          <p:cNvSpPr>
            <a:spLocks noGrp="1"/>
          </p:cNvSpPr>
          <p:nvPr>
            <p:ph type="dt" idx="1"/>
          </p:nvPr>
        </p:nvSpPr>
        <p:spPr>
          <a:xfrm>
            <a:off x="3884612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t"/>
          <a:lstStyle/>
          <a:p>
            <a:pPr lvl="0" algn="r" eaLnBrk="1" latinLnBrk="1" hangingPunct="1"/>
            <a:fld id="{566ABCEB-ACFC-4714-9973-3DA970169C29}" type="datetime1">
              <a:rPr lang="en-US" altLang="en-US" sz="1200">
                <a:latin typeface="Calibri" pitchFamily="34" charset="0"/>
              </a:rPr>
              <a:pPr lvl="0" algn="r" eaLnBrk="1" latinLnBrk="1" hangingPunct="1"/>
              <a:t>3/4/2025</a:t>
            </a:fld>
            <a:endParaRPr lang="en-US" altLang="en-US" sz="1200">
              <a:latin typeface="Calibri" pitchFamily="34" charset="0"/>
            </a:endParaRPr>
          </a:p>
        </p:txBody>
      </p:sp>
      <p:sp>
        <p:nvSpPr>
          <p:cNvPr id="1049166" name="Slide Image Placeholder 104916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</a:ln>
        </p:spPr>
        <p:txBody>
          <a:bodyPr vert="horz" lIns="91440" tIns="45720" rIns="91440" bIns="45720" anchor="ctr"/>
          <a:lstStyle/>
          <a:p>
            <a:endParaRPr/>
          </a:p>
        </p:txBody>
      </p:sp>
      <p:sp>
        <p:nvSpPr>
          <p:cNvPr id="1049167" name="Notes Placeholder 1049166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t"/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49168" name="Footer Placeholder 1049167"/>
          <p:cNvSpPr>
            <a:spLocks noGrp="1"/>
          </p:cNvSpPr>
          <p:nvPr>
            <p:ph type="ftr" sz="quarter" idx="4"/>
          </p:nvPr>
        </p:nvSpPr>
        <p:spPr>
          <a:xfrm>
            <a:off x="0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b"/>
          <a:lstStyle/>
          <a:p>
            <a:pPr lvl="0" eaLnBrk="1" latinLnBrk="1" hangingPunct="1"/>
            <a:endParaRPr lang="en-US" altLang="en-US" sz="1200">
              <a:latin typeface="Calibri" pitchFamily="34" charset="0"/>
            </a:endParaRPr>
          </a:p>
        </p:txBody>
      </p:sp>
      <p:sp>
        <p:nvSpPr>
          <p:cNvPr id="1049169" name="Slide Number Placeholder 1049168"/>
          <p:cNvSpPr>
            <a:spLocks noGrp="1"/>
          </p:cNvSpPr>
          <p:nvPr>
            <p:ph type="sldNum" sz="quarter" idx="5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b"/>
          <a:lstStyle/>
          <a:p>
            <a:pPr lvl="0" algn="r" eaLnBrk="1" latinLnBrk="1" hangingPunct="1"/>
            <a:fld id="{566ABCEB-ACFC-4714-9973-3DA970169C29}" type="slidenum">
              <a:rPr lang="en-US" altLang="en-US" sz="1200">
                <a:latin typeface="Calibri" pitchFamily="34" charset="0"/>
              </a:rPr>
              <a:pPr lvl="0" algn="r" eaLnBrk="1" latinLnBrk="1" hangingPunct="1"/>
              <a:t>‹#›</a:t>
            </a:fld>
            <a:endParaRPr lang="en-US" altLang="en-US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8350947"/>
      </p:ext>
    </p:extLst>
  </p:cSld>
  <p:clrMap bg1="dk1" tx1="dk1" bg2="dk1" tx2="dk1" accent1="dk1" accent2="dk1" accent3="dk1" accent4="dk1" accent5="dk1" accent6="dk1" hlink="dk1" folHlink="dk1"/>
  <p:notesStyle>
    <a:lvl1pPr marL="0" indent="0" algn="l" rtl="0" fontAlgn="base" latinLnBrk="1">
      <a:lnSpc>
        <a:spcPct val="100000"/>
      </a:lnSpc>
      <a:spcBef>
        <a:spcPct val="30000"/>
      </a:spcBef>
      <a:spcAft>
        <a:spcPct val="0"/>
      </a:spcAft>
      <a:buFontTx/>
      <a:buNone/>
      <a:defRPr sz="1200" b="0" i="0" u="none" baseline="0">
        <a:solidFill>
          <a:schemeClr val="dk1"/>
        </a:solidFill>
        <a:latin typeface="Calibri" pitchFamily="34" charset="0"/>
        <a:sym typeface="Arial" charset="0"/>
      </a:defRPr>
    </a:lvl1pPr>
    <a:lvl2pPr marL="457200" indent="0" algn="l" rtl="0" fontAlgn="base" latinLnBrk="1">
      <a:lnSpc>
        <a:spcPct val="100000"/>
      </a:lnSpc>
      <a:spcBef>
        <a:spcPct val="30000"/>
      </a:spcBef>
      <a:spcAft>
        <a:spcPct val="0"/>
      </a:spcAft>
      <a:buFontTx/>
      <a:buNone/>
      <a:defRPr sz="1200" b="0" i="0" u="none" baseline="0">
        <a:solidFill>
          <a:schemeClr val="dk1"/>
        </a:solidFill>
        <a:latin typeface="Calibri" pitchFamily="34" charset="0"/>
        <a:sym typeface="Arial" charset="0"/>
      </a:defRPr>
    </a:lvl2pPr>
    <a:lvl3pPr marL="914400" indent="0" algn="l" rtl="0" fontAlgn="base" latinLnBrk="1">
      <a:lnSpc>
        <a:spcPct val="100000"/>
      </a:lnSpc>
      <a:spcBef>
        <a:spcPct val="30000"/>
      </a:spcBef>
      <a:spcAft>
        <a:spcPct val="0"/>
      </a:spcAft>
      <a:buFontTx/>
      <a:buNone/>
      <a:defRPr sz="1200" b="0" i="0" u="none" baseline="0">
        <a:solidFill>
          <a:schemeClr val="dk1"/>
        </a:solidFill>
        <a:latin typeface="Calibri" pitchFamily="34" charset="0"/>
        <a:sym typeface="Arial" charset="0"/>
      </a:defRPr>
    </a:lvl3pPr>
    <a:lvl4pPr marL="1371600" indent="0" algn="l" rtl="0" fontAlgn="base" latinLnBrk="1">
      <a:lnSpc>
        <a:spcPct val="100000"/>
      </a:lnSpc>
      <a:spcBef>
        <a:spcPct val="30000"/>
      </a:spcBef>
      <a:spcAft>
        <a:spcPct val="0"/>
      </a:spcAft>
      <a:buFontTx/>
      <a:buNone/>
      <a:defRPr sz="1200" b="0" i="0" u="none" baseline="0">
        <a:solidFill>
          <a:schemeClr val="dk1"/>
        </a:solidFill>
        <a:latin typeface="Calibri" pitchFamily="34" charset="0"/>
        <a:sym typeface="Arial" charset="0"/>
      </a:defRPr>
    </a:lvl4pPr>
    <a:lvl5pPr marL="1828800" indent="0" algn="l" rtl="0" fontAlgn="base" latinLnBrk="1">
      <a:lnSpc>
        <a:spcPct val="100000"/>
      </a:lnSpc>
      <a:spcBef>
        <a:spcPct val="30000"/>
      </a:spcBef>
      <a:spcAft>
        <a:spcPct val="0"/>
      </a:spcAft>
      <a:buFontTx/>
      <a:buNone/>
      <a:defRPr sz="1200" b="0" i="0" u="none" baseline="0">
        <a:solidFill>
          <a:schemeClr val="dk1"/>
        </a:solidFill>
        <a:latin typeface="Calibri" pitchFamily="34" charset="0"/>
        <a:sym typeface="Arial" charset="0"/>
      </a:defRPr>
    </a:lvl5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algn="r" eaLnBrk="1" latinLnBrk="1" hangingPunct="1"/>
            <a:fld id="{566ABCEB-ACFC-4714-9973-3DA970169C29}" type="slidenum">
              <a:rPr lang="en-US" altLang="en-US" sz="1200" smtClean="0">
                <a:latin typeface="Calibri" pitchFamily="34" charset="0"/>
              </a:rPr>
              <a:pPr lvl="0" algn="r" eaLnBrk="1" latinLnBrk="1" hangingPunct="1"/>
              <a:t>4</a:t>
            </a:fld>
            <a:endParaRPr lang="en-US" altLang="en-US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0596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50" name="TextBox 1049049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b"/>
          <a:lstStyle/>
          <a:p>
            <a:pPr lvl="0" algn="r" eaLnBrk="1" latinLnBrk="1" hangingPunct="1"/>
            <a:fld id="{566ABCEB-ACFC-4714-9973-3DA970169C29}" type="slidenum">
              <a:rPr lang="ar-SA" altLang="en-US" sz="1200">
                <a:latin typeface="Calibri" pitchFamily="34" charset="0"/>
              </a:rPr>
              <a:pPr lvl="0" algn="r" eaLnBrk="1" latinLnBrk="1" hangingPunct="1"/>
              <a:t>24</a:t>
            </a:fld>
            <a:endParaRPr lang="ar-SA" altLang="en-US" sz="1200">
              <a:latin typeface="Calibri" pitchFamily="34" charset="0"/>
            </a:endParaRPr>
          </a:p>
        </p:txBody>
      </p:sp>
      <p:sp>
        <p:nvSpPr>
          <p:cNvPr id="1049051" name="Slide Image Placeholder 1049050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 cap="flat" cmpd="sng">
            <a:solidFill>
              <a:srgbClr val="000000">
                <a:alpha val="100000"/>
              </a:srgbClr>
            </a:solidFill>
            <a:prstDash val="solid"/>
            <a:miter/>
          </a:ln>
        </p:spPr>
        <p:txBody>
          <a:bodyPr vert="horz" lIns="91440" tIns="45720" rIns="91440" bIns="45720" anchor="ctr"/>
          <a:lstStyle/>
          <a:p>
            <a:endParaRPr/>
          </a:p>
        </p:txBody>
      </p:sp>
      <p:sp>
        <p:nvSpPr>
          <p:cNvPr id="1049052" name="Notes Placeholder 1049051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</p:spPr>
        <p:txBody>
          <a:bodyPr vert="horz" lIns="91440" tIns="45720" rIns="91440" bIns="45720" anchor="t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22365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54" name="TextBox 1049053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b"/>
          <a:lstStyle/>
          <a:p>
            <a:pPr lvl="0" algn="r" eaLnBrk="1" latinLnBrk="1" hangingPunct="1"/>
            <a:fld id="{566ABCEB-ACFC-4714-9973-3DA970169C29}" type="slidenum">
              <a:rPr lang="ar-SA" altLang="en-US" sz="1200">
                <a:latin typeface="Calibri" pitchFamily="34" charset="0"/>
              </a:rPr>
              <a:pPr lvl="0" algn="r" eaLnBrk="1" latinLnBrk="1" hangingPunct="1"/>
              <a:t>25</a:t>
            </a:fld>
            <a:endParaRPr lang="ar-SA" altLang="en-US" sz="1200">
              <a:latin typeface="Calibri" pitchFamily="34" charset="0"/>
            </a:endParaRPr>
          </a:p>
        </p:txBody>
      </p:sp>
      <p:sp>
        <p:nvSpPr>
          <p:cNvPr id="1049055" name="Slide Image Placeholder 1049054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 cap="flat" cmpd="sng">
            <a:solidFill>
              <a:srgbClr val="000000">
                <a:alpha val="100000"/>
              </a:srgbClr>
            </a:solidFill>
            <a:prstDash val="solid"/>
            <a:miter/>
          </a:ln>
        </p:spPr>
        <p:txBody>
          <a:bodyPr vert="horz" lIns="91440" tIns="45720" rIns="91440" bIns="45720" anchor="ctr"/>
          <a:lstStyle/>
          <a:p>
            <a:endParaRPr/>
          </a:p>
        </p:txBody>
      </p:sp>
      <p:sp>
        <p:nvSpPr>
          <p:cNvPr id="1049056" name="Notes Placeholder 1049055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</p:spPr>
        <p:txBody>
          <a:bodyPr vert="horz" lIns="91440" tIns="45720" rIns="91440" bIns="45720" anchor="t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9543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90" name="TextBox 1049089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b"/>
          <a:lstStyle/>
          <a:p>
            <a:pPr lvl="0" algn="r" eaLnBrk="1" latinLnBrk="1" hangingPunct="1"/>
            <a:fld id="{566ABCEB-ACFC-4714-9973-3DA970169C29}" type="slidenum">
              <a:rPr lang="ar-SA" altLang="en-US" sz="1200">
                <a:latin typeface="Calibri" pitchFamily="34" charset="0"/>
              </a:rPr>
              <a:pPr lvl="0" algn="r" eaLnBrk="1" latinLnBrk="1" hangingPunct="1"/>
              <a:t>26</a:t>
            </a:fld>
            <a:endParaRPr lang="ar-SA" altLang="en-US" sz="1200">
              <a:latin typeface="Calibri" pitchFamily="34" charset="0"/>
            </a:endParaRPr>
          </a:p>
        </p:txBody>
      </p:sp>
      <p:sp>
        <p:nvSpPr>
          <p:cNvPr id="1049091" name="Slide Image Placeholder 1049090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 cap="flat" cmpd="sng">
            <a:solidFill>
              <a:srgbClr val="000000">
                <a:alpha val="100000"/>
              </a:srgbClr>
            </a:solidFill>
            <a:prstDash val="solid"/>
            <a:miter/>
          </a:ln>
        </p:spPr>
        <p:txBody>
          <a:bodyPr vert="horz" lIns="91440" tIns="45720" rIns="91440" bIns="45720" anchor="ctr"/>
          <a:lstStyle/>
          <a:p>
            <a:endParaRPr/>
          </a:p>
        </p:txBody>
      </p:sp>
      <p:sp>
        <p:nvSpPr>
          <p:cNvPr id="1049092" name="Notes Placeholder 1049091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</p:spPr>
        <p:txBody>
          <a:bodyPr vert="horz" lIns="91440" tIns="45720" rIns="91440" bIns="45720" anchor="t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36535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97" name="TextBox 1049096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b"/>
          <a:lstStyle/>
          <a:p>
            <a:pPr lvl="0" algn="r" eaLnBrk="1" latinLnBrk="1" hangingPunct="1"/>
            <a:fld id="{566ABCEB-ACFC-4714-9973-3DA970169C29}" type="slidenum">
              <a:rPr lang="ar-SA" altLang="en-US" sz="1200">
                <a:latin typeface="Calibri" pitchFamily="34" charset="0"/>
              </a:rPr>
              <a:pPr lvl="0" algn="r" eaLnBrk="1" latinLnBrk="1" hangingPunct="1"/>
              <a:t>27</a:t>
            </a:fld>
            <a:endParaRPr lang="ar-SA" altLang="en-US" sz="1200">
              <a:latin typeface="Calibri" pitchFamily="34" charset="0"/>
            </a:endParaRPr>
          </a:p>
        </p:txBody>
      </p:sp>
      <p:sp>
        <p:nvSpPr>
          <p:cNvPr id="1049098" name="Slide Image Placeholder 1049097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 cap="flat" cmpd="sng">
            <a:solidFill>
              <a:srgbClr val="000000">
                <a:alpha val="100000"/>
              </a:srgbClr>
            </a:solidFill>
            <a:prstDash val="solid"/>
            <a:miter/>
          </a:ln>
        </p:spPr>
        <p:txBody>
          <a:bodyPr vert="horz" lIns="91440" tIns="45720" rIns="91440" bIns="45720" anchor="ctr"/>
          <a:lstStyle/>
          <a:p>
            <a:endParaRPr/>
          </a:p>
        </p:txBody>
      </p:sp>
      <p:sp>
        <p:nvSpPr>
          <p:cNvPr id="1049099" name="Notes Placeholder 1049098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</p:spPr>
        <p:txBody>
          <a:bodyPr vert="horz" lIns="91440" tIns="45720" rIns="91440" bIns="45720" anchor="t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36664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02" name="TextBox 1049101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b"/>
          <a:lstStyle/>
          <a:p>
            <a:pPr lvl="0" algn="r" eaLnBrk="1" latinLnBrk="1" hangingPunct="1"/>
            <a:fld id="{566ABCEB-ACFC-4714-9973-3DA970169C29}" type="slidenum">
              <a:rPr lang="ar-SA" altLang="en-US" sz="1200">
                <a:latin typeface="Calibri" pitchFamily="34" charset="0"/>
              </a:rPr>
              <a:pPr lvl="0" algn="r" eaLnBrk="1" latinLnBrk="1" hangingPunct="1"/>
              <a:t>28</a:t>
            </a:fld>
            <a:endParaRPr lang="ar-SA" altLang="en-US" sz="1200">
              <a:latin typeface="Calibri" pitchFamily="34" charset="0"/>
            </a:endParaRPr>
          </a:p>
        </p:txBody>
      </p:sp>
      <p:sp>
        <p:nvSpPr>
          <p:cNvPr id="1049103" name="Slide Image Placeholder 1049102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 cap="flat" cmpd="sng">
            <a:solidFill>
              <a:srgbClr val="000000">
                <a:alpha val="100000"/>
              </a:srgbClr>
            </a:solidFill>
            <a:prstDash val="solid"/>
            <a:miter/>
          </a:ln>
        </p:spPr>
        <p:txBody>
          <a:bodyPr vert="horz" lIns="91440" tIns="45720" rIns="91440" bIns="45720" anchor="ctr"/>
          <a:lstStyle/>
          <a:p>
            <a:endParaRPr/>
          </a:p>
        </p:txBody>
      </p:sp>
      <p:sp>
        <p:nvSpPr>
          <p:cNvPr id="1049104" name="Notes Placeholder 1049103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</p:spPr>
        <p:txBody>
          <a:bodyPr vert="horz" lIns="91440" tIns="45720" rIns="91440" bIns="45720" anchor="t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72692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06" name="TextBox 1049105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b"/>
          <a:lstStyle/>
          <a:p>
            <a:pPr lvl="0" algn="r" eaLnBrk="1" latinLnBrk="1" hangingPunct="1"/>
            <a:fld id="{566ABCEB-ACFC-4714-9973-3DA970169C29}" type="slidenum">
              <a:rPr lang="ar-SA" altLang="en-US" sz="1200">
                <a:latin typeface="Calibri" pitchFamily="34" charset="0"/>
              </a:rPr>
              <a:pPr lvl="0" algn="r" eaLnBrk="1" latinLnBrk="1" hangingPunct="1"/>
              <a:t>29</a:t>
            </a:fld>
            <a:endParaRPr lang="ar-SA" altLang="en-US" sz="1200">
              <a:latin typeface="Calibri" pitchFamily="34" charset="0"/>
            </a:endParaRPr>
          </a:p>
        </p:txBody>
      </p:sp>
      <p:sp>
        <p:nvSpPr>
          <p:cNvPr id="1049107" name="Slide Image Placeholder 1049106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 cap="flat" cmpd="sng">
            <a:solidFill>
              <a:srgbClr val="000000">
                <a:alpha val="100000"/>
              </a:srgbClr>
            </a:solidFill>
            <a:prstDash val="solid"/>
            <a:miter/>
          </a:ln>
        </p:spPr>
        <p:txBody>
          <a:bodyPr vert="horz" lIns="91440" tIns="45720" rIns="91440" bIns="45720" anchor="ctr"/>
          <a:lstStyle/>
          <a:p>
            <a:endParaRPr/>
          </a:p>
        </p:txBody>
      </p:sp>
      <p:sp>
        <p:nvSpPr>
          <p:cNvPr id="1049108" name="Notes Placeholder 1049107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</p:spPr>
        <p:txBody>
          <a:bodyPr vert="horz" lIns="91440" tIns="45720" rIns="91440" bIns="45720" anchor="t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15576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21" name="TextBox 1049120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b"/>
          <a:lstStyle/>
          <a:p>
            <a:pPr lvl="0" algn="r" eaLnBrk="1" latinLnBrk="1" hangingPunct="1"/>
            <a:fld id="{566ABCEB-ACFC-4714-9973-3DA970169C29}" type="slidenum">
              <a:rPr lang="ar-SA" altLang="en-US" sz="1200">
                <a:latin typeface="Calibri" pitchFamily="34" charset="0"/>
              </a:rPr>
              <a:pPr lvl="0" algn="r" eaLnBrk="1" latinLnBrk="1" hangingPunct="1"/>
              <a:t>30</a:t>
            </a:fld>
            <a:endParaRPr lang="ar-SA" altLang="en-US" sz="1200">
              <a:latin typeface="Calibri" pitchFamily="34" charset="0"/>
            </a:endParaRPr>
          </a:p>
        </p:txBody>
      </p:sp>
      <p:sp>
        <p:nvSpPr>
          <p:cNvPr id="1049122" name="Slide Image Placeholder 104912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 cap="flat" cmpd="sng">
            <a:solidFill>
              <a:srgbClr val="000000">
                <a:alpha val="100000"/>
              </a:srgbClr>
            </a:solidFill>
            <a:prstDash val="solid"/>
            <a:miter/>
          </a:ln>
        </p:spPr>
        <p:txBody>
          <a:bodyPr vert="horz" lIns="91440" tIns="45720" rIns="91440" bIns="45720" anchor="ctr"/>
          <a:lstStyle/>
          <a:p>
            <a:endParaRPr/>
          </a:p>
        </p:txBody>
      </p:sp>
      <p:sp>
        <p:nvSpPr>
          <p:cNvPr id="1049123" name="Notes Placeholder 104912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</p:spPr>
        <p:txBody>
          <a:bodyPr vert="horz" lIns="91440" tIns="45720" rIns="91440" bIns="45720" anchor="t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19441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18" name="TextBox 1048817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b"/>
          <a:lstStyle/>
          <a:p>
            <a:pPr lvl="0" algn="r" eaLnBrk="1" latinLnBrk="1" hangingPunct="1"/>
            <a:fld id="{566ABCEB-ACFC-4714-9973-3DA970169C29}" type="slidenum">
              <a:rPr lang="ar-SA" altLang="en-US" sz="1200">
                <a:latin typeface="Calibri" pitchFamily="34" charset="0"/>
              </a:rPr>
              <a:pPr lvl="0" algn="r" eaLnBrk="1" latinLnBrk="1" hangingPunct="1"/>
              <a:t>36</a:t>
            </a:fld>
            <a:endParaRPr lang="ar-SA" altLang="en-US" sz="1200">
              <a:latin typeface="Calibri" pitchFamily="34" charset="0"/>
            </a:endParaRPr>
          </a:p>
        </p:txBody>
      </p:sp>
      <p:sp>
        <p:nvSpPr>
          <p:cNvPr id="1048819" name="Slide Image Placeholder 1048818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 cap="flat" cmpd="sng">
            <a:solidFill>
              <a:srgbClr val="000000">
                <a:alpha val="100000"/>
              </a:srgbClr>
            </a:solidFill>
            <a:prstDash val="solid"/>
            <a:miter/>
          </a:ln>
        </p:spPr>
        <p:txBody>
          <a:bodyPr vert="horz" lIns="91440" tIns="45720" rIns="91440" bIns="45720" anchor="ctr"/>
          <a:lstStyle/>
          <a:p>
            <a:endParaRPr/>
          </a:p>
        </p:txBody>
      </p:sp>
      <p:sp>
        <p:nvSpPr>
          <p:cNvPr id="1048820" name="Notes Placeholder 1048819"/>
          <p:cNvSpPr>
            <a:spLocks noGrp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</p:spPr>
        <p:txBody>
          <a:bodyPr vert="horz" lIns="91440" tIns="45720" rIns="91440" bIns="45720" anchor="t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04407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2" name="TextBox 1048641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b"/>
          <a:lstStyle/>
          <a:p>
            <a:pPr lvl="0" algn="r" eaLnBrk="1" latinLnBrk="1" hangingPunct="1"/>
            <a:fld id="{566ABCEB-ACFC-4714-9973-3DA970169C29}" type="slidenum">
              <a:rPr lang="ar-SA" altLang="en-US" sz="1200">
                <a:latin typeface="Calibri" pitchFamily="34" charset="0"/>
              </a:rPr>
              <a:pPr lvl="0" algn="r" eaLnBrk="1" latinLnBrk="1" hangingPunct="1"/>
              <a:t>6</a:t>
            </a:fld>
            <a:endParaRPr lang="ar-SA" altLang="en-US" sz="1200">
              <a:latin typeface="Calibri" pitchFamily="34" charset="0"/>
            </a:endParaRPr>
          </a:p>
        </p:txBody>
      </p:sp>
      <p:sp>
        <p:nvSpPr>
          <p:cNvPr id="1048643" name="Slide Image Placeholder 1048642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 cap="flat" cmpd="sng">
            <a:solidFill>
              <a:srgbClr val="000000">
                <a:alpha val="100000"/>
              </a:srgbClr>
            </a:solidFill>
            <a:prstDash val="solid"/>
            <a:miter/>
          </a:ln>
        </p:spPr>
        <p:txBody>
          <a:bodyPr vert="horz" lIns="91440" tIns="45720" rIns="91440" bIns="45720" anchor="ctr"/>
          <a:lstStyle/>
          <a:p>
            <a:endParaRPr/>
          </a:p>
        </p:txBody>
      </p:sp>
      <p:sp>
        <p:nvSpPr>
          <p:cNvPr id="1048644" name="Notes Placeholder 1048643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</p:spPr>
        <p:txBody>
          <a:bodyPr vert="horz" lIns="91440" tIns="45720" rIns="91440" bIns="45720" anchor="t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69412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3" name="TextBox 1048682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b"/>
          <a:lstStyle/>
          <a:p>
            <a:pPr lvl="0" algn="r" eaLnBrk="1" latinLnBrk="1" hangingPunct="1"/>
            <a:fld id="{566ABCEB-ACFC-4714-9973-3DA970169C29}" type="slidenum">
              <a:rPr lang="ar-SA" altLang="en-US" sz="1200">
                <a:latin typeface="Calibri" pitchFamily="34" charset="0"/>
              </a:rPr>
              <a:pPr lvl="0" algn="r" eaLnBrk="1" latinLnBrk="1" hangingPunct="1"/>
              <a:t>16</a:t>
            </a:fld>
            <a:endParaRPr lang="ar-SA" altLang="en-US" sz="1200">
              <a:latin typeface="Calibri" pitchFamily="34" charset="0"/>
            </a:endParaRPr>
          </a:p>
        </p:txBody>
      </p:sp>
      <p:sp>
        <p:nvSpPr>
          <p:cNvPr id="1048684" name="Slide Image Placeholder 1048683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 cap="flat" cmpd="sng">
            <a:solidFill>
              <a:srgbClr val="000000">
                <a:alpha val="100000"/>
              </a:srgbClr>
            </a:solidFill>
            <a:prstDash val="solid"/>
            <a:miter/>
          </a:ln>
        </p:spPr>
        <p:txBody>
          <a:bodyPr vert="horz" lIns="91440" tIns="45720" rIns="91440" bIns="45720" anchor="ctr"/>
          <a:lstStyle/>
          <a:p>
            <a:endParaRPr/>
          </a:p>
        </p:txBody>
      </p:sp>
      <p:sp>
        <p:nvSpPr>
          <p:cNvPr id="1048685" name="Notes Placeholder 1048684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</p:spPr>
        <p:txBody>
          <a:bodyPr vert="horz" lIns="91440" tIns="45720" rIns="91440" bIns="45720" anchor="t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4283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24" name="TextBox 1049023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b"/>
          <a:lstStyle/>
          <a:p>
            <a:pPr lvl="0" algn="r" eaLnBrk="1" latinLnBrk="1" hangingPunct="1"/>
            <a:fld id="{566ABCEB-ACFC-4714-9973-3DA970169C29}" type="slidenum">
              <a:rPr lang="ar-SA" altLang="en-US" sz="1200">
                <a:latin typeface="Calibri" pitchFamily="34" charset="0"/>
              </a:rPr>
              <a:pPr lvl="0" algn="r" eaLnBrk="1" latinLnBrk="1" hangingPunct="1"/>
              <a:t>18</a:t>
            </a:fld>
            <a:endParaRPr lang="ar-SA" altLang="en-US" sz="1200">
              <a:latin typeface="Calibri" pitchFamily="34" charset="0"/>
            </a:endParaRPr>
          </a:p>
        </p:txBody>
      </p:sp>
      <p:sp>
        <p:nvSpPr>
          <p:cNvPr id="1049025" name="Slide Image Placeholder 1049024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 cap="flat" cmpd="sng">
            <a:solidFill>
              <a:srgbClr val="000000">
                <a:alpha val="100000"/>
              </a:srgbClr>
            </a:solidFill>
            <a:prstDash val="solid"/>
            <a:miter/>
          </a:ln>
        </p:spPr>
        <p:txBody>
          <a:bodyPr vert="horz" lIns="91440" tIns="45720" rIns="91440" bIns="45720" anchor="ctr"/>
          <a:lstStyle/>
          <a:p>
            <a:endParaRPr/>
          </a:p>
        </p:txBody>
      </p:sp>
      <p:sp>
        <p:nvSpPr>
          <p:cNvPr id="1049026" name="Notes Placeholder 1049025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</p:spPr>
        <p:txBody>
          <a:bodyPr vert="horz" lIns="91440" tIns="45720" rIns="91440" bIns="45720" anchor="t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97121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28" name="TextBox 1049027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b"/>
          <a:lstStyle/>
          <a:p>
            <a:pPr lvl="0" algn="r" eaLnBrk="1" latinLnBrk="1" hangingPunct="1"/>
            <a:fld id="{566ABCEB-ACFC-4714-9973-3DA970169C29}" type="slidenum">
              <a:rPr lang="ar-SA" altLang="en-US" sz="1200">
                <a:latin typeface="Calibri" pitchFamily="34" charset="0"/>
              </a:rPr>
              <a:pPr lvl="0" algn="r" eaLnBrk="1" latinLnBrk="1" hangingPunct="1"/>
              <a:t>19</a:t>
            </a:fld>
            <a:endParaRPr lang="ar-SA" altLang="en-US" sz="1200">
              <a:latin typeface="Calibri" pitchFamily="34" charset="0"/>
            </a:endParaRPr>
          </a:p>
        </p:txBody>
      </p:sp>
      <p:sp>
        <p:nvSpPr>
          <p:cNvPr id="1049029" name="Slide Image Placeholder 1049028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 cap="flat" cmpd="sng">
            <a:solidFill>
              <a:srgbClr val="000000">
                <a:alpha val="100000"/>
              </a:srgbClr>
            </a:solidFill>
            <a:prstDash val="solid"/>
            <a:miter/>
          </a:ln>
        </p:spPr>
        <p:txBody>
          <a:bodyPr vert="horz" lIns="91440" tIns="45720" rIns="91440" bIns="45720" anchor="ctr"/>
          <a:lstStyle/>
          <a:p>
            <a:endParaRPr/>
          </a:p>
        </p:txBody>
      </p:sp>
      <p:sp>
        <p:nvSpPr>
          <p:cNvPr id="1049030" name="Notes Placeholder 1049029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</p:spPr>
        <p:txBody>
          <a:bodyPr vert="horz" lIns="91440" tIns="45720" rIns="91440" bIns="45720" anchor="t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78684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31" name="TextBox 1049030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b"/>
          <a:lstStyle/>
          <a:p>
            <a:pPr lvl="0" algn="r" eaLnBrk="1" latinLnBrk="1" hangingPunct="1"/>
            <a:fld id="{566ABCEB-ACFC-4714-9973-3DA970169C29}" type="slidenum">
              <a:rPr lang="ar-SA" altLang="en-US" sz="1200">
                <a:latin typeface="Calibri" pitchFamily="34" charset="0"/>
              </a:rPr>
              <a:pPr lvl="0" algn="r" eaLnBrk="1" latinLnBrk="1" hangingPunct="1"/>
              <a:t>20</a:t>
            </a:fld>
            <a:endParaRPr lang="ar-SA" altLang="en-US" sz="1200">
              <a:latin typeface="Calibri" pitchFamily="34" charset="0"/>
            </a:endParaRPr>
          </a:p>
        </p:txBody>
      </p:sp>
      <p:sp>
        <p:nvSpPr>
          <p:cNvPr id="1049032" name="Slide Image Placeholder 104903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 cap="flat" cmpd="sng">
            <a:solidFill>
              <a:srgbClr val="000000">
                <a:alpha val="100000"/>
              </a:srgbClr>
            </a:solidFill>
            <a:prstDash val="solid"/>
            <a:miter/>
          </a:ln>
        </p:spPr>
        <p:txBody>
          <a:bodyPr vert="horz" lIns="91440" tIns="45720" rIns="91440" bIns="45720" anchor="ctr"/>
          <a:lstStyle/>
          <a:p>
            <a:endParaRPr/>
          </a:p>
        </p:txBody>
      </p:sp>
      <p:sp>
        <p:nvSpPr>
          <p:cNvPr id="1049033" name="Notes Placeholder 104903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</p:spPr>
        <p:txBody>
          <a:bodyPr vert="horz" lIns="91440" tIns="45720" rIns="91440" bIns="45720" anchor="t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39232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35" name="TextBox 1049034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b"/>
          <a:lstStyle/>
          <a:p>
            <a:pPr lvl="0" algn="r" eaLnBrk="1" latinLnBrk="1" hangingPunct="1"/>
            <a:fld id="{566ABCEB-ACFC-4714-9973-3DA970169C29}" type="slidenum">
              <a:rPr lang="ar-SA" altLang="en-US" sz="1200">
                <a:latin typeface="Calibri" pitchFamily="34" charset="0"/>
              </a:rPr>
              <a:pPr lvl="0" algn="r" eaLnBrk="1" latinLnBrk="1" hangingPunct="1"/>
              <a:t>21</a:t>
            </a:fld>
            <a:endParaRPr lang="ar-SA" altLang="en-US" sz="1200">
              <a:latin typeface="Calibri" pitchFamily="34" charset="0"/>
            </a:endParaRPr>
          </a:p>
        </p:txBody>
      </p:sp>
      <p:sp>
        <p:nvSpPr>
          <p:cNvPr id="1049036" name="Slide Image Placeholder 1049035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 cap="flat" cmpd="sng">
            <a:solidFill>
              <a:srgbClr val="000000">
                <a:alpha val="100000"/>
              </a:srgbClr>
            </a:solidFill>
            <a:prstDash val="solid"/>
            <a:miter/>
          </a:ln>
        </p:spPr>
        <p:txBody>
          <a:bodyPr vert="horz" lIns="91440" tIns="45720" rIns="91440" bIns="45720" anchor="ctr"/>
          <a:lstStyle/>
          <a:p>
            <a:endParaRPr/>
          </a:p>
        </p:txBody>
      </p:sp>
      <p:sp>
        <p:nvSpPr>
          <p:cNvPr id="1049037" name="Notes Placeholder 1049036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</p:spPr>
        <p:txBody>
          <a:bodyPr vert="horz" lIns="91440" tIns="45720" rIns="91440" bIns="45720" anchor="t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55279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39" name="TextBox 1049038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b"/>
          <a:lstStyle/>
          <a:p>
            <a:pPr lvl="0" algn="r" eaLnBrk="1" latinLnBrk="1" hangingPunct="1"/>
            <a:fld id="{566ABCEB-ACFC-4714-9973-3DA970169C29}" type="slidenum">
              <a:rPr lang="ar-SA" altLang="en-US" sz="1200">
                <a:latin typeface="Calibri" pitchFamily="34" charset="0"/>
              </a:rPr>
              <a:pPr lvl="0" algn="r" eaLnBrk="1" latinLnBrk="1" hangingPunct="1"/>
              <a:t>22</a:t>
            </a:fld>
            <a:endParaRPr lang="ar-SA" altLang="en-US" sz="1200">
              <a:latin typeface="Calibri" pitchFamily="34" charset="0"/>
            </a:endParaRPr>
          </a:p>
        </p:txBody>
      </p:sp>
      <p:sp>
        <p:nvSpPr>
          <p:cNvPr id="1049040" name="Slide Image Placeholder 1049039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 cap="flat" cmpd="sng">
            <a:solidFill>
              <a:srgbClr val="000000">
                <a:alpha val="100000"/>
              </a:srgbClr>
            </a:solidFill>
            <a:prstDash val="solid"/>
            <a:miter/>
          </a:ln>
        </p:spPr>
        <p:txBody>
          <a:bodyPr vert="horz" lIns="91440" tIns="45720" rIns="91440" bIns="45720" anchor="ctr"/>
          <a:lstStyle/>
          <a:p>
            <a:endParaRPr/>
          </a:p>
        </p:txBody>
      </p:sp>
      <p:sp>
        <p:nvSpPr>
          <p:cNvPr id="1049041" name="Notes Placeholder 1049040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</p:spPr>
        <p:txBody>
          <a:bodyPr vert="horz" lIns="91440" tIns="45720" rIns="91440" bIns="45720" anchor="t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87743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43" name="TextBox 1049042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b"/>
          <a:lstStyle/>
          <a:p>
            <a:pPr lvl="0" algn="r" eaLnBrk="1" latinLnBrk="1" hangingPunct="1"/>
            <a:fld id="{566ABCEB-ACFC-4714-9973-3DA970169C29}" type="slidenum">
              <a:rPr lang="ar-SA" altLang="en-US" sz="1200">
                <a:latin typeface="Calibri" pitchFamily="34" charset="0"/>
              </a:rPr>
              <a:pPr lvl="0" algn="r" eaLnBrk="1" latinLnBrk="1" hangingPunct="1"/>
              <a:t>23</a:t>
            </a:fld>
            <a:endParaRPr lang="ar-SA" altLang="en-US" sz="1200">
              <a:latin typeface="Calibri" pitchFamily="34" charset="0"/>
            </a:endParaRPr>
          </a:p>
        </p:txBody>
      </p:sp>
      <p:sp>
        <p:nvSpPr>
          <p:cNvPr id="1049044" name="Slide Image Placeholder 1049043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 cap="flat" cmpd="sng">
            <a:solidFill>
              <a:srgbClr val="000000">
                <a:alpha val="100000"/>
              </a:srgbClr>
            </a:solidFill>
            <a:prstDash val="solid"/>
            <a:miter/>
          </a:ln>
        </p:spPr>
        <p:txBody>
          <a:bodyPr vert="horz" lIns="91440" tIns="45720" rIns="91440" bIns="45720" anchor="ctr"/>
          <a:lstStyle/>
          <a:p>
            <a:endParaRPr/>
          </a:p>
        </p:txBody>
      </p:sp>
      <p:sp>
        <p:nvSpPr>
          <p:cNvPr id="1049045" name="Notes Placeholder 1049044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</p:spPr>
        <p:txBody>
          <a:bodyPr vert="horz" lIns="91440" tIns="45720" rIns="91440" bIns="45720" anchor="t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60400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96319" y="802299"/>
            <a:ext cx="5618515" cy="2541431"/>
          </a:xfrm>
        </p:spPr>
        <p:txBody>
          <a:bodyPr bIns="0"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96319" y="3531205"/>
            <a:ext cx="5618515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600" b="0" cap="all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latinLnBrk="1" hangingPunct="1"/>
            <a:fld id="{566ABCEB-ACFC-4714-9973-3DA970169C29}" type="datetime1">
              <a:rPr lang="en-US" altLang="en-US" sz="1000" smtClean="0"/>
              <a:pPr lvl="0" eaLnBrk="1" latinLnBrk="1" hangingPunct="1"/>
              <a:t>3/4/2025</a:t>
            </a:fld>
            <a:endParaRPr lang="en-US" altLang="en-US" sz="10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96319" y="329308"/>
            <a:ext cx="3086292" cy="309201"/>
          </a:xfrm>
        </p:spPr>
        <p:txBody>
          <a:bodyPr/>
          <a:lstStyle/>
          <a:p>
            <a:pPr lvl="0" algn="r" eaLnBrk="1" latinLnBrk="1" hangingPunct="1"/>
            <a:endParaRPr lang="en-US" altLang="en-US" sz="10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4703" y="798973"/>
            <a:ext cx="802005" cy="503578"/>
          </a:xfrm>
        </p:spPr>
        <p:txBody>
          <a:bodyPr/>
          <a:lstStyle/>
          <a:p>
            <a:pPr lvl="0" algn="ctr" eaLnBrk="1" latinLnBrk="1" hangingPunct="1"/>
            <a:fld id="{566ABCEB-ACFC-4714-9973-3DA970169C29}" type="slidenum">
              <a:rPr lang="en-US" altLang="en-US" sz="1200" smtClean="0"/>
              <a:pPr lvl="0" algn="ctr" eaLnBrk="1" latinLnBrk="1" hangingPunct="1"/>
              <a:t>‹#›</a:t>
            </a:fld>
            <a:endParaRPr lang="en-US" altLang="en-US" sz="120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396319" y="3528542"/>
            <a:ext cx="561851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7547258"/>
      </p:ext>
    </p:extLst>
  </p:cSld>
  <p:clrMapOvr>
    <a:masterClrMapping/>
  </p:clrMapOvr>
  <p:hf sldNum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latinLnBrk="1" hangingPunct="1"/>
            <a:fld id="{566ABCEB-ACFC-4714-9973-3DA970169C29}" type="datetime1">
              <a:rPr lang="en-US" altLang="en-US" sz="1000" smtClean="0"/>
              <a:pPr lvl="0" eaLnBrk="1" latinLnBrk="1" hangingPunct="1"/>
              <a:t>3/4/2025</a:t>
            </a:fld>
            <a:endParaRPr lang="en-US" altLang="en-US" sz="10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algn="r" eaLnBrk="1" latinLnBrk="1" hangingPunct="1"/>
            <a:endParaRPr lang="en-US" altLang="en-US" sz="10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ctr" eaLnBrk="1" latinLnBrk="1" hangingPunct="1"/>
            <a:fld id="{566ABCEB-ACFC-4714-9973-3DA970169C29}" type="slidenum">
              <a:rPr lang="en-US" altLang="en-US" sz="1200" smtClean="0"/>
              <a:pPr lvl="0" algn="ctr" eaLnBrk="1" latinLnBrk="1" hangingPunct="1"/>
              <a:t>‹#›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470673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18028" y="798974"/>
            <a:ext cx="1103027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3491" y="798974"/>
            <a:ext cx="5301095" cy="46598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latinLnBrk="1" hangingPunct="1"/>
            <a:fld id="{566ABCEB-ACFC-4714-9973-3DA970169C29}" type="datetime1">
              <a:rPr lang="en-US" altLang="en-US" sz="1000" smtClean="0"/>
              <a:pPr lvl="0" eaLnBrk="1" latinLnBrk="1" hangingPunct="1"/>
              <a:t>3/4/2025</a:t>
            </a:fld>
            <a:endParaRPr lang="en-US" altLang="en-US" sz="10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algn="r" eaLnBrk="1" latinLnBrk="1" hangingPunct="1"/>
            <a:endParaRPr lang="en-US" altLang="en-US" sz="10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ctr" eaLnBrk="1" latinLnBrk="1" hangingPunct="1"/>
            <a:fld id="{566ABCEB-ACFC-4714-9973-3DA970169C29}" type="slidenum">
              <a:rPr lang="en-US" altLang="en-US" sz="1200" smtClean="0"/>
              <a:pPr lvl="0" algn="ctr" eaLnBrk="1" latinLnBrk="1" hangingPunct="1"/>
              <a:t>‹#›</a:t>
            </a:fld>
            <a:endParaRPr lang="en-US" altLang="en-US" sz="1200"/>
          </a:p>
        </p:txBody>
      </p:sp>
      <p:cxnSp>
        <p:nvCxnSpPr>
          <p:cNvPr id="15" name="Straight Connector 14"/>
          <p:cNvCxnSpPr/>
          <p:nvPr/>
        </p:nvCxnSpPr>
        <p:spPr>
          <a:xfrm>
            <a:off x="6918028" y="798974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69738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6" name="Date Placeholder 1048585"/>
          <p:cNvSpPr>
            <a:spLocks noGrp="1"/>
          </p:cNvSpPr>
          <p:nvPr>
            <p:ph type="dt" sz="half" idx="2"/>
          </p:nvPr>
        </p:nvSpPr>
        <p:spPr>
          <a:xfrm>
            <a:off x="1371600" y="6011862"/>
            <a:ext cx="5791200" cy="365125"/>
          </a:xfrm>
          <a:prstGeom prst="rect">
            <a:avLst/>
          </a:prstGeom>
          <a:noFill/>
          <a:ln>
            <a:noFill/>
          </a:ln>
        </p:spPr>
        <p:txBody>
          <a:bodyPr vert="horz" lIns="91440" tIns="0" rIns="91440" bIns="0" anchor="t"/>
          <a:lstStyle>
            <a:lvl1pPr marL="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entury Gothic" pitchFamily="34" charset="0"/>
                <a:sym typeface="Arial" charset="0"/>
              </a:defRPr>
            </a:lvl1pPr>
            <a:lvl2pPr marL="4572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entury Gothic" pitchFamily="34" charset="0"/>
                <a:sym typeface="Arial" charset="0"/>
              </a:defRPr>
            </a:lvl2pPr>
            <a:lvl3pPr marL="9144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entury Gothic" pitchFamily="34" charset="0"/>
                <a:sym typeface="Arial" charset="0"/>
              </a:defRPr>
            </a:lvl3pPr>
            <a:lvl4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entury Gothic" pitchFamily="34" charset="0"/>
                <a:sym typeface="Arial" charset="0"/>
              </a:defRPr>
            </a:lvl4pPr>
            <a:lvl5pPr marL="1828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entury Gothic" pitchFamily="34" charset="0"/>
                <a:sym typeface="Arial" charset="0"/>
              </a:defRPr>
            </a:lvl5pPr>
          </a:lstStyle>
          <a:p>
            <a:pPr lvl="0" algn="r" eaLnBrk="1" latinLnBrk="1" hangingPunct="1"/>
            <a:fld id="{566ABCEB-ACFC-4714-9973-3DA970169C29}" type="datetime1">
              <a:rPr lang="en-US" altLang="en-US" sz="1000"/>
              <a:pPr lvl="0" algn="r" eaLnBrk="1" latinLnBrk="1" hangingPunct="1"/>
              <a:t>3/4/2025</a:t>
            </a:fld>
            <a:endParaRPr lang="en-US" altLang="en-US" sz="1000"/>
          </a:p>
        </p:txBody>
      </p:sp>
      <p:sp>
        <p:nvSpPr>
          <p:cNvPr id="1048587" name="Footer Placeholder 1048586"/>
          <p:cNvSpPr>
            <a:spLocks noGrp="1"/>
          </p:cNvSpPr>
          <p:nvPr>
            <p:ph type="ftr" sz="quarter" idx="3"/>
          </p:nvPr>
        </p:nvSpPr>
        <p:spPr>
          <a:xfrm>
            <a:off x="1371600" y="5649912"/>
            <a:ext cx="5791200" cy="365125"/>
          </a:xfrm>
          <a:prstGeom prst="rect">
            <a:avLst/>
          </a:prstGeom>
          <a:noFill/>
          <a:ln>
            <a:noFill/>
          </a:ln>
        </p:spPr>
        <p:txBody>
          <a:bodyPr vert="horz" lIns="91440" tIns="0" rIns="91440" bIns="0" anchor="b"/>
          <a:lstStyle>
            <a:lvl1pPr marL="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entury Gothic" pitchFamily="34" charset="0"/>
                <a:sym typeface="Arial" charset="0"/>
              </a:defRPr>
            </a:lvl1pPr>
            <a:lvl2pPr marL="4572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entury Gothic" pitchFamily="34" charset="0"/>
                <a:sym typeface="Arial" charset="0"/>
              </a:defRPr>
            </a:lvl2pPr>
            <a:lvl3pPr marL="9144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entury Gothic" pitchFamily="34" charset="0"/>
                <a:sym typeface="Arial" charset="0"/>
              </a:defRPr>
            </a:lvl3pPr>
            <a:lvl4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entury Gothic" pitchFamily="34" charset="0"/>
                <a:sym typeface="Arial" charset="0"/>
              </a:defRPr>
            </a:lvl4pPr>
            <a:lvl5pPr marL="1828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entury Gothic" pitchFamily="34" charset="0"/>
                <a:sym typeface="Arial" charset="0"/>
              </a:defRPr>
            </a:lvl5pPr>
          </a:lstStyle>
          <a:p>
            <a:pPr lvl="0" algn="r" eaLnBrk="1" latinLnBrk="1" hangingPunct="1"/>
            <a:endParaRPr lang="en-US" altLang="en-US" sz="1100"/>
          </a:p>
        </p:txBody>
      </p:sp>
      <p:sp>
        <p:nvSpPr>
          <p:cNvPr id="1048588" name="Slide Number Placeholder 1048587"/>
          <p:cNvSpPr>
            <a:spLocks noGrp="1"/>
          </p:cNvSpPr>
          <p:nvPr>
            <p:ph type="sldNum" sz="quarter" idx="4"/>
          </p:nvPr>
        </p:nvSpPr>
        <p:spPr>
          <a:xfrm>
            <a:off x="8391525" y="5753100"/>
            <a:ext cx="503237" cy="36512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ctr"/>
          <a:lstStyle>
            <a:lvl1pPr marL="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entury Gothic" pitchFamily="34" charset="0"/>
                <a:sym typeface="Arial" charset="0"/>
              </a:defRPr>
            </a:lvl1pPr>
            <a:lvl2pPr marL="4572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entury Gothic" pitchFamily="34" charset="0"/>
                <a:sym typeface="Arial" charset="0"/>
              </a:defRPr>
            </a:lvl2pPr>
            <a:lvl3pPr marL="9144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entury Gothic" pitchFamily="34" charset="0"/>
                <a:sym typeface="Arial" charset="0"/>
              </a:defRPr>
            </a:lvl3pPr>
            <a:lvl4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entury Gothic" pitchFamily="34" charset="0"/>
                <a:sym typeface="Arial" charset="0"/>
              </a:defRPr>
            </a:lvl4pPr>
            <a:lvl5pPr marL="1828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entury Gothic" pitchFamily="34" charset="0"/>
                <a:sym typeface="Arial" charset="0"/>
              </a:defRPr>
            </a:lvl5pPr>
          </a:lstStyle>
          <a:p>
            <a:pPr lvl="0" algn="ctr" eaLnBrk="1" latinLnBrk="1" hangingPunct="1"/>
            <a:fld id="{566ABCEB-ACFC-4714-9973-3DA970169C29}" type="slidenum">
              <a:rPr lang="en-US" altLang="en-US" sz="1300">
                <a:solidFill>
                  <a:srgbClr val="FFFFFF"/>
                </a:solidFill>
              </a:rPr>
              <a:pPr lvl="0" algn="ctr" eaLnBrk="1" latinLnBrk="1" hangingPunct="1"/>
              <a:t>‹#›</a:t>
            </a:fld>
            <a:endParaRPr lang="en-US" altLang="en-US" sz="1300">
              <a:solidFill>
                <a:srgbClr val="FFFFFF"/>
              </a:solidFill>
            </a:endParaRPr>
          </a:p>
        </p:txBody>
      </p:sp>
      <p:sp>
        <p:nvSpPr>
          <p:cNvPr id="1048590" name="Subtitle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48589" name="Title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/>
          <a:lstStyle>
            <a:lvl1pPr algn="r"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734166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1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13" name="Footer Placeholder 1048812"/>
          <p:cNvSpPr>
            <a:spLocks noGrp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b"/>
          <a:lstStyle>
            <a:lvl1pPr marL="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entury Gothic" pitchFamily="34" charset="0"/>
                <a:sym typeface="Arial" charset="0"/>
              </a:defRPr>
            </a:lvl1pPr>
            <a:lvl2pPr marL="4572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entury Gothic" pitchFamily="34" charset="0"/>
                <a:sym typeface="Arial" charset="0"/>
              </a:defRPr>
            </a:lvl2pPr>
            <a:lvl3pPr marL="9144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entury Gothic" pitchFamily="34" charset="0"/>
                <a:sym typeface="Arial" charset="0"/>
              </a:defRPr>
            </a:lvl3pPr>
            <a:lvl4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entury Gothic" pitchFamily="34" charset="0"/>
                <a:sym typeface="Arial" charset="0"/>
              </a:defRPr>
            </a:lvl4pPr>
            <a:lvl5pPr marL="1828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entury Gothic" pitchFamily="34" charset="0"/>
                <a:sym typeface="Arial" charset="0"/>
              </a:defRPr>
            </a:lvl5pPr>
          </a:lstStyle>
          <a:p>
            <a:pPr lvl="0" algn="r" eaLnBrk="1" latinLnBrk="1" hangingPunct="1"/>
            <a:endParaRPr lang="en-US" altLang="en-US" sz="1000"/>
          </a:p>
        </p:txBody>
      </p:sp>
      <p:sp>
        <p:nvSpPr>
          <p:cNvPr id="1048814" name="Slide Number Placeholder 1048813"/>
          <p:cNvSpPr>
            <a:spLocks noGrp="1"/>
          </p:cNvSpPr>
          <p:nvPr>
            <p:ph type="sldNum" sz="quarter" idx="4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b"/>
          <a:lstStyle>
            <a:lvl1pPr marL="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entury Gothic" pitchFamily="34" charset="0"/>
                <a:sym typeface="Arial" charset="0"/>
              </a:defRPr>
            </a:lvl1pPr>
            <a:lvl2pPr marL="4572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entury Gothic" pitchFamily="34" charset="0"/>
                <a:sym typeface="Arial" charset="0"/>
              </a:defRPr>
            </a:lvl2pPr>
            <a:lvl3pPr marL="9144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entury Gothic" pitchFamily="34" charset="0"/>
                <a:sym typeface="Arial" charset="0"/>
              </a:defRPr>
            </a:lvl3pPr>
            <a:lvl4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entury Gothic" pitchFamily="34" charset="0"/>
                <a:sym typeface="Arial" charset="0"/>
              </a:defRPr>
            </a:lvl4pPr>
            <a:lvl5pPr marL="1828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entury Gothic" pitchFamily="34" charset="0"/>
                <a:sym typeface="Arial" charset="0"/>
              </a:defRPr>
            </a:lvl5pPr>
          </a:lstStyle>
          <a:p>
            <a:pPr lvl="0" algn="ctr" eaLnBrk="1" latinLnBrk="1" hangingPunct="1"/>
            <a:fld id="{566ABCEB-ACFC-4714-9973-3DA970169C29}" type="slidenum">
              <a:rPr lang="ar-SA" altLang="en-US" sz="1200"/>
              <a:pPr lvl="0" algn="ctr" eaLnBrk="1" latinLnBrk="1" hangingPunct="1"/>
              <a:t>‹#›</a:t>
            </a:fld>
            <a:endParaRPr lang="ar-SA" altLang="en-US" sz="1200"/>
          </a:p>
        </p:txBody>
      </p:sp>
      <p:sp>
        <p:nvSpPr>
          <p:cNvPr id="1048815" name="Date Placeholder 1048814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b"/>
          <a:lstStyle>
            <a:lvl1pPr marL="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entury Gothic" pitchFamily="34" charset="0"/>
                <a:sym typeface="Arial" charset="0"/>
              </a:defRPr>
            </a:lvl1pPr>
            <a:lvl2pPr marL="4572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entury Gothic" pitchFamily="34" charset="0"/>
                <a:sym typeface="Arial" charset="0"/>
              </a:defRPr>
            </a:lvl2pPr>
            <a:lvl3pPr marL="9144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entury Gothic" pitchFamily="34" charset="0"/>
                <a:sym typeface="Arial" charset="0"/>
              </a:defRPr>
            </a:lvl3pPr>
            <a:lvl4pPr marL="13716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entury Gothic" pitchFamily="34" charset="0"/>
                <a:sym typeface="Arial" charset="0"/>
              </a:defRPr>
            </a:lvl4pPr>
            <a:lvl5pPr marL="1828800" indent="0" algn="l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Century Gothic" pitchFamily="34" charset="0"/>
                <a:sym typeface="Arial" charset="0"/>
              </a:defRPr>
            </a:lvl5pPr>
          </a:lstStyle>
          <a:p>
            <a:pPr lvl="0" eaLnBrk="1" latinLnBrk="1" hangingPunct="1"/>
            <a:endParaRPr lang="en-US" altLang="en-US" sz="1000"/>
          </a:p>
        </p:txBody>
      </p:sp>
      <p:sp>
        <p:nvSpPr>
          <p:cNvPr id="1048816" name="Content Placeholder 1"/>
          <p:cNvSpPr>
            <a:spLocks noGrp="1"/>
          </p:cNvSpPr>
          <p:nvPr>
            <p:ph/>
          </p:nvPr>
        </p:nvSpPr>
        <p:spPr>
          <a:xfrm>
            <a:off x="457200" y="457200"/>
            <a:ext cx="8229600" cy="541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31643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latinLnBrk="1" hangingPunct="1"/>
            <a:fld id="{566ABCEB-ACFC-4714-9973-3DA970169C29}" type="datetime1">
              <a:rPr lang="en-US" altLang="en-US" sz="1000" smtClean="0"/>
              <a:pPr lvl="0" eaLnBrk="1" latinLnBrk="1" hangingPunct="1"/>
              <a:t>3/4/2025</a:t>
            </a:fld>
            <a:endParaRPr lang="en-US" altLang="en-US" sz="10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algn="r" eaLnBrk="1" latinLnBrk="1" hangingPunct="1"/>
            <a:endParaRPr lang="en-US" altLang="en-US" sz="10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ctr" eaLnBrk="1" latinLnBrk="1" hangingPunct="1"/>
            <a:fld id="{566ABCEB-ACFC-4714-9973-3DA970169C29}" type="slidenum">
              <a:rPr lang="en-US" altLang="en-US" sz="1200" smtClean="0"/>
              <a:pPr lvl="0" algn="ctr" eaLnBrk="1" latinLnBrk="1" hangingPunct="1"/>
              <a:t>‹#›</a:t>
            </a:fld>
            <a:endParaRPr lang="en-US" altLang="en-US" sz="120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0186865"/>
      </p:ext>
    </p:extLst>
  </p:cSld>
  <p:clrMapOvr>
    <a:masterClrMapping/>
  </p:clrMapOvr>
  <p:hf sldNum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1756130"/>
            <a:ext cx="5617002" cy="1887950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2" y="3806196"/>
            <a:ext cx="5617002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latinLnBrk="1" hangingPunct="1"/>
            <a:fld id="{566ABCEB-ACFC-4714-9973-3DA970169C29}" type="datetime1">
              <a:rPr lang="en-US" altLang="en-US" sz="1000" smtClean="0"/>
              <a:pPr lvl="0" eaLnBrk="1" latinLnBrk="1" hangingPunct="1"/>
              <a:t>3/4/2025</a:t>
            </a:fld>
            <a:endParaRPr lang="en-US" altLang="en-US" sz="10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algn="r" eaLnBrk="1" latinLnBrk="1" hangingPunct="1"/>
            <a:endParaRPr lang="en-US" altLang="en-US" sz="10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ctr" eaLnBrk="1" latinLnBrk="1" hangingPunct="1"/>
            <a:fld id="{566ABCEB-ACFC-4714-9973-3DA970169C29}" type="slidenum">
              <a:rPr lang="en-US" altLang="en-US" sz="1200" smtClean="0"/>
              <a:pPr lvl="0" algn="ctr" eaLnBrk="1" latinLnBrk="1" hangingPunct="1"/>
              <a:t>‹#›</a:t>
            </a:fld>
            <a:endParaRPr lang="en-US" altLang="en-US" sz="120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43491" y="3804985"/>
            <a:ext cx="561700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9056945"/>
      </p:ext>
    </p:extLst>
  </p:cSld>
  <p:clrMapOvr>
    <a:masterClrMapping/>
  </p:clrMapOvr>
  <p:hf sldNum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890"/>
            <a:ext cx="6571343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3490" y="2013936"/>
            <a:ext cx="3125871" cy="34375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9182" y="2013936"/>
            <a:ext cx="3125652" cy="34375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latinLnBrk="1" hangingPunct="1"/>
            <a:fld id="{566ABCEB-ACFC-4714-9973-3DA970169C29}" type="datetime1">
              <a:rPr lang="en-US" altLang="en-US" sz="1000" smtClean="0"/>
              <a:pPr lvl="0" eaLnBrk="1" latinLnBrk="1" hangingPunct="1"/>
              <a:t>3/4/2025</a:t>
            </a:fld>
            <a:endParaRPr lang="en-US" altLang="en-US" sz="100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algn="r" eaLnBrk="1" latinLnBrk="1" hangingPunct="1"/>
            <a:endParaRPr lang="en-US" altLang="en-US" sz="100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ctr" eaLnBrk="1" latinLnBrk="1" hangingPunct="1"/>
            <a:fld id="{566ABCEB-ACFC-4714-9973-3DA970169C29}" type="slidenum">
              <a:rPr lang="en-US" altLang="en-US" sz="1200" smtClean="0"/>
              <a:pPr lvl="0" algn="ctr" eaLnBrk="1" latinLnBrk="1" hangingPunct="1"/>
              <a:t>‹#›</a:t>
            </a:fld>
            <a:endParaRPr lang="en-US" altLang="en-US" sz="120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7139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164"/>
            <a:ext cx="6571344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9550"/>
            <a:ext cx="3125766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3491" y="2824270"/>
            <a:ext cx="3125766" cy="264445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9182" y="2023004"/>
            <a:ext cx="31256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89182" y="2821491"/>
            <a:ext cx="3125652" cy="263737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latinLnBrk="1" hangingPunct="1"/>
            <a:fld id="{566ABCEB-ACFC-4714-9973-3DA970169C29}" type="datetime1">
              <a:rPr lang="en-US" altLang="en-US" sz="1000" smtClean="0"/>
              <a:pPr lvl="0" eaLnBrk="1" latinLnBrk="1" hangingPunct="1"/>
              <a:t>3/4/2025</a:t>
            </a:fld>
            <a:endParaRPr lang="en-US" altLang="en-US" sz="100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algn="r" eaLnBrk="1" latinLnBrk="1" hangingPunct="1"/>
            <a:endParaRPr lang="en-US" altLang="en-US" sz="100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ctr" eaLnBrk="1" latinLnBrk="1" hangingPunct="1"/>
            <a:fld id="{566ABCEB-ACFC-4714-9973-3DA970169C29}" type="slidenum">
              <a:rPr lang="en-US" altLang="en-US" sz="1200" smtClean="0"/>
              <a:pPr lvl="0" algn="ctr" eaLnBrk="1" latinLnBrk="1" hangingPunct="1"/>
              <a:t>‹#›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518615637"/>
      </p:ext>
    </p:extLst>
  </p:cSld>
  <p:clrMapOvr>
    <a:masterClrMapping/>
  </p:clrMapOvr>
  <p:hf sldNum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Connector 31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latinLnBrk="1" hangingPunct="1"/>
            <a:fld id="{566ABCEB-ACFC-4714-9973-3DA970169C29}" type="datetime1">
              <a:rPr lang="en-US" altLang="en-US" sz="1000" smtClean="0"/>
              <a:pPr lvl="0" eaLnBrk="1" latinLnBrk="1" hangingPunct="1"/>
              <a:t>3/4/2025</a:t>
            </a:fld>
            <a:endParaRPr lang="en-US" altLang="en-US" sz="10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algn="r" eaLnBrk="1" latinLnBrk="1" hangingPunct="1"/>
            <a:endParaRPr lang="en-US" altLang="en-US" sz="10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ctr" eaLnBrk="1" latinLnBrk="1" hangingPunct="1"/>
            <a:fld id="{566ABCEB-ACFC-4714-9973-3DA970169C29}" type="slidenum">
              <a:rPr lang="en-US" altLang="en-US" sz="1200" smtClean="0"/>
              <a:pPr lvl="0" algn="ctr" eaLnBrk="1" latinLnBrk="1" hangingPunct="1"/>
              <a:t>‹#›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624304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latinLnBrk="1" hangingPunct="1"/>
            <a:fld id="{566ABCEB-ACFC-4714-9973-3DA970169C29}" type="datetime1">
              <a:rPr lang="en-US" altLang="en-US" sz="1000" smtClean="0"/>
              <a:pPr lvl="0" eaLnBrk="1" latinLnBrk="1" hangingPunct="1"/>
              <a:t>3/4/2025</a:t>
            </a:fld>
            <a:endParaRPr lang="en-US" altLang="en-US" sz="100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algn="r" eaLnBrk="1" latinLnBrk="1" hangingPunct="1"/>
            <a:endParaRPr lang="en-US" altLang="en-US" sz="10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ctr" eaLnBrk="1" latinLnBrk="1" hangingPunct="1"/>
            <a:fld id="{566ABCEB-ACFC-4714-9973-3DA970169C29}" type="slidenum">
              <a:rPr lang="en-US" altLang="en-US" sz="1200" smtClean="0"/>
              <a:pPr lvl="0" algn="ctr" eaLnBrk="1" latinLnBrk="1" hangingPunct="1"/>
              <a:t>‹#›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606194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9042" y="798973"/>
            <a:ext cx="2425950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6656" y="798974"/>
            <a:ext cx="3828178" cy="4658826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9042" y="3205492"/>
            <a:ext cx="2427369" cy="2248181"/>
          </a:xfr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latinLnBrk="1" hangingPunct="1"/>
            <a:fld id="{566ABCEB-ACFC-4714-9973-3DA970169C29}" type="datetime1">
              <a:rPr lang="en-US" altLang="en-US" sz="1000" smtClean="0"/>
              <a:pPr lvl="0" eaLnBrk="1" latinLnBrk="1" hangingPunct="1"/>
              <a:t>3/4/2025</a:t>
            </a:fld>
            <a:endParaRPr lang="en-US" altLang="en-US" sz="100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algn="r" eaLnBrk="1" latinLnBrk="1" hangingPunct="1"/>
            <a:endParaRPr lang="en-US" altLang="en-US" sz="100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ctr" eaLnBrk="1" latinLnBrk="1" hangingPunct="1"/>
            <a:fld id="{566ABCEB-ACFC-4714-9973-3DA970169C29}" type="slidenum">
              <a:rPr lang="en-US" altLang="en-US" sz="1200" smtClean="0"/>
              <a:pPr lvl="0" algn="ctr" eaLnBrk="1" latinLnBrk="1" hangingPunct="1"/>
              <a:t>‹#›</a:t>
            </a:fld>
            <a:endParaRPr lang="en-US" altLang="en-US" sz="120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1748" y="3205491"/>
            <a:ext cx="242327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6887275"/>
      </p:ext>
    </p:extLst>
  </p:cSld>
  <p:clrMapOvr>
    <a:masterClrMapping/>
  </p:clrMapOvr>
  <p:hf sldNum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4996501" y="482171"/>
            <a:ext cx="3511387" cy="5149101"/>
            <a:chOff x="6852919" y="583365"/>
            <a:chExt cx="4681849" cy="5181928"/>
          </a:xfrm>
        </p:grpSpPr>
        <p:sp>
          <p:nvSpPr>
            <p:cNvPr id="14" name="Rectangle 13"/>
            <p:cNvSpPr/>
            <p:nvPr/>
          </p:nvSpPr>
          <p:spPr>
            <a:xfrm>
              <a:off x="6852919" y="583365"/>
              <a:ext cx="4681849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14"/>
            <p:cNvSpPr/>
            <p:nvPr/>
          </p:nvSpPr>
          <p:spPr>
            <a:xfrm>
              <a:off x="7273787" y="915806"/>
              <a:ext cx="3844017" cy="4507918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148" y="1129513"/>
            <a:ext cx="3244935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40128" y="1122543"/>
            <a:ext cx="2234998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3492" y="3145992"/>
            <a:ext cx="3240286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36664" y="5469857"/>
            <a:ext cx="3252420" cy="320123"/>
          </a:xfrm>
        </p:spPr>
        <p:txBody>
          <a:bodyPr/>
          <a:lstStyle>
            <a:lvl1pPr algn="l">
              <a:defRPr/>
            </a:lvl1pPr>
          </a:lstStyle>
          <a:p>
            <a:pPr lvl="0" eaLnBrk="1" latinLnBrk="1" hangingPunct="1"/>
            <a:fld id="{566ABCEB-ACFC-4714-9973-3DA970169C29}" type="datetime1">
              <a:rPr lang="en-US" altLang="en-US" sz="1000" smtClean="0"/>
              <a:pPr lvl="0" eaLnBrk="1" latinLnBrk="1" hangingPunct="1"/>
              <a:t>3/4/2025</a:t>
            </a:fld>
            <a:endParaRPr lang="en-US" altLang="en-US" sz="100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37530" y="318641"/>
            <a:ext cx="3251553" cy="320931"/>
          </a:xfrm>
        </p:spPr>
        <p:txBody>
          <a:bodyPr/>
          <a:lstStyle/>
          <a:p>
            <a:pPr lvl="0" algn="r" eaLnBrk="1" latinLnBrk="1" hangingPunct="1"/>
            <a:endParaRPr lang="en-US" altLang="en-US" sz="100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ctr" eaLnBrk="1" latinLnBrk="1" hangingPunct="1"/>
            <a:fld id="{566ABCEB-ACFC-4714-9973-3DA970169C29}" type="slidenum">
              <a:rPr lang="en-US" altLang="en-US" sz="1200" smtClean="0"/>
              <a:pPr lvl="0" algn="ctr" eaLnBrk="1" latinLnBrk="1" hangingPunct="1"/>
              <a:t>‹#›</a:t>
            </a:fld>
            <a:endParaRPr lang="en-US" altLang="en-US" sz="120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1281" y="3143605"/>
            <a:ext cx="324201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9884116"/>
      </p:ext>
    </p:extLst>
  </p:cSld>
  <p:clrMapOvr>
    <a:masterClrMapping/>
  </p:clrMapOvr>
  <p:hf sldNum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015734"/>
            <a:ext cx="9144000" cy="407952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538" r="12500" b="-1538"/>
          <a:stretch/>
        </p:blipFill>
        <p:spPr>
          <a:xfrm>
            <a:off x="-1" y="6095253"/>
            <a:ext cx="9144001" cy="774727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0" y="6101127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43491" y="804520"/>
            <a:ext cx="6571343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5733"/>
            <a:ext cx="6571343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46542" y="330370"/>
            <a:ext cx="2368292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 eaLnBrk="1" latinLnBrk="1" hangingPunct="1"/>
            <a:fld id="{566ABCEB-ACFC-4714-9973-3DA970169C29}" type="datetime1">
              <a:rPr lang="en-US" altLang="en-US" sz="1000" smtClean="0"/>
              <a:pPr lvl="0" eaLnBrk="1" latinLnBrk="1" hangingPunct="1"/>
              <a:t>3/4/2025</a:t>
            </a:fld>
            <a:endParaRPr lang="en-US" altLang="en-US" sz="10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3491" y="329308"/>
            <a:ext cx="4034004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 algn="r" eaLnBrk="1" latinLnBrk="1" hangingPunct="1"/>
            <a:endParaRPr lang="en-US" altLang="en-US" sz="10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7725" y="798973"/>
            <a:ext cx="795746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pPr lvl="0" algn="ctr" eaLnBrk="1" latinLnBrk="1" hangingPunct="1"/>
            <a:fld id="{566ABCEB-ACFC-4714-9973-3DA970169C29}" type="slidenum">
              <a:rPr lang="en-US" altLang="en-US" sz="1200" smtClean="0"/>
              <a:pPr lvl="0" algn="ctr" eaLnBrk="1" latinLnBrk="1" hangingPunct="1"/>
              <a:t>‹#›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519853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  <p:sldLayoutId id="2147483786" r:id="rId13"/>
  </p:sldLayoutIdLst>
  <p:hf sldNum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6858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medicine.com/cgi-bin/foxweb.exe/makezoom@/em/makezoom?picture=\websites\emedicine\med\images\Large\326735FIGURE3L.JPG&amp;template=izoom2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6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2" name="Title 2097151"/>
          <p:cNvPicPr>
            <a:picLocks noGrp="1"/>
          </p:cNvPicPr>
          <p:nvPr>
            <p:ph type="ctrTitle"/>
          </p:nvPr>
        </p:nvPicPr>
        <p:blipFill>
          <a:blip r:embed="rId2"/>
          <a:stretch>
            <a:fillRect/>
          </a:stretch>
        </p:blipFill>
        <p:spPr>
          <a:xfrm>
            <a:off x="304800" y="-304800"/>
            <a:ext cx="5651215" cy="147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95400"/>
            <a:ext cx="9143999" cy="556259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76201"/>
            <a:ext cx="6571343" cy="1219200"/>
          </a:xfrm>
        </p:spPr>
        <p:txBody>
          <a:bodyPr/>
          <a:lstStyle/>
          <a:p>
            <a:pPr algn="ctr"/>
            <a:r>
              <a:rPr lang="en-GB" b="1" dirty="0"/>
              <a:t>Anatomy  </a:t>
            </a:r>
            <a:endParaRPr lang="en-US" b="1" dirty="0"/>
          </a:p>
        </p:txBody>
      </p:sp>
      <p:pic>
        <p:nvPicPr>
          <p:cNvPr id="4" name="Divisions of esophagus _ Esophagus anatomy #doctor #surgicaleducation  #conceptualsurgery #nee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" y="762000"/>
            <a:ext cx="9067800" cy="5791200"/>
          </a:xfrm>
        </p:spPr>
      </p:pic>
    </p:spTree>
    <p:extLst>
      <p:ext uri="{BB962C8B-B14F-4D97-AF65-F5344CB8AC3E}">
        <p14:creationId xmlns:p14="http://schemas.microsoft.com/office/powerpoint/2010/main" val="318458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52400"/>
            <a:ext cx="9067800" cy="1049235"/>
          </a:xfrm>
        </p:spPr>
        <p:txBody>
          <a:bodyPr>
            <a:noAutofit/>
          </a:bodyPr>
          <a:lstStyle/>
          <a:p>
            <a:r>
              <a:rPr lang="en-US" sz="3600" b="1" dirty="0"/>
              <a:t>Approach  to  dysphagia patient</a:t>
            </a:r>
          </a:p>
        </p:txBody>
      </p:sp>
      <p:sp>
        <p:nvSpPr>
          <p:cNvPr id="2" name="Subtitle 1"/>
          <p:cNvSpPr>
            <a:spLocks noGrp="1"/>
          </p:cNvSpPr>
          <p:nvPr>
            <p:ph idx="1"/>
          </p:nvPr>
        </p:nvSpPr>
        <p:spPr>
          <a:xfrm>
            <a:off x="0" y="1201636"/>
            <a:ext cx="8915400" cy="4001578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Do  Solids, &amp; liquids both elicit dysphagia?</a:t>
            </a:r>
          </a:p>
          <a:p>
            <a:r>
              <a:rPr lang="en-US" dirty="0">
                <a:latin typeface="Arial Black" panose="020B0A04020102020204" pitchFamily="34" charset="0"/>
                <a:cs typeface="Arial" panose="020B0604020202020204" pitchFamily="34" charset="0"/>
              </a:rPr>
              <a:t>Solids mechanical :intrinsic/extrinsic</a:t>
            </a:r>
          </a:p>
          <a:p>
            <a:r>
              <a:rPr lang="en-US" dirty="0">
                <a:latin typeface="Arial Black" panose="020B0A04020102020204" pitchFamily="34" charset="0"/>
                <a:cs typeface="Arial" panose="020B0604020202020204" pitchFamily="34" charset="0"/>
              </a:rPr>
              <a:t>Both liquid/solid-very </a:t>
            </a:r>
            <a:r>
              <a:rPr lang="en-US" dirty="0" err="1">
                <a:latin typeface="Arial Black" panose="020B0A04020102020204" pitchFamily="34" charset="0"/>
                <a:cs typeface="Arial" panose="020B0604020202020204" pitchFamily="34" charset="0"/>
              </a:rPr>
              <a:t>onset:motility</a:t>
            </a:r>
            <a:r>
              <a:rPr lang="en-US" dirty="0">
                <a:latin typeface="Arial Black" panose="020B0A04020102020204" pitchFamily="34" charset="0"/>
                <a:cs typeface="Arial" panose="020B0604020202020204" pitchFamily="34" charset="0"/>
              </a:rPr>
              <a:t> disorders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What is  the course of dysphagia?</a:t>
            </a:r>
          </a:p>
          <a:p>
            <a:r>
              <a:rPr lang="en-US" dirty="0">
                <a:latin typeface="Arial Black" panose="020B0A04020102020204" pitchFamily="34" charset="0"/>
                <a:cs typeface="Arial" panose="020B0604020202020204" pitchFamily="34" charset="0"/>
              </a:rPr>
              <a:t> Acute: food </a:t>
            </a:r>
            <a:r>
              <a:rPr lang="en-US" dirty="0" err="1">
                <a:latin typeface="Arial Black" panose="020B0A04020102020204" pitchFamily="34" charset="0"/>
                <a:cs typeface="Arial" panose="020B0604020202020204" pitchFamily="34" charset="0"/>
              </a:rPr>
              <a:t>impaction,ulcer</a:t>
            </a:r>
            <a:endParaRPr lang="en-US" dirty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 Black" panose="020B0A04020102020204" pitchFamily="34" charset="0"/>
                <a:cs typeface="Arial" panose="020B0604020202020204" pitchFamily="34" charset="0"/>
              </a:rPr>
              <a:t>Sudden: CVA</a:t>
            </a:r>
          </a:p>
          <a:p>
            <a:r>
              <a:rPr lang="en-US" dirty="0">
                <a:latin typeface="Arial Black" panose="020B0A04020102020204" pitchFamily="34" charset="0"/>
                <a:cs typeface="Arial" panose="020B0604020202020204" pitchFamily="34" charset="0"/>
              </a:rPr>
              <a:t>Progressive/long duration :strictures/malignancy</a:t>
            </a:r>
          </a:p>
          <a:p>
            <a:r>
              <a:rPr lang="en-US" dirty="0">
                <a:latin typeface="Arial Black" panose="020B0A04020102020204" pitchFamily="34" charset="0"/>
                <a:cs typeface="Arial" panose="020B0604020202020204" pitchFamily="34" charset="0"/>
              </a:rPr>
              <a:t>Non progressive /</a:t>
            </a:r>
            <a:r>
              <a:rPr lang="en-US" dirty="0" err="1">
                <a:latin typeface="Arial Black" panose="020B0A04020102020204" pitchFamily="34" charset="0"/>
                <a:cs typeface="Arial" panose="020B0604020202020204" pitchFamily="34" charset="0"/>
              </a:rPr>
              <a:t>intermittent:rings</a:t>
            </a:r>
            <a:endParaRPr lang="en-US" dirty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 Black" panose="020B0A04020102020204" pitchFamily="34" charset="0"/>
                <a:cs typeface="Arial" panose="020B0604020202020204" pitchFamily="34" charset="0"/>
              </a:rPr>
              <a:t>What is the duration of the dysphagia? </a:t>
            </a:r>
          </a:p>
          <a:p>
            <a:r>
              <a:rPr lang="en-US" dirty="0">
                <a:latin typeface="Arial Black" panose="020B0A04020102020204" pitchFamily="34" charset="0"/>
                <a:cs typeface="Arial" panose="020B0604020202020204" pitchFamily="34" charset="0"/>
              </a:rPr>
              <a:t>        Short progressive history-malignancy</a:t>
            </a:r>
          </a:p>
          <a:p>
            <a:endParaRPr lang="en-US" dirty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02272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804520"/>
            <a:ext cx="7786234" cy="104923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Whether can </a:t>
            </a:r>
            <a:r>
              <a:rPr lang="en-US" b="1" dirty="0" err="1"/>
              <a:t>localise</a:t>
            </a:r>
            <a:r>
              <a:rPr lang="en-US" b="1" dirty="0"/>
              <a:t> the site?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1" y="2015733"/>
            <a:ext cx="8686800" cy="3450613"/>
          </a:xfrm>
        </p:spPr>
        <p:txBody>
          <a:bodyPr>
            <a:noAutofit/>
          </a:bodyPr>
          <a:lstStyle/>
          <a:p>
            <a:r>
              <a:rPr lang="en-GB" sz="4400" dirty="0"/>
              <a:t>Accurately locate oropharyngeal cause</a:t>
            </a:r>
          </a:p>
          <a:p>
            <a:r>
              <a:rPr lang="en-GB" sz="4400" dirty="0" err="1"/>
              <a:t>Oeso</a:t>
            </a:r>
            <a:r>
              <a:rPr lang="en-GB" sz="4400" dirty="0"/>
              <a:t> cannot localise</a:t>
            </a:r>
          </a:p>
          <a:p>
            <a:r>
              <a:rPr lang="en-GB" sz="4400" dirty="0"/>
              <a:t>Some can point it at </a:t>
            </a:r>
            <a:r>
              <a:rPr lang="en-GB" sz="4400" dirty="0" err="1"/>
              <a:t>xyphoid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7475539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09600"/>
            <a:ext cx="8534400" cy="104923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Whether has additional symptoms?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015733"/>
            <a:ext cx="8381999" cy="3450613"/>
          </a:xfrm>
        </p:spPr>
        <p:txBody>
          <a:bodyPr>
            <a:noAutofit/>
          </a:bodyPr>
          <a:lstStyle/>
          <a:p>
            <a:r>
              <a:rPr lang="en-GB" sz="3200" dirty="0" err="1"/>
              <a:t>Heartburn,regurgitation,aspiration,weight</a:t>
            </a:r>
            <a:r>
              <a:rPr lang="en-GB" sz="3200" dirty="0"/>
              <a:t> </a:t>
            </a:r>
            <a:r>
              <a:rPr lang="en-GB" sz="3200" dirty="0" err="1"/>
              <a:t>loss,chest</a:t>
            </a:r>
            <a:r>
              <a:rPr lang="en-GB" sz="3200" dirty="0"/>
              <a:t>/abdominal pain</a:t>
            </a:r>
          </a:p>
          <a:p>
            <a:r>
              <a:rPr lang="en-GB" sz="3200" dirty="0"/>
              <a:t>Chronic heartburn: erosive esophagitis/stricture</a:t>
            </a:r>
          </a:p>
          <a:p>
            <a:r>
              <a:rPr lang="en-GB" sz="3200" dirty="0"/>
              <a:t>Cough/wheeze/sleep disruption</a:t>
            </a:r>
          </a:p>
          <a:p>
            <a:r>
              <a:rPr lang="en-GB" sz="3200" dirty="0"/>
              <a:t>GERD or Achalasia-if also has chest pain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704971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804521"/>
            <a:ext cx="8991600" cy="719480"/>
          </a:xfrm>
        </p:spPr>
        <p:txBody>
          <a:bodyPr>
            <a:noAutofit/>
          </a:bodyPr>
          <a:lstStyle/>
          <a:p>
            <a:r>
              <a:rPr lang="en-US" b="1" dirty="0"/>
              <a:t>Whether has additional symptoms?</a:t>
            </a:r>
            <a:br>
              <a:rPr lang="en-US" sz="4000" b="1" dirty="0"/>
            </a:b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015733"/>
            <a:ext cx="8991600" cy="345061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GB" sz="3900" b="1" dirty="0"/>
              <a:t>food sticking </a:t>
            </a:r>
            <a:r>
              <a:rPr lang="en-GB" sz="3900" dirty="0"/>
              <a:t>at throat/inability to chew/choking-neurological disease</a:t>
            </a:r>
          </a:p>
          <a:p>
            <a:r>
              <a:rPr lang="en-GB" sz="3900" b="1" dirty="0"/>
              <a:t>Pain </a:t>
            </a:r>
            <a:r>
              <a:rPr lang="en-GB" sz="3900" dirty="0"/>
              <a:t>during swallowing:</a:t>
            </a:r>
          </a:p>
          <a:p>
            <a:pPr marL="0" indent="0">
              <a:buNone/>
            </a:pPr>
            <a:r>
              <a:rPr lang="en-GB" sz="3900" dirty="0"/>
              <a:t>malignancy/infection/inflammation from corrosive  agents</a:t>
            </a:r>
          </a:p>
          <a:p>
            <a:r>
              <a:rPr lang="en-GB" sz="3900" b="1" dirty="0"/>
              <a:t>Weight loss </a:t>
            </a:r>
            <a:r>
              <a:rPr lang="en-GB" sz="3900" dirty="0"/>
              <a:t>. Malignancy/achalasia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2536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304800"/>
            <a:ext cx="8763000" cy="5562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4000" b="1" u="sng" dirty="0">
                <a:solidFill>
                  <a:srgbClr val="FF0000"/>
                </a:solidFill>
              </a:rPr>
              <a:t>Does patient have any </a:t>
            </a:r>
            <a:r>
              <a:rPr lang="en-GB" sz="4000" b="1" u="sng" dirty="0" err="1">
                <a:solidFill>
                  <a:srgbClr val="FF0000"/>
                </a:solidFill>
              </a:rPr>
              <a:t>comorbidies</a:t>
            </a:r>
            <a:r>
              <a:rPr lang="en-GB" sz="4000" b="1" u="sng" dirty="0">
                <a:solidFill>
                  <a:srgbClr val="FF0000"/>
                </a:solidFill>
              </a:rPr>
              <a:t>?</a:t>
            </a:r>
          </a:p>
          <a:p>
            <a:r>
              <a:rPr lang="en-GB" sz="4000" dirty="0"/>
              <a:t> Scleroderma/SLE</a:t>
            </a:r>
          </a:p>
          <a:p>
            <a:pPr marL="0" indent="0">
              <a:buNone/>
            </a:pPr>
            <a:r>
              <a:rPr lang="en-GB" sz="4000" b="1" u="sng" dirty="0">
                <a:solidFill>
                  <a:srgbClr val="FF0000"/>
                </a:solidFill>
              </a:rPr>
              <a:t> What medication does the patient take ?</a:t>
            </a:r>
          </a:p>
          <a:p>
            <a:r>
              <a:rPr lang="en-GB" sz="4000" dirty="0"/>
              <a:t>Chronic </a:t>
            </a:r>
            <a:r>
              <a:rPr lang="en-GB" sz="4000" dirty="0" err="1"/>
              <a:t>immunosuppresives</a:t>
            </a:r>
            <a:endParaRPr lang="en-GB" sz="4000" dirty="0"/>
          </a:p>
          <a:p>
            <a:r>
              <a:rPr lang="en-GB" sz="4000" dirty="0"/>
              <a:t>Infection oesophagitis</a:t>
            </a:r>
          </a:p>
          <a:p>
            <a:r>
              <a:rPr lang="en-GB" sz="4000" dirty="0"/>
              <a:t>NSAIDS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3348151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2" name="Content Placeholder 1048681"/>
          <p:cNvSpPr>
            <a:spLocks noGrp="1"/>
          </p:cNvSpPr>
          <p:nvPr>
            <p:ph type="subTitle" idx="1"/>
          </p:nvPr>
        </p:nvSpPr>
        <p:spPr>
          <a:xfrm>
            <a:off x="301625" y="765175"/>
            <a:ext cx="8540750" cy="53340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t"/>
          <a:lstStyle>
            <a:lvl1pPr marL="447675" indent="-382588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b="0" i="0" u="none" baseline="0">
                <a:solidFill>
                  <a:schemeClr val="dk1"/>
                </a:solidFill>
                <a:latin typeface="Century Gothic" pitchFamily="34" charset="0"/>
                <a:sym typeface="Arial" charset="0"/>
              </a:defRPr>
            </a:lvl1pPr>
            <a:lvl2pPr marL="822325" indent="-28575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Verdana" pitchFamily="34" charset="0"/>
              <a:buChar char="›"/>
              <a:defRPr sz="2600" b="0" i="0" u="none" baseline="0">
                <a:solidFill>
                  <a:schemeClr val="dk1"/>
                </a:solidFill>
                <a:latin typeface="Century Gothic" pitchFamily="34" charset="0"/>
                <a:sym typeface="Arial" charset="0"/>
              </a:defRPr>
            </a:lvl2pPr>
            <a:lvl3pPr marL="1104900" indent="-22860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Wingdings 2" pitchFamily="18" charset="2"/>
              <a:buChar char=""/>
              <a:defRPr sz="2400" b="0" i="0" u="none" baseline="0">
                <a:solidFill>
                  <a:schemeClr val="dk1"/>
                </a:solidFill>
                <a:latin typeface="Century Gothic" pitchFamily="34" charset="0"/>
                <a:sym typeface="Arial" charset="0"/>
              </a:defRPr>
            </a:lvl3pPr>
            <a:lvl4pPr marL="1371600" indent="-20955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Wingdings 2" pitchFamily="18" charset="2"/>
              <a:buChar char=""/>
              <a:defRPr sz="2000" b="0" i="0" u="none" baseline="0">
                <a:solidFill>
                  <a:schemeClr val="dk1"/>
                </a:solidFill>
                <a:latin typeface="Century Gothic" pitchFamily="34" charset="0"/>
                <a:sym typeface="Arial" charset="0"/>
              </a:defRPr>
            </a:lvl4pPr>
            <a:lvl5pPr marL="1600200" indent="-20955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6E6E6"/>
              </a:buClr>
              <a:buSzPct val="100000"/>
              <a:buFont typeface="Wingdings 2" pitchFamily="18" charset="2"/>
              <a:buChar char=""/>
              <a:defRPr sz="1900" b="0" i="0" u="none" baseline="0">
                <a:solidFill>
                  <a:schemeClr val="dk1"/>
                </a:solidFill>
                <a:latin typeface="Century Gothic" pitchFamily="34" charset="0"/>
                <a:sym typeface="Arial" charset="0"/>
              </a:defRPr>
            </a:lvl5pPr>
          </a:lstStyle>
          <a:p>
            <a:pPr marL="812800" lvl="0" indent="-812800" eaLnBrk="1" latinLnBrk="1" hangingPunct="1"/>
            <a:r>
              <a:rPr lang="en-US" altLang="en-US" b="1" u="sng" dirty="0">
                <a:solidFill>
                  <a:srgbClr val="FF0000"/>
                </a:solidFill>
              </a:rPr>
              <a:t>COMMON CAUSES OF DYSPHAGIA</a:t>
            </a:r>
            <a:r>
              <a:rPr lang="ar-SA" altLang="en-US" sz="4000" b="1" dirty="0">
                <a:solidFill>
                  <a:srgbClr val="FF0000"/>
                </a:solidFill>
                <a:ea typeface="Tahoma" pitchFamily="34" charset="0"/>
              </a:rPr>
              <a:t>:</a:t>
            </a:r>
          </a:p>
          <a:p>
            <a:pPr marL="812800" lvl="0" indent="-812800" eaLnBrk="1" latinLnBrk="1" hangingPunct="1">
              <a:buFont typeface="Wingdings" pitchFamily="2" charset="2"/>
              <a:buNone/>
            </a:pPr>
            <a:r>
              <a:rPr lang="en-US" altLang="en-US" dirty="0"/>
              <a:t> </a:t>
            </a:r>
          </a:p>
          <a:p>
            <a:pPr marL="1168400" lvl="1" indent="-711200" eaLnBrk="1" latinLnBrk="1" hangingPunct="1">
              <a:buFont typeface="Wingdings" pitchFamily="2" charset="2"/>
              <a:buAutoNum type="romanUcPeriod"/>
            </a:pPr>
            <a:r>
              <a:rPr lang="en-US" altLang="en-US" sz="3200" b="1" i="1" dirty="0"/>
              <a:t>CONGENITAL</a:t>
            </a:r>
          </a:p>
          <a:p>
            <a:pPr marL="1168400" lvl="1" indent="-711200" eaLnBrk="1" latinLnBrk="1" hangingPunct="1">
              <a:buFont typeface="Wingdings" pitchFamily="2" charset="2"/>
              <a:buAutoNum type="romanUcPeriod"/>
            </a:pPr>
            <a:r>
              <a:rPr lang="en-US" altLang="en-US" sz="3200" b="1" i="1" dirty="0"/>
              <a:t>ACQUIRED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0486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00CC99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CC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0486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00CC99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CC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0486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" pathEditMode="relative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486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486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486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486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486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82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1" y="804520"/>
            <a:ext cx="8686800" cy="1049235"/>
          </a:xfrm>
        </p:spPr>
        <p:txBody>
          <a:bodyPr>
            <a:normAutofit/>
          </a:bodyPr>
          <a:lstStyle/>
          <a:p>
            <a:pPr lvl="1" algn="l" defTabSz="685800" rtl="0">
              <a:lnSpc>
                <a:spcPct val="90000"/>
              </a:lnSpc>
              <a:spcBef>
                <a:spcPct val="0"/>
              </a:spcBef>
            </a:pPr>
            <a:r>
              <a:rPr lang="en-US" altLang="en-US" sz="3200" b="1" u="sng" dirty="0">
                <a:solidFill>
                  <a:srgbClr val="FF0000"/>
                </a:solidFill>
              </a:rPr>
              <a:t>Congenital causes</a:t>
            </a:r>
            <a:r>
              <a:rPr lang="en-US" altLang="en-US" sz="2600" b="1" u="sng" dirty="0">
                <a:solidFill>
                  <a:srgbClr val="FF0000"/>
                </a:solidFill>
              </a:rPr>
              <a:t>:         Esophageal Atresia</a:t>
            </a:r>
            <a:br>
              <a:rPr lang="en-US" altLang="en-US" sz="2600" b="1" dirty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743200"/>
            <a:ext cx="4438650" cy="32765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4850" y="2707195"/>
            <a:ext cx="4629150" cy="3276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1067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22" name="Content Placeholder 1049021"/>
          <p:cNvSpPr>
            <a:spLocks noGrp="1"/>
          </p:cNvSpPr>
          <p:nvPr>
            <p:ph type="subTitle" idx="1"/>
          </p:nvPr>
        </p:nvSpPr>
        <p:spPr>
          <a:xfrm>
            <a:off x="544512" y="15240"/>
            <a:ext cx="7772400" cy="15240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t"/>
          <a:lstStyle>
            <a:lvl1pPr marL="447675" indent="-382588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b="0" i="0" u="none" baseline="0">
                <a:solidFill>
                  <a:schemeClr val="dk1"/>
                </a:solidFill>
                <a:latin typeface="Century Gothic" pitchFamily="34" charset="0"/>
                <a:sym typeface="Arial" charset="0"/>
              </a:defRPr>
            </a:lvl1pPr>
            <a:lvl2pPr marL="822325" indent="-28575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Verdana" pitchFamily="34" charset="0"/>
              <a:buChar char="›"/>
              <a:defRPr sz="2600" b="0" i="0" u="none" baseline="0">
                <a:solidFill>
                  <a:schemeClr val="dk1"/>
                </a:solidFill>
                <a:latin typeface="Century Gothic" pitchFamily="34" charset="0"/>
                <a:sym typeface="Arial" charset="0"/>
              </a:defRPr>
            </a:lvl2pPr>
            <a:lvl3pPr marL="1104900" indent="-22860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Wingdings 2" pitchFamily="18" charset="2"/>
              <a:buChar char=""/>
              <a:defRPr sz="2400" b="0" i="0" u="none" baseline="0">
                <a:solidFill>
                  <a:schemeClr val="dk1"/>
                </a:solidFill>
                <a:latin typeface="Century Gothic" pitchFamily="34" charset="0"/>
                <a:sym typeface="Arial" charset="0"/>
              </a:defRPr>
            </a:lvl3pPr>
            <a:lvl4pPr marL="1371600" indent="-20955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Wingdings 2" pitchFamily="18" charset="2"/>
              <a:buChar char=""/>
              <a:defRPr sz="2000" b="0" i="0" u="none" baseline="0">
                <a:solidFill>
                  <a:schemeClr val="dk1"/>
                </a:solidFill>
                <a:latin typeface="Century Gothic" pitchFamily="34" charset="0"/>
                <a:sym typeface="Arial" charset="0"/>
              </a:defRPr>
            </a:lvl4pPr>
            <a:lvl5pPr marL="1600200" indent="-20955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6E6E6"/>
              </a:buClr>
              <a:buSzPct val="100000"/>
              <a:buFont typeface="Wingdings 2" pitchFamily="18" charset="2"/>
              <a:buChar char=""/>
              <a:defRPr sz="1900" b="0" i="0" u="none" baseline="0">
                <a:solidFill>
                  <a:schemeClr val="dk1"/>
                </a:solidFill>
                <a:latin typeface="Century Gothic" pitchFamily="34" charset="0"/>
                <a:sym typeface="Arial" charset="0"/>
              </a:defRPr>
            </a:lvl5pPr>
          </a:lstStyle>
          <a:p>
            <a:pPr lvl="0" eaLnBrk="1" latinLnBrk="1" hangingPunct="1">
              <a:buFont typeface="Wingdings" pitchFamily="2" charset="2"/>
              <a:buNone/>
            </a:pPr>
            <a:endParaRPr lang="en-US" altLang="en-US" dirty="0"/>
          </a:p>
          <a:p>
            <a:pPr lvl="0" algn="ctr" eaLnBrk="1" latinLnBrk="1" hangingPunct="1">
              <a:buFont typeface="Wingdings" pitchFamily="2" charset="2"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ahoma" pitchFamily="34" charset="0"/>
              </a:rPr>
              <a:t>Achalasia of the Cardia</a:t>
            </a:r>
          </a:p>
        </p:txBody>
      </p:sp>
      <p:pic>
        <p:nvPicPr>
          <p:cNvPr id="2097224" name="Title 2097223"/>
          <p:cNvPicPr>
            <a:picLocks noGrp="1"/>
          </p:cNvPicPr>
          <p:nvPr>
            <p:ph type="ctrTitle"/>
          </p:nvPr>
        </p:nvPicPr>
        <p:blipFill>
          <a:blip r:embed="rId3"/>
          <a:srcRect/>
          <a:stretch>
            <a:fillRect/>
          </a:stretch>
        </p:blipFill>
        <p:spPr>
          <a:xfrm>
            <a:off x="-6350" y="-3144837"/>
            <a:ext cx="9156700" cy="173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7225" name="Picture 2097224" descr="achalasia"/>
          <p:cNvPicPr>
            <a:picLocks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44512" y="1539240"/>
            <a:ext cx="8218488" cy="44958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9023" name="TextBox 1049022"/>
          <p:cNvSpPr txBox="1"/>
          <p:nvPr/>
        </p:nvSpPr>
        <p:spPr>
          <a:xfrm>
            <a:off x="3810000" y="6400800"/>
            <a:ext cx="1447800" cy="274637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t">
            <a:spAutoFit/>
          </a:bodyPr>
          <a:lstStyle>
            <a:lvl1pPr marL="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Arial" charset="0"/>
                <a:ea typeface="Arial" charset="0"/>
                <a:sym typeface="Arial" charset="0"/>
              </a:defRPr>
            </a:lvl1pPr>
            <a:lvl2pPr marL="4572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Arial" charset="0"/>
                <a:ea typeface="Arial" charset="0"/>
                <a:sym typeface="Arial" charset="0"/>
              </a:defRPr>
            </a:lvl2pPr>
            <a:lvl3pPr marL="9144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Arial" charset="0"/>
                <a:ea typeface="Arial" charset="0"/>
                <a:sym typeface="Arial" charset="0"/>
              </a:defRPr>
            </a:lvl3pPr>
            <a:lvl4pPr marL="13716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Arial" charset="0"/>
                <a:ea typeface="Arial" charset="0"/>
                <a:sym typeface="Arial" charset="0"/>
              </a:defRPr>
            </a:lvl4pPr>
            <a:lvl5pPr marL="18288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Arial" charset="0"/>
                <a:ea typeface="Arial" charset="0"/>
                <a:sym typeface="Arial" charset="0"/>
              </a:defRPr>
            </a:lvl5pPr>
          </a:lstStyle>
          <a:p>
            <a:pPr lvl="0" eaLnBrk="1" latinLnBrk="1" hangingPunct="1">
              <a:spcBef>
                <a:spcPct val="50000"/>
              </a:spcBef>
            </a:pPr>
            <a:r>
              <a:rPr lang="en-US" altLang="en-US" sz="1200"/>
              <a:t>WWW.MD4A.NET</a:t>
            </a:r>
          </a:p>
        </p:txBody>
      </p:sp>
    </p:spTree>
    <p:extLst>
      <p:ext uri="{BB962C8B-B14F-4D97-AF65-F5344CB8AC3E}">
        <p14:creationId xmlns:p14="http://schemas.microsoft.com/office/powerpoint/2010/main" val="19084492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27" name="Rectangle 1049026"/>
          <p:cNvSpPr/>
          <p:nvPr/>
        </p:nvSpPr>
        <p:spPr>
          <a:xfrm>
            <a:off x="457200" y="1143000"/>
            <a:ext cx="8077200" cy="520142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t">
            <a:spAutoFit/>
          </a:bodyPr>
          <a:lstStyle>
            <a:lvl1pPr marL="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Arial" charset="0"/>
                <a:ea typeface="Arial" charset="0"/>
                <a:sym typeface="Arial" charset="0"/>
              </a:defRPr>
            </a:lvl1pPr>
            <a:lvl2pPr marL="4572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Arial" charset="0"/>
                <a:ea typeface="Arial" charset="0"/>
                <a:sym typeface="Arial" charset="0"/>
              </a:defRPr>
            </a:lvl2pPr>
            <a:lvl3pPr marL="9144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Arial" charset="0"/>
                <a:ea typeface="Arial" charset="0"/>
                <a:sym typeface="Arial" charset="0"/>
              </a:defRPr>
            </a:lvl3pPr>
            <a:lvl4pPr marL="13716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Arial" charset="0"/>
                <a:ea typeface="Arial" charset="0"/>
                <a:sym typeface="Arial" charset="0"/>
              </a:defRPr>
            </a:lvl4pPr>
            <a:lvl5pPr marL="18288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Arial" charset="0"/>
                <a:ea typeface="Arial" charset="0"/>
                <a:sym typeface="Arial" charset="0"/>
              </a:defRPr>
            </a:lvl5pPr>
          </a:lstStyle>
          <a:p>
            <a:pPr lvl="0" algn="ctr" eaLnBrk="1" latinLnBrk="1" hangingPunct="1"/>
            <a:endParaRPr lang="en-US" altLang="en-US" sz="2000" b="1" dirty="0">
              <a:solidFill>
                <a:srgbClr val="009900"/>
              </a:solidFill>
              <a:latin typeface="Times New Roman" pitchFamily="18" charset="0"/>
            </a:endParaRPr>
          </a:p>
          <a:p>
            <a:pPr lvl="0" eaLnBrk="1" latinLnBrk="1" hangingPunct="1"/>
            <a:endParaRPr lang="en-US" altLang="en-US" sz="2000" dirty="0">
              <a:latin typeface="Tahoma" pitchFamily="34" charset="0"/>
              <a:ea typeface="Times New Roman" pitchFamily="18" charset="0"/>
            </a:endParaRPr>
          </a:p>
          <a:p>
            <a:pPr lvl="0" eaLnBrk="1" latinLnBrk="1" hangingPunct="1"/>
            <a:r>
              <a:rPr lang="en-US" altLang="en-US" sz="2000" dirty="0">
                <a:latin typeface="Times New Roman" pitchFamily="18" charset="0"/>
                <a:ea typeface="Times New Roman" pitchFamily="18" charset="0"/>
              </a:rPr>
              <a:t> </a:t>
            </a:r>
          </a:p>
          <a:p>
            <a:pPr lvl="0" eaLnBrk="1" latinLnBrk="1" hangingPunct="1"/>
            <a:r>
              <a:rPr lang="en-US" altLang="en-US" sz="2800" dirty="0">
                <a:solidFill>
                  <a:srgbClr val="003399"/>
                </a:solidFill>
                <a:latin typeface="Times New Roman" pitchFamily="18" charset="0"/>
                <a:ea typeface="Times New Roman" pitchFamily="18" charset="0"/>
              </a:rPr>
              <a:t>1)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</a:rPr>
              <a:t>Absence</a:t>
            </a:r>
            <a:r>
              <a:rPr lang="en-US" altLang="en-US" sz="2800" dirty="0">
                <a:solidFill>
                  <a:srgbClr val="003399"/>
                </a:solidFill>
                <a:latin typeface="Times New Roman" pitchFamily="18" charset="0"/>
                <a:ea typeface="Times New Roman" pitchFamily="18" charset="0"/>
              </a:rPr>
              <a:t> of peristalsis, </a:t>
            </a:r>
          </a:p>
          <a:p>
            <a:pPr lvl="0" eaLnBrk="1" latinLnBrk="1" hangingPunct="1"/>
            <a:endParaRPr lang="en-US" altLang="en-US" sz="2800" dirty="0">
              <a:solidFill>
                <a:srgbClr val="003399"/>
              </a:solidFill>
              <a:latin typeface="Times New Roman" pitchFamily="18" charset="0"/>
              <a:ea typeface="Times New Roman" pitchFamily="18" charset="0"/>
            </a:endParaRPr>
          </a:p>
          <a:p>
            <a:pPr lvl="0" eaLnBrk="1" latinLnBrk="1" hangingPunct="1"/>
            <a:r>
              <a:rPr lang="en-US" altLang="en-US" sz="2800" dirty="0">
                <a:solidFill>
                  <a:srgbClr val="003399"/>
                </a:solidFill>
                <a:latin typeface="Times New Roman" pitchFamily="18" charset="0"/>
                <a:ea typeface="Times New Roman" pitchFamily="18" charset="0"/>
              </a:rPr>
              <a:t>2)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</a:rPr>
              <a:t>Elevated pressure </a:t>
            </a:r>
            <a:r>
              <a:rPr lang="en-US" altLang="en-US" sz="2800" dirty="0">
                <a:solidFill>
                  <a:srgbClr val="003399"/>
                </a:solidFill>
                <a:latin typeface="Times New Roman" pitchFamily="18" charset="0"/>
                <a:ea typeface="Times New Roman" pitchFamily="18" charset="0"/>
              </a:rPr>
              <a:t>of the LES,</a:t>
            </a:r>
          </a:p>
          <a:p>
            <a:pPr lvl="0" eaLnBrk="1" latinLnBrk="1" hangingPunct="1"/>
            <a:endParaRPr lang="en-US" altLang="en-US" sz="2800" dirty="0">
              <a:solidFill>
                <a:srgbClr val="003399"/>
              </a:solidFill>
              <a:latin typeface="Times New Roman" pitchFamily="18" charset="0"/>
              <a:ea typeface="Times New Roman" pitchFamily="18" charset="0"/>
            </a:endParaRPr>
          </a:p>
          <a:p>
            <a:pPr lvl="0" eaLnBrk="1" latinLnBrk="1" hangingPunct="1"/>
            <a:r>
              <a:rPr lang="en-US" altLang="en-US" sz="2800" dirty="0">
                <a:solidFill>
                  <a:srgbClr val="003399"/>
                </a:solidFill>
                <a:latin typeface="Times New Roman" pitchFamily="18" charset="0"/>
                <a:ea typeface="Times New Roman" pitchFamily="18" charset="0"/>
              </a:rPr>
              <a:t>3)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</a:rPr>
              <a:t>Failure of the LES to relax </a:t>
            </a:r>
            <a:r>
              <a:rPr lang="en-US" altLang="en-US" sz="2800" dirty="0">
                <a:solidFill>
                  <a:srgbClr val="003399"/>
                </a:solidFill>
                <a:latin typeface="Times New Roman" pitchFamily="18" charset="0"/>
                <a:ea typeface="Times New Roman" pitchFamily="18" charset="0"/>
              </a:rPr>
              <a:t>during swallowing,</a:t>
            </a:r>
            <a:r>
              <a:rPr lang="en-US" altLang="en-US" sz="2800" dirty="0">
                <a:latin typeface="Times New Roman" pitchFamily="18" charset="0"/>
                <a:ea typeface="Times New Roman" pitchFamily="18" charset="0"/>
              </a:rPr>
              <a:t> </a:t>
            </a:r>
          </a:p>
          <a:p>
            <a:pPr lvl="0" eaLnBrk="1" latinLnBrk="1" hangingPunct="1"/>
            <a:endParaRPr lang="en-US" altLang="en-US" sz="2800" dirty="0">
              <a:latin typeface="Times New Roman" pitchFamily="18" charset="0"/>
              <a:ea typeface="Times New Roman" pitchFamily="18" charset="0"/>
            </a:endParaRPr>
          </a:p>
          <a:p>
            <a:pPr lvl="0" eaLnBrk="1" latinLnBrk="1" hangingPunct="1"/>
            <a:r>
              <a:rPr lang="en-US" altLang="en-US" sz="2800" u="sng" dirty="0">
                <a:solidFill>
                  <a:srgbClr val="A50021"/>
                </a:solidFill>
                <a:latin typeface="Tahoma" pitchFamily="34" charset="0"/>
                <a:ea typeface="Arial Unicode MS" pitchFamily="34" charset="-128"/>
              </a:rPr>
              <a:t>Causing functional obstruction at the gastroesophageal junction. </a:t>
            </a:r>
          </a:p>
          <a:p>
            <a:pPr lvl="0" eaLnBrk="1" latinLnBrk="1" hangingPunct="1"/>
            <a:endParaRPr lang="en-US" altLang="en-US" sz="2800" u="sng" dirty="0">
              <a:solidFill>
                <a:srgbClr val="A50021"/>
              </a:solidFill>
              <a:latin typeface="Tahoma" pitchFamily="34" charset="0"/>
              <a:ea typeface="Arial Unicode MS" pitchFamily="34" charset="-128"/>
            </a:endParaRPr>
          </a:p>
          <a:p>
            <a:pPr lvl="0"/>
            <a:endParaRPr lang="en-US" altLang="en-US" sz="2000" b="1" dirty="0">
              <a:latin typeface="Tahoma" pitchFamily="34" charset="0"/>
              <a:ea typeface="Times New Roman" pitchFamily="18" charset="0"/>
            </a:endParaRPr>
          </a:p>
        </p:txBody>
      </p:sp>
      <p:pic>
        <p:nvPicPr>
          <p:cNvPr id="2097226" name="Title 2097225"/>
          <p:cNvPicPr>
            <a:picLocks noGrp="1"/>
          </p:cNvPicPr>
          <p:nvPr>
            <p:ph type="ctrTitle"/>
          </p:nvPr>
        </p:nvPicPr>
        <p:blipFill>
          <a:blip r:embed="rId3"/>
          <a:srcRect/>
          <a:stretch>
            <a:fillRect/>
          </a:stretch>
        </p:blipFill>
        <p:spPr>
          <a:xfrm>
            <a:off x="-6350" y="-261937"/>
            <a:ext cx="9156700" cy="10112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82744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37785"/>
            <a:ext cx="6925642" cy="5582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2183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27" name="Picture 2097226" descr="Achalasia_2"/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9144000" cy="6870700"/>
          </a:xfrm>
          <a:prstGeom prst="rect">
            <a:avLst/>
          </a:prstGeom>
          <a:noFill/>
          <a:ln w="76200" cap="flat" cmpd="sng">
            <a:solidFill>
              <a:srgbClr val="000000">
                <a:alpha val="100000"/>
              </a:srgbClr>
            </a:solidFill>
            <a:prstDash val="solid"/>
            <a:round/>
          </a:ln>
        </p:spPr>
      </p:pic>
    </p:spTree>
    <p:extLst>
      <p:ext uri="{BB962C8B-B14F-4D97-AF65-F5344CB8AC3E}">
        <p14:creationId xmlns:p14="http://schemas.microsoft.com/office/powerpoint/2010/main" val="14496998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34" name="Content Placeholder 1049033"/>
          <p:cNvSpPr>
            <a:spLocks noGrp="1"/>
          </p:cNvSpPr>
          <p:nvPr>
            <p:ph type="subTitle" idx="1"/>
          </p:nvPr>
        </p:nvSpPr>
        <p:spPr>
          <a:xfrm>
            <a:off x="76200" y="990600"/>
            <a:ext cx="9067800" cy="55626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t">
            <a:normAutofit fontScale="92500"/>
          </a:bodyPr>
          <a:lstStyle>
            <a:lvl1pPr marL="447675" indent="-382588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b="0" i="0" u="none" baseline="0">
                <a:solidFill>
                  <a:schemeClr val="dk1"/>
                </a:solidFill>
                <a:latin typeface="Century Gothic" pitchFamily="34" charset="0"/>
                <a:sym typeface="Arial" charset="0"/>
              </a:defRPr>
            </a:lvl1pPr>
            <a:lvl2pPr marL="822325" indent="-28575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Verdana" pitchFamily="34" charset="0"/>
              <a:buChar char="›"/>
              <a:defRPr sz="2600" b="0" i="0" u="none" baseline="0">
                <a:solidFill>
                  <a:schemeClr val="dk1"/>
                </a:solidFill>
                <a:latin typeface="Century Gothic" pitchFamily="34" charset="0"/>
                <a:sym typeface="Arial" charset="0"/>
              </a:defRPr>
            </a:lvl2pPr>
            <a:lvl3pPr marL="1104900" indent="-22860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Wingdings 2" pitchFamily="18" charset="2"/>
              <a:buChar char=""/>
              <a:defRPr sz="2400" b="0" i="0" u="none" baseline="0">
                <a:solidFill>
                  <a:schemeClr val="dk1"/>
                </a:solidFill>
                <a:latin typeface="Century Gothic" pitchFamily="34" charset="0"/>
                <a:sym typeface="Arial" charset="0"/>
              </a:defRPr>
            </a:lvl3pPr>
            <a:lvl4pPr marL="1371600" indent="-20955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Wingdings 2" pitchFamily="18" charset="2"/>
              <a:buChar char=""/>
              <a:defRPr sz="2000" b="0" i="0" u="none" baseline="0">
                <a:solidFill>
                  <a:schemeClr val="dk1"/>
                </a:solidFill>
                <a:latin typeface="Century Gothic" pitchFamily="34" charset="0"/>
                <a:sym typeface="Arial" charset="0"/>
              </a:defRPr>
            </a:lvl4pPr>
            <a:lvl5pPr marL="1600200" indent="-20955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6E6E6"/>
              </a:buClr>
              <a:buSzPct val="100000"/>
              <a:buFont typeface="Wingdings 2" pitchFamily="18" charset="2"/>
              <a:buChar char=""/>
              <a:defRPr sz="1900" b="0" i="0" u="none" baseline="0">
                <a:solidFill>
                  <a:schemeClr val="dk1"/>
                </a:solidFill>
                <a:latin typeface="Century Gothic" pitchFamily="34" charset="0"/>
                <a:sym typeface="Arial" charset="0"/>
              </a:defRPr>
            </a:lvl5pPr>
          </a:lstStyle>
          <a:p>
            <a:pPr lvl="0" eaLnBrk="1" latinLnBrk="1" hangingPunct="1">
              <a:lnSpc>
                <a:spcPct val="70000"/>
              </a:lnSpc>
              <a:buFont typeface="Wingdings" pitchFamily="2" charset="2"/>
              <a:buNone/>
            </a:pPr>
            <a:endParaRPr lang="en-US" altLang="en-US" sz="1900" b="1" u="sng" dirty="0">
              <a:solidFill>
                <a:srgbClr val="A50021"/>
              </a:solidFill>
            </a:endParaRPr>
          </a:p>
          <a:p>
            <a:pPr lvl="0" eaLnBrk="1" latinLnBrk="1" hangingPunct="1">
              <a:lnSpc>
                <a:spcPct val="70000"/>
              </a:lnSpc>
              <a:buFont typeface="Wingdings" pitchFamily="2" charset="2"/>
              <a:buNone/>
            </a:pPr>
            <a:endParaRPr lang="en-US" altLang="en-US" sz="1900" b="1" u="sng" dirty="0">
              <a:solidFill>
                <a:srgbClr val="A50021"/>
              </a:solidFill>
            </a:endParaRPr>
          </a:p>
          <a:p>
            <a:pPr lvl="0" eaLnBrk="1" latinLnBrk="1" hangingPunct="1">
              <a:lnSpc>
                <a:spcPct val="70000"/>
              </a:lnSpc>
              <a:buFont typeface="Wingdings" pitchFamily="2" charset="2"/>
              <a:buNone/>
            </a:pPr>
            <a:r>
              <a:rPr lang="en-US" altLang="en-US" sz="3600" b="1" u="sng" dirty="0">
                <a:solidFill>
                  <a:srgbClr val="A50021"/>
                </a:solidFill>
              </a:rPr>
              <a:t>History </a:t>
            </a:r>
          </a:p>
          <a:p>
            <a:pPr lvl="0" eaLnBrk="1" latinLnBrk="1" hangingPunct="1">
              <a:lnSpc>
                <a:spcPct val="70000"/>
              </a:lnSpc>
              <a:buFont typeface="Wingdings" pitchFamily="2" charset="2"/>
              <a:buNone/>
            </a:pPr>
            <a:endParaRPr lang="en-US" altLang="en-US" sz="3600" b="1" u="sng" dirty="0">
              <a:solidFill>
                <a:srgbClr val="A50021"/>
              </a:solidFill>
            </a:endParaRPr>
          </a:p>
          <a:p>
            <a:pPr lvl="0" eaLnBrk="1" latinLnBrk="1" hangingPunct="1">
              <a:lnSpc>
                <a:spcPct val="70000"/>
              </a:lnSpc>
            </a:pPr>
            <a:r>
              <a:rPr lang="en-US" altLang="en-US" sz="3600" b="1" dirty="0">
                <a:solidFill>
                  <a:srgbClr val="003399"/>
                </a:solidFill>
                <a:latin typeface="Tahoma" pitchFamily="34" charset="0"/>
              </a:rPr>
              <a:t>Dysphagia (most common)</a:t>
            </a:r>
          </a:p>
          <a:p>
            <a:pPr lvl="0" eaLnBrk="1" latinLnBrk="1" hangingPunct="1">
              <a:lnSpc>
                <a:spcPct val="70000"/>
              </a:lnSpc>
            </a:pPr>
            <a:r>
              <a:rPr lang="en-US" altLang="en-US" sz="3600" b="1" dirty="0">
                <a:solidFill>
                  <a:srgbClr val="003399"/>
                </a:solidFill>
                <a:latin typeface="Tahoma" pitchFamily="34" charset="0"/>
              </a:rPr>
              <a:t>Regurgitation</a:t>
            </a:r>
          </a:p>
          <a:p>
            <a:pPr lvl="0" eaLnBrk="1" latinLnBrk="1" hangingPunct="1">
              <a:lnSpc>
                <a:spcPct val="70000"/>
              </a:lnSpc>
            </a:pPr>
            <a:r>
              <a:rPr lang="en-US" altLang="en-US" sz="3600" b="1" dirty="0">
                <a:solidFill>
                  <a:srgbClr val="003399"/>
                </a:solidFill>
                <a:latin typeface="Tahoma" pitchFamily="34" charset="0"/>
              </a:rPr>
              <a:t>Chest pain</a:t>
            </a:r>
          </a:p>
          <a:p>
            <a:pPr lvl="0" eaLnBrk="1" latinLnBrk="1" hangingPunct="1">
              <a:lnSpc>
                <a:spcPct val="70000"/>
              </a:lnSpc>
            </a:pPr>
            <a:r>
              <a:rPr lang="en-US" altLang="en-US" sz="3600" b="1" dirty="0">
                <a:solidFill>
                  <a:srgbClr val="003399"/>
                </a:solidFill>
                <a:latin typeface="Tahoma" pitchFamily="34" charset="0"/>
              </a:rPr>
              <a:t>Heartburn</a:t>
            </a:r>
          </a:p>
          <a:p>
            <a:pPr lvl="0" eaLnBrk="1" latinLnBrk="1" hangingPunct="1">
              <a:lnSpc>
                <a:spcPct val="70000"/>
              </a:lnSpc>
            </a:pPr>
            <a:r>
              <a:rPr lang="en-US" altLang="en-US" sz="3600" b="1" dirty="0">
                <a:solidFill>
                  <a:srgbClr val="003399"/>
                </a:solidFill>
                <a:latin typeface="Tahoma" pitchFamily="34" charset="0"/>
              </a:rPr>
              <a:t>Weight loss</a:t>
            </a:r>
          </a:p>
          <a:p>
            <a:pPr lvl="0" eaLnBrk="1" latinLnBrk="1" hangingPunct="1">
              <a:lnSpc>
                <a:spcPct val="70000"/>
              </a:lnSpc>
              <a:buFont typeface="Wingdings" pitchFamily="2" charset="2"/>
              <a:buNone/>
            </a:pPr>
            <a:endParaRPr lang="en-US" altLang="en-US" sz="3600" b="1" u="sng" dirty="0">
              <a:solidFill>
                <a:srgbClr val="A50021"/>
              </a:solidFill>
            </a:endParaRPr>
          </a:p>
          <a:p>
            <a:pPr lvl="0" eaLnBrk="1" latinLnBrk="1" hangingPunct="1">
              <a:lnSpc>
                <a:spcPct val="70000"/>
              </a:lnSpc>
              <a:buFont typeface="Wingdings" pitchFamily="2" charset="2"/>
              <a:buNone/>
            </a:pPr>
            <a:r>
              <a:rPr lang="en-US" altLang="en-US" sz="3600" b="1" dirty="0"/>
              <a:t> </a:t>
            </a:r>
            <a:r>
              <a:rPr lang="en-US" altLang="en-US" sz="3600" b="1" dirty="0">
                <a:latin typeface="Tahoma" pitchFamily="34" charset="0"/>
              </a:rPr>
              <a:t>Physical examination is </a:t>
            </a:r>
            <a:r>
              <a:rPr lang="en-US" altLang="en-US" sz="3600" b="1" dirty="0">
                <a:solidFill>
                  <a:srgbClr val="FF0000"/>
                </a:solidFill>
                <a:latin typeface="Tahoma" pitchFamily="34" charset="0"/>
              </a:rPr>
              <a:t>noncontributory.</a:t>
            </a:r>
          </a:p>
          <a:p>
            <a:pPr lvl="0" eaLnBrk="1" latinLnBrk="1" hangingPunct="1">
              <a:lnSpc>
                <a:spcPct val="70000"/>
              </a:lnSpc>
              <a:buFont typeface="Wingdings" pitchFamily="2" charset="2"/>
              <a:buNone/>
            </a:pPr>
            <a:r>
              <a:rPr lang="en-US" altLang="en-US" sz="3600" b="1" dirty="0">
                <a:latin typeface="Tahoma" pitchFamily="34" charset="0"/>
              </a:rPr>
              <a:t> </a:t>
            </a:r>
          </a:p>
          <a:p>
            <a:pPr lvl="0" eaLnBrk="1" latinLnBrk="1" hangingPunct="1">
              <a:lnSpc>
                <a:spcPct val="70000"/>
              </a:lnSpc>
              <a:buFont typeface="Wingdings" pitchFamily="2" charset="2"/>
              <a:buNone/>
            </a:pPr>
            <a:r>
              <a:rPr lang="en-US" altLang="en-US" sz="3600" b="1" dirty="0"/>
              <a:t> </a:t>
            </a:r>
          </a:p>
        </p:txBody>
      </p:sp>
      <p:pic>
        <p:nvPicPr>
          <p:cNvPr id="2097228" name="Title 2097227"/>
          <p:cNvPicPr>
            <a:picLocks noGrp="1"/>
          </p:cNvPicPr>
          <p:nvPr>
            <p:ph type="ctrTitle"/>
          </p:nvPr>
        </p:nvPicPr>
        <p:blipFill>
          <a:blip r:embed="rId3"/>
          <a:srcRect/>
          <a:stretch>
            <a:fillRect/>
          </a:stretch>
        </p:blipFill>
        <p:spPr>
          <a:xfrm>
            <a:off x="-6350" y="-42862"/>
            <a:ext cx="9156700" cy="9763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7965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38" name="Content Placeholder 1049037"/>
          <p:cNvSpPr>
            <a:spLocks noGrp="1"/>
          </p:cNvSpPr>
          <p:nvPr>
            <p:ph type="subTitle" idx="1"/>
          </p:nvPr>
        </p:nvSpPr>
        <p:spPr>
          <a:xfrm>
            <a:off x="685800" y="914400"/>
            <a:ext cx="7772400" cy="57150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t"/>
          <a:lstStyle>
            <a:lvl1pPr marL="447675" indent="-382588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b="0" i="0" u="none" baseline="0">
                <a:solidFill>
                  <a:schemeClr val="dk1"/>
                </a:solidFill>
                <a:latin typeface="Century Gothic" pitchFamily="34" charset="0"/>
                <a:sym typeface="Arial" charset="0"/>
              </a:defRPr>
            </a:lvl1pPr>
            <a:lvl2pPr marL="822325" indent="-28575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Verdana" pitchFamily="34" charset="0"/>
              <a:buChar char="›"/>
              <a:defRPr sz="2600" b="0" i="0" u="none" baseline="0">
                <a:solidFill>
                  <a:schemeClr val="dk1"/>
                </a:solidFill>
                <a:latin typeface="Century Gothic" pitchFamily="34" charset="0"/>
                <a:sym typeface="Arial" charset="0"/>
              </a:defRPr>
            </a:lvl2pPr>
            <a:lvl3pPr marL="1104900" indent="-22860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Wingdings 2" pitchFamily="18" charset="2"/>
              <a:buChar char=""/>
              <a:defRPr sz="2400" b="0" i="0" u="none" baseline="0">
                <a:solidFill>
                  <a:schemeClr val="dk1"/>
                </a:solidFill>
                <a:latin typeface="Century Gothic" pitchFamily="34" charset="0"/>
                <a:sym typeface="Arial" charset="0"/>
              </a:defRPr>
            </a:lvl3pPr>
            <a:lvl4pPr marL="1371600" indent="-20955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Wingdings 2" pitchFamily="18" charset="2"/>
              <a:buChar char=""/>
              <a:defRPr sz="2000" b="0" i="0" u="none" baseline="0">
                <a:solidFill>
                  <a:schemeClr val="dk1"/>
                </a:solidFill>
                <a:latin typeface="Century Gothic" pitchFamily="34" charset="0"/>
                <a:sym typeface="Arial" charset="0"/>
              </a:defRPr>
            </a:lvl4pPr>
            <a:lvl5pPr marL="1600200" indent="-20955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6E6E6"/>
              </a:buClr>
              <a:buSzPct val="100000"/>
              <a:buFont typeface="Wingdings 2" pitchFamily="18" charset="2"/>
              <a:buChar char=""/>
              <a:defRPr sz="1900" b="0" i="0" u="none" baseline="0">
                <a:solidFill>
                  <a:schemeClr val="dk1"/>
                </a:solidFill>
                <a:latin typeface="Century Gothic" pitchFamily="34" charset="0"/>
                <a:sym typeface="Arial" charset="0"/>
              </a:defRPr>
            </a:lvl5pPr>
          </a:lstStyle>
          <a:p>
            <a:pPr lvl="0" eaLnBrk="1" latinLnBrk="1" hangingPunct="1">
              <a:lnSpc>
                <a:spcPct val="70000"/>
              </a:lnSpc>
            </a:pPr>
            <a:endParaRPr lang="en-US" altLang="en-US" sz="2000" b="1" dirty="0">
              <a:latin typeface="Tahoma" pitchFamily="34" charset="0"/>
            </a:endParaRPr>
          </a:p>
          <a:p>
            <a:pPr lvl="0" eaLnBrk="1" latinLnBrk="1" hangingPunct="1">
              <a:lnSpc>
                <a:spcPct val="70000"/>
              </a:lnSpc>
              <a:buFont typeface="Wingdings" pitchFamily="2" charset="2"/>
              <a:buNone/>
            </a:pPr>
            <a:r>
              <a:rPr lang="en-US" altLang="en-US" sz="4800" b="1" u="sng" dirty="0">
                <a:solidFill>
                  <a:srgbClr val="A50021"/>
                </a:solidFill>
              </a:rPr>
              <a:t>Imaging Studies</a:t>
            </a:r>
          </a:p>
          <a:p>
            <a:pPr lvl="0" eaLnBrk="1" latinLnBrk="1" hangingPunct="1">
              <a:lnSpc>
                <a:spcPct val="70000"/>
              </a:lnSpc>
              <a:buFont typeface="Wingdings" pitchFamily="2" charset="2"/>
              <a:buNone/>
            </a:pPr>
            <a:endParaRPr lang="en-US" altLang="en-US" sz="2400" b="1" u="sng" dirty="0">
              <a:solidFill>
                <a:srgbClr val="A50021"/>
              </a:solidFill>
            </a:endParaRPr>
          </a:p>
          <a:p>
            <a:pPr lvl="0" eaLnBrk="1" latinLnBrk="1" hangingPunct="1">
              <a:lnSpc>
                <a:spcPct val="70000"/>
              </a:lnSpc>
            </a:pPr>
            <a:r>
              <a:rPr lang="en-US" altLang="en-US" sz="4000" b="1" dirty="0">
                <a:solidFill>
                  <a:srgbClr val="003399"/>
                </a:solidFill>
                <a:latin typeface="Tahoma" pitchFamily="34" charset="0"/>
              </a:rPr>
              <a:t>UGI: Bird</a:t>
            </a:r>
            <a:r>
              <a:rPr lang="en-US" altLang="en-US" sz="4000" b="1" dirty="0">
                <a:solidFill>
                  <a:srgbClr val="003399"/>
                </a:solidFill>
                <a:latin typeface="Arial" charset="0"/>
              </a:rPr>
              <a:t>’</a:t>
            </a:r>
            <a:r>
              <a:rPr lang="en-US" altLang="en-US" sz="4000" b="1" dirty="0">
                <a:solidFill>
                  <a:srgbClr val="003399"/>
                </a:solidFill>
                <a:latin typeface="Tahoma" pitchFamily="34" charset="0"/>
              </a:rPr>
              <a:t>s Beak.</a:t>
            </a:r>
          </a:p>
          <a:p>
            <a:pPr lvl="0" eaLnBrk="1" latinLnBrk="1" hangingPunct="1">
              <a:lnSpc>
                <a:spcPct val="70000"/>
              </a:lnSpc>
            </a:pPr>
            <a:endParaRPr lang="en-US" altLang="en-US" sz="4000" b="1" dirty="0">
              <a:solidFill>
                <a:srgbClr val="003399"/>
              </a:solidFill>
              <a:latin typeface="Tahoma" pitchFamily="34" charset="0"/>
            </a:endParaRPr>
          </a:p>
          <a:p>
            <a:pPr lvl="0" eaLnBrk="1" latinLnBrk="1" hangingPunct="1">
              <a:lnSpc>
                <a:spcPct val="70000"/>
              </a:lnSpc>
            </a:pPr>
            <a:r>
              <a:rPr lang="en-US" altLang="en-US" sz="4000" b="1" dirty="0">
                <a:solidFill>
                  <a:srgbClr val="003399"/>
                </a:solidFill>
                <a:latin typeface="Tahoma" pitchFamily="34" charset="0"/>
              </a:rPr>
              <a:t>EGD: Normal or dilated esophagus.</a:t>
            </a:r>
          </a:p>
          <a:p>
            <a:pPr lvl="0" eaLnBrk="1" latinLnBrk="1" hangingPunct="1">
              <a:lnSpc>
                <a:spcPct val="70000"/>
              </a:lnSpc>
            </a:pPr>
            <a:endParaRPr lang="en-US" altLang="en-US" sz="4000" b="1" dirty="0">
              <a:solidFill>
                <a:srgbClr val="003399"/>
              </a:solidFill>
              <a:latin typeface="Tahoma" pitchFamily="34" charset="0"/>
            </a:endParaRPr>
          </a:p>
          <a:p>
            <a:pPr lvl="0" eaLnBrk="1" latinLnBrk="1" hangingPunct="1">
              <a:lnSpc>
                <a:spcPct val="70000"/>
              </a:lnSpc>
            </a:pPr>
            <a:r>
              <a:rPr lang="en-US" altLang="en-US" sz="4000" b="1" dirty="0" err="1">
                <a:solidFill>
                  <a:srgbClr val="003399"/>
                </a:solidFill>
                <a:latin typeface="Tahoma" pitchFamily="34" charset="0"/>
              </a:rPr>
              <a:t>Manometry</a:t>
            </a:r>
            <a:endParaRPr lang="en-US" altLang="en-US" sz="4000" b="1" dirty="0">
              <a:solidFill>
                <a:srgbClr val="003399"/>
              </a:solidFill>
              <a:latin typeface="Tahoma" pitchFamily="34" charset="0"/>
            </a:endParaRPr>
          </a:p>
          <a:p>
            <a:pPr lvl="0" eaLnBrk="1" latinLnBrk="1" hangingPunct="1">
              <a:lnSpc>
                <a:spcPct val="70000"/>
              </a:lnSpc>
              <a:buFont typeface="Wingdings" pitchFamily="2" charset="2"/>
              <a:buNone/>
            </a:pPr>
            <a:endParaRPr lang="en-US" altLang="en-US" sz="2000" b="1" dirty="0">
              <a:latin typeface="Tahoma" pitchFamily="34" charset="0"/>
            </a:endParaRPr>
          </a:p>
          <a:p>
            <a:pPr lvl="0" eaLnBrk="1" latinLnBrk="1" hangingPunct="1">
              <a:lnSpc>
                <a:spcPct val="70000"/>
              </a:lnSpc>
              <a:buFont typeface="Wingdings" pitchFamily="2" charset="2"/>
              <a:buNone/>
            </a:pPr>
            <a:endParaRPr lang="en-US" altLang="en-US" sz="2000" b="1" dirty="0">
              <a:solidFill>
                <a:srgbClr val="FF9900"/>
              </a:solidFill>
              <a:latin typeface="Tahoma" pitchFamily="34" charset="0"/>
            </a:endParaRPr>
          </a:p>
          <a:p>
            <a:pPr lvl="0" eaLnBrk="1" latinLnBrk="1" hangingPunct="1">
              <a:lnSpc>
                <a:spcPct val="70000"/>
              </a:lnSpc>
              <a:buFont typeface="Wingdings" pitchFamily="2" charset="2"/>
              <a:buNone/>
            </a:pPr>
            <a:r>
              <a:rPr lang="en-US" altLang="en-US" sz="1800" b="1" dirty="0"/>
              <a:t> </a:t>
            </a:r>
          </a:p>
        </p:txBody>
      </p:sp>
      <p:pic>
        <p:nvPicPr>
          <p:cNvPr id="2097229" name="Title 2097228"/>
          <p:cNvPicPr>
            <a:picLocks noGrp="1"/>
          </p:cNvPicPr>
          <p:nvPr>
            <p:ph type="ctrTitle"/>
          </p:nvPr>
        </p:nvPicPr>
        <p:blipFill>
          <a:blip r:embed="rId3"/>
          <a:srcRect/>
          <a:stretch>
            <a:fillRect/>
          </a:stretch>
        </p:blipFill>
        <p:spPr>
          <a:xfrm>
            <a:off x="-6350" y="-42862"/>
            <a:ext cx="9156700" cy="9763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4029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42" name="Rectangle 104904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>
                <a:alpha val="100000"/>
              </a:schemeClr>
            </a:solidFill>
            <a:prstDash val="solid"/>
            <a:round/>
          </a:ln>
        </p:spPr>
        <p:txBody>
          <a:bodyPr vert="horz" wrap="none" lIns="91440" tIns="45720" rIns="91440" bIns="45720" anchor="ctr"/>
          <a:lstStyle>
            <a:lvl1pPr marL="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Arial" charset="0"/>
                <a:ea typeface="Arial" charset="0"/>
                <a:sym typeface="Arial" charset="0"/>
              </a:defRPr>
            </a:lvl1pPr>
            <a:lvl2pPr marL="4572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Arial" charset="0"/>
                <a:ea typeface="Arial" charset="0"/>
                <a:sym typeface="Arial" charset="0"/>
              </a:defRPr>
            </a:lvl2pPr>
            <a:lvl3pPr marL="9144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Arial" charset="0"/>
                <a:ea typeface="Arial" charset="0"/>
                <a:sym typeface="Arial" charset="0"/>
              </a:defRPr>
            </a:lvl3pPr>
            <a:lvl4pPr marL="13716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Arial" charset="0"/>
                <a:ea typeface="Arial" charset="0"/>
                <a:sym typeface="Arial" charset="0"/>
              </a:defRPr>
            </a:lvl4pPr>
            <a:lvl5pPr marL="18288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Arial" charset="0"/>
                <a:ea typeface="Arial" charset="0"/>
                <a:sym typeface="Arial" charset="0"/>
              </a:defRPr>
            </a:lvl5pPr>
          </a:lstStyle>
          <a:p>
            <a:pPr lvl="0" eaLnBrk="1" latinLnBrk="1" hangingPunct="1"/>
            <a:endParaRPr lang="en-US" altLang="en-US"/>
          </a:p>
        </p:txBody>
      </p:sp>
      <p:pic>
        <p:nvPicPr>
          <p:cNvPr id="2097230" name="Picture 2097229" descr="esoph_achalasia_closed_bird"/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105400" y="76200"/>
            <a:ext cx="3213100" cy="6781800"/>
          </a:xfrm>
          <a:prstGeom prst="rect">
            <a:avLst/>
          </a:prstGeom>
          <a:noFill/>
          <a:ln w="76200" cap="flat" cmpd="sng">
            <a:solidFill>
              <a:srgbClr val="000000">
                <a:alpha val="100000"/>
              </a:srgbClr>
            </a:solidFill>
            <a:prstDash val="solid"/>
            <a:round/>
          </a:ln>
        </p:spPr>
      </p:pic>
      <p:pic>
        <p:nvPicPr>
          <p:cNvPr id="2097231" name="Picture 2097230" descr="esoph_achalasia_open_bird"/>
          <p:cNvPicPr>
            <a:picLocks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57200" y="76200"/>
            <a:ext cx="4276725" cy="6781800"/>
          </a:xfrm>
          <a:prstGeom prst="rect">
            <a:avLst/>
          </a:prstGeom>
          <a:noFill/>
          <a:ln w="76200" cap="flat" cmpd="sng">
            <a:solidFill>
              <a:srgbClr val="000000">
                <a:alpha val="100000"/>
              </a:srgbClr>
            </a:solidFill>
            <a:prstDash val="solid"/>
            <a:round/>
          </a:ln>
        </p:spPr>
      </p:pic>
    </p:spTree>
    <p:extLst>
      <p:ext uri="{BB962C8B-B14F-4D97-AF65-F5344CB8AC3E}">
        <p14:creationId xmlns:p14="http://schemas.microsoft.com/office/powerpoint/2010/main" val="1471828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97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097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20972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7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20972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7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46" name="Rectangle 104904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>
                <a:alpha val="100000"/>
              </a:schemeClr>
            </a:solidFill>
            <a:prstDash val="solid"/>
            <a:round/>
          </a:ln>
        </p:spPr>
        <p:txBody>
          <a:bodyPr vert="horz" wrap="none" lIns="91440" tIns="45720" rIns="91440" bIns="45720" anchor="ctr"/>
          <a:lstStyle>
            <a:lvl1pPr marL="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Arial" charset="0"/>
                <a:ea typeface="Arial" charset="0"/>
                <a:sym typeface="Arial" charset="0"/>
              </a:defRPr>
            </a:lvl1pPr>
            <a:lvl2pPr marL="4572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Arial" charset="0"/>
                <a:ea typeface="Arial" charset="0"/>
                <a:sym typeface="Arial" charset="0"/>
              </a:defRPr>
            </a:lvl2pPr>
            <a:lvl3pPr marL="9144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Arial" charset="0"/>
                <a:ea typeface="Arial" charset="0"/>
                <a:sym typeface="Arial" charset="0"/>
              </a:defRPr>
            </a:lvl3pPr>
            <a:lvl4pPr marL="13716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Arial" charset="0"/>
                <a:ea typeface="Arial" charset="0"/>
                <a:sym typeface="Arial" charset="0"/>
              </a:defRPr>
            </a:lvl4pPr>
            <a:lvl5pPr marL="18288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Arial" charset="0"/>
                <a:ea typeface="Arial" charset="0"/>
                <a:sym typeface="Arial" charset="0"/>
              </a:defRPr>
            </a:lvl5pPr>
          </a:lstStyle>
          <a:p>
            <a:pPr lvl="0" eaLnBrk="1" latinLnBrk="1" hangingPunct="1"/>
            <a:endParaRPr lang="en-US" altLang="en-US"/>
          </a:p>
        </p:txBody>
      </p:sp>
      <p:pic>
        <p:nvPicPr>
          <p:cNvPr id="2097232" name="Picture 2097231" descr="npo000174"/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334000" y="152400"/>
            <a:ext cx="3321050" cy="65532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9047" name="TextBox 1049046"/>
          <p:cNvSpPr txBox="1"/>
          <p:nvPr/>
        </p:nvSpPr>
        <p:spPr>
          <a:xfrm>
            <a:off x="4572000" y="3581400"/>
            <a:ext cx="2209800" cy="82232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t">
            <a:spAutoFit/>
          </a:bodyPr>
          <a:lstStyle>
            <a:lvl1pPr marL="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Arial" charset="0"/>
                <a:ea typeface="Arial" charset="0"/>
                <a:sym typeface="Arial" charset="0"/>
              </a:defRPr>
            </a:lvl1pPr>
            <a:lvl2pPr marL="4572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Arial" charset="0"/>
                <a:ea typeface="Arial" charset="0"/>
                <a:sym typeface="Arial" charset="0"/>
              </a:defRPr>
            </a:lvl2pPr>
            <a:lvl3pPr marL="9144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Arial" charset="0"/>
                <a:ea typeface="Arial" charset="0"/>
                <a:sym typeface="Arial" charset="0"/>
              </a:defRPr>
            </a:lvl3pPr>
            <a:lvl4pPr marL="13716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Arial" charset="0"/>
                <a:ea typeface="Arial" charset="0"/>
                <a:sym typeface="Arial" charset="0"/>
              </a:defRPr>
            </a:lvl4pPr>
            <a:lvl5pPr marL="18288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Arial" charset="0"/>
                <a:ea typeface="Arial" charset="0"/>
                <a:sym typeface="Arial" charset="0"/>
              </a:defRPr>
            </a:lvl5pPr>
          </a:lstStyle>
          <a:p>
            <a:pPr lvl="0"/>
            <a:r>
              <a:rPr lang="en-US" altLang="en-US" sz="2400">
                <a:solidFill>
                  <a:schemeClr val="lt1"/>
                </a:solidFill>
                <a:latin typeface="Times New Roman" pitchFamily="18" charset="0"/>
              </a:rPr>
              <a:t>Normal Barium Swallow</a:t>
            </a:r>
          </a:p>
        </p:txBody>
      </p:sp>
      <p:sp>
        <p:nvSpPr>
          <p:cNvPr id="1049048" name="TextBox 1049047"/>
          <p:cNvSpPr txBox="1"/>
          <p:nvPr/>
        </p:nvSpPr>
        <p:spPr>
          <a:xfrm>
            <a:off x="1447800" y="609600"/>
            <a:ext cx="1933575" cy="396875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>
            <a:spAutoFit/>
          </a:bodyPr>
          <a:lstStyle>
            <a:lvl1pPr marL="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Arial" charset="0"/>
                <a:ea typeface="Arial" charset="0"/>
                <a:sym typeface="Arial" charset="0"/>
              </a:defRPr>
            </a:lvl1pPr>
            <a:lvl2pPr marL="4572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Arial" charset="0"/>
                <a:ea typeface="Arial" charset="0"/>
                <a:sym typeface="Arial" charset="0"/>
              </a:defRPr>
            </a:lvl2pPr>
            <a:lvl3pPr marL="9144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Arial" charset="0"/>
                <a:ea typeface="Arial" charset="0"/>
                <a:sym typeface="Arial" charset="0"/>
              </a:defRPr>
            </a:lvl3pPr>
            <a:lvl4pPr marL="13716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Arial" charset="0"/>
                <a:ea typeface="Arial" charset="0"/>
                <a:sym typeface="Arial" charset="0"/>
              </a:defRPr>
            </a:lvl4pPr>
            <a:lvl5pPr marL="18288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Arial" charset="0"/>
                <a:ea typeface="Arial" charset="0"/>
                <a:sym typeface="Arial" charset="0"/>
              </a:defRPr>
            </a:lvl5pPr>
          </a:lstStyle>
          <a:p>
            <a:pPr lvl="0" eaLnBrk="1" latinLnBrk="1" hangingPunct="1"/>
            <a:r>
              <a:rPr lang="en-US" altLang="en-US" sz="2000">
                <a:solidFill>
                  <a:srgbClr val="FFFF00"/>
                </a:solidFill>
              </a:rPr>
              <a:t>Birds beak xray</a:t>
            </a:r>
          </a:p>
        </p:txBody>
      </p:sp>
      <p:pic>
        <p:nvPicPr>
          <p:cNvPr id="2097233" name="Picture 2097232" descr="npo000176"/>
          <p:cNvPicPr>
            <a:picLocks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09600" y="76200"/>
            <a:ext cx="3741737" cy="65532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9049" name="Rectangle 1049048"/>
          <p:cNvSpPr/>
          <p:nvPr/>
        </p:nvSpPr>
        <p:spPr>
          <a:xfrm>
            <a:off x="2743200" y="457200"/>
            <a:ext cx="2057400" cy="4572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t">
            <a:spAutoFit/>
          </a:bodyPr>
          <a:lstStyle>
            <a:lvl1pPr marL="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Arial" charset="0"/>
                <a:ea typeface="Arial" charset="0"/>
                <a:sym typeface="Arial" charset="0"/>
              </a:defRPr>
            </a:lvl1pPr>
            <a:lvl2pPr marL="4572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Arial" charset="0"/>
                <a:ea typeface="Arial" charset="0"/>
                <a:sym typeface="Arial" charset="0"/>
              </a:defRPr>
            </a:lvl2pPr>
            <a:lvl3pPr marL="9144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Arial" charset="0"/>
                <a:ea typeface="Arial" charset="0"/>
                <a:sym typeface="Arial" charset="0"/>
              </a:defRPr>
            </a:lvl3pPr>
            <a:lvl4pPr marL="13716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Arial" charset="0"/>
                <a:ea typeface="Arial" charset="0"/>
                <a:sym typeface="Arial" charset="0"/>
              </a:defRPr>
            </a:lvl4pPr>
            <a:lvl5pPr marL="18288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Arial" charset="0"/>
                <a:ea typeface="Arial" charset="0"/>
                <a:sym typeface="Arial" charset="0"/>
              </a:defRPr>
            </a:lvl5pPr>
          </a:lstStyle>
          <a:p>
            <a:pPr lvl="0"/>
            <a:r>
              <a:rPr lang="en-US" altLang="en-US" sz="2400">
                <a:solidFill>
                  <a:schemeClr val="lt1"/>
                </a:solidFill>
                <a:latin typeface="Times New Roman" pitchFamily="18" charset="0"/>
              </a:rPr>
              <a:t>Bird’s Beak</a:t>
            </a:r>
          </a:p>
        </p:txBody>
      </p:sp>
    </p:spTree>
    <p:extLst>
      <p:ext uri="{BB962C8B-B14F-4D97-AF65-F5344CB8AC3E}">
        <p14:creationId xmlns:p14="http://schemas.microsoft.com/office/powerpoint/2010/main" val="8556092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53" name="Content Placeholder 1049052"/>
          <p:cNvSpPr>
            <a:spLocks noGrp="1"/>
          </p:cNvSpPr>
          <p:nvPr>
            <p:ph type="subTitle" idx="1"/>
          </p:nvPr>
        </p:nvSpPr>
        <p:spPr>
          <a:xfrm>
            <a:off x="282416" y="304800"/>
            <a:ext cx="8305800" cy="54864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t"/>
          <a:lstStyle>
            <a:lvl1pPr marL="447675" indent="-382588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b="0" i="0" u="none" baseline="0">
                <a:solidFill>
                  <a:schemeClr val="dk1"/>
                </a:solidFill>
                <a:latin typeface="Century Gothic" pitchFamily="34" charset="0"/>
                <a:sym typeface="Arial" charset="0"/>
              </a:defRPr>
            </a:lvl1pPr>
            <a:lvl2pPr marL="822325" indent="-28575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Verdana" pitchFamily="34" charset="0"/>
              <a:buChar char="›"/>
              <a:defRPr sz="2600" b="0" i="0" u="none" baseline="0">
                <a:solidFill>
                  <a:schemeClr val="dk1"/>
                </a:solidFill>
                <a:latin typeface="Century Gothic" pitchFamily="34" charset="0"/>
                <a:sym typeface="Arial" charset="0"/>
              </a:defRPr>
            </a:lvl2pPr>
            <a:lvl3pPr marL="1104900" indent="-22860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Wingdings 2" pitchFamily="18" charset="2"/>
              <a:buChar char=""/>
              <a:defRPr sz="2400" b="0" i="0" u="none" baseline="0">
                <a:solidFill>
                  <a:schemeClr val="dk1"/>
                </a:solidFill>
                <a:latin typeface="Century Gothic" pitchFamily="34" charset="0"/>
                <a:sym typeface="Arial" charset="0"/>
              </a:defRPr>
            </a:lvl3pPr>
            <a:lvl4pPr marL="1371600" indent="-20955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Wingdings 2" pitchFamily="18" charset="2"/>
              <a:buChar char=""/>
              <a:defRPr sz="2000" b="0" i="0" u="none" baseline="0">
                <a:solidFill>
                  <a:schemeClr val="dk1"/>
                </a:solidFill>
                <a:latin typeface="Century Gothic" pitchFamily="34" charset="0"/>
                <a:sym typeface="Arial" charset="0"/>
              </a:defRPr>
            </a:lvl4pPr>
            <a:lvl5pPr marL="1600200" indent="-20955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6E6E6"/>
              </a:buClr>
              <a:buSzPct val="100000"/>
              <a:buFont typeface="Wingdings 2" pitchFamily="18" charset="2"/>
              <a:buChar char=""/>
              <a:defRPr sz="1900" b="0" i="0" u="none" baseline="0">
                <a:solidFill>
                  <a:schemeClr val="dk1"/>
                </a:solidFill>
                <a:latin typeface="Century Gothic" pitchFamily="34" charset="0"/>
                <a:sym typeface="Arial" charset="0"/>
              </a:defRPr>
            </a:lvl5pPr>
          </a:lstStyle>
          <a:p>
            <a:pPr lvl="0" eaLnBrk="1" latinLnBrk="1" hangingPunct="1">
              <a:buFont typeface="Wingdings" pitchFamily="2" charset="2"/>
              <a:buNone/>
            </a:pPr>
            <a:endParaRPr lang="en-US" altLang="en-US" b="1" dirty="0"/>
          </a:p>
          <a:p>
            <a:pPr lvl="0" eaLnBrk="1" latinLnBrk="1" hangingPunct="1"/>
            <a:r>
              <a:rPr lang="en-US" altLang="en-US" dirty="0">
                <a:solidFill>
                  <a:srgbClr val="A50021"/>
                </a:solidFill>
                <a:latin typeface="Tahoma" pitchFamily="34" charset="0"/>
              </a:rPr>
              <a:t>Goal of therapy  is:</a:t>
            </a:r>
          </a:p>
          <a:p>
            <a:pPr marL="65087" lvl="0" indent="0" eaLnBrk="1" latinLnBrk="1" hangingPunct="1">
              <a:buNone/>
            </a:pPr>
            <a:r>
              <a:rPr lang="en-US" altLang="en-US" dirty="0">
                <a:solidFill>
                  <a:srgbClr val="A50021"/>
                </a:solidFill>
                <a:latin typeface="Tahoma" pitchFamily="34" charset="0"/>
              </a:rPr>
              <a:t> </a:t>
            </a:r>
            <a:endParaRPr lang="en-US" altLang="en-US" b="1" dirty="0">
              <a:solidFill>
                <a:srgbClr val="FF0000"/>
              </a:solidFill>
              <a:latin typeface="Tahoma" pitchFamily="34" charset="0"/>
            </a:endParaRPr>
          </a:p>
          <a:p>
            <a:pPr marL="65087" lvl="0" indent="0" eaLnBrk="1" latinLnBrk="1" hangingPunct="1">
              <a:buNone/>
            </a:pPr>
            <a:r>
              <a:rPr lang="en-US" altLang="en-US" b="1" dirty="0">
                <a:solidFill>
                  <a:srgbClr val="FF0000"/>
                </a:solidFill>
                <a:latin typeface="Tahoma" pitchFamily="34" charset="0"/>
              </a:rPr>
              <a:t>Relieve symptoms by eliminating the </a:t>
            </a:r>
          </a:p>
          <a:p>
            <a:pPr marL="65087" lvl="0" indent="0" eaLnBrk="1" latinLnBrk="1" hangingPunct="1">
              <a:buNone/>
            </a:pPr>
            <a:r>
              <a:rPr lang="en-US" altLang="en-US" b="1" dirty="0">
                <a:solidFill>
                  <a:srgbClr val="FF0000"/>
                </a:solidFill>
                <a:latin typeface="Tahoma" pitchFamily="34" charset="0"/>
              </a:rPr>
              <a:t>resistance caused by the hypertensive &amp; </a:t>
            </a:r>
            <a:r>
              <a:rPr lang="en-US" altLang="en-US" b="1" dirty="0" err="1">
                <a:solidFill>
                  <a:srgbClr val="FF0000"/>
                </a:solidFill>
                <a:latin typeface="Tahoma" pitchFamily="34" charset="0"/>
              </a:rPr>
              <a:t>nonrelaxing</a:t>
            </a:r>
            <a:r>
              <a:rPr lang="en-US" altLang="en-US" b="1" dirty="0">
                <a:solidFill>
                  <a:srgbClr val="FF0000"/>
                </a:solidFill>
                <a:latin typeface="Tahoma" pitchFamily="34" charset="0"/>
              </a:rPr>
              <a:t> LES</a:t>
            </a:r>
            <a:r>
              <a:rPr lang="en-US" altLang="en-US" sz="2000" b="1" dirty="0">
                <a:solidFill>
                  <a:srgbClr val="FF0000"/>
                </a:solidFill>
                <a:latin typeface="Tahoma" pitchFamily="34" charset="0"/>
              </a:rPr>
              <a:t>. </a:t>
            </a:r>
          </a:p>
          <a:p>
            <a:pPr lvl="0" eaLnBrk="1" latinLnBrk="1" hangingPunct="1">
              <a:buFont typeface="Wingdings" pitchFamily="2" charset="2"/>
              <a:buNone/>
            </a:pPr>
            <a:endParaRPr lang="en-US" altLang="en-US" sz="2000" dirty="0">
              <a:solidFill>
                <a:srgbClr val="003399"/>
              </a:solidFill>
              <a:latin typeface="Tahoma" pitchFamily="34" charset="0"/>
            </a:endParaRPr>
          </a:p>
          <a:p>
            <a:pPr lvl="0" eaLnBrk="1" latinLnBrk="1" hangingPunct="1">
              <a:buFontTx/>
              <a:buAutoNum type="arabicParenR"/>
            </a:pPr>
            <a:r>
              <a:rPr lang="en-US" altLang="en-US" sz="4000" dirty="0">
                <a:solidFill>
                  <a:srgbClr val="003399"/>
                </a:solidFill>
                <a:latin typeface="Tahoma" pitchFamily="34" charset="0"/>
              </a:rPr>
              <a:t> Medical Management</a:t>
            </a:r>
          </a:p>
          <a:p>
            <a:pPr lvl="0" eaLnBrk="1" latinLnBrk="1" hangingPunct="1">
              <a:buFontTx/>
              <a:buAutoNum type="arabicParenR"/>
            </a:pPr>
            <a:r>
              <a:rPr lang="en-US" altLang="en-US" sz="4000" dirty="0">
                <a:solidFill>
                  <a:srgbClr val="003399"/>
                </a:solidFill>
                <a:latin typeface="Tahoma" pitchFamily="34" charset="0"/>
              </a:rPr>
              <a:t> Surgical Management</a:t>
            </a:r>
          </a:p>
          <a:p>
            <a:pPr lvl="0" eaLnBrk="1" latinLnBrk="1" hangingPunct="1">
              <a:buFont typeface="Wingdings" pitchFamily="2" charset="2"/>
              <a:buNone/>
            </a:pPr>
            <a:endParaRPr lang="en-US" altLang="en-US" sz="4000" dirty="0">
              <a:solidFill>
                <a:srgbClr val="009900"/>
              </a:solidFill>
              <a:latin typeface="Tahoma" pitchFamily="34" charset="0"/>
            </a:endParaRPr>
          </a:p>
          <a:p>
            <a:pPr lvl="0" eaLnBrk="1" latinLnBrk="1" hangingPunct="1">
              <a:buFont typeface="Wingdings" pitchFamily="2" charset="2"/>
              <a:buNone/>
            </a:pPr>
            <a:endParaRPr lang="en-US" altLang="en-US" sz="4000" dirty="0">
              <a:solidFill>
                <a:srgbClr val="009900"/>
              </a:solidFill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flipV="1">
            <a:off x="540544" y="685801"/>
            <a:ext cx="8062912" cy="90488"/>
          </a:xfrm>
        </p:spPr>
        <p:txBody>
          <a:bodyPr>
            <a:normAutofit fontScale="90000"/>
          </a:bodyPr>
          <a:lstStyle/>
          <a:p>
            <a:br>
              <a:rPr lang="en-GB" dirty="0"/>
            </a:br>
            <a:br>
              <a:rPr lang="en-GB" dirty="0"/>
            </a:br>
            <a:br>
              <a:rPr lang="en-GB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83180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89" name="Content Placeholder 1049088"/>
          <p:cNvSpPr>
            <a:spLocks noGrp="1"/>
          </p:cNvSpPr>
          <p:nvPr>
            <p:ph type="subTitle" idx="1"/>
          </p:nvPr>
        </p:nvSpPr>
        <p:spPr>
          <a:xfrm>
            <a:off x="304800" y="914400"/>
            <a:ext cx="8153400" cy="56388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t"/>
          <a:lstStyle>
            <a:lvl1pPr marL="447675" indent="-382588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b="0" i="0" u="none" baseline="0">
                <a:solidFill>
                  <a:schemeClr val="dk1"/>
                </a:solidFill>
                <a:latin typeface="Century Gothic" pitchFamily="34" charset="0"/>
                <a:sym typeface="Arial" charset="0"/>
              </a:defRPr>
            </a:lvl1pPr>
            <a:lvl2pPr marL="822325" indent="-28575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Verdana" pitchFamily="34" charset="0"/>
              <a:buChar char="›"/>
              <a:defRPr sz="2600" b="0" i="0" u="none" baseline="0">
                <a:solidFill>
                  <a:schemeClr val="dk1"/>
                </a:solidFill>
                <a:latin typeface="Century Gothic" pitchFamily="34" charset="0"/>
                <a:sym typeface="Arial" charset="0"/>
              </a:defRPr>
            </a:lvl2pPr>
            <a:lvl3pPr marL="1104900" indent="-22860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Wingdings 2" pitchFamily="18" charset="2"/>
              <a:buChar char=""/>
              <a:defRPr sz="2400" b="0" i="0" u="none" baseline="0">
                <a:solidFill>
                  <a:schemeClr val="dk1"/>
                </a:solidFill>
                <a:latin typeface="Century Gothic" pitchFamily="34" charset="0"/>
                <a:sym typeface="Arial" charset="0"/>
              </a:defRPr>
            </a:lvl3pPr>
            <a:lvl4pPr marL="1371600" indent="-20955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Wingdings 2" pitchFamily="18" charset="2"/>
              <a:buChar char=""/>
              <a:defRPr sz="2000" b="0" i="0" u="none" baseline="0">
                <a:solidFill>
                  <a:schemeClr val="dk1"/>
                </a:solidFill>
                <a:latin typeface="Century Gothic" pitchFamily="34" charset="0"/>
                <a:sym typeface="Arial" charset="0"/>
              </a:defRPr>
            </a:lvl4pPr>
            <a:lvl5pPr marL="1600200" indent="-20955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6E6E6"/>
              </a:buClr>
              <a:buSzPct val="100000"/>
              <a:buFont typeface="Wingdings 2" pitchFamily="18" charset="2"/>
              <a:buChar char=""/>
              <a:defRPr sz="1900" b="0" i="0" u="none" baseline="0">
                <a:solidFill>
                  <a:schemeClr val="dk1"/>
                </a:solidFill>
                <a:latin typeface="Century Gothic" pitchFamily="34" charset="0"/>
                <a:sym typeface="Arial" charset="0"/>
              </a:defRPr>
            </a:lvl5pPr>
          </a:lstStyle>
          <a:p>
            <a:pPr lvl="0" eaLnBrk="1" latinLnBrk="1" hangingPunct="1">
              <a:lnSpc>
                <a:spcPct val="70000"/>
              </a:lnSpc>
              <a:buFontTx/>
              <a:buAutoNum type="alphaLcParenR"/>
            </a:pPr>
            <a:endParaRPr lang="en-US" altLang="en-US" sz="2400" b="1" dirty="0">
              <a:solidFill>
                <a:srgbClr val="003399"/>
              </a:solidFill>
            </a:endParaRPr>
          </a:p>
          <a:p>
            <a:pPr lvl="0" eaLnBrk="1" latinLnBrk="1" hangingPunct="1">
              <a:lnSpc>
                <a:spcPct val="70000"/>
              </a:lnSpc>
              <a:buFontTx/>
              <a:buAutoNum type="alphaLcParenR"/>
            </a:pPr>
            <a:endParaRPr lang="en-US" altLang="en-US" sz="2400" b="1" u="sng" dirty="0">
              <a:solidFill>
                <a:srgbClr val="FF0000"/>
              </a:solidFill>
            </a:endParaRPr>
          </a:p>
          <a:p>
            <a:pPr marL="65087" lvl="0" indent="0" eaLnBrk="1" latinLnBrk="1" hangingPunct="1">
              <a:lnSpc>
                <a:spcPct val="70000"/>
              </a:lnSpc>
              <a:buNone/>
            </a:pPr>
            <a:endParaRPr lang="en-US" altLang="en-US" sz="1800" b="1" dirty="0">
              <a:latin typeface="Tahoma" pitchFamily="34" charset="0"/>
            </a:endParaRPr>
          </a:p>
          <a:p>
            <a:pPr lvl="0" eaLnBrk="1" latinLnBrk="1" hangingPunct="1">
              <a:lnSpc>
                <a:spcPct val="70000"/>
              </a:lnSpc>
              <a:buFontTx/>
              <a:buNone/>
            </a:pPr>
            <a:endParaRPr lang="en-US" altLang="en-US" sz="1800" b="1" dirty="0">
              <a:latin typeface="Tahoma" pitchFamily="34" charset="0"/>
            </a:endParaRPr>
          </a:p>
          <a:p>
            <a:pPr lvl="0" eaLnBrk="1" latinLnBrk="1" hangingPunct="1">
              <a:lnSpc>
                <a:spcPct val="70000"/>
              </a:lnSpc>
              <a:buFont typeface="Wingdings" pitchFamily="2" charset="2"/>
              <a:buNone/>
            </a:pPr>
            <a:endParaRPr lang="en-US" altLang="en-US" sz="1800" b="1" dirty="0">
              <a:solidFill>
                <a:srgbClr val="003399"/>
              </a:solidFill>
              <a:latin typeface="Tahoma" pitchFamily="34" charset="0"/>
            </a:endParaRPr>
          </a:p>
          <a:p>
            <a:pPr lvl="0" eaLnBrk="1" latinLnBrk="1" hangingPunct="1">
              <a:lnSpc>
                <a:spcPct val="70000"/>
              </a:lnSpc>
              <a:buFont typeface="Wingdings" pitchFamily="2" charset="2"/>
              <a:buNone/>
            </a:pPr>
            <a:endParaRPr lang="en-US" altLang="en-US" sz="1800" b="1" dirty="0">
              <a:solidFill>
                <a:srgbClr val="FF9900"/>
              </a:solidFill>
              <a:latin typeface="Tahoma" pitchFamily="34" charset="0"/>
            </a:endParaRPr>
          </a:p>
          <a:p>
            <a:pPr lvl="0" eaLnBrk="1" latinLnBrk="1" hangingPunct="1">
              <a:lnSpc>
                <a:spcPct val="70000"/>
              </a:lnSpc>
              <a:buFont typeface="Wingdings" pitchFamily="2" charset="2"/>
              <a:buNone/>
            </a:pPr>
            <a:endParaRPr lang="en-US" altLang="en-US" sz="1800" b="1" dirty="0">
              <a:solidFill>
                <a:srgbClr val="FF9900"/>
              </a:solidFill>
              <a:latin typeface="Tahoma" pitchFamily="34" charset="0"/>
            </a:endParaRPr>
          </a:p>
          <a:p>
            <a:pPr lvl="0" eaLnBrk="1" latinLnBrk="1" hangingPunct="1">
              <a:lnSpc>
                <a:spcPct val="70000"/>
              </a:lnSpc>
              <a:buFont typeface="Wingdings" pitchFamily="2" charset="2"/>
              <a:buNone/>
            </a:pPr>
            <a:endParaRPr lang="en-US" altLang="en-US" sz="1800" b="1" dirty="0">
              <a:solidFill>
                <a:srgbClr val="A50021"/>
              </a:solidFill>
              <a:latin typeface="Tahoma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0" y="0"/>
            <a:ext cx="8062912" cy="1470025"/>
          </a:xfrm>
        </p:spPr>
        <p:txBody>
          <a:bodyPr/>
          <a:lstStyle/>
          <a:p>
            <a:pPr lvl="0"/>
            <a:r>
              <a:rPr lang="en-US" altLang="en-US" b="1" u="sng" dirty="0">
                <a:solidFill>
                  <a:srgbClr val="FF0000"/>
                </a:solidFill>
              </a:rPr>
              <a:t>Pneumatic dilatation:</a:t>
            </a:r>
            <a:br>
              <a:rPr lang="en-US" altLang="en-US" b="1" u="sng" dirty="0">
                <a:solidFill>
                  <a:srgbClr val="FF0000"/>
                </a:solidFill>
              </a:rPr>
            </a:br>
            <a:endParaRPr lang="en-US" dirty="0"/>
          </a:p>
        </p:txBody>
      </p:sp>
      <p:pic>
        <p:nvPicPr>
          <p:cNvPr id="6" name="Picture 5" descr="Achalasia_3"/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914400"/>
            <a:ext cx="9144000" cy="5918200"/>
          </a:xfrm>
          <a:prstGeom prst="rect">
            <a:avLst/>
          </a:prstGeom>
          <a:noFill/>
          <a:ln w="76200" cap="flat" cmpd="sng">
            <a:solidFill>
              <a:srgbClr val="000000">
                <a:alpha val="100000"/>
              </a:srgbClr>
            </a:solidFill>
            <a:prstDash val="solid"/>
            <a:round/>
          </a:ln>
        </p:spPr>
      </p:pic>
    </p:spTree>
    <p:extLst>
      <p:ext uri="{BB962C8B-B14F-4D97-AF65-F5344CB8AC3E}">
        <p14:creationId xmlns:p14="http://schemas.microsoft.com/office/powerpoint/2010/main" val="41965856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38" name="Picture 2097237" descr="esophagus"/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sng">
            <a:solidFill>
              <a:srgbClr val="000000">
                <a:alpha val="100000"/>
              </a:srgbClr>
            </a:solidFill>
            <a:prstDash val="solid"/>
            <a:round/>
          </a:ln>
        </p:spPr>
      </p:pic>
      <p:sp>
        <p:nvSpPr>
          <p:cNvPr id="1049096" name="Rectangle 1049095"/>
          <p:cNvSpPr/>
          <p:nvPr/>
        </p:nvSpPr>
        <p:spPr>
          <a:xfrm>
            <a:off x="0" y="6324600"/>
            <a:ext cx="4495800" cy="533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vert="horz" wrap="none" lIns="91440" tIns="45720" rIns="91440" bIns="45720" anchor="ctr"/>
          <a:lstStyle>
            <a:lvl1pPr marL="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Arial" charset="0"/>
                <a:ea typeface="Arial" charset="0"/>
                <a:sym typeface="Arial" charset="0"/>
              </a:defRPr>
            </a:lvl1pPr>
            <a:lvl2pPr marL="4572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Arial" charset="0"/>
                <a:ea typeface="Arial" charset="0"/>
                <a:sym typeface="Arial" charset="0"/>
              </a:defRPr>
            </a:lvl2pPr>
            <a:lvl3pPr marL="9144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Arial" charset="0"/>
                <a:ea typeface="Arial" charset="0"/>
                <a:sym typeface="Arial" charset="0"/>
              </a:defRPr>
            </a:lvl3pPr>
            <a:lvl4pPr marL="13716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Arial" charset="0"/>
                <a:ea typeface="Arial" charset="0"/>
                <a:sym typeface="Arial" charset="0"/>
              </a:defRPr>
            </a:lvl4pPr>
            <a:lvl5pPr marL="18288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Arial" charset="0"/>
                <a:ea typeface="Arial" charset="0"/>
                <a:sym typeface="Arial" charset="0"/>
              </a:defRPr>
            </a:lvl5pPr>
          </a:lstStyle>
          <a:p>
            <a:pPr lvl="0" eaLnBrk="1" latin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59020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00" name="Rectangle 1049099"/>
          <p:cNvSpPr/>
          <p:nvPr/>
        </p:nvSpPr>
        <p:spPr>
          <a:xfrm>
            <a:off x="76200" y="2326946"/>
            <a:ext cx="9067800" cy="350249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>
            <a:spAutoFit/>
          </a:bodyPr>
          <a:lstStyle>
            <a:lvl1pPr marL="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Arial" charset="0"/>
                <a:ea typeface="Arial" charset="0"/>
                <a:sym typeface="Arial" charset="0"/>
              </a:defRPr>
            </a:lvl1pPr>
            <a:lvl2pPr marL="4572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Arial" charset="0"/>
                <a:ea typeface="Arial" charset="0"/>
                <a:sym typeface="Arial" charset="0"/>
              </a:defRPr>
            </a:lvl2pPr>
            <a:lvl3pPr marL="9144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Arial" charset="0"/>
                <a:ea typeface="Arial" charset="0"/>
                <a:sym typeface="Arial" charset="0"/>
              </a:defRPr>
            </a:lvl3pPr>
            <a:lvl4pPr marL="13716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Arial" charset="0"/>
                <a:ea typeface="Arial" charset="0"/>
                <a:sym typeface="Arial" charset="0"/>
              </a:defRPr>
            </a:lvl4pPr>
            <a:lvl5pPr marL="18288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Arial" charset="0"/>
                <a:ea typeface="Arial" charset="0"/>
                <a:sym typeface="Arial" charset="0"/>
              </a:defRPr>
            </a:lvl5pPr>
          </a:lstStyle>
          <a:p>
            <a:pPr lvl="0">
              <a:lnSpc>
                <a:spcPct val="80000"/>
              </a:lnSpc>
              <a:spcBef>
                <a:spcPct val="20000"/>
              </a:spcBef>
              <a:buSzPct val="125000"/>
              <a:buFontTx/>
              <a:buNone/>
            </a:pPr>
            <a:endParaRPr lang="en-US" altLang="en-US" sz="2800" u="sng" dirty="0">
              <a:latin typeface="Tahoma" pitchFamily="34" charset="0"/>
            </a:endParaRPr>
          </a:p>
          <a:p>
            <a:pPr lvl="0">
              <a:lnSpc>
                <a:spcPct val="80000"/>
              </a:lnSpc>
              <a:spcBef>
                <a:spcPct val="20000"/>
              </a:spcBef>
              <a:buSzPct val="125000"/>
              <a:buFontTx/>
              <a:buNone/>
            </a:pPr>
            <a:r>
              <a:rPr lang="en-US" altLang="en-US" sz="2800" b="1" u="sng" dirty="0" err="1">
                <a:solidFill>
                  <a:srgbClr val="FF0000"/>
                </a:solidFill>
                <a:latin typeface="Tahoma" pitchFamily="34" charset="0"/>
              </a:rPr>
              <a:t>Cardiomyotomy</a:t>
            </a:r>
            <a:r>
              <a:rPr lang="en-US" altLang="en-US" sz="2800" dirty="0">
                <a:solidFill>
                  <a:srgbClr val="FF0000"/>
                </a:solidFill>
                <a:latin typeface="Tahoma" pitchFamily="34" charset="0"/>
              </a:rPr>
              <a:t> and dividing the muscle of  the lower end of the esophagus and the upper stomach down the mucosa.</a:t>
            </a:r>
          </a:p>
          <a:p>
            <a:pPr lvl="0">
              <a:lnSpc>
                <a:spcPct val="80000"/>
              </a:lnSpc>
              <a:spcBef>
                <a:spcPct val="20000"/>
              </a:spcBef>
              <a:buSzPct val="125000"/>
              <a:buFontTx/>
              <a:buNone/>
            </a:pPr>
            <a:r>
              <a:rPr lang="en-US" altLang="en-US" sz="2800" dirty="0">
                <a:solidFill>
                  <a:srgbClr val="FF9900"/>
                </a:solidFill>
                <a:latin typeface="Tahoma" pitchFamily="34" charset="0"/>
              </a:rPr>
              <a:t> </a:t>
            </a:r>
          </a:p>
          <a:p>
            <a:pPr lvl="0">
              <a:lnSpc>
                <a:spcPct val="80000"/>
              </a:lnSpc>
              <a:spcBef>
                <a:spcPct val="20000"/>
              </a:spcBef>
              <a:buSzPct val="125000"/>
              <a:buFontTx/>
              <a:buNone/>
            </a:pPr>
            <a:r>
              <a:rPr lang="en-US" altLang="en-US" sz="2800" dirty="0">
                <a:solidFill>
                  <a:srgbClr val="009900"/>
                </a:solidFill>
                <a:latin typeface="Tahoma" pitchFamily="34" charset="0"/>
              </a:rPr>
              <a:t>The </a:t>
            </a:r>
            <a:r>
              <a:rPr lang="en-US" altLang="en-US" sz="2800" b="1" u="sng" dirty="0">
                <a:solidFill>
                  <a:srgbClr val="009900"/>
                </a:solidFill>
                <a:latin typeface="Tahoma" pitchFamily="34" charset="0"/>
              </a:rPr>
              <a:t>laparoscopic approach </a:t>
            </a:r>
            <a:r>
              <a:rPr lang="en-US" altLang="en-US" sz="2800" dirty="0">
                <a:solidFill>
                  <a:srgbClr val="009900"/>
                </a:solidFill>
                <a:latin typeface="Tahoma" pitchFamily="34" charset="0"/>
              </a:rPr>
              <a:t>appears to be most appropriate.  </a:t>
            </a:r>
            <a:endParaRPr lang="en-GB" altLang="en-US" sz="2800" dirty="0">
              <a:solidFill>
                <a:srgbClr val="003399"/>
              </a:solidFill>
              <a:latin typeface="Tahoma" pitchFamily="34" charset="0"/>
            </a:endParaRPr>
          </a:p>
          <a:p>
            <a:pPr lvl="0">
              <a:lnSpc>
                <a:spcPct val="80000"/>
              </a:lnSpc>
              <a:spcBef>
                <a:spcPct val="20000"/>
              </a:spcBef>
              <a:buSzPct val="125000"/>
              <a:buFontTx/>
              <a:buNone/>
            </a:pPr>
            <a:endParaRPr lang="en-US" altLang="en-US" sz="2800" dirty="0">
              <a:solidFill>
                <a:srgbClr val="003399"/>
              </a:solidFill>
              <a:latin typeface="Tahoma" pitchFamily="34" charset="0"/>
            </a:endParaRPr>
          </a:p>
          <a:p>
            <a:pPr lvl="0">
              <a:lnSpc>
                <a:spcPct val="80000"/>
              </a:lnSpc>
              <a:spcBef>
                <a:spcPct val="20000"/>
              </a:spcBef>
              <a:buSzPct val="125000"/>
              <a:buFontTx/>
              <a:buNone/>
            </a:pPr>
            <a:endParaRPr lang="en-US" altLang="en-US" sz="2000" dirty="0">
              <a:latin typeface="Times New Roman" pitchFamily="18" charset="0"/>
            </a:endParaRPr>
          </a:p>
        </p:txBody>
      </p:sp>
      <p:sp>
        <p:nvSpPr>
          <p:cNvPr id="1049101" name="Title 1049100"/>
          <p:cNvSpPr>
            <a:spLocks noGrp="1"/>
          </p:cNvSpPr>
          <p:nvPr>
            <p:ph type="ctrTitle"/>
          </p:nvPr>
        </p:nvSpPr>
        <p:spPr>
          <a:xfrm>
            <a:off x="-228600" y="338554"/>
            <a:ext cx="9144000" cy="1415760"/>
          </a:xfrm>
          <a:prstGeom prst="rect">
            <a:avLst/>
          </a:prstGeom>
          <a:solidFill>
            <a:schemeClr val="dk1">
              <a:alpha val="100000"/>
            </a:schemeClr>
          </a:solidFill>
          <a:ln>
            <a:noFill/>
          </a:ln>
        </p:spPr>
        <p:txBody>
          <a:bodyPr vert="horz" lIns="91429" tIns="45714" rIns="91429" bIns="45714" anchor="ctr">
            <a:spAutoFit/>
          </a:bodyPr>
          <a:lstStyle>
            <a:lvl1pPr marL="484187" indent="-484187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4200" b="0" i="0" u="none" baseline="0">
                <a:solidFill>
                  <a:srgbClr val="E3E3E3"/>
                </a:solidFill>
                <a:latin typeface="Century Gothic" pitchFamily="34" charset="0"/>
                <a:sym typeface="Arial" charset="0"/>
              </a:defRPr>
            </a:lvl1pPr>
          </a:lstStyle>
          <a:p>
            <a:pPr indent="141287"/>
            <a:r>
              <a:rPr lang="en-US" altLang="en-US" sz="4400" b="1" u="sng" dirty="0" err="1">
                <a:solidFill>
                  <a:srgbClr val="FF0000"/>
                </a:solidFill>
                <a:latin typeface="Times New Roman" pitchFamily="18" charset="0"/>
              </a:rPr>
              <a:t>Heller’S</a:t>
            </a:r>
            <a:r>
              <a:rPr lang="en-US" altLang="en-US" sz="4400" b="1" u="sng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4400" b="1" u="sng" dirty="0" err="1">
                <a:solidFill>
                  <a:srgbClr val="FF0000"/>
                </a:solidFill>
                <a:latin typeface="Times New Roman" pitchFamily="18" charset="0"/>
              </a:rPr>
              <a:t>myotomy</a:t>
            </a:r>
            <a:r>
              <a:rPr lang="en-US" altLang="en-US" sz="4400" b="1" u="sng" dirty="0">
                <a:solidFill>
                  <a:srgbClr val="FF0000"/>
                </a:solidFill>
                <a:latin typeface="Times New Roman" pitchFamily="18" charset="0"/>
              </a:rPr>
              <a:t>:</a:t>
            </a:r>
            <a:br>
              <a:rPr lang="en-US" altLang="en-US" sz="4400" b="1" u="sng" dirty="0">
                <a:solidFill>
                  <a:srgbClr val="003399"/>
                </a:solidFill>
                <a:latin typeface="Times New Roman" pitchFamily="18" charset="0"/>
              </a:rPr>
            </a:br>
            <a:endParaRPr lang="en-US" altLang="en-US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663864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39" name="Picture 2097238" descr="Achalasia_5"/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9144000" cy="6831012"/>
          </a:xfrm>
          <a:prstGeom prst="rect">
            <a:avLst/>
          </a:prstGeom>
          <a:noFill/>
          <a:ln w="76200" cap="flat" cmpd="sng">
            <a:solidFill>
              <a:srgbClr val="000000">
                <a:alpha val="100000"/>
              </a:srgbClr>
            </a:solidFill>
            <a:prstDash val="solid"/>
            <a:round/>
          </a:ln>
        </p:spPr>
      </p:pic>
      <p:sp>
        <p:nvSpPr>
          <p:cNvPr id="1049105" name="Rectangle 1049104"/>
          <p:cNvSpPr/>
          <p:nvPr/>
        </p:nvSpPr>
        <p:spPr>
          <a:xfrm>
            <a:off x="0" y="6324600"/>
            <a:ext cx="4495800" cy="533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vert="horz" wrap="none" lIns="91440" tIns="45720" rIns="91440" bIns="45720" anchor="ctr"/>
          <a:lstStyle>
            <a:lvl1pPr marL="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Arial" charset="0"/>
                <a:ea typeface="Arial" charset="0"/>
                <a:sym typeface="Arial" charset="0"/>
              </a:defRPr>
            </a:lvl1pPr>
            <a:lvl2pPr marL="4572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Arial" charset="0"/>
                <a:ea typeface="Arial" charset="0"/>
                <a:sym typeface="Arial" charset="0"/>
              </a:defRPr>
            </a:lvl2pPr>
            <a:lvl3pPr marL="9144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Arial" charset="0"/>
                <a:ea typeface="Arial" charset="0"/>
                <a:sym typeface="Arial" charset="0"/>
              </a:defRPr>
            </a:lvl3pPr>
            <a:lvl4pPr marL="13716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Arial" charset="0"/>
                <a:ea typeface="Arial" charset="0"/>
                <a:sym typeface="Arial" charset="0"/>
              </a:defRPr>
            </a:lvl4pPr>
            <a:lvl5pPr marL="18288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Arial" charset="0"/>
                <a:ea typeface="Arial" charset="0"/>
                <a:sym typeface="Arial" charset="0"/>
              </a:defRPr>
            </a:lvl5pPr>
          </a:lstStyle>
          <a:p>
            <a:pPr lvl="0" eaLnBrk="1" latin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80723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02" y="985496"/>
            <a:ext cx="7992590" cy="488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8197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20" name="Rectangle 1049119"/>
          <p:cNvSpPr/>
          <p:nvPr/>
        </p:nvSpPr>
        <p:spPr>
          <a:xfrm>
            <a:off x="0" y="6324600"/>
            <a:ext cx="4495800" cy="533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vert="horz" wrap="none" lIns="91440" tIns="45720" rIns="91440" bIns="45720" anchor="ctr"/>
          <a:lstStyle>
            <a:lvl1pPr marL="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Arial" charset="0"/>
                <a:ea typeface="Arial" charset="0"/>
                <a:sym typeface="Arial" charset="0"/>
              </a:defRPr>
            </a:lvl1pPr>
            <a:lvl2pPr marL="4572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Arial" charset="0"/>
                <a:ea typeface="Arial" charset="0"/>
                <a:sym typeface="Arial" charset="0"/>
              </a:defRPr>
            </a:lvl2pPr>
            <a:lvl3pPr marL="9144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Arial" charset="0"/>
                <a:ea typeface="Arial" charset="0"/>
                <a:sym typeface="Arial" charset="0"/>
              </a:defRPr>
            </a:lvl3pPr>
            <a:lvl4pPr marL="13716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Arial" charset="0"/>
                <a:ea typeface="Arial" charset="0"/>
                <a:sym typeface="Arial" charset="0"/>
              </a:defRPr>
            </a:lvl4pPr>
            <a:lvl5pPr marL="18288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Arial" charset="0"/>
                <a:ea typeface="Arial" charset="0"/>
                <a:sym typeface="Arial" charset="0"/>
              </a:defRPr>
            </a:lvl5pPr>
          </a:lstStyle>
          <a:p>
            <a:pPr lvl="0" eaLnBrk="1" latinLnBrk="1" hangingPunct="1"/>
            <a:endParaRPr lang="en-US" altLang="en-US"/>
          </a:p>
        </p:txBody>
      </p:sp>
      <p:pic>
        <p:nvPicPr>
          <p:cNvPr id="2097244" name="Title 2097243"/>
          <p:cNvPicPr>
            <a:picLocks noGrp="1"/>
          </p:cNvPicPr>
          <p:nvPr>
            <p:ph type="ctrTitle"/>
          </p:nvPr>
        </p:nvPicPr>
        <p:blipFill>
          <a:blip r:embed="rId3"/>
          <a:srcRect/>
          <a:stretch>
            <a:fillRect/>
          </a:stretch>
        </p:blipFill>
        <p:spPr>
          <a:xfrm>
            <a:off x="-6350" y="-42862"/>
            <a:ext cx="9156700" cy="976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7245" name="Content Placeholder 2097244" descr="Picture6"/>
          <p:cNvPicPr>
            <a:picLocks noGrp="1"/>
          </p:cNvPicPr>
          <p:nvPr>
            <p:ph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0" y="838200"/>
            <a:ext cx="9144000" cy="6019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54276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9" name="Content Placeholder 1048728"/>
          <p:cNvSpPr>
            <a:spLocks noGrp="1"/>
          </p:cNvSpPr>
          <p:nvPr>
            <p:ph type="subTitle" idx="1"/>
          </p:nvPr>
        </p:nvSpPr>
        <p:spPr>
          <a:xfrm>
            <a:off x="457200" y="1447800"/>
            <a:ext cx="8229600" cy="4678362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t"/>
          <a:lstStyle>
            <a:lvl1pPr marL="447675" indent="-382588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b="0" i="0" u="none" baseline="0">
                <a:solidFill>
                  <a:schemeClr val="dk1"/>
                </a:solidFill>
                <a:latin typeface="Century Gothic" pitchFamily="34" charset="0"/>
                <a:sym typeface="Arial" charset="0"/>
              </a:defRPr>
            </a:lvl1pPr>
            <a:lvl2pPr marL="822325" indent="-28575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Verdana" pitchFamily="34" charset="0"/>
              <a:buChar char="›"/>
              <a:defRPr sz="2600" b="0" i="0" u="none" baseline="0">
                <a:solidFill>
                  <a:schemeClr val="dk1"/>
                </a:solidFill>
                <a:latin typeface="Century Gothic" pitchFamily="34" charset="0"/>
                <a:sym typeface="Arial" charset="0"/>
              </a:defRPr>
            </a:lvl2pPr>
            <a:lvl3pPr marL="1104900" indent="-22860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Wingdings 2" pitchFamily="18" charset="2"/>
              <a:buChar char=""/>
              <a:defRPr sz="2400" b="0" i="0" u="none" baseline="0">
                <a:solidFill>
                  <a:schemeClr val="dk1"/>
                </a:solidFill>
                <a:latin typeface="Century Gothic" pitchFamily="34" charset="0"/>
                <a:sym typeface="Arial" charset="0"/>
              </a:defRPr>
            </a:lvl3pPr>
            <a:lvl4pPr marL="1371600" indent="-20955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Wingdings 2" pitchFamily="18" charset="2"/>
              <a:buChar char=""/>
              <a:defRPr sz="2000" b="0" i="0" u="none" baseline="0">
                <a:solidFill>
                  <a:schemeClr val="dk1"/>
                </a:solidFill>
                <a:latin typeface="Century Gothic" pitchFamily="34" charset="0"/>
                <a:sym typeface="Arial" charset="0"/>
              </a:defRPr>
            </a:lvl4pPr>
            <a:lvl5pPr marL="1600200" indent="-20955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6E6E6"/>
              </a:buClr>
              <a:buSzPct val="100000"/>
              <a:buFont typeface="Wingdings 2" pitchFamily="18" charset="2"/>
              <a:buChar char=""/>
              <a:defRPr sz="1900" b="0" i="0" u="none" baseline="0">
                <a:solidFill>
                  <a:schemeClr val="dk1"/>
                </a:solidFill>
                <a:latin typeface="Century Gothic" pitchFamily="34" charset="0"/>
                <a:sym typeface="Arial" charset="0"/>
              </a:defRPr>
            </a:lvl5pPr>
          </a:lstStyle>
          <a:p>
            <a:pPr lvl="0" eaLnBrk="1" latinLnBrk="1" hangingPunct="1"/>
            <a:r>
              <a:rPr lang="en-US" altLang="en-US" sz="2400" b="1" i="1" u="sng" dirty="0">
                <a:solidFill>
                  <a:srgbClr val="FF0000"/>
                </a:solidFill>
              </a:rPr>
              <a:t>6</a:t>
            </a:r>
            <a:r>
              <a:rPr lang="en-US" altLang="en-US" sz="2400" b="1" i="1" u="sng" baseline="30000" dirty="0">
                <a:solidFill>
                  <a:srgbClr val="FF0000"/>
                </a:solidFill>
              </a:rPr>
              <a:t>th</a:t>
            </a:r>
            <a:r>
              <a:rPr lang="en-US" altLang="en-US" sz="2400" b="1" i="1" u="sng" dirty="0">
                <a:solidFill>
                  <a:srgbClr val="FF0000"/>
                </a:solidFill>
              </a:rPr>
              <a:t> most common </a:t>
            </a:r>
            <a:r>
              <a:rPr lang="en-US" altLang="en-US" sz="2400" b="1" dirty="0">
                <a:solidFill>
                  <a:schemeClr val="tx1"/>
                </a:solidFill>
              </a:rPr>
              <a:t>cancer worldwide</a:t>
            </a:r>
          </a:p>
          <a:p>
            <a:pPr marL="65087" lvl="0" indent="0" eaLnBrk="1" latinLnBrk="1" hangingPunct="1">
              <a:buNone/>
            </a:pPr>
            <a:r>
              <a:rPr lang="en-US" altLang="en-US" sz="2400" b="1" dirty="0">
                <a:solidFill>
                  <a:schemeClr val="tx1"/>
                </a:solidFill>
              </a:rPr>
              <a:t> </a:t>
            </a:r>
          </a:p>
          <a:p>
            <a:pPr lvl="0" eaLnBrk="1" latinLnBrk="1" hangingPunct="1"/>
            <a:r>
              <a:rPr lang="en-US" altLang="en-US" sz="2400" b="1" dirty="0">
                <a:solidFill>
                  <a:schemeClr val="tx1"/>
                </a:solidFill>
              </a:rPr>
              <a:t>Peak incidence: 50 to 70 years</a:t>
            </a:r>
          </a:p>
          <a:p>
            <a:pPr lvl="0" eaLnBrk="1" latinLnBrk="1" hangingPunct="1"/>
            <a:r>
              <a:rPr lang="en-US" altLang="en-US" sz="2400" b="1" dirty="0">
                <a:solidFill>
                  <a:schemeClr val="tx1"/>
                </a:solidFill>
              </a:rPr>
              <a:t>Male: female = 5:1</a:t>
            </a:r>
          </a:p>
          <a:p>
            <a:pPr lvl="0" eaLnBrk="1" latinLnBrk="1" hangingPunct="1"/>
            <a:endParaRPr lang="en-US" altLang="en-US" sz="2400" b="1" dirty="0">
              <a:solidFill>
                <a:srgbClr val="FF0000"/>
              </a:solidFill>
            </a:endParaRPr>
          </a:p>
          <a:p>
            <a:pPr lvl="0" eaLnBrk="1" latinLnBrk="1" hangingPunct="1"/>
            <a:r>
              <a:rPr lang="en-US" altLang="en-US" sz="2400" b="1" dirty="0">
                <a:solidFill>
                  <a:srgbClr val="FF0000"/>
                </a:solidFill>
              </a:rPr>
              <a:t>Two common histologic types:</a:t>
            </a:r>
          </a:p>
          <a:p>
            <a:pPr lvl="0" eaLnBrk="1" latinLnBrk="1" hangingPunct="1"/>
            <a:endParaRPr lang="en-US" altLang="en-US" sz="2400" b="1" dirty="0">
              <a:solidFill>
                <a:srgbClr val="FF0000"/>
              </a:solidFill>
            </a:endParaRPr>
          </a:p>
          <a:p>
            <a:pPr lvl="2" eaLnBrk="1" latinLnBrk="1" hangingPunct="1"/>
            <a:r>
              <a:rPr lang="en-US" altLang="en-US" b="1" dirty="0">
                <a:solidFill>
                  <a:schemeClr val="tx1"/>
                </a:solidFill>
              </a:rPr>
              <a:t>Squamous cell carcinoma (upper 2/3</a:t>
            </a:r>
            <a:r>
              <a:rPr lang="en-US" altLang="en-US" b="1" baseline="30000" dirty="0">
                <a:solidFill>
                  <a:schemeClr val="tx1"/>
                </a:solidFill>
              </a:rPr>
              <a:t>rd</a:t>
            </a:r>
            <a:r>
              <a:rPr lang="en-US" altLang="en-US" b="1" dirty="0">
                <a:solidFill>
                  <a:schemeClr val="tx1"/>
                </a:solidFill>
              </a:rPr>
              <a:t>)</a:t>
            </a:r>
          </a:p>
          <a:p>
            <a:pPr lvl="2" eaLnBrk="1" latinLnBrk="1" hangingPunct="1"/>
            <a:r>
              <a:rPr lang="en-US" altLang="en-US" b="1" dirty="0">
                <a:solidFill>
                  <a:schemeClr val="tx1"/>
                </a:solidFill>
              </a:rPr>
              <a:t>Adenocarcinoma (lower 1/3</a:t>
            </a:r>
            <a:r>
              <a:rPr lang="en-US" altLang="en-US" b="1" baseline="30000" dirty="0">
                <a:solidFill>
                  <a:schemeClr val="tx1"/>
                </a:solidFill>
              </a:rPr>
              <a:t>rd</a:t>
            </a:r>
            <a:r>
              <a:rPr lang="en-US" altLang="en-US" b="1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1048728" name="Title 1048727"/>
          <p:cNvSpPr>
            <a:spLocks noGrp="1"/>
          </p:cNvSpPr>
          <p:nvPr>
            <p:ph type="ctrTitle"/>
          </p:nvPr>
        </p:nvSpPr>
        <p:spPr>
          <a:xfrm>
            <a:off x="457200" y="274637"/>
            <a:ext cx="8229600" cy="868362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ctr"/>
          <a:lstStyle>
            <a:lvl1pPr marL="484187" indent="-484187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4200" b="0" i="0" u="none" baseline="0">
                <a:solidFill>
                  <a:srgbClr val="E3E3E3"/>
                </a:solidFill>
                <a:latin typeface="Century Gothic" pitchFamily="34" charset="0"/>
                <a:sym typeface="Arial" charset="0"/>
              </a:defRPr>
            </a:lvl1pPr>
          </a:lstStyle>
          <a:p>
            <a:pPr lvl="0" indent="141287" eaLnBrk="1" latinLnBrk="1" hangingPunct="1"/>
            <a:r>
              <a:rPr lang="en-GB" alt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Esophageal</a:t>
            </a:r>
            <a:r>
              <a:rPr lang="en-GB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cancer:</a:t>
            </a:r>
            <a:endParaRPr lang="en-US" altLang="en-US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94305" name="Table 419430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45813559"/>
              </p:ext>
            </p:extLst>
          </p:nvPr>
        </p:nvGraphicFramePr>
        <p:xfrm>
          <a:off x="152400" y="-2"/>
          <a:ext cx="8915400" cy="6307132"/>
        </p:xfrm>
        <a:graphic>
          <a:graphicData uri="http://schemas.openxmlformats.org/drawingml/2006/table">
            <a:tbl>
              <a:tblPr/>
              <a:tblGrid>
                <a:gridCol w="8915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31824">
                <a:tc>
                  <a:txBody>
                    <a:bodyPr/>
                    <a:lstStyle/>
                    <a:p>
                      <a:pPr lvl="0" algn="ctr" eaLnBrk="1" latinLnBrk="1" hangingPunct="1"/>
                      <a:r>
                        <a:rPr lang="en-US" altLang="en-US" sz="2800" b="0" i="1" dirty="0">
                          <a:solidFill>
                            <a:schemeClr val="lt1"/>
                          </a:solidFill>
                          <a:latin typeface="Century Gothic" pitchFamily="34" charset="0"/>
                        </a:rPr>
                        <a:t>Symptoms Caused by Local        Tumor Effects</a:t>
                      </a:r>
                    </a:p>
                  </a:txBody>
                  <a:tcPr anchor="ctr">
                    <a:lnL w="12700" cap="flat" cmpd="sng">
                      <a:solidFill>
                        <a:schemeClr val="dk1">
                          <a:alpha val="100000"/>
                        </a:schemeClr>
                      </a:solidFill>
                      <a:prstDash val="solid"/>
                      <a:round/>
                    </a:lnL>
                    <a:lnR w="12700" cap="flat" cmpd="sng">
                      <a:solidFill>
                        <a:schemeClr val="dk1">
                          <a:alpha val="100000"/>
                        </a:schemeClr>
                      </a:solidFill>
                      <a:prstDash val="solid"/>
                      <a:round/>
                    </a:lnR>
                    <a:lnT w="12700" cap="flat" cmpd="sng">
                      <a:solidFill>
                        <a:schemeClr val="dk1">
                          <a:alpha val="100000"/>
                        </a:schemeClr>
                      </a:solidFill>
                      <a:prstDash val="solid"/>
                      <a:round/>
                    </a:lnT>
                    <a:lnB w="38100" cap="flat" cmpd="sng">
                      <a:solidFill>
                        <a:schemeClr val="dk1">
                          <a:alpha val="100000"/>
                        </a:schemeClr>
                      </a:solidFill>
                      <a:prstDash val="solid"/>
                      <a:round/>
                    </a:lnB>
                    <a:solidFill>
                      <a:srgbClr val="9696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8980">
                <a:tc>
                  <a:txBody>
                    <a:bodyPr/>
                    <a:lstStyle/>
                    <a:p>
                      <a:pPr lvl="0" algn="ctr" eaLnBrk="1" latinLnBrk="1" hangingPunct="1"/>
                      <a:r>
                        <a:rPr lang="en-US" altLang="en-US" sz="2400" b="0">
                          <a:solidFill>
                            <a:srgbClr val="000000"/>
                          </a:solidFill>
                          <a:latin typeface="Century Gothic" pitchFamily="34" charset="0"/>
                        </a:rPr>
                        <a:t>Dysphagia</a:t>
                      </a:r>
                    </a:p>
                  </a:txBody>
                  <a:tcPr anchor="ctr">
                    <a:lnL w="12700" cap="flat" cmpd="sng">
                      <a:solidFill>
                        <a:schemeClr val="dk1">
                          <a:alpha val="100000"/>
                        </a:schemeClr>
                      </a:solidFill>
                      <a:prstDash val="solid"/>
                      <a:round/>
                    </a:lnL>
                    <a:lnR w="12700" cap="flat" cmpd="sng">
                      <a:solidFill>
                        <a:schemeClr val="dk1">
                          <a:alpha val="100000"/>
                        </a:schemeClr>
                      </a:solidFill>
                      <a:prstDash val="solid"/>
                      <a:round/>
                    </a:lnR>
                    <a:lnT w="38100" cap="flat" cmpd="sng">
                      <a:solidFill>
                        <a:schemeClr val="dk1">
                          <a:alpha val="100000"/>
                        </a:schemeClr>
                      </a:solidFill>
                      <a:prstDash val="solid"/>
                      <a:round/>
                    </a:lnT>
                    <a:lnB w="12700" cap="flat" cmpd="sng">
                      <a:solidFill>
                        <a:schemeClr val="dk1">
                          <a:alpha val="100000"/>
                        </a:schemeClr>
                      </a:solidFill>
                      <a:prstDash val="solid"/>
                      <a:round/>
                    </a:lnB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0714">
                <a:tc>
                  <a:txBody>
                    <a:bodyPr/>
                    <a:lstStyle/>
                    <a:p>
                      <a:pPr lvl="0" algn="ctr" eaLnBrk="1" latinLnBrk="1" hangingPunct="1"/>
                      <a:r>
                        <a:rPr lang="en-US" altLang="en-US" sz="2400" b="0">
                          <a:solidFill>
                            <a:srgbClr val="000000"/>
                          </a:solidFill>
                          <a:latin typeface="Century Gothic" pitchFamily="34" charset="0"/>
                        </a:rPr>
                        <a:t>Regurgitation</a:t>
                      </a:r>
                    </a:p>
                  </a:txBody>
                  <a:tcPr anchor="ctr">
                    <a:lnL w="12700" cap="flat" cmpd="sng">
                      <a:solidFill>
                        <a:schemeClr val="dk1">
                          <a:alpha val="100000"/>
                        </a:schemeClr>
                      </a:solidFill>
                      <a:prstDash val="solid"/>
                      <a:round/>
                    </a:lnL>
                    <a:lnR w="12700" cap="flat" cmpd="sng">
                      <a:solidFill>
                        <a:schemeClr val="dk1">
                          <a:alpha val="100000"/>
                        </a:schemeClr>
                      </a:solidFill>
                      <a:prstDash val="solid"/>
                      <a:round/>
                    </a:lnR>
                    <a:lnT w="12700" cap="flat" cmpd="sng">
                      <a:solidFill>
                        <a:schemeClr val="dk1">
                          <a:alpha val="100000"/>
                        </a:schemeClr>
                      </a:solidFill>
                      <a:prstDash val="solid"/>
                      <a:round/>
                    </a:lnT>
                    <a:lnB w="12700" cap="flat" cmpd="sng">
                      <a:solidFill>
                        <a:schemeClr val="dk1">
                          <a:alpha val="100000"/>
                        </a:schemeClr>
                      </a:solidFill>
                      <a:prstDash val="solid"/>
                      <a:round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8980">
                <a:tc>
                  <a:txBody>
                    <a:bodyPr/>
                    <a:lstStyle/>
                    <a:p>
                      <a:pPr lvl="0" algn="ctr" eaLnBrk="1" latinLnBrk="1" hangingPunct="1"/>
                      <a:r>
                        <a:rPr lang="en-US" altLang="en-US" sz="2400" b="0">
                          <a:solidFill>
                            <a:srgbClr val="000000"/>
                          </a:solidFill>
                          <a:latin typeface="Century Gothic" pitchFamily="34" charset="0"/>
                        </a:rPr>
                        <a:t>Vomiting</a:t>
                      </a:r>
                    </a:p>
                  </a:txBody>
                  <a:tcPr anchor="ctr">
                    <a:lnL w="12700" cap="flat" cmpd="sng">
                      <a:solidFill>
                        <a:schemeClr val="dk1">
                          <a:alpha val="100000"/>
                        </a:schemeClr>
                      </a:solidFill>
                      <a:prstDash val="solid"/>
                      <a:round/>
                    </a:lnL>
                    <a:lnR w="12700" cap="flat" cmpd="sng">
                      <a:solidFill>
                        <a:schemeClr val="dk1">
                          <a:alpha val="100000"/>
                        </a:schemeClr>
                      </a:solidFill>
                      <a:prstDash val="solid"/>
                      <a:round/>
                    </a:lnR>
                    <a:lnT w="12700" cap="flat" cmpd="sng">
                      <a:solidFill>
                        <a:schemeClr val="dk1">
                          <a:alpha val="100000"/>
                        </a:schemeClr>
                      </a:solidFill>
                      <a:prstDash val="solid"/>
                      <a:round/>
                    </a:lnT>
                    <a:lnB w="12700" cap="flat" cmpd="sng">
                      <a:solidFill>
                        <a:schemeClr val="dk1">
                          <a:alpha val="100000"/>
                        </a:schemeClr>
                      </a:solidFill>
                      <a:prstDash val="solid"/>
                      <a:round/>
                    </a:lnB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8980">
                <a:tc>
                  <a:txBody>
                    <a:bodyPr/>
                    <a:lstStyle/>
                    <a:p>
                      <a:pPr lvl="0" algn="ctr" eaLnBrk="1" latinLnBrk="1" hangingPunct="1"/>
                      <a:r>
                        <a:rPr lang="en-US" altLang="en-US" sz="2400" b="0">
                          <a:solidFill>
                            <a:srgbClr val="000000"/>
                          </a:solidFill>
                          <a:latin typeface="Century Gothic" pitchFamily="34" charset="0"/>
                        </a:rPr>
                        <a:t>Odynophagia</a:t>
                      </a:r>
                    </a:p>
                  </a:txBody>
                  <a:tcPr anchor="ctr">
                    <a:lnL w="12700" cap="flat" cmpd="sng">
                      <a:solidFill>
                        <a:schemeClr val="dk1">
                          <a:alpha val="100000"/>
                        </a:schemeClr>
                      </a:solidFill>
                      <a:prstDash val="solid"/>
                      <a:round/>
                    </a:lnL>
                    <a:lnR w="12700" cap="flat" cmpd="sng">
                      <a:solidFill>
                        <a:schemeClr val="dk1">
                          <a:alpha val="100000"/>
                        </a:schemeClr>
                      </a:solidFill>
                      <a:prstDash val="solid"/>
                      <a:round/>
                    </a:lnR>
                    <a:lnT w="12700" cap="flat" cmpd="sng">
                      <a:solidFill>
                        <a:schemeClr val="dk1">
                          <a:alpha val="100000"/>
                        </a:schemeClr>
                      </a:solidFill>
                      <a:prstDash val="solid"/>
                      <a:round/>
                    </a:lnT>
                    <a:lnB w="12700" cap="flat" cmpd="sng">
                      <a:solidFill>
                        <a:schemeClr val="dk1">
                          <a:alpha val="100000"/>
                        </a:schemeClr>
                      </a:solidFill>
                      <a:prstDash val="solid"/>
                      <a:round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8980">
                <a:tc>
                  <a:txBody>
                    <a:bodyPr/>
                    <a:lstStyle/>
                    <a:p>
                      <a:pPr lvl="0" algn="ctr" eaLnBrk="1" latinLnBrk="1" hangingPunct="1"/>
                      <a:r>
                        <a:rPr lang="en-US" altLang="en-US" sz="2400" b="0">
                          <a:solidFill>
                            <a:srgbClr val="000000"/>
                          </a:solidFill>
                          <a:latin typeface="Century Gothic" pitchFamily="34" charset="0"/>
                        </a:rPr>
                        <a:t>Chest pain unrelated to eating</a:t>
                      </a:r>
                    </a:p>
                  </a:txBody>
                  <a:tcPr anchor="ctr">
                    <a:lnL w="12700" cap="flat" cmpd="sng">
                      <a:solidFill>
                        <a:schemeClr val="dk1">
                          <a:alpha val="100000"/>
                        </a:schemeClr>
                      </a:solidFill>
                      <a:prstDash val="solid"/>
                      <a:round/>
                    </a:lnL>
                    <a:lnR w="12700" cap="flat" cmpd="sng">
                      <a:solidFill>
                        <a:schemeClr val="dk1">
                          <a:alpha val="100000"/>
                        </a:schemeClr>
                      </a:solidFill>
                      <a:prstDash val="solid"/>
                      <a:round/>
                    </a:lnR>
                    <a:lnT w="12700" cap="flat" cmpd="sng">
                      <a:solidFill>
                        <a:schemeClr val="dk1">
                          <a:alpha val="100000"/>
                        </a:schemeClr>
                      </a:solidFill>
                      <a:prstDash val="solid"/>
                      <a:round/>
                    </a:lnT>
                    <a:lnB w="12700" cap="flat" cmpd="sng">
                      <a:solidFill>
                        <a:schemeClr val="dk1">
                          <a:alpha val="100000"/>
                        </a:schemeClr>
                      </a:solidFill>
                      <a:prstDash val="solid"/>
                      <a:round/>
                    </a:lnB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60714">
                <a:tc>
                  <a:txBody>
                    <a:bodyPr/>
                    <a:lstStyle/>
                    <a:p>
                      <a:pPr lvl="0" algn="ctr" eaLnBrk="1" latinLnBrk="1" hangingPunct="1"/>
                      <a:r>
                        <a:rPr lang="en-US" altLang="en-US" sz="2400" b="0">
                          <a:solidFill>
                            <a:srgbClr val="000000"/>
                          </a:solidFill>
                          <a:latin typeface="Century Gothic" pitchFamily="34" charset="0"/>
                        </a:rPr>
                        <a:t>heartburn</a:t>
                      </a:r>
                    </a:p>
                  </a:txBody>
                  <a:tcPr anchor="ctr">
                    <a:lnL w="12700" cap="flat" cmpd="sng">
                      <a:solidFill>
                        <a:schemeClr val="dk1">
                          <a:alpha val="100000"/>
                        </a:schemeClr>
                      </a:solidFill>
                      <a:prstDash val="solid"/>
                      <a:round/>
                    </a:lnL>
                    <a:lnR w="12700" cap="flat" cmpd="sng">
                      <a:solidFill>
                        <a:schemeClr val="dk1">
                          <a:alpha val="100000"/>
                        </a:schemeClr>
                      </a:solidFill>
                      <a:prstDash val="solid"/>
                      <a:round/>
                    </a:lnR>
                    <a:lnT w="12700" cap="flat" cmpd="sng">
                      <a:solidFill>
                        <a:schemeClr val="dk1">
                          <a:alpha val="100000"/>
                        </a:schemeClr>
                      </a:solidFill>
                      <a:prstDash val="solid"/>
                      <a:round/>
                    </a:lnT>
                    <a:lnB w="12700" cap="flat" cmpd="sng">
                      <a:solidFill>
                        <a:schemeClr val="dk1">
                          <a:alpha val="100000"/>
                        </a:schemeClr>
                      </a:solidFill>
                      <a:prstDash val="solid"/>
                      <a:round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58980">
                <a:tc>
                  <a:txBody>
                    <a:bodyPr/>
                    <a:lstStyle/>
                    <a:p>
                      <a:pPr lvl="0" algn="ctr" eaLnBrk="1" latinLnBrk="1" hangingPunct="1"/>
                      <a:r>
                        <a:rPr lang="en-US" altLang="en-US" sz="2400" b="0" dirty="0">
                          <a:solidFill>
                            <a:srgbClr val="000000"/>
                          </a:solidFill>
                          <a:latin typeface="Century Gothic" pitchFamily="34" charset="0"/>
                        </a:rPr>
                        <a:t>Weight loss (&gt;20%)</a:t>
                      </a:r>
                    </a:p>
                  </a:txBody>
                  <a:tcPr anchor="ctr">
                    <a:lnL w="12700" cap="flat" cmpd="sng">
                      <a:solidFill>
                        <a:schemeClr val="dk1">
                          <a:alpha val="100000"/>
                        </a:schemeClr>
                      </a:solidFill>
                      <a:prstDash val="solid"/>
                      <a:round/>
                    </a:lnL>
                    <a:lnR w="12700" cap="flat" cmpd="sng">
                      <a:solidFill>
                        <a:schemeClr val="dk1">
                          <a:alpha val="100000"/>
                        </a:schemeClr>
                      </a:solidFill>
                      <a:prstDash val="solid"/>
                      <a:round/>
                    </a:lnR>
                    <a:lnT w="12700" cap="flat" cmpd="sng">
                      <a:solidFill>
                        <a:schemeClr val="dk1">
                          <a:alpha val="100000"/>
                        </a:schemeClr>
                      </a:solidFill>
                      <a:prstDash val="solid"/>
                      <a:round/>
                    </a:lnT>
                    <a:lnB w="12700" cap="flat" cmpd="sng">
                      <a:solidFill>
                        <a:schemeClr val="dk1">
                          <a:alpha val="100000"/>
                        </a:schemeClr>
                      </a:solidFill>
                      <a:prstDash val="solid"/>
                      <a:round/>
                    </a:lnB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58980">
                <a:tc>
                  <a:txBody>
                    <a:bodyPr/>
                    <a:lstStyle/>
                    <a:p>
                      <a:pPr lvl="0" algn="ctr" eaLnBrk="1" latinLnBrk="1" hangingPunct="1"/>
                      <a:r>
                        <a:rPr lang="en-US" altLang="en-US" sz="2400" b="0" dirty="0">
                          <a:solidFill>
                            <a:srgbClr val="000000"/>
                          </a:solidFill>
                          <a:latin typeface="Century Gothic" pitchFamily="34" charset="0"/>
                        </a:rPr>
                        <a:t>Upper gastrointestinal bleeding</a:t>
                      </a:r>
                    </a:p>
                  </a:txBody>
                  <a:tcPr anchor="ctr">
                    <a:lnL w="12700" cap="flat" cmpd="sng">
                      <a:solidFill>
                        <a:schemeClr val="dk1">
                          <a:alpha val="100000"/>
                        </a:schemeClr>
                      </a:solidFill>
                      <a:prstDash val="solid"/>
                      <a:round/>
                    </a:lnL>
                    <a:lnR w="12700" cap="flat" cmpd="sng">
                      <a:solidFill>
                        <a:schemeClr val="dk1">
                          <a:alpha val="100000"/>
                        </a:schemeClr>
                      </a:solidFill>
                      <a:prstDash val="solid"/>
                      <a:round/>
                    </a:lnR>
                    <a:lnT w="12700" cap="flat" cmpd="sng">
                      <a:solidFill>
                        <a:schemeClr val="dk1">
                          <a:alpha val="100000"/>
                        </a:schemeClr>
                      </a:solidFill>
                      <a:prstDash val="solid"/>
                      <a:round/>
                    </a:lnT>
                    <a:lnB w="12700" cap="flat" cmpd="sng">
                      <a:solidFill>
                        <a:schemeClr val="dk1">
                          <a:alpha val="100000"/>
                        </a:schemeClr>
                      </a:solidFill>
                      <a:prstDash val="solid"/>
                      <a:round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30" name="Content Placeholder 1048729"/>
          <p:cNvSpPr>
            <a:spLocks noGrp="1"/>
          </p:cNvSpPr>
          <p:nvPr>
            <p:ph type="subTitle" idx="1"/>
          </p:nvPr>
        </p:nvSpPr>
        <p:spPr>
          <a:xfrm>
            <a:off x="533400" y="0"/>
            <a:ext cx="4876800" cy="20574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t">
            <a:normAutofit fontScale="92500" lnSpcReduction="10000"/>
          </a:bodyPr>
          <a:lstStyle>
            <a:lvl1pPr marL="447675" indent="-382588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b="0" i="0" u="none" baseline="0">
                <a:solidFill>
                  <a:schemeClr val="dk1"/>
                </a:solidFill>
                <a:latin typeface="Century Gothic" pitchFamily="34" charset="0"/>
                <a:sym typeface="Arial" charset="0"/>
              </a:defRPr>
            </a:lvl1pPr>
            <a:lvl2pPr marL="822325" indent="-28575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Verdana" pitchFamily="34" charset="0"/>
              <a:buChar char="›"/>
              <a:defRPr sz="2600" b="0" i="0" u="none" baseline="0">
                <a:solidFill>
                  <a:schemeClr val="dk1"/>
                </a:solidFill>
                <a:latin typeface="Century Gothic" pitchFamily="34" charset="0"/>
                <a:sym typeface="Arial" charset="0"/>
              </a:defRPr>
            </a:lvl2pPr>
            <a:lvl3pPr marL="1104900" indent="-22860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Wingdings 2" pitchFamily="18" charset="2"/>
              <a:buChar char=""/>
              <a:defRPr sz="2400" b="0" i="0" u="none" baseline="0">
                <a:solidFill>
                  <a:schemeClr val="dk1"/>
                </a:solidFill>
                <a:latin typeface="Century Gothic" pitchFamily="34" charset="0"/>
                <a:sym typeface="Arial" charset="0"/>
              </a:defRPr>
            </a:lvl3pPr>
            <a:lvl4pPr marL="1371600" indent="-20955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Wingdings 2" pitchFamily="18" charset="2"/>
              <a:buChar char=""/>
              <a:defRPr sz="2000" b="0" i="0" u="none" baseline="0">
                <a:solidFill>
                  <a:schemeClr val="dk1"/>
                </a:solidFill>
                <a:latin typeface="Century Gothic" pitchFamily="34" charset="0"/>
                <a:sym typeface="Arial" charset="0"/>
              </a:defRPr>
            </a:lvl4pPr>
            <a:lvl5pPr marL="1600200" indent="-20955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6E6E6"/>
              </a:buClr>
              <a:buSzPct val="100000"/>
              <a:buFont typeface="Wingdings 2" pitchFamily="18" charset="2"/>
              <a:buChar char=""/>
              <a:defRPr sz="1900" b="0" i="0" u="none" baseline="0">
                <a:solidFill>
                  <a:schemeClr val="dk1"/>
                </a:solidFill>
                <a:latin typeface="Century Gothic" pitchFamily="34" charset="0"/>
                <a:sym typeface="Arial" charset="0"/>
              </a:defRPr>
            </a:lvl5pPr>
          </a:lstStyle>
          <a:p>
            <a:pPr lvl="0" eaLnBrk="1" latinLnBrk="1" hangingPunct="1">
              <a:buNone/>
            </a:pPr>
            <a:r>
              <a:rPr lang="en-US" altLang="en-US" b="1" u="sng" dirty="0">
                <a:solidFill>
                  <a:srgbClr val="FF0000"/>
                </a:solidFill>
              </a:rPr>
              <a:t> Patterns </a:t>
            </a:r>
            <a:r>
              <a:rPr lang="en-US" altLang="en-US" b="1" dirty="0"/>
              <a:t>of Growth:</a:t>
            </a:r>
          </a:p>
          <a:p>
            <a:pPr lvl="0" eaLnBrk="1" latinLnBrk="1" hangingPunct="1">
              <a:buNone/>
            </a:pPr>
            <a:endParaRPr lang="en-US" altLang="en-US" b="1" dirty="0"/>
          </a:p>
          <a:p>
            <a:pPr lvl="0" eaLnBrk="1" latinLnBrk="1" hangingPunct="1"/>
            <a:r>
              <a:rPr lang="en-US" altLang="en-US" sz="2400" b="1" dirty="0"/>
              <a:t>Fungating</a:t>
            </a:r>
          </a:p>
          <a:p>
            <a:pPr lvl="0" eaLnBrk="1" latinLnBrk="1" hangingPunct="1"/>
            <a:r>
              <a:rPr lang="en-US" altLang="en-US" sz="2400" b="1" dirty="0"/>
              <a:t>Ulcerating</a:t>
            </a:r>
          </a:p>
          <a:p>
            <a:pPr lvl="0" eaLnBrk="1" latinLnBrk="1" hangingPunct="1"/>
            <a:r>
              <a:rPr lang="en-US" altLang="en-US" sz="2400" b="1" dirty="0"/>
              <a:t>Infiltrating </a:t>
            </a:r>
          </a:p>
          <a:p>
            <a:pPr lvl="0" eaLnBrk="1" latinLnBrk="1" hangingPunct="1">
              <a:buNone/>
            </a:pPr>
            <a:endParaRPr lang="en-US" altLang="en-US" sz="2400" b="1" dirty="0"/>
          </a:p>
        </p:txBody>
      </p:sp>
      <p:pic>
        <p:nvPicPr>
          <p:cNvPr id="2097165" name="Picture 2097164" descr="C:\Users\usman.shafique-pl\Pictures\New folder (2)\712478-fig1.jpg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124200" y="381000"/>
            <a:ext cx="5486400" cy="251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7166" name="Picture 2097165" descr="C:\Users\usman.shafique-pl\Pictures\New folder (2)\CaEscamous1.jpg"/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572396" y="2971799"/>
            <a:ext cx="3885804" cy="304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971799"/>
            <a:ext cx="4572396" cy="3048001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228601"/>
            <a:ext cx="6571343" cy="914400"/>
          </a:xfrm>
        </p:spPr>
        <p:txBody>
          <a:bodyPr/>
          <a:lstStyle/>
          <a:p>
            <a:pPr algn="ctr"/>
            <a:r>
              <a:rPr lang="en-GB" sz="6000" dirty="0"/>
              <a:t>Endoscopy </a:t>
            </a:r>
            <a:r>
              <a:rPr lang="en-GB" dirty="0"/>
              <a:t>  </a:t>
            </a:r>
            <a:endParaRPr lang="en-US" dirty="0"/>
          </a:p>
        </p:txBody>
      </p:sp>
      <p:pic>
        <p:nvPicPr>
          <p:cNvPr id="4" name="Gastroscopy_ What is a gastroscopy procedur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" y="1447800"/>
            <a:ext cx="9067800" cy="5105400"/>
          </a:xfrm>
        </p:spPr>
      </p:pic>
    </p:spTree>
    <p:extLst>
      <p:ext uri="{BB962C8B-B14F-4D97-AF65-F5344CB8AC3E}">
        <p14:creationId xmlns:p14="http://schemas.microsoft.com/office/powerpoint/2010/main" val="140003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6" name="Title 2097175"/>
          <p:cNvPicPr>
            <a:picLocks noGrp="1"/>
          </p:cNvPicPr>
          <p:nvPr>
            <p:ph type="ctrTitle"/>
          </p:nvPr>
        </p:nvPicPr>
        <p:blipFill>
          <a:blip r:embed="rId2"/>
          <a:srcRect/>
          <a:stretch>
            <a:fillRect/>
          </a:stretch>
        </p:blipFill>
        <p:spPr>
          <a:xfrm>
            <a:off x="609600" y="192088"/>
            <a:ext cx="8534400" cy="1027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7177" name="Content Placeholder 2097176" descr="C:\Users\usman.shafique-pl\Documents\New folder (2)\New folder\09012012091.jpg"/>
          <p:cNvPicPr>
            <a:picLocks noGrp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1600200"/>
            <a:ext cx="4191000" cy="4678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7178" name="Picture 2097177" descr="C:\Users\usman.shafique-pl\Documents\New folder (2)\New folder\09012012089.jpg"/>
          <p:cNvPicPr>
            <a:picLocks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876800" y="1600200"/>
            <a:ext cx="3886200" cy="464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1" name="Content Placeholder 2097180" descr="326735FIGURE3L">
            <a:hlinkClick r:id="rId3"/>
          </p:cNvPr>
          <p:cNvPicPr>
            <a:picLocks noGrp="1"/>
          </p:cNvPicPr>
          <p:nvPr>
            <p:ph/>
          </p:nvPr>
        </p:nvPicPr>
        <p:blipFill>
          <a:blip r:embed="rId4"/>
          <a:srcRect/>
          <a:stretch>
            <a:fillRect/>
          </a:stretch>
        </p:blipFill>
        <p:spPr>
          <a:xfrm>
            <a:off x="4038600" y="0"/>
            <a:ext cx="5029200" cy="6675437"/>
          </a:xfrm>
          <a:prstGeom prst="rect">
            <a:avLst/>
          </a:prstGeom>
          <a:noFill/>
          <a:ln>
            <a:noFill/>
          </a:ln>
        </p:spPr>
      </p:pic>
      <p:sp>
        <p:nvSpPr>
          <p:cNvPr id="1048817" name="TextBox 1048816"/>
          <p:cNvSpPr txBox="1"/>
          <p:nvPr/>
        </p:nvSpPr>
        <p:spPr>
          <a:xfrm>
            <a:off x="2667000" y="6400800"/>
            <a:ext cx="1447800" cy="274637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t">
            <a:spAutoFit/>
          </a:bodyPr>
          <a:lstStyle>
            <a:lvl1pPr marL="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Arial" charset="0"/>
                <a:ea typeface="Arial" charset="0"/>
                <a:sym typeface="Arial" charset="0"/>
              </a:defRPr>
            </a:lvl1pPr>
            <a:lvl2pPr marL="4572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Arial" charset="0"/>
                <a:ea typeface="Arial" charset="0"/>
                <a:sym typeface="Arial" charset="0"/>
              </a:defRPr>
            </a:lvl2pPr>
            <a:lvl3pPr marL="9144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Arial" charset="0"/>
                <a:ea typeface="Arial" charset="0"/>
                <a:sym typeface="Arial" charset="0"/>
              </a:defRPr>
            </a:lvl3pPr>
            <a:lvl4pPr marL="13716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Arial" charset="0"/>
                <a:ea typeface="Arial" charset="0"/>
                <a:sym typeface="Arial" charset="0"/>
              </a:defRPr>
            </a:lvl4pPr>
            <a:lvl5pPr marL="18288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Arial" charset="0"/>
                <a:ea typeface="Arial" charset="0"/>
                <a:sym typeface="Arial" charset="0"/>
              </a:defRPr>
            </a:lvl5pPr>
          </a:lstStyle>
          <a:p>
            <a:pPr lvl="0" eaLnBrk="1" latinLnBrk="1" hangingPunct="1">
              <a:spcBef>
                <a:spcPct val="50000"/>
              </a:spcBef>
            </a:pPr>
            <a:r>
              <a:rPr lang="en-US" altLang="en-US" sz="1200"/>
              <a:t>WWW.MD4A.NET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04800" y="1219200"/>
            <a:ext cx="3429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/>
              <a:t>Apple core </a:t>
            </a:r>
            <a:endParaRPr lang="en-US" sz="4800" b="1" dirty="0"/>
          </a:p>
        </p:txBody>
      </p:sp>
      <p:sp>
        <p:nvSpPr>
          <p:cNvPr id="3" name="Right Arrow 2"/>
          <p:cNvSpPr/>
          <p:nvPr/>
        </p:nvSpPr>
        <p:spPr>
          <a:xfrm>
            <a:off x="1524000" y="2569766"/>
            <a:ext cx="2590800" cy="4992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2" name="Title 2097181"/>
          <p:cNvPicPr>
            <a:picLocks noGrp="1"/>
          </p:cNvPicPr>
          <p:nvPr>
            <p:ph type="ctrTitle"/>
          </p:nvPr>
        </p:nvPicPr>
        <p:blipFill>
          <a:blip r:embed="rId2"/>
          <a:stretch>
            <a:fillRect/>
          </a:stretch>
        </p:blipFill>
        <p:spPr>
          <a:xfrm>
            <a:off x="152400" y="304800"/>
            <a:ext cx="93726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200" y="1828800"/>
            <a:ext cx="9220200" cy="42672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3" name="Title 2097182"/>
          <p:cNvPicPr>
            <a:picLocks noGrp="1"/>
          </p:cNvPicPr>
          <p:nvPr>
            <p:ph type="ctrTitle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304800"/>
            <a:ext cx="9448800" cy="127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7184" name="Content Placeholder 2097183" descr="C:\Users\usman.shafique-pl\Pictures\New folder (2)\rperini120.jpg"/>
          <p:cNvPicPr>
            <a:picLocks noGrp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32657" y="1752600"/>
            <a:ext cx="3429000" cy="5072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7185" name="Picture 2097184"/>
          <p:cNvPicPr>
            <a:picLocks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581400" y="1616982"/>
            <a:ext cx="5562600" cy="51648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6" name="Title 2097185"/>
          <p:cNvPicPr>
            <a:picLocks noGrp="1"/>
          </p:cNvPicPr>
          <p:nvPr>
            <p:ph type="ctrTitle"/>
          </p:nvPr>
        </p:nvPicPr>
        <p:blipFill>
          <a:blip r:embed="rId2"/>
          <a:srcRect/>
          <a:stretch>
            <a:fillRect/>
          </a:stretch>
        </p:blipFill>
        <p:spPr>
          <a:xfrm>
            <a:off x="908050" y="298450"/>
            <a:ext cx="9226550" cy="92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7187" name="Content Placeholder 2097186"/>
          <p:cNvPicPr>
            <a:picLocks noGrp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1447800"/>
            <a:ext cx="9144000" cy="525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C00000"/>
                </a:solidFill>
              </a:rPr>
              <a:t>LEARNING OBJECTIVES: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r>
              <a:rPr lang="en-GB" b="1" dirty="0">
                <a:solidFill>
                  <a:srgbClr val="FF0000"/>
                </a:solidFill>
              </a:rPr>
              <a:t>Types</a:t>
            </a:r>
            <a:r>
              <a:rPr lang="en-GB" dirty="0"/>
              <a:t> of dysphagia</a:t>
            </a:r>
          </a:p>
          <a:p>
            <a:pPr>
              <a:lnSpc>
                <a:spcPct val="200000"/>
              </a:lnSpc>
            </a:pPr>
            <a:r>
              <a:rPr lang="en-GB" dirty="0"/>
              <a:t>How to </a:t>
            </a:r>
            <a:r>
              <a:rPr lang="en-GB" b="1" dirty="0">
                <a:solidFill>
                  <a:srgbClr val="FF0000"/>
                </a:solidFill>
              </a:rPr>
              <a:t>approach</a:t>
            </a:r>
            <a:r>
              <a:rPr lang="en-GB" dirty="0"/>
              <a:t> patient of dysphagia</a:t>
            </a:r>
          </a:p>
          <a:p>
            <a:pPr>
              <a:lnSpc>
                <a:spcPct val="200000"/>
              </a:lnSpc>
            </a:pPr>
            <a:r>
              <a:rPr lang="en-GB" b="1" dirty="0">
                <a:solidFill>
                  <a:srgbClr val="FF0000"/>
                </a:solidFill>
              </a:rPr>
              <a:t>Management</a:t>
            </a:r>
            <a:r>
              <a:rPr lang="en-GB" dirty="0"/>
              <a:t> of dysphagia</a:t>
            </a:r>
          </a:p>
          <a:p>
            <a:pPr>
              <a:lnSpc>
                <a:spcPct val="200000"/>
              </a:lnSpc>
            </a:pPr>
            <a:r>
              <a:rPr lang="en-GB" b="1" dirty="0">
                <a:solidFill>
                  <a:srgbClr val="FF0000"/>
                </a:solidFill>
              </a:rPr>
              <a:t>Recent advances </a:t>
            </a:r>
            <a:r>
              <a:rPr lang="en-GB" dirty="0"/>
              <a:t>regarding  management  of dysphagia.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16085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67" name="Content Placeholder 1048966"/>
          <p:cNvSpPr>
            <a:spLocks noGrp="1"/>
          </p:cNvSpPr>
          <p:nvPr>
            <p:ph type="subTitle" idx="1"/>
          </p:nvPr>
        </p:nvSpPr>
        <p:spPr>
          <a:xfrm>
            <a:off x="228600" y="3619500"/>
            <a:ext cx="8686800" cy="2735262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t"/>
          <a:lstStyle>
            <a:lvl1pPr marL="447675" indent="-382588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b="0" i="0" u="none" baseline="0">
                <a:solidFill>
                  <a:schemeClr val="dk1"/>
                </a:solidFill>
                <a:latin typeface="Century Gothic" pitchFamily="34" charset="0"/>
                <a:sym typeface="Arial" charset="0"/>
              </a:defRPr>
            </a:lvl1pPr>
            <a:lvl2pPr marL="822325" indent="-28575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Verdana" pitchFamily="34" charset="0"/>
              <a:buChar char="›"/>
              <a:defRPr sz="2600" b="0" i="0" u="none" baseline="0">
                <a:solidFill>
                  <a:schemeClr val="dk1"/>
                </a:solidFill>
                <a:latin typeface="Century Gothic" pitchFamily="34" charset="0"/>
                <a:sym typeface="Arial" charset="0"/>
              </a:defRPr>
            </a:lvl2pPr>
            <a:lvl3pPr marL="1104900" indent="-22860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Wingdings 2" pitchFamily="18" charset="2"/>
              <a:buChar char=""/>
              <a:defRPr sz="2400" b="0" i="0" u="none" baseline="0">
                <a:solidFill>
                  <a:schemeClr val="dk1"/>
                </a:solidFill>
                <a:latin typeface="Century Gothic" pitchFamily="34" charset="0"/>
                <a:sym typeface="Arial" charset="0"/>
              </a:defRPr>
            </a:lvl3pPr>
            <a:lvl4pPr marL="1371600" indent="-20955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Wingdings 2" pitchFamily="18" charset="2"/>
              <a:buChar char=""/>
              <a:defRPr sz="2000" b="0" i="0" u="none" baseline="0">
                <a:solidFill>
                  <a:schemeClr val="dk1"/>
                </a:solidFill>
                <a:latin typeface="Century Gothic" pitchFamily="34" charset="0"/>
                <a:sym typeface="Arial" charset="0"/>
              </a:defRPr>
            </a:lvl4pPr>
            <a:lvl5pPr marL="1600200" indent="-20955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6E6E6"/>
              </a:buClr>
              <a:buSzPct val="100000"/>
              <a:buFont typeface="Wingdings 2" pitchFamily="18" charset="2"/>
              <a:buChar char=""/>
              <a:defRPr sz="1900" b="0" i="0" u="none" baseline="0">
                <a:solidFill>
                  <a:schemeClr val="dk1"/>
                </a:solidFill>
                <a:latin typeface="Century Gothic" pitchFamily="34" charset="0"/>
                <a:sym typeface="Arial" charset="0"/>
              </a:defRPr>
            </a:lvl5pPr>
          </a:lstStyle>
          <a:p>
            <a:pPr lvl="0" algn="ctr" eaLnBrk="1" latinLnBrk="1" hangingPunct="1">
              <a:buNone/>
            </a:pPr>
            <a:r>
              <a:rPr lang="en-US" altLang="en-US" sz="6000" i="1" dirty="0">
                <a:solidFill>
                  <a:srgbClr val="C00000"/>
                </a:solidFill>
              </a:rPr>
              <a:t>Management options</a:t>
            </a:r>
          </a:p>
        </p:txBody>
      </p:sp>
      <p:pic>
        <p:nvPicPr>
          <p:cNvPr id="2097191" name="Picture 2097190" descr="C:\Users\usman.shafique-pl\Pictures\New folder (2)\BS01167_.gif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181600" y="152400"/>
            <a:ext cx="3743325" cy="3467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68" name="Content Placeholder 1048967"/>
          <p:cNvSpPr>
            <a:spLocks noGrp="1"/>
          </p:cNvSpPr>
          <p:nvPr>
            <p:ph type="subTitle" idx="1"/>
          </p:nvPr>
        </p:nvSpPr>
        <p:spPr>
          <a:xfrm>
            <a:off x="621139" y="1371600"/>
            <a:ext cx="8062912" cy="25908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t">
            <a:noAutofit/>
          </a:bodyPr>
          <a:lstStyle>
            <a:lvl1pPr marL="447675" indent="-382588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b="0" i="0" u="none" baseline="0">
                <a:solidFill>
                  <a:schemeClr val="dk1"/>
                </a:solidFill>
                <a:latin typeface="Century Gothic" pitchFamily="34" charset="0"/>
                <a:sym typeface="Arial" charset="0"/>
              </a:defRPr>
            </a:lvl1pPr>
            <a:lvl2pPr marL="822325" indent="-28575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Verdana" pitchFamily="34" charset="0"/>
              <a:buChar char="›"/>
              <a:defRPr sz="2600" b="0" i="0" u="none" baseline="0">
                <a:solidFill>
                  <a:schemeClr val="dk1"/>
                </a:solidFill>
                <a:latin typeface="Century Gothic" pitchFamily="34" charset="0"/>
                <a:sym typeface="Arial" charset="0"/>
              </a:defRPr>
            </a:lvl2pPr>
            <a:lvl3pPr marL="1104900" indent="-22860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Wingdings 2" pitchFamily="18" charset="2"/>
              <a:buChar char=""/>
              <a:defRPr sz="2400" b="0" i="0" u="none" baseline="0">
                <a:solidFill>
                  <a:schemeClr val="dk1"/>
                </a:solidFill>
                <a:latin typeface="Century Gothic" pitchFamily="34" charset="0"/>
                <a:sym typeface="Arial" charset="0"/>
              </a:defRPr>
            </a:lvl3pPr>
            <a:lvl4pPr marL="1371600" indent="-20955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Wingdings 2" pitchFamily="18" charset="2"/>
              <a:buChar char=""/>
              <a:defRPr sz="2000" b="0" i="0" u="none" baseline="0">
                <a:solidFill>
                  <a:schemeClr val="dk1"/>
                </a:solidFill>
                <a:latin typeface="Century Gothic" pitchFamily="34" charset="0"/>
                <a:sym typeface="Arial" charset="0"/>
              </a:defRPr>
            </a:lvl4pPr>
            <a:lvl5pPr marL="1600200" indent="-20955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6E6E6"/>
              </a:buClr>
              <a:buSzPct val="100000"/>
              <a:buFont typeface="Wingdings 2" pitchFamily="18" charset="2"/>
              <a:buChar char=""/>
              <a:defRPr sz="1900" b="0" i="0" u="none" baseline="0">
                <a:solidFill>
                  <a:schemeClr val="dk1"/>
                </a:solidFill>
                <a:latin typeface="Century Gothic" pitchFamily="34" charset="0"/>
                <a:sym typeface="Arial" charset="0"/>
              </a:defRPr>
            </a:lvl5pPr>
          </a:lstStyle>
          <a:p>
            <a:pPr lvl="0" eaLnBrk="1" latinLnBrk="1" hangingPunct="1">
              <a:lnSpc>
                <a:spcPct val="90000"/>
              </a:lnSpc>
            </a:pPr>
            <a:r>
              <a:rPr lang="en-US" altLang="zh-TW" sz="2800" b="1" dirty="0">
                <a:solidFill>
                  <a:srgbClr val="FF0000"/>
                </a:solidFill>
                <a:ea typeface="微軟正黑體" pitchFamily="34" charset="-120"/>
              </a:rPr>
              <a:t>Surgery</a:t>
            </a:r>
          </a:p>
          <a:p>
            <a:pPr lvl="0" eaLnBrk="1" latinLnBrk="1" hangingPunct="1">
              <a:lnSpc>
                <a:spcPct val="90000"/>
              </a:lnSpc>
            </a:pPr>
            <a:r>
              <a:rPr lang="en-US" altLang="zh-TW" sz="2800" b="1" dirty="0">
                <a:solidFill>
                  <a:srgbClr val="FF0000"/>
                </a:solidFill>
                <a:ea typeface="微軟正黑體" pitchFamily="34" charset="-120"/>
              </a:rPr>
              <a:t>Radiation</a:t>
            </a:r>
            <a:r>
              <a:rPr lang="en-US" altLang="zh-TW" sz="2800" b="1" dirty="0">
                <a:ea typeface="微軟正黑體" pitchFamily="34" charset="-120"/>
              </a:rPr>
              <a:t> </a:t>
            </a:r>
            <a:endParaRPr lang="en-US" altLang="zh-TW" sz="2800" dirty="0">
              <a:ea typeface="微軟正黑體" pitchFamily="34" charset="-120"/>
            </a:endParaRPr>
          </a:p>
          <a:p>
            <a:pPr lvl="2" eaLnBrk="1" latinLnBrk="1" hangingPunct="1">
              <a:lnSpc>
                <a:spcPct val="90000"/>
              </a:lnSpc>
            </a:pPr>
            <a:r>
              <a:rPr lang="en-US" altLang="zh-TW" sz="2800" dirty="0">
                <a:ea typeface="微軟正黑體" pitchFamily="34" charset="-120"/>
              </a:rPr>
              <a:t>Preoperative radiation</a:t>
            </a:r>
          </a:p>
          <a:p>
            <a:pPr lvl="2" eaLnBrk="1" latinLnBrk="1" hangingPunct="1">
              <a:lnSpc>
                <a:spcPct val="90000"/>
              </a:lnSpc>
            </a:pPr>
            <a:r>
              <a:rPr lang="en-US" altLang="zh-TW" sz="2800" dirty="0">
                <a:ea typeface="微軟正黑體" pitchFamily="34" charset="-120"/>
              </a:rPr>
              <a:t>Postoperative radiation</a:t>
            </a:r>
          </a:p>
          <a:p>
            <a:pPr lvl="0" eaLnBrk="1" latinLnBrk="1" hangingPunct="1">
              <a:lnSpc>
                <a:spcPct val="90000"/>
              </a:lnSpc>
            </a:pPr>
            <a:endParaRPr lang="en-US" altLang="zh-TW" sz="2800" dirty="0">
              <a:ea typeface="微軟正黑體" pitchFamily="34" charset="-120"/>
            </a:endParaRPr>
          </a:p>
          <a:p>
            <a:pPr lvl="0" eaLnBrk="1" latinLnBrk="1" hangingPunct="1">
              <a:lnSpc>
                <a:spcPct val="90000"/>
              </a:lnSpc>
            </a:pPr>
            <a:r>
              <a:rPr lang="en-US" altLang="zh-TW" sz="2800" b="1" dirty="0">
                <a:solidFill>
                  <a:srgbClr val="FF0000"/>
                </a:solidFill>
                <a:ea typeface="微軟正黑體" pitchFamily="34" charset="-120"/>
              </a:rPr>
              <a:t>Chemotherapy</a:t>
            </a:r>
          </a:p>
          <a:p>
            <a:pPr lvl="0" eaLnBrk="1" latinLnBrk="1" hangingPunct="1">
              <a:lnSpc>
                <a:spcPct val="90000"/>
              </a:lnSpc>
            </a:pPr>
            <a:r>
              <a:rPr lang="en-US" altLang="zh-TW" sz="2800" b="1" dirty="0">
                <a:solidFill>
                  <a:srgbClr val="FF0000"/>
                </a:solidFill>
                <a:ea typeface="微軟正黑體" pitchFamily="34" charset="-120"/>
              </a:rPr>
              <a:t>Combined </a:t>
            </a:r>
            <a:r>
              <a:rPr lang="en-US" altLang="zh-TW" sz="2800" b="1" dirty="0" err="1">
                <a:solidFill>
                  <a:srgbClr val="FF0000"/>
                </a:solidFill>
                <a:ea typeface="微軟正黑體" pitchFamily="34" charset="-120"/>
              </a:rPr>
              <a:t>Chemoradiation</a:t>
            </a:r>
            <a:endParaRPr lang="en-US" altLang="zh-TW" sz="2800" b="1" dirty="0">
              <a:solidFill>
                <a:srgbClr val="FF0000"/>
              </a:solidFill>
              <a:ea typeface="微軟正黑體" pitchFamily="34" charset="-120"/>
            </a:endParaRPr>
          </a:p>
        </p:txBody>
      </p:sp>
      <p:pic>
        <p:nvPicPr>
          <p:cNvPr id="2097192" name="Title 2097191"/>
          <p:cNvPicPr>
            <a:picLocks noGrp="1"/>
          </p:cNvPicPr>
          <p:nvPr>
            <p:ph type="ctrTitle"/>
          </p:nvPr>
        </p:nvPicPr>
        <p:blipFill>
          <a:blip r:embed="rId2"/>
          <a:srcRect/>
          <a:stretch>
            <a:fillRect/>
          </a:stretch>
        </p:blipFill>
        <p:spPr>
          <a:xfrm>
            <a:off x="908050" y="268287"/>
            <a:ext cx="7785100" cy="1036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69" name="Content Placeholder 1048968"/>
          <p:cNvSpPr>
            <a:spLocks noGrp="1"/>
          </p:cNvSpPr>
          <p:nvPr>
            <p:ph type="subTitle" idx="1"/>
          </p:nvPr>
        </p:nvSpPr>
        <p:spPr>
          <a:xfrm>
            <a:off x="457200" y="2438400"/>
            <a:ext cx="8229600" cy="3687762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t"/>
          <a:lstStyle>
            <a:lvl1pPr marL="447675" indent="-382588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b="0" i="0" u="none" baseline="0">
                <a:solidFill>
                  <a:schemeClr val="dk1"/>
                </a:solidFill>
                <a:latin typeface="Century Gothic" pitchFamily="34" charset="0"/>
                <a:sym typeface="Arial" charset="0"/>
              </a:defRPr>
            </a:lvl1pPr>
            <a:lvl2pPr marL="822325" indent="-28575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Verdana" pitchFamily="34" charset="0"/>
              <a:buChar char="›"/>
              <a:defRPr sz="2600" b="0" i="0" u="none" baseline="0">
                <a:solidFill>
                  <a:schemeClr val="dk1"/>
                </a:solidFill>
                <a:latin typeface="Century Gothic" pitchFamily="34" charset="0"/>
                <a:sym typeface="Arial" charset="0"/>
              </a:defRPr>
            </a:lvl2pPr>
            <a:lvl3pPr marL="1104900" indent="-22860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Wingdings 2" pitchFamily="18" charset="2"/>
              <a:buChar char=""/>
              <a:defRPr sz="2400" b="0" i="0" u="none" baseline="0">
                <a:solidFill>
                  <a:schemeClr val="dk1"/>
                </a:solidFill>
                <a:latin typeface="Century Gothic" pitchFamily="34" charset="0"/>
                <a:sym typeface="Arial" charset="0"/>
              </a:defRPr>
            </a:lvl3pPr>
            <a:lvl4pPr marL="1371600" indent="-20955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Wingdings 2" pitchFamily="18" charset="2"/>
              <a:buChar char=""/>
              <a:defRPr sz="2000" b="0" i="0" u="none" baseline="0">
                <a:solidFill>
                  <a:schemeClr val="dk1"/>
                </a:solidFill>
                <a:latin typeface="Century Gothic" pitchFamily="34" charset="0"/>
                <a:sym typeface="Arial" charset="0"/>
              </a:defRPr>
            </a:lvl4pPr>
            <a:lvl5pPr marL="1600200" indent="-20955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6E6E6"/>
              </a:buClr>
              <a:buSzPct val="100000"/>
              <a:buFont typeface="Wingdings 2" pitchFamily="18" charset="2"/>
              <a:buChar char=""/>
              <a:defRPr sz="1900" b="0" i="0" u="none" baseline="0">
                <a:solidFill>
                  <a:schemeClr val="dk1"/>
                </a:solidFill>
                <a:latin typeface="Century Gothic" pitchFamily="34" charset="0"/>
                <a:sym typeface="Arial" charset="0"/>
              </a:defRPr>
            </a:lvl5pPr>
          </a:lstStyle>
          <a:p>
            <a:pPr lvl="0" eaLnBrk="1" latinLnBrk="1" hangingPunct="1">
              <a:buFont typeface="Wingdings" pitchFamily="2" charset="2"/>
              <a:buChar char="q"/>
            </a:pPr>
            <a:r>
              <a:rPr lang="en-US" altLang="en-US" b="1" dirty="0"/>
              <a:t> Laparoscopic</a:t>
            </a:r>
          </a:p>
          <a:p>
            <a:pPr lvl="0" eaLnBrk="1" latinLnBrk="1" hangingPunct="1">
              <a:buFont typeface="Wingdings" pitchFamily="2" charset="2"/>
              <a:buChar char="q"/>
            </a:pPr>
            <a:r>
              <a:rPr lang="en-US" altLang="en-US" b="1" dirty="0"/>
              <a:t> Open</a:t>
            </a:r>
          </a:p>
          <a:p>
            <a:pPr lvl="0" eaLnBrk="1" latinLnBrk="1" hangingPunct="1"/>
            <a:endParaRPr lang="en-US" altLang="en-US" b="1" dirty="0"/>
          </a:p>
          <a:p>
            <a:pPr lvl="0" eaLnBrk="1" latinLnBrk="1" hangingPunct="1">
              <a:buNone/>
            </a:pPr>
            <a:r>
              <a:rPr lang="en-US" altLang="en-US" sz="2400" b="1" dirty="0"/>
              <a:t>            </a:t>
            </a:r>
          </a:p>
        </p:txBody>
      </p:sp>
      <p:pic>
        <p:nvPicPr>
          <p:cNvPr id="2097193" name="Title 2097192"/>
          <p:cNvPicPr>
            <a:picLocks noGrp="1"/>
          </p:cNvPicPr>
          <p:nvPr>
            <p:ph type="ctrTitle"/>
          </p:nvPr>
        </p:nvPicPr>
        <p:blipFill>
          <a:blip r:embed="rId2"/>
          <a:stretch>
            <a:fillRect/>
          </a:stretch>
        </p:blipFill>
        <p:spPr>
          <a:xfrm>
            <a:off x="1578817" y="776288"/>
            <a:ext cx="5986367" cy="1470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28" y="1524000"/>
            <a:ext cx="8305343" cy="4632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Title 2097194"/>
          <p:cNvPicPr>
            <a:picLocks noGrp="1"/>
          </p:cNvPicPr>
          <p:nvPr>
            <p:ph type="ctrTitle"/>
          </p:nvPr>
        </p:nvPicPr>
        <p:blipFill>
          <a:blip r:embed="rId3"/>
          <a:srcRect/>
          <a:stretch>
            <a:fillRect/>
          </a:stretch>
        </p:blipFill>
        <p:spPr>
          <a:xfrm>
            <a:off x="555784" y="352188"/>
            <a:ext cx="8242300" cy="8747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03054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86" y="1295400"/>
            <a:ext cx="8832027" cy="5055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Title 2097196"/>
          <p:cNvPicPr>
            <a:picLocks noGrp="1"/>
          </p:cNvPicPr>
          <p:nvPr>
            <p:ph type="ctrTitle"/>
          </p:nvPr>
        </p:nvPicPr>
        <p:blipFill>
          <a:blip r:embed="rId3"/>
          <a:srcRect/>
          <a:stretch>
            <a:fillRect/>
          </a:stretch>
        </p:blipFill>
        <p:spPr>
          <a:xfrm>
            <a:off x="391636" y="161941"/>
            <a:ext cx="8242300" cy="7985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158502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76200"/>
            <a:ext cx="7772400" cy="1049235"/>
          </a:xfrm>
        </p:spPr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Laparoscopic </a:t>
            </a:r>
            <a:r>
              <a:rPr lang="en-GB" b="1" dirty="0" err="1">
                <a:solidFill>
                  <a:srgbClr val="FF0000"/>
                </a:solidFill>
              </a:rPr>
              <a:t>esophagectomy</a:t>
            </a:r>
            <a:r>
              <a:rPr lang="en-GB" b="1" dirty="0">
                <a:solidFill>
                  <a:srgbClr val="FF0000"/>
                </a:solidFill>
              </a:rPr>
              <a:t>: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73" y="1853755"/>
            <a:ext cx="4957762" cy="41660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9136" y="1853755"/>
            <a:ext cx="4174864" cy="4166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17228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894" y="2590800"/>
            <a:ext cx="8062912" cy="2819400"/>
          </a:xfrm>
          <a:prstGeom prst="rect">
            <a:avLst/>
          </a:prstGeom>
        </p:spPr>
      </p:pic>
      <p:sp>
        <p:nvSpPr>
          <p:cNvPr id="1048974" name="Content Placeholder 1048973"/>
          <p:cNvSpPr>
            <a:spLocks noGrp="1"/>
          </p:cNvSpPr>
          <p:nvPr>
            <p:ph type="subTitle" idx="1"/>
          </p:nvPr>
        </p:nvSpPr>
        <p:spPr>
          <a:xfrm>
            <a:off x="381000" y="3048000"/>
            <a:ext cx="8062912" cy="28194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t">
            <a:normAutofit/>
          </a:bodyPr>
          <a:lstStyle>
            <a:lvl1pPr marL="447675" indent="-382588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b="0" i="0" u="none" baseline="0">
                <a:solidFill>
                  <a:schemeClr val="dk1"/>
                </a:solidFill>
                <a:latin typeface="Century Gothic" pitchFamily="34" charset="0"/>
                <a:sym typeface="Arial" charset="0"/>
              </a:defRPr>
            </a:lvl1pPr>
            <a:lvl2pPr marL="822325" indent="-28575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Verdana" pitchFamily="34" charset="0"/>
              <a:buChar char="›"/>
              <a:defRPr sz="2600" b="0" i="0" u="none" baseline="0">
                <a:solidFill>
                  <a:schemeClr val="dk1"/>
                </a:solidFill>
                <a:latin typeface="Century Gothic" pitchFamily="34" charset="0"/>
                <a:sym typeface="Arial" charset="0"/>
              </a:defRPr>
            </a:lvl2pPr>
            <a:lvl3pPr marL="1104900" indent="-22860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Wingdings 2" pitchFamily="18" charset="2"/>
              <a:buChar char=""/>
              <a:defRPr sz="2400" b="0" i="0" u="none" baseline="0">
                <a:solidFill>
                  <a:schemeClr val="dk1"/>
                </a:solidFill>
                <a:latin typeface="Century Gothic" pitchFamily="34" charset="0"/>
                <a:sym typeface="Arial" charset="0"/>
              </a:defRPr>
            </a:lvl3pPr>
            <a:lvl4pPr marL="1371600" indent="-20955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Wingdings 2" pitchFamily="18" charset="2"/>
              <a:buChar char=""/>
              <a:defRPr sz="2000" b="0" i="0" u="none" baseline="0">
                <a:solidFill>
                  <a:schemeClr val="dk1"/>
                </a:solidFill>
                <a:latin typeface="Century Gothic" pitchFamily="34" charset="0"/>
                <a:sym typeface="Arial" charset="0"/>
              </a:defRPr>
            </a:lvl4pPr>
            <a:lvl5pPr marL="1600200" indent="-20955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6E6E6"/>
              </a:buClr>
              <a:buSzPct val="100000"/>
              <a:buFont typeface="Wingdings 2" pitchFamily="18" charset="2"/>
              <a:buChar char=""/>
              <a:defRPr sz="1900" b="0" i="0" u="none" baseline="0">
                <a:solidFill>
                  <a:schemeClr val="dk1"/>
                </a:solidFill>
                <a:latin typeface="Century Gothic" pitchFamily="34" charset="0"/>
                <a:sym typeface="Arial" charset="0"/>
              </a:defRPr>
            </a:lvl5pPr>
          </a:lstStyle>
          <a:p>
            <a:pPr lvl="0" eaLnBrk="1" latinLnBrk="1" hangingPunct="1">
              <a:buNone/>
            </a:pPr>
            <a:endParaRPr lang="en-US" altLang="en-US" sz="2400" b="1" dirty="0"/>
          </a:p>
        </p:txBody>
      </p:sp>
      <p:pic>
        <p:nvPicPr>
          <p:cNvPr id="2097198" name="Title 2097197"/>
          <p:cNvPicPr>
            <a:picLocks noGrp="1"/>
          </p:cNvPicPr>
          <p:nvPr>
            <p:ph type="ctrTitle"/>
          </p:nvPr>
        </p:nvPicPr>
        <p:blipFill>
          <a:blip r:embed="rId3"/>
          <a:srcRect/>
          <a:stretch>
            <a:fillRect/>
          </a:stretch>
        </p:blipFill>
        <p:spPr>
          <a:xfrm>
            <a:off x="457200" y="667544"/>
            <a:ext cx="8242300" cy="14081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95" name="Content Placeholder 1048994"/>
          <p:cNvSpPr>
            <a:spLocks noGrp="1"/>
          </p:cNvSpPr>
          <p:nvPr>
            <p:ph type="subTitle" idx="1"/>
          </p:nvPr>
        </p:nvSpPr>
        <p:spPr>
          <a:xfrm>
            <a:off x="0" y="2667000"/>
            <a:ext cx="9144000" cy="45720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t"/>
          <a:lstStyle>
            <a:lvl1pPr marL="447675" indent="-382588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b="0" i="0" u="none" baseline="0">
                <a:solidFill>
                  <a:schemeClr val="dk1"/>
                </a:solidFill>
                <a:latin typeface="Century Gothic" pitchFamily="34" charset="0"/>
                <a:sym typeface="Arial" charset="0"/>
              </a:defRPr>
            </a:lvl1pPr>
            <a:lvl2pPr marL="822325" indent="-28575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Verdana" pitchFamily="34" charset="0"/>
              <a:buChar char="›"/>
              <a:defRPr sz="2600" b="0" i="0" u="none" baseline="0">
                <a:solidFill>
                  <a:schemeClr val="dk1"/>
                </a:solidFill>
                <a:latin typeface="Century Gothic" pitchFamily="34" charset="0"/>
                <a:sym typeface="Arial" charset="0"/>
              </a:defRPr>
            </a:lvl2pPr>
            <a:lvl3pPr marL="1104900" indent="-22860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Wingdings 2" pitchFamily="18" charset="2"/>
              <a:buChar char=""/>
              <a:defRPr sz="2400" b="0" i="0" u="none" baseline="0">
                <a:solidFill>
                  <a:schemeClr val="dk1"/>
                </a:solidFill>
                <a:latin typeface="Century Gothic" pitchFamily="34" charset="0"/>
                <a:sym typeface="Arial" charset="0"/>
              </a:defRPr>
            </a:lvl3pPr>
            <a:lvl4pPr marL="1371600" indent="-20955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Wingdings 2" pitchFamily="18" charset="2"/>
              <a:buChar char=""/>
              <a:defRPr sz="2000" b="0" i="0" u="none" baseline="0">
                <a:solidFill>
                  <a:schemeClr val="dk1"/>
                </a:solidFill>
                <a:latin typeface="Century Gothic" pitchFamily="34" charset="0"/>
                <a:sym typeface="Arial" charset="0"/>
              </a:defRPr>
            </a:lvl4pPr>
            <a:lvl5pPr marL="1600200" indent="-20955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6E6E6"/>
              </a:buClr>
              <a:buSzPct val="100000"/>
              <a:buFont typeface="Wingdings 2" pitchFamily="18" charset="2"/>
              <a:buChar char=""/>
              <a:defRPr sz="1900" b="0" i="0" u="none" baseline="0">
                <a:solidFill>
                  <a:schemeClr val="dk1"/>
                </a:solidFill>
                <a:latin typeface="Century Gothic" pitchFamily="34" charset="0"/>
                <a:sym typeface="Arial" charset="0"/>
              </a:defRPr>
            </a:lvl5pPr>
          </a:lstStyle>
          <a:p>
            <a:pPr marL="547687" lvl="0" indent="-411162" algn="just" eaLnBrk="1" latinLnBrk="1" hangingPunct="1">
              <a:buClr>
                <a:srgbClr val="F9F9F9"/>
              </a:buClr>
              <a:buFont typeface="Wingdings 2" pitchFamily="18" charset="2"/>
              <a:buChar char=""/>
            </a:pPr>
            <a:r>
              <a:rPr lang="en-GB" altLang="en-US" sz="4000" b="1" u="sng" dirty="0">
                <a:solidFill>
                  <a:srgbClr val="FF0000"/>
                </a:solidFill>
              </a:rPr>
              <a:t>Downstage</a:t>
            </a:r>
            <a:r>
              <a:rPr lang="en-GB" altLang="en-US" sz="4000" b="1" dirty="0"/>
              <a:t> the </a:t>
            </a:r>
            <a:r>
              <a:rPr lang="en-GB" altLang="en-US" sz="4000" b="1" dirty="0" err="1"/>
              <a:t>tumor</a:t>
            </a:r>
            <a:r>
              <a:rPr lang="en-GB" altLang="en-US" sz="4000" b="1" dirty="0"/>
              <a:t> and make it </a:t>
            </a:r>
            <a:r>
              <a:rPr lang="en-GB" altLang="en-US" sz="4000" b="1" dirty="0" err="1"/>
              <a:t>resectable</a:t>
            </a:r>
            <a:r>
              <a:rPr lang="en-GB" altLang="en-US" sz="4000" b="1" dirty="0"/>
              <a:t>.</a:t>
            </a:r>
          </a:p>
          <a:p>
            <a:pPr marL="547687" lvl="0" indent="-411162" algn="just" eaLnBrk="1" latinLnBrk="1" hangingPunct="1">
              <a:buClr>
                <a:srgbClr val="F9F9F9"/>
              </a:buClr>
              <a:buFont typeface="Wingdings 2" pitchFamily="18" charset="2"/>
              <a:buChar char=""/>
            </a:pPr>
            <a:endParaRPr lang="en-GB" altLang="en-US" sz="4000" b="1" dirty="0"/>
          </a:p>
          <a:p>
            <a:pPr marL="547687" lvl="0" indent="-411162" algn="just" eaLnBrk="1" latinLnBrk="1" hangingPunct="1">
              <a:buClr>
                <a:srgbClr val="F9F9F9"/>
              </a:buClr>
              <a:buFont typeface="Wingdings 2" pitchFamily="18" charset="2"/>
              <a:buChar char=""/>
            </a:pPr>
            <a:endParaRPr lang="en-US" altLang="en-US" sz="2400" b="1" dirty="0"/>
          </a:p>
          <a:p>
            <a:pPr marL="547687" lvl="0" indent="-411162" eaLnBrk="1" latinLnBrk="1" hangingPunct="1">
              <a:buClr>
                <a:srgbClr val="F9F9F9"/>
              </a:buClr>
              <a:buFont typeface="Wingdings 2" pitchFamily="18" charset="2"/>
              <a:buChar char=""/>
            </a:pPr>
            <a:endParaRPr lang="en-US" altLang="en-US" sz="2400" b="1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b="1" dirty="0" err="1">
                <a:solidFill>
                  <a:srgbClr val="FF0000"/>
                </a:solidFill>
              </a:rPr>
              <a:t>Neoadjuvant</a:t>
            </a:r>
            <a:r>
              <a:rPr lang="en-GB" b="1" dirty="0">
                <a:solidFill>
                  <a:srgbClr val="FF0000"/>
                </a:solidFill>
              </a:rPr>
              <a:t> therapy: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94" name="Content Placeholder 1048993"/>
          <p:cNvSpPr>
            <a:spLocks noGrp="1"/>
          </p:cNvSpPr>
          <p:nvPr>
            <p:ph type="subTitle" idx="1"/>
          </p:nvPr>
        </p:nvSpPr>
        <p:spPr>
          <a:xfrm>
            <a:off x="457200" y="1828800"/>
            <a:ext cx="7620000" cy="4144962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t">
            <a:normAutofit fontScale="92500" lnSpcReduction="20000"/>
          </a:bodyPr>
          <a:lstStyle>
            <a:lvl1pPr marL="447675" indent="-382588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b="0" i="0" u="none" baseline="0">
                <a:solidFill>
                  <a:schemeClr val="dk1"/>
                </a:solidFill>
                <a:latin typeface="Century Gothic" pitchFamily="34" charset="0"/>
                <a:sym typeface="Arial" charset="0"/>
              </a:defRPr>
            </a:lvl1pPr>
            <a:lvl2pPr marL="822325" indent="-28575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Verdana" pitchFamily="34" charset="0"/>
              <a:buChar char="›"/>
              <a:defRPr sz="2600" b="0" i="0" u="none" baseline="0">
                <a:solidFill>
                  <a:schemeClr val="dk1"/>
                </a:solidFill>
                <a:latin typeface="Century Gothic" pitchFamily="34" charset="0"/>
                <a:sym typeface="Arial" charset="0"/>
              </a:defRPr>
            </a:lvl2pPr>
            <a:lvl3pPr marL="1104900" indent="-22860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Wingdings 2" pitchFamily="18" charset="2"/>
              <a:buChar char=""/>
              <a:defRPr sz="2400" b="0" i="0" u="none" baseline="0">
                <a:solidFill>
                  <a:schemeClr val="dk1"/>
                </a:solidFill>
                <a:latin typeface="Century Gothic" pitchFamily="34" charset="0"/>
                <a:sym typeface="Arial" charset="0"/>
              </a:defRPr>
            </a:lvl3pPr>
            <a:lvl4pPr marL="1371600" indent="-20955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Wingdings 2" pitchFamily="18" charset="2"/>
              <a:buChar char=""/>
              <a:defRPr sz="2000" b="0" i="0" u="none" baseline="0">
                <a:solidFill>
                  <a:schemeClr val="dk1"/>
                </a:solidFill>
                <a:latin typeface="Century Gothic" pitchFamily="34" charset="0"/>
                <a:sym typeface="Arial" charset="0"/>
              </a:defRPr>
            </a:lvl4pPr>
            <a:lvl5pPr marL="1600200" indent="-20955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6E6E6"/>
              </a:buClr>
              <a:buSzPct val="100000"/>
              <a:buFont typeface="Wingdings 2" pitchFamily="18" charset="2"/>
              <a:buChar char=""/>
              <a:defRPr sz="1900" b="0" i="0" u="none" baseline="0">
                <a:solidFill>
                  <a:schemeClr val="dk1"/>
                </a:solidFill>
                <a:latin typeface="Century Gothic" pitchFamily="34" charset="0"/>
                <a:sym typeface="Arial" charset="0"/>
              </a:defRPr>
            </a:lvl5pPr>
          </a:lstStyle>
          <a:p>
            <a:pPr lvl="0" algn="just" eaLnBrk="1" latinLnBrk="1" hangingPunct="1">
              <a:lnSpc>
                <a:spcPct val="200000"/>
              </a:lnSpc>
            </a:pPr>
            <a:r>
              <a:rPr lang="en-US" altLang="en-US" sz="2400" b="1" dirty="0"/>
              <a:t>Partial response, </a:t>
            </a:r>
          </a:p>
          <a:p>
            <a:pPr lvl="0" algn="just" eaLnBrk="1" latinLnBrk="1" hangingPunct="1">
              <a:lnSpc>
                <a:spcPct val="200000"/>
              </a:lnSpc>
            </a:pPr>
            <a:r>
              <a:rPr lang="en-US" altLang="en-US" sz="2400" b="1" dirty="0"/>
              <a:t> systemic micro metastasis </a:t>
            </a:r>
          </a:p>
          <a:p>
            <a:pPr lvl="0" algn="just" eaLnBrk="1" latinLnBrk="1" hangingPunct="1">
              <a:lnSpc>
                <a:spcPct val="200000"/>
              </a:lnSpc>
            </a:pPr>
            <a:r>
              <a:rPr lang="en-US" altLang="en-US" sz="2400" b="1" dirty="0"/>
              <a:t>Improved survival of pts receiving systemic therapy </a:t>
            </a:r>
          </a:p>
          <a:p>
            <a:pPr lvl="0" algn="just" eaLnBrk="1" latinLnBrk="1" hangingPunct="1">
              <a:lnSpc>
                <a:spcPct val="200000"/>
              </a:lnSpc>
            </a:pPr>
            <a:endParaRPr lang="en-US" altLang="en-US" sz="2400" b="1" dirty="0"/>
          </a:p>
          <a:p>
            <a:pPr lvl="0" algn="just" eaLnBrk="1" latinLnBrk="1" hangingPunct="1">
              <a:lnSpc>
                <a:spcPct val="200000"/>
              </a:lnSpc>
            </a:pPr>
            <a:r>
              <a:rPr lang="en-US" altLang="en-US" sz="2400" b="1" dirty="0"/>
              <a:t>Single-agent chemotherapy</a:t>
            </a:r>
          </a:p>
          <a:p>
            <a:pPr lvl="0" algn="just" eaLnBrk="1" latinLnBrk="1" hangingPunct="1">
              <a:lnSpc>
                <a:spcPct val="200000"/>
              </a:lnSpc>
            </a:pPr>
            <a:r>
              <a:rPr lang="en-US" altLang="en-US" sz="2400" b="1" dirty="0"/>
              <a:t>Combination chemotherapy </a:t>
            </a:r>
          </a:p>
        </p:txBody>
      </p:sp>
      <p:pic>
        <p:nvPicPr>
          <p:cNvPr id="2097216" name="Title 2097215"/>
          <p:cNvPicPr>
            <a:picLocks noGrp="1"/>
          </p:cNvPicPr>
          <p:nvPr>
            <p:ph type="ctrTitle"/>
          </p:nvPr>
        </p:nvPicPr>
        <p:blipFill>
          <a:blip r:embed="rId2"/>
          <a:srcRect/>
          <a:stretch>
            <a:fillRect/>
          </a:stretch>
        </p:blipFill>
        <p:spPr>
          <a:xfrm>
            <a:off x="146050" y="169069"/>
            <a:ext cx="8242300" cy="957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7217" name="Picture 2097216" descr="C:\Documents and Settings\home\Desktop\articles_cancer chemotherapy_ec380e.jpg"/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553200" y="4191000"/>
            <a:ext cx="2590800" cy="26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7218" name="Picture 2097217" descr="C:\Users\usman.shafique-pl\Pictures\New folder (2)\648_pd2008233_1.jpg"/>
          <p:cNvPicPr>
            <a:picLocks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543800" y="0"/>
            <a:ext cx="1600200" cy="17351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14" name="Picture 2097213" descr="C:\Users\usman.shafique-pl\Pictures\New folder (2)\M7050168-Radiotherapy-SPL.jpg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781800" y="0"/>
            <a:ext cx="2362200" cy="1700212"/>
          </a:xfrm>
          <a:prstGeom prst="rect">
            <a:avLst/>
          </a:prstGeom>
          <a:noFill/>
          <a:ln>
            <a:noFill/>
          </a:ln>
        </p:spPr>
      </p:pic>
      <p:sp>
        <p:nvSpPr>
          <p:cNvPr id="1048993" name="Content Placeholder 1048992"/>
          <p:cNvSpPr>
            <a:spLocks noGrp="1"/>
          </p:cNvSpPr>
          <p:nvPr>
            <p:ph type="subTitle" idx="1"/>
          </p:nvPr>
        </p:nvSpPr>
        <p:spPr>
          <a:xfrm>
            <a:off x="266700" y="1600200"/>
            <a:ext cx="8877300" cy="45720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t">
            <a:normAutofit fontScale="92500" lnSpcReduction="20000"/>
          </a:bodyPr>
          <a:lstStyle>
            <a:lvl1pPr marL="447675" indent="-382588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b="0" i="0" u="none" baseline="0">
                <a:solidFill>
                  <a:schemeClr val="dk1"/>
                </a:solidFill>
                <a:latin typeface="Century Gothic" pitchFamily="34" charset="0"/>
                <a:sym typeface="Arial" charset="0"/>
              </a:defRPr>
            </a:lvl1pPr>
            <a:lvl2pPr marL="822325" indent="-28575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Verdana" pitchFamily="34" charset="0"/>
              <a:buChar char="›"/>
              <a:defRPr sz="2600" b="0" i="0" u="none" baseline="0">
                <a:solidFill>
                  <a:schemeClr val="dk1"/>
                </a:solidFill>
                <a:latin typeface="Century Gothic" pitchFamily="34" charset="0"/>
                <a:sym typeface="Arial" charset="0"/>
              </a:defRPr>
            </a:lvl2pPr>
            <a:lvl3pPr marL="1104900" indent="-22860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Wingdings 2" pitchFamily="18" charset="2"/>
              <a:buChar char=""/>
              <a:defRPr sz="2400" b="0" i="0" u="none" baseline="0">
                <a:solidFill>
                  <a:schemeClr val="dk1"/>
                </a:solidFill>
                <a:latin typeface="Century Gothic" pitchFamily="34" charset="0"/>
                <a:sym typeface="Arial" charset="0"/>
              </a:defRPr>
            </a:lvl3pPr>
            <a:lvl4pPr marL="1371600" indent="-20955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Wingdings 2" pitchFamily="18" charset="2"/>
              <a:buChar char=""/>
              <a:defRPr sz="2000" b="0" i="0" u="none" baseline="0">
                <a:solidFill>
                  <a:schemeClr val="dk1"/>
                </a:solidFill>
                <a:latin typeface="Century Gothic" pitchFamily="34" charset="0"/>
                <a:sym typeface="Arial" charset="0"/>
              </a:defRPr>
            </a:lvl4pPr>
            <a:lvl5pPr marL="1600200" indent="-20955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6E6E6"/>
              </a:buClr>
              <a:buSzPct val="100000"/>
              <a:buFont typeface="Wingdings 2" pitchFamily="18" charset="2"/>
              <a:buChar char=""/>
              <a:defRPr sz="1900" b="0" i="0" u="none" baseline="0">
                <a:solidFill>
                  <a:schemeClr val="dk1"/>
                </a:solidFill>
                <a:latin typeface="Century Gothic" pitchFamily="34" charset="0"/>
                <a:sym typeface="Arial" charset="0"/>
              </a:defRPr>
            </a:lvl5pPr>
          </a:lstStyle>
          <a:p>
            <a:pPr marL="547687" lvl="0" indent="-411162" eaLnBrk="1" latinLnBrk="1" hangingPunct="1">
              <a:lnSpc>
                <a:spcPct val="80000"/>
              </a:lnSpc>
              <a:buClr>
                <a:srgbClr val="F9F9F9"/>
              </a:buClr>
              <a:buFont typeface="Wingdings 2" pitchFamily="18" charset="2"/>
              <a:buChar char=""/>
            </a:pPr>
            <a:r>
              <a:rPr lang="en-US" altLang="en-US" sz="3900" b="1" dirty="0"/>
              <a:t>Squamous cell Ca is </a:t>
            </a:r>
            <a:r>
              <a:rPr lang="en-US" altLang="en-US" sz="4300" b="1" dirty="0">
                <a:solidFill>
                  <a:srgbClr val="FF0000"/>
                </a:solidFill>
              </a:rPr>
              <a:t>radiosensitive</a:t>
            </a:r>
          </a:p>
          <a:p>
            <a:pPr marL="547687" lvl="0" indent="-411162" eaLnBrk="1" latinLnBrk="1" hangingPunct="1">
              <a:lnSpc>
                <a:spcPct val="80000"/>
              </a:lnSpc>
              <a:buClr>
                <a:srgbClr val="F9F9F9"/>
              </a:buClr>
              <a:buFont typeface="Wingdings 2" pitchFamily="18" charset="2"/>
              <a:buChar char=""/>
            </a:pPr>
            <a:endParaRPr lang="en-US" altLang="en-US" sz="2200" b="1" dirty="0"/>
          </a:p>
          <a:p>
            <a:pPr marL="547687" lvl="0" indent="-411162" eaLnBrk="1" latinLnBrk="1" hangingPunct="1">
              <a:lnSpc>
                <a:spcPct val="80000"/>
              </a:lnSpc>
              <a:buClr>
                <a:srgbClr val="F9F9F9"/>
              </a:buClr>
              <a:buFont typeface="Wingdings 2" pitchFamily="18" charset="2"/>
              <a:buChar char=""/>
            </a:pPr>
            <a:endParaRPr lang="en-US" altLang="en-US" sz="2200" b="1" dirty="0"/>
          </a:p>
          <a:p>
            <a:pPr marL="547687" lvl="0" indent="-411162" eaLnBrk="1" latinLnBrk="1" hangingPunct="1">
              <a:lnSpc>
                <a:spcPct val="80000"/>
              </a:lnSpc>
              <a:buClr>
                <a:srgbClr val="F9F9F9"/>
              </a:buClr>
              <a:buFont typeface="Wingdings 2" pitchFamily="18" charset="2"/>
              <a:buChar char=""/>
            </a:pPr>
            <a:endParaRPr lang="en-US" altLang="en-US" sz="2200" b="1" dirty="0"/>
          </a:p>
          <a:p>
            <a:pPr marL="547687" lvl="0" indent="-411162" eaLnBrk="1" latinLnBrk="1" hangingPunct="1">
              <a:lnSpc>
                <a:spcPct val="80000"/>
              </a:lnSpc>
              <a:buClr>
                <a:srgbClr val="F9F9F9"/>
              </a:buClr>
              <a:buFont typeface="Wingdings 2" pitchFamily="18" charset="2"/>
              <a:buChar char=""/>
            </a:pPr>
            <a:r>
              <a:rPr lang="en-US" altLang="en-US" sz="3600" b="1" dirty="0"/>
              <a:t>Has three objectives:</a:t>
            </a:r>
          </a:p>
          <a:p>
            <a:pPr marL="1133475" lvl="2" indent="-228600" eaLnBrk="1" latinLnBrk="1" hangingPunct="1">
              <a:lnSpc>
                <a:spcPct val="150000"/>
              </a:lnSpc>
              <a:buFont typeface="Wingdings" pitchFamily="2" charset="2"/>
              <a:buChar char=""/>
            </a:pPr>
            <a:r>
              <a:rPr lang="en-US" altLang="en-US" sz="3600" b="1" i="1" dirty="0"/>
              <a:t>Palliation</a:t>
            </a:r>
            <a:r>
              <a:rPr lang="en-US" altLang="en-US" sz="3600" b="1" dirty="0"/>
              <a:t> </a:t>
            </a:r>
          </a:p>
          <a:p>
            <a:pPr marL="1133475" lvl="2" indent="-228600" eaLnBrk="1" latinLnBrk="1" hangingPunct="1">
              <a:lnSpc>
                <a:spcPct val="150000"/>
              </a:lnSpc>
              <a:buFont typeface="Wingdings" pitchFamily="2" charset="2"/>
              <a:buChar char=""/>
            </a:pPr>
            <a:r>
              <a:rPr lang="en-US" altLang="en-US" sz="3600" b="1" i="1" dirty="0"/>
              <a:t>Cure</a:t>
            </a:r>
          </a:p>
          <a:p>
            <a:pPr marL="1133475" lvl="2" indent="-228600" eaLnBrk="1" latinLnBrk="1" hangingPunct="1">
              <a:lnSpc>
                <a:spcPct val="150000"/>
              </a:lnSpc>
              <a:buFont typeface="Wingdings" pitchFamily="2" charset="2"/>
              <a:buChar char=""/>
            </a:pPr>
            <a:r>
              <a:rPr lang="en-US" altLang="en-US" sz="3600" b="1" i="1" dirty="0"/>
              <a:t>Adjunct</a:t>
            </a:r>
            <a:r>
              <a:rPr lang="en-US" altLang="en-US" sz="3600" b="1" dirty="0"/>
              <a:t> to esophagectomy </a:t>
            </a:r>
          </a:p>
          <a:p>
            <a:pPr marL="547687" lvl="0" indent="-411162" eaLnBrk="1" latinLnBrk="1" hangingPunct="1">
              <a:lnSpc>
                <a:spcPct val="80000"/>
              </a:lnSpc>
              <a:buClr>
                <a:srgbClr val="F9F9F9"/>
              </a:buClr>
              <a:buNone/>
            </a:pPr>
            <a:r>
              <a:rPr lang="en-US" altLang="en-US" sz="3600" b="1" dirty="0"/>
              <a:t> </a:t>
            </a:r>
          </a:p>
        </p:txBody>
      </p:sp>
      <p:pic>
        <p:nvPicPr>
          <p:cNvPr id="2097215" name="Title 2097214"/>
          <p:cNvPicPr>
            <a:picLocks noGrp="1"/>
          </p:cNvPicPr>
          <p:nvPr>
            <p:ph type="ctrTitle"/>
          </p:nvPr>
        </p:nvPicPr>
        <p:blipFill>
          <a:blip r:embed="rId3"/>
          <a:srcRect/>
          <a:stretch>
            <a:fillRect/>
          </a:stretch>
        </p:blipFill>
        <p:spPr>
          <a:xfrm>
            <a:off x="-290286" y="407987"/>
            <a:ext cx="12710886" cy="8842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9" name="Content Placeholder 1048598"/>
          <p:cNvSpPr>
            <a:spLocks noGrp="1"/>
          </p:cNvSpPr>
          <p:nvPr>
            <p:ph type="subTitle" idx="1"/>
          </p:nvPr>
        </p:nvSpPr>
        <p:spPr>
          <a:xfrm>
            <a:off x="0" y="1600200"/>
            <a:ext cx="8839200" cy="46482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t">
            <a:normAutofit/>
          </a:bodyPr>
          <a:lstStyle>
            <a:lvl1pPr marL="447675" indent="-382588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b="0" i="0" u="none" baseline="0">
                <a:solidFill>
                  <a:schemeClr val="dk1"/>
                </a:solidFill>
                <a:latin typeface="Century Gothic" pitchFamily="34" charset="0"/>
                <a:sym typeface="Arial" charset="0"/>
              </a:defRPr>
            </a:lvl1pPr>
            <a:lvl2pPr marL="822325" indent="-28575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Verdana" pitchFamily="34" charset="0"/>
              <a:buChar char="›"/>
              <a:defRPr sz="2600" b="0" i="0" u="none" baseline="0">
                <a:solidFill>
                  <a:schemeClr val="dk1"/>
                </a:solidFill>
                <a:latin typeface="Century Gothic" pitchFamily="34" charset="0"/>
                <a:sym typeface="Arial" charset="0"/>
              </a:defRPr>
            </a:lvl2pPr>
            <a:lvl3pPr marL="1104900" indent="-22860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Wingdings 2" pitchFamily="18" charset="2"/>
              <a:buChar char=""/>
              <a:defRPr sz="2400" b="0" i="0" u="none" baseline="0">
                <a:solidFill>
                  <a:schemeClr val="dk1"/>
                </a:solidFill>
                <a:latin typeface="Century Gothic" pitchFamily="34" charset="0"/>
                <a:sym typeface="Arial" charset="0"/>
              </a:defRPr>
            </a:lvl3pPr>
            <a:lvl4pPr marL="1371600" indent="-20955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Wingdings 2" pitchFamily="18" charset="2"/>
              <a:buChar char=""/>
              <a:defRPr sz="2000" b="0" i="0" u="none" baseline="0">
                <a:solidFill>
                  <a:schemeClr val="dk1"/>
                </a:solidFill>
                <a:latin typeface="Century Gothic" pitchFamily="34" charset="0"/>
                <a:sym typeface="Arial" charset="0"/>
              </a:defRPr>
            </a:lvl4pPr>
            <a:lvl5pPr marL="1600200" indent="-20955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6E6E6"/>
              </a:buClr>
              <a:buSzPct val="100000"/>
              <a:buFont typeface="Wingdings 2" pitchFamily="18" charset="2"/>
              <a:buChar char=""/>
              <a:defRPr sz="1900" b="0" i="0" u="none" baseline="0">
                <a:solidFill>
                  <a:schemeClr val="dk1"/>
                </a:solidFill>
                <a:latin typeface="Century Gothic" pitchFamily="34" charset="0"/>
                <a:sym typeface="Arial" charset="0"/>
              </a:defRPr>
            </a:lvl5pPr>
          </a:lstStyle>
          <a:p>
            <a:pPr lvl="0" algn="just" eaLnBrk="1" latin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400" b="1" dirty="0"/>
              <a:t>    </a:t>
            </a:r>
            <a:r>
              <a:rPr lang="en-US" altLang="en-US" sz="2400" b="1" i="1" dirty="0"/>
              <a:t>“A 50 year old male presented in surgical   OPD with complaints of </a:t>
            </a:r>
            <a:r>
              <a:rPr lang="en-US" altLang="en-US" sz="2400" b="1" i="1" dirty="0">
                <a:solidFill>
                  <a:srgbClr val="FF0000"/>
                </a:solidFill>
              </a:rPr>
              <a:t>progressive difficulty in swallowing </a:t>
            </a:r>
            <a:r>
              <a:rPr lang="en-US" altLang="en-US" sz="2400" b="1" i="1" dirty="0"/>
              <a:t>solids  &amp; semi-solids for last 3 months. </a:t>
            </a:r>
          </a:p>
          <a:p>
            <a:pPr lvl="0" algn="just" eaLnBrk="1" latin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sz="2400" b="1" i="1" dirty="0"/>
          </a:p>
          <a:p>
            <a:pPr lvl="0" algn="just" eaLnBrk="1" latin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400" b="1" i="1" dirty="0"/>
              <a:t>He has a </a:t>
            </a:r>
            <a:r>
              <a:rPr lang="en-US" altLang="en-US" sz="2400" b="1" i="1" dirty="0">
                <a:solidFill>
                  <a:schemeClr val="accent1"/>
                </a:solidFill>
              </a:rPr>
              <a:t>history of GERD</a:t>
            </a:r>
            <a:r>
              <a:rPr lang="en-US" altLang="en-US" sz="2400" b="1" i="1" dirty="0"/>
              <a:t> ,has been on a PPI for many</a:t>
            </a:r>
          </a:p>
          <a:p>
            <a:pPr marL="65087" lvl="0" indent="0" algn="just" eaLnBrk="1" latinLnBrk="1" hangingPunct="1">
              <a:lnSpc>
                <a:spcPct val="90000"/>
              </a:lnSpc>
              <a:buNone/>
            </a:pPr>
            <a:r>
              <a:rPr lang="en-US" altLang="en-US" sz="2400" b="1" i="1" dirty="0"/>
              <a:t>    years.</a:t>
            </a:r>
          </a:p>
          <a:p>
            <a:pPr marL="65087" lvl="0" indent="0" algn="just" eaLnBrk="1" latinLnBrk="1" hangingPunct="1">
              <a:lnSpc>
                <a:spcPct val="90000"/>
              </a:lnSpc>
              <a:buNone/>
            </a:pPr>
            <a:r>
              <a:rPr lang="en-US" altLang="en-US" sz="2400" b="1" i="1" dirty="0"/>
              <a:t>    Recently he has been feeling </a:t>
            </a:r>
            <a:r>
              <a:rPr lang="en-US" altLang="en-US" sz="2400" b="1" i="1" dirty="0">
                <a:solidFill>
                  <a:schemeClr val="accent1"/>
                </a:solidFill>
              </a:rPr>
              <a:t>fatigued and has </a:t>
            </a:r>
          </a:p>
          <a:p>
            <a:pPr marL="65087" lvl="0" indent="0" algn="just" eaLnBrk="1" latinLnBrk="1" hangingPunct="1">
              <a:lnSpc>
                <a:spcPct val="90000"/>
              </a:lnSpc>
              <a:buNone/>
            </a:pPr>
            <a:r>
              <a:rPr lang="en-US" altLang="en-US" sz="2400" b="1" i="1" dirty="0">
                <a:solidFill>
                  <a:schemeClr val="accent1"/>
                </a:solidFill>
              </a:rPr>
              <a:t>     lost 7 Kg.</a:t>
            </a:r>
          </a:p>
          <a:p>
            <a:pPr marL="65087" lvl="0" indent="0" algn="just" eaLnBrk="1" latinLnBrk="1" hangingPunct="1">
              <a:lnSpc>
                <a:spcPct val="90000"/>
              </a:lnSpc>
              <a:buNone/>
            </a:pPr>
            <a:r>
              <a:rPr lang="en-US" altLang="en-US" sz="2400" b="1" i="1" dirty="0"/>
              <a:t> </a:t>
            </a:r>
          </a:p>
          <a:p>
            <a:pPr lvl="0" algn="just" eaLnBrk="1" latin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400" b="1" i="1" dirty="0"/>
              <a:t>His physical examination does not reveal any abnormalities”</a:t>
            </a:r>
          </a:p>
        </p:txBody>
      </p:sp>
      <p:pic>
        <p:nvPicPr>
          <p:cNvPr id="2097154" name="Title 2097153"/>
          <p:cNvPicPr>
            <a:picLocks noGrp="1"/>
          </p:cNvPicPr>
          <p:nvPr>
            <p:ph type="ctrTitle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228600"/>
            <a:ext cx="8242300" cy="14081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094319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97" name="Content Placeholder 1048996"/>
          <p:cNvSpPr>
            <a:spLocks noGrp="1"/>
          </p:cNvSpPr>
          <p:nvPr>
            <p:ph type="subTitle" idx="1"/>
          </p:nvPr>
        </p:nvSpPr>
        <p:spPr>
          <a:xfrm>
            <a:off x="76200" y="1295400"/>
            <a:ext cx="8915400" cy="47244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t"/>
          <a:lstStyle>
            <a:lvl1pPr marL="447675" indent="-382588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b="0" i="0" u="none" baseline="0">
                <a:solidFill>
                  <a:schemeClr val="dk1"/>
                </a:solidFill>
                <a:latin typeface="Century Gothic" pitchFamily="34" charset="0"/>
                <a:sym typeface="Arial" charset="0"/>
              </a:defRPr>
            </a:lvl1pPr>
            <a:lvl2pPr marL="822325" indent="-28575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Verdana" pitchFamily="34" charset="0"/>
              <a:buChar char="›"/>
              <a:defRPr sz="2600" b="0" i="0" u="none" baseline="0">
                <a:solidFill>
                  <a:schemeClr val="dk1"/>
                </a:solidFill>
                <a:latin typeface="Century Gothic" pitchFamily="34" charset="0"/>
                <a:sym typeface="Arial" charset="0"/>
              </a:defRPr>
            </a:lvl2pPr>
            <a:lvl3pPr marL="1104900" indent="-22860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Wingdings 2" pitchFamily="18" charset="2"/>
              <a:buChar char=""/>
              <a:defRPr sz="2400" b="0" i="0" u="none" baseline="0">
                <a:solidFill>
                  <a:schemeClr val="dk1"/>
                </a:solidFill>
                <a:latin typeface="Century Gothic" pitchFamily="34" charset="0"/>
                <a:sym typeface="Arial" charset="0"/>
              </a:defRPr>
            </a:lvl3pPr>
            <a:lvl4pPr marL="1371600" indent="-20955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Wingdings 2" pitchFamily="18" charset="2"/>
              <a:buChar char=""/>
              <a:defRPr sz="2000" b="0" i="0" u="none" baseline="0">
                <a:solidFill>
                  <a:schemeClr val="dk1"/>
                </a:solidFill>
                <a:latin typeface="Century Gothic" pitchFamily="34" charset="0"/>
                <a:sym typeface="Arial" charset="0"/>
              </a:defRPr>
            </a:lvl4pPr>
            <a:lvl5pPr marL="1600200" indent="-20955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6E6E6"/>
              </a:buClr>
              <a:buSzPct val="100000"/>
              <a:buFont typeface="Wingdings 2" pitchFamily="18" charset="2"/>
              <a:buChar char=""/>
              <a:defRPr sz="1900" b="0" i="0" u="none" baseline="0">
                <a:solidFill>
                  <a:schemeClr val="dk1"/>
                </a:solidFill>
                <a:latin typeface="Century Gothic" pitchFamily="34" charset="0"/>
                <a:sym typeface="Arial" charset="0"/>
              </a:defRPr>
            </a:lvl5pPr>
          </a:lstStyle>
          <a:p>
            <a:pPr lvl="0" algn="just" eaLnBrk="1" latinLnBrk="1" hangingPunct="1"/>
            <a:r>
              <a:rPr lang="en-US" altLang="en-US" sz="2400" b="1" dirty="0"/>
              <a:t>Overall survival rate for esophageal cancer is less than 20%.</a:t>
            </a:r>
          </a:p>
          <a:p>
            <a:pPr lvl="0" algn="just" eaLnBrk="1" latinLnBrk="1" hangingPunct="1">
              <a:buNone/>
            </a:pPr>
            <a:endParaRPr lang="en-US" altLang="en-US" sz="2400" b="1" dirty="0"/>
          </a:p>
        </p:txBody>
      </p:sp>
      <p:pic>
        <p:nvPicPr>
          <p:cNvPr id="2097221" name="Title 2097220"/>
          <p:cNvPicPr>
            <a:picLocks noGrp="1"/>
          </p:cNvPicPr>
          <p:nvPr>
            <p:ph type="ctrTitle"/>
          </p:nvPr>
        </p:nvPicPr>
        <p:blipFill>
          <a:blip r:embed="rId2"/>
          <a:srcRect/>
          <a:stretch>
            <a:fillRect/>
          </a:stretch>
        </p:blipFill>
        <p:spPr>
          <a:xfrm>
            <a:off x="908050" y="261937"/>
            <a:ext cx="11512550" cy="89058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194314" name="Table 41943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29037801"/>
              </p:ext>
            </p:extLst>
          </p:nvPr>
        </p:nvGraphicFramePr>
        <p:xfrm>
          <a:off x="-76200" y="2590800"/>
          <a:ext cx="9220200" cy="4343399"/>
        </p:xfrm>
        <a:graphic>
          <a:graphicData uri="http://schemas.openxmlformats.org/drawingml/2006/table">
            <a:tbl>
              <a:tblPr/>
              <a:tblGrid>
                <a:gridCol w="4610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10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57597">
                <a:tc>
                  <a:txBody>
                    <a:bodyPr/>
                    <a:lstStyle/>
                    <a:p>
                      <a:pPr lvl="0" algn="ctr" eaLnBrk="1" latinLnBrk="1" hangingPunct="1"/>
                      <a:r>
                        <a:rPr lang="en-US" altLang="en-US" sz="2200" b="1" dirty="0">
                          <a:solidFill>
                            <a:srgbClr val="FF0000"/>
                          </a:solidFill>
                          <a:latin typeface="Century Gothic" pitchFamily="34" charset="0"/>
                        </a:rPr>
                        <a:t>Stage</a:t>
                      </a:r>
                    </a:p>
                  </a:txBody>
                  <a:tcPr anchor="ctr">
                    <a:lnL w="12700" cap="flat" cmpd="sng">
                      <a:solidFill>
                        <a:schemeClr val="dk1">
                          <a:alpha val="100000"/>
                        </a:schemeClr>
                      </a:solidFill>
                      <a:prstDash val="solid"/>
                      <a:round/>
                    </a:lnL>
                    <a:lnR w="12700" cap="flat" cmpd="sng">
                      <a:solidFill>
                        <a:schemeClr val="dk1">
                          <a:alpha val="100000"/>
                        </a:schemeClr>
                      </a:solidFill>
                      <a:prstDash val="solid"/>
                      <a:round/>
                    </a:lnR>
                    <a:lnT w="12700" cap="flat" cmpd="sng">
                      <a:solidFill>
                        <a:schemeClr val="dk1">
                          <a:alpha val="100000"/>
                        </a:schemeClr>
                      </a:solidFill>
                      <a:prstDash val="solid"/>
                      <a:round/>
                    </a:lnT>
                    <a:lnB w="38100" cap="flat" cmpd="sng">
                      <a:solidFill>
                        <a:schemeClr val="dk1">
                          <a:alpha val="100000"/>
                        </a:schemeClr>
                      </a:solidFill>
                      <a:prstDash val="solid"/>
                      <a:round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latinLnBrk="1" hangingPunct="1"/>
                      <a:r>
                        <a:rPr lang="en-US" altLang="en-US" sz="2200" b="1">
                          <a:solidFill>
                            <a:srgbClr val="FF0000"/>
                          </a:solidFill>
                          <a:latin typeface="Century Gothic" pitchFamily="34" charset="0"/>
                        </a:rPr>
                        <a:t>5 year survival rate (%)</a:t>
                      </a:r>
                    </a:p>
                  </a:txBody>
                  <a:tcPr anchor="ctr">
                    <a:lnL w="12700" cap="flat" cmpd="sng">
                      <a:solidFill>
                        <a:schemeClr val="dk1">
                          <a:alpha val="100000"/>
                        </a:schemeClr>
                      </a:solidFill>
                      <a:prstDash val="solid"/>
                      <a:round/>
                    </a:lnL>
                    <a:lnR w="12700" cap="flat" cmpd="sng">
                      <a:solidFill>
                        <a:schemeClr val="dk1">
                          <a:alpha val="100000"/>
                        </a:schemeClr>
                      </a:solidFill>
                      <a:prstDash val="solid"/>
                      <a:round/>
                    </a:lnR>
                    <a:lnT w="12700" cap="flat" cmpd="sng">
                      <a:solidFill>
                        <a:schemeClr val="dk1">
                          <a:alpha val="100000"/>
                        </a:schemeClr>
                      </a:solidFill>
                      <a:prstDash val="solid"/>
                      <a:round/>
                    </a:lnT>
                    <a:lnB w="38100" cap="flat" cmpd="sng">
                      <a:solidFill>
                        <a:schemeClr val="dk1">
                          <a:alpha val="100000"/>
                        </a:schemeClr>
                      </a:solidFill>
                      <a:prstDash val="solid"/>
                      <a:round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5724">
                <a:tc>
                  <a:txBody>
                    <a:bodyPr/>
                    <a:lstStyle/>
                    <a:p>
                      <a:pPr lvl="0" algn="ctr" eaLnBrk="1" latinLnBrk="1" hangingPunct="1"/>
                      <a:r>
                        <a:rPr lang="en-US" altLang="en-US" sz="1800" b="0" dirty="0">
                          <a:solidFill>
                            <a:srgbClr val="000000"/>
                          </a:solidFill>
                          <a:latin typeface="Century Gothic" pitchFamily="34" charset="0"/>
                        </a:rPr>
                        <a:t>I</a:t>
                      </a:r>
                    </a:p>
                  </a:txBody>
                  <a:tcPr anchor="ctr">
                    <a:lnL w="12700" cap="flat" cmpd="sng">
                      <a:solidFill>
                        <a:schemeClr val="dk1">
                          <a:alpha val="100000"/>
                        </a:schemeClr>
                      </a:solidFill>
                      <a:prstDash val="solid"/>
                      <a:round/>
                    </a:lnL>
                    <a:lnR w="12700" cap="flat" cmpd="sng">
                      <a:solidFill>
                        <a:schemeClr val="dk1">
                          <a:alpha val="100000"/>
                        </a:schemeClr>
                      </a:solidFill>
                      <a:prstDash val="solid"/>
                      <a:round/>
                    </a:lnR>
                    <a:lnT w="38100" cap="flat" cmpd="sng">
                      <a:solidFill>
                        <a:schemeClr val="dk1">
                          <a:alpha val="100000"/>
                        </a:schemeClr>
                      </a:solidFill>
                      <a:prstDash val="solid"/>
                      <a:round/>
                    </a:lnT>
                    <a:lnB w="12700" cap="flat" cmpd="sng">
                      <a:solidFill>
                        <a:schemeClr val="dk1">
                          <a:alpha val="100000"/>
                        </a:schemeClr>
                      </a:solidFill>
                      <a:prstDash val="solid"/>
                      <a:round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latinLnBrk="1" hangingPunct="1"/>
                      <a:r>
                        <a:rPr lang="en-US" altLang="en-US" sz="1800" b="0">
                          <a:solidFill>
                            <a:srgbClr val="000000"/>
                          </a:solidFill>
                          <a:latin typeface="Century Gothic" pitchFamily="34" charset="0"/>
                        </a:rPr>
                        <a:t>60</a:t>
                      </a:r>
                    </a:p>
                  </a:txBody>
                  <a:tcPr anchor="ctr">
                    <a:lnL w="12700" cap="flat" cmpd="sng">
                      <a:solidFill>
                        <a:schemeClr val="dk1">
                          <a:alpha val="100000"/>
                        </a:schemeClr>
                      </a:solidFill>
                      <a:prstDash val="solid"/>
                      <a:round/>
                    </a:lnL>
                    <a:lnR w="12700" cap="flat" cmpd="sng">
                      <a:solidFill>
                        <a:schemeClr val="dk1">
                          <a:alpha val="100000"/>
                        </a:schemeClr>
                      </a:solidFill>
                      <a:prstDash val="solid"/>
                      <a:round/>
                    </a:lnR>
                    <a:lnT w="38100" cap="flat" cmpd="sng">
                      <a:solidFill>
                        <a:schemeClr val="dk1">
                          <a:alpha val="100000"/>
                        </a:schemeClr>
                      </a:solidFill>
                      <a:prstDash val="solid"/>
                      <a:round/>
                    </a:lnT>
                    <a:lnB w="12700" cap="flat" cmpd="sng">
                      <a:solidFill>
                        <a:schemeClr val="dk1">
                          <a:alpha val="100000"/>
                        </a:schemeClr>
                      </a:solidFill>
                      <a:prstDash val="solid"/>
                      <a:round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0026">
                <a:tc>
                  <a:txBody>
                    <a:bodyPr/>
                    <a:lstStyle/>
                    <a:p>
                      <a:pPr lvl="0" algn="ctr" eaLnBrk="1" latinLnBrk="1" hangingPunct="1"/>
                      <a:r>
                        <a:rPr lang="en-US" altLang="en-US" sz="1800" b="0" dirty="0">
                          <a:solidFill>
                            <a:srgbClr val="000000"/>
                          </a:solidFill>
                          <a:latin typeface="Century Gothic" pitchFamily="34" charset="0"/>
                        </a:rPr>
                        <a:t>II</a:t>
                      </a:r>
                    </a:p>
                  </a:txBody>
                  <a:tcPr anchor="ctr">
                    <a:lnL w="12700" cap="flat" cmpd="sng">
                      <a:solidFill>
                        <a:schemeClr val="dk1">
                          <a:alpha val="100000"/>
                        </a:schemeClr>
                      </a:solidFill>
                      <a:prstDash val="solid"/>
                      <a:round/>
                    </a:lnL>
                    <a:lnR w="12700" cap="flat" cmpd="sng">
                      <a:solidFill>
                        <a:schemeClr val="dk1">
                          <a:alpha val="100000"/>
                        </a:schemeClr>
                      </a:solidFill>
                      <a:prstDash val="solid"/>
                      <a:round/>
                    </a:lnR>
                    <a:lnT w="12700" cap="flat" cmpd="sng">
                      <a:solidFill>
                        <a:schemeClr val="dk1">
                          <a:alpha val="100000"/>
                        </a:schemeClr>
                      </a:solidFill>
                      <a:prstDash val="solid"/>
                      <a:round/>
                    </a:lnT>
                    <a:lnB w="12700" cap="flat" cmpd="sng">
                      <a:solidFill>
                        <a:schemeClr val="dk1">
                          <a:alpha val="100000"/>
                        </a:schemeClr>
                      </a:solidFill>
                      <a:prstDash val="solid"/>
                      <a:round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latinLnBrk="1" hangingPunct="1"/>
                      <a:r>
                        <a:rPr lang="en-US" altLang="en-US" sz="1800" b="0">
                          <a:solidFill>
                            <a:srgbClr val="000000"/>
                          </a:solidFill>
                          <a:latin typeface="Century Gothic" pitchFamily="34" charset="0"/>
                        </a:rPr>
                        <a:t>40</a:t>
                      </a:r>
                    </a:p>
                  </a:txBody>
                  <a:tcPr anchor="ctr">
                    <a:lnL w="12700" cap="flat" cmpd="sng">
                      <a:solidFill>
                        <a:schemeClr val="dk1">
                          <a:alpha val="100000"/>
                        </a:schemeClr>
                      </a:solidFill>
                      <a:prstDash val="solid"/>
                      <a:round/>
                    </a:lnL>
                    <a:lnR w="12700" cap="flat" cmpd="sng">
                      <a:solidFill>
                        <a:schemeClr val="dk1">
                          <a:alpha val="100000"/>
                        </a:schemeClr>
                      </a:solidFill>
                      <a:prstDash val="solid"/>
                      <a:round/>
                    </a:lnR>
                    <a:lnT w="12700" cap="flat" cmpd="sng">
                      <a:solidFill>
                        <a:schemeClr val="dk1">
                          <a:alpha val="100000"/>
                        </a:schemeClr>
                      </a:solidFill>
                      <a:prstDash val="solid"/>
                      <a:round/>
                    </a:lnT>
                    <a:lnB w="12700" cap="flat" cmpd="sng">
                      <a:solidFill>
                        <a:schemeClr val="dk1">
                          <a:alpha val="100000"/>
                        </a:schemeClr>
                      </a:solidFill>
                      <a:prstDash val="solid"/>
                      <a:round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0026">
                <a:tc>
                  <a:txBody>
                    <a:bodyPr/>
                    <a:lstStyle/>
                    <a:p>
                      <a:pPr lvl="0" algn="ctr" eaLnBrk="1" latinLnBrk="1" hangingPunct="1"/>
                      <a:r>
                        <a:rPr lang="en-US" altLang="en-US" sz="1800" b="0">
                          <a:solidFill>
                            <a:srgbClr val="000000"/>
                          </a:solidFill>
                          <a:latin typeface="Century Gothic" pitchFamily="34" charset="0"/>
                        </a:rPr>
                        <a:t>III</a:t>
                      </a:r>
                    </a:p>
                  </a:txBody>
                  <a:tcPr anchor="ctr">
                    <a:lnL w="12700" cap="flat" cmpd="sng">
                      <a:solidFill>
                        <a:schemeClr val="dk1">
                          <a:alpha val="100000"/>
                        </a:schemeClr>
                      </a:solidFill>
                      <a:prstDash val="solid"/>
                      <a:round/>
                    </a:lnL>
                    <a:lnR w="12700" cap="flat" cmpd="sng">
                      <a:solidFill>
                        <a:schemeClr val="dk1">
                          <a:alpha val="100000"/>
                        </a:schemeClr>
                      </a:solidFill>
                      <a:prstDash val="solid"/>
                      <a:round/>
                    </a:lnR>
                    <a:lnT w="12700" cap="flat" cmpd="sng">
                      <a:solidFill>
                        <a:schemeClr val="dk1">
                          <a:alpha val="100000"/>
                        </a:schemeClr>
                      </a:solidFill>
                      <a:prstDash val="solid"/>
                      <a:round/>
                    </a:lnT>
                    <a:lnB w="12700" cap="flat" cmpd="sng">
                      <a:solidFill>
                        <a:schemeClr val="dk1">
                          <a:alpha val="100000"/>
                        </a:schemeClr>
                      </a:solidFill>
                      <a:prstDash val="solid"/>
                      <a:round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latinLnBrk="1" hangingPunct="1"/>
                      <a:r>
                        <a:rPr lang="en-US" altLang="en-US" sz="1800" b="0">
                          <a:solidFill>
                            <a:srgbClr val="000000"/>
                          </a:solidFill>
                          <a:latin typeface="Century Gothic" pitchFamily="34" charset="0"/>
                        </a:rPr>
                        <a:t>15</a:t>
                      </a:r>
                    </a:p>
                  </a:txBody>
                  <a:tcPr anchor="ctr">
                    <a:lnL w="12700" cap="flat" cmpd="sng">
                      <a:solidFill>
                        <a:schemeClr val="dk1">
                          <a:alpha val="100000"/>
                        </a:schemeClr>
                      </a:solidFill>
                      <a:prstDash val="solid"/>
                      <a:round/>
                    </a:lnL>
                    <a:lnR w="12700" cap="flat" cmpd="sng">
                      <a:solidFill>
                        <a:schemeClr val="dk1">
                          <a:alpha val="100000"/>
                        </a:schemeClr>
                      </a:solidFill>
                      <a:prstDash val="solid"/>
                      <a:round/>
                    </a:lnR>
                    <a:lnT w="12700" cap="flat" cmpd="sng">
                      <a:solidFill>
                        <a:schemeClr val="dk1">
                          <a:alpha val="100000"/>
                        </a:schemeClr>
                      </a:solidFill>
                      <a:prstDash val="solid"/>
                      <a:round/>
                    </a:lnT>
                    <a:lnB w="12700" cap="flat" cmpd="sng">
                      <a:solidFill>
                        <a:schemeClr val="dk1">
                          <a:alpha val="100000"/>
                        </a:schemeClr>
                      </a:solidFill>
                      <a:prstDash val="solid"/>
                      <a:round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0026">
                <a:tc>
                  <a:txBody>
                    <a:bodyPr/>
                    <a:lstStyle/>
                    <a:p>
                      <a:pPr lvl="0" algn="ctr" eaLnBrk="1" latinLnBrk="1" hangingPunct="1"/>
                      <a:r>
                        <a:rPr lang="en-US" altLang="en-US" sz="1800" b="0">
                          <a:solidFill>
                            <a:srgbClr val="000000"/>
                          </a:solidFill>
                          <a:latin typeface="Century Gothic" pitchFamily="34" charset="0"/>
                        </a:rPr>
                        <a:t>IV</a:t>
                      </a:r>
                    </a:p>
                  </a:txBody>
                  <a:tcPr anchor="ctr">
                    <a:lnL w="12700" cap="flat" cmpd="sng">
                      <a:solidFill>
                        <a:schemeClr val="dk1">
                          <a:alpha val="100000"/>
                        </a:schemeClr>
                      </a:solidFill>
                      <a:prstDash val="solid"/>
                      <a:round/>
                    </a:lnL>
                    <a:lnR w="12700" cap="flat" cmpd="sng">
                      <a:solidFill>
                        <a:schemeClr val="dk1">
                          <a:alpha val="100000"/>
                        </a:schemeClr>
                      </a:solidFill>
                      <a:prstDash val="solid"/>
                      <a:round/>
                    </a:lnR>
                    <a:lnT w="12700" cap="flat" cmpd="sng">
                      <a:solidFill>
                        <a:schemeClr val="dk1">
                          <a:alpha val="100000"/>
                        </a:schemeClr>
                      </a:solidFill>
                      <a:prstDash val="solid"/>
                      <a:round/>
                    </a:lnT>
                    <a:lnB w="12700" cap="flat" cmpd="sng">
                      <a:solidFill>
                        <a:schemeClr val="dk1">
                          <a:alpha val="100000"/>
                        </a:schemeClr>
                      </a:solidFill>
                      <a:prstDash val="solid"/>
                      <a:round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latinLnBrk="1" hangingPunct="1"/>
                      <a:r>
                        <a:rPr lang="en-US" altLang="en-US" sz="1800" b="0" dirty="0">
                          <a:solidFill>
                            <a:srgbClr val="000000"/>
                          </a:solidFill>
                          <a:latin typeface="Century Gothic" pitchFamily="34" charset="0"/>
                        </a:rPr>
                        <a:t>&lt;5</a:t>
                      </a:r>
                    </a:p>
                  </a:txBody>
                  <a:tcPr anchor="ctr">
                    <a:lnL w="12700" cap="flat" cmpd="sng">
                      <a:solidFill>
                        <a:schemeClr val="dk1">
                          <a:alpha val="100000"/>
                        </a:schemeClr>
                      </a:solidFill>
                      <a:prstDash val="solid"/>
                      <a:round/>
                    </a:lnL>
                    <a:lnR w="12700" cap="flat" cmpd="sng">
                      <a:solidFill>
                        <a:schemeClr val="dk1">
                          <a:alpha val="100000"/>
                        </a:schemeClr>
                      </a:solidFill>
                      <a:prstDash val="solid"/>
                      <a:round/>
                    </a:lnR>
                    <a:lnT w="12700" cap="flat" cmpd="sng">
                      <a:solidFill>
                        <a:schemeClr val="dk1">
                          <a:alpha val="100000"/>
                        </a:schemeClr>
                      </a:solidFill>
                      <a:prstDash val="solid"/>
                      <a:round/>
                    </a:lnT>
                    <a:lnB w="12700" cap="flat" cmpd="sng">
                      <a:solidFill>
                        <a:schemeClr val="dk1">
                          <a:alpha val="100000"/>
                        </a:schemeClr>
                      </a:solidFill>
                      <a:prstDash val="solid"/>
                      <a:round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96" name="Content Placeholder 1048995"/>
          <p:cNvSpPr>
            <a:spLocks noGrp="1"/>
          </p:cNvSpPr>
          <p:nvPr>
            <p:ph type="subTitle" idx="1"/>
          </p:nvPr>
        </p:nvSpPr>
        <p:spPr>
          <a:xfrm>
            <a:off x="540544" y="1670049"/>
            <a:ext cx="8062912" cy="3511551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t">
            <a:normAutofit fontScale="85000" lnSpcReduction="20000"/>
          </a:bodyPr>
          <a:lstStyle>
            <a:lvl1pPr marL="447675" indent="-382588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b="0" i="0" u="none" baseline="0">
                <a:solidFill>
                  <a:schemeClr val="dk1"/>
                </a:solidFill>
                <a:latin typeface="Century Gothic" pitchFamily="34" charset="0"/>
                <a:sym typeface="Arial" charset="0"/>
              </a:defRPr>
            </a:lvl1pPr>
            <a:lvl2pPr marL="822325" indent="-28575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Verdana" pitchFamily="34" charset="0"/>
              <a:buChar char="›"/>
              <a:defRPr sz="2600" b="0" i="0" u="none" baseline="0">
                <a:solidFill>
                  <a:schemeClr val="dk1"/>
                </a:solidFill>
                <a:latin typeface="Century Gothic" pitchFamily="34" charset="0"/>
                <a:sym typeface="Arial" charset="0"/>
              </a:defRPr>
            </a:lvl2pPr>
            <a:lvl3pPr marL="1104900" indent="-22860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Wingdings 2" pitchFamily="18" charset="2"/>
              <a:buChar char=""/>
              <a:defRPr sz="2400" b="0" i="0" u="none" baseline="0">
                <a:solidFill>
                  <a:schemeClr val="dk1"/>
                </a:solidFill>
                <a:latin typeface="Century Gothic" pitchFamily="34" charset="0"/>
                <a:sym typeface="Arial" charset="0"/>
              </a:defRPr>
            </a:lvl3pPr>
            <a:lvl4pPr marL="1371600" indent="-20955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Wingdings 2" pitchFamily="18" charset="2"/>
              <a:buChar char=""/>
              <a:defRPr sz="2000" b="0" i="0" u="none" baseline="0">
                <a:solidFill>
                  <a:schemeClr val="dk1"/>
                </a:solidFill>
                <a:latin typeface="Century Gothic" pitchFamily="34" charset="0"/>
                <a:sym typeface="Arial" charset="0"/>
              </a:defRPr>
            </a:lvl4pPr>
            <a:lvl5pPr marL="1600200" indent="-20955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6E6E6"/>
              </a:buClr>
              <a:buSzPct val="100000"/>
              <a:buFont typeface="Wingdings 2" pitchFamily="18" charset="2"/>
              <a:buChar char=""/>
              <a:defRPr sz="1900" b="0" i="0" u="none" baseline="0">
                <a:solidFill>
                  <a:schemeClr val="dk1"/>
                </a:solidFill>
                <a:latin typeface="Century Gothic" pitchFamily="34" charset="0"/>
                <a:sym typeface="Arial" charset="0"/>
              </a:defRPr>
            </a:lvl5pPr>
          </a:lstStyle>
          <a:p>
            <a:pPr marL="65087" lvl="0" indent="0" algn="just" eaLnBrk="1" latinLnBrk="1" hangingPunct="1">
              <a:buNone/>
            </a:pPr>
            <a:endParaRPr lang="en-US" altLang="en-US" sz="2400" b="1" u="sng" dirty="0">
              <a:solidFill>
                <a:srgbClr val="FF0000"/>
              </a:solidFill>
            </a:endParaRPr>
          </a:p>
          <a:p>
            <a:pPr lvl="0" algn="just" eaLnBrk="1" latinLnBrk="1" hangingPunct="1"/>
            <a:endParaRPr lang="en-US" altLang="en-US" sz="2400" b="1" dirty="0">
              <a:solidFill>
                <a:srgbClr val="FF0000"/>
              </a:solidFill>
            </a:endParaRPr>
          </a:p>
          <a:p>
            <a:pPr lvl="0" algn="just" eaLnBrk="1" latinLnBrk="1" hangingPunct="1"/>
            <a:r>
              <a:rPr lang="en-US" altLang="en-US" sz="4300" b="1" dirty="0">
                <a:solidFill>
                  <a:srgbClr val="FF0000"/>
                </a:solidFill>
              </a:rPr>
              <a:t>Self expanding metallic stents</a:t>
            </a:r>
          </a:p>
          <a:p>
            <a:pPr lvl="0" algn="just" eaLnBrk="1" latinLnBrk="1" hangingPunct="1"/>
            <a:endParaRPr lang="en-US" altLang="en-US" sz="4300" b="1" dirty="0">
              <a:solidFill>
                <a:srgbClr val="FF0000"/>
              </a:solidFill>
            </a:endParaRPr>
          </a:p>
          <a:p>
            <a:pPr lvl="0" algn="just" eaLnBrk="1" latinLnBrk="1" hangingPunct="1"/>
            <a:r>
              <a:rPr lang="en-US" altLang="en-US" sz="4300" b="1" u="sng" dirty="0">
                <a:solidFill>
                  <a:srgbClr val="FF0000"/>
                </a:solidFill>
              </a:rPr>
              <a:t>Endoscopic laser</a:t>
            </a:r>
          </a:p>
          <a:p>
            <a:pPr marL="65087" lvl="0" indent="0" algn="just" eaLnBrk="1" latinLnBrk="1" hangingPunct="1">
              <a:buNone/>
            </a:pPr>
            <a:endParaRPr lang="en-US" altLang="en-US" sz="4300" b="1" dirty="0">
              <a:solidFill>
                <a:srgbClr val="FF0000"/>
              </a:solidFill>
            </a:endParaRPr>
          </a:p>
          <a:p>
            <a:pPr lvl="0" algn="just" eaLnBrk="1" latinLnBrk="1" hangingPunct="1"/>
            <a:r>
              <a:rPr lang="en-US" altLang="en-US" sz="4300" b="1" u="sng" dirty="0">
                <a:solidFill>
                  <a:srgbClr val="FF0000"/>
                </a:solidFill>
              </a:rPr>
              <a:t>Brachytherapy</a:t>
            </a:r>
            <a:r>
              <a:rPr lang="en-US" altLang="en-US" sz="4300" b="1" dirty="0">
                <a:solidFill>
                  <a:srgbClr val="FF0000"/>
                </a:solidFill>
              </a:rPr>
              <a:t>:</a:t>
            </a:r>
          </a:p>
        </p:txBody>
      </p:sp>
      <p:pic>
        <p:nvPicPr>
          <p:cNvPr id="2097220" name="Title 2097219"/>
          <p:cNvPicPr>
            <a:picLocks noGrp="1"/>
          </p:cNvPicPr>
          <p:nvPr>
            <p:ph type="ctrTitle"/>
          </p:nvPr>
        </p:nvPicPr>
        <p:blipFill>
          <a:blip r:embed="rId2"/>
          <a:srcRect/>
          <a:stretch>
            <a:fillRect/>
          </a:stretch>
        </p:blipFill>
        <p:spPr>
          <a:xfrm>
            <a:off x="450850" y="240166"/>
            <a:ext cx="11969750" cy="14081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804520"/>
            <a:ext cx="7710034" cy="1049235"/>
          </a:xfrm>
        </p:spPr>
        <p:txBody>
          <a:bodyPr>
            <a:normAutofit/>
          </a:bodyPr>
          <a:lstStyle/>
          <a:p>
            <a:pPr algn="ctr"/>
            <a:r>
              <a:rPr lang="en-GB" sz="4000" b="1" dirty="0"/>
              <a:t>Recent advances:</a:t>
            </a:r>
            <a:endParaRPr lang="en-US" sz="40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" y="1853754"/>
            <a:ext cx="8991600" cy="4928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80084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804520"/>
            <a:ext cx="7329034" cy="1049235"/>
          </a:xfrm>
        </p:spPr>
        <p:txBody>
          <a:bodyPr>
            <a:normAutofit/>
          </a:bodyPr>
          <a:lstStyle/>
          <a:p>
            <a:r>
              <a:rPr lang="en-GB" sz="5400" b="1" dirty="0">
                <a:solidFill>
                  <a:srgbClr val="FF0000"/>
                </a:solidFill>
              </a:rPr>
              <a:t>Laser Ablation:</a:t>
            </a:r>
            <a:endParaRPr lang="en-US" sz="5400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676400"/>
            <a:ext cx="91440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58765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4427" y="191736"/>
            <a:ext cx="6571343" cy="1049235"/>
          </a:xfrm>
        </p:spPr>
        <p:txBody>
          <a:bodyPr>
            <a:normAutofit/>
          </a:bodyPr>
          <a:lstStyle/>
          <a:p>
            <a:r>
              <a:rPr lang="en-US" sz="4400" b="1" dirty="0"/>
              <a:t>Take home message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" y="1219200"/>
            <a:ext cx="9067799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74555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685800"/>
            <a:ext cx="9143999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4822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0" name="Content Placeholder 1048639"/>
          <p:cNvSpPr>
            <a:spLocks noGrp="1"/>
          </p:cNvSpPr>
          <p:nvPr>
            <p:ph type="subTitle" idx="1"/>
          </p:nvPr>
        </p:nvSpPr>
        <p:spPr>
          <a:xfrm>
            <a:off x="609600" y="838200"/>
            <a:ext cx="7772400" cy="53340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t"/>
          <a:lstStyle>
            <a:lvl1pPr marL="447675" indent="-382588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b="0" i="0" u="none" baseline="0">
                <a:solidFill>
                  <a:schemeClr val="dk1"/>
                </a:solidFill>
                <a:latin typeface="Century Gothic" pitchFamily="34" charset="0"/>
                <a:sym typeface="Arial" charset="0"/>
              </a:defRPr>
            </a:lvl1pPr>
            <a:lvl2pPr marL="822325" indent="-28575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Verdana" pitchFamily="34" charset="0"/>
              <a:buChar char="›"/>
              <a:defRPr sz="2600" b="0" i="0" u="none" baseline="0">
                <a:solidFill>
                  <a:schemeClr val="dk1"/>
                </a:solidFill>
                <a:latin typeface="Century Gothic" pitchFamily="34" charset="0"/>
                <a:sym typeface="Arial" charset="0"/>
              </a:defRPr>
            </a:lvl2pPr>
            <a:lvl3pPr marL="1104900" indent="-22860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Wingdings 2" pitchFamily="18" charset="2"/>
              <a:buChar char=""/>
              <a:defRPr sz="2400" b="0" i="0" u="none" baseline="0">
                <a:solidFill>
                  <a:schemeClr val="dk1"/>
                </a:solidFill>
                <a:latin typeface="Century Gothic" pitchFamily="34" charset="0"/>
                <a:sym typeface="Arial" charset="0"/>
              </a:defRPr>
            </a:lvl3pPr>
            <a:lvl4pPr marL="1371600" indent="-20955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Wingdings 2" pitchFamily="18" charset="2"/>
              <a:buChar char=""/>
              <a:defRPr sz="2000" b="0" i="0" u="none" baseline="0">
                <a:solidFill>
                  <a:schemeClr val="dk1"/>
                </a:solidFill>
                <a:latin typeface="Century Gothic" pitchFamily="34" charset="0"/>
                <a:sym typeface="Arial" charset="0"/>
              </a:defRPr>
            </a:lvl4pPr>
            <a:lvl5pPr marL="1600200" indent="-20955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6E6E6"/>
              </a:buClr>
              <a:buSzPct val="100000"/>
              <a:buFont typeface="Wingdings 2" pitchFamily="18" charset="2"/>
              <a:buChar char=""/>
              <a:defRPr sz="1900" b="0" i="0" u="none" baseline="0">
                <a:solidFill>
                  <a:schemeClr val="dk1"/>
                </a:solidFill>
                <a:latin typeface="Century Gothic" pitchFamily="34" charset="0"/>
                <a:sym typeface="Arial" charset="0"/>
              </a:defRPr>
            </a:lvl5pPr>
          </a:lstStyle>
          <a:p>
            <a:pPr lvl="0" eaLnBrk="1" latinLnBrk="1" hangingPunct="1"/>
            <a:r>
              <a:rPr lang="en-US" altLang="en-US" b="1" u="sng" dirty="0">
                <a:solidFill>
                  <a:srgbClr val="A50021"/>
                </a:solidFill>
              </a:rPr>
              <a:t> DYSPHAGIA</a:t>
            </a:r>
            <a:r>
              <a:rPr lang="en-US" altLang="en-US" b="1" dirty="0">
                <a:solidFill>
                  <a:srgbClr val="A50021"/>
                </a:solidFill>
              </a:rPr>
              <a:t>: </a:t>
            </a:r>
          </a:p>
          <a:p>
            <a:pPr marL="65087" lvl="0" indent="0" eaLnBrk="1" latinLnBrk="1" hangingPunct="1">
              <a:buNone/>
            </a:pPr>
            <a:r>
              <a:rPr lang="en-GB" altLang="en-US" b="1" dirty="0">
                <a:solidFill>
                  <a:srgbClr val="FF0000"/>
                </a:solidFill>
              </a:rPr>
              <a:t>Difficulty</a:t>
            </a:r>
            <a:r>
              <a:rPr lang="en-GB" altLang="en-US" dirty="0"/>
              <a:t> in swallowing</a:t>
            </a:r>
          </a:p>
          <a:p>
            <a:pPr marL="65087" lvl="0" indent="0" eaLnBrk="1" latinLnBrk="1" hangingPunct="1">
              <a:buNone/>
            </a:pPr>
            <a:endParaRPr lang="en-GB" altLang="en-US" dirty="0"/>
          </a:p>
          <a:p>
            <a:pPr marL="65087" lvl="0" indent="0" eaLnBrk="1" latinLnBrk="1" hangingPunct="1">
              <a:buNone/>
            </a:pPr>
            <a:r>
              <a:rPr lang="en-GB" altLang="en-US" b="1" u="sng" dirty="0">
                <a:solidFill>
                  <a:srgbClr val="C00000"/>
                </a:solidFill>
              </a:rPr>
              <a:t>Odynophagia:</a:t>
            </a:r>
          </a:p>
          <a:p>
            <a:pPr marL="65087" lvl="0" indent="0" eaLnBrk="1" latinLnBrk="1" hangingPunct="1">
              <a:buNone/>
            </a:pPr>
            <a:r>
              <a:rPr lang="en-GB" altLang="en-US" b="1" dirty="0">
                <a:solidFill>
                  <a:srgbClr val="FF0000"/>
                </a:solidFill>
              </a:rPr>
              <a:t>Painful</a:t>
            </a:r>
            <a:r>
              <a:rPr lang="en-GB" altLang="en-US" dirty="0"/>
              <a:t> swallowing</a:t>
            </a:r>
          </a:p>
          <a:p>
            <a:pPr marL="65087" lvl="0" indent="0" eaLnBrk="1" latinLnBrk="1" hangingPunct="1">
              <a:buNone/>
            </a:pPr>
            <a:endParaRPr lang="en-GB" altLang="en-US" dirty="0"/>
          </a:p>
          <a:p>
            <a:pPr marL="65087" lvl="0" indent="0" eaLnBrk="1" latinLnBrk="1" hangingPunct="1">
              <a:buNone/>
            </a:pPr>
            <a:r>
              <a:rPr lang="en-GB" altLang="en-US" b="1" u="sng" dirty="0">
                <a:solidFill>
                  <a:srgbClr val="C00000"/>
                </a:solidFill>
              </a:rPr>
              <a:t>Globus:</a:t>
            </a:r>
          </a:p>
          <a:p>
            <a:pPr marL="65087" lvl="0" indent="0" eaLnBrk="1" latinLnBrk="1" hangingPunct="1">
              <a:buNone/>
            </a:pPr>
            <a:r>
              <a:rPr lang="en-GB" altLang="en-US" dirty="0">
                <a:solidFill>
                  <a:schemeClr val="tx1"/>
                </a:solidFill>
              </a:rPr>
              <a:t>Constant </a:t>
            </a:r>
            <a:r>
              <a:rPr lang="en-GB" altLang="en-US" b="1" dirty="0">
                <a:solidFill>
                  <a:srgbClr val="FF0000"/>
                </a:solidFill>
              </a:rPr>
              <a:t>sensation of a lump </a:t>
            </a:r>
            <a:r>
              <a:rPr lang="en-GB" altLang="en-US" dirty="0">
                <a:solidFill>
                  <a:schemeClr val="tx1"/>
                </a:solidFill>
              </a:rPr>
              <a:t>in throat …no organic defect</a:t>
            </a:r>
          </a:p>
        </p:txBody>
      </p:sp>
      <p:sp>
        <p:nvSpPr>
          <p:cNvPr id="1048641" name="Rectangle 1048640"/>
          <p:cNvSpPr/>
          <p:nvPr/>
        </p:nvSpPr>
        <p:spPr>
          <a:xfrm>
            <a:off x="1524000" y="-29295724"/>
            <a:ext cx="3140075" cy="720344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t">
            <a:spAutoFit/>
          </a:bodyPr>
          <a:lstStyle>
            <a:lvl1pPr marL="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Arial" charset="0"/>
                <a:ea typeface="Arial" charset="0"/>
                <a:sym typeface="Arial" charset="0"/>
              </a:defRPr>
            </a:lvl1pPr>
            <a:lvl2pPr marL="4572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Arial" charset="0"/>
                <a:ea typeface="Arial" charset="0"/>
                <a:sym typeface="Arial" charset="0"/>
              </a:defRPr>
            </a:lvl2pPr>
            <a:lvl3pPr marL="9144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Arial" charset="0"/>
                <a:ea typeface="Arial" charset="0"/>
                <a:sym typeface="Arial" charset="0"/>
              </a:defRPr>
            </a:lvl3pPr>
            <a:lvl4pPr marL="13716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Arial" charset="0"/>
                <a:ea typeface="Arial" charset="0"/>
                <a:sym typeface="Arial" charset="0"/>
              </a:defRPr>
            </a:lvl4pPr>
            <a:lvl5pPr marL="18288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baseline="0">
                <a:solidFill>
                  <a:schemeClr val="dk1"/>
                </a:solidFill>
                <a:latin typeface="Arial" charset="0"/>
                <a:ea typeface="Arial" charset="0"/>
                <a:sym typeface="Arial" charset="0"/>
              </a:defRPr>
            </a:lvl5pPr>
          </a:lstStyle>
          <a:p>
            <a:pPr lvl="0"/>
            <a:r>
              <a:rPr lang="en-US" altLang="en-US" sz="2400" b="1" u="sng">
                <a:latin typeface="Times New Roman" pitchFamily="18" charset="0"/>
              </a:rPr>
              <a:t>GRADES OF DYSPHAGIA</a:t>
            </a:r>
            <a:r>
              <a:rPr lang="en-US" altLang="en-US" sz="2400" b="1">
                <a:latin typeface="Times New Roman" pitchFamily="18" charset="0"/>
              </a:rPr>
              <a:t>:</a:t>
            </a:r>
          </a:p>
          <a:p>
            <a:pPr lvl="2"/>
            <a:r>
              <a:rPr lang="en-US" altLang="en-US" sz="2400" b="1">
                <a:latin typeface="Times New Roman" pitchFamily="18" charset="0"/>
              </a:rPr>
              <a:t>mild dysphagia: only solid things can't be    </a:t>
            </a:r>
          </a:p>
          <a:p>
            <a:pPr lvl="2"/>
            <a:r>
              <a:rPr lang="en-US" altLang="en-US" sz="2400" b="1">
                <a:latin typeface="Times New Roman" pitchFamily="18" charset="0"/>
              </a:rPr>
              <a:t>                                swallowed</a:t>
            </a:r>
          </a:p>
          <a:p>
            <a:pPr lvl="2"/>
            <a:r>
              <a:rPr lang="en-US" altLang="en-US" sz="2400" b="1">
                <a:latin typeface="Times New Roman" pitchFamily="18" charset="0"/>
              </a:rPr>
              <a:t>moderate dysphagia: solid &amp; semi solid  </a:t>
            </a:r>
          </a:p>
          <a:p>
            <a:pPr lvl="2"/>
            <a:r>
              <a:rPr lang="en-US" altLang="en-US" sz="2400" b="1">
                <a:latin typeface="Times New Roman" pitchFamily="18" charset="0"/>
              </a:rPr>
              <a:t>                                         thing can't be  </a:t>
            </a:r>
          </a:p>
          <a:p>
            <a:pPr lvl="2"/>
            <a:r>
              <a:rPr lang="en-US" altLang="en-US" sz="2400" b="1">
                <a:latin typeface="Times New Roman" pitchFamily="18" charset="0"/>
              </a:rPr>
              <a:t>                                         swallowed</a:t>
            </a:r>
          </a:p>
          <a:p>
            <a:pPr lvl="2"/>
            <a:r>
              <a:rPr lang="en-US" altLang="en-US" sz="2400" b="1">
                <a:latin typeface="Times New Roman" pitchFamily="18" charset="0"/>
              </a:rPr>
              <a:t>severe dysphagia: even liquids can't pass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DA6325-BC51-4EED-B915-49CA102263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533400"/>
            <a:ext cx="8062912" cy="45719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0486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00CC99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CC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0486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00CC99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CC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0486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10486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00CC99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CC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10486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00CC99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CC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10486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10486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00CC99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CC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10486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00CC99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CC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10486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10486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00CC99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CC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10486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00CC99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CC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10486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10486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00CC99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CC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10486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00CC99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CC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10486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4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104864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00CC99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CC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104864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00CC99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CC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104864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9" name="Title 2097158"/>
          <p:cNvPicPr>
            <a:picLocks noGrp="1"/>
          </p:cNvPicPr>
          <p:nvPr>
            <p:ph type="ctrTitle"/>
          </p:nvPr>
        </p:nvPicPr>
        <p:blipFill>
          <a:blip r:embed="rId2"/>
          <a:srcRect/>
          <a:stretch>
            <a:fillRect/>
          </a:stretch>
        </p:blipFill>
        <p:spPr>
          <a:xfrm>
            <a:off x="332264" y="158751"/>
            <a:ext cx="8418512" cy="84137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194304" name="Table 419430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04988884"/>
              </p:ext>
            </p:extLst>
          </p:nvPr>
        </p:nvGraphicFramePr>
        <p:xfrm>
          <a:off x="-30480" y="1000126"/>
          <a:ext cx="9144000" cy="5857874"/>
        </p:xfrm>
        <a:graphic>
          <a:graphicData uri="http://schemas.openxmlformats.org/drawingml/2006/table">
            <a:tbl>
              <a:tblPr/>
              <a:tblGrid>
                <a:gridCol w="18978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033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428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89438">
                <a:tc>
                  <a:txBody>
                    <a:bodyPr/>
                    <a:lstStyle/>
                    <a:p>
                      <a:pPr lvl="0" algn="ctr" eaLnBrk="1" latinLnBrk="1" hangingPunct="1"/>
                      <a:r>
                        <a:rPr lang="en-US" altLang="en-US" sz="2000" b="1" i="1">
                          <a:solidFill>
                            <a:srgbClr val="FFFFFF"/>
                          </a:solidFill>
                          <a:latin typeface="Century Gothic" pitchFamily="34" charset="0"/>
                        </a:rPr>
                        <a:t>Grade </a:t>
                      </a:r>
                    </a:p>
                  </a:txBody>
                  <a:tcPr anchor="ctr">
                    <a:lnL w="12700" cap="flat" cmpd="sng">
                      <a:solidFill>
                        <a:schemeClr val="dk1">
                          <a:alpha val="100000"/>
                        </a:schemeClr>
                      </a:solidFill>
                      <a:prstDash val="solid"/>
                      <a:round/>
                    </a:lnL>
                    <a:lnR w="12700" cap="flat" cmpd="sng">
                      <a:solidFill>
                        <a:schemeClr val="dk1">
                          <a:alpha val="100000"/>
                        </a:schemeClr>
                      </a:solidFill>
                      <a:prstDash val="solid"/>
                      <a:round/>
                    </a:lnR>
                    <a:lnT w="12700" cap="flat" cmpd="sng">
                      <a:solidFill>
                        <a:schemeClr val="dk1">
                          <a:alpha val="100000"/>
                        </a:schemeClr>
                      </a:solidFill>
                      <a:prstDash val="solid"/>
                      <a:round/>
                    </a:lnT>
                    <a:lnB w="38100" cap="flat" cmpd="sng">
                      <a:solidFill>
                        <a:schemeClr val="dk1">
                          <a:alpha val="100000"/>
                        </a:schemeClr>
                      </a:solidFill>
                      <a:prstDash val="solid"/>
                      <a:round/>
                    </a:lnB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latinLnBrk="1" hangingPunct="1"/>
                      <a:r>
                        <a:rPr lang="en-US" altLang="en-US" sz="2000" b="1" i="1">
                          <a:solidFill>
                            <a:srgbClr val="FFFFFF"/>
                          </a:solidFill>
                          <a:latin typeface="Century Gothic" pitchFamily="34" charset="0"/>
                        </a:rPr>
                        <a:t>Definition </a:t>
                      </a:r>
                    </a:p>
                  </a:txBody>
                  <a:tcPr anchor="ctr">
                    <a:lnL w="12700" cap="flat" cmpd="sng">
                      <a:solidFill>
                        <a:schemeClr val="dk1">
                          <a:alpha val="100000"/>
                        </a:schemeClr>
                      </a:solidFill>
                      <a:prstDash val="solid"/>
                      <a:round/>
                    </a:lnL>
                    <a:lnR w="12700" cap="flat" cmpd="sng">
                      <a:solidFill>
                        <a:schemeClr val="dk1">
                          <a:alpha val="100000"/>
                        </a:schemeClr>
                      </a:solidFill>
                      <a:prstDash val="solid"/>
                      <a:round/>
                    </a:lnR>
                    <a:lnT w="12700" cap="flat" cmpd="sng">
                      <a:solidFill>
                        <a:schemeClr val="dk1">
                          <a:alpha val="100000"/>
                        </a:schemeClr>
                      </a:solidFill>
                      <a:prstDash val="solid"/>
                      <a:round/>
                    </a:lnT>
                    <a:lnB w="38100" cap="flat" cmpd="sng">
                      <a:solidFill>
                        <a:schemeClr val="dk1">
                          <a:alpha val="100000"/>
                        </a:schemeClr>
                      </a:solidFill>
                      <a:prstDash val="solid"/>
                      <a:round/>
                    </a:lnB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latinLnBrk="1" hangingPunct="1"/>
                      <a:r>
                        <a:rPr lang="en-US" altLang="en-US" sz="2000" b="1" i="1">
                          <a:solidFill>
                            <a:srgbClr val="FFFFFF"/>
                          </a:solidFill>
                          <a:latin typeface="Century Gothic" pitchFamily="34" charset="0"/>
                        </a:rPr>
                        <a:t>Incidence </a:t>
                      </a:r>
                    </a:p>
                    <a:p>
                      <a:pPr lvl="0" algn="ctr" eaLnBrk="1" latinLnBrk="1" hangingPunct="1"/>
                      <a:r>
                        <a:rPr lang="en-US" altLang="en-US" sz="2000" b="1" i="1">
                          <a:solidFill>
                            <a:srgbClr val="FFFFFF"/>
                          </a:solidFill>
                          <a:latin typeface="Century Gothic" pitchFamily="34" charset="0"/>
                        </a:rPr>
                        <a:t>at Diagnosis  (%)</a:t>
                      </a:r>
                    </a:p>
                  </a:txBody>
                  <a:tcPr anchor="ctr">
                    <a:lnL w="12700" cap="flat" cmpd="sng">
                      <a:solidFill>
                        <a:schemeClr val="dk1">
                          <a:alpha val="100000"/>
                        </a:schemeClr>
                      </a:solidFill>
                      <a:prstDash val="solid"/>
                      <a:round/>
                    </a:lnL>
                    <a:lnR w="12700" cap="flat" cmpd="sng">
                      <a:solidFill>
                        <a:schemeClr val="dk1">
                          <a:alpha val="100000"/>
                        </a:schemeClr>
                      </a:solidFill>
                      <a:prstDash val="solid"/>
                      <a:round/>
                    </a:lnR>
                    <a:lnT w="12700" cap="flat" cmpd="sng">
                      <a:solidFill>
                        <a:schemeClr val="dk1">
                          <a:alpha val="100000"/>
                        </a:schemeClr>
                      </a:solidFill>
                      <a:prstDash val="solid"/>
                      <a:round/>
                    </a:lnT>
                    <a:lnB w="38100" cap="flat" cmpd="sng">
                      <a:solidFill>
                        <a:schemeClr val="dk1">
                          <a:alpha val="100000"/>
                        </a:schemeClr>
                      </a:solidFill>
                      <a:prstDash val="solid"/>
                      <a:round/>
                    </a:lnB>
                    <a:solidFill>
                      <a:srgbClr val="9696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1399">
                <a:tc>
                  <a:txBody>
                    <a:bodyPr/>
                    <a:lstStyle/>
                    <a:p>
                      <a:pPr lvl="0" algn="ctr" eaLnBrk="1" latinLnBrk="1" hangingPunct="1"/>
                      <a:r>
                        <a:rPr lang="en-US" altLang="en-US" sz="2000" b="0">
                          <a:solidFill>
                            <a:srgbClr val="000000"/>
                          </a:solidFill>
                          <a:latin typeface="Century Gothic" pitchFamily="34" charset="0"/>
                        </a:rPr>
                        <a:t>I</a:t>
                      </a:r>
                    </a:p>
                  </a:txBody>
                  <a:tcPr anchor="ctr">
                    <a:lnL w="12700" cap="flat" cmpd="sng">
                      <a:solidFill>
                        <a:schemeClr val="dk1">
                          <a:alpha val="100000"/>
                        </a:schemeClr>
                      </a:solidFill>
                      <a:prstDash val="solid"/>
                      <a:round/>
                    </a:lnL>
                    <a:lnR w="12700" cap="flat" cmpd="sng">
                      <a:solidFill>
                        <a:schemeClr val="dk1">
                          <a:alpha val="100000"/>
                        </a:schemeClr>
                      </a:solidFill>
                      <a:prstDash val="solid"/>
                      <a:round/>
                    </a:lnR>
                    <a:lnT w="38100" cap="flat" cmpd="sng">
                      <a:solidFill>
                        <a:schemeClr val="dk1">
                          <a:alpha val="100000"/>
                        </a:schemeClr>
                      </a:solidFill>
                      <a:prstDash val="solid"/>
                      <a:round/>
                    </a:lnT>
                    <a:lnB w="12700" cap="flat" cmpd="sng">
                      <a:solidFill>
                        <a:schemeClr val="dk1">
                          <a:alpha val="100000"/>
                        </a:schemeClr>
                      </a:solidFill>
                      <a:prstDash val="solid"/>
                      <a:round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latinLnBrk="1" hangingPunct="1"/>
                      <a:r>
                        <a:rPr lang="en-US" altLang="en-US" sz="2000" b="0">
                          <a:solidFill>
                            <a:srgbClr val="000000"/>
                          </a:solidFill>
                          <a:latin typeface="Century Gothic" pitchFamily="34" charset="0"/>
                        </a:rPr>
                        <a:t>Eating normally</a:t>
                      </a:r>
                    </a:p>
                  </a:txBody>
                  <a:tcPr anchor="ctr">
                    <a:lnL w="12700" cap="flat" cmpd="sng">
                      <a:solidFill>
                        <a:schemeClr val="dk1">
                          <a:alpha val="100000"/>
                        </a:schemeClr>
                      </a:solidFill>
                      <a:prstDash val="solid"/>
                      <a:round/>
                    </a:lnL>
                    <a:lnR w="12700" cap="flat" cmpd="sng">
                      <a:solidFill>
                        <a:schemeClr val="dk1">
                          <a:alpha val="100000"/>
                        </a:schemeClr>
                      </a:solidFill>
                      <a:prstDash val="solid"/>
                      <a:round/>
                    </a:lnR>
                    <a:lnT w="38100" cap="flat" cmpd="sng">
                      <a:solidFill>
                        <a:schemeClr val="dk1">
                          <a:alpha val="100000"/>
                        </a:schemeClr>
                      </a:solidFill>
                      <a:prstDash val="solid"/>
                      <a:round/>
                    </a:lnT>
                    <a:lnB w="12700" cap="flat" cmpd="sng">
                      <a:solidFill>
                        <a:schemeClr val="dk1">
                          <a:alpha val="100000"/>
                        </a:schemeClr>
                      </a:solidFill>
                      <a:prstDash val="solid"/>
                      <a:round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latinLnBrk="1" hangingPunct="1"/>
                      <a:r>
                        <a:rPr lang="en-US" altLang="en-US" sz="2000" b="0">
                          <a:solidFill>
                            <a:srgbClr val="000000"/>
                          </a:solidFill>
                          <a:latin typeface="Century Gothic" pitchFamily="34" charset="0"/>
                        </a:rPr>
                        <a:t>11</a:t>
                      </a:r>
                    </a:p>
                  </a:txBody>
                  <a:tcPr anchor="ctr">
                    <a:lnL w="12700" cap="flat" cmpd="sng">
                      <a:solidFill>
                        <a:schemeClr val="dk1">
                          <a:alpha val="100000"/>
                        </a:schemeClr>
                      </a:solidFill>
                      <a:prstDash val="solid"/>
                      <a:round/>
                    </a:lnL>
                    <a:lnR w="12700" cap="flat" cmpd="sng">
                      <a:solidFill>
                        <a:schemeClr val="dk1">
                          <a:alpha val="100000"/>
                        </a:schemeClr>
                      </a:solidFill>
                      <a:prstDash val="solid"/>
                      <a:round/>
                    </a:lnR>
                    <a:lnT w="38100" cap="flat" cmpd="sng">
                      <a:solidFill>
                        <a:schemeClr val="dk1">
                          <a:alpha val="100000"/>
                        </a:schemeClr>
                      </a:solidFill>
                      <a:prstDash val="solid"/>
                      <a:round/>
                    </a:lnT>
                    <a:lnB w="12700" cap="flat" cmpd="sng">
                      <a:solidFill>
                        <a:schemeClr val="dk1">
                          <a:alpha val="100000"/>
                        </a:schemeClr>
                      </a:solidFill>
                      <a:prstDash val="solid"/>
                      <a:round/>
                    </a:lnB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6076">
                <a:tc>
                  <a:txBody>
                    <a:bodyPr/>
                    <a:lstStyle/>
                    <a:p>
                      <a:pPr lvl="0" algn="ctr" eaLnBrk="1" latinLnBrk="1" hangingPunct="1"/>
                      <a:r>
                        <a:rPr lang="en-US" altLang="en-US" sz="2000" b="0">
                          <a:solidFill>
                            <a:srgbClr val="000000"/>
                          </a:solidFill>
                          <a:latin typeface="Century Gothic" pitchFamily="34" charset="0"/>
                        </a:rPr>
                        <a:t>II</a:t>
                      </a:r>
                    </a:p>
                  </a:txBody>
                  <a:tcPr anchor="ctr">
                    <a:lnL w="12700" cap="flat" cmpd="sng">
                      <a:solidFill>
                        <a:schemeClr val="dk1">
                          <a:alpha val="100000"/>
                        </a:schemeClr>
                      </a:solidFill>
                      <a:prstDash val="solid"/>
                      <a:round/>
                    </a:lnL>
                    <a:lnR w="12700" cap="flat" cmpd="sng">
                      <a:solidFill>
                        <a:schemeClr val="dk1">
                          <a:alpha val="100000"/>
                        </a:schemeClr>
                      </a:solidFill>
                      <a:prstDash val="solid"/>
                      <a:round/>
                    </a:lnR>
                    <a:lnT w="12700" cap="flat" cmpd="sng">
                      <a:solidFill>
                        <a:schemeClr val="dk1">
                          <a:alpha val="100000"/>
                        </a:schemeClr>
                      </a:solidFill>
                      <a:prstDash val="solid"/>
                      <a:round/>
                    </a:lnT>
                    <a:lnB w="12700" cap="flat" cmpd="sng">
                      <a:solidFill>
                        <a:schemeClr val="dk1">
                          <a:alpha val="100000"/>
                        </a:schemeClr>
                      </a:solidFill>
                      <a:prstDash val="solid"/>
                      <a:round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latinLnBrk="1" hangingPunct="1"/>
                      <a:r>
                        <a:rPr lang="en-US" altLang="en-US" sz="2000" b="0">
                          <a:solidFill>
                            <a:srgbClr val="000000"/>
                          </a:solidFill>
                          <a:latin typeface="Century Gothic" pitchFamily="34" charset="0"/>
                        </a:rPr>
                        <a:t>Requires liquids with meals</a:t>
                      </a:r>
                    </a:p>
                  </a:txBody>
                  <a:tcPr anchor="ctr">
                    <a:lnL w="12700" cap="flat" cmpd="sng">
                      <a:solidFill>
                        <a:schemeClr val="dk1">
                          <a:alpha val="100000"/>
                        </a:schemeClr>
                      </a:solidFill>
                      <a:prstDash val="solid"/>
                      <a:round/>
                    </a:lnL>
                    <a:lnR w="12700" cap="flat" cmpd="sng">
                      <a:solidFill>
                        <a:schemeClr val="dk1">
                          <a:alpha val="100000"/>
                        </a:schemeClr>
                      </a:solidFill>
                      <a:prstDash val="solid"/>
                      <a:round/>
                    </a:lnR>
                    <a:lnT w="12700" cap="flat" cmpd="sng">
                      <a:solidFill>
                        <a:schemeClr val="dk1">
                          <a:alpha val="100000"/>
                        </a:schemeClr>
                      </a:solidFill>
                      <a:prstDash val="solid"/>
                      <a:round/>
                    </a:lnT>
                    <a:lnB w="12700" cap="flat" cmpd="sng">
                      <a:solidFill>
                        <a:schemeClr val="dk1">
                          <a:alpha val="100000"/>
                        </a:schemeClr>
                      </a:solidFill>
                      <a:prstDash val="solid"/>
                      <a:round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latinLnBrk="1" hangingPunct="1"/>
                      <a:r>
                        <a:rPr lang="en-US" altLang="en-US" sz="2000" b="0">
                          <a:solidFill>
                            <a:srgbClr val="000000"/>
                          </a:solidFill>
                          <a:latin typeface="Century Gothic" pitchFamily="34" charset="0"/>
                        </a:rPr>
                        <a:t>21</a:t>
                      </a:r>
                    </a:p>
                  </a:txBody>
                  <a:tcPr anchor="ctr">
                    <a:lnL w="12700" cap="flat" cmpd="sng">
                      <a:solidFill>
                        <a:schemeClr val="dk1">
                          <a:alpha val="100000"/>
                        </a:schemeClr>
                      </a:solidFill>
                      <a:prstDash val="solid"/>
                      <a:round/>
                    </a:lnL>
                    <a:lnR w="12700" cap="flat" cmpd="sng">
                      <a:solidFill>
                        <a:schemeClr val="dk1">
                          <a:alpha val="100000"/>
                        </a:schemeClr>
                      </a:solidFill>
                      <a:prstDash val="solid"/>
                      <a:round/>
                    </a:lnR>
                    <a:lnT w="12700" cap="flat" cmpd="sng">
                      <a:solidFill>
                        <a:schemeClr val="dk1">
                          <a:alpha val="100000"/>
                        </a:schemeClr>
                      </a:solidFill>
                      <a:prstDash val="solid"/>
                      <a:round/>
                    </a:lnT>
                    <a:lnB w="12700" cap="flat" cmpd="sng">
                      <a:solidFill>
                        <a:schemeClr val="dk1">
                          <a:alpha val="100000"/>
                        </a:schemeClr>
                      </a:solidFill>
                      <a:prstDash val="solid"/>
                      <a:round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48533">
                <a:tc>
                  <a:txBody>
                    <a:bodyPr/>
                    <a:lstStyle/>
                    <a:p>
                      <a:pPr lvl="0" algn="ctr" eaLnBrk="1" latinLnBrk="1" hangingPunct="1"/>
                      <a:r>
                        <a:rPr lang="en-US" altLang="en-US" sz="2000" b="0">
                          <a:solidFill>
                            <a:srgbClr val="000000"/>
                          </a:solidFill>
                          <a:latin typeface="Century Gothic" pitchFamily="34" charset="0"/>
                        </a:rPr>
                        <a:t>III</a:t>
                      </a:r>
                    </a:p>
                  </a:txBody>
                  <a:tcPr anchor="ctr">
                    <a:lnL w="12700" cap="flat" cmpd="sng">
                      <a:solidFill>
                        <a:schemeClr val="dk1">
                          <a:alpha val="100000"/>
                        </a:schemeClr>
                      </a:solidFill>
                      <a:prstDash val="solid"/>
                      <a:round/>
                    </a:lnL>
                    <a:lnR w="12700" cap="flat" cmpd="sng">
                      <a:solidFill>
                        <a:schemeClr val="dk1">
                          <a:alpha val="100000"/>
                        </a:schemeClr>
                      </a:solidFill>
                      <a:prstDash val="solid"/>
                      <a:round/>
                    </a:lnR>
                    <a:lnT w="12700" cap="flat" cmpd="sng">
                      <a:solidFill>
                        <a:schemeClr val="dk1">
                          <a:alpha val="100000"/>
                        </a:schemeClr>
                      </a:solidFill>
                      <a:prstDash val="solid"/>
                      <a:round/>
                    </a:lnT>
                    <a:lnB w="12700" cap="flat" cmpd="sng">
                      <a:solidFill>
                        <a:schemeClr val="dk1">
                          <a:alpha val="100000"/>
                        </a:schemeClr>
                      </a:solidFill>
                      <a:prstDash val="solid"/>
                      <a:round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latinLnBrk="1" hangingPunct="1"/>
                      <a:r>
                        <a:rPr lang="en-US" altLang="en-US" sz="2000" b="0">
                          <a:solidFill>
                            <a:srgbClr val="000000"/>
                          </a:solidFill>
                          <a:latin typeface="Century Gothic" pitchFamily="34" charset="0"/>
                        </a:rPr>
                        <a:t>Able to take semisolids but unable to take any solid food</a:t>
                      </a:r>
                    </a:p>
                  </a:txBody>
                  <a:tcPr anchor="ctr">
                    <a:lnL w="12700" cap="flat" cmpd="sng">
                      <a:solidFill>
                        <a:schemeClr val="dk1">
                          <a:alpha val="100000"/>
                        </a:schemeClr>
                      </a:solidFill>
                      <a:prstDash val="solid"/>
                      <a:round/>
                    </a:lnL>
                    <a:lnR w="12700" cap="flat" cmpd="sng">
                      <a:solidFill>
                        <a:schemeClr val="dk1">
                          <a:alpha val="100000"/>
                        </a:schemeClr>
                      </a:solidFill>
                      <a:prstDash val="solid"/>
                      <a:round/>
                    </a:lnR>
                    <a:lnT w="12700" cap="flat" cmpd="sng">
                      <a:solidFill>
                        <a:schemeClr val="dk1">
                          <a:alpha val="100000"/>
                        </a:schemeClr>
                      </a:solidFill>
                      <a:prstDash val="solid"/>
                      <a:round/>
                    </a:lnT>
                    <a:lnB w="12700" cap="flat" cmpd="sng">
                      <a:solidFill>
                        <a:schemeClr val="dk1">
                          <a:alpha val="100000"/>
                        </a:schemeClr>
                      </a:solidFill>
                      <a:prstDash val="solid"/>
                      <a:round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latinLnBrk="1" hangingPunct="1"/>
                      <a:r>
                        <a:rPr lang="en-US" altLang="en-US" sz="2000" b="0">
                          <a:solidFill>
                            <a:srgbClr val="000000"/>
                          </a:solidFill>
                          <a:latin typeface="Century Gothic" pitchFamily="34" charset="0"/>
                        </a:rPr>
                        <a:t>30</a:t>
                      </a:r>
                    </a:p>
                  </a:txBody>
                  <a:tcPr anchor="ctr">
                    <a:lnL w="12700" cap="flat" cmpd="sng">
                      <a:solidFill>
                        <a:schemeClr val="dk1">
                          <a:alpha val="100000"/>
                        </a:schemeClr>
                      </a:solidFill>
                      <a:prstDash val="solid"/>
                      <a:round/>
                    </a:lnL>
                    <a:lnR w="12700" cap="flat" cmpd="sng">
                      <a:solidFill>
                        <a:schemeClr val="dk1">
                          <a:alpha val="100000"/>
                        </a:schemeClr>
                      </a:solidFill>
                      <a:prstDash val="solid"/>
                      <a:round/>
                    </a:lnR>
                    <a:lnT w="12700" cap="flat" cmpd="sng">
                      <a:solidFill>
                        <a:schemeClr val="dk1">
                          <a:alpha val="100000"/>
                        </a:schemeClr>
                      </a:solidFill>
                      <a:prstDash val="solid"/>
                      <a:round/>
                    </a:lnT>
                    <a:lnB w="12700" cap="flat" cmpd="sng">
                      <a:solidFill>
                        <a:schemeClr val="dk1">
                          <a:alpha val="100000"/>
                        </a:schemeClr>
                      </a:solidFill>
                      <a:prstDash val="solid"/>
                      <a:round/>
                    </a:lnB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6076">
                <a:tc>
                  <a:txBody>
                    <a:bodyPr/>
                    <a:lstStyle/>
                    <a:p>
                      <a:pPr lvl="0" algn="ctr" eaLnBrk="1" latinLnBrk="1" hangingPunct="1"/>
                      <a:r>
                        <a:rPr lang="en-US" altLang="en-US" sz="2000" b="0">
                          <a:solidFill>
                            <a:srgbClr val="000000"/>
                          </a:solidFill>
                          <a:latin typeface="Century Gothic" pitchFamily="34" charset="0"/>
                        </a:rPr>
                        <a:t>IV</a:t>
                      </a:r>
                    </a:p>
                  </a:txBody>
                  <a:tcPr anchor="ctr">
                    <a:lnL w="12700" cap="flat" cmpd="sng">
                      <a:solidFill>
                        <a:schemeClr val="dk1">
                          <a:alpha val="100000"/>
                        </a:schemeClr>
                      </a:solidFill>
                      <a:prstDash val="solid"/>
                      <a:round/>
                    </a:lnL>
                    <a:lnR w="12700" cap="flat" cmpd="sng">
                      <a:solidFill>
                        <a:schemeClr val="dk1">
                          <a:alpha val="100000"/>
                        </a:schemeClr>
                      </a:solidFill>
                      <a:prstDash val="solid"/>
                      <a:round/>
                    </a:lnR>
                    <a:lnT w="12700" cap="flat" cmpd="sng">
                      <a:solidFill>
                        <a:schemeClr val="dk1">
                          <a:alpha val="100000"/>
                        </a:schemeClr>
                      </a:solidFill>
                      <a:prstDash val="solid"/>
                      <a:round/>
                    </a:lnT>
                    <a:lnB w="12700" cap="flat" cmpd="sng">
                      <a:solidFill>
                        <a:schemeClr val="dk1">
                          <a:alpha val="100000"/>
                        </a:schemeClr>
                      </a:solidFill>
                      <a:prstDash val="solid"/>
                      <a:round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latinLnBrk="1" hangingPunct="1"/>
                      <a:r>
                        <a:rPr lang="en-US" altLang="en-US" sz="2000" b="0">
                          <a:solidFill>
                            <a:srgbClr val="000000"/>
                          </a:solidFill>
                          <a:latin typeface="Century Gothic" pitchFamily="34" charset="0"/>
                        </a:rPr>
                        <a:t>Able to take liquids only</a:t>
                      </a:r>
                    </a:p>
                  </a:txBody>
                  <a:tcPr anchor="ctr">
                    <a:lnL w="12700" cap="flat" cmpd="sng">
                      <a:solidFill>
                        <a:schemeClr val="dk1">
                          <a:alpha val="100000"/>
                        </a:schemeClr>
                      </a:solidFill>
                      <a:prstDash val="solid"/>
                      <a:round/>
                    </a:lnL>
                    <a:lnR w="12700" cap="flat" cmpd="sng">
                      <a:solidFill>
                        <a:schemeClr val="dk1">
                          <a:alpha val="100000"/>
                        </a:schemeClr>
                      </a:solidFill>
                      <a:prstDash val="solid"/>
                      <a:round/>
                    </a:lnR>
                    <a:lnT w="12700" cap="flat" cmpd="sng">
                      <a:solidFill>
                        <a:schemeClr val="dk1">
                          <a:alpha val="100000"/>
                        </a:schemeClr>
                      </a:solidFill>
                      <a:prstDash val="solid"/>
                      <a:round/>
                    </a:lnT>
                    <a:lnB w="12700" cap="flat" cmpd="sng">
                      <a:solidFill>
                        <a:schemeClr val="dk1">
                          <a:alpha val="100000"/>
                        </a:schemeClr>
                      </a:solidFill>
                      <a:prstDash val="solid"/>
                      <a:round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latinLnBrk="1" hangingPunct="1"/>
                      <a:r>
                        <a:rPr lang="en-US" altLang="en-US" sz="2000" b="0">
                          <a:solidFill>
                            <a:srgbClr val="000000"/>
                          </a:solidFill>
                          <a:latin typeface="Century Gothic" pitchFamily="34" charset="0"/>
                        </a:rPr>
                        <a:t>40</a:t>
                      </a:r>
                    </a:p>
                  </a:txBody>
                  <a:tcPr anchor="ctr">
                    <a:lnL w="12700" cap="flat" cmpd="sng">
                      <a:solidFill>
                        <a:schemeClr val="dk1">
                          <a:alpha val="100000"/>
                        </a:schemeClr>
                      </a:solidFill>
                      <a:prstDash val="solid"/>
                      <a:round/>
                    </a:lnL>
                    <a:lnR w="12700" cap="flat" cmpd="sng">
                      <a:solidFill>
                        <a:schemeClr val="dk1">
                          <a:alpha val="100000"/>
                        </a:schemeClr>
                      </a:solidFill>
                      <a:prstDash val="solid"/>
                      <a:round/>
                    </a:lnR>
                    <a:lnT w="12700" cap="flat" cmpd="sng">
                      <a:solidFill>
                        <a:schemeClr val="dk1">
                          <a:alpha val="100000"/>
                        </a:schemeClr>
                      </a:solidFill>
                      <a:prstDash val="solid"/>
                      <a:round/>
                    </a:lnT>
                    <a:lnB w="12700" cap="flat" cmpd="sng">
                      <a:solidFill>
                        <a:schemeClr val="dk1">
                          <a:alpha val="100000"/>
                        </a:schemeClr>
                      </a:solidFill>
                      <a:prstDash val="solid"/>
                      <a:round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40276">
                <a:tc>
                  <a:txBody>
                    <a:bodyPr/>
                    <a:lstStyle/>
                    <a:p>
                      <a:pPr lvl="0" algn="ctr" eaLnBrk="1" latinLnBrk="1" hangingPunct="1"/>
                      <a:r>
                        <a:rPr lang="en-US" altLang="en-US" sz="2000" b="0" dirty="0">
                          <a:solidFill>
                            <a:srgbClr val="000000"/>
                          </a:solidFill>
                          <a:latin typeface="Century Gothic" pitchFamily="34" charset="0"/>
                        </a:rPr>
                        <a:t>V</a:t>
                      </a:r>
                    </a:p>
                  </a:txBody>
                  <a:tcPr anchor="ctr">
                    <a:lnL w="12700" cap="flat" cmpd="sng">
                      <a:solidFill>
                        <a:schemeClr val="dk1">
                          <a:alpha val="100000"/>
                        </a:schemeClr>
                      </a:solidFill>
                      <a:prstDash val="solid"/>
                      <a:round/>
                    </a:lnL>
                    <a:lnR w="12700" cap="flat" cmpd="sng">
                      <a:solidFill>
                        <a:schemeClr val="dk1">
                          <a:alpha val="100000"/>
                        </a:schemeClr>
                      </a:solidFill>
                      <a:prstDash val="solid"/>
                      <a:round/>
                    </a:lnR>
                    <a:lnT w="12700" cap="flat" cmpd="sng">
                      <a:solidFill>
                        <a:schemeClr val="dk1">
                          <a:alpha val="100000"/>
                        </a:schemeClr>
                      </a:solidFill>
                      <a:prstDash val="solid"/>
                      <a:round/>
                    </a:lnT>
                    <a:lnB w="12700" cap="flat" cmpd="sng">
                      <a:solidFill>
                        <a:schemeClr val="dk1">
                          <a:alpha val="100000"/>
                        </a:schemeClr>
                      </a:solidFill>
                      <a:prstDash val="solid"/>
                      <a:round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latinLnBrk="1" hangingPunct="1"/>
                      <a:r>
                        <a:rPr lang="en-US" altLang="en-US" sz="2000" b="0">
                          <a:solidFill>
                            <a:srgbClr val="000000"/>
                          </a:solidFill>
                          <a:latin typeface="Century Gothic" pitchFamily="34" charset="0"/>
                        </a:rPr>
                        <a:t>Unable to take liquids , but able to swallow saliva</a:t>
                      </a:r>
                    </a:p>
                  </a:txBody>
                  <a:tcPr anchor="ctr">
                    <a:lnL w="12700" cap="flat" cmpd="sng">
                      <a:solidFill>
                        <a:schemeClr val="dk1">
                          <a:alpha val="100000"/>
                        </a:schemeClr>
                      </a:solidFill>
                      <a:prstDash val="solid"/>
                      <a:round/>
                    </a:lnL>
                    <a:lnR w="12700" cap="flat" cmpd="sng">
                      <a:solidFill>
                        <a:schemeClr val="dk1">
                          <a:alpha val="100000"/>
                        </a:schemeClr>
                      </a:solidFill>
                      <a:prstDash val="solid"/>
                      <a:round/>
                    </a:lnR>
                    <a:lnT w="12700" cap="flat" cmpd="sng">
                      <a:solidFill>
                        <a:schemeClr val="dk1">
                          <a:alpha val="100000"/>
                        </a:schemeClr>
                      </a:solidFill>
                      <a:prstDash val="solid"/>
                      <a:round/>
                    </a:lnT>
                    <a:lnB w="12700" cap="flat" cmpd="sng">
                      <a:solidFill>
                        <a:schemeClr val="dk1">
                          <a:alpha val="100000"/>
                        </a:schemeClr>
                      </a:solidFill>
                      <a:prstDash val="solid"/>
                      <a:round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latinLnBrk="1" hangingPunct="1"/>
                      <a:r>
                        <a:rPr lang="en-US" altLang="en-US" sz="2000" b="0">
                          <a:solidFill>
                            <a:srgbClr val="000000"/>
                          </a:solidFill>
                          <a:latin typeface="Century Gothic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>
                      <a:solidFill>
                        <a:schemeClr val="dk1">
                          <a:alpha val="100000"/>
                        </a:schemeClr>
                      </a:solidFill>
                      <a:prstDash val="solid"/>
                      <a:round/>
                    </a:lnL>
                    <a:lnR w="12700" cap="flat" cmpd="sng">
                      <a:solidFill>
                        <a:schemeClr val="dk1">
                          <a:alpha val="100000"/>
                        </a:schemeClr>
                      </a:solidFill>
                      <a:prstDash val="solid"/>
                      <a:round/>
                    </a:lnR>
                    <a:lnT w="12700" cap="flat" cmpd="sng">
                      <a:solidFill>
                        <a:schemeClr val="dk1">
                          <a:alpha val="100000"/>
                        </a:schemeClr>
                      </a:solidFill>
                      <a:prstDash val="solid"/>
                      <a:round/>
                    </a:lnT>
                    <a:lnB w="12700" cap="flat" cmpd="sng">
                      <a:solidFill>
                        <a:schemeClr val="dk1">
                          <a:alpha val="100000"/>
                        </a:schemeClr>
                      </a:solidFill>
                      <a:prstDash val="solid"/>
                      <a:round/>
                    </a:lnB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56076">
                <a:tc>
                  <a:txBody>
                    <a:bodyPr/>
                    <a:lstStyle/>
                    <a:p>
                      <a:pPr lvl="0" algn="ctr" eaLnBrk="1" latinLnBrk="1" hangingPunct="1"/>
                      <a:r>
                        <a:rPr lang="en-US" altLang="en-US" sz="2000" b="0">
                          <a:solidFill>
                            <a:srgbClr val="000000"/>
                          </a:solidFill>
                          <a:latin typeface="Century Gothic" pitchFamily="34" charset="0"/>
                        </a:rPr>
                        <a:t>VI</a:t>
                      </a:r>
                    </a:p>
                  </a:txBody>
                  <a:tcPr anchor="ctr">
                    <a:lnL w="12700" cap="flat" cmpd="sng">
                      <a:solidFill>
                        <a:schemeClr val="dk1">
                          <a:alpha val="100000"/>
                        </a:schemeClr>
                      </a:solidFill>
                      <a:prstDash val="solid"/>
                      <a:round/>
                    </a:lnL>
                    <a:lnR w="12700" cap="flat" cmpd="sng">
                      <a:solidFill>
                        <a:schemeClr val="dk1">
                          <a:alpha val="100000"/>
                        </a:schemeClr>
                      </a:solidFill>
                      <a:prstDash val="solid"/>
                      <a:round/>
                    </a:lnR>
                    <a:lnT w="12700" cap="flat" cmpd="sng">
                      <a:solidFill>
                        <a:schemeClr val="dk1">
                          <a:alpha val="100000"/>
                        </a:schemeClr>
                      </a:solidFill>
                      <a:prstDash val="solid"/>
                      <a:round/>
                    </a:lnT>
                    <a:lnB w="12700" cap="flat" cmpd="sng">
                      <a:solidFill>
                        <a:schemeClr val="dk1">
                          <a:alpha val="100000"/>
                        </a:schemeClr>
                      </a:solidFill>
                      <a:prstDash val="solid"/>
                      <a:round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latinLnBrk="1" hangingPunct="1"/>
                      <a:r>
                        <a:rPr lang="en-US" altLang="en-US" sz="2000" b="0">
                          <a:solidFill>
                            <a:srgbClr val="000000"/>
                          </a:solidFill>
                          <a:latin typeface="Century Gothic" pitchFamily="34" charset="0"/>
                        </a:rPr>
                        <a:t>Unable to swallow saliva</a:t>
                      </a:r>
                    </a:p>
                  </a:txBody>
                  <a:tcPr anchor="ctr">
                    <a:lnL w="12700" cap="flat" cmpd="sng">
                      <a:solidFill>
                        <a:schemeClr val="dk1">
                          <a:alpha val="100000"/>
                        </a:schemeClr>
                      </a:solidFill>
                      <a:prstDash val="solid"/>
                      <a:round/>
                    </a:lnL>
                    <a:lnR w="12700" cap="flat" cmpd="sng">
                      <a:solidFill>
                        <a:schemeClr val="dk1">
                          <a:alpha val="100000"/>
                        </a:schemeClr>
                      </a:solidFill>
                      <a:prstDash val="solid"/>
                      <a:round/>
                    </a:lnR>
                    <a:lnT w="12700" cap="flat" cmpd="sng">
                      <a:solidFill>
                        <a:schemeClr val="dk1">
                          <a:alpha val="100000"/>
                        </a:schemeClr>
                      </a:solidFill>
                      <a:prstDash val="solid"/>
                      <a:round/>
                    </a:lnT>
                    <a:lnB w="12700" cap="flat" cmpd="sng">
                      <a:solidFill>
                        <a:schemeClr val="dk1">
                          <a:alpha val="100000"/>
                        </a:schemeClr>
                      </a:solidFill>
                      <a:prstDash val="solid"/>
                      <a:round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latinLnBrk="1" hangingPunct="1"/>
                      <a:r>
                        <a:rPr lang="en-US" altLang="en-US" sz="2000" b="0" dirty="0">
                          <a:solidFill>
                            <a:srgbClr val="000000"/>
                          </a:solidFill>
                          <a:latin typeface="Century Gothic" pitchFamily="34" charset="0"/>
                        </a:rPr>
                        <a:t>12</a:t>
                      </a:r>
                    </a:p>
                  </a:txBody>
                  <a:tcPr anchor="ctr">
                    <a:lnL w="12700" cap="flat" cmpd="sng">
                      <a:solidFill>
                        <a:schemeClr val="dk1">
                          <a:alpha val="100000"/>
                        </a:schemeClr>
                      </a:solidFill>
                      <a:prstDash val="solid"/>
                      <a:round/>
                    </a:lnL>
                    <a:lnR w="12700" cap="flat" cmpd="sng">
                      <a:solidFill>
                        <a:schemeClr val="dk1">
                          <a:alpha val="100000"/>
                        </a:schemeClr>
                      </a:solidFill>
                      <a:prstDash val="solid"/>
                      <a:round/>
                    </a:lnR>
                    <a:lnT w="12700" cap="flat" cmpd="sng">
                      <a:solidFill>
                        <a:schemeClr val="dk1">
                          <a:alpha val="100000"/>
                        </a:schemeClr>
                      </a:solidFill>
                      <a:prstDash val="solid"/>
                      <a:round/>
                    </a:lnT>
                    <a:lnB w="12700" cap="flat" cmpd="sng">
                      <a:solidFill>
                        <a:schemeClr val="dk1">
                          <a:alpha val="100000"/>
                        </a:schemeClr>
                      </a:solidFill>
                      <a:prstDash val="solid"/>
                      <a:round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228600"/>
            <a:ext cx="9143999" cy="708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1174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wallowing video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60525" y="2016125"/>
            <a:ext cx="6137275" cy="3449638"/>
          </a:xfrm>
        </p:spPr>
      </p:pic>
    </p:spTree>
    <p:extLst>
      <p:ext uri="{BB962C8B-B14F-4D97-AF65-F5344CB8AC3E}">
        <p14:creationId xmlns:p14="http://schemas.microsoft.com/office/powerpoint/2010/main" val="1807097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1116</TotalTime>
  <Words>698</Words>
  <Application>Microsoft Office PowerPoint</Application>
  <PresentationFormat>On-screen Show (4:3)</PresentationFormat>
  <Paragraphs>244</Paragraphs>
  <Slides>55</Slides>
  <Notes>17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6" baseType="lpstr">
      <vt:lpstr>Gallery</vt:lpstr>
      <vt:lpstr>PowerPoint Presentation</vt:lpstr>
      <vt:lpstr>PowerPoint Presentation</vt:lpstr>
      <vt:lpstr>PowerPoint Presentation</vt:lpstr>
      <vt:lpstr>LEARNING OBJECTIVES: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Anatomy  </vt:lpstr>
      <vt:lpstr>Approach  to  dysphagia patient</vt:lpstr>
      <vt:lpstr>Whether can localise the site? </vt:lpstr>
      <vt:lpstr>Whether has additional symptoms? </vt:lpstr>
      <vt:lpstr>Whether has additional symptoms? </vt:lpstr>
      <vt:lpstr>PowerPoint Presentation</vt:lpstr>
      <vt:lpstr>PowerPoint Presentation</vt:lpstr>
      <vt:lpstr>Congenital causes:         Esophageal Atresia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</vt:lpstr>
      <vt:lpstr>Pneumatic dilatation: </vt:lpstr>
      <vt:lpstr>PowerPoint Presentation</vt:lpstr>
      <vt:lpstr>Heller’S myotomy: </vt:lpstr>
      <vt:lpstr>PowerPoint Presentation</vt:lpstr>
      <vt:lpstr>PowerPoint Presentation</vt:lpstr>
      <vt:lpstr>Esophageal cancer:</vt:lpstr>
      <vt:lpstr>PowerPoint Presentation</vt:lpstr>
      <vt:lpstr>PowerPoint Presentation</vt:lpstr>
      <vt:lpstr>Endoscopy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Laparoscopic esophagectomy:</vt:lpstr>
      <vt:lpstr>PowerPoint Presentation</vt:lpstr>
      <vt:lpstr>Neoadjuvant therapy:</vt:lpstr>
      <vt:lpstr>PowerPoint Presentation</vt:lpstr>
      <vt:lpstr>PowerPoint Presentation</vt:lpstr>
      <vt:lpstr>PowerPoint Presentation</vt:lpstr>
      <vt:lpstr>PowerPoint Presentation</vt:lpstr>
      <vt:lpstr>Recent advances:</vt:lpstr>
      <vt:lpstr>Laser Ablation:</vt:lpstr>
      <vt:lpstr>Take home message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Client</dc:creator>
  <cp:lastModifiedBy>H.A.R</cp:lastModifiedBy>
  <cp:revision>65</cp:revision>
  <dcterms:created xsi:type="dcterms:W3CDTF">2011-02-16T13:43:24Z</dcterms:created>
  <dcterms:modified xsi:type="dcterms:W3CDTF">2025-03-05T07:12:26Z</dcterms:modified>
</cp:coreProperties>
</file>