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6"/>
  </p:notesMasterIdLst>
  <p:sldIdLst>
    <p:sldId id="273" r:id="rId2"/>
    <p:sldId id="328" r:id="rId3"/>
    <p:sldId id="320" r:id="rId4"/>
    <p:sldId id="257" r:id="rId5"/>
    <p:sldId id="302" r:id="rId6"/>
    <p:sldId id="335" r:id="rId7"/>
    <p:sldId id="333" r:id="rId8"/>
    <p:sldId id="323" r:id="rId9"/>
    <p:sldId id="334" r:id="rId10"/>
    <p:sldId id="331" r:id="rId11"/>
    <p:sldId id="259" r:id="rId12"/>
    <p:sldId id="284" r:id="rId13"/>
    <p:sldId id="336" r:id="rId14"/>
    <p:sldId id="340" r:id="rId15"/>
    <p:sldId id="337" r:id="rId16"/>
    <p:sldId id="285" r:id="rId17"/>
    <p:sldId id="339" r:id="rId18"/>
    <p:sldId id="287" r:id="rId19"/>
    <p:sldId id="341" r:id="rId20"/>
    <p:sldId id="343" r:id="rId21"/>
    <p:sldId id="352" r:id="rId22"/>
    <p:sldId id="344" r:id="rId23"/>
    <p:sldId id="296" r:id="rId24"/>
    <p:sldId id="297" r:id="rId25"/>
    <p:sldId id="342" r:id="rId26"/>
    <p:sldId id="350" r:id="rId27"/>
    <p:sldId id="346" r:id="rId28"/>
    <p:sldId id="345" r:id="rId29"/>
    <p:sldId id="270" r:id="rId30"/>
    <p:sldId id="268" r:id="rId31"/>
    <p:sldId id="325" r:id="rId32"/>
    <p:sldId id="326" r:id="rId33"/>
    <p:sldId id="327" r:id="rId34"/>
    <p:sldId id="35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8886C-9726-4FD7-9542-3F69E53F9F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88BB27C-37DD-4AC2-B2B9-5184498EC92C}">
      <dgm:prSet phldrT="[Text]" custT="1"/>
      <dgm:spPr/>
      <dgm:t>
        <a:bodyPr/>
        <a:lstStyle/>
        <a:p>
          <a:r>
            <a:rPr lang="en-US" sz="2400" dirty="0">
              <a:solidFill>
                <a:schemeClr val="tx1"/>
              </a:solidFill>
              <a:latin typeface="Arial" panose="020B0604020202020204" pitchFamily="34" charset="0"/>
              <a:cs typeface="Arial" panose="020B0604020202020204" pitchFamily="34" charset="0"/>
            </a:rPr>
            <a:t>Idiopathic/</a:t>
          </a:r>
        </a:p>
        <a:p>
          <a:r>
            <a:rPr lang="en-US" sz="2400" dirty="0">
              <a:solidFill>
                <a:schemeClr val="tx1"/>
              </a:solidFill>
              <a:latin typeface="Arial" panose="020B0604020202020204" pitchFamily="34" charset="0"/>
              <a:cs typeface="Arial" panose="020B0604020202020204" pitchFamily="34" charset="0"/>
            </a:rPr>
            <a:t>Pars planitis </a:t>
          </a:r>
        </a:p>
      </dgm:t>
    </dgm:pt>
    <dgm:pt modelId="{E03A74F2-5111-48CD-A2F9-CF658CC59B7C}" type="parTrans" cxnId="{286F2709-6101-4977-87A1-E8510982B3F3}">
      <dgm:prSet/>
      <dgm:spPr/>
      <dgm:t>
        <a:bodyPr/>
        <a:lstStyle/>
        <a:p>
          <a:endParaRPr lang="en-US"/>
        </a:p>
      </dgm:t>
    </dgm:pt>
    <dgm:pt modelId="{11544434-4F58-4E1A-84C5-E5C0B27C669B}" type="sibTrans" cxnId="{286F2709-6101-4977-87A1-E8510982B3F3}">
      <dgm:prSet/>
      <dgm:spPr/>
      <dgm:t>
        <a:bodyPr/>
        <a:lstStyle/>
        <a:p>
          <a:endParaRPr lang="en-US"/>
        </a:p>
      </dgm:t>
    </dgm:pt>
    <dgm:pt modelId="{99A1C059-180A-4DDF-9E55-8D0BF6B1D7F0}">
      <dgm:prSet phldrT="[Text]" custT="1"/>
      <dgm:spPr/>
      <dgm:t>
        <a:bodyPr/>
        <a:lstStyle/>
        <a:p>
          <a:r>
            <a:rPr lang="en-US" sz="2400" dirty="0">
              <a:solidFill>
                <a:schemeClr val="tx1"/>
              </a:solidFill>
              <a:latin typeface="Arial" panose="020B0604020202020204" pitchFamily="34" charset="0"/>
              <a:cs typeface="Arial" panose="020B0604020202020204" pitchFamily="34" charset="0"/>
            </a:rPr>
            <a:t>Multiple sclerosis</a:t>
          </a:r>
        </a:p>
      </dgm:t>
    </dgm:pt>
    <dgm:pt modelId="{8A1172B3-AA21-46FA-B5EE-98303D311624}" type="parTrans" cxnId="{53520D5B-4567-4EE1-9148-9485327D75F9}">
      <dgm:prSet/>
      <dgm:spPr/>
      <dgm:t>
        <a:bodyPr/>
        <a:lstStyle/>
        <a:p>
          <a:endParaRPr lang="en-US"/>
        </a:p>
      </dgm:t>
    </dgm:pt>
    <dgm:pt modelId="{692889B4-CD8B-4AAF-821C-BEFDB5E1D76A}" type="sibTrans" cxnId="{53520D5B-4567-4EE1-9148-9485327D75F9}">
      <dgm:prSet/>
      <dgm:spPr/>
      <dgm:t>
        <a:bodyPr/>
        <a:lstStyle/>
        <a:p>
          <a:endParaRPr lang="en-US"/>
        </a:p>
      </dgm:t>
    </dgm:pt>
    <dgm:pt modelId="{35710CEC-4540-45BE-B142-7F9F8D48694E}">
      <dgm:prSet phldrT="[Text]" custT="1"/>
      <dgm:spPr/>
      <dgm:t>
        <a:bodyPr/>
        <a:lstStyle/>
        <a:p>
          <a:r>
            <a:rPr lang="en-US" sz="2400" dirty="0">
              <a:solidFill>
                <a:schemeClr val="tx1"/>
              </a:solidFill>
              <a:latin typeface="Arial" panose="020B0604020202020204" pitchFamily="34" charset="0"/>
              <a:cs typeface="Arial" panose="020B0604020202020204" pitchFamily="34" charset="0"/>
            </a:rPr>
            <a:t>Tuberculosis</a:t>
          </a:r>
        </a:p>
      </dgm:t>
    </dgm:pt>
    <dgm:pt modelId="{474C1C0B-6E25-4C36-9EBF-34CC86798362}" type="parTrans" cxnId="{40D5A85C-B81E-4CC7-9635-132D9B45E794}">
      <dgm:prSet/>
      <dgm:spPr/>
      <dgm:t>
        <a:bodyPr/>
        <a:lstStyle/>
        <a:p>
          <a:endParaRPr lang="en-US"/>
        </a:p>
      </dgm:t>
    </dgm:pt>
    <dgm:pt modelId="{829EDC66-5CD2-470F-A492-6A1D74B5E3C5}" type="sibTrans" cxnId="{40D5A85C-B81E-4CC7-9635-132D9B45E794}">
      <dgm:prSet/>
      <dgm:spPr/>
      <dgm:t>
        <a:bodyPr/>
        <a:lstStyle/>
        <a:p>
          <a:endParaRPr lang="en-US"/>
        </a:p>
      </dgm:t>
    </dgm:pt>
    <dgm:pt modelId="{4B1FC544-0921-4C5B-BF6B-4A0FA517074D}">
      <dgm:prSet phldrT="[Text]" custT="1"/>
      <dgm:spPr/>
      <dgm:t>
        <a:bodyPr/>
        <a:lstStyle/>
        <a:p>
          <a:r>
            <a:rPr lang="en-US" sz="2400" dirty="0">
              <a:solidFill>
                <a:schemeClr val="tx1"/>
              </a:solidFill>
              <a:latin typeface="Arial" panose="020B0604020202020204" pitchFamily="34" charset="0"/>
              <a:cs typeface="Arial" panose="020B0604020202020204" pitchFamily="34" charset="0"/>
            </a:rPr>
            <a:t>Sarcoidosis</a:t>
          </a:r>
        </a:p>
      </dgm:t>
    </dgm:pt>
    <dgm:pt modelId="{58964DD7-F103-4E2A-96DD-39D6D1E4356E}" type="parTrans" cxnId="{F8606910-C219-4C20-A479-CEA71E66A67F}">
      <dgm:prSet/>
      <dgm:spPr/>
      <dgm:t>
        <a:bodyPr/>
        <a:lstStyle/>
        <a:p>
          <a:endParaRPr lang="en-US"/>
        </a:p>
      </dgm:t>
    </dgm:pt>
    <dgm:pt modelId="{CA205B59-BDD6-4128-B54C-1EFB33E32FFC}" type="sibTrans" cxnId="{F8606910-C219-4C20-A479-CEA71E66A67F}">
      <dgm:prSet/>
      <dgm:spPr/>
      <dgm:t>
        <a:bodyPr/>
        <a:lstStyle/>
        <a:p>
          <a:endParaRPr lang="en-US"/>
        </a:p>
      </dgm:t>
    </dgm:pt>
    <dgm:pt modelId="{DFF50B45-5B78-49B9-8BB1-F1C1EE34EF4F}">
      <dgm:prSet phldrT="[Text]" custT="1"/>
      <dgm:spPr/>
      <dgm:t>
        <a:bodyPr/>
        <a:lstStyle/>
        <a:p>
          <a:r>
            <a:rPr lang="en-US" sz="2400" dirty="0">
              <a:solidFill>
                <a:schemeClr val="tx1"/>
              </a:solidFill>
              <a:latin typeface="Arial" panose="020B0604020202020204" pitchFamily="34" charset="0"/>
              <a:cs typeface="Arial" panose="020B0604020202020204" pitchFamily="34" charset="0"/>
            </a:rPr>
            <a:t>Syphilis</a:t>
          </a:r>
          <a:r>
            <a:rPr lang="en-US" sz="1900" dirty="0"/>
            <a:t> </a:t>
          </a:r>
        </a:p>
      </dgm:t>
    </dgm:pt>
    <dgm:pt modelId="{7FE00C61-B528-44CA-A7CC-87E7963CC86A}" type="parTrans" cxnId="{DE549E12-0E57-4D27-9BAB-A80181847E44}">
      <dgm:prSet/>
      <dgm:spPr/>
      <dgm:t>
        <a:bodyPr/>
        <a:lstStyle/>
        <a:p>
          <a:endParaRPr lang="en-US"/>
        </a:p>
      </dgm:t>
    </dgm:pt>
    <dgm:pt modelId="{7BC119E1-1521-4F74-A15F-BC0FDF5EF5D3}" type="sibTrans" cxnId="{DE549E12-0E57-4D27-9BAB-A80181847E44}">
      <dgm:prSet/>
      <dgm:spPr/>
      <dgm:t>
        <a:bodyPr/>
        <a:lstStyle/>
        <a:p>
          <a:endParaRPr lang="en-US"/>
        </a:p>
      </dgm:t>
    </dgm:pt>
    <dgm:pt modelId="{521661C5-6916-44F7-9964-5852758A6382}">
      <dgm:prSet custT="1"/>
      <dgm:spPr/>
      <dgm:t>
        <a:bodyPr/>
        <a:lstStyle/>
        <a:p>
          <a:r>
            <a:rPr lang="en-US" sz="2400" dirty="0">
              <a:solidFill>
                <a:schemeClr val="tx1"/>
              </a:solidFill>
              <a:latin typeface="Arial" panose="020B0604020202020204" pitchFamily="34" charset="0"/>
              <a:cs typeface="Arial" panose="020B0604020202020204" pitchFamily="34" charset="0"/>
            </a:rPr>
            <a:t>Lyme disease</a:t>
          </a:r>
        </a:p>
      </dgm:t>
    </dgm:pt>
    <dgm:pt modelId="{5A7BCA9C-D4BC-4A40-9CC3-5A6E54D5104F}" type="parTrans" cxnId="{069E56ED-A036-4E11-9498-2C5156643459}">
      <dgm:prSet/>
      <dgm:spPr/>
    </dgm:pt>
    <dgm:pt modelId="{EF400D15-E777-4DE5-B700-03E64B12CB39}" type="sibTrans" cxnId="{069E56ED-A036-4E11-9498-2C5156643459}">
      <dgm:prSet/>
      <dgm:spPr/>
    </dgm:pt>
    <dgm:pt modelId="{3DFE1383-7B82-4247-B575-27BE40B122B0}" type="pres">
      <dgm:prSet presAssocID="{F458886C-9726-4FD7-9542-3F69E53F9FA6}" presName="diagram" presStyleCnt="0">
        <dgm:presLayoutVars>
          <dgm:dir/>
          <dgm:resizeHandles val="exact"/>
        </dgm:presLayoutVars>
      </dgm:prSet>
      <dgm:spPr/>
    </dgm:pt>
    <dgm:pt modelId="{79642A30-2DBE-4836-A45E-CCBF050A1D56}" type="pres">
      <dgm:prSet presAssocID="{688BB27C-37DD-4AC2-B2B9-5184498EC92C}" presName="node" presStyleLbl="node1" presStyleIdx="0" presStyleCnt="6">
        <dgm:presLayoutVars>
          <dgm:bulletEnabled val="1"/>
        </dgm:presLayoutVars>
      </dgm:prSet>
      <dgm:spPr/>
    </dgm:pt>
    <dgm:pt modelId="{78367AA4-14F9-4FD1-9D45-F8393E3F2E8F}" type="pres">
      <dgm:prSet presAssocID="{11544434-4F58-4E1A-84C5-E5C0B27C669B}" presName="sibTrans" presStyleCnt="0"/>
      <dgm:spPr/>
    </dgm:pt>
    <dgm:pt modelId="{CBDD1626-5F3B-4E3F-8701-0FDADCC1E616}" type="pres">
      <dgm:prSet presAssocID="{99A1C059-180A-4DDF-9E55-8D0BF6B1D7F0}" presName="node" presStyleLbl="node1" presStyleIdx="1" presStyleCnt="6">
        <dgm:presLayoutVars>
          <dgm:bulletEnabled val="1"/>
        </dgm:presLayoutVars>
      </dgm:prSet>
      <dgm:spPr/>
    </dgm:pt>
    <dgm:pt modelId="{73E89063-FEE5-4538-A7F3-B07595B86585}" type="pres">
      <dgm:prSet presAssocID="{692889B4-CD8B-4AAF-821C-BEFDB5E1D76A}" presName="sibTrans" presStyleCnt="0"/>
      <dgm:spPr/>
    </dgm:pt>
    <dgm:pt modelId="{F4988F58-461F-4635-A22A-1F133FBE475B}" type="pres">
      <dgm:prSet presAssocID="{35710CEC-4540-45BE-B142-7F9F8D48694E}" presName="node" presStyleLbl="node1" presStyleIdx="2" presStyleCnt="6">
        <dgm:presLayoutVars>
          <dgm:bulletEnabled val="1"/>
        </dgm:presLayoutVars>
      </dgm:prSet>
      <dgm:spPr/>
    </dgm:pt>
    <dgm:pt modelId="{A73A8B84-C3A5-4AC8-937F-241A3F5400F9}" type="pres">
      <dgm:prSet presAssocID="{829EDC66-5CD2-470F-A492-6A1D74B5E3C5}" presName="sibTrans" presStyleCnt="0"/>
      <dgm:spPr/>
    </dgm:pt>
    <dgm:pt modelId="{7453004E-F916-4295-9D1B-182CE9152BCC}" type="pres">
      <dgm:prSet presAssocID="{4B1FC544-0921-4C5B-BF6B-4A0FA517074D}" presName="node" presStyleLbl="node1" presStyleIdx="3" presStyleCnt="6">
        <dgm:presLayoutVars>
          <dgm:bulletEnabled val="1"/>
        </dgm:presLayoutVars>
      </dgm:prSet>
      <dgm:spPr/>
    </dgm:pt>
    <dgm:pt modelId="{52F42352-DC52-4951-8031-D3F34CA58875}" type="pres">
      <dgm:prSet presAssocID="{CA205B59-BDD6-4128-B54C-1EFB33E32FFC}" presName="sibTrans" presStyleCnt="0"/>
      <dgm:spPr/>
    </dgm:pt>
    <dgm:pt modelId="{062ABE76-E6C5-4743-BA79-EF1CBA5516AD}" type="pres">
      <dgm:prSet presAssocID="{DFF50B45-5B78-49B9-8BB1-F1C1EE34EF4F}" presName="node" presStyleLbl="node1" presStyleIdx="4" presStyleCnt="6">
        <dgm:presLayoutVars>
          <dgm:bulletEnabled val="1"/>
        </dgm:presLayoutVars>
      </dgm:prSet>
      <dgm:spPr/>
    </dgm:pt>
    <dgm:pt modelId="{EF3299B3-A41D-4FEC-9B9E-839CCE57AB7A}" type="pres">
      <dgm:prSet presAssocID="{7BC119E1-1521-4F74-A15F-BC0FDF5EF5D3}" presName="sibTrans" presStyleCnt="0"/>
      <dgm:spPr/>
    </dgm:pt>
    <dgm:pt modelId="{47F7221D-D9FF-47D4-9956-407153CF944C}" type="pres">
      <dgm:prSet presAssocID="{521661C5-6916-44F7-9964-5852758A6382}" presName="node" presStyleLbl="node1" presStyleIdx="5" presStyleCnt="6">
        <dgm:presLayoutVars>
          <dgm:bulletEnabled val="1"/>
        </dgm:presLayoutVars>
      </dgm:prSet>
      <dgm:spPr/>
    </dgm:pt>
  </dgm:ptLst>
  <dgm:cxnLst>
    <dgm:cxn modelId="{286F2709-6101-4977-87A1-E8510982B3F3}" srcId="{F458886C-9726-4FD7-9542-3F69E53F9FA6}" destId="{688BB27C-37DD-4AC2-B2B9-5184498EC92C}" srcOrd="0" destOrd="0" parTransId="{E03A74F2-5111-48CD-A2F9-CF658CC59B7C}" sibTransId="{11544434-4F58-4E1A-84C5-E5C0B27C669B}"/>
    <dgm:cxn modelId="{F8606910-C219-4C20-A479-CEA71E66A67F}" srcId="{F458886C-9726-4FD7-9542-3F69E53F9FA6}" destId="{4B1FC544-0921-4C5B-BF6B-4A0FA517074D}" srcOrd="3" destOrd="0" parTransId="{58964DD7-F103-4E2A-96DD-39D6D1E4356E}" sibTransId="{CA205B59-BDD6-4128-B54C-1EFB33E32FFC}"/>
    <dgm:cxn modelId="{DE549E12-0E57-4D27-9BAB-A80181847E44}" srcId="{F458886C-9726-4FD7-9542-3F69E53F9FA6}" destId="{DFF50B45-5B78-49B9-8BB1-F1C1EE34EF4F}" srcOrd="4" destOrd="0" parTransId="{7FE00C61-B528-44CA-A7CC-87E7963CC86A}" sibTransId="{7BC119E1-1521-4F74-A15F-BC0FDF5EF5D3}"/>
    <dgm:cxn modelId="{A1BAA023-1ED3-4EA6-8F9E-820209ED2882}" type="presOf" srcId="{521661C5-6916-44F7-9964-5852758A6382}" destId="{47F7221D-D9FF-47D4-9956-407153CF944C}" srcOrd="0" destOrd="0" presId="urn:microsoft.com/office/officeart/2005/8/layout/default"/>
    <dgm:cxn modelId="{53520D5B-4567-4EE1-9148-9485327D75F9}" srcId="{F458886C-9726-4FD7-9542-3F69E53F9FA6}" destId="{99A1C059-180A-4DDF-9E55-8D0BF6B1D7F0}" srcOrd="1" destOrd="0" parTransId="{8A1172B3-AA21-46FA-B5EE-98303D311624}" sibTransId="{692889B4-CD8B-4AAF-821C-BEFDB5E1D76A}"/>
    <dgm:cxn modelId="{40D5A85C-B81E-4CC7-9635-132D9B45E794}" srcId="{F458886C-9726-4FD7-9542-3F69E53F9FA6}" destId="{35710CEC-4540-45BE-B142-7F9F8D48694E}" srcOrd="2" destOrd="0" parTransId="{474C1C0B-6E25-4C36-9EBF-34CC86798362}" sibTransId="{829EDC66-5CD2-470F-A492-6A1D74B5E3C5}"/>
    <dgm:cxn modelId="{F41B0651-C104-4F1C-AC74-6E5BB4C33B44}" type="presOf" srcId="{4B1FC544-0921-4C5B-BF6B-4A0FA517074D}" destId="{7453004E-F916-4295-9D1B-182CE9152BCC}" srcOrd="0" destOrd="0" presId="urn:microsoft.com/office/officeart/2005/8/layout/default"/>
    <dgm:cxn modelId="{BC0E3D58-AB35-445E-B41E-88D50E5EF6DB}" type="presOf" srcId="{99A1C059-180A-4DDF-9E55-8D0BF6B1D7F0}" destId="{CBDD1626-5F3B-4E3F-8701-0FDADCC1E616}" srcOrd="0" destOrd="0" presId="urn:microsoft.com/office/officeart/2005/8/layout/default"/>
    <dgm:cxn modelId="{E7A1CAA8-63A5-4AEA-8791-C3EC21419689}" type="presOf" srcId="{DFF50B45-5B78-49B9-8BB1-F1C1EE34EF4F}" destId="{062ABE76-E6C5-4743-BA79-EF1CBA5516AD}" srcOrd="0" destOrd="0" presId="urn:microsoft.com/office/officeart/2005/8/layout/default"/>
    <dgm:cxn modelId="{B14668AE-D51E-498A-B169-C9C3645D233E}" type="presOf" srcId="{F458886C-9726-4FD7-9542-3F69E53F9FA6}" destId="{3DFE1383-7B82-4247-B575-27BE40B122B0}" srcOrd="0" destOrd="0" presId="urn:microsoft.com/office/officeart/2005/8/layout/default"/>
    <dgm:cxn modelId="{8CC392C9-F063-4CEA-A1E2-C72BE80F1B89}" type="presOf" srcId="{688BB27C-37DD-4AC2-B2B9-5184498EC92C}" destId="{79642A30-2DBE-4836-A45E-CCBF050A1D56}" srcOrd="0" destOrd="0" presId="urn:microsoft.com/office/officeart/2005/8/layout/default"/>
    <dgm:cxn modelId="{92C93CD7-DFDE-4093-A1C8-7244789EC8C0}" type="presOf" srcId="{35710CEC-4540-45BE-B142-7F9F8D48694E}" destId="{F4988F58-461F-4635-A22A-1F133FBE475B}" srcOrd="0" destOrd="0" presId="urn:microsoft.com/office/officeart/2005/8/layout/default"/>
    <dgm:cxn modelId="{069E56ED-A036-4E11-9498-2C5156643459}" srcId="{F458886C-9726-4FD7-9542-3F69E53F9FA6}" destId="{521661C5-6916-44F7-9964-5852758A6382}" srcOrd="5" destOrd="0" parTransId="{5A7BCA9C-D4BC-4A40-9CC3-5A6E54D5104F}" sibTransId="{EF400D15-E777-4DE5-B700-03E64B12CB39}"/>
    <dgm:cxn modelId="{A2AAA512-1628-4A0C-A583-66EED42AFF5B}" type="presParOf" srcId="{3DFE1383-7B82-4247-B575-27BE40B122B0}" destId="{79642A30-2DBE-4836-A45E-CCBF050A1D56}" srcOrd="0" destOrd="0" presId="urn:microsoft.com/office/officeart/2005/8/layout/default"/>
    <dgm:cxn modelId="{B0454C9A-F626-4BAB-815A-15D8D6CFBC00}" type="presParOf" srcId="{3DFE1383-7B82-4247-B575-27BE40B122B0}" destId="{78367AA4-14F9-4FD1-9D45-F8393E3F2E8F}" srcOrd="1" destOrd="0" presId="urn:microsoft.com/office/officeart/2005/8/layout/default"/>
    <dgm:cxn modelId="{FA26F5E8-5D62-4AF2-89CF-8DDCEB3EFE03}" type="presParOf" srcId="{3DFE1383-7B82-4247-B575-27BE40B122B0}" destId="{CBDD1626-5F3B-4E3F-8701-0FDADCC1E616}" srcOrd="2" destOrd="0" presId="urn:microsoft.com/office/officeart/2005/8/layout/default"/>
    <dgm:cxn modelId="{E3649A09-54AA-4CB6-8922-483C377D3A0F}" type="presParOf" srcId="{3DFE1383-7B82-4247-B575-27BE40B122B0}" destId="{73E89063-FEE5-4538-A7F3-B07595B86585}" srcOrd="3" destOrd="0" presId="urn:microsoft.com/office/officeart/2005/8/layout/default"/>
    <dgm:cxn modelId="{C87576A9-7A2F-4BDD-8F6F-087C48CDDFCA}" type="presParOf" srcId="{3DFE1383-7B82-4247-B575-27BE40B122B0}" destId="{F4988F58-461F-4635-A22A-1F133FBE475B}" srcOrd="4" destOrd="0" presId="urn:microsoft.com/office/officeart/2005/8/layout/default"/>
    <dgm:cxn modelId="{05415D95-6516-4D2C-9DAE-8A2E5CBE332E}" type="presParOf" srcId="{3DFE1383-7B82-4247-B575-27BE40B122B0}" destId="{A73A8B84-C3A5-4AC8-937F-241A3F5400F9}" srcOrd="5" destOrd="0" presId="urn:microsoft.com/office/officeart/2005/8/layout/default"/>
    <dgm:cxn modelId="{9457A8A6-A00E-4F89-AD06-40C372284475}" type="presParOf" srcId="{3DFE1383-7B82-4247-B575-27BE40B122B0}" destId="{7453004E-F916-4295-9D1B-182CE9152BCC}" srcOrd="6" destOrd="0" presId="urn:microsoft.com/office/officeart/2005/8/layout/default"/>
    <dgm:cxn modelId="{55DD5AEF-FA93-4B70-B1A0-D6E9B3BB243A}" type="presParOf" srcId="{3DFE1383-7B82-4247-B575-27BE40B122B0}" destId="{52F42352-DC52-4951-8031-D3F34CA58875}" srcOrd="7" destOrd="0" presId="urn:microsoft.com/office/officeart/2005/8/layout/default"/>
    <dgm:cxn modelId="{E490C5F0-9061-4595-82CA-AB1104331E4B}" type="presParOf" srcId="{3DFE1383-7B82-4247-B575-27BE40B122B0}" destId="{062ABE76-E6C5-4743-BA79-EF1CBA5516AD}" srcOrd="8" destOrd="0" presId="urn:microsoft.com/office/officeart/2005/8/layout/default"/>
    <dgm:cxn modelId="{64BF78D2-1AE3-4A84-ACB8-94500797ABF6}" type="presParOf" srcId="{3DFE1383-7B82-4247-B575-27BE40B122B0}" destId="{EF3299B3-A41D-4FEC-9B9E-839CCE57AB7A}" srcOrd="9" destOrd="0" presId="urn:microsoft.com/office/officeart/2005/8/layout/default"/>
    <dgm:cxn modelId="{5544404D-E5BB-475C-81FA-2A6C174FCCC4}" type="presParOf" srcId="{3DFE1383-7B82-4247-B575-27BE40B122B0}" destId="{47F7221D-D9FF-47D4-9956-407153CF944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D4CD2-4C11-4375-8BBC-F24E4FA158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73A3FF6-179B-404A-89E7-A03014E7BF1E}">
      <dgm:prSet phldrT="[Text]" custT="1"/>
      <dgm:spPr/>
      <dgm:t>
        <a:bodyPr/>
        <a:lstStyle/>
        <a:p>
          <a:r>
            <a:rPr lang="en-US" sz="2400" dirty="0">
              <a:solidFill>
                <a:schemeClr val="tx1"/>
              </a:solidFill>
              <a:latin typeface="Arial Black" panose="020B0A04020102020204" pitchFamily="34" charset="0"/>
            </a:rPr>
            <a:t>Posterior uveitis</a:t>
          </a:r>
        </a:p>
      </dgm:t>
    </dgm:pt>
    <dgm:pt modelId="{8D517B67-87DA-459A-B620-1EC4CBC29365}" type="parTrans" cxnId="{900A4A33-008F-47A1-BBD9-BB53CEA2E6D6}">
      <dgm:prSet/>
      <dgm:spPr/>
      <dgm:t>
        <a:bodyPr/>
        <a:lstStyle/>
        <a:p>
          <a:endParaRPr lang="en-US"/>
        </a:p>
      </dgm:t>
    </dgm:pt>
    <dgm:pt modelId="{3567C7F8-D369-475B-A9BC-24AD1A4C0826}" type="sibTrans" cxnId="{900A4A33-008F-47A1-BBD9-BB53CEA2E6D6}">
      <dgm:prSet/>
      <dgm:spPr/>
      <dgm:t>
        <a:bodyPr/>
        <a:lstStyle/>
        <a:p>
          <a:endParaRPr lang="en-US"/>
        </a:p>
      </dgm:t>
    </dgm:pt>
    <dgm:pt modelId="{A59F498D-B350-4CE4-98BF-091AC261B095}">
      <dgm:prSet phldrT="[Text]" custT="1"/>
      <dgm:spPr/>
      <dgm:t>
        <a:bodyPr/>
        <a:lstStyle/>
        <a:p>
          <a:r>
            <a:rPr lang="en-US" sz="2000" dirty="0">
              <a:solidFill>
                <a:schemeClr val="tx1"/>
              </a:solidFill>
              <a:latin typeface="Arial Black" panose="020B0A04020102020204" pitchFamily="34" charset="0"/>
            </a:rPr>
            <a:t>Vitritis</a:t>
          </a:r>
        </a:p>
      </dgm:t>
    </dgm:pt>
    <dgm:pt modelId="{9277A32D-4DC4-44D9-A014-642947777BD5}" type="parTrans" cxnId="{2A908D3F-54B2-408D-AA53-5E8E2F30D9D9}">
      <dgm:prSet/>
      <dgm:spPr/>
      <dgm:t>
        <a:bodyPr/>
        <a:lstStyle/>
        <a:p>
          <a:endParaRPr lang="en-US"/>
        </a:p>
      </dgm:t>
    </dgm:pt>
    <dgm:pt modelId="{8C29BEA8-8ECF-45A2-81A9-64548B84BB2F}" type="sibTrans" cxnId="{2A908D3F-54B2-408D-AA53-5E8E2F30D9D9}">
      <dgm:prSet/>
      <dgm:spPr/>
      <dgm:t>
        <a:bodyPr/>
        <a:lstStyle/>
        <a:p>
          <a:endParaRPr lang="en-US"/>
        </a:p>
      </dgm:t>
    </dgm:pt>
    <dgm:pt modelId="{4493D0AF-3B5B-4195-90E8-48C294DDFA47}">
      <dgm:prSet phldrT="[Text]" custT="1"/>
      <dgm:spPr/>
      <dgm:t>
        <a:bodyPr/>
        <a:lstStyle/>
        <a:p>
          <a:r>
            <a:rPr lang="en-US" sz="2000" dirty="0">
              <a:solidFill>
                <a:schemeClr val="tx1"/>
              </a:solidFill>
              <a:latin typeface="Arial Black" panose="020B0A04020102020204" pitchFamily="34" charset="0"/>
            </a:rPr>
            <a:t>Retinitis</a:t>
          </a:r>
        </a:p>
      </dgm:t>
    </dgm:pt>
    <dgm:pt modelId="{B0A150F8-B725-46DD-9765-AA0D76216F34}" type="parTrans" cxnId="{FEABA5AB-5C67-4554-82E4-772713E275DB}">
      <dgm:prSet/>
      <dgm:spPr/>
      <dgm:t>
        <a:bodyPr/>
        <a:lstStyle/>
        <a:p>
          <a:endParaRPr lang="en-US"/>
        </a:p>
      </dgm:t>
    </dgm:pt>
    <dgm:pt modelId="{983D48E7-485F-42C8-AA0D-F911F42981DD}" type="sibTrans" cxnId="{FEABA5AB-5C67-4554-82E4-772713E275DB}">
      <dgm:prSet/>
      <dgm:spPr/>
      <dgm:t>
        <a:bodyPr/>
        <a:lstStyle/>
        <a:p>
          <a:endParaRPr lang="en-US"/>
        </a:p>
      </dgm:t>
    </dgm:pt>
    <dgm:pt modelId="{EA1AB47F-85DD-407E-B3AD-90765CC3AAB6}">
      <dgm:prSet phldrT="[Text]" custT="1"/>
      <dgm:spPr/>
      <dgm:t>
        <a:bodyPr/>
        <a:lstStyle/>
        <a:p>
          <a:r>
            <a:rPr lang="en-US" sz="2000" dirty="0">
              <a:solidFill>
                <a:schemeClr val="tx1"/>
              </a:solidFill>
              <a:latin typeface="Arial Black" panose="020B0A04020102020204" pitchFamily="34" charset="0"/>
            </a:rPr>
            <a:t>Choroiditis</a:t>
          </a:r>
        </a:p>
      </dgm:t>
    </dgm:pt>
    <dgm:pt modelId="{EE0FDA28-4953-4DAA-9165-A0AA1F12B340}" type="parTrans" cxnId="{A0D1763B-122B-4DE8-A672-4FAEEB1574C2}">
      <dgm:prSet/>
      <dgm:spPr/>
      <dgm:t>
        <a:bodyPr/>
        <a:lstStyle/>
        <a:p>
          <a:endParaRPr lang="en-US"/>
        </a:p>
      </dgm:t>
    </dgm:pt>
    <dgm:pt modelId="{1C29AE03-4D5A-4B6C-911E-0E1DF64DFD5D}" type="sibTrans" cxnId="{A0D1763B-122B-4DE8-A672-4FAEEB1574C2}">
      <dgm:prSet/>
      <dgm:spPr/>
      <dgm:t>
        <a:bodyPr/>
        <a:lstStyle/>
        <a:p>
          <a:endParaRPr lang="en-US"/>
        </a:p>
      </dgm:t>
    </dgm:pt>
    <dgm:pt modelId="{8F61ABB3-43D4-46A6-B97B-7AABFEE39E7E}">
      <dgm:prSet custT="1"/>
      <dgm:spPr/>
      <dgm:t>
        <a:bodyPr/>
        <a:lstStyle/>
        <a:p>
          <a:r>
            <a:rPr lang="en-US" sz="1800" dirty="0">
              <a:solidFill>
                <a:schemeClr val="tx1"/>
              </a:solidFill>
              <a:latin typeface="Arial Black" panose="020B0A04020102020204" pitchFamily="34" charset="0"/>
            </a:rPr>
            <a:t>Idiopathic</a:t>
          </a:r>
        </a:p>
        <a:p>
          <a:r>
            <a:rPr lang="en-US" sz="1800" dirty="0">
              <a:solidFill>
                <a:schemeClr val="tx1"/>
              </a:solidFill>
              <a:latin typeface="Arial Black" panose="020B0A04020102020204" pitchFamily="34" charset="0"/>
            </a:rPr>
            <a:t>Toxoplasmosis</a:t>
          </a:r>
        </a:p>
        <a:p>
          <a:r>
            <a:rPr lang="en-US" sz="1800" dirty="0">
              <a:solidFill>
                <a:schemeClr val="tx1"/>
              </a:solidFill>
              <a:latin typeface="Arial Black" panose="020B0A04020102020204" pitchFamily="34" charset="0"/>
            </a:rPr>
            <a:t>Lymphoma</a:t>
          </a:r>
        </a:p>
        <a:p>
          <a:r>
            <a:rPr lang="en-US" sz="1800" dirty="0">
              <a:solidFill>
                <a:schemeClr val="tx1"/>
              </a:solidFill>
              <a:latin typeface="Arial Black" panose="020B0A04020102020204" pitchFamily="34" charset="0"/>
            </a:rPr>
            <a:t>Endophthalmitis</a:t>
          </a:r>
        </a:p>
      </dgm:t>
    </dgm:pt>
    <dgm:pt modelId="{43E69188-734F-4C95-915B-CBA5AAC8982B}" type="parTrans" cxnId="{68965F47-D701-48CB-B87F-AE69316854BA}">
      <dgm:prSet/>
      <dgm:spPr/>
      <dgm:t>
        <a:bodyPr/>
        <a:lstStyle/>
        <a:p>
          <a:endParaRPr lang="en-US"/>
        </a:p>
      </dgm:t>
    </dgm:pt>
    <dgm:pt modelId="{BD8991E1-85BB-4F91-BF2B-84DB94893AAC}" type="sibTrans" cxnId="{68965F47-D701-48CB-B87F-AE69316854BA}">
      <dgm:prSet/>
      <dgm:spPr/>
      <dgm:t>
        <a:bodyPr/>
        <a:lstStyle/>
        <a:p>
          <a:endParaRPr lang="en-US"/>
        </a:p>
      </dgm:t>
    </dgm:pt>
    <dgm:pt modelId="{2144D4C5-04D6-4200-91C8-814A017904BD}">
      <dgm:prSet custT="1"/>
      <dgm:spPr/>
      <dgm:t>
        <a:bodyPr/>
        <a:lstStyle/>
        <a:p>
          <a:r>
            <a:rPr lang="en-US" sz="1800" dirty="0">
              <a:solidFill>
                <a:schemeClr val="tx1"/>
              </a:solidFill>
              <a:latin typeface="Arial Black" panose="020B0A04020102020204" pitchFamily="34" charset="0"/>
            </a:rPr>
            <a:t>Focal</a:t>
          </a:r>
        </a:p>
        <a:p>
          <a:r>
            <a:rPr lang="en-US" sz="1800" dirty="0">
              <a:solidFill>
                <a:schemeClr val="tx1"/>
              </a:solidFill>
              <a:latin typeface="Arial Black" panose="020B0A04020102020204" pitchFamily="34" charset="0"/>
            </a:rPr>
            <a:t>Toxoplasmosis </a:t>
          </a:r>
        </a:p>
      </dgm:t>
    </dgm:pt>
    <dgm:pt modelId="{3B76CFBA-1B67-4782-982A-937A943A8A4D}" type="parTrans" cxnId="{222A7CD8-840B-4240-9DAF-F911F98643F6}">
      <dgm:prSet/>
      <dgm:spPr/>
      <dgm:t>
        <a:bodyPr/>
        <a:lstStyle/>
        <a:p>
          <a:endParaRPr lang="en-US"/>
        </a:p>
      </dgm:t>
    </dgm:pt>
    <dgm:pt modelId="{C87CA33A-EF3E-4BD5-BECE-E43477C435DF}" type="sibTrans" cxnId="{222A7CD8-840B-4240-9DAF-F911F98643F6}">
      <dgm:prSet/>
      <dgm:spPr/>
      <dgm:t>
        <a:bodyPr/>
        <a:lstStyle/>
        <a:p>
          <a:endParaRPr lang="en-US"/>
        </a:p>
      </dgm:t>
    </dgm:pt>
    <dgm:pt modelId="{E856E4EF-0D71-42F5-A735-9ADC9C395902}">
      <dgm:prSet custT="1"/>
      <dgm:spPr/>
      <dgm:t>
        <a:bodyPr/>
        <a:lstStyle/>
        <a:p>
          <a:r>
            <a:rPr lang="en-US" sz="1800" dirty="0">
              <a:solidFill>
                <a:schemeClr val="tx1"/>
              </a:solidFill>
              <a:latin typeface="Arial Black" panose="020B0A04020102020204" pitchFamily="34" charset="0"/>
            </a:rPr>
            <a:t>Multifocal</a:t>
          </a:r>
        </a:p>
        <a:p>
          <a:r>
            <a:rPr lang="en-US" sz="1800" dirty="0">
              <a:solidFill>
                <a:schemeClr val="tx1"/>
              </a:solidFill>
              <a:latin typeface="Arial Black" panose="020B0A04020102020204" pitchFamily="34" charset="0"/>
            </a:rPr>
            <a:t>Syphilis </a:t>
          </a:r>
        </a:p>
        <a:p>
          <a:r>
            <a:rPr lang="en-US" sz="1800" dirty="0">
              <a:solidFill>
                <a:schemeClr val="tx1"/>
              </a:solidFill>
              <a:latin typeface="Arial Black" panose="020B0A04020102020204" pitchFamily="34" charset="0"/>
            </a:rPr>
            <a:t>Sarcoidosis</a:t>
          </a:r>
        </a:p>
      </dgm:t>
    </dgm:pt>
    <dgm:pt modelId="{DB28596E-B270-4A7F-B948-C548A78250E3}" type="parTrans" cxnId="{BB01DC3D-9BF4-42F6-8B45-6821ACED66C7}">
      <dgm:prSet/>
      <dgm:spPr/>
      <dgm:t>
        <a:bodyPr/>
        <a:lstStyle/>
        <a:p>
          <a:endParaRPr lang="en-US"/>
        </a:p>
      </dgm:t>
    </dgm:pt>
    <dgm:pt modelId="{B3401838-90A9-4C32-8196-86DB8FE1EE3C}" type="sibTrans" cxnId="{BB01DC3D-9BF4-42F6-8B45-6821ACED66C7}">
      <dgm:prSet/>
      <dgm:spPr/>
      <dgm:t>
        <a:bodyPr/>
        <a:lstStyle/>
        <a:p>
          <a:endParaRPr lang="en-US"/>
        </a:p>
      </dgm:t>
    </dgm:pt>
    <dgm:pt modelId="{33FC66DA-39EC-4C13-8EFA-7A0FBF9D3610}">
      <dgm:prSet custT="1"/>
      <dgm:spPr/>
      <dgm:t>
        <a:bodyPr/>
        <a:lstStyle/>
        <a:p>
          <a:r>
            <a:rPr lang="en-US" sz="1800" dirty="0">
              <a:solidFill>
                <a:schemeClr val="tx1"/>
              </a:solidFill>
              <a:latin typeface="Arial Black" panose="020B0A04020102020204" pitchFamily="34" charset="0"/>
            </a:rPr>
            <a:t>Focal </a:t>
          </a:r>
        </a:p>
        <a:p>
          <a:r>
            <a:rPr lang="en-US" sz="1800" dirty="0">
              <a:solidFill>
                <a:schemeClr val="tx1"/>
              </a:solidFill>
              <a:latin typeface="Arial Black" panose="020B0A04020102020204" pitchFamily="34" charset="0"/>
            </a:rPr>
            <a:t>Tuberculosis</a:t>
          </a:r>
        </a:p>
      </dgm:t>
    </dgm:pt>
    <dgm:pt modelId="{B7C1A5F6-F9D8-4DC0-B2CB-FA3291D351B4}" type="parTrans" cxnId="{31147856-01A8-4F63-849E-C227F89F8422}">
      <dgm:prSet/>
      <dgm:spPr/>
      <dgm:t>
        <a:bodyPr/>
        <a:lstStyle/>
        <a:p>
          <a:endParaRPr lang="en-US"/>
        </a:p>
      </dgm:t>
    </dgm:pt>
    <dgm:pt modelId="{C1356F54-4E7D-4748-928D-7BC577BEE4F0}" type="sibTrans" cxnId="{31147856-01A8-4F63-849E-C227F89F8422}">
      <dgm:prSet/>
      <dgm:spPr/>
      <dgm:t>
        <a:bodyPr/>
        <a:lstStyle/>
        <a:p>
          <a:endParaRPr lang="en-US"/>
        </a:p>
      </dgm:t>
    </dgm:pt>
    <dgm:pt modelId="{54558201-68EA-4AB9-90E6-8C6861FF2182}">
      <dgm:prSet custT="1"/>
      <dgm:spPr/>
      <dgm:t>
        <a:bodyPr/>
        <a:lstStyle/>
        <a:p>
          <a:r>
            <a:rPr lang="en-US" sz="1800" dirty="0">
              <a:solidFill>
                <a:schemeClr val="tx1"/>
              </a:solidFill>
              <a:latin typeface="Arial Black" panose="020B0A04020102020204" pitchFamily="34" charset="0"/>
            </a:rPr>
            <a:t>Multifocal </a:t>
          </a:r>
        </a:p>
        <a:p>
          <a:r>
            <a:rPr lang="en-US" sz="1800" dirty="0">
              <a:solidFill>
                <a:schemeClr val="tx1"/>
              </a:solidFill>
              <a:latin typeface="Arial Black" panose="020B0A04020102020204" pitchFamily="34" charset="0"/>
            </a:rPr>
            <a:t>Lymphoma</a:t>
          </a:r>
        </a:p>
        <a:p>
          <a:r>
            <a:rPr lang="en-US" sz="1800" dirty="0">
              <a:solidFill>
                <a:schemeClr val="tx1"/>
              </a:solidFill>
              <a:latin typeface="Arial Black" panose="020B0A04020102020204" pitchFamily="34" charset="0"/>
            </a:rPr>
            <a:t>Sarcoidosis</a:t>
          </a:r>
        </a:p>
        <a:p>
          <a:r>
            <a:rPr lang="en-US" sz="1800" dirty="0">
              <a:solidFill>
                <a:schemeClr val="tx1"/>
              </a:solidFill>
              <a:latin typeface="Arial Black" panose="020B0A04020102020204" pitchFamily="34" charset="0"/>
            </a:rPr>
            <a:t>TB</a:t>
          </a:r>
        </a:p>
      </dgm:t>
    </dgm:pt>
    <dgm:pt modelId="{7E00C9C1-B74C-4602-B790-8615850885DC}" type="parTrans" cxnId="{50082F8D-0FE1-4FA3-9929-084CB990ADB8}">
      <dgm:prSet/>
      <dgm:spPr/>
      <dgm:t>
        <a:bodyPr/>
        <a:lstStyle/>
        <a:p>
          <a:endParaRPr lang="en-US"/>
        </a:p>
      </dgm:t>
    </dgm:pt>
    <dgm:pt modelId="{3DAFFAC0-7A96-4285-B2D0-F1BC02CA8F56}" type="sibTrans" cxnId="{50082F8D-0FE1-4FA3-9929-084CB990ADB8}">
      <dgm:prSet/>
      <dgm:spPr/>
      <dgm:t>
        <a:bodyPr/>
        <a:lstStyle/>
        <a:p>
          <a:endParaRPr lang="en-US"/>
        </a:p>
      </dgm:t>
    </dgm:pt>
    <dgm:pt modelId="{26BD44C6-1FBA-4E9C-83EA-BBE73637A232}" type="pres">
      <dgm:prSet presAssocID="{516D4CD2-4C11-4375-8BBC-F24E4FA15885}" presName="hierChild1" presStyleCnt="0">
        <dgm:presLayoutVars>
          <dgm:orgChart val="1"/>
          <dgm:chPref val="1"/>
          <dgm:dir/>
          <dgm:animOne val="branch"/>
          <dgm:animLvl val="lvl"/>
          <dgm:resizeHandles/>
        </dgm:presLayoutVars>
      </dgm:prSet>
      <dgm:spPr/>
    </dgm:pt>
    <dgm:pt modelId="{0A6E0694-655B-4BB1-8B17-1F58146E6FEC}" type="pres">
      <dgm:prSet presAssocID="{073A3FF6-179B-404A-89E7-A03014E7BF1E}" presName="hierRoot1" presStyleCnt="0">
        <dgm:presLayoutVars>
          <dgm:hierBranch val="init"/>
        </dgm:presLayoutVars>
      </dgm:prSet>
      <dgm:spPr/>
    </dgm:pt>
    <dgm:pt modelId="{96C863A4-14B5-47D2-996B-936EC02978F4}" type="pres">
      <dgm:prSet presAssocID="{073A3FF6-179B-404A-89E7-A03014E7BF1E}" presName="rootComposite1" presStyleCnt="0"/>
      <dgm:spPr/>
    </dgm:pt>
    <dgm:pt modelId="{D75F6C9F-925D-4BEE-BC41-D9119002353E}" type="pres">
      <dgm:prSet presAssocID="{073A3FF6-179B-404A-89E7-A03014E7BF1E}" presName="rootText1" presStyleLbl="node0" presStyleIdx="0" presStyleCnt="1">
        <dgm:presLayoutVars>
          <dgm:chPref val="3"/>
        </dgm:presLayoutVars>
      </dgm:prSet>
      <dgm:spPr/>
    </dgm:pt>
    <dgm:pt modelId="{4713BA4D-DBE7-417A-BD92-56281497D3E6}" type="pres">
      <dgm:prSet presAssocID="{073A3FF6-179B-404A-89E7-A03014E7BF1E}" presName="rootConnector1" presStyleLbl="node1" presStyleIdx="0" presStyleCnt="0"/>
      <dgm:spPr/>
    </dgm:pt>
    <dgm:pt modelId="{A200830A-130B-4AE2-8ED6-756C40B9DB6F}" type="pres">
      <dgm:prSet presAssocID="{073A3FF6-179B-404A-89E7-A03014E7BF1E}" presName="hierChild2" presStyleCnt="0"/>
      <dgm:spPr/>
    </dgm:pt>
    <dgm:pt modelId="{489A56F0-6DB5-4543-A879-F1FF61506136}" type="pres">
      <dgm:prSet presAssocID="{9277A32D-4DC4-44D9-A014-642947777BD5}" presName="Name37" presStyleLbl="parChTrans1D2" presStyleIdx="0" presStyleCnt="3"/>
      <dgm:spPr/>
    </dgm:pt>
    <dgm:pt modelId="{E6D07634-0722-40B9-B92E-9A5C673AB553}" type="pres">
      <dgm:prSet presAssocID="{A59F498D-B350-4CE4-98BF-091AC261B095}" presName="hierRoot2" presStyleCnt="0">
        <dgm:presLayoutVars>
          <dgm:hierBranch val="init"/>
        </dgm:presLayoutVars>
      </dgm:prSet>
      <dgm:spPr/>
    </dgm:pt>
    <dgm:pt modelId="{6939C6F1-4491-4D32-ACC7-222BFB4267BF}" type="pres">
      <dgm:prSet presAssocID="{A59F498D-B350-4CE4-98BF-091AC261B095}" presName="rootComposite" presStyleCnt="0"/>
      <dgm:spPr/>
    </dgm:pt>
    <dgm:pt modelId="{6653CA0A-F4F7-41EF-BB80-5EC1D7D14116}" type="pres">
      <dgm:prSet presAssocID="{A59F498D-B350-4CE4-98BF-091AC261B095}" presName="rootText" presStyleLbl="node2" presStyleIdx="0" presStyleCnt="3" custScaleX="198784">
        <dgm:presLayoutVars>
          <dgm:chPref val="3"/>
        </dgm:presLayoutVars>
      </dgm:prSet>
      <dgm:spPr/>
    </dgm:pt>
    <dgm:pt modelId="{5BF99BF7-F195-4829-AD89-8DA5B222C35E}" type="pres">
      <dgm:prSet presAssocID="{A59F498D-B350-4CE4-98BF-091AC261B095}" presName="rootConnector" presStyleLbl="node2" presStyleIdx="0" presStyleCnt="3"/>
      <dgm:spPr/>
    </dgm:pt>
    <dgm:pt modelId="{7C7D4ED7-16BE-485A-9553-797DD7765FD7}" type="pres">
      <dgm:prSet presAssocID="{A59F498D-B350-4CE4-98BF-091AC261B095}" presName="hierChild4" presStyleCnt="0"/>
      <dgm:spPr/>
    </dgm:pt>
    <dgm:pt modelId="{385AC854-E7D2-4AC6-89F3-D645556AF7BB}" type="pres">
      <dgm:prSet presAssocID="{43E69188-734F-4C95-915B-CBA5AAC8982B}" presName="Name37" presStyleLbl="parChTrans1D3" presStyleIdx="0" presStyleCnt="5"/>
      <dgm:spPr/>
    </dgm:pt>
    <dgm:pt modelId="{E5217C78-1BDB-4F63-95A3-0917E0A51D5D}" type="pres">
      <dgm:prSet presAssocID="{8F61ABB3-43D4-46A6-B97B-7AABFEE39E7E}" presName="hierRoot2" presStyleCnt="0">
        <dgm:presLayoutVars>
          <dgm:hierBranch val="init"/>
        </dgm:presLayoutVars>
      </dgm:prSet>
      <dgm:spPr/>
    </dgm:pt>
    <dgm:pt modelId="{0BB1DEC2-5CCE-4035-BABB-7DD1DAF79C57}" type="pres">
      <dgm:prSet presAssocID="{8F61ABB3-43D4-46A6-B97B-7AABFEE39E7E}" presName="rootComposite" presStyleCnt="0"/>
      <dgm:spPr/>
    </dgm:pt>
    <dgm:pt modelId="{4526C55F-EC2E-4666-8EEB-127988F97E09}" type="pres">
      <dgm:prSet presAssocID="{8F61ABB3-43D4-46A6-B97B-7AABFEE39E7E}" presName="rootText" presStyleLbl="node3" presStyleIdx="0" presStyleCnt="5" custScaleX="137811" custScaleY="302043">
        <dgm:presLayoutVars>
          <dgm:chPref val="3"/>
        </dgm:presLayoutVars>
      </dgm:prSet>
      <dgm:spPr/>
    </dgm:pt>
    <dgm:pt modelId="{7878C28D-620F-4EC1-83DF-3A725354EA6E}" type="pres">
      <dgm:prSet presAssocID="{8F61ABB3-43D4-46A6-B97B-7AABFEE39E7E}" presName="rootConnector" presStyleLbl="node3" presStyleIdx="0" presStyleCnt="5"/>
      <dgm:spPr/>
    </dgm:pt>
    <dgm:pt modelId="{A522862E-22D6-450E-9DC8-170AF67552AC}" type="pres">
      <dgm:prSet presAssocID="{8F61ABB3-43D4-46A6-B97B-7AABFEE39E7E}" presName="hierChild4" presStyleCnt="0"/>
      <dgm:spPr/>
    </dgm:pt>
    <dgm:pt modelId="{FCDB66C1-A916-42B0-BFB7-9984FC37242C}" type="pres">
      <dgm:prSet presAssocID="{8F61ABB3-43D4-46A6-B97B-7AABFEE39E7E}" presName="hierChild5" presStyleCnt="0"/>
      <dgm:spPr/>
    </dgm:pt>
    <dgm:pt modelId="{79BEAF75-3227-4411-B6E8-2E6FE29E841F}" type="pres">
      <dgm:prSet presAssocID="{A59F498D-B350-4CE4-98BF-091AC261B095}" presName="hierChild5" presStyleCnt="0"/>
      <dgm:spPr/>
    </dgm:pt>
    <dgm:pt modelId="{876688E2-D23E-4C3B-9C89-C11615120C3A}" type="pres">
      <dgm:prSet presAssocID="{B0A150F8-B725-46DD-9765-AA0D76216F34}" presName="Name37" presStyleLbl="parChTrans1D2" presStyleIdx="1" presStyleCnt="3"/>
      <dgm:spPr/>
    </dgm:pt>
    <dgm:pt modelId="{3BBFA725-7F83-473A-A2E7-94583E0513AF}" type="pres">
      <dgm:prSet presAssocID="{4493D0AF-3B5B-4195-90E8-48C294DDFA47}" presName="hierRoot2" presStyleCnt="0">
        <dgm:presLayoutVars>
          <dgm:hierBranch val="init"/>
        </dgm:presLayoutVars>
      </dgm:prSet>
      <dgm:spPr/>
    </dgm:pt>
    <dgm:pt modelId="{6CD45941-A5F7-4C84-B53E-A8C70B1A69D1}" type="pres">
      <dgm:prSet presAssocID="{4493D0AF-3B5B-4195-90E8-48C294DDFA47}" presName="rootComposite" presStyleCnt="0"/>
      <dgm:spPr/>
    </dgm:pt>
    <dgm:pt modelId="{3521A5F9-8BDD-457C-A00C-B2BA6792A540}" type="pres">
      <dgm:prSet presAssocID="{4493D0AF-3B5B-4195-90E8-48C294DDFA47}" presName="rootText" presStyleLbl="node2" presStyleIdx="1" presStyleCnt="3" custScaleX="168007">
        <dgm:presLayoutVars>
          <dgm:chPref val="3"/>
        </dgm:presLayoutVars>
      </dgm:prSet>
      <dgm:spPr/>
    </dgm:pt>
    <dgm:pt modelId="{A4737068-52F9-49C7-A93C-4F50B024AD78}" type="pres">
      <dgm:prSet presAssocID="{4493D0AF-3B5B-4195-90E8-48C294DDFA47}" presName="rootConnector" presStyleLbl="node2" presStyleIdx="1" presStyleCnt="3"/>
      <dgm:spPr/>
    </dgm:pt>
    <dgm:pt modelId="{827674CD-E1FD-4E78-AF50-10AAE3286D77}" type="pres">
      <dgm:prSet presAssocID="{4493D0AF-3B5B-4195-90E8-48C294DDFA47}" presName="hierChild4" presStyleCnt="0"/>
      <dgm:spPr/>
    </dgm:pt>
    <dgm:pt modelId="{94F327E6-8B38-4A83-AC1F-D2223D888D80}" type="pres">
      <dgm:prSet presAssocID="{3B76CFBA-1B67-4782-982A-937A943A8A4D}" presName="Name37" presStyleLbl="parChTrans1D3" presStyleIdx="1" presStyleCnt="5"/>
      <dgm:spPr/>
    </dgm:pt>
    <dgm:pt modelId="{619396A0-7F53-4705-A13E-F4C2481C0813}" type="pres">
      <dgm:prSet presAssocID="{2144D4C5-04D6-4200-91C8-814A017904BD}" presName="hierRoot2" presStyleCnt="0">
        <dgm:presLayoutVars>
          <dgm:hierBranch val="init"/>
        </dgm:presLayoutVars>
      </dgm:prSet>
      <dgm:spPr/>
    </dgm:pt>
    <dgm:pt modelId="{D888BD4A-5D2D-4672-BFDE-86CC4BB1BF30}" type="pres">
      <dgm:prSet presAssocID="{2144D4C5-04D6-4200-91C8-814A017904BD}" presName="rootComposite" presStyleCnt="0"/>
      <dgm:spPr/>
    </dgm:pt>
    <dgm:pt modelId="{5F4D197F-DDD1-4A87-958B-741A1AEBE94C}" type="pres">
      <dgm:prSet presAssocID="{2144D4C5-04D6-4200-91C8-814A017904BD}" presName="rootText" presStyleLbl="node3" presStyleIdx="1" presStyleCnt="5" custScaleX="133914" custScaleY="153815">
        <dgm:presLayoutVars>
          <dgm:chPref val="3"/>
        </dgm:presLayoutVars>
      </dgm:prSet>
      <dgm:spPr/>
    </dgm:pt>
    <dgm:pt modelId="{8CEF382C-5676-4707-8B65-9207CBF04DE1}" type="pres">
      <dgm:prSet presAssocID="{2144D4C5-04D6-4200-91C8-814A017904BD}" presName="rootConnector" presStyleLbl="node3" presStyleIdx="1" presStyleCnt="5"/>
      <dgm:spPr/>
    </dgm:pt>
    <dgm:pt modelId="{11B29640-C31C-47BB-B38F-61BDC6700E0B}" type="pres">
      <dgm:prSet presAssocID="{2144D4C5-04D6-4200-91C8-814A017904BD}" presName="hierChild4" presStyleCnt="0"/>
      <dgm:spPr/>
    </dgm:pt>
    <dgm:pt modelId="{C195A468-54A4-4691-AC63-DF95D5DD180F}" type="pres">
      <dgm:prSet presAssocID="{2144D4C5-04D6-4200-91C8-814A017904BD}" presName="hierChild5" presStyleCnt="0"/>
      <dgm:spPr/>
    </dgm:pt>
    <dgm:pt modelId="{C2C57BEC-AC90-489F-8E70-C39E58F021D5}" type="pres">
      <dgm:prSet presAssocID="{DB28596E-B270-4A7F-B948-C548A78250E3}" presName="Name37" presStyleLbl="parChTrans1D3" presStyleIdx="2" presStyleCnt="5"/>
      <dgm:spPr/>
    </dgm:pt>
    <dgm:pt modelId="{16C54191-752D-4248-8992-FC48A0095970}" type="pres">
      <dgm:prSet presAssocID="{E856E4EF-0D71-42F5-A735-9ADC9C395902}" presName="hierRoot2" presStyleCnt="0">
        <dgm:presLayoutVars>
          <dgm:hierBranch val="init"/>
        </dgm:presLayoutVars>
      </dgm:prSet>
      <dgm:spPr/>
    </dgm:pt>
    <dgm:pt modelId="{CEB5CFAE-5C70-4FBC-A97F-010BAB598570}" type="pres">
      <dgm:prSet presAssocID="{E856E4EF-0D71-42F5-A735-9ADC9C395902}" presName="rootComposite" presStyleCnt="0"/>
      <dgm:spPr/>
    </dgm:pt>
    <dgm:pt modelId="{531C7C77-2CCD-4847-B51C-805FC46CA935}" type="pres">
      <dgm:prSet presAssocID="{E856E4EF-0D71-42F5-A735-9ADC9C395902}" presName="rootText" presStyleLbl="node3" presStyleIdx="2" presStyleCnt="5" custScaleX="138982" custScaleY="166712">
        <dgm:presLayoutVars>
          <dgm:chPref val="3"/>
        </dgm:presLayoutVars>
      </dgm:prSet>
      <dgm:spPr/>
    </dgm:pt>
    <dgm:pt modelId="{8DCEE805-D62B-40FB-A5FD-A8F3B50255EF}" type="pres">
      <dgm:prSet presAssocID="{E856E4EF-0D71-42F5-A735-9ADC9C395902}" presName="rootConnector" presStyleLbl="node3" presStyleIdx="2" presStyleCnt="5"/>
      <dgm:spPr/>
    </dgm:pt>
    <dgm:pt modelId="{1EFBAACB-EA19-4E26-AE28-2C7A2E3BB4BE}" type="pres">
      <dgm:prSet presAssocID="{E856E4EF-0D71-42F5-A735-9ADC9C395902}" presName="hierChild4" presStyleCnt="0"/>
      <dgm:spPr/>
    </dgm:pt>
    <dgm:pt modelId="{408AFA6E-1EFE-4494-9A57-565B2953CA1C}" type="pres">
      <dgm:prSet presAssocID="{E856E4EF-0D71-42F5-A735-9ADC9C395902}" presName="hierChild5" presStyleCnt="0"/>
      <dgm:spPr/>
    </dgm:pt>
    <dgm:pt modelId="{688B3727-C6E2-4340-8920-8345F237886C}" type="pres">
      <dgm:prSet presAssocID="{4493D0AF-3B5B-4195-90E8-48C294DDFA47}" presName="hierChild5" presStyleCnt="0"/>
      <dgm:spPr/>
    </dgm:pt>
    <dgm:pt modelId="{93F4F7A5-CD6B-4C5C-BE00-76928A1D3CED}" type="pres">
      <dgm:prSet presAssocID="{EE0FDA28-4953-4DAA-9165-A0AA1F12B340}" presName="Name37" presStyleLbl="parChTrans1D2" presStyleIdx="2" presStyleCnt="3"/>
      <dgm:spPr/>
    </dgm:pt>
    <dgm:pt modelId="{F4CA77BE-75F9-4B1D-A9AD-228146E0BA5A}" type="pres">
      <dgm:prSet presAssocID="{EA1AB47F-85DD-407E-B3AD-90765CC3AAB6}" presName="hierRoot2" presStyleCnt="0">
        <dgm:presLayoutVars>
          <dgm:hierBranch val="init"/>
        </dgm:presLayoutVars>
      </dgm:prSet>
      <dgm:spPr/>
    </dgm:pt>
    <dgm:pt modelId="{97E1DB6A-5A96-4211-B80D-8DB335AE747D}" type="pres">
      <dgm:prSet presAssocID="{EA1AB47F-85DD-407E-B3AD-90765CC3AAB6}" presName="rootComposite" presStyleCnt="0"/>
      <dgm:spPr/>
    </dgm:pt>
    <dgm:pt modelId="{C972C85D-C2E4-4862-B9DB-5371399DC966}" type="pres">
      <dgm:prSet presAssocID="{EA1AB47F-85DD-407E-B3AD-90765CC3AAB6}" presName="rootText" presStyleLbl="node2" presStyleIdx="2" presStyleCnt="3" custScaleX="163679">
        <dgm:presLayoutVars>
          <dgm:chPref val="3"/>
        </dgm:presLayoutVars>
      </dgm:prSet>
      <dgm:spPr/>
    </dgm:pt>
    <dgm:pt modelId="{B0A74CF8-476A-4ADB-A5F7-9E01F1DCDD7F}" type="pres">
      <dgm:prSet presAssocID="{EA1AB47F-85DD-407E-B3AD-90765CC3AAB6}" presName="rootConnector" presStyleLbl="node2" presStyleIdx="2" presStyleCnt="3"/>
      <dgm:spPr/>
    </dgm:pt>
    <dgm:pt modelId="{CFA29892-7265-4B2A-8AF0-FD5439EF8C10}" type="pres">
      <dgm:prSet presAssocID="{EA1AB47F-85DD-407E-B3AD-90765CC3AAB6}" presName="hierChild4" presStyleCnt="0"/>
      <dgm:spPr/>
    </dgm:pt>
    <dgm:pt modelId="{8DF40C22-4CE4-4AB7-A6B8-D18C91039D2C}" type="pres">
      <dgm:prSet presAssocID="{B7C1A5F6-F9D8-4DC0-B2CB-FA3291D351B4}" presName="Name37" presStyleLbl="parChTrans1D3" presStyleIdx="3" presStyleCnt="5"/>
      <dgm:spPr/>
    </dgm:pt>
    <dgm:pt modelId="{2512F260-584B-4C70-BB40-19981B98A937}" type="pres">
      <dgm:prSet presAssocID="{33FC66DA-39EC-4C13-8EFA-7A0FBF9D3610}" presName="hierRoot2" presStyleCnt="0">
        <dgm:presLayoutVars>
          <dgm:hierBranch val="init"/>
        </dgm:presLayoutVars>
      </dgm:prSet>
      <dgm:spPr/>
    </dgm:pt>
    <dgm:pt modelId="{B0CBFCC4-C3DD-49F1-A986-B4ECFCBA7428}" type="pres">
      <dgm:prSet presAssocID="{33FC66DA-39EC-4C13-8EFA-7A0FBF9D3610}" presName="rootComposite" presStyleCnt="0"/>
      <dgm:spPr/>
    </dgm:pt>
    <dgm:pt modelId="{9E8043B7-A1CA-4013-9AF3-42B36067FEF7}" type="pres">
      <dgm:prSet presAssocID="{33FC66DA-39EC-4C13-8EFA-7A0FBF9D3610}" presName="rootText" presStyleLbl="node3" presStyleIdx="3" presStyleCnt="5" custScaleX="132003" custScaleY="129596">
        <dgm:presLayoutVars>
          <dgm:chPref val="3"/>
        </dgm:presLayoutVars>
      </dgm:prSet>
      <dgm:spPr/>
    </dgm:pt>
    <dgm:pt modelId="{BA7D1005-6300-4487-8DFC-DD333E62652D}" type="pres">
      <dgm:prSet presAssocID="{33FC66DA-39EC-4C13-8EFA-7A0FBF9D3610}" presName="rootConnector" presStyleLbl="node3" presStyleIdx="3" presStyleCnt="5"/>
      <dgm:spPr/>
    </dgm:pt>
    <dgm:pt modelId="{2790C641-4ABF-4E85-BD03-23FEF61A71C7}" type="pres">
      <dgm:prSet presAssocID="{33FC66DA-39EC-4C13-8EFA-7A0FBF9D3610}" presName="hierChild4" presStyleCnt="0"/>
      <dgm:spPr/>
    </dgm:pt>
    <dgm:pt modelId="{6768FC52-5EEA-4E6A-8C62-79078B321772}" type="pres">
      <dgm:prSet presAssocID="{33FC66DA-39EC-4C13-8EFA-7A0FBF9D3610}" presName="hierChild5" presStyleCnt="0"/>
      <dgm:spPr/>
    </dgm:pt>
    <dgm:pt modelId="{4D58FCB8-ACCF-42F9-85F1-257998815639}" type="pres">
      <dgm:prSet presAssocID="{7E00C9C1-B74C-4602-B790-8615850885DC}" presName="Name37" presStyleLbl="parChTrans1D3" presStyleIdx="4" presStyleCnt="5"/>
      <dgm:spPr/>
    </dgm:pt>
    <dgm:pt modelId="{E1F45191-39AD-4079-9D13-4340D0A2B6F8}" type="pres">
      <dgm:prSet presAssocID="{54558201-68EA-4AB9-90E6-8C6861FF2182}" presName="hierRoot2" presStyleCnt="0">
        <dgm:presLayoutVars>
          <dgm:hierBranch val="init"/>
        </dgm:presLayoutVars>
      </dgm:prSet>
      <dgm:spPr/>
    </dgm:pt>
    <dgm:pt modelId="{5280BFB8-7C8D-426D-8CA9-9159207901D8}" type="pres">
      <dgm:prSet presAssocID="{54558201-68EA-4AB9-90E6-8C6861FF2182}" presName="rootComposite" presStyleCnt="0"/>
      <dgm:spPr/>
    </dgm:pt>
    <dgm:pt modelId="{B0923406-C094-4518-B2D1-073EDAC17D89}" type="pres">
      <dgm:prSet presAssocID="{54558201-68EA-4AB9-90E6-8C6861FF2182}" presName="rootText" presStyleLbl="node3" presStyleIdx="4" presStyleCnt="5" custScaleX="129365" custScaleY="191289">
        <dgm:presLayoutVars>
          <dgm:chPref val="3"/>
        </dgm:presLayoutVars>
      </dgm:prSet>
      <dgm:spPr/>
    </dgm:pt>
    <dgm:pt modelId="{9C8437F8-068B-4EA7-9C86-E5973CB2676D}" type="pres">
      <dgm:prSet presAssocID="{54558201-68EA-4AB9-90E6-8C6861FF2182}" presName="rootConnector" presStyleLbl="node3" presStyleIdx="4" presStyleCnt="5"/>
      <dgm:spPr/>
    </dgm:pt>
    <dgm:pt modelId="{8576573C-E1DE-4A13-9055-2AA682C1FF2D}" type="pres">
      <dgm:prSet presAssocID="{54558201-68EA-4AB9-90E6-8C6861FF2182}" presName="hierChild4" presStyleCnt="0"/>
      <dgm:spPr/>
    </dgm:pt>
    <dgm:pt modelId="{E92256FA-939B-4B51-9B9B-E07BE5A72757}" type="pres">
      <dgm:prSet presAssocID="{54558201-68EA-4AB9-90E6-8C6861FF2182}" presName="hierChild5" presStyleCnt="0"/>
      <dgm:spPr/>
    </dgm:pt>
    <dgm:pt modelId="{D1E2F06E-E685-47B4-9A07-7843B40E99E9}" type="pres">
      <dgm:prSet presAssocID="{EA1AB47F-85DD-407E-B3AD-90765CC3AAB6}" presName="hierChild5" presStyleCnt="0"/>
      <dgm:spPr/>
    </dgm:pt>
    <dgm:pt modelId="{EBB7B96A-C15B-47B9-A754-3624C5EBDEC9}" type="pres">
      <dgm:prSet presAssocID="{073A3FF6-179B-404A-89E7-A03014E7BF1E}" presName="hierChild3" presStyleCnt="0"/>
      <dgm:spPr/>
    </dgm:pt>
  </dgm:ptLst>
  <dgm:cxnLst>
    <dgm:cxn modelId="{F81BB105-627B-4832-895E-721F26115837}" type="presOf" srcId="{DB28596E-B270-4A7F-B948-C548A78250E3}" destId="{C2C57BEC-AC90-489F-8E70-C39E58F021D5}" srcOrd="0" destOrd="0" presId="urn:microsoft.com/office/officeart/2005/8/layout/orgChart1"/>
    <dgm:cxn modelId="{3E2F9E1E-3090-4E28-8C40-04439EF680F7}" type="presOf" srcId="{A59F498D-B350-4CE4-98BF-091AC261B095}" destId="{5BF99BF7-F195-4829-AD89-8DA5B222C35E}" srcOrd="1" destOrd="0" presId="urn:microsoft.com/office/officeart/2005/8/layout/orgChart1"/>
    <dgm:cxn modelId="{256C3622-16F1-46F2-9AF7-0644BE70D604}" type="presOf" srcId="{2144D4C5-04D6-4200-91C8-814A017904BD}" destId="{5F4D197F-DDD1-4A87-958B-741A1AEBE94C}" srcOrd="0" destOrd="0" presId="urn:microsoft.com/office/officeart/2005/8/layout/orgChart1"/>
    <dgm:cxn modelId="{F671A927-0C6C-474E-ADA1-A25AE92E1FBA}" type="presOf" srcId="{7E00C9C1-B74C-4602-B790-8615850885DC}" destId="{4D58FCB8-ACCF-42F9-85F1-257998815639}" srcOrd="0" destOrd="0" presId="urn:microsoft.com/office/officeart/2005/8/layout/orgChart1"/>
    <dgm:cxn modelId="{B3EF1D30-B0E3-484F-ABE2-623C1A0CE429}" type="presOf" srcId="{8F61ABB3-43D4-46A6-B97B-7AABFEE39E7E}" destId="{7878C28D-620F-4EC1-83DF-3A725354EA6E}" srcOrd="1" destOrd="0" presId="urn:microsoft.com/office/officeart/2005/8/layout/orgChart1"/>
    <dgm:cxn modelId="{900A4A33-008F-47A1-BBD9-BB53CEA2E6D6}" srcId="{516D4CD2-4C11-4375-8BBC-F24E4FA15885}" destId="{073A3FF6-179B-404A-89E7-A03014E7BF1E}" srcOrd="0" destOrd="0" parTransId="{8D517B67-87DA-459A-B620-1EC4CBC29365}" sibTransId="{3567C7F8-D369-475B-A9BC-24AD1A4C0826}"/>
    <dgm:cxn modelId="{A0D1763B-122B-4DE8-A672-4FAEEB1574C2}" srcId="{073A3FF6-179B-404A-89E7-A03014E7BF1E}" destId="{EA1AB47F-85DD-407E-B3AD-90765CC3AAB6}" srcOrd="2" destOrd="0" parTransId="{EE0FDA28-4953-4DAA-9165-A0AA1F12B340}" sibTransId="{1C29AE03-4D5A-4B6C-911E-0E1DF64DFD5D}"/>
    <dgm:cxn modelId="{BB01DC3D-9BF4-42F6-8B45-6821ACED66C7}" srcId="{4493D0AF-3B5B-4195-90E8-48C294DDFA47}" destId="{E856E4EF-0D71-42F5-A735-9ADC9C395902}" srcOrd="1" destOrd="0" parTransId="{DB28596E-B270-4A7F-B948-C548A78250E3}" sibTransId="{B3401838-90A9-4C32-8196-86DB8FE1EE3C}"/>
    <dgm:cxn modelId="{2A908D3F-54B2-408D-AA53-5E8E2F30D9D9}" srcId="{073A3FF6-179B-404A-89E7-A03014E7BF1E}" destId="{A59F498D-B350-4CE4-98BF-091AC261B095}" srcOrd="0" destOrd="0" parTransId="{9277A32D-4DC4-44D9-A014-642947777BD5}" sibTransId="{8C29BEA8-8ECF-45A2-81A9-64548B84BB2F}"/>
    <dgm:cxn modelId="{6DFAF25D-7926-4D30-972E-A69AACF993BC}" type="presOf" srcId="{43E69188-734F-4C95-915B-CBA5AAC8982B}" destId="{385AC854-E7D2-4AC6-89F3-D645556AF7BB}" srcOrd="0" destOrd="0" presId="urn:microsoft.com/office/officeart/2005/8/layout/orgChart1"/>
    <dgm:cxn modelId="{64595960-05C2-4CF8-BEDF-2583C240A659}" type="presOf" srcId="{54558201-68EA-4AB9-90E6-8C6861FF2182}" destId="{B0923406-C094-4518-B2D1-073EDAC17D89}" srcOrd="0" destOrd="0" presId="urn:microsoft.com/office/officeart/2005/8/layout/orgChart1"/>
    <dgm:cxn modelId="{A0B0F360-9DBA-4A2B-94D0-24700C96D5D9}" type="presOf" srcId="{516D4CD2-4C11-4375-8BBC-F24E4FA15885}" destId="{26BD44C6-1FBA-4E9C-83EA-BBE73637A232}" srcOrd="0" destOrd="0" presId="urn:microsoft.com/office/officeart/2005/8/layout/orgChart1"/>
    <dgm:cxn modelId="{E486B242-0C88-4B1A-B539-4773DA9776C7}" type="presOf" srcId="{EA1AB47F-85DD-407E-B3AD-90765CC3AAB6}" destId="{B0A74CF8-476A-4ADB-A5F7-9E01F1DCDD7F}" srcOrd="1" destOrd="0" presId="urn:microsoft.com/office/officeart/2005/8/layout/orgChart1"/>
    <dgm:cxn modelId="{3BBE2E65-1468-4025-A12D-DB6F5B65A634}" type="presOf" srcId="{EA1AB47F-85DD-407E-B3AD-90765CC3AAB6}" destId="{C972C85D-C2E4-4862-B9DB-5371399DC966}" srcOrd="0" destOrd="0" presId="urn:microsoft.com/office/officeart/2005/8/layout/orgChart1"/>
    <dgm:cxn modelId="{68965F47-D701-48CB-B87F-AE69316854BA}" srcId="{A59F498D-B350-4CE4-98BF-091AC261B095}" destId="{8F61ABB3-43D4-46A6-B97B-7AABFEE39E7E}" srcOrd="0" destOrd="0" parTransId="{43E69188-734F-4C95-915B-CBA5AAC8982B}" sibTransId="{BD8991E1-85BB-4F91-BF2B-84DB94893AAC}"/>
    <dgm:cxn modelId="{621C6B47-1FBB-408E-B919-C73845C693D2}" type="presOf" srcId="{073A3FF6-179B-404A-89E7-A03014E7BF1E}" destId="{D75F6C9F-925D-4BEE-BC41-D9119002353E}" srcOrd="0" destOrd="0" presId="urn:microsoft.com/office/officeart/2005/8/layout/orgChart1"/>
    <dgm:cxn modelId="{6BB47267-40A9-4BDB-AAED-538C52C94A5E}" type="presOf" srcId="{EE0FDA28-4953-4DAA-9165-A0AA1F12B340}" destId="{93F4F7A5-CD6B-4C5C-BE00-76928A1D3CED}" srcOrd="0" destOrd="0" presId="urn:microsoft.com/office/officeart/2005/8/layout/orgChart1"/>
    <dgm:cxn modelId="{E91E086B-92AE-45AA-83E0-1E541E779121}" type="presOf" srcId="{4493D0AF-3B5B-4195-90E8-48C294DDFA47}" destId="{A4737068-52F9-49C7-A93C-4F50B024AD78}" srcOrd="1" destOrd="0" presId="urn:microsoft.com/office/officeart/2005/8/layout/orgChart1"/>
    <dgm:cxn modelId="{95A3B171-F155-4B79-A581-B561414A9EA7}" type="presOf" srcId="{9277A32D-4DC4-44D9-A014-642947777BD5}" destId="{489A56F0-6DB5-4543-A879-F1FF61506136}" srcOrd="0" destOrd="0" presId="urn:microsoft.com/office/officeart/2005/8/layout/orgChart1"/>
    <dgm:cxn modelId="{31147856-01A8-4F63-849E-C227F89F8422}" srcId="{EA1AB47F-85DD-407E-B3AD-90765CC3AAB6}" destId="{33FC66DA-39EC-4C13-8EFA-7A0FBF9D3610}" srcOrd="0" destOrd="0" parTransId="{B7C1A5F6-F9D8-4DC0-B2CB-FA3291D351B4}" sibTransId="{C1356F54-4E7D-4748-928D-7BC577BEE4F0}"/>
    <dgm:cxn modelId="{9730A67A-38A9-424E-8FD5-F300A8E9D1D6}" type="presOf" srcId="{3B76CFBA-1B67-4782-982A-937A943A8A4D}" destId="{94F327E6-8B38-4A83-AC1F-D2223D888D80}" srcOrd="0" destOrd="0" presId="urn:microsoft.com/office/officeart/2005/8/layout/orgChart1"/>
    <dgm:cxn modelId="{AD9FDA82-D42C-4192-BB05-3D237ED8735A}" type="presOf" srcId="{E856E4EF-0D71-42F5-A735-9ADC9C395902}" destId="{531C7C77-2CCD-4847-B51C-805FC46CA935}" srcOrd="0" destOrd="0" presId="urn:microsoft.com/office/officeart/2005/8/layout/orgChart1"/>
    <dgm:cxn modelId="{50082F8D-0FE1-4FA3-9929-084CB990ADB8}" srcId="{EA1AB47F-85DD-407E-B3AD-90765CC3AAB6}" destId="{54558201-68EA-4AB9-90E6-8C6861FF2182}" srcOrd="1" destOrd="0" parTransId="{7E00C9C1-B74C-4602-B790-8615850885DC}" sibTransId="{3DAFFAC0-7A96-4285-B2D0-F1BC02CA8F56}"/>
    <dgm:cxn modelId="{04324492-06F9-4733-B6F3-140F143108AA}" type="presOf" srcId="{54558201-68EA-4AB9-90E6-8C6861FF2182}" destId="{9C8437F8-068B-4EA7-9C86-E5973CB2676D}" srcOrd="1" destOrd="0" presId="urn:microsoft.com/office/officeart/2005/8/layout/orgChart1"/>
    <dgm:cxn modelId="{6409C793-2868-41CB-954C-19CF49A631D2}" type="presOf" srcId="{33FC66DA-39EC-4C13-8EFA-7A0FBF9D3610}" destId="{9E8043B7-A1CA-4013-9AF3-42B36067FEF7}" srcOrd="0" destOrd="0" presId="urn:microsoft.com/office/officeart/2005/8/layout/orgChart1"/>
    <dgm:cxn modelId="{FEABA5AB-5C67-4554-82E4-772713E275DB}" srcId="{073A3FF6-179B-404A-89E7-A03014E7BF1E}" destId="{4493D0AF-3B5B-4195-90E8-48C294DDFA47}" srcOrd="1" destOrd="0" parTransId="{B0A150F8-B725-46DD-9765-AA0D76216F34}" sibTransId="{983D48E7-485F-42C8-AA0D-F911F42981DD}"/>
    <dgm:cxn modelId="{47C198BB-9B86-4C4D-A595-9584BD69D075}" type="presOf" srcId="{A59F498D-B350-4CE4-98BF-091AC261B095}" destId="{6653CA0A-F4F7-41EF-BB80-5EC1D7D14116}" srcOrd="0" destOrd="0" presId="urn:microsoft.com/office/officeart/2005/8/layout/orgChart1"/>
    <dgm:cxn modelId="{53A32BCC-1CE4-4C4C-A220-95220FA6F0E1}" type="presOf" srcId="{073A3FF6-179B-404A-89E7-A03014E7BF1E}" destId="{4713BA4D-DBE7-417A-BD92-56281497D3E6}" srcOrd="1" destOrd="0" presId="urn:microsoft.com/office/officeart/2005/8/layout/orgChart1"/>
    <dgm:cxn modelId="{222A7CD8-840B-4240-9DAF-F911F98643F6}" srcId="{4493D0AF-3B5B-4195-90E8-48C294DDFA47}" destId="{2144D4C5-04D6-4200-91C8-814A017904BD}" srcOrd="0" destOrd="0" parTransId="{3B76CFBA-1B67-4782-982A-937A943A8A4D}" sibTransId="{C87CA33A-EF3E-4BD5-BECE-E43477C435DF}"/>
    <dgm:cxn modelId="{9D7634DA-73BF-4667-83A6-8225E1CB4850}" type="presOf" srcId="{33FC66DA-39EC-4C13-8EFA-7A0FBF9D3610}" destId="{BA7D1005-6300-4487-8DFC-DD333E62652D}" srcOrd="1" destOrd="0" presId="urn:microsoft.com/office/officeart/2005/8/layout/orgChart1"/>
    <dgm:cxn modelId="{2AA94ADE-B859-4138-8131-418D942E6552}" type="presOf" srcId="{8F61ABB3-43D4-46A6-B97B-7AABFEE39E7E}" destId="{4526C55F-EC2E-4666-8EEB-127988F97E09}" srcOrd="0" destOrd="0" presId="urn:microsoft.com/office/officeart/2005/8/layout/orgChart1"/>
    <dgm:cxn modelId="{449E0CE3-4644-4D0A-A454-B3AAE9BF4ECE}" type="presOf" srcId="{4493D0AF-3B5B-4195-90E8-48C294DDFA47}" destId="{3521A5F9-8BDD-457C-A00C-B2BA6792A540}" srcOrd="0" destOrd="0" presId="urn:microsoft.com/office/officeart/2005/8/layout/orgChart1"/>
    <dgm:cxn modelId="{34F53FE3-2662-41B7-9835-A6BA45D67E58}" type="presOf" srcId="{2144D4C5-04D6-4200-91C8-814A017904BD}" destId="{8CEF382C-5676-4707-8B65-9207CBF04DE1}" srcOrd="1" destOrd="0" presId="urn:microsoft.com/office/officeart/2005/8/layout/orgChart1"/>
    <dgm:cxn modelId="{706CFEE3-EF4F-42BE-862A-70CD1DA6C420}" type="presOf" srcId="{E856E4EF-0D71-42F5-A735-9ADC9C395902}" destId="{8DCEE805-D62B-40FB-A5FD-A8F3B50255EF}" srcOrd="1" destOrd="0" presId="urn:microsoft.com/office/officeart/2005/8/layout/orgChart1"/>
    <dgm:cxn modelId="{A762FFE4-FEEB-4060-A9AE-1A7B508FAB75}" type="presOf" srcId="{B7C1A5F6-F9D8-4DC0-B2CB-FA3291D351B4}" destId="{8DF40C22-4CE4-4AB7-A6B8-D18C91039D2C}" srcOrd="0" destOrd="0" presId="urn:microsoft.com/office/officeart/2005/8/layout/orgChart1"/>
    <dgm:cxn modelId="{D1A9C1F4-FE02-4E60-815C-0BB1C5F91FB5}" type="presOf" srcId="{B0A150F8-B725-46DD-9765-AA0D76216F34}" destId="{876688E2-D23E-4C3B-9C89-C11615120C3A}" srcOrd="0" destOrd="0" presId="urn:microsoft.com/office/officeart/2005/8/layout/orgChart1"/>
    <dgm:cxn modelId="{913F7EBF-E695-4E70-80EE-DCFB05D15200}" type="presParOf" srcId="{26BD44C6-1FBA-4E9C-83EA-BBE73637A232}" destId="{0A6E0694-655B-4BB1-8B17-1F58146E6FEC}" srcOrd="0" destOrd="0" presId="urn:microsoft.com/office/officeart/2005/8/layout/orgChart1"/>
    <dgm:cxn modelId="{A5F6393B-73D5-448F-A435-DD07B753E656}" type="presParOf" srcId="{0A6E0694-655B-4BB1-8B17-1F58146E6FEC}" destId="{96C863A4-14B5-47D2-996B-936EC02978F4}" srcOrd="0" destOrd="0" presId="urn:microsoft.com/office/officeart/2005/8/layout/orgChart1"/>
    <dgm:cxn modelId="{AC0271ED-6475-40CE-9CE0-5D70E4717622}" type="presParOf" srcId="{96C863A4-14B5-47D2-996B-936EC02978F4}" destId="{D75F6C9F-925D-4BEE-BC41-D9119002353E}" srcOrd="0" destOrd="0" presId="urn:microsoft.com/office/officeart/2005/8/layout/orgChart1"/>
    <dgm:cxn modelId="{99958ECC-C908-4637-838A-326B5B337D23}" type="presParOf" srcId="{96C863A4-14B5-47D2-996B-936EC02978F4}" destId="{4713BA4D-DBE7-417A-BD92-56281497D3E6}" srcOrd="1" destOrd="0" presId="urn:microsoft.com/office/officeart/2005/8/layout/orgChart1"/>
    <dgm:cxn modelId="{3E42102F-ACFC-4ABF-A00A-C5A66A46CA87}" type="presParOf" srcId="{0A6E0694-655B-4BB1-8B17-1F58146E6FEC}" destId="{A200830A-130B-4AE2-8ED6-756C40B9DB6F}" srcOrd="1" destOrd="0" presId="urn:microsoft.com/office/officeart/2005/8/layout/orgChart1"/>
    <dgm:cxn modelId="{832E386C-1A18-4766-810F-9079B70D3BD7}" type="presParOf" srcId="{A200830A-130B-4AE2-8ED6-756C40B9DB6F}" destId="{489A56F0-6DB5-4543-A879-F1FF61506136}" srcOrd="0" destOrd="0" presId="urn:microsoft.com/office/officeart/2005/8/layout/orgChart1"/>
    <dgm:cxn modelId="{289BAB7B-6083-403E-B0C9-34B75B05081E}" type="presParOf" srcId="{A200830A-130B-4AE2-8ED6-756C40B9DB6F}" destId="{E6D07634-0722-40B9-B92E-9A5C673AB553}" srcOrd="1" destOrd="0" presId="urn:microsoft.com/office/officeart/2005/8/layout/orgChart1"/>
    <dgm:cxn modelId="{B092B3E8-B3B6-45D2-B480-4552E740DF02}" type="presParOf" srcId="{E6D07634-0722-40B9-B92E-9A5C673AB553}" destId="{6939C6F1-4491-4D32-ACC7-222BFB4267BF}" srcOrd="0" destOrd="0" presId="urn:microsoft.com/office/officeart/2005/8/layout/orgChart1"/>
    <dgm:cxn modelId="{1A111704-344F-49AB-9837-CD94C7525030}" type="presParOf" srcId="{6939C6F1-4491-4D32-ACC7-222BFB4267BF}" destId="{6653CA0A-F4F7-41EF-BB80-5EC1D7D14116}" srcOrd="0" destOrd="0" presId="urn:microsoft.com/office/officeart/2005/8/layout/orgChart1"/>
    <dgm:cxn modelId="{978A64D0-6D38-4D88-A786-02261A412B3D}" type="presParOf" srcId="{6939C6F1-4491-4D32-ACC7-222BFB4267BF}" destId="{5BF99BF7-F195-4829-AD89-8DA5B222C35E}" srcOrd="1" destOrd="0" presId="urn:microsoft.com/office/officeart/2005/8/layout/orgChart1"/>
    <dgm:cxn modelId="{B1AC5BB9-E3D3-469A-A0FE-ACF281C08C7C}" type="presParOf" srcId="{E6D07634-0722-40B9-B92E-9A5C673AB553}" destId="{7C7D4ED7-16BE-485A-9553-797DD7765FD7}" srcOrd="1" destOrd="0" presId="urn:microsoft.com/office/officeart/2005/8/layout/orgChart1"/>
    <dgm:cxn modelId="{3AE2923D-7DA0-4FB6-A9D4-3D80B8B744F9}" type="presParOf" srcId="{7C7D4ED7-16BE-485A-9553-797DD7765FD7}" destId="{385AC854-E7D2-4AC6-89F3-D645556AF7BB}" srcOrd="0" destOrd="0" presId="urn:microsoft.com/office/officeart/2005/8/layout/orgChart1"/>
    <dgm:cxn modelId="{6D3A4EB3-6FE4-4A31-9B24-C93A682C13A2}" type="presParOf" srcId="{7C7D4ED7-16BE-485A-9553-797DD7765FD7}" destId="{E5217C78-1BDB-4F63-95A3-0917E0A51D5D}" srcOrd="1" destOrd="0" presId="urn:microsoft.com/office/officeart/2005/8/layout/orgChart1"/>
    <dgm:cxn modelId="{FD508957-FE45-42F2-82B9-121E54964DBD}" type="presParOf" srcId="{E5217C78-1BDB-4F63-95A3-0917E0A51D5D}" destId="{0BB1DEC2-5CCE-4035-BABB-7DD1DAF79C57}" srcOrd="0" destOrd="0" presId="urn:microsoft.com/office/officeart/2005/8/layout/orgChart1"/>
    <dgm:cxn modelId="{7273380E-4FA7-4E55-ADE3-93D41975D758}" type="presParOf" srcId="{0BB1DEC2-5CCE-4035-BABB-7DD1DAF79C57}" destId="{4526C55F-EC2E-4666-8EEB-127988F97E09}" srcOrd="0" destOrd="0" presId="urn:microsoft.com/office/officeart/2005/8/layout/orgChart1"/>
    <dgm:cxn modelId="{AC94B12B-6574-4947-A72A-CA4742195166}" type="presParOf" srcId="{0BB1DEC2-5CCE-4035-BABB-7DD1DAF79C57}" destId="{7878C28D-620F-4EC1-83DF-3A725354EA6E}" srcOrd="1" destOrd="0" presId="urn:microsoft.com/office/officeart/2005/8/layout/orgChart1"/>
    <dgm:cxn modelId="{72AEBA4A-F674-4B62-A24E-E5F6BF7A5604}" type="presParOf" srcId="{E5217C78-1BDB-4F63-95A3-0917E0A51D5D}" destId="{A522862E-22D6-450E-9DC8-170AF67552AC}" srcOrd="1" destOrd="0" presId="urn:microsoft.com/office/officeart/2005/8/layout/orgChart1"/>
    <dgm:cxn modelId="{62EDC144-378D-44AC-ABF7-B1429E19AB58}" type="presParOf" srcId="{E5217C78-1BDB-4F63-95A3-0917E0A51D5D}" destId="{FCDB66C1-A916-42B0-BFB7-9984FC37242C}" srcOrd="2" destOrd="0" presId="urn:microsoft.com/office/officeart/2005/8/layout/orgChart1"/>
    <dgm:cxn modelId="{5BCA4F4D-1CB6-45A8-AA2E-19D377DCFB40}" type="presParOf" srcId="{E6D07634-0722-40B9-B92E-9A5C673AB553}" destId="{79BEAF75-3227-4411-B6E8-2E6FE29E841F}" srcOrd="2" destOrd="0" presId="urn:microsoft.com/office/officeart/2005/8/layout/orgChart1"/>
    <dgm:cxn modelId="{0DF9B2E6-13E0-4F80-9471-B16EBD9430F2}" type="presParOf" srcId="{A200830A-130B-4AE2-8ED6-756C40B9DB6F}" destId="{876688E2-D23E-4C3B-9C89-C11615120C3A}" srcOrd="2" destOrd="0" presId="urn:microsoft.com/office/officeart/2005/8/layout/orgChart1"/>
    <dgm:cxn modelId="{995E5EA8-2DC5-41A5-BCAD-578AE4298090}" type="presParOf" srcId="{A200830A-130B-4AE2-8ED6-756C40B9DB6F}" destId="{3BBFA725-7F83-473A-A2E7-94583E0513AF}" srcOrd="3" destOrd="0" presId="urn:microsoft.com/office/officeart/2005/8/layout/orgChart1"/>
    <dgm:cxn modelId="{1A65CB38-319C-47C0-B886-BD2E6E9AFE8F}" type="presParOf" srcId="{3BBFA725-7F83-473A-A2E7-94583E0513AF}" destId="{6CD45941-A5F7-4C84-B53E-A8C70B1A69D1}" srcOrd="0" destOrd="0" presId="urn:microsoft.com/office/officeart/2005/8/layout/orgChart1"/>
    <dgm:cxn modelId="{90FEF1D5-023E-4148-86C1-B666C99A007B}" type="presParOf" srcId="{6CD45941-A5F7-4C84-B53E-A8C70B1A69D1}" destId="{3521A5F9-8BDD-457C-A00C-B2BA6792A540}" srcOrd="0" destOrd="0" presId="urn:microsoft.com/office/officeart/2005/8/layout/orgChart1"/>
    <dgm:cxn modelId="{6684439F-3793-4F92-9FEA-E2FC782C4748}" type="presParOf" srcId="{6CD45941-A5F7-4C84-B53E-A8C70B1A69D1}" destId="{A4737068-52F9-49C7-A93C-4F50B024AD78}" srcOrd="1" destOrd="0" presId="urn:microsoft.com/office/officeart/2005/8/layout/orgChart1"/>
    <dgm:cxn modelId="{A54772CF-C3EA-491B-99FD-5776C6C250E8}" type="presParOf" srcId="{3BBFA725-7F83-473A-A2E7-94583E0513AF}" destId="{827674CD-E1FD-4E78-AF50-10AAE3286D77}" srcOrd="1" destOrd="0" presId="urn:microsoft.com/office/officeart/2005/8/layout/orgChart1"/>
    <dgm:cxn modelId="{6F09374D-27C3-4071-9603-6A830CF125E5}" type="presParOf" srcId="{827674CD-E1FD-4E78-AF50-10AAE3286D77}" destId="{94F327E6-8B38-4A83-AC1F-D2223D888D80}" srcOrd="0" destOrd="0" presId="urn:microsoft.com/office/officeart/2005/8/layout/orgChart1"/>
    <dgm:cxn modelId="{D02135BF-C6A2-4229-814E-66383E99F0C9}" type="presParOf" srcId="{827674CD-E1FD-4E78-AF50-10AAE3286D77}" destId="{619396A0-7F53-4705-A13E-F4C2481C0813}" srcOrd="1" destOrd="0" presId="urn:microsoft.com/office/officeart/2005/8/layout/orgChart1"/>
    <dgm:cxn modelId="{49DE8E12-1DBC-4428-86B8-C7BF213874BD}" type="presParOf" srcId="{619396A0-7F53-4705-A13E-F4C2481C0813}" destId="{D888BD4A-5D2D-4672-BFDE-86CC4BB1BF30}" srcOrd="0" destOrd="0" presId="urn:microsoft.com/office/officeart/2005/8/layout/orgChart1"/>
    <dgm:cxn modelId="{B7FF0FB9-D4F8-4CEF-8A9F-06E65889531F}" type="presParOf" srcId="{D888BD4A-5D2D-4672-BFDE-86CC4BB1BF30}" destId="{5F4D197F-DDD1-4A87-958B-741A1AEBE94C}" srcOrd="0" destOrd="0" presId="urn:microsoft.com/office/officeart/2005/8/layout/orgChart1"/>
    <dgm:cxn modelId="{F81330D0-E747-4343-A55C-BA69A425C797}" type="presParOf" srcId="{D888BD4A-5D2D-4672-BFDE-86CC4BB1BF30}" destId="{8CEF382C-5676-4707-8B65-9207CBF04DE1}" srcOrd="1" destOrd="0" presId="urn:microsoft.com/office/officeart/2005/8/layout/orgChart1"/>
    <dgm:cxn modelId="{D7FF95AC-E822-455A-85FC-641206861CB9}" type="presParOf" srcId="{619396A0-7F53-4705-A13E-F4C2481C0813}" destId="{11B29640-C31C-47BB-B38F-61BDC6700E0B}" srcOrd="1" destOrd="0" presId="urn:microsoft.com/office/officeart/2005/8/layout/orgChart1"/>
    <dgm:cxn modelId="{F1CF2155-75C6-4778-98EC-893C8F063747}" type="presParOf" srcId="{619396A0-7F53-4705-A13E-F4C2481C0813}" destId="{C195A468-54A4-4691-AC63-DF95D5DD180F}" srcOrd="2" destOrd="0" presId="urn:microsoft.com/office/officeart/2005/8/layout/orgChart1"/>
    <dgm:cxn modelId="{CC4F183F-5A96-45F0-AA36-E0A553F27214}" type="presParOf" srcId="{827674CD-E1FD-4E78-AF50-10AAE3286D77}" destId="{C2C57BEC-AC90-489F-8E70-C39E58F021D5}" srcOrd="2" destOrd="0" presId="urn:microsoft.com/office/officeart/2005/8/layout/orgChart1"/>
    <dgm:cxn modelId="{977F0742-31BC-4506-BE74-C1A788B839BB}" type="presParOf" srcId="{827674CD-E1FD-4E78-AF50-10AAE3286D77}" destId="{16C54191-752D-4248-8992-FC48A0095970}" srcOrd="3" destOrd="0" presId="urn:microsoft.com/office/officeart/2005/8/layout/orgChart1"/>
    <dgm:cxn modelId="{5A0FBBAF-AB67-4204-B627-7D10CCFA55AF}" type="presParOf" srcId="{16C54191-752D-4248-8992-FC48A0095970}" destId="{CEB5CFAE-5C70-4FBC-A97F-010BAB598570}" srcOrd="0" destOrd="0" presId="urn:microsoft.com/office/officeart/2005/8/layout/orgChart1"/>
    <dgm:cxn modelId="{5235A062-2340-47E6-9740-912A05F79138}" type="presParOf" srcId="{CEB5CFAE-5C70-4FBC-A97F-010BAB598570}" destId="{531C7C77-2CCD-4847-B51C-805FC46CA935}" srcOrd="0" destOrd="0" presId="urn:microsoft.com/office/officeart/2005/8/layout/orgChart1"/>
    <dgm:cxn modelId="{01CDC041-346A-4ABA-86F1-E1B6DF35D5E1}" type="presParOf" srcId="{CEB5CFAE-5C70-4FBC-A97F-010BAB598570}" destId="{8DCEE805-D62B-40FB-A5FD-A8F3B50255EF}" srcOrd="1" destOrd="0" presId="urn:microsoft.com/office/officeart/2005/8/layout/orgChart1"/>
    <dgm:cxn modelId="{E6EA2054-43BE-4451-AA4E-8F5ACAD959DA}" type="presParOf" srcId="{16C54191-752D-4248-8992-FC48A0095970}" destId="{1EFBAACB-EA19-4E26-AE28-2C7A2E3BB4BE}" srcOrd="1" destOrd="0" presId="urn:microsoft.com/office/officeart/2005/8/layout/orgChart1"/>
    <dgm:cxn modelId="{469F432E-7AA6-4D2D-AC6A-62214895A371}" type="presParOf" srcId="{16C54191-752D-4248-8992-FC48A0095970}" destId="{408AFA6E-1EFE-4494-9A57-565B2953CA1C}" srcOrd="2" destOrd="0" presId="urn:microsoft.com/office/officeart/2005/8/layout/orgChart1"/>
    <dgm:cxn modelId="{461453FE-152C-4C24-83FD-2C6A1B80A961}" type="presParOf" srcId="{3BBFA725-7F83-473A-A2E7-94583E0513AF}" destId="{688B3727-C6E2-4340-8920-8345F237886C}" srcOrd="2" destOrd="0" presId="urn:microsoft.com/office/officeart/2005/8/layout/orgChart1"/>
    <dgm:cxn modelId="{A90B8883-29C2-4107-BB31-32D442B686A1}" type="presParOf" srcId="{A200830A-130B-4AE2-8ED6-756C40B9DB6F}" destId="{93F4F7A5-CD6B-4C5C-BE00-76928A1D3CED}" srcOrd="4" destOrd="0" presId="urn:microsoft.com/office/officeart/2005/8/layout/orgChart1"/>
    <dgm:cxn modelId="{D8CACAB8-35B6-4EE3-BA27-AC5AF437BB2F}" type="presParOf" srcId="{A200830A-130B-4AE2-8ED6-756C40B9DB6F}" destId="{F4CA77BE-75F9-4B1D-A9AD-228146E0BA5A}" srcOrd="5" destOrd="0" presId="urn:microsoft.com/office/officeart/2005/8/layout/orgChart1"/>
    <dgm:cxn modelId="{099E0054-E0E4-4943-BC51-F97E044A1A91}" type="presParOf" srcId="{F4CA77BE-75F9-4B1D-A9AD-228146E0BA5A}" destId="{97E1DB6A-5A96-4211-B80D-8DB335AE747D}" srcOrd="0" destOrd="0" presId="urn:microsoft.com/office/officeart/2005/8/layout/orgChart1"/>
    <dgm:cxn modelId="{88E458AE-280A-418C-838D-449F824B92CC}" type="presParOf" srcId="{97E1DB6A-5A96-4211-B80D-8DB335AE747D}" destId="{C972C85D-C2E4-4862-B9DB-5371399DC966}" srcOrd="0" destOrd="0" presId="urn:microsoft.com/office/officeart/2005/8/layout/orgChart1"/>
    <dgm:cxn modelId="{859BD9AE-A437-4809-A94C-501E5FAA1919}" type="presParOf" srcId="{97E1DB6A-5A96-4211-B80D-8DB335AE747D}" destId="{B0A74CF8-476A-4ADB-A5F7-9E01F1DCDD7F}" srcOrd="1" destOrd="0" presId="urn:microsoft.com/office/officeart/2005/8/layout/orgChart1"/>
    <dgm:cxn modelId="{A6BAF847-4574-4A2A-B17A-0721B34A6489}" type="presParOf" srcId="{F4CA77BE-75F9-4B1D-A9AD-228146E0BA5A}" destId="{CFA29892-7265-4B2A-8AF0-FD5439EF8C10}" srcOrd="1" destOrd="0" presId="urn:microsoft.com/office/officeart/2005/8/layout/orgChart1"/>
    <dgm:cxn modelId="{72BBAAB8-ED72-4D66-BFA2-95A152300D69}" type="presParOf" srcId="{CFA29892-7265-4B2A-8AF0-FD5439EF8C10}" destId="{8DF40C22-4CE4-4AB7-A6B8-D18C91039D2C}" srcOrd="0" destOrd="0" presId="urn:microsoft.com/office/officeart/2005/8/layout/orgChart1"/>
    <dgm:cxn modelId="{951CDE64-07E1-4EE8-BDBF-54F819B03294}" type="presParOf" srcId="{CFA29892-7265-4B2A-8AF0-FD5439EF8C10}" destId="{2512F260-584B-4C70-BB40-19981B98A937}" srcOrd="1" destOrd="0" presId="urn:microsoft.com/office/officeart/2005/8/layout/orgChart1"/>
    <dgm:cxn modelId="{5795BF29-AC5F-49AE-A528-2EEB6D458FD7}" type="presParOf" srcId="{2512F260-584B-4C70-BB40-19981B98A937}" destId="{B0CBFCC4-C3DD-49F1-A986-B4ECFCBA7428}" srcOrd="0" destOrd="0" presId="urn:microsoft.com/office/officeart/2005/8/layout/orgChart1"/>
    <dgm:cxn modelId="{03CCFF7C-C1DD-4756-BDAB-5526CFF7CD88}" type="presParOf" srcId="{B0CBFCC4-C3DD-49F1-A986-B4ECFCBA7428}" destId="{9E8043B7-A1CA-4013-9AF3-42B36067FEF7}" srcOrd="0" destOrd="0" presId="urn:microsoft.com/office/officeart/2005/8/layout/orgChart1"/>
    <dgm:cxn modelId="{356C82DC-10AA-435E-B3CA-B7BA60432A65}" type="presParOf" srcId="{B0CBFCC4-C3DD-49F1-A986-B4ECFCBA7428}" destId="{BA7D1005-6300-4487-8DFC-DD333E62652D}" srcOrd="1" destOrd="0" presId="urn:microsoft.com/office/officeart/2005/8/layout/orgChart1"/>
    <dgm:cxn modelId="{1FBC0958-AF00-4B82-9ED9-84DF89E37887}" type="presParOf" srcId="{2512F260-584B-4C70-BB40-19981B98A937}" destId="{2790C641-4ABF-4E85-BD03-23FEF61A71C7}" srcOrd="1" destOrd="0" presId="urn:microsoft.com/office/officeart/2005/8/layout/orgChart1"/>
    <dgm:cxn modelId="{BFBF5537-39C5-4780-8AEB-E2F81525FD24}" type="presParOf" srcId="{2512F260-584B-4C70-BB40-19981B98A937}" destId="{6768FC52-5EEA-4E6A-8C62-79078B321772}" srcOrd="2" destOrd="0" presId="urn:microsoft.com/office/officeart/2005/8/layout/orgChart1"/>
    <dgm:cxn modelId="{DF4403E2-D0A7-43CF-B614-1FB019434DAB}" type="presParOf" srcId="{CFA29892-7265-4B2A-8AF0-FD5439EF8C10}" destId="{4D58FCB8-ACCF-42F9-85F1-257998815639}" srcOrd="2" destOrd="0" presId="urn:microsoft.com/office/officeart/2005/8/layout/orgChart1"/>
    <dgm:cxn modelId="{B97E40ED-DFE1-42F5-B93F-C3AC96BB72A3}" type="presParOf" srcId="{CFA29892-7265-4B2A-8AF0-FD5439EF8C10}" destId="{E1F45191-39AD-4079-9D13-4340D0A2B6F8}" srcOrd="3" destOrd="0" presId="urn:microsoft.com/office/officeart/2005/8/layout/orgChart1"/>
    <dgm:cxn modelId="{E783CDAC-BF8F-40B7-BCFE-2E4F6A15ABFB}" type="presParOf" srcId="{E1F45191-39AD-4079-9D13-4340D0A2B6F8}" destId="{5280BFB8-7C8D-426D-8CA9-9159207901D8}" srcOrd="0" destOrd="0" presId="urn:microsoft.com/office/officeart/2005/8/layout/orgChart1"/>
    <dgm:cxn modelId="{9C7B2CFA-D0C1-4502-BE2E-1B60A1F07661}" type="presParOf" srcId="{5280BFB8-7C8D-426D-8CA9-9159207901D8}" destId="{B0923406-C094-4518-B2D1-073EDAC17D89}" srcOrd="0" destOrd="0" presId="urn:microsoft.com/office/officeart/2005/8/layout/orgChart1"/>
    <dgm:cxn modelId="{7591C28A-ABF3-41CC-9A88-67E258C69053}" type="presParOf" srcId="{5280BFB8-7C8D-426D-8CA9-9159207901D8}" destId="{9C8437F8-068B-4EA7-9C86-E5973CB2676D}" srcOrd="1" destOrd="0" presId="urn:microsoft.com/office/officeart/2005/8/layout/orgChart1"/>
    <dgm:cxn modelId="{058C0756-29D4-4CEC-8923-82C3F6E7C35C}" type="presParOf" srcId="{E1F45191-39AD-4079-9D13-4340D0A2B6F8}" destId="{8576573C-E1DE-4A13-9055-2AA682C1FF2D}" srcOrd="1" destOrd="0" presId="urn:microsoft.com/office/officeart/2005/8/layout/orgChart1"/>
    <dgm:cxn modelId="{AF40ACD3-3CE9-4F86-88B7-0666E6F04246}" type="presParOf" srcId="{E1F45191-39AD-4079-9D13-4340D0A2B6F8}" destId="{E92256FA-939B-4B51-9B9B-E07BE5A72757}" srcOrd="2" destOrd="0" presId="urn:microsoft.com/office/officeart/2005/8/layout/orgChart1"/>
    <dgm:cxn modelId="{40E6D84F-D080-49A9-96E5-D7F4AC6AD600}" type="presParOf" srcId="{F4CA77BE-75F9-4B1D-A9AD-228146E0BA5A}" destId="{D1E2F06E-E685-47B4-9A07-7843B40E99E9}" srcOrd="2" destOrd="0" presId="urn:microsoft.com/office/officeart/2005/8/layout/orgChart1"/>
    <dgm:cxn modelId="{5A731689-0443-4697-B04D-3C2EA5252A37}" type="presParOf" srcId="{0A6E0694-655B-4BB1-8B17-1F58146E6FEC}" destId="{EBB7B96A-C15B-47B9-A754-3624C5EBDEC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9DAB6D-E1D6-42A3-9166-B3C8211DD2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5EDDAEA-11CB-43A9-9A17-B947D2807DD1}">
      <dgm:prSet phldrT="[Text]" custT="1"/>
      <dgm:spPr/>
      <dgm:t>
        <a:bodyPr/>
        <a:lstStyle/>
        <a:p>
          <a:r>
            <a:rPr lang="en-US" sz="1400" dirty="0">
              <a:solidFill>
                <a:schemeClr val="tx1"/>
              </a:solidFill>
              <a:latin typeface="Arial Black" panose="020B0A04020102020204" pitchFamily="34" charset="0"/>
            </a:rPr>
            <a:t>Posterior Uveitis </a:t>
          </a:r>
        </a:p>
      </dgm:t>
    </dgm:pt>
    <dgm:pt modelId="{665B5F39-D65E-4760-B8BC-E94CDDC54813}" type="parTrans" cxnId="{5D5E622C-3942-4C10-B217-B1FD11212558}">
      <dgm:prSet/>
      <dgm:spPr/>
      <dgm:t>
        <a:bodyPr/>
        <a:lstStyle/>
        <a:p>
          <a:endParaRPr lang="en-US"/>
        </a:p>
      </dgm:t>
    </dgm:pt>
    <dgm:pt modelId="{CCB06F71-69F8-4B55-B344-8FFEB2F86D92}" type="sibTrans" cxnId="{5D5E622C-3942-4C10-B217-B1FD11212558}">
      <dgm:prSet/>
      <dgm:spPr/>
      <dgm:t>
        <a:bodyPr/>
        <a:lstStyle/>
        <a:p>
          <a:endParaRPr lang="en-US"/>
        </a:p>
      </dgm:t>
    </dgm:pt>
    <dgm:pt modelId="{AC2DB7DF-C18A-4564-808F-DBDFC3CCCBF7}" type="asst">
      <dgm:prSet phldrT="[Text]"/>
      <dgm:spPr/>
      <dgm:t>
        <a:bodyPr/>
        <a:lstStyle/>
        <a:p>
          <a:r>
            <a:rPr lang="en-US" dirty="0">
              <a:solidFill>
                <a:schemeClr val="tx1"/>
              </a:solidFill>
              <a:latin typeface="Arial Black" panose="020B0A04020102020204" pitchFamily="34" charset="0"/>
            </a:rPr>
            <a:t>Rule Out Infectious Etiology And Masquerade Syndrome</a:t>
          </a:r>
        </a:p>
      </dgm:t>
    </dgm:pt>
    <dgm:pt modelId="{B72EB506-7CE3-4823-80A9-9E962784762E}" type="parTrans" cxnId="{7A42544F-9D78-4CBC-9705-8CED5766B72A}">
      <dgm:prSet/>
      <dgm:spPr/>
      <dgm:t>
        <a:bodyPr/>
        <a:lstStyle/>
        <a:p>
          <a:endParaRPr lang="en-US"/>
        </a:p>
      </dgm:t>
    </dgm:pt>
    <dgm:pt modelId="{E27363F5-7FD5-410D-ADF8-13FE58CCA4EE}" type="sibTrans" cxnId="{7A42544F-9D78-4CBC-9705-8CED5766B72A}">
      <dgm:prSet/>
      <dgm:spPr/>
      <dgm:t>
        <a:bodyPr/>
        <a:lstStyle/>
        <a:p>
          <a:endParaRPr lang="en-US"/>
        </a:p>
      </dgm:t>
    </dgm:pt>
    <dgm:pt modelId="{C2A38D89-751A-42D3-BF2E-486FC0D47196}">
      <dgm:prSet phldrT="[Text]"/>
      <dgm:spPr/>
      <dgm:t>
        <a:bodyPr/>
        <a:lstStyle/>
        <a:p>
          <a:r>
            <a:rPr lang="en-US" dirty="0">
              <a:solidFill>
                <a:schemeClr val="tx1"/>
              </a:solidFill>
              <a:latin typeface="Arial Black" panose="020B0A04020102020204" pitchFamily="34" charset="0"/>
            </a:rPr>
            <a:t>Ocular only</a:t>
          </a:r>
        </a:p>
        <a:p>
          <a:r>
            <a:rPr lang="en-US" dirty="0">
              <a:solidFill>
                <a:schemeClr val="tx1"/>
              </a:solidFill>
              <a:latin typeface="Arial Black" panose="020B0A04020102020204" pitchFamily="34" charset="0"/>
            </a:rPr>
            <a:t>Steroids intraocular and periocular if U/L</a:t>
          </a:r>
        </a:p>
        <a:p>
          <a:r>
            <a:rPr lang="en-US" dirty="0">
              <a:solidFill>
                <a:schemeClr val="tx1"/>
              </a:solidFill>
              <a:latin typeface="Arial Black" panose="020B0A04020102020204" pitchFamily="34" charset="0"/>
            </a:rPr>
            <a:t>If B/L oral steroids</a:t>
          </a:r>
        </a:p>
        <a:p>
          <a:r>
            <a:rPr lang="en-US" dirty="0">
              <a:solidFill>
                <a:schemeClr val="tx1"/>
              </a:solidFill>
              <a:latin typeface="Arial Black" panose="020B0A04020102020204" pitchFamily="34" charset="0"/>
            </a:rPr>
            <a:t>If no response immune modulators</a:t>
          </a:r>
        </a:p>
        <a:p>
          <a:endParaRPr lang="en-US" dirty="0"/>
        </a:p>
      </dgm:t>
    </dgm:pt>
    <dgm:pt modelId="{95581A2B-562C-4537-B2D7-BEB2BBCDFDF6}" type="parTrans" cxnId="{200599B6-4F04-44D0-8544-3F2A02E04612}">
      <dgm:prSet/>
      <dgm:spPr/>
      <dgm:t>
        <a:bodyPr/>
        <a:lstStyle/>
        <a:p>
          <a:endParaRPr lang="en-US"/>
        </a:p>
      </dgm:t>
    </dgm:pt>
    <dgm:pt modelId="{DBBB85A0-75D2-4884-8F49-A13D542D9D91}" type="sibTrans" cxnId="{200599B6-4F04-44D0-8544-3F2A02E04612}">
      <dgm:prSet/>
      <dgm:spPr/>
      <dgm:t>
        <a:bodyPr/>
        <a:lstStyle/>
        <a:p>
          <a:endParaRPr lang="en-US"/>
        </a:p>
      </dgm:t>
    </dgm:pt>
    <dgm:pt modelId="{ED27165F-1B4B-44B9-A6C4-CC83DE6169D8}">
      <dgm:prSet phldrT="[Text]"/>
      <dgm:spPr/>
      <dgm:t>
        <a:bodyPr/>
        <a:lstStyle/>
        <a:p>
          <a:r>
            <a:rPr lang="en-US" dirty="0">
              <a:solidFill>
                <a:schemeClr val="tx1"/>
              </a:solidFill>
              <a:latin typeface="Arial Black" panose="020B0A04020102020204" pitchFamily="34" charset="0"/>
            </a:rPr>
            <a:t>Ocular and systemic </a:t>
          </a:r>
        </a:p>
        <a:p>
          <a:r>
            <a:rPr lang="en-US" dirty="0">
              <a:solidFill>
                <a:schemeClr val="tx1"/>
              </a:solidFill>
              <a:latin typeface="Arial Black" panose="020B0A04020102020204" pitchFamily="34" charset="0"/>
            </a:rPr>
            <a:t>Multidisciplinary approach</a:t>
          </a:r>
        </a:p>
        <a:p>
          <a:r>
            <a:rPr lang="en-US" dirty="0">
              <a:solidFill>
                <a:schemeClr val="tx1"/>
              </a:solidFill>
              <a:latin typeface="Arial Black" panose="020B0A04020102020204" pitchFamily="34" charset="0"/>
            </a:rPr>
            <a:t>Iv high dose or oral steroids</a:t>
          </a:r>
        </a:p>
        <a:p>
          <a:r>
            <a:rPr lang="en-US" dirty="0">
              <a:solidFill>
                <a:schemeClr val="tx1"/>
              </a:solidFill>
              <a:latin typeface="Arial Black" panose="020B0A04020102020204" pitchFamily="34" charset="0"/>
            </a:rPr>
            <a:t>Immune modulators</a:t>
          </a:r>
        </a:p>
      </dgm:t>
    </dgm:pt>
    <dgm:pt modelId="{F6BF4E57-00FC-4EC7-A488-ABE1A05A7FAE}" type="parTrans" cxnId="{FB389DCA-AFE5-4343-9F84-6DDF675D17A3}">
      <dgm:prSet/>
      <dgm:spPr/>
      <dgm:t>
        <a:bodyPr/>
        <a:lstStyle/>
        <a:p>
          <a:endParaRPr lang="en-US"/>
        </a:p>
      </dgm:t>
    </dgm:pt>
    <dgm:pt modelId="{0BC3DCF2-B408-48AC-A119-EBD764F1B2A3}" type="sibTrans" cxnId="{FB389DCA-AFE5-4343-9F84-6DDF675D17A3}">
      <dgm:prSet/>
      <dgm:spPr/>
      <dgm:t>
        <a:bodyPr/>
        <a:lstStyle/>
        <a:p>
          <a:endParaRPr lang="en-US"/>
        </a:p>
      </dgm:t>
    </dgm:pt>
    <dgm:pt modelId="{EBC3E570-1E80-49FC-A6F2-31E1C01B8279}">
      <dgm:prSet phldrT="[Text]"/>
      <dgm:spPr/>
      <dgm:t>
        <a:bodyPr/>
        <a:lstStyle/>
        <a:p>
          <a:r>
            <a:rPr lang="en-US" dirty="0">
              <a:solidFill>
                <a:schemeClr val="tx1"/>
              </a:solidFill>
              <a:latin typeface="Arial Black" panose="020B0A04020102020204" pitchFamily="34" charset="0"/>
            </a:rPr>
            <a:t>Treat infection along with  inflammation</a:t>
          </a:r>
        </a:p>
      </dgm:t>
    </dgm:pt>
    <dgm:pt modelId="{1C4A1D19-E5C3-4C6F-952F-C7A869E2A3F0}" type="parTrans" cxnId="{2C77B0C7-5C62-47EA-8F32-B37D3E15FE3D}">
      <dgm:prSet/>
      <dgm:spPr/>
      <dgm:t>
        <a:bodyPr/>
        <a:lstStyle/>
        <a:p>
          <a:endParaRPr lang="en-US"/>
        </a:p>
      </dgm:t>
    </dgm:pt>
    <dgm:pt modelId="{F4754246-B94A-4E7F-8182-B9DBCDC25458}" type="sibTrans" cxnId="{2C77B0C7-5C62-47EA-8F32-B37D3E15FE3D}">
      <dgm:prSet/>
      <dgm:spPr/>
      <dgm:t>
        <a:bodyPr/>
        <a:lstStyle/>
        <a:p>
          <a:endParaRPr lang="en-US"/>
        </a:p>
      </dgm:t>
    </dgm:pt>
    <dgm:pt modelId="{D7FB59FD-333D-4BAF-B03B-317630D4FCC4}">
      <dgm:prSet/>
      <dgm:spPr/>
      <dgm:t>
        <a:bodyPr/>
        <a:lstStyle/>
        <a:p>
          <a:r>
            <a:rPr lang="en-US" dirty="0">
              <a:solidFill>
                <a:schemeClr val="tx1"/>
              </a:solidFill>
              <a:latin typeface="Arial Black" panose="020B0A04020102020204" pitchFamily="34" charset="0"/>
            </a:rPr>
            <a:t>Establish Diagnosis Both Ocular And Systemic &amp; Severity</a:t>
          </a:r>
        </a:p>
      </dgm:t>
    </dgm:pt>
    <dgm:pt modelId="{3B284E17-E1D5-44FA-A221-EC6EE6CA4614}" type="parTrans" cxnId="{AA206D3A-E3DC-46C4-88AA-72D0DDF6AC39}">
      <dgm:prSet/>
      <dgm:spPr/>
      <dgm:t>
        <a:bodyPr/>
        <a:lstStyle/>
        <a:p>
          <a:endParaRPr lang="en-US"/>
        </a:p>
      </dgm:t>
    </dgm:pt>
    <dgm:pt modelId="{A61759AA-58B6-4983-8580-7D558C9918F2}" type="sibTrans" cxnId="{AA206D3A-E3DC-46C4-88AA-72D0DDF6AC39}">
      <dgm:prSet/>
      <dgm:spPr/>
      <dgm:t>
        <a:bodyPr/>
        <a:lstStyle/>
        <a:p>
          <a:endParaRPr lang="en-US"/>
        </a:p>
      </dgm:t>
    </dgm:pt>
    <dgm:pt modelId="{9F52F866-D6C6-4096-A52D-31DA552D8878}" type="pres">
      <dgm:prSet presAssocID="{289DAB6D-E1D6-42A3-9166-B3C8211DD286}" presName="hierChild1" presStyleCnt="0">
        <dgm:presLayoutVars>
          <dgm:orgChart val="1"/>
          <dgm:chPref val="1"/>
          <dgm:dir/>
          <dgm:animOne val="branch"/>
          <dgm:animLvl val="lvl"/>
          <dgm:resizeHandles/>
        </dgm:presLayoutVars>
      </dgm:prSet>
      <dgm:spPr/>
    </dgm:pt>
    <dgm:pt modelId="{66CCCBA5-9BA4-4634-9910-FE0F42C6B02A}" type="pres">
      <dgm:prSet presAssocID="{65EDDAEA-11CB-43A9-9A17-B947D2807DD1}" presName="hierRoot1" presStyleCnt="0">
        <dgm:presLayoutVars>
          <dgm:hierBranch val="init"/>
        </dgm:presLayoutVars>
      </dgm:prSet>
      <dgm:spPr/>
    </dgm:pt>
    <dgm:pt modelId="{967FA944-8320-446C-B15E-D677F86D3E49}" type="pres">
      <dgm:prSet presAssocID="{65EDDAEA-11CB-43A9-9A17-B947D2807DD1}" presName="rootComposite1" presStyleCnt="0"/>
      <dgm:spPr/>
    </dgm:pt>
    <dgm:pt modelId="{04B82A9B-3D54-4D75-8EE3-FDF901BBA258}" type="pres">
      <dgm:prSet presAssocID="{65EDDAEA-11CB-43A9-9A17-B947D2807DD1}" presName="rootText1" presStyleLbl="node0" presStyleIdx="0" presStyleCnt="1">
        <dgm:presLayoutVars>
          <dgm:chPref val="3"/>
        </dgm:presLayoutVars>
      </dgm:prSet>
      <dgm:spPr/>
    </dgm:pt>
    <dgm:pt modelId="{BB2C371A-D6FD-4830-B5D4-197EB2590FB2}" type="pres">
      <dgm:prSet presAssocID="{65EDDAEA-11CB-43A9-9A17-B947D2807DD1}" presName="rootConnector1" presStyleLbl="node1" presStyleIdx="0" presStyleCnt="0"/>
      <dgm:spPr/>
    </dgm:pt>
    <dgm:pt modelId="{FBD06208-C4C5-4C0D-B75B-C41E123673F2}" type="pres">
      <dgm:prSet presAssocID="{65EDDAEA-11CB-43A9-9A17-B947D2807DD1}" presName="hierChild2" presStyleCnt="0"/>
      <dgm:spPr/>
    </dgm:pt>
    <dgm:pt modelId="{CDBC01CA-11BD-4F07-8848-559DF76831D2}" type="pres">
      <dgm:prSet presAssocID="{95581A2B-562C-4537-B2D7-BEB2BBCDFDF6}" presName="Name37" presStyleLbl="parChTrans1D2" presStyleIdx="0" presStyleCnt="4"/>
      <dgm:spPr/>
    </dgm:pt>
    <dgm:pt modelId="{D079F45C-52D3-48C7-9D09-A3BFCD718711}" type="pres">
      <dgm:prSet presAssocID="{C2A38D89-751A-42D3-BF2E-486FC0D47196}" presName="hierRoot2" presStyleCnt="0">
        <dgm:presLayoutVars>
          <dgm:hierBranch val="init"/>
        </dgm:presLayoutVars>
      </dgm:prSet>
      <dgm:spPr/>
    </dgm:pt>
    <dgm:pt modelId="{FE0426BE-C19F-4659-8CB1-C5483D22C971}" type="pres">
      <dgm:prSet presAssocID="{C2A38D89-751A-42D3-BF2E-486FC0D47196}" presName="rootComposite" presStyleCnt="0"/>
      <dgm:spPr/>
    </dgm:pt>
    <dgm:pt modelId="{286F4500-469B-45A8-A348-DE3F43CC63D9}" type="pres">
      <dgm:prSet presAssocID="{C2A38D89-751A-42D3-BF2E-486FC0D47196}" presName="rootText" presStyleLbl="node2" presStyleIdx="0" presStyleCnt="3" custScaleX="196205" custScaleY="184175">
        <dgm:presLayoutVars>
          <dgm:chPref val="3"/>
        </dgm:presLayoutVars>
      </dgm:prSet>
      <dgm:spPr/>
    </dgm:pt>
    <dgm:pt modelId="{06B662DE-C515-41D9-A26A-1103F505C100}" type="pres">
      <dgm:prSet presAssocID="{C2A38D89-751A-42D3-BF2E-486FC0D47196}" presName="rootConnector" presStyleLbl="node2" presStyleIdx="0" presStyleCnt="3"/>
      <dgm:spPr/>
    </dgm:pt>
    <dgm:pt modelId="{EA92A18F-E1CF-4C6A-9CCD-44DBC56AA308}" type="pres">
      <dgm:prSet presAssocID="{C2A38D89-751A-42D3-BF2E-486FC0D47196}" presName="hierChild4" presStyleCnt="0"/>
      <dgm:spPr/>
    </dgm:pt>
    <dgm:pt modelId="{93B033BF-B80E-48A3-A95C-6DF39E8401A8}" type="pres">
      <dgm:prSet presAssocID="{C2A38D89-751A-42D3-BF2E-486FC0D47196}" presName="hierChild5" presStyleCnt="0"/>
      <dgm:spPr/>
    </dgm:pt>
    <dgm:pt modelId="{7B1FB095-F9D4-4C4C-898A-E0E74D8C9960}" type="pres">
      <dgm:prSet presAssocID="{F6BF4E57-00FC-4EC7-A488-ABE1A05A7FAE}" presName="Name37" presStyleLbl="parChTrans1D2" presStyleIdx="1" presStyleCnt="4"/>
      <dgm:spPr/>
    </dgm:pt>
    <dgm:pt modelId="{D36D3F82-D86A-45B1-8142-C90A171E150E}" type="pres">
      <dgm:prSet presAssocID="{ED27165F-1B4B-44B9-A6C4-CC83DE6169D8}" presName="hierRoot2" presStyleCnt="0">
        <dgm:presLayoutVars>
          <dgm:hierBranch val="init"/>
        </dgm:presLayoutVars>
      </dgm:prSet>
      <dgm:spPr/>
    </dgm:pt>
    <dgm:pt modelId="{B7429222-D1E5-421B-9C61-C8EFDA38584C}" type="pres">
      <dgm:prSet presAssocID="{ED27165F-1B4B-44B9-A6C4-CC83DE6169D8}" presName="rootComposite" presStyleCnt="0"/>
      <dgm:spPr/>
    </dgm:pt>
    <dgm:pt modelId="{832F1C04-F9AD-4F29-B6D3-1386CF199824}" type="pres">
      <dgm:prSet presAssocID="{ED27165F-1B4B-44B9-A6C4-CC83DE6169D8}" presName="rootText" presStyleLbl="node2" presStyleIdx="1" presStyleCnt="3" custScaleX="171874" custScaleY="175682">
        <dgm:presLayoutVars>
          <dgm:chPref val="3"/>
        </dgm:presLayoutVars>
      </dgm:prSet>
      <dgm:spPr/>
    </dgm:pt>
    <dgm:pt modelId="{AE3ED3E3-274D-440B-A78E-4788696DBC6A}" type="pres">
      <dgm:prSet presAssocID="{ED27165F-1B4B-44B9-A6C4-CC83DE6169D8}" presName="rootConnector" presStyleLbl="node2" presStyleIdx="1" presStyleCnt="3"/>
      <dgm:spPr/>
    </dgm:pt>
    <dgm:pt modelId="{4410A3A3-41A4-4798-B1DF-8B99AC445A3B}" type="pres">
      <dgm:prSet presAssocID="{ED27165F-1B4B-44B9-A6C4-CC83DE6169D8}" presName="hierChild4" presStyleCnt="0"/>
      <dgm:spPr/>
    </dgm:pt>
    <dgm:pt modelId="{1C9DA65B-DD9F-45A0-9106-59B589FA42F1}" type="pres">
      <dgm:prSet presAssocID="{ED27165F-1B4B-44B9-A6C4-CC83DE6169D8}" presName="hierChild5" presStyleCnt="0"/>
      <dgm:spPr/>
    </dgm:pt>
    <dgm:pt modelId="{C843C26D-A4C8-42EF-8FB2-E0C17CC7C562}" type="pres">
      <dgm:prSet presAssocID="{1C4A1D19-E5C3-4C6F-952F-C7A869E2A3F0}" presName="Name37" presStyleLbl="parChTrans1D2" presStyleIdx="2" presStyleCnt="4"/>
      <dgm:spPr/>
    </dgm:pt>
    <dgm:pt modelId="{490E8ADC-DC63-4481-8B96-D4EEC14A4A4F}" type="pres">
      <dgm:prSet presAssocID="{EBC3E570-1E80-49FC-A6F2-31E1C01B8279}" presName="hierRoot2" presStyleCnt="0">
        <dgm:presLayoutVars>
          <dgm:hierBranch val="init"/>
        </dgm:presLayoutVars>
      </dgm:prSet>
      <dgm:spPr/>
    </dgm:pt>
    <dgm:pt modelId="{A89627EE-E53F-4AD4-AF41-1CA9102FB597}" type="pres">
      <dgm:prSet presAssocID="{EBC3E570-1E80-49FC-A6F2-31E1C01B8279}" presName="rootComposite" presStyleCnt="0"/>
      <dgm:spPr/>
    </dgm:pt>
    <dgm:pt modelId="{5D3D0F2C-694D-47AA-8E1F-5CDACE29FAAE}" type="pres">
      <dgm:prSet presAssocID="{EBC3E570-1E80-49FC-A6F2-31E1C01B8279}" presName="rootText" presStyleLbl="node2" presStyleIdx="2" presStyleCnt="3" custScaleX="142224" custScaleY="175682">
        <dgm:presLayoutVars>
          <dgm:chPref val="3"/>
        </dgm:presLayoutVars>
      </dgm:prSet>
      <dgm:spPr/>
    </dgm:pt>
    <dgm:pt modelId="{B0D8CF95-98CF-4030-B3A3-196652BEE650}" type="pres">
      <dgm:prSet presAssocID="{EBC3E570-1E80-49FC-A6F2-31E1C01B8279}" presName="rootConnector" presStyleLbl="node2" presStyleIdx="2" presStyleCnt="3"/>
      <dgm:spPr/>
    </dgm:pt>
    <dgm:pt modelId="{3C2CB5B0-9BDE-4F87-BE33-FB25BAA5C0C6}" type="pres">
      <dgm:prSet presAssocID="{EBC3E570-1E80-49FC-A6F2-31E1C01B8279}" presName="hierChild4" presStyleCnt="0"/>
      <dgm:spPr/>
    </dgm:pt>
    <dgm:pt modelId="{FE48B354-90C6-4465-BA88-4957C1D6EC07}" type="pres">
      <dgm:prSet presAssocID="{EBC3E570-1E80-49FC-A6F2-31E1C01B8279}" presName="hierChild5" presStyleCnt="0"/>
      <dgm:spPr/>
    </dgm:pt>
    <dgm:pt modelId="{2C46937A-E471-4D22-AF1D-B3E9C286FB98}" type="pres">
      <dgm:prSet presAssocID="{65EDDAEA-11CB-43A9-9A17-B947D2807DD1}" presName="hierChild3" presStyleCnt="0"/>
      <dgm:spPr/>
    </dgm:pt>
    <dgm:pt modelId="{5921EF0D-0665-42DC-8D16-BB65F98A3324}" type="pres">
      <dgm:prSet presAssocID="{B72EB506-7CE3-4823-80A9-9E962784762E}" presName="Name111" presStyleLbl="parChTrans1D2" presStyleIdx="3" presStyleCnt="4"/>
      <dgm:spPr/>
    </dgm:pt>
    <dgm:pt modelId="{66C447F6-DC0C-4C8A-9D15-3B5596C4BEFF}" type="pres">
      <dgm:prSet presAssocID="{AC2DB7DF-C18A-4564-808F-DBDFC3CCCBF7}" presName="hierRoot3" presStyleCnt="0">
        <dgm:presLayoutVars>
          <dgm:hierBranch val="init"/>
        </dgm:presLayoutVars>
      </dgm:prSet>
      <dgm:spPr/>
    </dgm:pt>
    <dgm:pt modelId="{E9E5C2C5-E04F-4A12-986C-8FEFC40C93BB}" type="pres">
      <dgm:prSet presAssocID="{AC2DB7DF-C18A-4564-808F-DBDFC3CCCBF7}" presName="rootComposite3" presStyleCnt="0"/>
      <dgm:spPr/>
    </dgm:pt>
    <dgm:pt modelId="{2954E100-097E-4A5F-8264-39DFD8A09F6A}" type="pres">
      <dgm:prSet presAssocID="{AC2DB7DF-C18A-4564-808F-DBDFC3CCCBF7}" presName="rootText3" presStyleLbl="asst1" presStyleIdx="0" presStyleCnt="1" custScaleX="116451">
        <dgm:presLayoutVars>
          <dgm:chPref val="3"/>
        </dgm:presLayoutVars>
      </dgm:prSet>
      <dgm:spPr/>
    </dgm:pt>
    <dgm:pt modelId="{86E72D6D-8D8C-47A5-A6EB-637DB485091C}" type="pres">
      <dgm:prSet presAssocID="{AC2DB7DF-C18A-4564-808F-DBDFC3CCCBF7}" presName="rootConnector3" presStyleLbl="asst1" presStyleIdx="0" presStyleCnt="1"/>
      <dgm:spPr/>
    </dgm:pt>
    <dgm:pt modelId="{5926092C-5BAB-44E2-9C07-08172BD3FD18}" type="pres">
      <dgm:prSet presAssocID="{AC2DB7DF-C18A-4564-808F-DBDFC3CCCBF7}" presName="hierChild6" presStyleCnt="0"/>
      <dgm:spPr/>
    </dgm:pt>
    <dgm:pt modelId="{37EF6490-0224-40D9-BAB9-C78084C918B2}" type="pres">
      <dgm:prSet presAssocID="{3B284E17-E1D5-44FA-A221-EC6EE6CA4614}" presName="Name37" presStyleLbl="parChTrans1D3" presStyleIdx="0" presStyleCnt="1"/>
      <dgm:spPr/>
    </dgm:pt>
    <dgm:pt modelId="{6D0F09AC-0ECD-4369-ACDB-B49EFB5523B6}" type="pres">
      <dgm:prSet presAssocID="{D7FB59FD-333D-4BAF-B03B-317630D4FCC4}" presName="hierRoot2" presStyleCnt="0">
        <dgm:presLayoutVars>
          <dgm:hierBranch val="init"/>
        </dgm:presLayoutVars>
      </dgm:prSet>
      <dgm:spPr/>
    </dgm:pt>
    <dgm:pt modelId="{4829FD4F-612C-4726-B6F9-64306DE88BB2}" type="pres">
      <dgm:prSet presAssocID="{D7FB59FD-333D-4BAF-B03B-317630D4FCC4}" presName="rootComposite" presStyleCnt="0"/>
      <dgm:spPr/>
    </dgm:pt>
    <dgm:pt modelId="{C7AFA700-2BE6-4E7D-9487-26CC59F34DE2}" type="pres">
      <dgm:prSet presAssocID="{D7FB59FD-333D-4BAF-B03B-317630D4FCC4}" presName="rootText" presStyleLbl="node3" presStyleIdx="0" presStyleCnt="1">
        <dgm:presLayoutVars>
          <dgm:chPref val="3"/>
        </dgm:presLayoutVars>
      </dgm:prSet>
      <dgm:spPr/>
    </dgm:pt>
    <dgm:pt modelId="{7DEB5376-81CA-45E9-8143-7EE291A394BF}" type="pres">
      <dgm:prSet presAssocID="{D7FB59FD-333D-4BAF-B03B-317630D4FCC4}" presName="rootConnector" presStyleLbl="node3" presStyleIdx="0" presStyleCnt="1"/>
      <dgm:spPr/>
    </dgm:pt>
    <dgm:pt modelId="{32005C0B-414C-4236-AC68-FA3345126524}" type="pres">
      <dgm:prSet presAssocID="{D7FB59FD-333D-4BAF-B03B-317630D4FCC4}" presName="hierChild4" presStyleCnt="0"/>
      <dgm:spPr/>
    </dgm:pt>
    <dgm:pt modelId="{3B9F25F0-EF0D-46B0-A0F8-826E9DC91647}" type="pres">
      <dgm:prSet presAssocID="{D7FB59FD-333D-4BAF-B03B-317630D4FCC4}" presName="hierChild5" presStyleCnt="0"/>
      <dgm:spPr/>
    </dgm:pt>
    <dgm:pt modelId="{7136F1D9-0C47-431F-997A-A4D30CC62B83}" type="pres">
      <dgm:prSet presAssocID="{AC2DB7DF-C18A-4564-808F-DBDFC3CCCBF7}" presName="hierChild7" presStyleCnt="0"/>
      <dgm:spPr/>
    </dgm:pt>
  </dgm:ptLst>
  <dgm:cxnLst>
    <dgm:cxn modelId="{5FD1EF0B-42FE-4982-94AC-E1A3C2D289ED}" type="presOf" srcId="{F6BF4E57-00FC-4EC7-A488-ABE1A05A7FAE}" destId="{7B1FB095-F9D4-4C4C-898A-E0E74D8C9960}" srcOrd="0" destOrd="0" presId="urn:microsoft.com/office/officeart/2005/8/layout/orgChart1"/>
    <dgm:cxn modelId="{BC3A5B1E-31EB-4A75-8880-01C198FF0270}" type="presOf" srcId="{1C4A1D19-E5C3-4C6F-952F-C7A869E2A3F0}" destId="{C843C26D-A4C8-42EF-8FB2-E0C17CC7C562}" srcOrd="0" destOrd="0" presId="urn:microsoft.com/office/officeart/2005/8/layout/orgChart1"/>
    <dgm:cxn modelId="{76D4F829-C9E1-4A50-BB70-576358A40ED3}" type="presOf" srcId="{ED27165F-1B4B-44B9-A6C4-CC83DE6169D8}" destId="{AE3ED3E3-274D-440B-A78E-4788696DBC6A}" srcOrd="1" destOrd="0" presId="urn:microsoft.com/office/officeart/2005/8/layout/orgChart1"/>
    <dgm:cxn modelId="{5D5E622C-3942-4C10-B217-B1FD11212558}" srcId="{289DAB6D-E1D6-42A3-9166-B3C8211DD286}" destId="{65EDDAEA-11CB-43A9-9A17-B947D2807DD1}" srcOrd="0" destOrd="0" parTransId="{665B5F39-D65E-4760-B8BC-E94CDDC54813}" sibTransId="{CCB06F71-69F8-4B55-B344-8FFEB2F86D92}"/>
    <dgm:cxn modelId="{D62A0730-C766-4BA2-99BC-B86C67826FAC}" type="presOf" srcId="{EBC3E570-1E80-49FC-A6F2-31E1C01B8279}" destId="{5D3D0F2C-694D-47AA-8E1F-5CDACE29FAAE}" srcOrd="0" destOrd="0" presId="urn:microsoft.com/office/officeart/2005/8/layout/orgChart1"/>
    <dgm:cxn modelId="{AA206D3A-E3DC-46C4-88AA-72D0DDF6AC39}" srcId="{AC2DB7DF-C18A-4564-808F-DBDFC3CCCBF7}" destId="{D7FB59FD-333D-4BAF-B03B-317630D4FCC4}" srcOrd="0" destOrd="0" parTransId="{3B284E17-E1D5-44FA-A221-EC6EE6CA4614}" sibTransId="{A61759AA-58B6-4983-8580-7D558C9918F2}"/>
    <dgm:cxn modelId="{939A925F-28C9-4055-88FB-20C81754A618}" type="presOf" srcId="{95581A2B-562C-4537-B2D7-BEB2BBCDFDF6}" destId="{CDBC01CA-11BD-4F07-8848-559DF76831D2}" srcOrd="0" destOrd="0" presId="urn:microsoft.com/office/officeart/2005/8/layout/orgChart1"/>
    <dgm:cxn modelId="{8712B464-544A-41E8-8010-CBA0617B779D}" type="presOf" srcId="{D7FB59FD-333D-4BAF-B03B-317630D4FCC4}" destId="{C7AFA700-2BE6-4E7D-9487-26CC59F34DE2}" srcOrd="0" destOrd="0" presId="urn:microsoft.com/office/officeart/2005/8/layout/orgChart1"/>
    <dgm:cxn modelId="{7A42544F-9D78-4CBC-9705-8CED5766B72A}" srcId="{65EDDAEA-11CB-43A9-9A17-B947D2807DD1}" destId="{AC2DB7DF-C18A-4564-808F-DBDFC3CCCBF7}" srcOrd="0" destOrd="0" parTransId="{B72EB506-7CE3-4823-80A9-9E962784762E}" sibTransId="{E27363F5-7FD5-410D-ADF8-13FE58CCA4EE}"/>
    <dgm:cxn modelId="{6D0B1172-8171-47AD-8BCA-2DB12C0BED88}" type="presOf" srcId="{C2A38D89-751A-42D3-BF2E-486FC0D47196}" destId="{06B662DE-C515-41D9-A26A-1103F505C100}" srcOrd="1" destOrd="0" presId="urn:microsoft.com/office/officeart/2005/8/layout/orgChart1"/>
    <dgm:cxn modelId="{B67FBD53-24F6-46EB-9978-3E2BFAB7CEF6}" type="presOf" srcId="{B72EB506-7CE3-4823-80A9-9E962784762E}" destId="{5921EF0D-0665-42DC-8D16-BB65F98A3324}" srcOrd="0" destOrd="0" presId="urn:microsoft.com/office/officeart/2005/8/layout/orgChart1"/>
    <dgm:cxn modelId="{6DFF7158-84BC-43DB-A240-F388C65B3640}" type="presOf" srcId="{65EDDAEA-11CB-43A9-9A17-B947D2807DD1}" destId="{04B82A9B-3D54-4D75-8EE3-FDF901BBA258}" srcOrd="0" destOrd="0" presId="urn:microsoft.com/office/officeart/2005/8/layout/orgChart1"/>
    <dgm:cxn modelId="{87A4C558-B136-4BFF-A0E9-B40BB855859C}" type="presOf" srcId="{65EDDAEA-11CB-43A9-9A17-B947D2807DD1}" destId="{BB2C371A-D6FD-4830-B5D4-197EB2590FB2}" srcOrd="1" destOrd="0" presId="urn:microsoft.com/office/officeart/2005/8/layout/orgChart1"/>
    <dgm:cxn modelId="{6A403883-74FD-4EFE-85CE-61FBD67CD1A9}" type="presOf" srcId="{EBC3E570-1E80-49FC-A6F2-31E1C01B8279}" destId="{B0D8CF95-98CF-4030-B3A3-196652BEE650}" srcOrd="1" destOrd="0" presId="urn:microsoft.com/office/officeart/2005/8/layout/orgChart1"/>
    <dgm:cxn modelId="{2A21448F-4894-4083-8DE1-9319AD4C7AD2}" type="presOf" srcId="{AC2DB7DF-C18A-4564-808F-DBDFC3CCCBF7}" destId="{86E72D6D-8D8C-47A5-A6EB-637DB485091C}" srcOrd="1" destOrd="0" presId="urn:microsoft.com/office/officeart/2005/8/layout/orgChart1"/>
    <dgm:cxn modelId="{CBC5099C-B6F6-4A45-BC70-A68A4D370464}" type="presOf" srcId="{AC2DB7DF-C18A-4564-808F-DBDFC3CCCBF7}" destId="{2954E100-097E-4A5F-8264-39DFD8A09F6A}" srcOrd="0" destOrd="0" presId="urn:microsoft.com/office/officeart/2005/8/layout/orgChart1"/>
    <dgm:cxn modelId="{AE611D9D-577D-4293-ACAF-AA6E5D36BE53}" type="presOf" srcId="{289DAB6D-E1D6-42A3-9166-B3C8211DD286}" destId="{9F52F866-D6C6-4096-A52D-31DA552D8878}" srcOrd="0" destOrd="0" presId="urn:microsoft.com/office/officeart/2005/8/layout/orgChart1"/>
    <dgm:cxn modelId="{200599B6-4F04-44D0-8544-3F2A02E04612}" srcId="{65EDDAEA-11CB-43A9-9A17-B947D2807DD1}" destId="{C2A38D89-751A-42D3-BF2E-486FC0D47196}" srcOrd="1" destOrd="0" parTransId="{95581A2B-562C-4537-B2D7-BEB2BBCDFDF6}" sibTransId="{DBBB85A0-75D2-4884-8F49-A13D542D9D91}"/>
    <dgm:cxn modelId="{AE4BBFBD-D498-4861-940B-7166749FCCCA}" type="presOf" srcId="{3B284E17-E1D5-44FA-A221-EC6EE6CA4614}" destId="{37EF6490-0224-40D9-BAB9-C78084C918B2}" srcOrd="0" destOrd="0" presId="urn:microsoft.com/office/officeart/2005/8/layout/orgChart1"/>
    <dgm:cxn modelId="{09C1C1C4-E4A7-415A-AD95-0074CAFEA3A2}" type="presOf" srcId="{ED27165F-1B4B-44B9-A6C4-CC83DE6169D8}" destId="{832F1C04-F9AD-4F29-B6D3-1386CF199824}" srcOrd="0" destOrd="0" presId="urn:microsoft.com/office/officeart/2005/8/layout/orgChart1"/>
    <dgm:cxn modelId="{2C77B0C7-5C62-47EA-8F32-B37D3E15FE3D}" srcId="{65EDDAEA-11CB-43A9-9A17-B947D2807DD1}" destId="{EBC3E570-1E80-49FC-A6F2-31E1C01B8279}" srcOrd="3" destOrd="0" parTransId="{1C4A1D19-E5C3-4C6F-952F-C7A869E2A3F0}" sibTransId="{F4754246-B94A-4E7F-8182-B9DBCDC25458}"/>
    <dgm:cxn modelId="{FB389DCA-AFE5-4343-9F84-6DDF675D17A3}" srcId="{65EDDAEA-11CB-43A9-9A17-B947D2807DD1}" destId="{ED27165F-1B4B-44B9-A6C4-CC83DE6169D8}" srcOrd="2" destOrd="0" parTransId="{F6BF4E57-00FC-4EC7-A488-ABE1A05A7FAE}" sibTransId="{0BC3DCF2-B408-48AC-A119-EBD764F1B2A3}"/>
    <dgm:cxn modelId="{52816ACF-C1C1-4564-98C3-3EABC9EF8C51}" type="presOf" srcId="{D7FB59FD-333D-4BAF-B03B-317630D4FCC4}" destId="{7DEB5376-81CA-45E9-8143-7EE291A394BF}" srcOrd="1" destOrd="0" presId="urn:microsoft.com/office/officeart/2005/8/layout/orgChart1"/>
    <dgm:cxn modelId="{6964FCDA-C8AA-433D-9C51-6E13E9A8621D}" type="presOf" srcId="{C2A38D89-751A-42D3-BF2E-486FC0D47196}" destId="{286F4500-469B-45A8-A348-DE3F43CC63D9}" srcOrd="0" destOrd="0" presId="urn:microsoft.com/office/officeart/2005/8/layout/orgChart1"/>
    <dgm:cxn modelId="{C5ABCEF7-E990-4611-A794-5EDABC422073}" type="presParOf" srcId="{9F52F866-D6C6-4096-A52D-31DA552D8878}" destId="{66CCCBA5-9BA4-4634-9910-FE0F42C6B02A}" srcOrd="0" destOrd="0" presId="urn:microsoft.com/office/officeart/2005/8/layout/orgChart1"/>
    <dgm:cxn modelId="{40BD8BA6-88BC-43E5-B35A-BD252237AC29}" type="presParOf" srcId="{66CCCBA5-9BA4-4634-9910-FE0F42C6B02A}" destId="{967FA944-8320-446C-B15E-D677F86D3E49}" srcOrd="0" destOrd="0" presId="urn:microsoft.com/office/officeart/2005/8/layout/orgChart1"/>
    <dgm:cxn modelId="{01F1AB4C-3167-4028-8B8C-6F3936859772}" type="presParOf" srcId="{967FA944-8320-446C-B15E-D677F86D3E49}" destId="{04B82A9B-3D54-4D75-8EE3-FDF901BBA258}" srcOrd="0" destOrd="0" presId="urn:microsoft.com/office/officeart/2005/8/layout/orgChart1"/>
    <dgm:cxn modelId="{22A333C9-BBAE-4C5B-BF4E-D7CC49522CFC}" type="presParOf" srcId="{967FA944-8320-446C-B15E-D677F86D3E49}" destId="{BB2C371A-D6FD-4830-B5D4-197EB2590FB2}" srcOrd="1" destOrd="0" presId="urn:microsoft.com/office/officeart/2005/8/layout/orgChart1"/>
    <dgm:cxn modelId="{8819F1BF-47AF-4369-9C44-3C529101AAF8}" type="presParOf" srcId="{66CCCBA5-9BA4-4634-9910-FE0F42C6B02A}" destId="{FBD06208-C4C5-4C0D-B75B-C41E123673F2}" srcOrd="1" destOrd="0" presId="urn:microsoft.com/office/officeart/2005/8/layout/orgChart1"/>
    <dgm:cxn modelId="{51410B73-C7B4-439D-B857-1943038349FA}" type="presParOf" srcId="{FBD06208-C4C5-4C0D-B75B-C41E123673F2}" destId="{CDBC01CA-11BD-4F07-8848-559DF76831D2}" srcOrd="0" destOrd="0" presId="urn:microsoft.com/office/officeart/2005/8/layout/orgChart1"/>
    <dgm:cxn modelId="{EBDA7FAB-2AF7-4FFD-B79F-40B2B18C7CC4}" type="presParOf" srcId="{FBD06208-C4C5-4C0D-B75B-C41E123673F2}" destId="{D079F45C-52D3-48C7-9D09-A3BFCD718711}" srcOrd="1" destOrd="0" presId="urn:microsoft.com/office/officeart/2005/8/layout/orgChart1"/>
    <dgm:cxn modelId="{D251286A-5CAC-4E70-8B4D-35B2BAFB1D42}" type="presParOf" srcId="{D079F45C-52D3-48C7-9D09-A3BFCD718711}" destId="{FE0426BE-C19F-4659-8CB1-C5483D22C971}" srcOrd="0" destOrd="0" presId="urn:microsoft.com/office/officeart/2005/8/layout/orgChart1"/>
    <dgm:cxn modelId="{9156D382-AEEC-4E82-8D8F-EDF19A2E2B22}" type="presParOf" srcId="{FE0426BE-C19F-4659-8CB1-C5483D22C971}" destId="{286F4500-469B-45A8-A348-DE3F43CC63D9}" srcOrd="0" destOrd="0" presId="urn:microsoft.com/office/officeart/2005/8/layout/orgChart1"/>
    <dgm:cxn modelId="{06A670AA-23DE-4693-9444-482D86482927}" type="presParOf" srcId="{FE0426BE-C19F-4659-8CB1-C5483D22C971}" destId="{06B662DE-C515-41D9-A26A-1103F505C100}" srcOrd="1" destOrd="0" presId="urn:microsoft.com/office/officeart/2005/8/layout/orgChart1"/>
    <dgm:cxn modelId="{D5C6725F-21AA-4BEE-A019-B22A49BF4629}" type="presParOf" srcId="{D079F45C-52D3-48C7-9D09-A3BFCD718711}" destId="{EA92A18F-E1CF-4C6A-9CCD-44DBC56AA308}" srcOrd="1" destOrd="0" presId="urn:microsoft.com/office/officeart/2005/8/layout/orgChart1"/>
    <dgm:cxn modelId="{439324CE-FA6F-4D21-97E5-50BAA6CA2964}" type="presParOf" srcId="{D079F45C-52D3-48C7-9D09-A3BFCD718711}" destId="{93B033BF-B80E-48A3-A95C-6DF39E8401A8}" srcOrd="2" destOrd="0" presId="urn:microsoft.com/office/officeart/2005/8/layout/orgChart1"/>
    <dgm:cxn modelId="{A77B923B-70D7-4EBB-B29B-5EE0BB4F29CB}" type="presParOf" srcId="{FBD06208-C4C5-4C0D-B75B-C41E123673F2}" destId="{7B1FB095-F9D4-4C4C-898A-E0E74D8C9960}" srcOrd="2" destOrd="0" presId="urn:microsoft.com/office/officeart/2005/8/layout/orgChart1"/>
    <dgm:cxn modelId="{2B1B0A34-0E06-4264-AF1D-F7EC02464AA5}" type="presParOf" srcId="{FBD06208-C4C5-4C0D-B75B-C41E123673F2}" destId="{D36D3F82-D86A-45B1-8142-C90A171E150E}" srcOrd="3" destOrd="0" presId="urn:microsoft.com/office/officeart/2005/8/layout/orgChart1"/>
    <dgm:cxn modelId="{5C77EA4D-FFE4-48D4-A322-E951268D318F}" type="presParOf" srcId="{D36D3F82-D86A-45B1-8142-C90A171E150E}" destId="{B7429222-D1E5-421B-9C61-C8EFDA38584C}" srcOrd="0" destOrd="0" presId="urn:microsoft.com/office/officeart/2005/8/layout/orgChart1"/>
    <dgm:cxn modelId="{38273680-57FE-44AE-A022-92D2A41D7CE6}" type="presParOf" srcId="{B7429222-D1E5-421B-9C61-C8EFDA38584C}" destId="{832F1C04-F9AD-4F29-B6D3-1386CF199824}" srcOrd="0" destOrd="0" presId="urn:microsoft.com/office/officeart/2005/8/layout/orgChart1"/>
    <dgm:cxn modelId="{CCBDCCE9-E368-4330-8BBE-CDDEF7664E75}" type="presParOf" srcId="{B7429222-D1E5-421B-9C61-C8EFDA38584C}" destId="{AE3ED3E3-274D-440B-A78E-4788696DBC6A}" srcOrd="1" destOrd="0" presId="urn:microsoft.com/office/officeart/2005/8/layout/orgChart1"/>
    <dgm:cxn modelId="{2A7DB46D-2544-413E-B102-FEDC9734F444}" type="presParOf" srcId="{D36D3F82-D86A-45B1-8142-C90A171E150E}" destId="{4410A3A3-41A4-4798-B1DF-8B99AC445A3B}" srcOrd="1" destOrd="0" presId="urn:microsoft.com/office/officeart/2005/8/layout/orgChart1"/>
    <dgm:cxn modelId="{BA9718CB-A025-4180-BB2E-5B873DF8467F}" type="presParOf" srcId="{D36D3F82-D86A-45B1-8142-C90A171E150E}" destId="{1C9DA65B-DD9F-45A0-9106-59B589FA42F1}" srcOrd="2" destOrd="0" presId="urn:microsoft.com/office/officeart/2005/8/layout/orgChart1"/>
    <dgm:cxn modelId="{0DA50CD5-8756-484A-8888-9AA6B205CC3D}" type="presParOf" srcId="{FBD06208-C4C5-4C0D-B75B-C41E123673F2}" destId="{C843C26D-A4C8-42EF-8FB2-E0C17CC7C562}" srcOrd="4" destOrd="0" presId="urn:microsoft.com/office/officeart/2005/8/layout/orgChart1"/>
    <dgm:cxn modelId="{603780E4-DED5-4F11-BFB4-B3DF040AF9D7}" type="presParOf" srcId="{FBD06208-C4C5-4C0D-B75B-C41E123673F2}" destId="{490E8ADC-DC63-4481-8B96-D4EEC14A4A4F}" srcOrd="5" destOrd="0" presId="urn:microsoft.com/office/officeart/2005/8/layout/orgChart1"/>
    <dgm:cxn modelId="{3DCBABAE-7420-482F-BC42-C27655BCA9B1}" type="presParOf" srcId="{490E8ADC-DC63-4481-8B96-D4EEC14A4A4F}" destId="{A89627EE-E53F-4AD4-AF41-1CA9102FB597}" srcOrd="0" destOrd="0" presId="urn:microsoft.com/office/officeart/2005/8/layout/orgChart1"/>
    <dgm:cxn modelId="{1285811E-4C29-4644-BF45-F77B175193A0}" type="presParOf" srcId="{A89627EE-E53F-4AD4-AF41-1CA9102FB597}" destId="{5D3D0F2C-694D-47AA-8E1F-5CDACE29FAAE}" srcOrd="0" destOrd="0" presId="urn:microsoft.com/office/officeart/2005/8/layout/orgChart1"/>
    <dgm:cxn modelId="{674039A3-7802-45AF-AEA3-B0456AE0D561}" type="presParOf" srcId="{A89627EE-E53F-4AD4-AF41-1CA9102FB597}" destId="{B0D8CF95-98CF-4030-B3A3-196652BEE650}" srcOrd="1" destOrd="0" presId="urn:microsoft.com/office/officeart/2005/8/layout/orgChart1"/>
    <dgm:cxn modelId="{B67424E9-C156-42B8-93AA-116D1451B4DC}" type="presParOf" srcId="{490E8ADC-DC63-4481-8B96-D4EEC14A4A4F}" destId="{3C2CB5B0-9BDE-4F87-BE33-FB25BAA5C0C6}" srcOrd="1" destOrd="0" presId="urn:microsoft.com/office/officeart/2005/8/layout/orgChart1"/>
    <dgm:cxn modelId="{3E1D41BB-136C-456D-A42F-9E5ADC002C19}" type="presParOf" srcId="{490E8ADC-DC63-4481-8B96-D4EEC14A4A4F}" destId="{FE48B354-90C6-4465-BA88-4957C1D6EC07}" srcOrd="2" destOrd="0" presId="urn:microsoft.com/office/officeart/2005/8/layout/orgChart1"/>
    <dgm:cxn modelId="{6D2F1745-6DFA-4975-9FB5-B91BAE1A9268}" type="presParOf" srcId="{66CCCBA5-9BA4-4634-9910-FE0F42C6B02A}" destId="{2C46937A-E471-4D22-AF1D-B3E9C286FB98}" srcOrd="2" destOrd="0" presId="urn:microsoft.com/office/officeart/2005/8/layout/orgChart1"/>
    <dgm:cxn modelId="{1E56EC66-7D0D-48B6-AAF6-E5BA9D19170B}" type="presParOf" srcId="{2C46937A-E471-4D22-AF1D-B3E9C286FB98}" destId="{5921EF0D-0665-42DC-8D16-BB65F98A3324}" srcOrd="0" destOrd="0" presId="urn:microsoft.com/office/officeart/2005/8/layout/orgChart1"/>
    <dgm:cxn modelId="{9CC589CA-6099-448F-9AC4-712246A58358}" type="presParOf" srcId="{2C46937A-E471-4D22-AF1D-B3E9C286FB98}" destId="{66C447F6-DC0C-4C8A-9D15-3B5596C4BEFF}" srcOrd="1" destOrd="0" presId="urn:microsoft.com/office/officeart/2005/8/layout/orgChart1"/>
    <dgm:cxn modelId="{076A9F3B-0462-41AA-A3AF-FA3F2F2A417B}" type="presParOf" srcId="{66C447F6-DC0C-4C8A-9D15-3B5596C4BEFF}" destId="{E9E5C2C5-E04F-4A12-986C-8FEFC40C93BB}" srcOrd="0" destOrd="0" presId="urn:microsoft.com/office/officeart/2005/8/layout/orgChart1"/>
    <dgm:cxn modelId="{75DA101B-77F3-4912-9E1A-7719D307DD27}" type="presParOf" srcId="{E9E5C2C5-E04F-4A12-986C-8FEFC40C93BB}" destId="{2954E100-097E-4A5F-8264-39DFD8A09F6A}" srcOrd="0" destOrd="0" presId="urn:microsoft.com/office/officeart/2005/8/layout/orgChart1"/>
    <dgm:cxn modelId="{D145BA1C-45E0-42D3-B9C4-DA4D67724B92}" type="presParOf" srcId="{E9E5C2C5-E04F-4A12-986C-8FEFC40C93BB}" destId="{86E72D6D-8D8C-47A5-A6EB-637DB485091C}" srcOrd="1" destOrd="0" presId="urn:microsoft.com/office/officeart/2005/8/layout/orgChart1"/>
    <dgm:cxn modelId="{B8011420-A95A-45FA-9163-AFA1228282C7}" type="presParOf" srcId="{66C447F6-DC0C-4C8A-9D15-3B5596C4BEFF}" destId="{5926092C-5BAB-44E2-9C07-08172BD3FD18}" srcOrd="1" destOrd="0" presId="urn:microsoft.com/office/officeart/2005/8/layout/orgChart1"/>
    <dgm:cxn modelId="{26A23B60-78D1-4484-9849-DA82EEBD66C6}" type="presParOf" srcId="{5926092C-5BAB-44E2-9C07-08172BD3FD18}" destId="{37EF6490-0224-40D9-BAB9-C78084C918B2}" srcOrd="0" destOrd="0" presId="urn:microsoft.com/office/officeart/2005/8/layout/orgChart1"/>
    <dgm:cxn modelId="{8F620D52-7F10-4F44-B06E-52AF5C42F108}" type="presParOf" srcId="{5926092C-5BAB-44E2-9C07-08172BD3FD18}" destId="{6D0F09AC-0ECD-4369-ACDB-B49EFB5523B6}" srcOrd="1" destOrd="0" presId="urn:microsoft.com/office/officeart/2005/8/layout/orgChart1"/>
    <dgm:cxn modelId="{8BF5F84F-755A-4BC6-950E-03FAE34E521D}" type="presParOf" srcId="{6D0F09AC-0ECD-4369-ACDB-B49EFB5523B6}" destId="{4829FD4F-612C-4726-B6F9-64306DE88BB2}" srcOrd="0" destOrd="0" presId="urn:microsoft.com/office/officeart/2005/8/layout/orgChart1"/>
    <dgm:cxn modelId="{4F1BD302-388B-4695-A5C6-FF0AB25C5E8A}" type="presParOf" srcId="{4829FD4F-612C-4726-B6F9-64306DE88BB2}" destId="{C7AFA700-2BE6-4E7D-9487-26CC59F34DE2}" srcOrd="0" destOrd="0" presId="urn:microsoft.com/office/officeart/2005/8/layout/orgChart1"/>
    <dgm:cxn modelId="{D3833B6D-9B7E-4559-ABA8-3A95E95C07EF}" type="presParOf" srcId="{4829FD4F-612C-4726-B6F9-64306DE88BB2}" destId="{7DEB5376-81CA-45E9-8143-7EE291A394BF}" srcOrd="1" destOrd="0" presId="urn:microsoft.com/office/officeart/2005/8/layout/orgChart1"/>
    <dgm:cxn modelId="{0BCEFFAB-C6B5-4670-99B3-C46256610405}" type="presParOf" srcId="{6D0F09AC-0ECD-4369-ACDB-B49EFB5523B6}" destId="{32005C0B-414C-4236-AC68-FA3345126524}" srcOrd="1" destOrd="0" presId="urn:microsoft.com/office/officeart/2005/8/layout/orgChart1"/>
    <dgm:cxn modelId="{1591A3A6-ECEA-470A-A3AC-71DB0B08F708}" type="presParOf" srcId="{6D0F09AC-0ECD-4369-ACDB-B49EFB5523B6}" destId="{3B9F25F0-EF0D-46B0-A0F8-826E9DC91647}" srcOrd="2" destOrd="0" presId="urn:microsoft.com/office/officeart/2005/8/layout/orgChart1"/>
    <dgm:cxn modelId="{00360C3D-4090-4397-9EB1-F8B328A81FCF}" type="presParOf" srcId="{66C447F6-DC0C-4C8A-9D15-3B5596C4BEFF}" destId="{7136F1D9-0C47-431F-997A-A4D30CC62B8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42A30-2DBE-4836-A45E-CCBF050A1D56}">
      <dsp:nvSpPr>
        <dsp:cNvPr id="0" name=""/>
        <dsp:cNvSpPr/>
      </dsp:nvSpPr>
      <dsp:spPr>
        <a:xfrm>
          <a:off x="0" y="209950"/>
          <a:ext cx="2949002" cy="17694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Idiopathic/</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Pars planitis </a:t>
          </a:r>
        </a:p>
      </dsp:txBody>
      <dsp:txXfrm>
        <a:off x="0" y="209950"/>
        <a:ext cx="2949002" cy="1769401"/>
      </dsp:txXfrm>
    </dsp:sp>
    <dsp:sp modelId="{CBDD1626-5F3B-4E3F-8701-0FDADCC1E616}">
      <dsp:nvSpPr>
        <dsp:cNvPr id="0" name=""/>
        <dsp:cNvSpPr/>
      </dsp:nvSpPr>
      <dsp:spPr>
        <a:xfrm>
          <a:off x="3243902" y="209950"/>
          <a:ext cx="2949002" cy="17694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Multiple sclerosis</a:t>
          </a:r>
        </a:p>
      </dsp:txBody>
      <dsp:txXfrm>
        <a:off x="3243902" y="209950"/>
        <a:ext cx="2949002" cy="1769401"/>
      </dsp:txXfrm>
    </dsp:sp>
    <dsp:sp modelId="{F4988F58-461F-4635-A22A-1F133FBE475B}">
      <dsp:nvSpPr>
        <dsp:cNvPr id="0" name=""/>
        <dsp:cNvSpPr/>
      </dsp:nvSpPr>
      <dsp:spPr>
        <a:xfrm>
          <a:off x="6487804" y="209950"/>
          <a:ext cx="2949002" cy="17694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Tuberculosis</a:t>
          </a:r>
        </a:p>
      </dsp:txBody>
      <dsp:txXfrm>
        <a:off x="6487804" y="209950"/>
        <a:ext cx="2949002" cy="1769401"/>
      </dsp:txXfrm>
    </dsp:sp>
    <dsp:sp modelId="{7453004E-F916-4295-9D1B-182CE9152BCC}">
      <dsp:nvSpPr>
        <dsp:cNvPr id="0" name=""/>
        <dsp:cNvSpPr/>
      </dsp:nvSpPr>
      <dsp:spPr>
        <a:xfrm>
          <a:off x="0" y="2274252"/>
          <a:ext cx="2949002" cy="17694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Sarcoidosis</a:t>
          </a:r>
        </a:p>
      </dsp:txBody>
      <dsp:txXfrm>
        <a:off x="0" y="2274252"/>
        <a:ext cx="2949002" cy="1769401"/>
      </dsp:txXfrm>
    </dsp:sp>
    <dsp:sp modelId="{062ABE76-E6C5-4743-BA79-EF1CBA5516AD}">
      <dsp:nvSpPr>
        <dsp:cNvPr id="0" name=""/>
        <dsp:cNvSpPr/>
      </dsp:nvSpPr>
      <dsp:spPr>
        <a:xfrm>
          <a:off x="3243902" y="2274252"/>
          <a:ext cx="2949002" cy="17694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Syphilis</a:t>
          </a:r>
          <a:r>
            <a:rPr lang="en-US" sz="1900" kern="1200" dirty="0"/>
            <a:t> </a:t>
          </a:r>
        </a:p>
      </dsp:txBody>
      <dsp:txXfrm>
        <a:off x="3243902" y="2274252"/>
        <a:ext cx="2949002" cy="1769401"/>
      </dsp:txXfrm>
    </dsp:sp>
    <dsp:sp modelId="{47F7221D-D9FF-47D4-9956-407153CF944C}">
      <dsp:nvSpPr>
        <dsp:cNvPr id="0" name=""/>
        <dsp:cNvSpPr/>
      </dsp:nvSpPr>
      <dsp:spPr>
        <a:xfrm>
          <a:off x="6487804" y="2274252"/>
          <a:ext cx="2949002" cy="176940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Lyme disease</a:t>
          </a:r>
        </a:p>
      </dsp:txBody>
      <dsp:txXfrm>
        <a:off x="6487804" y="2274252"/>
        <a:ext cx="2949002" cy="1769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8FCB8-ACCF-42F9-85F1-257998815639}">
      <dsp:nvSpPr>
        <dsp:cNvPr id="0" name=""/>
        <dsp:cNvSpPr/>
      </dsp:nvSpPr>
      <dsp:spPr>
        <a:xfrm>
          <a:off x="6772584" y="2112351"/>
          <a:ext cx="390956" cy="2462128"/>
        </a:xfrm>
        <a:custGeom>
          <a:avLst/>
          <a:gdLst/>
          <a:ahLst/>
          <a:cxnLst/>
          <a:rect l="0" t="0" r="0" b="0"/>
          <a:pathLst>
            <a:path>
              <a:moveTo>
                <a:pt x="0" y="0"/>
              </a:moveTo>
              <a:lnTo>
                <a:pt x="0" y="2462128"/>
              </a:lnTo>
              <a:lnTo>
                <a:pt x="390956" y="2462128"/>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40C22-4CE4-4AB7-A6B8-D18C91039D2C}">
      <dsp:nvSpPr>
        <dsp:cNvPr id="0" name=""/>
        <dsp:cNvSpPr/>
      </dsp:nvSpPr>
      <dsp:spPr>
        <a:xfrm>
          <a:off x="6772584" y="2112351"/>
          <a:ext cx="390956" cy="850310"/>
        </a:xfrm>
        <a:custGeom>
          <a:avLst/>
          <a:gdLst/>
          <a:ahLst/>
          <a:cxnLst/>
          <a:rect l="0" t="0" r="0" b="0"/>
          <a:pathLst>
            <a:path>
              <a:moveTo>
                <a:pt x="0" y="0"/>
              </a:moveTo>
              <a:lnTo>
                <a:pt x="0" y="850310"/>
              </a:lnTo>
              <a:lnTo>
                <a:pt x="390956" y="85031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F4F7A5-CD6B-4C5C-BE00-76928A1D3CED}">
      <dsp:nvSpPr>
        <dsp:cNvPr id="0" name=""/>
        <dsp:cNvSpPr/>
      </dsp:nvSpPr>
      <dsp:spPr>
        <a:xfrm>
          <a:off x="4560400" y="981767"/>
          <a:ext cx="3254734" cy="334397"/>
        </a:xfrm>
        <a:custGeom>
          <a:avLst/>
          <a:gdLst/>
          <a:ahLst/>
          <a:cxnLst/>
          <a:rect l="0" t="0" r="0" b="0"/>
          <a:pathLst>
            <a:path>
              <a:moveTo>
                <a:pt x="0" y="0"/>
              </a:moveTo>
              <a:lnTo>
                <a:pt x="0" y="167198"/>
              </a:lnTo>
              <a:lnTo>
                <a:pt x="3254734" y="167198"/>
              </a:lnTo>
              <a:lnTo>
                <a:pt x="3254734" y="33439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C57BEC-AC90-489F-8E70-C39E58F021D5}">
      <dsp:nvSpPr>
        <dsp:cNvPr id="0" name=""/>
        <dsp:cNvSpPr/>
      </dsp:nvSpPr>
      <dsp:spPr>
        <a:xfrm>
          <a:off x="3769783" y="2112351"/>
          <a:ext cx="401294" cy="2557117"/>
        </a:xfrm>
        <a:custGeom>
          <a:avLst/>
          <a:gdLst/>
          <a:ahLst/>
          <a:cxnLst/>
          <a:rect l="0" t="0" r="0" b="0"/>
          <a:pathLst>
            <a:path>
              <a:moveTo>
                <a:pt x="0" y="0"/>
              </a:moveTo>
              <a:lnTo>
                <a:pt x="0" y="2557117"/>
              </a:lnTo>
              <a:lnTo>
                <a:pt x="401294" y="255711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F327E6-8B38-4A83-AC1F-D2223D888D80}">
      <dsp:nvSpPr>
        <dsp:cNvPr id="0" name=""/>
        <dsp:cNvSpPr/>
      </dsp:nvSpPr>
      <dsp:spPr>
        <a:xfrm>
          <a:off x="3769783" y="2112351"/>
          <a:ext cx="401294" cy="946724"/>
        </a:xfrm>
        <a:custGeom>
          <a:avLst/>
          <a:gdLst/>
          <a:ahLst/>
          <a:cxnLst/>
          <a:rect l="0" t="0" r="0" b="0"/>
          <a:pathLst>
            <a:path>
              <a:moveTo>
                <a:pt x="0" y="0"/>
              </a:moveTo>
              <a:lnTo>
                <a:pt x="0" y="946724"/>
              </a:lnTo>
              <a:lnTo>
                <a:pt x="401294" y="946724"/>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6688E2-D23E-4C3B-9C89-C11615120C3A}">
      <dsp:nvSpPr>
        <dsp:cNvPr id="0" name=""/>
        <dsp:cNvSpPr/>
      </dsp:nvSpPr>
      <dsp:spPr>
        <a:xfrm>
          <a:off x="4560400" y="981767"/>
          <a:ext cx="279500" cy="334397"/>
        </a:xfrm>
        <a:custGeom>
          <a:avLst/>
          <a:gdLst/>
          <a:ahLst/>
          <a:cxnLst/>
          <a:rect l="0" t="0" r="0" b="0"/>
          <a:pathLst>
            <a:path>
              <a:moveTo>
                <a:pt x="0" y="0"/>
              </a:moveTo>
              <a:lnTo>
                <a:pt x="0" y="167198"/>
              </a:lnTo>
              <a:lnTo>
                <a:pt x="279500" y="167198"/>
              </a:lnTo>
              <a:lnTo>
                <a:pt x="279500" y="33439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AC854-E7D2-4AC6-89F3-D645556AF7BB}">
      <dsp:nvSpPr>
        <dsp:cNvPr id="0" name=""/>
        <dsp:cNvSpPr/>
      </dsp:nvSpPr>
      <dsp:spPr>
        <a:xfrm>
          <a:off x="319014" y="2112351"/>
          <a:ext cx="474806" cy="1536809"/>
        </a:xfrm>
        <a:custGeom>
          <a:avLst/>
          <a:gdLst/>
          <a:ahLst/>
          <a:cxnLst/>
          <a:rect l="0" t="0" r="0" b="0"/>
          <a:pathLst>
            <a:path>
              <a:moveTo>
                <a:pt x="0" y="0"/>
              </a:moveTo>
              <a:lnTo>
                <a:pt x="0" y="1536809"/>
              </a:lnTo>
              <a:lnTo>
                <a:pt x="474806" y="1536809"/>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9A56F0-6DB5-4543-A879-F1FF61506136}">
      <dsp:nvSpPr>
        <dsp:cNvPr id="0" name=""/>
        <dsp:cNvSpPr/>
      </dsp:nvSpPr>
      <dsp:spPr>
        <a:xfrm>
          <a:off x="1585166" y="981767"/>
          <a:ext cx="2975234" cy="334397"/>
        </a:xfrm>
        <a:custGeom>
          <a:avLst/>
          <a:gdLst/>
          <a:ahLst/>
          <a:cxnLst/>
          <a:rect l="0" t="0" r="0" b="0"/>
          <a:pathLst>
            <a:path>
              <a:moveTo>
                <a:pt x="2975234" y="0"/>
              </a:moveTo>
              <a:lnTo>
                <a:pt x="2975234" y="167198"/>
              </a:lnTo>
              <a:lnTo>
                <a:pt x="0" y="167198"/>
              </a:lnTo>
              <a:lnTo>
                <a:pt x="0" y="33439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5F6C9F-925D-4BEE-BC41-D9119002353E}">
      <dsp:nvSpPr>
        <dsp:cNvPr id="0" name=""/>
        <dsp:cNvSpPr/>
      </dsp:nvSpPr>
      <dsp:spPr>
        <a:xfrm>
          <a:off x="3764215" y="185581"/>
          <a:ext cx="1592371" cy="7961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Black" panose="020B0A04020102020204" pitchFamily="34" charset="0"/>
            </a:rPr>
            <a:t>Posterior uveitis</a:t>
          </a:r>
        </a:p>
      </dsp:txBody>
      <dsp:txXfrm>
        <a:off x="3764215" y="185581"/>
        <a:ext cx="1592371" cy="796185"/>
      </dsp:txXfrm>
    </dsp:sp>
    <dsp:sp modelId="{6653CA0A-F4F7-41EF-BB80-5EC1D7D14116}">
      <dsp:nvSpPr>
        <dsp:cNvPr id="0" name=""/>
        <dsp:cNvSpPr/>
      </dsp:nvSpPr>
      <dsp:spPr>
        <a:xfrm>
          <a:off x="2477" y="1316165"/>
          <a:ext cx="3165379" cy="7961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rial Black" panose="020B0A04020102020204" pitchFamily="34" charset="0"/>
            </a:rPr>
            <a:t>Vitritis</a:t>
          </a:r>
        </a:p>
      </dsp:txBody>
      <dsp:txXfrm>
        <a:off x="2477" y="1316165"/>
        <a:ext cx="3165379" cy="796185"/>
      </dsp:txXfrm>
    </dsp:sp>
    <dsp:sp modelId="{4526C55F-EC2E-4666-8EEB-127988F97E09}">
      <dsp:nvSpPr>
        <dsp:cNvPr id="0" name=""/>
        <dsp:cNvSpPr/>
      </dsp:nvSpPr>
      <dsp:spPr>
        <a:xfrm>
          <a:off x="793821" y="2446749"/>
          <a:ext cx="2194462" cy="240482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Idiopathic</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Toxoplasmosis</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Lymphoma</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Endophthalmitis</a:t>
          </a:r>
        </a:p>
      </dsp:txBody>
      <dsp:txXfrm>
        <a:off x="793821" y="2446749"/>
        <a:ext cx="2194462" cy="2404822"/>
      </dsp:txXfrm>
    </dsp:sp>
    <dsp:sp modelId="{3521A5F9-8BDD-457C-A00C-B2BA6792A540}">
      <dsp:nvSpPr>
        <dsp:cNvPr id="0" name=""/>
        <dsp:cNvSpPr/>
      </dsp:nvSpPr>
      <dsp:spPr>
        <a:xfrm>
          <a:off x="3502254" y="1316165"/>
          <a:ext cx="2675294" cy="7961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rial Black" panose="020B0A04020102020204" pitchFamily="34" charset="0"/>
            </a:rPr>
            <a:t>Retinitis</a:t>
          </a:r>
        </a:p>
      </dsp:txBody>
      <dsp:txXfrm>
        <a:off x="3502254" y="1316165"/>
        <a:ext cx="2675294" cy="796185"/>
      </dsp:txXfrm>
    </dsp:sp>
    <dsp:sp modelId="{5F4D197F-DDD1-4A87-958B-741A1AEBE94C}">
      <dsp:nvSpPr>
        <dsp:cNvPr id="0" name=""/>
        <dsp:cNvSpPr/>
      </dsp:nvSpPr>
      <dsp:spPr>
        <a:xfrm>
          <a:off x="4171077" y="2446749"/>
          <a:ext cx="2132407" cy="122465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Focal</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Toxoplasmosis </a:t>
          </a:r>
        </a:p>
      </dsp:txBody>
      <dsp:txXfrm>
        <a:off x="4171077" y="2446749"/>
        <a:ext cx="2132407" cy="1224652"/>
      </dsp:txXfrm>
    </dsp:sp>
    <dsp:sp modelId="{531C7C77-2CCD-4847-B51C-805FC46CA935}">
      <dsp:nvSpPr>
        <dsp:cNvPr id="0" name=""/>
        <dsp:cNvSpPr/>
      </dsp:nvSpPr>
      <dsp:spPr>
        <a:xfrm>
          <a:off x="4171077" y="4005799"/>
          <a:ext cx="2213109" cy="132733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Multifocal</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Syphilis </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Sarcoidosis</a:t>
          </a:r>
        </a:p>
      </dsp:txBody>
      <dsp:txXfrm>
        <a:off x="4171077" y="4005799"/>
        <a:ext cx="2213109" cy="1327336"/>
      </dsp:txXfrm>
    </dsp:sp>
    <dsp:sp modelId="{C972C85D-C2E4-4862-B9DB-5371399DC966}">
      <dsp:nvSpPr>
        <dsp:cNvPr id="0" name=""/>
        <dsp:cNvSpPr/>
      </dsp:nvSpPr>
      <dsp:spPr>
        <a:xfrm>
          <a:off x="6511946" y="1316165"/>
          <a:ext cx="2606377" cy="7961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rial Black" panose="020B0A04020102020204" pitchFamily="34" charset="0"/>
            </a:rPr>
            <a:t>Choroiditis</a:t>
          </a:r>
        </a:p>
      </dsp:txBody>
      <dsp:txXfrm>
        <a:off x="6511946" y="1316165"/>
        <a:ext cx="2606377" cy="796185"/>
      </dsp:txXfrm>
    </dsp:sp>
    <dsp:sp modelId="{9E8043B7-A1CA-4013-9AF3-42B36067FEF7}">
      <dsp:nvSpPr>
        <dsp:cNvPr id="0" name=""/>
        <dsp:cNvSpPr/>
      </dsp:nvSpPr>
      <dsp:spPr>
        <a:xfrm>
          <a:off x="7163541" y="2446749"/>
          <a:ext cx="2101977" cy="103182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Focal </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Tuberculosis</a:t>
          </a:r>
        </a:p>
      </dsp:txBody>
      <dsp:txXfrm>
        <a:off x="7163541" y="2446749"/>
        <a:ext cx="2101977" cy="1031824"/>
      </dsp:txXfrm>
    </dsp:sp>
    <dsp:sp modelId="{B0923406-C094-4518-B2D1-073EDAC17D89}">
      <dsp:nvSpPr>
        <dsp:cNvPr id="0" name=""/>
        <dsp:cNvSpPr/>
      </dsp:nvSpPr>
      <dsp:spPr>
        <a:xfrm>
          <a:off x="7163541" y="3812971"/>
          <a:ext cx="2059970" cy="152301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Multifocal </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Lymphoma</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Sarcoidosis</a:t>
          </a:r>
        </a:p>
        <a:p>
          <a:pPr marL="0" lvl="0" indent="0" algn="ctr" defTabSz="800100">
            <a:lnSpc>
              <a:spcPct val="90000"/>
            </a:lnSpc>
            <a:spcBef>
              <a:spcPct val="0"/>
            </a:spcBef>
            <a:spcAft>
              <a:spcPct val="35000"/>
            </a:spcAft>
            <a:buNone/>
          </a:pPr>
          <a:r>
            <a:rPr lang="en-US" sz="1800" kern="1200" dirty="0">
              <a:solidFill>
                <a:schemeClr val="tx1"/>
              </a:solidFill>
              <a:latin typeface="Arial Black" panose="020B0A04020102020204" pitchFamily="34" charset="0"/>
            </a:rPr>
            <a:t>TB</a:t>
          </a:r>
        </a:p>
      </dsp:txBody>
      <dsp:txXfrm>
        <a:off x="7163541" y="3812971"/>
        <a:ext cx="2059970" cy="15230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F6490-0224-40D9-BAB9-C78084C918B2}">
      <dsp:nvSpPr>
        <dsp:cNvPr id="0" name=""/>
        <dsp:cNvSpPr/>
      </dsp:nvSpPr>
      <dsp:spPr>
        <a:xfrm>
          <a:off x="2612304" y="2160953"/>
          <a:ext cx="307646" cy="810167"/>
        </a:xfrm>
        <a:custGeom>
          <a:avLst/>
          <a:gdLst/>
          <a:ahLst/>
          <a:cxnLst/>
          <a:rect l="0" t="0" r="0" b="0"/>
          <a:pathLst>
            <a:path>
              <a:moveTo>
                <a:pt x="0" y="0"/>
              </a:moveTo>
              <a:lnTo>
                <a:pt x="0" y="810167"/>
              </a:lnTo>
              <a:lnTo>
                <a:pt x="307646" y="81016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21EF0D-0665-42DC-8D16-BB65F98A3324}">
      <dsp:nvSpPr>
        <dsp:cNvPr id="0" name=""/>
        <dsp:cNvSpPr/>
      </dsp:nvSpPr>
      <dsp:spPr>
        <a:xfrm>
          <a:off x="3637792" y="910476"/>
          <a:ext cx="1228322" cy="810167"/>
        </a:xfrm>
        <a:custGeom>
          <a:avLst/>
          <a:gdLst/>
          <a:ahLst/>
          <a:cxnLst/>
          <a:rect l="0" t="0" r="0" b="0"/>
          <a:pathLst>
            <a:path>
              <a:moveTo>
                <a:pt x="1228322" y="0"/>
              </a:moveTo>
              <a:lnTo>
                <a:pt x="1228322" y="810167"/>
              </a:lnTo>
              <a:lnTo>
                <a:pt x="0" y="81016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3C26D-A4C8-42EF-8FB2-E0C17CC7C562}">
      <dsp:nvSpPr>
        <dsp:cNvPr id="0" name=""/>
        <dsp:cNvSpPr/>
      </dsp:nvSpPr>
      <dsp:spPr>
        <a:xfrm>
          <a:off x="4866115" y="910476"/>
          <a:ext cx="3611225" cy="2870811"/>
        </a:xfrm>
        <a:custGeom>
          <a:avLst/>
          <a:gdLst/>
          <a:ahLst/>
          <a:cxnLst/>
          <a:rect l="0" t="0" r="0" b="0"/>
          <a:pathLst>
            <a:path>
              <a:moveTo>
                <a:pt x="0" y="0"/>
              </a:moveTo>
              <a:lnTo>
                <a:pt x="0" y="2685882"/>
              </a:lnTo>
              <a:lnTo>
                <a:pt x="3611225" y="2685882"/>
              </a:lnTo>
              <a:lnTo>
                <a:pt x="3611225" y="287081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1FB095-F9D4-4C4C-898A-E0E74D8C9960}">
      <dsp:nvSpPr>
        <dsp:cNvPr id="0" name=""/>
        <dsp:cNvSpPr/>
      </dsp:nvSpPr>
      <dsp:spPr>
        <a:xfrm>
          <a:off x="4866115" y="910476"/>
          <a:ext cx="475365" cy="2870811"/>
        </a:xfrm>
        <a:custGeom>
          <a:avLst/>
          <a:gdLst/>
          <a:ahLst/>
          <a:cxnLst/>
          <a:rect l="0" t="0" r="0" b="0"/>
          <a:pathLst>
            <a:path>
              <a:moveTo>
                <a:pt x="0" y="0"/>
              </a:moveTo>
              <a:lnTo>
                <a:pt x="0" y="2685882"/>
              </a:lnTo>
              <a:lnTo>
                <a:pt x="475365" y="2685882"/>
              </a:lnTo>
              <a:lnTo>
                <a:pt x="475365" y="287081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BC01CA-11BD-4F07-8848-559DF76831D2}">
      <dsp:nvSpPr>
        <dsp:cNvPr id="0" name=""/>
        <dsp:cNvSpPr/>
      </dsp:nvSpPr>
      <dsp:spPr>
        <a:xfrm>
          <a:off x="1730255" y="910476"/>
          <a:ext cx="3135859" cy="2870811"/>
        </a:xfrm>
        <a:custGeom>
          <a:avLst/>
          <a:gdLst/>
          <a:ahLst/>
          <a:cxnLst/>
          <a:rect l="0" t="0" r="0" b="0"/>
          <a:pathLst>
            <a:path>
              <a:moveTo>
                <a:pt x="3135859" y="0"/>
              </a:moveTo>
              <a:lnTo>
                <a:pt x="3135859" y="2685882"/>
              </a:lnTo>
              <a:lnTo>
                <a:pt x="0" y="2685882"/>
              </a:lnTo>
              <a:lnTo>
                <a:pt x="0" y="287081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B82A9B-3D54-4D75-8EE3-FDF901BBA258}">
      <dsp:nvSpPr>
        <dsp:cNvPr id="0" name=""/>
        <dsp:cNvSpPr/>
      </dsp:nvSpPr>
      <dsp:spPr>
        <a:xfrm>
          <a:off x="3985497" y="29859"/>
          <a:ext cx="1761234" cy="88061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Black" panose="020B0A04020102020204" pitchFamily="34" charset="0"/>
            </a:rPr>
            <a:t>Posterior Uveitis </a:t>
          </a:r>
        </a:p>
      </dsp:txBody>
      <dsp:txXfrm>
        <a:off x="3985497" y="29859"/>
        <a:ext cx="1761234" cy="880617"/>
      </dsp:txXfrm>
    </dsp:sp>
    <dsp:sp modelId="{286F4500-469B-45A8-A348-DE3F43CC63D9}">
      <dsp:nvSpPr>
        <dsp:cNvPr id="0" name=""/>
        <dsp:cNvSpPr/>
      </dsp:nvSpPr>
      <dsp:spPr>
        <a:xfrm>
          <a:off x="2440" y="3781288"/>
          <a:ext cx="3455629" cy="162187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Ocular only</a:t>
          </a:r>
        </a:p>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Steroids intraocular and periocular if U/L</a:t>
          </a:r>
        </a:p>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If B/L oral steroids</a:t>
          </a:r>
        </a:p>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If no response immune modulators</a:t>
          </a:r>
        </a:p>
        <a:p>
          <a:pPr marL="0" lvl="0" indent="0" algn="ctr" defTabSz="533400">
            <a:lnSpc>
              <a:spcPct val="90000"/>
            </a:lnSpc>
            <a:spcBef>
              <a:spcPct val="0"/>
            </a:spcBef>
            <a:spcAft>
              <a:spcPct val="35000"/>
            </a:spcAft>
            <a:buNone/>
          </a:pPr>
          <a:endParaRPr lang="en-US" sz="1200" kern="1200" dirty="0"/>
        </a:p>
      </dsp:txBody>
      <dsp:txXfrm>
        <a:off x="2440" y="3781288"/>
        <a:ext cx="3455629" cy="1621876"/>
      </dsp:txXfrm>
    </dsp:sp>
    <dsp:sp modelId="{832F1C04-F9AD-4F29-B6D3-1386CF199824}">
      <dsp:nvSpPr>
        <dsp:cNvPr id="0" name=""/>
        <dsp:cNvSpPr/>
      </dsp:nvSpPr>
      <dsp:spPr>
        <a:xfrm>
          <a:off x="3827929" y="3781288"/>
          <a:ext cx="3027103" cy="154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Ocular and systemic </a:t>
          </a:r>
        </a:p>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Multidisciplinary approach</a:t>
          </a:r>
        </a:p>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Iv high dose or oral steroids</a:t>
          </a:r>
        </a:p>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Immune modulators</a:t>
          </a:r>
        </a:p>
      </dsp:txBody>
      <dsp:txXfrm>
        <a:off x="3827929" y="3781288"/>
        <a:ext cx="3027103" cy="1547085"/>
      </dsp:txXfrm>
    </dsp:sp>
    <dsp:sp modelId="{5D3D0F2C-694D-47AA-8E1F-5CDACE29FAAE}">
      <dsp:nvSpPr>
        <dsp:cNvPr id="0" name=""/>
        <dsp:cNvSpPr/>
      </dsp:nvSpPr>
      <dsp:spPr>
        <a:xfrm>
          <a:off x="7224892" y="3781288"/>
          <a:ext cx="2504897" cy="154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Treat infection along with  inflammation</a:t>
          </a:r>
        </a:p>
      </dsp:txBody>
      <dsp:txXfrm>
        <a:off x="7224892" y="3781288"/>
        <a:ext cx="2504897" cy="1547085"/>
      </dsp:txXfrm>
    </dsp:sp>
    <dsp:sp modelId="{2954E100-097E-4A5F-8264-39DFD8A09F6A}">
      <dsp:nvSpPr>
        <dsp:cNvPr id="0" name=""/>
        <dsp:cNvSpPr/>
      </dsp:nvSpPr>
      <dsp:spPr>
        <a:xfrm>
          <a:off x="1586817" y="1280336"/>
          <a:ext cx="2050974" cy="88061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Rule Out Infectious Etiology And Masquerade Syndrome</a:t>
          </a:r>
        </a:p>
      </dsp:txBody>
      <dsp:txXfrm>
        <a:off x="1586817" y="1280336"/>
        <a:ext cx="2050974" cy="880617"/>
      </dsp:txXfrm>
    </dsp:sp>
    <dsp:sp modelId="{C7AFA700-2BE6-4E7D-9487-26CC59F34DE2}">
      <dsp:nvSpPr>
        <dsp:cNvPr id="0" name=""/>
        <dsp:cNvSpPr/>
      </dsp:nvSpPr>
      <dsp:spPr>
        <a:xfrm>
          <a:off x="2919951" y="2530812"/>
          <a:ext cx="1761234" cy="88061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Black" panose="020B0A04020102020204" pitchFamily="34" charset="0"/>
            </a:rPr>
            <a:t>Establish Diagnosis Both Ocular And Systemic &amp; Severity</a:t>
          </a:r>
        </a:p>
      </dsp:txBody>
      <dsp:txXfrm>
        <a:off x="2919951" y="2530812"/>
        <a:ext cx="1761234" cy="8806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38C53-E7BE-48FE-A595-FC61ACD3D94C}"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8FD9B-C04A-429E-98AE-557480C4AC7F}" type="slidenum">
              <a:rPr lang="en-US" smtClean="0"/>
              <a:t>‹#›</a:t>
            </a:fld>
            <a:endParaRPr lang="en-US"/>
          </a:p>
        </p:txBody>
      </p:sp>
    </p:spTree>
    <p:extLst>
      <p:ext uri="{BB962C8B-B14F-4D97-AF65-F5344CB8AC3E}">
        <p14:creationId xmlns:p14="http://schemas.microsoft.com/office/powerpoint/2010/main" val="345196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6837B-4031-4A86-AA0E-BDC01BCECD9D}" type="slidenum">
              <a:rPr lang="en-US" smtClean="0"/>
              <a:t>1</a:t>
            </a:fld>
            <a:endParaRPr lang="en-US" dirty="0"/>
          </a:p>
        </p:txBody>
      </p:sp>
      <p:sp>
        <p:nvSpPr>
          <p:cNvPr id="5" name="Header Placeholder 4">
            <a:extLst>
              <a:ext uri="{FF2B5EF4-FFF2-40B4-BE49-F238E27FC236}">
                <a16:creationId xmlns:a16="http://schemas.microsoft.com/office/drawing/2014/main" id="{37D752FE-D8C2-4A89-8240-F09533446B08}"/>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74610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ciliary arteries, short and long posterior ciliary arteries, venous drainage in vortex veins</a:t>
            </a:r>
          </a:p>
        </p:txBody>
      </p:sp>
      <p:sp>
        <p:nvSpPr>
          <p:cNvPr id="4" name="Slide Number Placeholder 3"/>
          <p:cNvSpPr>
            <a:spLocks noGrp="1"/>
          </p:cNvSpPr>
          <p:nvPr>
            <p:ph type="sldNum" sz="quarter" idx="5"/>
          </p:nvPr>
        </p:nvSpPr>
        <p:spPr/>
        <p:txBody>
          <a:bodyPr/>
          <a:lstStyle/>
          <a:p>
            <a:fld id="{1498FD9B-C04A-429E-98AE-557480C4AC7F}" type="slidenum">
              <a:rPr lang="en-US" smtClean="0"/>
              <a:t>4</a:t>
            </a:fld>
            <a:endParaRPr lang="en-US"/>
          </a:p>
        </p:txBody>
      </p:sp>
    </p:spTree>
    <p:extLst>
      <p:ext uri="{BB962C8B-B14F-4D97-AF65-F5344CB8AC3E}">
        <p14:creationId xmlns:p14="http://schemas.microsoft.com/office/powerpoint/2010/main" val="89306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uveal tract frequently cause a breakdown of this barrier, which leads to exudation of excessive amounts of proteins or cells into the aqueous humor, vitreous, or subretinal space.</a:t>
            </a:r>
          </a:p>
          <a:p>
            <a:endParaRPr lang="en-US" dirty="0"/>
          </a:p>
        </p:txBody>
      </p:sp>
      <p:sp>
        <p:nvSpPr>
          <p:cNvPr id="4" name="Slide Number Placeholder 3"/>
          <p:cNvSpPr>
            <a:spLocks noGrp="1"/>
          </p:cNvSpPr>
          <p:nvPr>
            <p:ph type="sldNum" sz="quarter" idx="5"/>
          </p:nvPr>
        </p:nvSpPr>
        <p:spPr/>
        <p:txBody>
          <a:bodyPr/>
          <a:lstStyle/>
          <a:p>
            <a:fld id="{1498FD9B-C04A-429E-98AE-557480C4AC7F}" type="slidenum">
              <a:rPr lang="en-US" smtClean="0"/>
              <a:t>6</a:t>
            </a:fld>
            <a:endParaRPr lang="en-US"/>
          </a:p>
        </p:txBody>
      </p:sp>
    </p:spTree>
    <p:extLst>
      <p:ext uri="{BB962C8B-B14F-4D97-AF65-F5344CB8AC3E}">
        <p14:creationId xmlns:p14="http://schemas.microsoft.com/office/powerpoint/2010/main" val="192883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386508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27831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2308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1159683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72745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3244620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2868086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227800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94835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4FF8F-A63A-4C78-AAB2-AD7CB4D74363}"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19227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14FF8F-A63A-4C78-AAB2-AD7CB4D74363}"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333817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14FF8F-A63A-4C78-AAB2-AD7CB4D74363}"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155725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14FF8F-A63A-4C78-AAB2-AD7CB4D74363}"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111321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4FF8F-A63A-4C78-AAB2-AD7CB4D74363}"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242193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14FF8F-A63A-4C78-AAB2-AD7CB4D74363}"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200033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14FF8F-A63A-4C78-AAB2-AD7CB4D74363}"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A1B15C-820E-40A1-8651-BE7F2A0C661D}" type="slidenum">
              <a:rPr lang="en-US" smtClean="0"/>
              <a:t>‹#›</a:t>
            </a:fld>
            <a:endParaRPr lang="en-US"/>
          </a:p>
        </p:txBody>
      </p:sp>
    </p:spTree>
    <p:extLst>
      <p:ext uri="{BB962C8B-B14F-4D97-AF65-F5344CB8AC3E}">
        <p14:creationId xmlns:p14="http://schemas.microsoft.com/office/powerpoint/2010/main" val="287221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14FF8F-A63A-4C78-AAB2-AD7CB4D74363}" type="datetimeFigureOut">
              <a:rPr lang="en-US" smtClean="0"/>
              <a:t>3/5/2025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C0A1B15C-820E-40A1-8651-BE7F2A0C661D}" type="slidenum">
              <a:rPr lang="en-US" smtClean="0"/>
              <a:t>‹#›</a:t>
            </a:fld>
            <a:endParaRPr lang="en-US"/>
          </a:p>
        </p:txBody>
      </p:sp>
    </p:spTree>
    <p:extLst>
      <p:ext uri="{BB962C8B-B14F-4D97-AF65-F5344CB8AC3E}">
        <p14:creationId xmlns:p14="http://schemas.microsoft.com/office/powerpoint/2010/main" val="234825491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6262-4302-4383-B541-2AD9F2BED057}"/>
              </a:ext>
            </a:extLst>
          </p:cNvPr>
          <p:cNvSpPr>
            <a:spLocks noGrp="1"/>
          </p:cNvSpPr>
          <p:nvPr>
            <p:ph type="ctrTitle"/>
          </p:nvPr>
        </p:nvSpPr>
        <p:spPr>
          <a:xfrm>
            <a:off x="2417780" y="309490"/>
            <a:ext cx="4883352" cy="1308296"/>
          </a:xfrm>
        </p:spPr>
        <p:txBody>
          <a:bodyPr>
            <a:normAutofit fontScale="90000"/>
          </a:bodyPr>
          <a:lstStyle/>
          <a:p>
            <a:r>
              <a:rPr lang="en-US" sz="9600" b="1" cap="none" dirty="0">
                <a:solidFill>
                  <a:schemeClr val="accent1"/>
                </a:solidFill>
                <a:effectLst>
                  <a:outerShdw blurRad="38100" dist="38100" dir="2700000" algn="tl">
                    <a:srgbClr val="000000">
                      <a:alpha val="43137"/>
                    </a:srgbClr>
                  </a:outerShdw>
                </a:effectLst>
                <a:latin typeface="Arial Black" panose="020B0A04020102020204" pitchFamily="34" charset="0"/>
              </a:rPr>
              <a:t> </a:t>
            </a:r>
            <a:r>
              <a:rPr lang="en-US" sz="10700" b="1" dirty="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Uveitis</a:t>
            </a:r>
            <a:r>
              <a:rPr lang="en-US" sz="10700" b="1"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 </a:t>
            </a:r>
            <a:r>
              <a:rPr lang="en-US" sz="9600" dirty="0">
                <a:solidFill>
                  <a:schemeClr val="accent1"/>
                </a:solidFill>
                <a:effectLst>
                  <a:outerShdw blurRad="38100" dist="38100" dir="2700000" algn="tl">
                    <a:srgbClr val="000000">
                      <a:alpha val="43137"/>
                    </a:srgbClr>
                  </a:outerShdw>
                </a:effectLst>
                <a:latin typeface="Arial Black" panose="020B0A04020102020204" pitchFamily="34" charset="0"/>
              </a:rPr>
              <a:t> </a:t>
            </a:r>
          </a:p>
        </p:txBody>
      </p:sp>
      <p:sp>
        <p:nvSpPr>
          <p:cNvPr id="3" name="Subtitle 2">
            <a:extLst>
              <a:ext uri="{FF2B5EF4-FFF2-40B4-BE49-F238E27FC236}">
                <a16:creationId xmlns:a16="http://schemas.microsoft.com/office/drawing/2014/main" id="{EE57AC7E-6DEF-478D-A644-00B743C3DA29}"/>
              </a:ext>
            </a:extLst>
          </p:cNvPr>
          <p:cNvSpPr>
            <a:spLocks noGrp="1"/>
          </p:cNvSpPr>
          <p:nvPr>
            <p:ph type="subTitle" idx="1"/>
          </p:nvPr>
        </p:nvSpPr>
        <p:spPr>
          <a:xfrm>
            <a:off x="998806" y="1730326"/>
            <a:ext cx="8553157" cy="4937760"/>
          </a:xfrm>
        </p:spPr>
        <p:txBody>
          <a:bodyPr>
            <a:normAutofit/>
          </a:bodyPr>
          <a:lstStyle/>
          <a:p>
            <a:pPr algn="ct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 AMBREEN GUL</a:t>
            </a:r>
          </a:p>
          <a:p>
            <a:pPr algn="ct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Assistant Professor</a:t>
            </a:r>
          </a:p>
          <a:p>
            <a:pPr algn="ct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Ophthalmology Department, BBH, RMU</a:t>
            </a:r>
          </a:p>
          <a:p>
            <a:pPr algn="ctr"/>
            <a:endParaRPr lang="en-US" sz="3200" b="1" dirty="0">
              <a:solidFill>
                <a:schemeClr val="tx1"/>
              </a:solidFill>
              <a:latin typeface="Calibri" panose="020F0502020204030204" pitchFamily="34" charset="0"/>
              <a:cs typeface="Calibri" panose="020F0502020204030204" pitchFamily="34" charset="0"/>
            </a:endParaRPr>
          </a:p>
          <a:p>
            <a:pPr algn="ctr"/>
            <a:r>
              <a:rPr lang="en-US" sz="3200" b="1" dirty="0">
                <a:solidFill>
                  <a:schemeClr val="tx1"/>
                </a:solidFill>
                <a:latin typeface="Calibri" panose="020F0502020204030204" pitchFamily="34" charset="0"/>
                <a:cs typeface="Calibri" panose="020F0502020204030204" pitchFamily="34" charset="0"/>
              </a:rPr>
              <a:t>Sources:</a:t>
            </a:r>
          </a:p>
          <a:p>
            <a:pPr marL="342900" indent="-342900">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Kanski-Clinical-Ophthalmology-Systematic-Approach</a:t>
            </a:r>
          </a:p>
          <a:p>
            <a:pPr marL="342900" indent="-342900">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Oxford Handbook of Ophthalmology Book by Philip I. Murray</a:t>
            </a:r>
          </a:p>
          <a:p>
            <a:pPr marL="342900" indent="-342900">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The Wills Eye Manual: Office and Emergency Room Diagnosis and Treatment of Eye Disease</a:t>
            </a:r>
          </a:p>
          <a:p>
            <a:pPr algn="ctr"/>
            <a:endParaRPr lang="en-US" sz="2000" b="1" dirty="0">
              <a:latin typeface="Calibri" panose="020F0502020204030204" pitchFamily="34" charset="0"/>
              <a:cs typeface="Calibri" panose="020F0502020204030204" pitchFamily="34" charset="0"/>
            </a:endParaRPr>
          </a:p>
          <a:p>
            <a:pPr algn="ctr"/>
            <a:endParaRPr lang="en-US" sz="2000" b="1" dirty="0">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39DEED1-C29F-414D-B053-C6D76C7CC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Tree>
    <p:extLst>
      <p:ext uri="{BB962C8B-B14F-4D97-AF65-F5344CB8AC3E}">
        <p14:creationId xmlns:p14="http://schemas.microsoft.com/office/powerpoint/2010/main" val="39326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84BA-C517-4F92-9FA7-6D72FE2FADB4}"/>
              </a:ext>
            </a:extLst>
          </p:cNvPr>
          <p:cNvSpPr>
            <a:spLocks noGrp="1"/>
          </p:cNvSpPr>
          <p:nvPr>
            <p:ph type="title"/>
          </p:nvPr>
        </p:nvSpPr>
        <p:spPr/>
        <p:txBody>
          <a:bodyPr/>
          <a:lstStyle/>
          <a:p>
            <a:r>
              <a:rPr kumimoji="0" lang="en-US" sz="4000" b="1" i="0" u="none" strike="noStrike" kern="1200" cap="none" spc="0" normalizeH="0" baseline="0" noProof="0" dirty="0">
                <a:ln w="3175" cmpd="sng">
                  <a:noFill/>
                </a:ln>
                <a:solidFill>
                  <a:schemeClr val="accent1">
                    <a:lumMod val="50000"/>
                  </a:schemeClr>
                </a:solidFill>
                <a:effectLst/>
                <a:uLnTx/>
                <a:uFillTx/>
                <a:latin typeface="Arial Black" panose="020B0A04020102020204" pitchFamily="34" charset="0"/>
                <a:ea typeface="+mj-ea"/>
                <a:cs typeface="+mj-cs"/>
              </a:rPr>
              <a:t>Anatomic Types</a:t>
            </a:r>
            <a:endParaRPr lang="en-US" dirty="0">
              <a:solidFill>
                <a:schemeClr val="accent1">
                  <a:lumMod val="50000"/>
                </a:schemeClr>
              </a:solidFill>
            </a:endParaRPr>
          </a:p>
        </p:txBody>
      </p:sp>
      <p:pic>
        <p:nvPicPr>
          <p:cNvPr id="1026" name="Picture 2" descr="New observations and emerging ideas in diagnosis and management of  non-infectious uveitis: A review - ScienceDirect">
            <a:extLst>
              <a:ext uri="{FF2B5EF4-FFF2-40B4-BE49-F238E27FC236}">
                <a16:creationId xmlns:a16="http://schemas.microsoft.com/office/drawing/2014/main" id="{3D0C2DC3-FFA8-485D-9D6B-822CE08EAA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495" t="1225"/>
          <a:stretch/>
        </p:blipFill>
        <p:spPr bwMode="auto">
          <a:xfrm>
            <a:off x="1477108" y="2173559"/>
            <a:ext cx="7582486" cy="4074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9243C38-4B51-4C5C-80F3-CB0C07CC8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6" name="Rectangle 5">
            <a:extLst>
              <a:ext uri="{FF2B5EF4-FFF2-40B4-BE49-F238E27FC236}">
                <a16:creationId xmlns:a16="http://schemas.microsoft.com/office/drawing/2014/main" id="{E472DBF6-C15B-48D2-8292-09BCA1C04E58}"/>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3148878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C78D-A3CE-463C-B1A6-68B327100C85}"/>
              </a:ext>
            </a:extLst>
          </p:cNvPr>
          <p:cNvSpPr>
            <a:spLocks noGrp="1"/>
          </p:cNvSpPr>
          <p:nvPr>
            <p:ph type="title"/>
          </p:nvPr>
        </p:nvSpPr>
        <p:spPr>
          <a:xfrm>
            <a:off x="324853" y="609600"/>
            <a:ext cx="9926051" cy="1320800"/>
          </a:xfrm>
        </p:spPr>
        <p:txBody>
          <a:bodyPr>
            <a:normAutofit/>
          </a:bodyPr>
          <a:lstStyle/>
          <a:p>
            <a:r>
              <a:rPr lang="en-US" sz="4000" b="1" dirty="0">
                <a:solidFill>
                  <a:schemeClr val="accent1">
                    <a:lumMod val="50000"/>
                  </a:schemeClr>
                </a:solidFill>
                <a:latin typeface="Arial Black" panose="020B0A04020102020204" pitchFamily="34" charset="0"/>
              </a:rPr>
              <a:t>Clinical/Etiological  Classification Of Uveitis </a:t>
            </a:r>
          </a:p>
        </p:txBody>
      </p:sp>
      <p:pic>
        <p:nvPicPr>
          <p:cNvPr id="5" name="Picture 4">
            <a:extLst>
              <a:ext uri="{FF2B5EF4-FFF2-40B4-BE49-F238E27FC236}">
                <a16:creationId xmlns:a16="http://schemas.microsoft.com/office/drawing/2014/main" id="{B0467DC0-266B-48E4-A388-2AD934D25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6" name="Rectangle 5">
            <a:extLst>
              <a:ext uri="{FF2B5EF4-FFF2-40B4-BE49-F238E27FC236}">
                <a16:creationId xmlns:a16="http://schemas.microsoft.com/office/drawing/2014/main" id="{FBEBF3CA-ACAE-4CFD-BDD3-D61978708EA9}"/>
              </a:ext>
            </a:extLst>
          </p:cNvPr>
          <p:cNvSpPr/>
          <p:nvPr/>
        </p:nvSpPr>
        <p:spPr>
          <a:xfrm>
            <a:off x="10114670" y="6414192"/>
            <a:ext cx="2483729" cy="369332"/>
          </a:xfrm>
          <a:prstGeom prst="rect">
            <a:avLst/>
          </a:prstGeom>
        </p:spPr>
        <p:txBody>
          <a:bodyPr wrap="square">
            <a:spAutoFit/>
          </a:bodyPr>
          <a:lstStyle/>
          <a:p>
            <a:r>
              <a:rPr lang="en-US" b="1" dirty="0"/>
              <a:t>CORE SUBJECT</a:t>
            </a:r>
          </a:p>
        </p:txBody>
      </p:sp>
      <p:graphicFrame>
        <p:nvGraphicFramePr>
          <p:cNvPr id="8" name="Table 8">
            <a:extLst>
              <a:ext uri="{FF2B5EF4-FFF2-40B4-BE49-F238E27FC236}">
                <a16:creationId xmlns:a16="http://schemas.microsoft.com/office/drawing/2014/main" id="{ECC24F4D-E9A1-4D74-82AA-5BEE120A5D68}"/>
              </a:ext>
            </a:extLst>
          </p:cNvPr>
          <p:cNvGraphicFramePr>
            <a:graphicFrameLocks noGrp="1"/>
          </p:cNvGraphicFramePr>
          <p:nvPr>
            <p:ph idx="1"/>
            <p:extLst>
              <p:ext uri="{D42A27DB-BD31-4B8C-83A1-F6EECF244321}">
                <p14:modId xmlns:p14="http://schemas.microsoft.com/office/powerpoint/2010/main" val="3066438490"/>
              </p:ext>
            </p:extLst>
          </p:nvPr>
        </p:nvGraphicFramePr>
        <p:xfrm>
          <a:off x="677863" y="2160588"/>
          <a:ext cx="8596312" cy="3740883"/>
        </p:xfrm>
        <a:graphic>
          <a:graphicData uri="http://schemas.openxmlformats.org/drawingml/2006/table">
            <a:tbl>
              <a:tblPr firstRow="1" bandRow="1">
                <a:tableStyleId>{5C22544A-7EE6-4342-B048-85BDC9FD1C3A}</a:tableStyleId>
              </a:tblPr>
              <a:tblGrid>
                <a:gridCol w="4298156">
                  <a:extLst>
                    <a:ext uri="{9D8B030D-6E8A-4147-A177-3AD203B41FA5}">
                      <a16:colId xmlns:a16="http://schemas.microsoft.com/office/drawing/2014/main" val="4060914651"/>
                    </a:ext>
                  </a:extLst>
                </a:gridCol>
                <a:gridCol w="4298156">
                  <a:extLst>
                    <a:ext uri="{9D8B030D-6E8A-4147-A177-3AD203B41FA5}">
                      <a16:colId xmlns:a16="http://schemas.microsoft.com/office/drawing/2014/main" val="2523959852"/>
                    </a:ext>
                  </a:extLst>
                </a:gridCol>
              </a:tblGrid>
              <a:tr h="850721">
                <a:tc>
                  <a:txBody>
                    <a:bodyPr/>
                    <a:lstStyle/>
                    <a:p>
                      <a:r>
                        <a:rPr lang="en-US" sz="3200" b="1" dirty="0">
                          <a:latin typeface="Arial Black" panose="020B0A04020102020204" pitchFamily="34" charset="0"/>
                        </a:rPr>
                        <a:t>Group </a:t>
                      </a:r>
                    </a:p>
                  </a:txBody>
                  <a:tcPr/>
                </a:tc>
                <a:tc>
                  <a:txBody>
                    <a:bodyPr/>
                    <a:lstStyle/>
                    <a:p>
                      <a:r>
                        <a:rPr lang="en-US" sz="3200" b="1" dirty="0">
                          <a:latin typeface="Arial Black" panose="020B0A04020102020204" pitchFamily="34" charset="0"/>
                        </a:rPr>
                        <a:t>Subgroup </a:t>
                      </a:r>
                    </a:p>
                  </a:txBody>
                  <a:tcPr/>
                </a:tc>
                <a:extLst>
                  <a:ext uri="{0D108BD9-81ED-4DB2-BD59-A6C34878D82A}">
                    <a16:rowId xmlns:a16="http://schemas.microsoft.com/office/drawing/2014/main" val="598420741"/>
                  </a:ext>
                </a:extLst>
              </a:tr>
              <a:tr h="850721">
                <a:tc>
                  <a:txBody>
                    <a:bodyPr/>
                    <a:lstStyle/>
                    <a:p>
                      <a:r>
                        <a:rPr lang="en-US" sz="2400" dirty="0">
                          <a:latin typeface="Arial" panose="020B0604020202020204" pitchFamily="34" charset="0"/>
                          <a:cs typeface="Arial" panose="020B0604020202020204" pitchFamily="34" charset="0"/>
                        </a:rPr>
                        <a:t>Infectious </a:t>
                      </a:r>
                    </a:p>
                  </a:txBody>
                  <a:tcPr/>
                </a:tc>
                <a:tc>
                  <a:txBody>
                    <a:bodyPr/>
                    <a:lstStyle/>
                    <a:p>
                      <a:r>
                        <a:rPr lang="en-US" sz="2400" dirty="0">
                          <a:latin typeface="Arial" panose="020B0604020202020204" pitchFamily="34" charset="0"/>
                          <a:cs typeface="Arial" panose="020B0604020202020204" pitchFamily="34" charset="0"/>
                        </a:rPr>
                        <a:t>Bacterial, viral, fungal, parasitic </a:t>
                      </a:r>
                    </a:p>
                  </a:txBody>
                  <a:tcPr/>
                </a:tc>
                <a:extLst>
                  <a:ext uri="{0D108BD9-81ED-4DB2-BD59-A6C34878D82A}">
                    <a16:rowId xmlns:a16="http://schemas.microsoft.com/office/drawing/2014/main" val="2463879743"/>
                  </a:ext>
                </a:extLst>
              </a:tr>
              <a:tr h="850721">
                <a:tc>
                  <a:txBody>
                    <a:bodyPr/>
                    <a:lstStyle/>
                    <a:p>
                      <a:r>
                        <a:rPr lang="en-US" sz="2400" dirty="0">
                          <a:latin typeface="Arial" panose="020B0604020202020204" pitchFamily="34" charset="0"/>
                          <a:cs typeface="Arial" panose="020B0604020202020204" pitchFamily="34" charset="0"/>
                        </a:rPr>
                        <a:t>Noninfectious </a:t>
                      </a:r>
                    </a:p>
                  </a:txBody>
                  <a:tcPr/>
                </a:tc>
                <a:tc>
                  <a:txBody>
                    <a:bodyPr/>
                    <a:lstStyle/>
                    <a:p>
                      <a:r>
                        <a:rPr lang="en-US" sz="2400" dirty="0">
                          <a:latin typeface="Arial" panose="020B0604020202020204" pitchFamily="34" charset="0"/>
                          <a:cs typeface="Arial" panose="020B0604020202020204" pitchFamily="34" charset="0"/>
                        </a:rPr>
                        <a:t>Known systemic association</a:t>
                      </a:r>
                    </a:p>
                    <a:p>
                      <a:r>
                        <a:rPr lang="en-US" sz="2400" dirty="0">
                          <a:latin typeface="Arial" panose="020B0604020202020204" pitchFamily="34" charset="0"/>
                          <a:cs typeface="Arial" panose="020B0604020202020204" pitchFamily="34" charset="0"/>
                        </a:rPr>
                        <a:t>No known systemic association</a:t>
                      </a:r>
                    </a:p>
                  </a:txBody>
                  <a:tcPr/>
                </a:tc>
                <a:extLst>
                  <a:ext uri="{0D108BD9-81ED-4DB2-BD59-A6C34878D82A}">
                    <a16:rowId xmlns:a16="http://schemas.microsoft.com/office/drawing/2014/main" val="208897304"/>
                  </a:ext>
                </a:extLst>
              </a:tr>
              <a:tr h="850721">
                <a:tc>
                  <a:txBody>
                    <a:bodyPr/>
                    <a:lstStyle/>
                    <a:p>
                      <a:r>
                        <a:rPr lang="en-US" sz="2400" dirty="0">
                          <a:latin typeface="Arial" panose="020B0604020202020204" pitchFamily="34" charset="0"/>
                          <a:cs typeface="Arial" panose="020B0604020202020204" pitchFamily="34" charset="0"/>
                        </a:rPr>
                        <a:t>Masquerade </a:t>
                      </a:r>
                    </a:p>
                  </a:txBody>
                  <a:tcPr/>
                </a:tc>
                <a:tc>
                  <a:txBody>
                    <a:bodyPr/>
                    <a:lstStyle/>
                    <a:p>
                      <a:r>
                        <a:rPr lang="en-US" sz="2400" dirty="0">
                          <a:latin typeface="Arial" panose="020B0604020202020204" pitchFamily="34" charset="0"/>
                          <a:cs typeface="Arial" panose="020B0604020202020204" pitchFamily="34" charset="0"/>
                        </a:rPr>
                        <a:t>Neoplastic </a:t>
                      </a:r>
                    </a:p>
                    <a:p>
                      <a:r>
                        <a:rPr lang="en-US" sz="2400" dirty="0">
                          <a:latin typeface="Arial" panose="020B0604020202020204" pitchFamily="34" charset="0"/>
                          <a:cs typeface="Arial" panose="020B0604020202020204" pitchFamily="34" charset="0"/>
                        </a:rPr>
                        <a:t>Non neoplastic </a:t>
                      </a:r>
                    </a:p>
                  </a:txBody>
                  <a:tcPr/>
                </a:tc>
                <a:extLst>
                  <a:ext uri="{0D108BD9-81ED-4DB2-BD59-A6C34878D82A}">
                    <a16:rowId xmlns:a16="http://schemas.microsoft.com/office/drawing/2014/main" val="1154833308"/>
                  </a:ext>
                </a:extLst>
              </a:tr>
            </a:tbl>
          </a:graphicData>
        </a:graphic>
      </p:graphicFrame>
    </p:spTree>
    <p:extLst>
      <p:ext uri="{BB962C8B-B14F-4D97-AF65-F5344CB8AC3E}">
        <p14:creationId xmlns:p14="http://schemas.microsoft.com/office/powerpoint/2010/main" val="944413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9464-6D59-4121-8B6B-EAE275DC0586}"/>
              </a:ext>
            </a:extLst>
          </p:cNvPr>
          <p:cNvSpPr>
            <a:spLocks noGrp="1"/>
          </p:cNvSpPr>
          <p:nvPr>
            <p:ph type="title"/>
          </p:nvPr>
        </p:nvSpPr>
        <p:spPr>
          <a:xfrm>
            <a:off x="677334" y="609600"/>
            <a:ext cx="8916832" cy="1320800"/>
          </a:xfrm>
        </p:spPr>
        <p:txBody>
          <a:bodyPr>
            <a:normAutofit/>
          </a:bodyPr>
          <a:lstStyle/>
          <a:p>
            <a:r>
              <a:rPr lang="en-US" sz="4000" dirty="0">
                <a:solidFill>
                  <a:schemeClr val="accent1">
                    <a:lumMod val="50000"/>
                  </a:schemeClr>
                </a:solidFill>
                <a:latin typeface="Arial Black" panose="020B0A04020102020204" pitchFamily="34" charset="0"/>
              </a:rPr>
              <a:t>Intermediate Uveitis</a:t>
            </a:r>
          </a:p>
        </p:txBody>
      </p:sp>
      <p:pic>
        <p:nvPicPr>
          <p:cNvPr id="29698" name="Picture 2" descr="17. INTERMEDIATE UVEITIS ... | Uveitis, Inflammation, Redness">
            <a:extLst>
              <a:ext uri="{FF2B5EF4-FFF2-40B4-BE49-F238E27FC236}">
                <a16:creationId xmlns:a16="http://schemas.microsoft.com/office/drawing/2014/main" id="{4216A763-EA31-4E3D-B5D7-82F42BA52B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373" r="10297" b="15551"/>
          <a:stretch/>
        </p:blipFill>
        <p:spPr bwMode="auto">
          <a:xfrm>
            <a:off x="956604" y="3069101"/>
            <a:ext cx="7230794" cy="33035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A4EDB4-02E6-4BC1-9D4B-2DBD4704FA59}"/>
              </a:ext>
            </a:extLst>
          </p:cNvPr>
          <p:cNvSpPr/>
          <p:nvPr/>
        </p:nvSpPr>
        <p:spPr>
          <a:xfrm>
            <a:off x="1318972" y="1930400"/>
            <a:ext cx="4467540" cy="86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CLINICAL FEATURES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pic>
        <p:nvPicPr>
          <p:cNvPr id="3" name="Picture 2">
            <a:extLst>
              <a:ext uri="{FF2B5EF4-FFF2-40B4-BE49-F238E27FC236}">
                <a16:creationId xmlns:a16="http://schemas.microsoft.com/office/drawing/2014/main" id="{9FDFD2ED-100D-4F38-9275-54F1D5F6A6FC}"/>
              </a:ext>
            </a:extLst>
          </p:cNvPr>
          <p:cNvPicPr>
            <a:picLocks noChangeAspect="1"/>
          </p:cNvPicPr>
          <p:nvPr/>
        </p:nvPicPr>
        <p:blipFill rotWithShape="1">
          <a:blip r:embed="rId4"/>
          <a:srcRect l="15370" r="15012"/>
          <a:stretch/>
        </p:blipFill>
        <p:spPr>
          <a:xfrm>
            <a:off x="8187398" y="2365032"/>
            <a:ext cx="3699802" cy="3688176"/>
          </a:xfrm>
          <a:prstGeom prst="rect">
            <a:avLst/>
          </a:prstGeom>
        </p:spPr>
      </p:pic>
      <p:pic>
        <p:nvPicPr>
          <p:cNvPr id="6" name="Picture 5">
            <a:extLst>
              <a:ext uri="{FF2B5EF4-FFF2-40B4-BE49-F238E27FC236}">
                <a16:creationId xmlns:a16="http://schemas.microsoft.com/office/drawing/2014/main" id="{6A3ADC54-AC7E-4843-BEE4-25F6D85D437E}"/>
              </a:ext>
            </a:extLst>
          </p:cNvPr>
          <p:cNvPicPr>
            <a:picLocks noChangeAspect="1"/>
          </p:cNvPicPr>
          <p:nvPr/>
        </p:nvPicPr>
        <p:blipFill>
          <a:blip r:embed="rId5"/>
          <a:stretch>
            <a:fillRect/>
          </a:stretch>
        </p:blipFill>
        <p:spPr>
          <a:xfrm>
            <a:off x="7723163" y="2327492"/>
            <a:ext cx="4164037" cy="3920908"/>
          </a:xfrm>
          <a:prstGeom prst="rect">
            <a:avLst/>
          </a:prstGeom>
        </p:spPr>
      </p:pic>
      <p:pic>
        <p:nvPicPr>
          <p:cNvPr id="7" name="Picture 6">
            <a:extLst>
              <a:ext uri="{FF2B5EF4-FFF2-40B4-BE49-F238E27FC236}">
                <a16:creationId xmlns:a16="http://schemas.microsoft.com/office/drawing/2014/main" id="{C3A856A9-74FC-4860-9098-EE8E93C544E3}"/>
              </a:ext>
            </a:extLst>
          </p:cNvPr>
          <p:cNvPicPr>
            <a:picLocks noChangeAspect="1"/>
          </p:cNvPicPr>
          <p:nvPr/>
        </p:nvPicPr>
        <p:blipFill>
          <a:blip r:embed="rId6"/>
          <a:stretch>
            <a:fillRect/>
          </a:stretch>
        </p:blipFill>
        <p:spPr>
          <a:xfrm>
            <a:off x="7723163" y="2327492"/>
            <a:ext cx="4257675" cy="4045172"/>
          </a:xfrm>
          <a:prstGeom prst="rect">
            <a:avLst/>
          </a:prstGeom>
        </p:spPr>
      </p:pic>
      <p:pic>
        <p:nvPicPr>
          <p:cNvPr id="8" name="Picture 7">
            <a:extLst>
              <a:ext uri="{FF2B5EF4-FFF2-40B4-BE49-F238E27FC236}">
                <a16:creationId xmlns:a16="http://schemas.microsoft.com/office/drawing/2014/main" id="{051B4685-C829-4476-8F3C-B98D56B2D677}"/>
              </a:ext>
            </a:extLst>
          </p:cNvPr>
          <p:cNvPicPr>
            <a:picLocks noChangeAspect="1"/>
          </p:cNvPicPr>
          <p:nvPr/>
        </p:nvPicPr>
        <p:blipFill rotWithShape="1">
          <a:blip r:embed="rId7"/>
          <a:srcRect t="28735" b="10957"/>
          <a:stretch/>
        </p:blipFill>
        <p:spPr>
          <a:xfrm>
            <a:off x="7757285" y="2327492"/>
            <a:ext cx="4257675" cy="4045172"/>
          </a:xfrm>
          <a:prstGeom prst="rect">
            <a:avLst/>
          </a:prstGeom>
        </p:spPr>
      </p:pic>
      <p:sp>
        <p:nvSpPr>
          <p:cNvPr id="10" name="Rectangle 9">
            <a:extLst>
              <a:ext uri="{FF2B5EF4-FFF2-40B4-BE49-F238E27FC236}">
                <a16:creationId xmlns:a16="http://schemas.microsoft.com/office/drawing/2014/main" id="{90E47E25-9DB4-448C-B872-7F81B2DD2180}"/>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5293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1B9C-C85F-4580-B878-ECD4E987C939}"/>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Clinical Features </a:t>
            </a:r>
          </a:p>
        </p:txBody>
      </p:sp>
      <p:pic>
        <p:nvPicPr>
          <p:cNvPr id="4" name="Content Placeholder 3">
            <a:extLst>
              <a:ext uri="{FF2B5EF4-FFF2-40B4-BE49-F238E27FC236}">
                <a16:creationId xmlns:a16="http://schemas.microsoft.com/office/drawing/2014/main" id="{23C9AB79-E10D-4608-979E-5FBB6DE2F302}"/>
              </a:ext>
            </a:extLst>
          </p:cNvPr>
          <p:cNvPicPr>
            <a:picLocks noGrp="1" noChangeAspect="1"/>
          </p:cNvPicPr>
          <p:nvPr>
            <p:ph idx="1"/>
          </p:nvPr>
        </p:nvPicPr>
        <p:blipFill>
          <a:blip r:embed="rId2"/>
          <a:stretch>
            <a:fillRect/>
          </a:stretch>
        </p:blipFill>
        <p:spPr>
          <a:xfrm>
            <a:off x="1617784" y="2267245"/>
            <a:ext cx="6948208" cy="3981155"/>
          </a:xfrm>
          <a:prstGeom prst="rect">
            <a:avLst/>
          </a:prstGeom>
        </p:spPr>
      </p:pic>
      <p:sp>
        <p:nvSpPr>
          <p:cNvPr id="5" name="Rectangle 4">
            <a:extLst>
              <a:ext uri="{FF2B5EF4-FFF2-40B4-BE49-F238E27FC236}">
                <a16:creationId xmlns:a16="http://schemas.microsoft.com/office/drawing/2014/main" id="{DBBE2F96-3548-4A91-82A8-F86CB2C6C858}"/>
              </a:ext>
            </a:extLst>
          </p:cNvPr>
          <p:cNvSpPr/>
          <p:nvPr/>
        </p:nvSpPr>
        <p:spPr>
          <a:xfrm>
            <a:off x="10114670" y="6414192"/>
            <a:ext cx="2483729" cy="369332"/>
          </a:xfrm>
          <a:prstGeom prst="rect">
            <a:avLst/>
          </a:prstGeom>
        </p:spPr>
        <p:txBody>
          <a:bodyPr wrap="square">
            <a:spAutoFit/>
          </a:bodyPr>
          <a:lstStyle/>
          <a:p>
            <a:r>
              <a:rPr lang="en-US" b="1" dirty="0"/>
              <a:t>CORE SUBJECT</a:t>
            </a:r>
          </a:p>
        </p:txBody>
      </p:sp>
      <p:pic>
        <p:nvPicPr>
          <p:cNvPr id="6" name="Picture 5">
            <a:extLst>
              <a:ext uri="{FF2B5EF4-FFF2-40B4-BE49-F238E27FC236}">
                <a16:creationId xmlns:a16="http://schemas.microsoft.com/office/drawing/2014/main" id="{317C6854-03FE-4A29-92BC-4AFFEAB5D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Tree>
    <p:extLst>
      <p:ext uri="{BB962C8B-B14F-4D97-AF65-F5344CB8AC3E}">
        <p14:creationId xmlns:p14="http://schemas.microsoft.com/office/powerpoint/2010/main" val="1803290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F36B-6B76-40F0-8511-3B060AF8F96B}"/>
              </a:ext>
            </a:extLst>
          </p:cNvPr>
          <p:cNvSpPr>
            <a:spLocks noGrp="1"/>
          </p:cNvSpPr>
          <p:nvPr>
            <p:ph type="title"/>
          </p:nvPr>
        </p:nvSpPr>
        <p:spPr>
          <a:xfrm>
            <a:off x="323557" y="609600"/>
            <a:ext cx="10170941" cy="1320800"/>
          </a:xfrm>
        </p:spPr>
        <p:txBody>
          <a:bodyPr>
            <a:normAutofit/>
          </a:bodyPr>
          <a:lstStyle/>
          <a:p>
            <a:r>
              <a:rPr lang="en-US" sz="4000" b="1" dirty="0">
                <a:solidFill>
                  <a:schemeClr val="accent1">
                    <a:lumMod val="50000"/>
                  </a:schemeClr>
                </a:solidFill>
                <a:latin typeface="Arial Black" panose="020B0A04020102020204" pitchFamily="34" charset="0"/>
              </a:rPr>
              <a:t>Etiology Of Intermediate Uveitis </a:t>
            </a:r>
          </a:p>
        </p:txBody>
      </p:sp>
      <p:graphicFrame>
        <p:nvGraphicFramePr>
          <p:cNvPr id="6" name="Content Placeholder 5">
            <a:extLst>
              <a:ext uri="{FF2B5EF4-FFF2-40B4-BE49-F238E27FC236}">
                <a16:creationId xmlns:a16="http://schemas.microsoft.com/office/drawing/2014/main" id="{A50958FF-2F72-4173-B755-814CEC47AC07}"/>
              </a:ext>
            </a:extLst>
          </p:cNvPr>
          <p:cNvGraphicFramePr>
            <a:graphicFrameLocks noGrp="1"/>
          </p:cNvGraphicFramePr>
          <p:nvPr>
            <p:ph idx="1"/>
            <p:extLst>
              <p:ext uri="{D42A27DB-BD31-4B8C-83A1-F6EECF244321}">
                <p14:modId xmlns:p14="http://schemas.microsoft.com/office/powerpoint/2010/main" val="1735906115"/>
              </p:ext>
            </p:extLst>
          </p:nvPr>
        </p:nvGraphicFramePr>
        <p:xfrm>
          <a:off x="677862" y="2160588"/>
          <a:ext cx="9436807" cy="4253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4CB4D78-767E-4DAF-839A-23F97E5967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2EFAC4D3-51AD-41F2-BAAB-551D9EAA0D12}"/>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24799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252A-8D3A-4B71-9BAA-3E53DA5C68AA}"/>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Complications </a:t>
            </a:r>
          </a:p>
        </p:txBody>
      </p:sp>
      <p:pic>
        <p:nvPicPr>
          <p:cNvPr id="4" name="Content Placeholder 3">
            <a:extLst>
              <a:ext uri="{FF2B5EF4-FFF2-40B4-BE49-F238E27FC236}">
                <a16:creationId xmlns:a16="http://schemas.microsoft.com/office/drawing/2014/main" id="{F9763FEB-8192-486C-940C-10F48B07C49B}"/>
              </a:ext>
            </a:extLst>
          </p:cNvPr>
          <p:cNvPicPr>
            <a:picLocks noGrp="1" noChangeAspect="1"/>
          </p:cNvPicPr>
          <p:nvPr>
            <p:ph idx="1"/>
          </p:nvPr>
        </p:nvPicPr>
        <p:blipFill>
          <a:blip r:embed="rId2"/>
          <a:stretch>
            <a:fillRect/>
          </a:stretch>
        </p:blipFill>
        <p:spPr>
          <a:xfrm>
            <a:off x="677334" y="2785403"/>
            <a:ext cx="8596312" cy="3742007"/>
          </a:xfrm>
          <a:prstGeom prst="rect">
            <a:avLst/>
          </a:prstGeom>
        </p:spPr>
      </p:pic>
      <p:sp>
        <p:nvSpPr>
          <p:cNvPr id="5" name="Rectangle 4">
            <a:extLst>
              <a:ext uri="{FF2B5EF4-FFF2-40B4-BE49-F238E27FC236}">
                <a16:creationId xmlns:a16="http://schemas.microsoft.com/office/drawing/2014/main" id="{6E1E7330-F0B2-460D-8AE0-C8B6784F9F29}"/>
              </a:ext>
            </a:extLst>
          </p:cNvPr>
          <p:cNvSpPr/>
          <p:nvPr/>
        </p:nvSpPr>
        <p:spPr>
          <a:xfrm>
            <a:off x="1276768" y="1649046"/>
            <a:ext cx="5475723" cy="86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Cystoid macular edema and epiretinal membrane formation</a:t>
            </a:r>
          </a:p>
        </p:txBody>
      </p:sp>
      <p:pic>
        <p:nvPicPr>
          <p:cNvPr id="6" name="Picture 5">
            <a:extLst>
              <a:ext uri="{FF2B5EF4-FFF2-40B4-BE49-F238E27FC236}">
                <a16:creationId xmlns:a16="http://schemas.microsoft.com/office/drawing/2014/main" id="{3DD06E28-AD53-4865-811F-150267A78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7" name="Rectangle 6">
            <a:extLst>
              <a:ext uri="{FF2B5EF4-FFF2-40B4-BE49-F238E27FC236}">
                <a16:creationId xmlns:a16="http://schemas.microsoft.com/office/drawing/2014/main" id="{E72E0BB9-5477-4853-BB1B-E96502896B0C}"/>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2463439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451-CE31-47B5-868B-2E00C7F034E1}"/>
              </a:ext>
            </a:extLst>
          </p:cNvPr>
          <p:cNvSpPr>
            <a:spLocks noGrp="1"/>
          </p:cNvSpPr>
          <p:nvPr>
            <p:ph type="title"/>
          </p:nvPr>
        </p:nvSpPr>
        <p:spPr>
          <a:xfrm>
            <a:off x="323557" y="609600"/>
            <a:ext cx="8950445" cy="1320800"/>
          </a:xfrm>
        </p:spPr>
        <p:txBody>
          <a:bodyPr>
            <a:normAutofit/>
          </a:bodyPr>
          <a:lstStyle/>
          <a:p>
            <a:r>
              <a:rPr lang="en-US" sz="4000" dirty="0">
                <a:solidFill>
                  <a:schemeClr val="accent1">
                    <a:lumMod val="50000"/>
                  </a:schemeClr>
                </a:solidFill>
                <a:latin typeface="Arial Black" panose="020B0A04020102020204" pitchFamily="34" charset="0"/>
              </a:rPr>
              <a:t>Intermediate Uveitis Treatment</a:t>
            </a:r>
          </a:p>
        </p:txBody>
      </p:sp>
      <p:pic>
        <p:nvPicPr>
          <p:cNvPr id="32770" name="Picture 2" descr="Intermediate uveitis">
            <a:extLst>
              <a:ext uri="{FF2B5EF4-FFF2-40B4-BE49-F238E27FC236}">
                <a16:creationId xmlns:a16="http://schemas.microsoft.com/office/drawing/2014/main" id="{BD100FDB-3EC5-4426-B724-1451B35D4A4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98"/>
          <a:stretch/>
        </p:blipFill>
        <p:spPr bwMode="auto">
          <a:xfrm>
            <a:off x="1223889" y="1930400"/>
            <a:ext cx="7137133" cy="44837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24F8E822-BE4C-4553-AFB8-8C9FBF2BCE1C}"/>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922130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50E7-A5AA-4948-90EB-DE0FA0D19B31}"/>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Treatment Options</a:t>
            </a:r>
          </a:p>
        </p:txBody>
      </p:sp>
      <p:sp>
        <p:nvSpPr>
          <p:cNvPr id="3" name="Content Placeholder 2">
            <a:extLst>
              <a:ext uri="{FF2B5EF4-FFF2-40B4-BE49-F238E27FC236}">
                <a16:creationId xmlns:a16="http://schemas.microsoft.com/office/drawing/2014/main" id="{F6AD8AF1-8415-4F88-A035-8394C263B626}"/>
              </a:ext>
            </a:extLst>
          </p:cNvPr>
          <p:cNvSpPr>
            <a:spLocks noGrp="1"/>
          </p:cNvSpPr>
          <p:nvPr>
            <p:ph idx="1"/>
          </p:nvPr>
        </p:nvSpPr>
        <p:spPr>
          <a:xfrm>
            <a:off x="677334" y="1786597"/>
            <a:ext cx="9212254" cy="4627595"/>
          </a:xfrm>
        </p:spPr>
        <p:txBody>
          <a:bodyPr>
            <a:normAutofit/>
          </a:bodyPr>
          <a:lstStyle/>
          <a:p>
            <a:pPr marL="0" indent="0">
              <a:buNone/>
            </a:pPr>
            <a:r>
              <a:rPr lang="en-US" sz="2400" b="1" dirty="0">
                <a:solidFill>
                  <a:schemeClr val="tx1"/>
                </a:solidFill>
                <a:latin typeface="Arial" panose="020B0604020202020204" pitchFamily="34" charset="0"/>
                <a:cs typeface="Arial" panose="020B0604020202020204" pitchFamily="34" charset="0"/>
              </a:rPr>
              <a:t>Medical</a:t>
            </a:r>
          </a:p>
          <a:p>
            <a:r>
              <a:rPr lang="en-US" sz="2400" dirty="0">
                <a:solidFill>
                  <a:schemeClr val="tx1"/>
                </a:solidFill>
                <a:latin typeface="Arial" panose="020B0604020202020204" pitchFamily="34" charset="0"/>
                <a:cs typeface="Arial" panose="020B0604020202020204" pitchFamily="34" charset="0"/>
              </a:rPr>
              <a:t> Topical steroids or NSAIDS</a:t>
            </a:r>
          </a:p>
          <a:p>
            <a:r>
              <a:rPr lang="en-US" sz="2400" dirty="0">
                <a:solidFill>
                  <a:schemeClr val="tx1"/>
                </a:solidFill>
                <a:latin typeface="Arial" panose="020B0604020202020204" pitchFamily="34" charset="0"/>
                <a:cs typeface="Arial" panose="020B0604020202020204" pitchFamily="34" charset="0"/>
              </a:rPr>
              <a:t>Regional (sub tenon)</a:t>
            </a:r>
          </a:p>
          <a:p>
            <a:r>
              <a:rPr lang="en-US" sz="2400" dirty="0">
                <a:solidFill>
                  <a:schemeClr val="tx1"/>
                </a:solidFill>
                <a:latin typeface="Arial" panose="020B0604020202020204" pitchFamily="34" charset="0"/>
                <a:cs typeface="Arial" panose="020B0604020202020204" pitchFamily="34" charset="0"/>
              </a:rPr>
              <a:t>Intraocular steroids slow release implants or intravitreal injections</a:t>
            </a:r>
          </a:p>
          <a:p>
            <a:r>
              <a:rPr lang="en-US" sz="2400" dirty="0">
                <a:solidFill>
                  <a:schemeClr val="tx1"/>
                </a:solidFill>
                <a:latin typeface="Arial" panose="020B0604020202020204" pitchFamily="34" charset="0"/>
                <a:cs typeface="Arial" panose="020B0604020202020204" pitchFamily="34" charset="0"/>
              </a:rPr>
              <a:t>Systemic steroids, immunosuppressives, antimetabolites, biopharmacologicals </a:t>
            </a:r>
          </a:p>
          <a:p>
            <a:pPr marL="0" indent="0">
              <a:buNone/>
            </a:pPr>
            <a:r>
              <a:rPr lang="en-US" sz="2400" b="1" dirty="0">
                <a:solidFill>
                  <a:schemeClr val="tx1"/>
                </a:solidFill>
                <a:latin typeface="Arial" panose="020B0604020202020204" pitchFamily="34" charset="0"/>
                <a:cs typeface="Arial" panose="020B0604020202020204" pitchFamily="34" charset="0"/>
              </a:rPr>
              <a:t>Surgical</a:t>
            </a:r>
          </a:p>
          <a:p>
            <a:r>
              <a:rPr lang="en-US" sz="2400" dirty="0">
                <a:solidFill>
                  <a:schemeClr val="tx1"/>
                </a:solidFill>
                <a:latin typeface="Arial" panose="020B0604020202020204" pitchFamily="34" charset="0"/>
                <a:cs typeface="Arial" panose="020B0604020202020204" pitchFamily="34" charset="0"/>
              </a:rPr>
              <a:t>Pars plana vitrectomy for vitreous hemorrhage, tractional retinal detachment, cystoid macular edema</a:t>
            </a:r>
          </a:p>
          <a:p>
            <a:endParaRPr lang="en-US" dirty="0"/>
          </a:p>
        </p:txBody>
      </p:sp>
      <p:pic>
        <p:nvPicPr>
          <p:cNvPr id="4" name="Picture 3">
            <a:extLst>
              <a:ext uri="{FF2B5EF4-FFF2-40B4-BE49-F238E27FC236}">
                <a16:creationId xmlns:a16="http://schemas.microsoft.com/office/drawing/2014/main" id="{B396B614-4E48-4A9C-9413-86D217B90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128CDFF8-DA29-4821-A78B-86CD223FC629}"/>
              </a:ext>
            </a:extLst>
          </p:cNvPr>
          <p:cNvSpPr/>
          <p:nvPr/>
        </p:nvSpPr>
        <p:spPr>
          <a:xfrm>
            <a:off x="10114670" y="6414192"/>
            <a:ext cx="2483729" cy="369332"/>
          </a:xfrm>
          <a:prstGeom prst="rect">
            <a:avLst/>
          </a:prstGeom>
        </p:spPr>
        <p:txBody>
          <a:bodyPr wrap="square">
            <a:spAutoFit/>
          </a:bodyPr>
          <a:lstStyle/>
          <a:p>
            <a:r>
              <a:rPr lang="en-US" b="1" dirty="0"/>
              <a:t>CORE SUBJECT</a:t>
            </a:r>
          </a:p>
        </p:txBody>
      </p:sp>
      <p:pic>
        <p:nvPicPr>
          <p:cNvPr id="6" name="Picture 5">
            <a:extLst>
              <a:ext uri="{FF2B5EF4-FFF2-40B4-BE49-F238E27FC236}">
                <a16:creationId xmlns:a16="http://schemas.microsoft.com/office/drawing/2014/main" id="{5897D4F1-55B8-4A25-88AF-8351A1E91A5C}"/>
              </a:ext>
            </a:extLst>
          </p:cNvPr>
          <p:cNvPicPr>
            <a:picLocks noChangeAspect="1"/>
          </p:cNvPicPr>
          <p:nvPr/>
        </p:nvPicPr>
        <p:blipFill>
          <a:blip r:embed="rId3"/>
          <a:stretch>
            <a:fillRect/>
          </a:stretch>
        </p:blipFill>
        <p:spPr>
          <a:xfrm>
            <a:off x="9274002" y="1786597"/>
            <a:ext cx="2581275" cy="1771650"/>
          </a:xfrm>
          <a:prstGeom prst="rect">
            <a:avLst/>
          </a:prstGeom>
        </p:spPr>
      </p:pic>
      <p:pic>
        <p:nvPicPr>
          <p:cNvPr id="7" name="Picture 6">
            <a:extLst>
              <a:ext uri="{FF2B5EF4-FFF2-40B4-BE49-F238E27FC236}">
                <a16:creationId xmlns:a16="http://schemas.microsoft.com/office/drawing/2014/main" id="{09917AE3-33AF-4E2A-AF48-B7ABA3594F64}"/>
              </a:ext>
            </a:extLst>
          </p:cNvPr>
          <p:cNvPicPr>
            <a:picLocks noChangeAspect="1"/>
          </p:cNvPicPr>
          <p:nvPr/>
        </p:nvPicPr>
        <p:blipFill>
          <a:blip r:embed="rId4"/>
          <a:stretch>
            <a:fillRect/>
          </a:stretch>
        </p:blipFill>
        <p:spPr>
          <a:xfrm>
            <a:off x="9274002" y="1600859"/>
            <a:ext cx="2581275" cy="2143125"/>
          </a:xfrm>
          <a:prstGeom prst="rect">
            <a:avLst/>
          </a:prstGeom>
        </p:spPr>
      </p:pic>
      <p:pic>
        <p:nvPicPr>
          <p:cNvPr id="8" name="Picture 7">
            <a:extLst>
              <a:ext uri="{FF2B5EF4-FFF2-40B4-BE49-F238E27FC236}">
                <a16:creationId xmlns:a16="http://schemas.microsoft.com/office/drawing/2014/main" id="{38F0B667-EC38-47A3-A0E5-23EC8FB73693}"/>
              </a:ext>
            </a:extLst>
          </p:cNvPr>
          <p:cNvPicPr>
            <a:picLocks noChangeAspect="1"/>
          </p:cNvPicPr>
          <p:nvPr/>
        </p:nvPicPr>
        <p:blipFill>
          <a:blip r:embed="rId5"/>
          <a:stretch>
            <a:fillRect/>
          </a:stretch>
        </p:blipFill>
        <p:spPr>
          <a:xfrm>
            <a:off x="8792307" y="1461652"/>
            <a:ext cx="3286305" cy="2421538"/>
          </a:xfrm>
          <a:prstGeom prst="rect">
            <a:avLst/>
          </a:prstGeom>
        </p:spPr>
      </p:pic>
    </p:spTree>
    <p:extLst>
      <p:ext uri="{BB962C8B-B14F-4D97-AF65-F5344CB8AC3E}">
        <p14:creationId xmlns:p14="http://schemas.microsoft.com/office/powerpoint/2010/main" val="178159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762E-7505-4CF4-96B0-FFFFD48440FB}"/>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Posterior Uveitis</a:t>
            </a:r>
          </a:p>
        </p:txBody>
      </p:sp>
      <p:pic>
        <p:nvPicPr>
          <p:cNvPr id="33794" name="Picture 2" descr="Intermeddiate &amp;amp;amp; posterior uveitis dr.k.srikanth, 23.03.2016 revi…">
            <a:extLst>
              <a:ext uri="{FF2B5EF4-FFF2-40B4-BE49-F238E27FC236}">
                <a16:creationId xmlns:a16="http://schemas.microsoft.com/office/drawing/2014/main" id="{7BE5041B-B9D3-43BC-A9F0-C41C24DF05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47" t="13362" r="2422" b="7543"/>
          <a:stretch/>
        </p:blipFill>
        <p:spPr bwMode="auto">
          <a:xfrm>
            <a:off x="1350498" y="2980382"/>
            <a:ext cx="7793502" cy="3645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A4D9B18-708F-4417-8C13-C576CEC7B3CB}"/>
              </a:ext>
            </a:extLst>
          </p:cNvPr>
          <p:cNvSpPr/>
          <p:nvPr/>
        </p:nvSpPr>
        <p:spPr>
          <a:xfrm>
            <a:off x="1350498" y="1734750"/>
            <a:ext cx="3362179" cy="87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Reduced vision, floaters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6" name="Rectangle 5">
            <a:extLst>
              <a:ext uri="{FF2B5EF4-FFF2-40B4-BE49-F238E27FC236}">
                <a16:creationId xmlns:a16="http://schemas.microsoft.com/office/drawing/2014/main" id="{8A20D1C6-F357-4840-9398-60F61191154A}"/>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2782265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1110-B5B5-4E64-94A6-A74D89D7C27D}"/>
              </a:ext>
            </a:extLst>
          </p:cNvPr>
          <p:cNvSpPr>
            <a:spLocks noGrp="1"/>
          </p:cNvSpPr>
          <p:nvPr>
            <p:ph type="title"/>
          </p:nvPr>
        </p:nvSpPr>
        <p:spPr>
          <a:xfrm>
            <a:off x="168812" y="609600"/>
            <a:ext cx="9411286" cy="1320800"/>
          </a:xfrm>
        </p:spPr>
        <p:txBody>
          <a:bodyPr>
            <a:normAutofit/>
          </a:bodyPr>
          <a:lstStyle/>
          <a:p>
            <a:r>
              <a:rPr lang="en-US" sz="4000" dirty="0">
                <a:solidFill>
                  <a:schemeClr val="accent1">
                    <a:lumMod val="50000"/>
                  </a:schemeClr>
                </a:solidFill>
                <a:latin typeface="Arial Black" panose="020B0A04020102020204" pitchFamily="34" charset="0"/>
              </a:rPr>
              <a:t>Retinitis Versus Choroiditis</a:t>
            </a:r>
          </a:p>
        </p:txBody>
      </p:sp>
      <p:sp>
        <p:nvSpPr>
          <p:cNvPr id="3" name="Content Placeholder 2">
            <a:extLst>
              <a:ext uri="{FF2B5EF4-FFF2-40B4-BE49-F238E27FC236}">
                <a16:creationId xmlns:a16="http://schemas.microsoft.com/office/drawing/2014/main" id="{A2464875-8C2D-49FA-B835-E7922BF4BBF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0470B92-AC76-4C4C-9AF9-BFC76283127B}"/>
              </a:ext>
            </a:extLst>
          </p:cNvPr>
          <p:cNvPicPr>
            <a:picLocks noChangeAspect="1"/>
          </p:cNvPicPr>
          <p:nvPr/>
        </p:nvPicPr>
        <p:blipFill>
          <a:blip r:embed="rId2"/>
          <a:stretch>
            <a:fillRect/>
          </a:stretch>
        </p:blipFill>
        <p:spPr>
          <a:xfrm>
            <a:off x="6896376" y="1858666"/>
            <a:ext cx="4752975" cy="4254430"/>
          </a:xfrm>
          <a:prstGeom prst="rect">
            <a:avLst/>
          </a:prstGeom>
        </p:spPr>
      </p:pic>
      <p:pic>
        <p:nvPicPr>
          <p:cNvPr id="5" name="Picture 4">
            <a:extLst>
              <a:ext uri="{FF2B5EF4-FFF2-40B4-BE49-F238E27FC236}">
                <a16:creationId xmlns:a16="http://schemas.microsoft.com/office/drawing/2014/main" id="{A965D046-C189-4B7E-91ED-80217FB7F18C}"/>
              </a:ext>
            </a:extLst>
          </p:cNvPr>
          <p:cNvPicPr>
            <a:picLocks noChangeAspect="1"/>
          </p:cNvPicPr>
          <p:nvPr/>
        </p:nvPicPr>
        <p:blipFill>
          <a:blip r:embed="rId3"/>
          <a:stretch>
            <a:fillRect/>
          </a:stretch>
        </p:blipFill>
        <p:spPr>
          <a:xfrm>
            <a:off x="6899938" y="1858666"/>
            <a:ext cx="4745850" cy="4254430"/>
          </a:xfrm>
          <a:prstGeom prst="rect">
            <a:avLst/>
          </a:prstGeom>
        </p:spPr>
      </p:pic>
      <p:pic>
        <p:nvPicPr>
          <p:cNvPr id="6" name="Picture 5">
            <a:extLst>
              <a:ext uri="{FF2B5EF4-FFF2-40B4-BE49-F238E27FC236}">
                <a16:creationId xmlns:a16="http://schemas.microsoft.com/office/drawing/2014/main" id="{CBC4CE70-B2F4-4B6C-8958-14DB25C6B338}"/>
              </a:ext>
            </a:extLst>
          </p:cNvPr>
          <p:cNvPicPr>
            <a:picLocks noChangeAspect="1"/>
          </p:cNvPicPr>
          <p:nvPr/>
        </p:nvPicPr>
        <p:blipFill>
          <a:blip r:embed="rId4"/>
          <a:stretch>
            <a:fillRect/>
          </a:stretch>
        </p:blipFill>
        <p:spPr>
          <a:xfrm>
            <a:off x="542649" y="1583662"/>
            <a:ext cx="6122838" cy="4457700"/>
          </a:xfrm>
          <a:prstGeom prst="rect">
            <a:avLst/>
          </a:prstGeom>
        </p:spPr>
      </p:pic>
      <p:pic>
        <p:nvPicPr>
          <p:cNvPr id="7" name="Picture 6">
            <a:extLst>
              <a:ext uri="{FF2B5EF4-FFF2-40B4-BE49-F238E27FC236}">
                <a16:creationId xmlns:a16="http://schemas.microsoft.com/office/drawing/2014/main" id="{55413BA6-8BA0-49C6-98FF-90C61C610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8" name="Rectangle 7">
            <a:extLst>
              <a:ext uri="{FF2B5EF4-FFF2-40B4-BE49-F238E27FC236}">
                <a16:creationId xmlns:a16="http://schemas.microsoft.com/office/drawing/2014/main" id="{EFC392C5-D78C-4D05-A4F4-D35013641E03}"/>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222648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3" y="2831074"/>
            <a:ext cx="2772823" cy="2893946"/>
          </a:xfrm>
        </p:spPr>
        <p:txBody>
          <a:bodyPr>
            <a:normAutofit/>
          </a:bodyPr>
          <a:lstStyle/>
          <a:p>
            <a:r>
              <a:rPr lang="en-ZA" b="1" cap="none" dirty="0">
                <a:solidFill>
                  <a:schemeClr val="accent1">
                    <a:lumMod val="50000"/>
                  </a:schemeClr>
                </a:solidFill>
                <a:latin typeface="Arial Black" panose="020B0A04020102020204" pitchFamily="34" charset="0"/>
                <a:cs typeface="Arial" panose="020B0604020202020204" pitchFamily="34" charset="0"/>
              </a:rPr>
              <a:t>Sequence </a:t>
            </a:r>
            <a:r>
              <a:rPr lang="en-ZA" sz="4000" b="1" cap="none" dirty="0">
                <a:solidFill>
                  <a:schemeClr val="accent1">
                    <a:lumMod val="50000"/>
                  </a:schemeClr>
                </a:solidFill>
                <a:latin typeface="Arial Black" panose="020B0A04020102020204" pitchFamily="34" charset="0"/>
                <a:cs typeface="Arial" panose="020B0604020202020204" pitchFamily="34" charset="0"/>
              </a:rPr>
              <a:t> </a:t>
            </a:r>
            <a:br>
              <a:rPr lang="en-ZA" sz="4000" b="1" cap="none" dirty="0">
                <a:solidFill>
                  <a:schemeClr val="accent1">
                    <a:lumMod val="50000"/>
                  </a:schemeClr>
                </a:solidFill>
                <a:latin typeface="Arial Black" panose="020B0A04020102020204" pitchFamily="34" charset="0"/>
                <a:cs typeface="Arial" panose="020B0604020202020204" pitchFamily="34" charset="0"/>
              </a:rPr>
            </a:br>
            <a:r>
              <a:rPr lang="en-ZA" sz="4000" b="1" cap="none" dirty="0">
                <a:solidFill>
                  <a:schemeClr val="accent1">
                    <a:lumMod val="50000"/>
                  </a:schemeClr>
                </a:solidFill>
                <a:latin typeface="Arial Black" panose="020B0A04020102020204" pitchFamily="34" charset="0"/>
                <a:cs typeface="Arial" panose="020B0604020202020204" pitchFamily="34" charset="0"/>
              </a:rPr>
              <a:t>Of Lecture</a:t>
            </a:r>
          </a:p>
        </p:txBody>
      </p:sp>
      <p:sp>
        <p:nvSpPr>
          <p:cNvPr id="3" name="Content Placeholder 2"/>
          <p:cNvSpPr>
            <a:spLocks noGrp="1"/>
          </p:cNvSpPr>
          <p:nvPr>
            <p:ph idx="1"/>
          </p:nvPr>
        </p:nvSpPr>
        <p:spPr>
          <a:xfrm>
            <a:off x="2997906" y="1132981"/>
            <a:ext cx="6174229" cy="5422564"/>
          </a:xfrm>
        </p:spPr>
        <p:txBody>
          <a:bodyPr>
            <a:noAutofit/>
          </a:bodyPr>
          <a:lstStyle/>
          <a:p>
            <a:r>
              <a:rPr lang="en-ZA" sz="2800" dirty="0">
                <a:solidFill>
                  <a:schemeClr val="tx1"/>
                </a:solidFill>
                <a:latin typeface="Arial" panose="020B0604020202020204" pitchFamily="34" charset="0"/>
                <a:cs typeface="Arial" panose="020B0604020202020204" pitchFamily="34" charset="0"/>
              </a:rPr>
              <a:t>Core Subject</a:t>
            </a:r>
          </a:p>
          <a:p>
            <a:r>
              <a:rPr lang="en-ZA" sz="2800" dirty="0">
                <a:solidFill>
                  <a:schemeClr val="tx1"/>
                </a:solidFill>
                <a:latin typeface="Arial" panose="020B0604020202020204" pitchFamily="34" charset="0"/>
                <a:cs typeface="Arial" panose="020B0604020202020204" pitchFamily="34" charset="0"/>
              </a:rPr>
              <a:t>Spiral Integration</a:t>
            </a:r>
          </a:p>
          <a:p>
            <a:r>
              <a:rPr lang="en-ZA" sz="2800" dirty="0">
                <a:solidFill>
                  <a:schemeClr val="tx1"/>
                </a:solidFill>
                <a:latin typeface="Arial" panose="020B0604020202020204" pitchFamily="34" charset="0"/>
                <a:cs typeface="Arial" panose="020B0604020202020204" pitchFamily="34" charset="0"/>
              </a:rPr>
              <a:t>Horizontal Integration</a:t>
            </a:r>
          </a:p>
          <a:p>
            <a:r>
              <a:rPr lang="en-ZA" sz="2800" dirty="0">
                <a:solidFill>
                  <a:schemeClr val="tx1"/>
                </a:solidFill>
                <a:latin typeface="Arial" panose="020B0604020202020204" pitchFamily="34" charset="0"/>
                <a:cs typeface="Arial" panose="020B0604020202020204" pitchFamily="34" charset="0"/>
              </a:rPr>
              <a:t>Vertical integration</a:t>
            </a:r>
          </a:p>
          <a:p>
            <a:r>
              <a:rPr lang="en-ZA" sz="2800" dirty="0">
                <a:solidFill>
                  <a:schemeClr val="tx1"/>
                </a:solidFill>
                <a:latin typeface="Arial" panose="020B0604020202020204" pitchFamily="34" charset="0"/>
                <a:cs typeface="Arial" panose="020B0604020202020204" pitchFamily="34" charset="0"/>
              </a:rPr>
              <a:t>EOLA(End of lecture </a:t>
            </a:r>
          </a:p>
          <a:p>
            <a:pPr marL="0" indent="0">
              <a:buNone/>
            </a:pPr>
            <a:r>
              <a:rPr lang="en-ZA" sz="2800" dirty="0">
                <a:solidFill>
                  <a:schemeClr val="tx1"/>
                </a:solidFill>
                <a:latin typeface="Arial" panose="020B0604020202020204" pitchFamily="34" charset="0"/>
                <a:cs typeface="Arial" panose="020B0604020202020204" pitchFamily="34" charset="0"/>
              </a:rPr>
              <a:t>assessment)</a:t>
            </a:r>
          </a:p>
          <a:p>
            <a:r>
              <a:rPr lang="en-ZA" sz="2800" dirty="0">
                <a:solidFill>
                  <a:schemeClr val="tx1"/>
                </a:solidFill>
                <a:latin typeface="Arial" panose="020B0604020202020204" pitchFamily="34" charset="0"/>
                <a:cs typeface="Arial" panose="020B0604020202020204" pitchFamily="34" charset="0"/>
              </a:rPr>
              <a:t>Digital Library References</a:t>
            </a:r>
          </a:p>
          <a:p>
            <a:pPr marL="0" indent="0">
              <a:buNone/>
            </a:pPr>
            <a:r>
              <a:rPr lang="en-ZA" sz="2800" dirty="0">
                <a:solidFill>
                  <a:schemeClr val="tx1"/>
                </a:solidFill>
                <a:latin typeface="Arial" panose="020B0604020202020204" pitchFamily="34" charset="0"/>
                <a:cs typeface="Arial" panose="020B0604020202020204" pitchFamily="34" charset="0"/>
              </a:rPr>
              <a:t>( Research, Bioethics, Artificial Intelligence)</a:t>
            </a:r>
          </a:p>
        </p:txBody>
      </p:sp>
      <p:pic>
        <p:nvPicPr>
          <p:cNvPr id="4" name="Picture 3"/>
          <p:cNvPicPr>
            <a:picLocks noChangeAspect="1"/>
          </p:cNvPicPr>
          <p:nvPr/>
        </p:nvPicPr>
        <p:blipFill>
          <a:blip r:embed="rId2"/>
          <a:stretch>
            <a:fillRect/>
          </a:stretch>
        </p:blipFill>
        <p:spPr>
          <a:xfrm>
            <a:off x="8328201" y="3627887"/>
            <a:ext cx="3638716" cy="3082402"/>
          </a:xfrm>
          <a:prstGeom prst="rect">
            <a:avLst/>
          </a:prstGeom>
          <a:ln w="19050">
            <a:solidFill>
              <a:schemeClr val="tx1"/>
            </a:solidFill>
          </a:ln>
        </p:spPr>
      </p:pic>
      <p:pic>
        <p:nvPicPr>
          <p:cNvPr id="5" name="Picture 4">
            <a:extLst>
              <a:ext uri="{FF2B5EF4-FFF2-40B4-BE49-F238E27FC236}">
                <a16:creationId xmlns:a16="http://schemas.microsoft.com/office/drawing/2014/main" id="{71BB0DB3-76D7-48FB-A955-3C7E0ADA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Tree>
    <p:extLst>
      <p:ext uri="{BB962C8B-B14F-4D97-AF65-F5344CB8AC3E}">
        <p14:creationId xmlns:p14="http://schemas.microsoft.com/office/powerpoint/2010/main" val="3401335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F6AC-E466-45DC-961A-EAA90CDDE89B}"/>
              </a:ext>
            </a:extLst>
          </p:cNvPr>
          <p:cNvSpPr>
            <a:spLocks noGrp="1"/>
          </p:cNvSpPr>
          <p:nvPr>
            <p:ph type="title"/>
          </p:nvPr>
        </p:nvSpPr>
        <p:spPr>
          <a:xfrm>
            <a:off x="677334" y="609600"/>
            <a:ext cx="8719884" cy="1320800"/>
          </a:xfrm>
        </p:spPr>
        <p:txBody>
          <a:bodyPr>
            <a:normAutofit/>
          </a:bodyPr>
          <a:lstStyle/>
          <a:p>
            <a:r>
              <a:rPr lang="en-US" sz="4000" b="1" dirty="0">
                <a:solidFill>
                  <a:schemeClr val="accent1">
                    <a:lumMod val="50000"/>
                  </a:schemeClr>
                </a:solidFill>
                <a:latin typeface="Arial Black" panose="020B0A04020102020204" pitchFamily="34" charset="0"/>
              </a:rPr>
              <a:t>Etiology Of Posterior Uveitis </a:t>
            </a:r>
          </a:p>
        </p:txBody>
      </p:sp>
      <p:graphicFrame>
        <p:nvGraphicFramePr>
          <p:cNvPr id="4" name="Content Placeholder 3">
            <a:extLst>
              <a:ext uri="{FF2B5EF4-FFF2-40B4-BE49-F238E27FC236}">
                <a16:creationId xmlns:a16="http://schemas.microsoft.com/office/drawing/2014/main" id="{C498A2BC-015F-4A09-BED4-0E2BEE9DBCBF}"/>
              </a:ext>
            </a:extLst>
          </p:cNvPr>
          <p:cNvGraphicFramePr>
            <a:graphicFrameLocks noGrp="1"/>
          </p:cNvGraphicFramePr>
          <p:nvPr>
            <p:ph idx="1"/>
            <p:extLst>
              <p:ext uri="{D42A27DB-BD31-4B8C-83A1-F6EECF244321}">
                <p14:modId xmlns:p14="http://schemas.microsoft.com/office/powerpoint/2010/main" val="3463467267"/>
              </p:ext>
            </p:extLst>
          </p:nvPr>
        </p:nvGraphicFramePr>
        <p:xfrm>
          <a:off x="677862" y="1336431"/>
          <a:ext cx="9267996" cy="5521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9F07C72-3A4B-4DE1-8AFF-1F0566477B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7" name="Rectangle 6">
            <a:extLst>
              <a:ext uri="{FF2B5EF4-FFF2-40B4-BE49-F238E27FC236}">
                <a16:creationId xmlns:a16="http://schemas.microsoft.com/office/drawing/2014/main" id="{08359064-AD34-4F16-B291-E995B974BDB5}"/>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3935982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74C6-6023-488B-9F2E-10A5711645CC}"/>
              </a:ext>
            </a:extLst>
          </p:cNvPr>
          <p:cNvSpPr>
            <a:spLocks noGrp="1"/>
          </p:cNvSpPr>
          <p:nvPr>
            <p:ph type="title"/>
          </p:nvPr>
        </p:nvSpPr>
        <p:spPr/>
        <p:txBody>
          <a:bodyPr>
            <a:normAutofit/>
          </a:bodyPr>
          <a:lstStyle/>
          <a:p>
            <a:r>
              <a:rPr lang="en-US" sz="4000" dirty="0">
                <a:solidFill>
                  <a:schemeClr val="accent1">
                    <a:lumMod val="50000"/>
                  </a:schemeClr>
                </a:solidFill>
                <a:latin typeface="Arial Black" panose="020B0A04020102020204" pitchFamily="34" charset="0"/>
              </a:rPr>
              <a:t>Focal Versus Multifocal</a:t>
            </a:r>
          </a:p>
        </p:txBody>
      </p:sp>
      <p:pic>
        <p:nvPicPr>
          <p:cNvPr id="4" name="Content Placeholder 3">
            <a:extLst>
              <a:ext uri="{FF2B5EF4-FFF2-40B4-BE49-F238E27FC236}">
                <a16:creationId xmlns:a16="http://schemas.microsoft.com/office/drawing/2014/main" id="{4E262D6A-8AD9-4793-AA60-CA7064AB9C96}"/>
              </a:ext>
            </a:extLst>
          </p:cNvPr>
          <p:cNvPicPr>
            <a:picLocks noGrp="1" noChangeAspect="1"/>
          </p:cNvPicPr>
          <p:nvPr>
            <p:ph idx="1"/>
          </p:nvPr>
        </p:nvPicPr>
        <p:blipFill>
          <a:blip r:embed="rId2"/>
          <a:stretch>
            <a:fillRect/>
          </a:stretch>
        </p:blipFill>
        <p:spPr>
          <a:xfrm>
            <a:off x="1108247" y="2802898"/>
            <a:ext cx="3801377" cy="3193380"/>
          </a:xfrm>
          <a:prstGeom prst="rect">
            <a:avLst/>
          </a:prstGeom>
        </p:spPr>
      </p:pic>
      <p:pic>
        <p:nvPicPr>
          <p:cNvPr id="6" name="Picture 5">
            <a:extLst>
              <a:ext uri="{FF2B5EF4-FFF2-40B4-BE49-F238E27FC236}">
                <a16:creationId xmlns:a16="http://schemas.microsoft.com/office/drawing/2014/main" id="{7DAE9DF9-2B4B-4C6E-A8C6-706897A29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7" name="Rectangle 6">
            <a:extLst>
              <a:ext uri="{FF2B5EF4-FFF2-40B4-BE49-F238E27FC236}">
                <a16:creationId xmlns:a16="http://schemas.microsoft.com/office/drawing/2014/main" id="{6A107693-02FD-4E52-8855-F6C4144BC9F3}"/>
              </a:ext>
            </a:extLst>
          </p:cNvPr>
          <p:cNvSpPr/>
          <p:nvPr/>
        </p:nvSpPr>
        <p:spPr>
          <a:xfrm>
            <a:off x="10114670" y="6414192"/>
            <a:ext cx="2483729" cy="369332"/>
          </a:xfrm>
          <a:prstGeom prst="rect">
            <a:avLst/>
          </a:prstGeom>
        </p:spPr>
        <p:txBody>
          <a:bodyPr wrap="square">
            <a:spAutoFit/>
          </a:bodyPr>
          <a:lstStyle/>
          <a:p>
            <a:r>
              <a:rPr lang="en-US" b="1" dirty="0"/>
              <a:t>CORE SUBJECT</a:t>
            </a:r>
          </a:p>
        </p:txBody>
      </p:sp>
      <p:pic>
        <p:nvPicPr>
          <p:cNvPr id="8" name="Picture 7">
            <a:extLst>
              <a:ext uri="{FF2B5EF4-FFF2-40B4-BE49-F238E27FC236}">
                <a16:creationId xmlns:a16="http://schemas.microsoft.com/office/drawing/2014/main" id="{C05F7A76-E9DD-4AB6-8DA5-8A3A913C9EC6}"/>
              </a:ext>
            </a:extLst>
          </p:cNvPr>
          <p:cNvPicPr>
            <a:picLocks noChangeAspect="1"/>
          </p:cNvPicPr>
          <p:nvPr/>
        </p:nvPicPr>
        <p:blipFill>
          <a:blip r:embed="rId4"/>
          <a:stretch>
            <a:fillRect/>
          </a:stretch>
        </p:blipFill>
        <p:spPr>
          <a:xfrm>
            <a:off x="5289548" y="2802898"/>
            <a:ext cx="3984454" cy="3193380"/>
          </a:xfrm>
          <a:prstGeom prst="rect">
            <a:avLst/>
          </a:prstGeom>
        </p:spPr>
      </p:pic>
    </p:spTree>
    <p:extLst>
      <p:ext uri="{BB962C8B-B14F-4D97-AF65-F5344CB8AC3E}">
        <p14:creationId xmlns:p14="http://schemas.microsoft.com/office/powerpoint/2010/main" val="1960985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1D69-1BE6-472E-8956-83C27ABBE004}"/>
              </a:ext>
            </a:extLst>
          </p:cNvPr>
          <p:cNvSpPr>
            <a:spLocks noGrp="1"/>
          </p:cNvSpPr>
          <p:nvPr>
            <p:ph type="title"/>
          </p:nvPr>
        </p:nvSpPr>
        <p:spPr>
          <a:xfrm>
            <a:off x="0" y="609600"/>
            <a:ext cx="9889588" cy="1320800"/>
          </a:xfrm>
        </p:spPr>
        <p:txBody>
          <a:bodyPr>
            <a:normAutofit/>
          </a:bodyPr>
          <a:lstStyle/>
          <a:p>
            <a:r>
              <a:rPr lang="en-US" sz="4000" dirty="0">
                <a:solidFill>
                  <a:schemeClr val="accent1">
                    <a:lumMod val="50000"/>
                  </a:schemeClr>
                </a:solidFill>
                <a:latin typeface="Arial Black" panose="020B0A04020102020204" pitchFamily="34" charset="0"/>
              </a:rPr>
              <a:t>Complications Of Posterior Uveitis</a:t>
            </a:r>
          </a:p>
        </p:txBody>
      </p:sp>
      <p:pic>
        <p:nvPicPr>
          <p:cNvPr id="4" name="Content Placeholder 3">
            <a:extLst>
              <a:ext uri="{FF2B5EF4-FFF2-40B4-BE49-F238E27FC236}">
                <a16:creationId xmlns:a16="http://schemas.microsoft.com/office/drawing/2014/main" id="{E4816CA8-82D0-4A2F-BE49-448DDD4233BD}"/>
              </a:ext>
            </a:extLst>
          </p:cNvPr>
          <p:cNvPicPr>
            <a:picLocks noGrp="1" noChangeAspect="1"/>
          </p:cNvPicPr>
          <p:nvPr>
            <p:ph idx="1"/>
          </p:nvPr>
        </p:nvPicPr>
        <p:blipFill rotWithShape="1">
          <a:blip r:embed="rId2"/>
          <a:srcRect l="71499"/>
          <a:stretch/>
        </p:blipFill>
        <p:spPr>
          <a:xfrm>
            <a:off x="928469" y="2160588"/>
            <a:ext cx="4572000" cy="3881437"/>
          </a:xfrm>
          <a:prstGeom prst="rect">
            <a:avLst/>
          </a:prstGeom>
        </p:spPr>
      </p:pic>
      <p:sp>
        <p:nvSpPr>
          <p:cNvPr id="5" name="Rectangle 4">
            <a:extLst>
              <a:ext uri="{FF2B5EF4-FFF2-40B4-BE49-F238E27FC236}">
                <a16:creationId xmlns:a16="http://schemas.microsoft.com/office/drawing/2014/main" id="{405754EC-0AE0-48DF-838F-660AE0C54E6E}"/>
              </a:ext>
            </a:extLst>
          </p:cNvPr>
          <p:cNvSpPr/>
          <p:nvPr/>
        </p:nvSpPr>
        <p:spPr>
          <a:xfrm>
            <a:off x="10114670" y="6414192"/>
            <a:ext cx="2483729" cy="369332"/>
          </a:xfrm>
          <a:prstGeom prst="rect">
            <a:avLst/>
          </a:prstGeom>
        </p:spPr>
        <p:txBody>
          <a:bodyPr wrap="square">
            <a:spAutoFit/>
          </a:bodyPr>
          <a:lstStyle/>
          <a:p>
            <a:r>
              <a:rPr lang="en-US" b="1" dirty="0"/>
              <a:t>CORE SUBJECT</a:t>
            </a:r>
          </a:p>
        </p:txBody>
      </p:sp>
      <p:pic>
        <p:nvPicPr>
          <p:cNvPr id="6" name="Picture 5">
            <a:extLst>
              <a:ext uri="{FF2B5EF4-FFF2-40B4-BE49-F238E27FC236}">
                <a16:creationId xmlns:a16="http://schemas.microsoft.com/office/drawing/2014/main" id="{9711257A-5227-49C4-A4B3-22CB65DAC43A}"/>
              </a:ext>
            </a:extLst>
          </p:cNvPr>
          <p:cNvPicPr>
            <a:picLocks noChangeAspect="1"/>
          </p:cNvPicPr>
          <p:nvPr/>
        </p:nvPicPr>
        <p:blipFill>
          <a:blip r:embed="rId3"/>
          <a:stretch>
            <a:fillRect/>
          </a:stretch>
        </p:blipFill>
        <p:spPr>
          <a:xfrm>
            <a:off x="5043268" y="2968282"/>
            <a:ext cx="5343750" cy="2750185"/>
          </a:xfrm>
          <a:prstGeom prst="rect">
            <a:avLst/>
          </a:prstGeom>
        </p:spPr>
      </p:pic>
      <p:pic>
        <p:nvPicPr>
          <p:cNvPr id="7" name="Picture 6">
            <a:extLst>
              <a:ext uri="{FF2B5EF4-FFF2-40B4-BE49-F238E27FC236}">
                <a16:creationId xmlns:a16="http://schemas.microsoft.com/office/drawing/2014/main" id="{67F416D6-C357-4C31-B4A2-0FD0F792524F}"/>
              </a:ext>
            </a:extLst>
          </p:cNvPr>
          <p:cNvPicPr>
            <a:picLocks noChangeAspect="1"/>
          </p:cNvPicPr>
          <p:nvPr/>
        </p:nvPicPr>
        <p:blipFill>
          <a:blip r:embed="rId4"/>
          <a:stretch>
            <a:fillRect/>
          </a:stretch>
        </p:blipFill>
        <p:spPr>
          <a:xfrm>
            <a:off x="5043268" y="2968281"/>
            <a:ext cx="5343750" cy="2750185"/>
          </a:xfrm>
          <a:prstGeom prst="rect">
            <a:avLst/>
          </a:prstGeom>
        </p:spPr>
      </p:pic>
      <p:pic>
        <p:nvPicPr>
          <p:cNvPr id="8" name="Picture 7">
            <a:extLst>
              <a:ext uri="{FF2B5EF4-FFF2-40B4-BE49-F238E27FC236}">
                <a16:creationId xmlns:a16="http://schemas.microsoft.com/office/drawing/2014/main" id="{3F68834B-EDDF-4144-A2FC-AFEA3841F455}"/>
              </a:ext>
            </a:extLst>
          </p:cNvPr>
          <p:cNvPicPr>
            <a:picLocks noChangeAspect="1"/>
          </p:cNvPicPr>
          <p:nvPr/>
        </p:nvPicPr>
        <p:blipFill>
          <a:blip r:embed="rId5"/>
          <a:stretch>
            <a:fillRect/>
          </a:stretch>
        </p:blipFill>
        <p:spPr>
          <a:xfrm>
            <a:off x="5043268" y="2968281"/>
            <a:ext cx="5343750" cy="2883880"/>
          </a:xfrm>
          <a:prstGeom prst="rect">
            <a:avLst/>
          </a:prstGeom>
        </p:spPr>
      </p:pic>
      <p:pic>
        <p:nvPicPr>
          <p:cNvPr id="9" name="Picture 8">
            <a:extLst>
              <a:ext uri="{FF2B5EF4-FFF2-40B4-BE49-F238E27FC236}">
                <a16:creationId xmlns:a16="http://schemas.microsoft.com/office/drawing/2014/main" id="{1D4D7D93-3484-4E3C-972B-EDCC699CA400}"/>
              </a:ext>
            </a:extLst>
          </p:cNvPr>
          <p:cNvPicPr>
            <a:picLocks noChangeAspect="1"/>
          </p:cNvPicPr>
          <p:nvPr/>
        </p:nvPicPr>
        <p:blipFill>
          <a:blip r:embed="rId6"/>
          <a:stretch>
            <a:fillRect/>
          </a:stretch>
        </p:blipFill>
        <p:spPr>
          <a:xfrm>
            <a:off x="5043267" y="2968280"/>
            <a:ext cx="5343749" cy="3312217"/>
          </a:xfrm>
          <a:prstGeom prst="rect">
            <a:avLst/>
          </a:prstGeom>
        </p:spPr>
      </p:pic>
    </p:spTree>
    <p:extLst>
      <p:ext uri="{BB962C8B-B14F-4D97-AF65-F5344CB8AC3E}">
        <p14:creationId xmlns:p14="http://schemas.microsoft.com/office/powerpoint/2010/main" val="18161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B6BF-94E2-4718-BB04-58642F692C82}"/>
              </a:ext>
            </a:extLst>
          </p:cNvPr>
          <p:cNvSpPr>
            <a:spLocks noGrp="1"/>
          </p:cNvSpPr>
          <p:nvPr>
            <p:ph type="title"/>
          </p:nvPr>
        </p:nvSpPr>
        <p:spPr>
          <a:xfrm>
            <a:off x="1097279" y="593618"/>
            <a:ext cx="6738426" cy="1136708"/>
          </a:xfrm>
        </p:spPr>
        <p:txBody>
          <a:bodyPr>
            <a:normAutofit/>
          </a:bodyPr>
          <a:lstStyle/>
          <a:p>
            <a:r>
              <a:rPr lang="en-US" sz="4000" dirty="0">
                <a:solidFill>
                  <a:schemeClr val="accent1">
                    <a:lumMod val="50000"/>
                  </a:schemeClr>
                </a:solidFill>
                <a:latin typeface="Arial Black" panose="020B0A04020102020204" pitchFamily="34" charset="0"/>
              </a:rPr>
              <a:t>Investigations</a:t>
            </a:r>
          </a:p>
        </p:txBody>
      </p:sp>
      <p:pic>
        <p:nvPicPr>
          <p:cNvPr id="36866" name="Picture 2" descr="The Many Moods of Uveitis">
            <a:extLst>
              <a:ext uri="{FF2B5EF4-FFF2-40B4-BE49-F238E27FC236}">
                <a16:creationId xmlns:a16="http://schemas.microsoft.com/office/drawing/2014/main" id="{28C94CDF-E64B-476B-906B-43691ABFD97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83" t="1082" r="1376"/>
          <a:stretch/>
        </p:blipFill>
        <p:spPr bwMode="auto">
          <a:xfrm>
            <a:off x="1097280" y="1266092"/>
            <a:ext cx="8609428" cy="53316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3A80AF53-C135-4368-92EB-159E68BCE9A8}"/>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378905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14999-FDA7-4D46-B668-A4AD373E4E3F}"/>
              </a:ext>
            </a:extLst>
          </p:cNvPr>
          <p:cNvSpPr>
            <a:spLocks noGrp="1"/>
          </p:cNvSpPr>
          <p:nvPr>
            <p:ph type="title"/>
          </p:nvPr>
        </p:nvSpPr>
        <p:spPr>
          <a:xfrm>
            <a:off x="1378635" y="685800"/>
            <a:ext cx="10124390" cy="1752599"/>
          </a:xfrm>
        </p:spPr>
        <p:txBody>
          <a:bodyPr>
            <a:normAutofit/>
          </a:bodyPr>
          <a:lstStyle/>
          <a:p>
            <a:r>
              <a:rPr lang="en-US" sz="4000" dirty="0">
                <a:solidFill>
                  <a:schemeClr val="accent1">
                    <a:lumMod val="50000"/>
                  </a:schemeClr>
                </a:solidFill>
                <a:latin typeface="Arial Black" panose="020B0A04020102020204" pitchFamily="34" charset="0"/>
              </a:rPr>
              <a:t>Imaging</a:t>
            </a:r>
          </a:p>
        </p:txBody>
      </p:sp>
      <p:sp>
        <p:nvSpPr>
          <p:cNvPr id="5" name="Content Placeholder 4">
            <a:extLst>
              <a:ext uri="{FF2B5EF4-FFF2-40B4-BE49-F238E27FC236}">
                <a16:creationId xmlns:a16="http://schemas.microsoft.com/office/drawing/2014/main" id="{9F16E7A7-90F0-4431-9AC2-0C286203330F}"/>
              </a:ext>
            </a:extLst>
          </p:cNvPr>
          <p:cNvSpPr>
            <a:spLocks noGrp="1"/>
          </p:cNvSpPr>
          <p:nvPr>
            <p:ph idx="1"/>
          </p:nvPr>
        </p:nvSpPr>
        <p:spPr/>
        <p:txBody>
          <a:bodyPr>
            <a:normAutofit/>
          </a:bodyPr>
          <a:lstStyle/>
          <a:p>
            <a:r>
              <a:rPr lang="en-US" sz="2800" dirty="0">
                <a:solidFill>
                  <a:schemeClr val="tx1"/>
                </a:solidFill>
                <a:latin typeface="Arial" panose="020B0604020202020204" pitchFamily="34" charset="0"/>
                <a:cs typeface="Arial" panose="020B0604020202020204" pitchFamily="34" charset="0"/>
              </a:rPr>
              <a:t>OCT (optical coherence tomography)</a:t>
            </a:r>
          </a:p>
          <a:p>
            <a:r>
              <a:rPr lang="en-US" sz="2800" dirty="0">
                <a:solidFill>
                  <a:schemeClr val="tx1"/>
                </a:solidFill>
                <a:latin typeface="Arial" panose="020B0604020202020204" pitchFamily="34" charset="0"/>
                <a:cs typeface="Arial" panose="020B0604020202020204" pitchFamily="34" charset="0"/>
              </a:rPr>
              <a:t>FFA (fundus fluorescein angiography)</a:t>
            </a:r>
          </a:p>
          <a:p>
            <a:r>
              <a:rPr lang="en-US" sz="2800" dirty="0">
                <a:solidFill>
                  <a:schemeClr val="tx1"/>
                </a:solidFill>
                <a:latin typeface="Arial" panose="020B0604020202020204" pitchFamily="34" charset="0"/>
                <a:cs typeface="Arial" panose="020B0604020202020204" pitchFamily="34" charset="0"/>
              </a:rPr>
              <a:t>B-SCAN (ultrasound)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7" name="Rectangle 6">
            <a:extLst>
              <a:ext uri="{FF2B5EF4-FFF2-40B4-BE49-F238E27FC236}">
                <a16:creationId xmlns:a16="http://schemas.microsoft.com/office/drawing/2014/main" id="{2B820CE2-2733-4767-9B88-951A174176EF}"/>
              </a:ext>
            </a:extLst>
          </p:cNvPr>
          <p:cNvSpPr/>
          <p:nvPr/>
        </p:nvSpPr>
        <p:spPr>
          <a:xfrm>
            <a:off x="10114670" y="6414192"/>
            <a:ext cx="2483729" cy="369332"/>
          </a:xfrm>
          <a:prstGeom prst="rect">
            <a:avLst/>
          </a:prstGeom>
        </p:spPr>
        <p:txBody>
          <a:bodyPr wrap="square">
            <a:spAutoFit/>
          </a:bodyPr>
          <a:lstStyle/>
          <a:p>
            <a:r>
              <a:rPr lang="en-US" b="1" dirty="0"/>
              <a:t>CORE SUBJECT</a:t>
            </a:r>
          </a:p>
        </p:txBody>
      </p:sp>
      <p:pic>
        <p:nvPicPr>
          <p:cNvPr id="2" name="Picture 1">
            <a:extLst>
              <a:ext uri="{FF2B5EF4-FFF2-40B4-BE49-F238E27FC236}">
                <a16:creationId xmlns:a16="http://schemas.microsoft.com/office/drawing/2014/main" id="{BAC167E3-03A3-4035-9A18-71930FB77CD7}"/>
              </a:ext>
            </a:extLst>
          </p:cNvPr>
          <p:cNvPicPr>
            <a:picLocks noChangeAspect="1"/>
          </p:cNvPicPr>
          <p:nvPr/>
        </p:nvPicPr>
        <p:blipFill>
          <a:blip r:embed="rId3"/>
          <a:stretch>
            <a:fillRect/>
          </a:stretch>
        </p:blipFill>
        <p:spPr>
          <a:xfrm>
            <a:off x="6095999" y="3596604"/>
            <a:ext cx="4018670" cy="2575596"/>
          </a:xfrm>
          <a:prstGeom prst="rect">
            <a:avLst/>
          </a:prstGeom>
        </p:spPr>
      </p:pic>
      <p:pic>
        <p:nvPicPr>
          <p:cNvPr id="3" name="Picture 2">
            <a:extLst>
              <a:ext uri="{FF2B5EF4-FFF2-40B4-BE49-F238E27FC236}">
                <a16:creationId xmlns:a16="http://schemas.microsoft.com/office/drawing/2014/main" id="{BF689871-CD31-4B3D-A874-88FB9223A2B7}"/>
              </a:ext>
            </a:extLst>
          </p:cNvPr>
          <p:cNvPicPr>
            <a:picLocks noChangeAspect="1"/>
          </p:cNvPicPr>
          <p:nvPr/>
        </p:nvPicPr>
        <p:blipFill>
          <a:blip r:embed="rId4"/>
          <a:stretch>
            <a:fillRect/>
          </a:stretch>
        </p:blipFill>
        <p:spPr>
          <a:xfrm>
            <a:off x="6096000" y="3596604"/>
            <a:ext cx="4018670" cy="2817588"/>
          </a:xfrm>
          <a:prstGeom prst="rect">
            <a:avLst/>
          </a:prstGeom>
        </p:spPr>
      </p:pic>
      <p:pic>
        <p:nvPicPr>
          <p:cNvPr id="8" name="Picture 7">
            <a:extLst>
              <a:ext uri="{FF2B5EF4-FFF2-40B4-BE49-F238E27FC236}">
                <a16:creationId xmlns:a16="http://schemas.microsoft.com/office/drawing/2014/main" id="{EDA303D7-0703-4B04-BFA9-6B13EFE3BF6C}"/>
              </a:ext>
            </a:extLst>
          </p:cNvPr>
          <p:cNvPicPr>
            <a:picLocks noChangeAspect="1"/>
          </p:cNvPicPr>
          <p:nvPr/>
        </p:nvPicPr>
        <p:blipFill>
          <a:blip r:embed="rId5"/>
          <a:stretch>
            <a:fillRect/>
          </a:stretch>
        </p:blipFill>
        <p:spPr>
          <a:xfrm>
            <a:off x="6095999" y="3336667"/>
            <a:ext cx="4018670" cy="3337462"/>
          </a:xfrm>
          <a:prstGeom prst="rect">
            <a:avLst/>
          </a:prstGeom>
        </p:spPr>
      </p:pic>
    </p:spTree>
    <p:extLst>
      <p:ext uri="{BB962C8B-B14F-4D97-AF65-F5344CB8AC3E}">
        <p14:creationId xmlns:p14="http://schemas.microsoft.com/office/powerpoint/2010/main" val="121805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9E46-5A02-4E44-95BD-5B702744C4F8}"/>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Posterior Uveitis Treatment</a:t>
            </a:r>
          </a:p>
        </p:txBody>
      </p:sp>
      <p:graphicFrame>
        <p:nvGraphicFramePr>
          <p:cNvPr id="7" name="Content Placeholder 6">
            <a:extLst>
              <a:ext uri="{FF2B5EF4-FFF2-40B4-BE49-F238E27FC236}">
                <a16:creationId xmlns:a16="http://schemas.microsoft.com/office/drawing/2014/main" id="{D2B1D3FA-DE20-4731-92CD-18948AD4DA34}"/>
              </a:ext>
            </a:extLst>
          </p:cNvPr>
          <p:cNvGraphicFramePr>
            <a:graphicFrameLocks noGrp="1"/>
          </p:cNvGraphicFramePr>
          <p:nvPr>
            <p:ph idx="1"/>
            <p:extLst>
              <p:ext uri="{D42A27DB-BD31-4B8C-83A1-F6EECF244321}">
                <p14:modId xmlns:p14="http://schemas.microsoft.com/office/powerpoint/2010/main" val="3504921862"/>
              </p:ext>
            </p:extLst>
          </p:nvPr>
        </p:nvGraphicFramePr>
        <p:xfrm>
          <a:off x="677862" y="1350498"/>
          <a:ext cx="9732230" cy="5433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454F9CB-FDD7-428D-B83B-A9C0E3E065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6" name="Rectangle 5">
            <a:extLst>
              <a:ext uri="{FF2B5EF4-FFF2-40B4-BE49-F238E27FC236}">
                <a16:creationId xmlns:a16="http://schemas.microsoft.com/office/drawing/2014/main" id="{523BDD42-CC00-4DDF-A804-1D612D57CC98}"/>
              </a:ext>
            </a:extLst>
          </p:cNvPr>
          <p:cNvSpPr/>
          <p:nvPr/>
        </p:nvSpPr>
        <p:spPr>
          <a:xfrm>
            <a:off x="10410092" y="6414191"/>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94966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9CA4-2941-402D-8347-B53845BA70AE}"/>
              </a:ext>
            </a:extLst>
          </p:cNvPr>
          <p:cNvSpPr>
            <a:spLocks noGrp="1"/>
          </p:cNvSpPr>
          <p:nvPr>
            <p:ph type="title"/>
          </p:nvPr>
        </p:nvSpPr>
        <p:spPr/>
        <p:txBody>
          <a:bodyPr>
            <a:normAutofit/>
          </a:bodyPr>
          <a:lstStyle/>
          <a:p>
            <a:r>
              <a:rPr lang="en-US" dirty="0">
                <a:solidFill>
                  <a:schemeClr val="accent1">
                    <a:lumMod val="50000"/>
                  </a:schemeClr>
                </a:solidFill>
                <a:latin typeface="Arial Black" panose="020B0A04020102020204" pitchFamily="34" charset="0"/>
              </a:rPr>
              <a:t>Therapeutic Agents</a:t>
            </a:r>
          </a:p>
        </p:txBody>
      </p:sp>
      <p:pic>
        <p:nvPicPr>
          <p:cNvPr id="18434" name="Picture 2" descr="IJMS | Free Full-Text | New Immunosuppressive Therapies in Uveitis  Treatment | HTML">
            <a:extLst>
              <a:ext uri="{FF2B5EF4-FFF2-40B4-BE49-F238E27FC236}">
                <a16:creationId xmlns:a16="http://schemas.microsoft.com/office/drawing/2014/main" id="{AC3DCD59-82E9-49B4-B2CC-EB7B2FA19E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3575" y="2053207"/>
            <a:ext cx="7104185" cy="4360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A56A6BAA-5449-4062-BC61-DE960BF5DBDC}"/>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2270731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315A-B9C7-4E2D-A43C-8213340F95BD}"/>
              </a:ext>
            </a:extLst>
          </p:cNvPr>
          <p:cNvSpPr>
            <a:spLocks noGrp="1"/>
          </p:cNvSpPr>
          <p:nvPr>
            <p:ph type="title"/>
          </p:nvPr>
        </p:nvSpPr>
        <p:spPr>
          <a:xfrm>
            <a:off x="126609" y="609600"/>
            <a:ext cx="10325686" cy="1320800"/>
          </a:xfrm>
        </p:spPr>
        <p:txBody>
          <a:bodyPr>
            <a:normAutofit/>
          </a:bodyPr>
          <a:lstStyle/>
          <a:p>
            <a:r>
              <a:rPr lang="en-ZA" sz="4000" b="1" dirty="0">
                <a:solidFill>
                  <a:schemeClr val="accent1">
                    <a:lumMod val="50000"/>
                  </a:schemeClr>
                </a:solidFill>
                <a:latin typeface="Arial Black" panose="020B0A04020102020204" pitchFamily="34" charset="0"/>
                <a:cs typeface="Arial" panose="020B0604020202020204" pitchFamily="34" charset="0"/>
              </a:rPr>
              <a:t>EOLA( End Of Lecture Assessment)</a:t>
            </a:r>
            <a:endParaRPr lang="en-US" sz="4000" dirty="0">
              <a:solidFill>
                <a:schemeClr val="accent1">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64348C5D-FCC2-4D5D-8F56-28AF54B28286}"/>
              </a:ext>
            </a:extLst>
          </p:cNvPr>
          <p:cNvSpPr>
            <a:spLocks noGrp="1"/>
          </p:cNvSpPr>
          <p:nvPr>
            <p:ph idx="1"/>
          </p:nvPr>
        </p:nvSpPr>
        <p:spPr>
          <a:xfrm>
            <a:off x="1512447" y="1930400"/>
            <a:ext cx="8095788" cy="3860801"/>
          </a:xfrm>
        </p:spPr>
        <p:txBody>
          <a:bodyPr>
            <a:noAutofit/>
          </a:bodyPr>
          <a:lstStyle/>
          <a:p>
            <a:r>
              <a:rPr lang="en-US" sz="2400" b="0" i="0" dirty="0">
                <a:solidFill>
                  <a:srgbClr val="0D0D0D"/>
                </a:solidFill>
                <a:effectLst/>
                <a:latin typeface="Arial" panose="020B0604020202020204" pitchFamily="34" charset="0"/>
                <a:cs typeface="Arial" panose="020B0604020202020204" pitchFamily="34" charset="0"/>
              </a:rPr>
              <a:t>A 30-year-old man, presents with vision loss and floaters in right eye. He reports recent exposure to cats. Examination shows hazy fundal view due to dense vitritis. </a:t>
            </a:r>
            <a:r>
              <a:rPr lang="en-US" sz="2400" dirty="0">
                <a:solidFill>
                  <a:srgbClr val="0D0D0D"/>
                </a:solidFill>
                <a:latin typeface="Arial" panose="020B0604020202020204" pitchFamily="34" charset="0"/>
                <a:cs typeface="Arial" panose="020B0604020202020204" pitchFamily="34" charset="0"/>
              </a:rPr>
              <a:t>Fundus shows focal retinitis. </a:t>
            </a:r>
            <a:r>
              <a:rPr lang="en-US" sz="2400" b="0" i="0" dirty="0">
                <a:solidFill>
                  <a:srgbClr val="0D0D0D"/>
                </a:solidFill>
                <a:effectLst/>
                <a:latin typeface="Arial" panose="020B0604020202020204" pitchFamily="34" charset="0"/>
                <a:cs typeface="Arial" panose="020B0604020202020204" pitchFamily="34" charset="0"/>
              </a:rPr>
              <a:t>What is the likely infectious cause of his posterior uveitis?</a:t>
            </a:r>
          </a:p>
          <a:p>
            <a:pPr>
              <a:buFont typeface="+mj-lt"/>
              <a:buAutoNum type="alphaLcParenR"/>
            </a:pPr>
            <a:r>
              <a:rPr lang="en-US" sz="2400" b="0" i="0" dirty="0">
                <a:solidFill>
                  <a:srgbClr val="0D0D0D"/>
                </a:solidFill>
                <a:effectLst/>
                <a:latin typeface="Arial" panose="020B0604020202020204" pitchFamily="34" charset="0"/>
                <a:cs typeface="Arial" panose="020B0604020202020204" pitchFamily="34" charset="0"/>
              </a:rPr>
              <a:t>Toxoplasmosis</a:t>
            </a:r>
          </a:p>
          <a:p>
            <a:pPr>
              <a:buFont typeface="+mj-lt"/>
              <a:buAutoNum type="alphaLcParenR"/>
            </a:pPr>
            <a:r>
              <a:rPr lang="en-US" sz="2400" b="0" i="0" dirty="0">
                <a:solidFill>
                  <a:srgbClr val="0D0D0D"/>
                </a:solidFill>
                <a:effectLst/>
                <a:latin typeface="Arial" panose="020B0604020202020204" pitchFamily="34" charset="0"/>
                <a:cs typeface="Arial" panose="020B0604020202020204" pitchFamily="34" charset="0"/>
              </a:rPr>
              <a:t>Tuberculosis </a:t>
            </a:r>
          </a:p>
          <a:p>
            <a:pPr>
              <a:buFont typeface="+mj-lt"/>
              <a:buAutoNum type="alphaLcParenR"/>
            </a:pPr>
            <a:r>
              <a:rPr lang="en-US" sz="2400" b="0" i="0" dirty="0">
                <a:solidFill>
                  <a:srgbClr val="0D0D0D"/>
                </a:solidFill>
                <a:effectLst/>
                <a:latin typeface="Arial" panose="020B0604020202020204" pitchFamily="34" charset="0"/>
                <a:cs typeface="Arial" panose="020B0604020202020204" pitchFamily="34" charset="0"/>
              </a:rPr>
              <a:t>Sarcoidosis </a:t>
            </a:r>
          </a:p>
          <a:p>
            <a:pPr>
              <a:buFont typeface="+mj-lt"/>
              <a:buAutoNum type="alphaLcParenR"/>
            </a:pPr>
            <a:r>
              <a:rPr lang="en-US" sz="2400" b="0" i="0" dirty="0">
                <a:solidFill>
                  <a:srgbClr val="0D0D0D"/>
                </a:solidFill>
                <a:effectLst/>
                <a:latin typeface="Arial" panose="020B0604020202020204" pitchFamily="34" charset="0"/>
                <a:cs typeface="Arial" panose="020B0604020202020204" pitchFamily="34" charset="0"/>
              </a:rPr>
              <a:t>Multiple sclerosis</a:t>
            </a:r>
          </a:p>
          <a:p>
            <a:pPr>
              <a:buFont typeface="+mj-lt"/>
              <a:buAutoNum type="alphaLcParenR"/>
            </a:pPr>
            <a:r>
              <a:rPr lang="en-US" sz="2400" dirty="0">
                <a:solidFill>
                  <a:srgbClr val="0D0D0D"/>
                </a:solidFill>
                <a:latin typeface="Arial" panose="020B0604020202020204" pitchFamily="34" charset="0"/>
                <a:cs typeface="Arial" panose="020B0604020202020204" pitchFamily="34" charset="0"/>
              </a:rPr>
              <a:t>Syphilis</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C344AA0-DF0C-4362-9EB0-7FA9410AF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24220450-E701-4821-A2CC-07249A81B849}"/>
              </a:ext>
            </a:extLst>
          </p:cNvPr>
          <p:cNvSpPr/>
          <p:nvPr/>
        </p:nvSpPr>
        <p:spPr>
          <a:xfrm>
            <a:off x="8078951" y="6488668"/>
            <a:ext cx="4113049" cy="369332"/>
          </a:xfrm>
          <a:prstGeom prst="rect">
            <a:avLst/>
          </a:prstGeom>
        </p:spPr>
        <p:txBody>
          <a:bodyPr wrap="none">
            <a:spAutoFit/>
          </a:bodyPr>
          <a:lstStyle/>
          <a:p>
            <a:r>
              <a:rPr lang="en-ZA" b="1" dirty="0">
                <a:latin typeface="Arial" panose="020B0604020202020204" pitchFamily="34" charset="0"/>
                <a:cs typeface="Arial" panose="020B0604020202020204" pitchFamily="34" charset="0"/>
              </a:rPr>
              <a:t>EOLA( End Of Lecture Assessment)</a:t>
            </a:r>
            <a:endParaRPr lang="en-US" dirty="0"/>
          </a:p>
        </p:txBody>
      </p:sp>
    </p:spTree>
    <p:extLst>
      <p:ext uri="{BB962C8B-B14F-4D97-AF65-F5344CB8AC3E}">
        <p14:creationId xmlns:p14="http://schemas.microsoft.com/office/powerpoint/2010/main" val="1756091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D88-B154-42EF-A414-D2D71325BD39}"/>
              </a:ext>
            </a:extLst>
          </p:cNvPr>
          <p:cNvSpPr>
            <a:spLocks noGrp="1"/>
          </p:cNvSpPr>
          <p:nvPr>
            <p:ph type="title"/>
          </p:nvPr>
        </p:nvSpPr>
        <p:spPr>
          <a:xfrm>
            <a:off x="548641" y="685801"/>
            <a:ext cx="10954384" cy="1136708"/>
          </a:xfrm>
        </p:spPr>
        <p:txBody>
          <a:bodyPr>
            <a:normAutofit/>
          </a:bodyPr>
          <a:lstStyle/>
          <a:p>
            <a:r>
              <a:rPr lang="en-US" sz="4000" b="1" dirty="0">
                <a:solidFill>
                  <a:schemeClr val="accent1">
                    <a:lumMod val="50000"/>
                  </a:schemeClr>
                </a:solidFill>
                <a:latin typeface="Arial Black" panose="020B0A04020102020204" pitchFamily="34" charset="0"/>
                <a:cs typeface="Calibri" panose="020F0502020204030204" pitchFamily="34" charset="0"/>
              </a:rPr>
              <a:t>Research And Recent Advances</a:t>
            </a:r>
            <a:endParaRPr lang="en-US" sz="4000" dirty="0">
              <a:solidFill>
                <a:schemeClr val="accent1">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D69BDF25-2A04-4178-A4BC-31301F67533E}"/>
              </a:ext>
            </a:extLst>
          </p:cNvPr>
          <p:cNvSpPr>
            <a:spLocks noGrp="1"/>
          </p:cNvSpPr>
          <p:nvPr>
            <p:ph idx="1"/>
          </p:nvPr>
        </p:nvSpPr>
        <p:spPr>
          <a:xfrm>
            <a:off x="1828800" y="1688122"/>
            <a:ext cx="9439421" cy="4484077"/>
          </a:xfrm>
        </p:spPr>
        <p:txBody>
          <a:bodyPr/>
          <a:lstStyle/>
          <a:p>
            <a:r>
              <a:rPr lang="en-US" sz="2400" dirty="0">
                <a:solidFill>
                  <a:schemeClr val="tx1"/>
                </a:solidFill>
                <a:latin typeface="Arial" panose="020B0604020202020204" pitchFamily="34" charset="0"/>
                <a:cs typeface="Arial" panose="020B0604020202020204" pitchFamily="34" charset="0"/>
              </a:rPr>
              <a:t>Enhanced depth imaging–optical coherence tomography (EDI-OCT)… a promising novel technique for imaging the choroid </a:t>
            </a:r>
          </a:p>
          <a:p>
            <a:r>
              <a:rPr lang="en-US" sz="2400" dirty="0">
                <a:solidFill>
                  <a:schemeClr val="tx1"/>
                </a:solidFill>
                <a:latin typeface="Arial" panose="020B0604020202020204" pitchFamily="34" charset="0"/>
                <a:cs typeface="Arial" panose="020B0604020202020204" pitchFamily="34" charset="0"/>
              </a:rPr>
              <a:t>Ultra-wide-field fluorescein angiography</a:t>
            </a:r>
          </a:p>
          <a:p>
            <a:r>
              <a:rPr lang="en-US" sz="2400" dirty="0">
                <a:solidFill>
                  <a:schemeClr val="tx1"/>
                </a:solidFill>
                <a:latin typeface="Arial" panose="020B0604020202020204" pitchFamily="34" charset="0"/>
                <a:cs typeface="Arial" panose="020B0604020202020204" pitchFamily="34" charset="0"/>
              </a:rPr>
              <a:t>Newer steroid implants.. dexamethasone implant (</a:t>
            </a:r>
            <a:r>
              <a:rPr lang="en-US" sz="2400" dirty="0" err="1">
                <a:solidFill>
                  <a:schemeClr val="tx1"/>
                </a:solidFill>
                <a:latin typeface="Arial" panose="020B0604020202020204" pitchFamily="34" charset="0"/>
                <a:cs typeface="Arial" panose="020B0604020202020204" pitchFamily="34" charset="0"/>
              </a:rPr>
              <a:t>Ozurdex</a:t>
            </a:r>
            <a:r>
              <a:rPr lang="en-US" sz="2400" dirty="0">
                <a:solidFill>
                  <a:schemeClr val="tx1"/>
                </a:solidFill>
                <a:latin typeface="Arial" panose="020B0604020202020204" pitchFamily="34" charset="0"/>
                <a:cs typeface="Arial" panose="020B0604020202020204" pitchFamily="34" charset="0"/>
              </a:rPr>
              <a:t>®) and fluocinolone implant (</a:t>
            </a:r>
            <a:r>
              <a:rPr lang="en-US" sz="2400" dirty="0" err="1">
                <a:solidFill>
                  <a:schemeClr val="tx1"/>
                </a:solidFill>
                <a:latin typeface="Arial" panose="020B0604020202020204" pitchFamily="34" charset="0"/>
                <a:cs typeface="Arial" panose="020B0604020202020204" pitchFamily="34" charset="0"/>
              </a:rPr>
              <a:t>Iluvien</a:t>
            </a:r>
            <a:r>
              <a:rPr lang="en-US" sz="2400" dirty="0">
                <a:solidFill>
                  <a:schemeClr val="tx1"/>
                </a:solidFill>
                <a:latin typeface="Arial" panose="020B0604020202020204" pitchFamily="34" charset="0"/>
                <a:cs typeface="Arial" panose="020B0604020202020204" pitchFamily="34" charset="0"/>
              </a:rPr>
              <a:t>®) and </a:t>
            </a:r>
            <a:r>
              <a:rPr lang="en-US" sz="2400" dirty="0" err="1">
                <a:solidFill>
                  <a:schemeClr val="tx1"/>
                </a:solidFill>
                <a:latin typeface="Arial" panose="020B0604020202020204" pitchFamily="34" charset="0"/>
                <a:cs typeface="Arial" panose="020B0604020202020204" pitchFamily="34" charset="0"/>
              </a:rPr>
              <a:t>Retisert</a:t>
            </a:r>
            <a:endParaRPr lang="en-US" sz="2400"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pic>
        <p:nvPicPr>
          <p:cNvPr id="1026" name="Picture 2" descr="Implants — Retina Macula Institute">
            <a:extLst>
              <a:ext uri="{FF2B5EF4-FFF2-40B4-BE49-F238E27FC236}">
                <a16:creationId xmlns:a16="http://schemas.microsoft.com/office/drawing/2014/main" id="{CFC29763-8E90-4E11-8B5A-189C20002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927" y="4286139"/>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tained Release Intravitreal Implants - Northwest Eye Surgeons">
            <a:extLst>
              <a:ext uri="{FF2B5EF4-FFF2-40B4-BE49-F238E27FC236}">
                <a16:creationId xmlns:a16="http://schemas.microsoft.com/office/drawing/2014/main" id="{D3E1C1B3-5582-43A1-93B1-7C08E79C5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829" y="4314605"/>
            <a:ext cx="3171825" cy="1857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B5BF915-E061-4721-A87D-DE49E6A9A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7" name="Rectangle 6">
            <a:extLst>
              <a:ext uri="{FF2B5EF4-FFF2-40B4-BE49-F238E27FC236}">
                <a16:creationId xmlns:a16="http://schemas.microsoft.com/office/drawing/2014/main" id="{82012B0D-390D-46CF-82F9-20602DB7897F}"/>
              </a:ext>
            </a:extLst>
          </p:cNvPr>
          <p:cNvSpPr/>
          <p:nvPr/>
        </p:nvSpPr>
        <p:spPr>
          <a:xfrm>
            <a:off x="7427742" y="6488668"/>
            <a:ext cx="5033499" cy="369332"/>
          </a:xfrm>
          <a:prstGeom prst="rect">
            <a:avLst/>
          </a:prstGeom>
        </p:spPr>
        <p:txBody>
          <a:bodyPr wrap="square">
            <a:spAutoFit/>
          </a:bodyPr>
          <a:lstStyle/>
          <a:p>
            <a:r>
              <a:rPr lang="en-ZA" b="1" dirty="0">
                <a:latin typeface="Arial" panose="020B0604020202020204" pitchFamily="34" charset="0"/>
                <a:cs typeface="Arial" panose="020B0604020202020204" pitchFamily="34" charset="0"/>
              </a:rPr>
              <a:t>RESEARCH AND RECENT ADVANCES</a:t>
            </a:r>
            <a:endParaRPr lang="en-US" dirty="0"/>
          </a:p>
        </p:txBody>
      </p:sp>
    </p:spTree>
    <p:extLst>
      <p:ext uri="{BB962C8B-B14F-4D97-AF65-F5344CB8AC3E}">
        <p14:creationId xmlns:p14="http://schemas.microsoft.com/office/powerpoint/2010/main" val="361241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CB6E-82E0-42AE-9F90-863A60621EBE}"/>
              </a:ext>
            </a:extLst>
          </p:cNvPr>
          <p:cNvSpPr>
            <a:spLocks noGrp="1"/>
          </p:cNvSpPr>
          <p:nvPr>
            <p:ph type="title"/>
          </p:nvPr>
        </p:nvSpPr>
        <p:spPr>
          <a:xfrm>
            <a:off x="295421" y="609600"/>
            <a:ext cx="9734843" cy="1320800"/>
          </a:xfrm>
        </p:spPr>
        <p:txBody>
          <a:bodyPr>
            <a:normAutofit/>
          </a:bodyPr>
          <a:lstStyle/>
          <a:p>
            <a:r>
              <a:rPr lang="en-US" sz="4000" b="1" dirty="0">
                <a:solidFill>
                  <a:schemeClr val="accent1">
                    <a:lumMod val="50000"/>
                  </a:schemeClr>
                </a:solidFill>
                <a:latin typeface="Arial Black" panose="020B0A04020102020204" pitchFamily="34" charset="0"/>
                <a:cs typeface="Calibri" panose="020F0502020204030204" pitchFamily="34" charset="0"/>
              </a:rPr>
              <a:t>Research And Recent Advances</a:t>
            </a:r>
            <a:endParaRPr lang="en-US" sz="4000" dirty="0"/>
          </a:p>
        </p:txBody>
      </p:sp>
      <p:pic>
        <p:nvPicPr>
          <p:cNvPr id="4" name="Content Placeholder 3">
            <a:extLst>
              <a:ext uri="{FF2B5EF4-FFF2-40B4-BE49-F238E27FC236}">
                <a16:creationId xmlns:a16="http://schemas.microsoft.com/office/drawing/2014/main" id="{30BC31C9-1603-4C07-886F-1C32786296CC}"/>
              </a:ext>
            </a:extLst>
          </p:cNvPr>
          <p:cNvPicPr>
            <a:picLocks noGrp="1" noChangeAspect="1"/>
          </p:cNvPicPr>
          <p:nvPr>
            <p:ph idx="1"/>
          </p:nvPr>
        </p:nvPicPr>
        <p:blipFill>
          <a:blip r:embed="rId2"/>
          <a:stretch>
            <a:fillRect/>
          </a:stretch>
        </p:blipFill>
        <p:spPr>
          <a:xfrm>
            <a:off x="731623" y="2327030"/>
            <a:ext cx="4165600" cy="3637672"/>
          </a:xfrm>
          <a:prstGeom prst="rect">
            <a:avLst/>
          </a:prstGeom>
        </p:spPr>
      </p:pic>
      <p:pic>
        <p:nvPicPr>
          <p:cNvPr id="5" name="Picture 4">
            <a:extLst>
              <a:ext uri="{FF2B5EF4-FFF2-40B4-BE49-F238E27FC236}">
                <a16:creationId xmlns:a16="http://schemas.microsoft.com/office/drawing/2014/main" id="{3DEEDEBC-35B5-4AA4-A563-D5F5050F1050}"/>
              </a:ext>
            </a:extLst>
          </p:cNvPr>
          <p:cNvPicPr>
            <a:picLocks noChangeAspect="1"/>
          </p:cNvPicPr>
          <p:nvPr/>
        </p:nvPicPr>
        <p:blipFill>
          <a:blip r:embed="rId3"/>
          <a:stretch>
            <a:fillRect/>
          </a:stretch>
        </p:blipFill>
        <p:spPr>
          <a:xfrm>
            <a:off x="5406743" y="2327030"/>
            <a:ext cx="4936429" cy="3637672"/>
          </a:xfrm>
          <a:prstGeom prst="rect">
            <a:avLst/>
          </a:prstGeom>
        </p:spPr>
      </p:pic>
      <p:sp>
        <p:nvSpPr>
          <p:cNvPr id="6" name="Rectangle 5">
            <a:extLst>
              <a:ext uri="{FF2B5EF4-FFF2-40B4-BE49-F238E27FC236}">
                <a16:creationId xmlns:a16="http://schemas.microsoft.com/office/drawing/2014/main" id="{0591FDCB-9891-468C-8D00-C235DFDD341B}"/>
              </a:ext>
            </a:extLst>
          </p:cNvPr>
          <p:cNvSpPr/>
          <p:nvPr/>
        </p:nvSpPr>
        <p:spPr>
          <a:xfrm>
            <a:off x="7427742" y="6488668"/>
            <a:ext cx="5033499" cy="369332"/>
          </a:xfrm>
          <a:prstGeom prst="rect">
            <a:avLst/>
          </a:prstGeom>
        </p:spPr>
        <p:txBody>
          <a:bodyPr wrap="square">
            <a:spAutoFit/>
          </a:bodyPr>
          <a:lstStyle/>
          <a:p>
            <a:r>
              <a:rPr lang="en-ZA" b="1" dirty="0">
                <a:latin typeface="Arial" panose="020B0604020202020204" pitchFamily="34" charset="0"/>
                <a:cs typeface="Arial" panose="020B0604020202020204" pitchFamily="34" charset="0"/>
              </a:rPr>
              <a:t>RESEARCH AND RECENT ADVANCES</a:t>
            </a:r>
            <a:endParaRPr lang="en-US" dirty="0"/>
          </a:p>
        </p:txBody>
      </p:sp>
      <p:pic>
        <p:nvPicPr>
          <p:cNvPr id="7" name="Picture 6">
            <a:extLst>
              <a:ext uri="{FF2B5EF4-FFF2-40B4-BE49-F238E27FC236}">
                <a16:creationId xmlns:a16="http://schemas.microsoft.com/office/drawing/2014/main" id="{53D1F050-279E-4097-B37F-29A1B687B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pic>
        <p:nvPicPr>
          <p:cNvPr id="3" name="Picture 2">
            <a:extLst>
              <a:ext uri="{FF2B5EF4-FFF2-40B4-BE49-F238E27FC236}">
                <a16:creationId xmlns:a16="http://schemas.microsoft.com/office/drawing/2014/main" id="{40ABFBF2-44A7-474B-B564-AB74A90BF833}"/>
              </a:ext>
            </a:extLst>
          </p:cNvPr>
          <p:cNvPicPr>
            <a:picLocks noChangeAspect="1"/>
          </p:cNvPicPr>
          <p:nvPr/>
        </p:nvPicPr>
        <p:blipFill>
          <a:blip r:embed="rId5"/>
          <a:stretch>
            <a:fillRect/>
          </a:stretch>
        </p:blipFill>
        <p:spPr>
          <a:xfrm>
            <a:off x="5406743" y="2327031"/>
            <a:ext cx="4041998" cy="3637672"/>
          </a:xfrm>
          <a:prstGeom prst="rect">
            <a:avLst/>
          </a:prstGeom>
        </p:spPr>
      </p:pic>
    </p:spTree>
    <p:extLst>
      <p:ext uri="{BB962C8B-B14F-4D97-AF65-F5344CB8AC3E}">
        <p14:creationId xmlns:p14="http://schemas.microsoft.com/office/powerpoint/2010/main" val="396240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0187-D38A-40DB-9084-7BDBFED9C2AF}"/>
              </a:ext>
            </a:extLst>
          </p:cNvPr>
          <p:cNvSpPr>
            <a:spLocks noGrp="1"/>
          </p:cNvSpPr>
          <p:nvPr>
            <p:ph type="title"/>
          </p:nvPr>
        </p:nvSpPr>
        <p:spPr>
          <a:xfrm>
            <a:off x="677334" y="609600"/>
            <a:ext cx="8930900" cy="1345809"/>
          </a:xfrm>
        </p:spPr>
        <p:txBody>
          <a:bodyPr>
            <a:normAutofit/>
          </a:bodyPr>
          <a:lstStyle/>
          <a:p>
            <a:r>
              <a:rPr lang="en-US" sz="4000" dirty="0">
                <a:solidFill>
                  <a:schemeClr val="accent1">
                    <a:lumMod val="50000"/>
                  </a:schemeClr>
                </a:solidFill>
                <a:latin typeface="Arial Black" panose="020B0A04020102020204" pitchFamily="34" charset="0"/>
              </a:rPr>
              <a:t>Learning Objectives</a:t>
            </a:r>
          </a:p>
        </p:txBody>
      </p:sp>
      <p:sp>
        <p:nvSpPr>
          <p:cNvPr id="3" name="Content Placeholder 2">
            <a:extLst>
              <a:ext uri="{FF2B5EF4-FFF2-40B4-BE49-F238E27FC236}">
                <a16:creationId xmlns:a16="http://schemas.microsoft.com/office/drawing/2014/main" id="{B8A546FE-5C90-4AAD-8003-C3DA60D09DEC}"/>
              </a:ext>
            </a:extLst>
          </p:cNvPr>
          <p:cNvSpPr>
            <a:spLocks noGrp="1"/>
          </p:cNvSpPr>
          <p:nvPr>
            <p:ph idx="1"/>
          </p:nvPr>
        </p:nvSpPr>
        <p:spPr>
          <a:xfrm>
            <a:off x="677333" y="2160589"/>
            <a:ext cx="9155983" cy="4352753"/>
          </a:xfrm>
        </p:spPr>
        <p:txBody>
          <a:bodyPr/>
          <a:lstStyle/>
          <a:p>
            <a:pPr marL="0" indent="0">
              <a:buNone/>
            </a:pPr>
            <a:r>
              <a:rPr lang="en-US" sz="2400" dirty="0">
                <a:solidFill>
                  <a:schemeClr val="tx1"/>
                </a:solidFill>
                <a:latin typeface="Arial" panose="020B0604020202020204" pitchFamily="34" charset="0"/>
                <a:cs typeface="Arial" panose="020B0604020202020204" pitchFamily="34" charset="0"/>
              </a:rPr>
              <a:t>At the end of one hour large group interactive session (LGIS) using the PowerPoint , fourth year medical student should be able to </a:t>
            </a:r>
          </a:p>
          <a:p>
            <a:pPr>
              <a:buFont typeface="Wingdings" panose="05000000000000000000" pitchFamily="2" charset="2"/>
              <a:buChar char="ü"/>
            </a:pPr>
            <a:r>
              <a:rPr lang="en-US" sz="2400" dirty="0">
                <a:solidFill>
                  <a:schemeClr val="tx1"/>
                </a:solidFill>
                <a:latin typeface="Arial" panose="020B0604020202020204" pitchFamily="34" charset="0"/>
                <a:cs typeface="Arial" panose="020B0604020202020204" pitchFamily="34" charset="0"/>
              </a:rPr>
              <a:t>Describe anatomy and physiology of uveal tract</a:t>
            </a:r>
          </a:p>
          <a:p>
            <a:pPr>
              <a:buFont typeface="Wingdings" panose="05000000000000000000" pitchFamily="2" charset="2"/>
              <a:buChar char="ü"/>
            </a:pPr>
            <a:r>
              <a:rPr lang="en-US" sz="2400" dirty="0">
                <a:solidFill>
                  <a:schemeClr val="tx1"/>
                </a:solidFill>
                <a:latin typeface="Arial" panose="020B0604020202020204" pitchFamily="34" charset="0"/>
                <a:cs typeface="Arial" panose="020B0604020202020204" pitchFamily="34" charset="0"/>
              </a:rPr>
              <a:t>Describe etiology, pathophysiology and classification of uveitis</a:t>
            </a:r>
          </a:p>
          <a:p>
            <a:pPr>
              <a:buFont typeface="Wingdings" panose="05000000000000000000" pitchFamily="2" charset="2"/>
              <a:buChar char="ü"/>
            </a:pPr>
            <a:r>
              <a:rPr lang="en-US" sz="2400" dirty="0">
                <a:solidFill>
                  <a:schemeClr val="tx1"/>
                </a:solidFill>
                <a:latin typeface="Arial" panose="020B0604020202020204" pitchFamily="34" charset="0"/>
                <a:cs typeface="Arial" panose="020B0604020202020204" pitchFamily="34" charset="0"/>
              </a:rPr>
              <a:t>Discuss clinical presentation, diagnosis, and treatment of intermediate and posterior uveitis</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0" indent="0">
              <a:buNone/>
            </a:pPr>
            <a:endParaRPr lang="en-US" sz="2400" dirty="0">
              <a:solidFill>
                <a:schemeClr val="tx1"/>
              </a:solidFill>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8467"/>
            <a:ext cx="1257365" cy="1136708"/>
          </a:xfrm>
          <a:prstGeom prst="rect">
            <a:avLst/>
          </a:prstGeom>
        </p:spPr>
      </p:pic>
    </p:spTree>
    <p:extLst>
      <p:ext uri="{BB962C8B-B14F-4D97-AF65-F5344CB8AC3E}">
        <p14:creationId xmlns:p14="http://schemas.microsoft.com/office/powerpoint/2010/main" val="2121061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941D-84AF-4A13-823E-C4C2CABD284C}"/>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Artificial Intelligence</a:t>
            </a:r>
          </a:p>
        </p:txBody>
      </p:sp>
      <p:sp>
        <p:nvSpPr>
          <p:cNvPr id="3" name="Content Placeholder 2">
            <a:extLst>
              <a:ext uri="{FF2B5EF4-FFF2-40B4-BE49-F238E27FC236}">
                <a16:creationId xmlns:a16="http://schemas.microsoft.com/office/drawing/2014/main" id="{B3F2E40A-BE51-4283-911E-6D68B7D7BEA2}"/>
              </a:ext>
            </a:extLst>
          </p:cNvPr>
          <p:cNvSpPr>
            <a:spLocks noGrp="1"/>
          </p:cNvSpPr>
          <p:nvPr>
            <p:ph idx="1"/>
          </p:nvPr>
        </p:nvSpPr>
        <p:spPr>
          <a:xfrm>
            <a:off x="520505" y="2160589"/>
            <a:ext cx="7061981" cy="3880773"/>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AI holds great promise to assist with the diagnosis and detection of ocular findings of uveitis</a:t>
            </a:r>
          </a:p>
        </p:txBody>
      </p:sp>
      <p:pic>
        <p:nvPicPr>
          <p:cNvPr id="4" name="Picture 3">
            <a:extLst>
              <a:ext uri="{FF2B5EF4-FFF2-40B4-BE49-F238E27FC236}">
                <a16:creationId xmlns:a16="http://schemas.microsoft.com/office/drawing/2014/main" id="{196A4AAF-E19A-4B0D-BF05-C0508820A55B}"/>
              </a:ext>
            </a:extLst>
          </p:cNvPr>
          <p:cNvPicPr>
            <a:picLocks noChangeAspect="1"/>
          </p:cNvPicPr>
          <p:nvPr/>
        </p:nvPicPr>
        <p:blipFill>
          <a:blip r:embed="rId2"/>
          <a:stretch>
            <a:fillRect/>
          </a:stretch>
        </p:blipFill>
        <p:spPr>
          <a:xfrm>
            <a:off x="7774818" y="1306191"/>
            <a:ext cx="4112381" cy="2794784"/>
          </a:xfrm>
          <a:prstGeom prst="rect">
            <a:avLst/>
          </a:prstGeom>
        </p:spPr>
      </p:pic>
      <p:pic>
        <p:nvPicPr>
          <p:cNvPr id="5" name="Picture 4">
            <a:extLst>
              <a:ext uri="{FF2B5EF4-FFF2-40B4-BE49-F238E27FC236}">
                <a16:creationId xmlns:a16="http://schemas.microsoft.com/office/drawing/2014/main" id="{FCA5B6CD-F235-474D-B024-22D8E085E512}"/>
              </a:ext>
            </a:extLst>
          </p:cNvPr>
          <p:cNvPicPr>
            <a:picLocks noChangeAspect="1"/>
          </p:cNvPicPr>
          <p:nvPr/>
        </p:nvPicPr>
        <p:blipFill>
          <a:blip r:embed="rId3"/>
          <a:stretch>
            <a:fillRect/>
          </a:stretch>
        </p:blipFill>
        <p:spPr>
          <a:xfrm>
            <a:off x="7970273" y="4209929"/>
            <a:ext cx="3846701" cy="2038471"/>
          </a:xfrm>
          <a:prstGeom prst="rect">
            <a:avLst/>
          </a:prstGeom>
        </p:spPr>
      </p:pic>
      <p:sp>
        <p:nvSpPr>
          <p:cNvPr id="7" name="TextBox 6">
            <a:extLst>
              <a:ext uri="{FF2B5EF4-FFF2-40B4-BE49-F238E27FC236}">
                <a16:creationId xmlns:a16="http://schemas.microsoft.com/office/drawing/2014/main" id="{6F1EC209-FA7D-4BFA-96A8-1E4A912AB503}"/>
              </a:ext>
            </a:extLst>
          </p:cNvPr>
          <p:cNvSpPr txBox="1"/>
          <p:nvPr/>
        </p:nvSpPr>
        <p:spPr>
          <a:xfrm>
            <a:off x="1100135" y="2832353"/>
            <a:ext cx="6290508" cy="3262432"/>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r>
              <a:rPr lang="en-US" sz="2000" dirty="0">
                <a:latin typeface="Arial" panose="020B0604020202020204" pitchFamily="34" charset="0"/>
                <a:cs typeface="Arial" panose="020B0604020202020204" pitchFamily="34" charset="0"/>
              </a:rPr>
              <a:t>1. https://www.linkedin.com/pulse/artificial-intelligence-based-differential-diagnosis-uveitis?utm_source=share&amp;utm_medium=guest_desktop&amp;utm_campaign=copy</a:t>
            </a:r>
          </a:p>
        </p:txBody>
      </p:sp>
      <p:pic>
        <p:nvPicPr>
          <p:cNvPr id="8" name="Picture 7">
            <a:extLst>
              <a:ext uri="{FF2B5EF4-FFF2-40B4-BE49-F238E27FC236}">
                <a16:creationId xmlns:a16="http://schemas.microsoft.com/office/drawing/2014/main" id="{D45F97AC-939E-43AF-BC5D-D9A27A295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9" name="Rectangle 8">
            <a:extLst>
              <a:ext uri="{FF2B5EF4-FFF2-40B4-BE49-F238E27FC236}">
                <a16:creationId xmlns:a16="http://schemas.microsoft.com/office/drawing/2014/main" id="{176F13BC-7674-44B7-8B25-2485C9816858}"/>
              </a:ext>
            </a:extLst>
          </p:cNvPr>
          <p:cNvSpPr/>
          <p:nvPr/>
        </p:nvSpPr>
        <p:spPr>
          <a:xfrm>
            <a:off x="9395329" y="6242483"/>
            <a:ext cx="3078611" cy="369332"/>
          </a:xfrm>
          <a:prstGeom prst="rect">
            <a:avLst/>
          </a:prstGeom>
        </p:spPr>
        <p:txBody>
          <a:bodyPr wrap="square">
            <a:spAutoFit/>
          </a:bodyPr>
          <a:lstStyle/>
          <a:p>
            <a:r>
              <a:rPr lang="en-US" b="1" dirty="0"/>
              <a:t>Artificial Intelligence</a:t>
            </a:r>
          </a:p>
        </p:txBody>
      </p:sp>
    </p:spTree>
    <p:extLst>
      <p:ext uri="{BB962C8B-B14F-4D97-AF65-F5344CB8AC3E}">
        <p14:creationId xmlns:p14="http://schemas.microsoft.com/office/powerpoint/2010/main" val="1460852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3" y="609600"/>
            <a:ext cx="9048919" cy="1320800"/>
          </a:xfrm>
        </p:spPr>
        <p:txBody>
          <a:bodyPr>
            <a:normAutofit/>
          </a:bodyPr>
          <a:lstStyle/>
          <a:p>
            <a:r>
              <a:rPr lang="en-US" sz="4000" dirty="0">
                <a:solidFill>
                  <a:schemeClr val="accent1">
                    <a:lumMod val="50000"/>
                  </a:schemeClr>
                </a:solidFill>
                <a:latin typeface="Arial Black" panose="020B0A04020102020204" pitchFamily="34" charset="0"/>
              </a:rPr>
              <a:t>UVEMASTER : An App designed to detect uveitis</a:t>
            </a:r>
          </a:p>
        </p:txBody>
      </p:sp>
      <p:sp>
        <p:nvSpPr>
          <p:cNvPr id="3" name="Content Placeholder 2"/>
          <p:cNvSpPr>
            <a:spLocks noGrp="1"/>
          </p:cNvSpPr>
          <p:nvPr>
            <p:ph idx="1"/>
          </p:nvPr>
        </p:nvSpPr>
        <p:spPr>
          <a:xfrm>
            <a:off x="2110153" y="2666999"/>
            <a:ext cx="8117059" cy="3944816"/>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An app called </a:t>
            </a:r>
            <a:r>
              <a:rPr lang="en-US" sz="2400" dirty="0" err="1">
                <a:solidFill>
                  <a:schemeClr val="tx1"/>
                </a:solidFill>
                <a:latin typeface="Arial" panose="020B0604020202020204" pitchFamily="34" charset="0"/>
                <a:cs typeface="Arial" panose="020B0604020202020204" pitchFamily="34" charset="0"/>
              </a:rPr>
              <a:t>Uvemaster</a:t>
            </a:r>
            <a:r>
              <a:rPr lang="en-US" sz="2400" dirty="0">
                <a:solidFill>
                  <a:schemeClr val="tx1"/>
                </a:solidFill>
                <a:latin typeface="Arial" panose="020B0604020202020204" pitchFamily="34" charset="0"/>
                <a:cs typeface="Arial" panose="020B0604020202020204" pitchFamily="34" charset="0"/>
              </a:rPr>
              <a:t>, contains a large database of knowledge including 88 uveitis syndromes each with 76 clinical items, both ocular and systemic (total 6688) and their respective </a:t>
            </a:r>
            <a:r>
              <a:rPr lang="en-US" sz="2400" dirty="0" err="1">
                <a:solidFill>
                  <a:schemeClr val="tx1"/>
                </a:solidFill>
                <a:latin typeface="Arial" panose="020B0604020202020204" pitchFamily="34" charset="0"/>
                <a:cs typeface="Arial" panose="020B0604020202020204" pitchFamily="34" charset="0"/>
              </a:rPr>
              <a:t>prevalences</a:t>
            </a:r>
            <a:r>
              <a:rPr lang="en-US" sz="2400" dirty="0">
                <a:solidFill>
                  <a:schemeClr val="tx1"/>
                </a:solidFill>
                <a:latin typeface="Arial" panose="020B0604020202020204" pitchFamily="34" charset="0"/>
                <a:cs typeface="Arial" panose="020B0604020202020204" pitchFamily="34" charset="0"/>
              </a:rPr>
              <a:t>, and displays a differential diagnoses list (DDL) ordered by sensitivity, specificity, or positive predictive value (PPV).</a:t>
            </a:r>
          </a:p>
          <a:p>
            <a:r>
              <a:rPr lang="en-US" sz="2400" dirty="0">
                <a:solidFill>
                  <a:schemeClr val="tx1"/>
                </a:solidFill>
                <a:latin typeface="Arial" panose="020B0604020202020204" pitchFamily="34" charset="0"/>
                <a:cs typeface="Arial" panose="020B0604020202020204" pitchFamily="34" charset="0"/>
              </a:rPr>
              <a:t>A study was conducted to assess the diagnostic accuracy of </a:t>
            </a:r>
            <a:r>
              <a:rPr lang="en-US" sz="2400" dirty="0" err="1">
                <a:solidFill>
                  <a:schemeClr val="tx1"/>
                </a:solidFill>
                <a:latin typeface="Arial" panose="020B0604020202020204" pitchFamily="34" charset="0"/>
                <a:cs typeface="Arial" panose="020B0604020202020204" pitchFamily="34" charset="0"/>
              </a:rPr>
              <a:t>uvemaster</a:t>
            </a:r>
            <a:r>
              <a:rPr lang="en-US" sz="2400" dirty="0">
                <a:solidFill>
                  <a:schemeClr val="tx1"/>
                </a:solidFill>
                <a:latin typeface="Arial" panose="020B0604020202020204" pitchFamily="34" charset="0"/>
                <a:cs typeface="Arial" panose="020B0604020202020204" pitchFamily="34" charset="0"/>
              </a:rPr>
              <a:t>, which revealed that the diagnostic accuracy of the app was 96.6%. </a:t>
            </a:r>
            <a:r>
              <a:rPr lang="en-US" sz="2400" baseline="30000" dirty="0">
                <a:solidFill>
                  <a:schemeClr val="tx1"/>
                </a:solidFill>
                <a:latin typeface="Arial" panose="020B0604020202020204" pitchFamily="34" charset="0"/>
                <a:cs typeface="Arial" panose="020B0604020202020204" pitchFamily="34" charset="0"/>
              </a:rPr>
              <a:t>2</a:t>
            </a:r>
          </a:p>
        </p:txBody>
      </p:sp>
      <p:sp>
        <p:nvSpPr>
          <p:cNvPr id="5" name="Rectangle 4"/>
          <p:cNvSpPr/>
          <p:nvPr/>
        </p:nvSpPr>
        <p:spPr>
          <a:xfrm>
            <a:off x="9395329" y="6242483"/>
            <a:ext cx="3078611" cy="369332"/>
          </a:xfrm>
          <a:prstGeom prst="rect">
            <a:avLst/>
          </a:prstGeom>
        </p:spPr>
        <p:txBody>
          <a:bodyPr wrap="square">
            <a:spAutoFit/>
          </a:bodyPr>
          <a:lstStyle/>
          <a:p>
            <a:r>
              <a:rPr lang="en-US" b="1" dirty="0"/>
              <a:t>Artificial Intelligence</a:t>
            </a:r>
          </a:p>
        </p:txBody>
      </p:sp>
      <p:pic>
        <p:nvPicPr>
          <p:cNvPr id="6" name="Picture 5">
            <a:extLst>
              <a:ext uri="{FF2B5EF4-FFF2-40B4-BE49-F238E27FC236}">
                <a16:creationId xmlns:a16="http://schemas.microsoft.com/office/drawing/2014/main" id="{1E6BF90C-C05A-4E45-9E85-F12AC58AC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pic>
        <p:nvPicPr>
          <p:cNvPr id="7" name="Picture 6">
            <a:extLst>
              <a:ext uri="{FF2B5EF4-FFF2-40B4-BE49-F238E27FC236}">
                <a16:creationId xmlns:a16="http://schemas.microsoft.com/office/drawing/2014/main" id="{61485D0E-61E3-4566-A220-47E8AF815D7D}"/>
              </a:ext>
            </a:extLst>
          </p:cNvPr>
          <p:cNvPicPr>
            <a:picLocks noChangeAspect="1"/>
          </p:cNvPicPr>
          <p:nvPr/>
        </p:nvPicPr>
        <p:blipFill>
          <a:blip r:embed="rId3"/>
          <a:stretch>
            <a:fillRect/>
          </a:stretch>
        </p:blipFill>
        <p:spPr>
          <a:xfrm>
            <a:off x="364588" y="2666999"/>
            <a:ext cx="1600200" cy="2847975"/>
          </a:xfrm>
          <a:prstGeom prst="rect">
            <a:avLst/>
          </a:prstGeom>
        </p:spPr>
      </p:pic>
    </p:spTree>
    <p:extLst>
      <p:ext uri="{BB962C8B-B14F-4D97-AF65-F5344CB8AC3E}">
        <p14:creationId xmlns:p14="http://schemas.microsoft.com/office/powerpoint/2010/main" val="109734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chemeClr val="accent1">
                    <a:lumMod val="50000"/>
                  </a:schemeClr>
                </a:solidFill>
                <a:latin typeface="Arial Black" panose="020B0A04020102020204" pitchFamily="34" charset="0"/>
              </a:rPr>
              <a:t>Bioethics</a:t>
            </a:r>
          </a:p>
        </p:txBody>
      </p:sp>
      <p:sp>
        <p:nvSpPr>
          <p:cNvPr id="3" name="Content Placeholder 2"/>
          <p:cNvSpPr>
            <a:spLocks noGrp="1"/>
          </p:cNvSpPr>
          <p:nvPr>
            <p:ph idx="1"/>
          </p:nvPr>
        </p:nvSpPr>
        <p:spPr>
          <a:xfrm>
            <a:off x="1484311" y="1688123"/>
            <a:ext cx="7789692" cy="4484077"/>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 32 years old non diabetic, non hypertensive, underweight male, who has been living in Thailand for the past 6 years, comes to the OPD with complains of blurring of vision and floaters for the past 3 months. As a part of routine ocular exam, you do his fundoscopy and find features suggestive of CMV retinitis. You immediately order ELISA for HIV-AIDS, which comes out to be positive. You disclose the news to the patient after which he asks you not to discuss this with his family as he was about to get married in a month’s time. What would you do?</a:t>
            </a:r>
          </a:p>
        </p:txBody>
      </p:sp>
      <p:sp>
        <p:nvSpPr>
          <p:cNvPr id="4" name="Rectangle 3"/>
          <p:cNvSpPr/>
          <p:nvPr/>
        </p:nvSpPr>
        <p:spPr>
          <a:xfrm>
            <a:off x="10776296" y="6413809"/>
            <a:ext cx="1314105" cy="369332"/>
          </a:xfrm>
          <a:prstGeom prst="rect">
            <a:avLst/>
          </a:prstGeom>
        </p:spPr>
        <p:txBody>
          <a:bodyPr wrap="square">
            <a:spAutoFit/>
          </a:bodyPr>
          <a:lstStyle/>
          <a:p>
            <a:r>
              <a:rPr lang="en-US" b="1" dirty="0"/>
              <a:t>BIOETHICS</a:t>
            </a:r>
          </a:p>
        </p:txBody>
      </p:sp>
      <p:pic>
        <p:nvPicPr>
          <p:cNvPr id="5" name="Picture 4">
            <a:extLst>
              <a:ext uri="{FF2B5EF4-FFF2-40B4-BE49-F238E27FC236}">
                <a16:creationId xmlns:a16="http://schemas.microsoft.com/office/drawing/2014/main" id="{99F846CC-B55F-4AEB-B7FB-064AFB1F0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Tree>
    <p:extLst>
      <p:ext uri="{BB962C8B-B14F-4D97-AF65-F5344CB8AC3E}">
        <p14:creationId xmlns:p14="http://schemas.microsoft.com/office/powerpoint/2010/main" val="388304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136709"/>
          </a:xfrm>
        </p:spPr>
        <p:txBody>
          <a:bodyPr>
            <a:normAutofit/>
          </a:bodyPr>
          <a:lstStyle/>
          <a:p>
            <a:r>
              <a:rPr lang="en-US" sz="4000" dirty="0">
                <a:solidFill>
                  <a:schemeClr val="accent1">
                    <a:lumMod val="50000"/>
                  </a:schemeClr>
                </a:solidFill>
                <a:latin typeface="Arial Black" panose="020B0A04020102020204" pitchFamily="34" charset="0"/>
              </a:rPr>
              <a:t>Study Guide Resources </a:t>
            </a:r>
          </a:p>
        </p:txBody>
      </p:sp>
      <p:sp>
        <p:nvSpPr>
          <p:cNvPr id="3" name="Content Placeholder 2"/>
          <p:cNvSpPr>
            <a:spLocks noGrp="1"/>
          </p:cNvSpPr>
          <p:nvPr>
            <p:ph idx="1"/>
          </p:nvPr>
        </p:nvSpPr>
        <p:spPr>
          <a:xfrm>
            <a:off x="675250" y="1645920"/>
            <a:ext cx="9256541" cy="4797083"/>
          </a:xfrm>
        </p:spPr>
        <p:txBody>
          <a:bodyPr>
            <a:normAutofit fontScale="85000" lnSpcReduction="10000"/>
          </a:bodyPr>
          <a:lstStyle/>
          <a:p>
            <a:pPr marL="285750" indent="-285750">
              <a:buFont typeface="Arial" panose="020B0604020202020204" pitchFamily="34" charset="0"/>
              <a:buChar char="•"/>
            </a:pPr>
            <a:r>
              <a:rPr lang="en-US" sz="3100" dirty="0" err="1">
                <a:solidFill>
                  <a:schemeClr val="tx1"/>
                </a:solidFill>
                <a:latin typeface="Arial" panose="020B0604020202020204" pitchFamily="34" charset="0"/>
                <a:cs typeface="Arial" panose="020B0604020202020204" pitchFamily="34" charset="0"/>
              </a:rPr>
              <a:t>Kasnki’s</a:t>
            </a:r>
            <a:r>
              <a:rPr lang="en-US" sz="3100" dirty="0">
                <a:solidFill>
                  <a:schemeClr val="tx1"/>
                </a:solidFill>
                <a:latin typeface="Arial" panose="020B0604020202020204" pitchFamily="34" charset="0"/>
                <a:cs typeface="Arial" panose="020B0604020202020204" pitchFamily="34" charset="0"/>
              </a:rPr>
              <a:t> Clinical Ophthalmology – Systematic Approach</a:t>
            </a:r>
          </a:p>
          <a:p>
            <a:pPr marL="285750" indent="-285750">
              <a:buFont typeface="Arial" panose="020B0604020202020204" pitchFamily="34" charset="0"/>
              <a:buChar char="•"/>
            </a:pPr>
            <a:r>
              <a:rPr lang="en-US" sz="3100" dirty="0">
                <a:solidFill>
                  <a:schemeClr val="tx1"/>
                </a:solidFill>
                <a:latin typeface="Arial" panose="020B0604020202020204" pitchFamily="34" charset="0"/>
                <a:cs typeface="Arial" panose="020B0604020202020204" pitchFamily="34" charset="0"/>
              </a:rPr>
              <a:t>Oxford Handbook of Ophthalmology – Phillip I. Murray</a:t>
            </a:r>
          </a:p>
          <a:p>
            <a:pPr marL="285750" indent="-285750">
              <a:buFont typeface="Arial" panose="020B0604020202020204" pitchFamily="34" charset="0"/>
              <a:buChar char="•"/>
            </a:pPr>
            <a:r>
              <a:rPr lang="en-US" sz="3100" dirty="0" err="1">
                <a:solidFill>
                  <a:schemeClr val="tx1"/>
                </a:solidFill>
                <a:latin typeface="Arial" panose="020B0604020202020204" pitchFamily="34" charset="0"/>
                <a:cs typeface="Arial" panose="020B0604020202020204" pitchFamily="34" charset="0"/>
              </a:rPr>
              <a:t>Yeh</a:t>
            </a:r>
            <a:r>
              <a:rPr lang="en-US" sz="3100" dirty="0">
                <a:solidFill>
                  <a:schemeClr val="tx1"/>
                </a:solidFill>
                <a:latin typeface="Arial" panose="020B0604020202020204" pitchFamily="34" charset="0"/>
                <a:cs typeface="Arial" panose="020B0604020202020204" pitchFamily="34" charset="0"/>
              </a:rPr>
              <a:t> S, Huang Y, Thomas J. Innovations in</a:t>
            </a:r>
            <a:br>
              <a:rPr lang="en-US" sz="3100" dirty="0">
                <a:solidFill>
                  <a:schemeClr val="tx1"/>
                </a:solidFill>
                <a:latin typeface="Arial" panose="020B0604020202020204" pitchFamily="34" charset="0"/>
                <a:cs typeface="Arial" panose="020B0604020202020204" pitchFamily="34" charset="0"/>
              </a:rPr>
            </a:br>
            <a:r>
              <a:rPr lang="en-US" sz="3100" dirty="0">
                <a:solidFill>
                  <a:schemeClr val="tx1"/>
                </a:solidFill>
                <a:latin typeface="Arial" panose="020B0604020202020204" pitchFamily="34" charset="0"/>
                <a:cs typeface="Arial" panose="020B0604020202020204" pitchFamily="34" charset="0"/>
              </a:rPr>
              <a:t>the diagnosis and management of uveitis: promising research to address unmet patient needs. Ann Eye </a:t>
            </a:r>
            <a:r>
              <a:rPr lang="en-US" sz="3100" dirty="0" err="1">
                <a:solidFill>
                  <a:schemeClr val="tx1"/>
                </a:solidFill>
                <a:latin typeface="Arial" panose="020B0604020202020204" pitchFamily="34" charset="0"/>
                <a:cs typeface="Arial" panose="020B0604020202020204" pitchFamily="34" charset="0"/>
              </a:rPr>
              <a:t>Sci</a:t>
            </a:r>
            <a:r>
              <a:rPr lang="en-US" sz="310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3100" dirty="0" err="1">
                <a:solidFill>
                  <a:srgbClr val="212121"/>
                </a:solidFill>
                <a:latin typeface="Arial" panose="020B0604020202020204" pitchFamily="34" charset="0"/>
                <a:cs typeface="Arial" panose="020B0604020202020204" pitchFamily="34" charset="0"/>
              </a:rPr>
              <a:t>Gegundez</a:t>
            </a:r>
            <a:r>
              <a:rPr lang="en-US" sz="3100" dirty="0">
                <a:solidFill>
                  <a:srgbClr val="212121"/>
                </a:solidFill>
                <a:latin typeface="Arial" panose="020B0604020202020204" pitchFamily="34" charset="0"/>
                <a:cs typeface="Arial" panose="020B0604020202020204" pitchFamily="34" charset="0"/>
              </a:rPr>
              <a:t>-Fernandez JA, Fernandez-Vigo JI, Diaz-Valle D, Mendez-Fernandez R, </a:t>
            </a:r>
            <a:r>
              <a:rPr lang="en-US" sz="3100" dirty="0" err="1">
                <a:solidFill>
                  <a:srgbClr val="212121"/>
                </a:solidFill>
                <a:latin typeface="Arial" panose="020B0604020202020204" pitchFamily="34" charset="0"/>
                <a:cs typeface="Arial" panose="020B0604020202020204" pitchFamily="34" charset="0"/>
              </a:rPr>
              <a:t>Cuiña-Sardiña</a:t>
            </a:r>
            <a:r>
              <a:rPr lang="en-US" sz="3100" dirty="0">
                <a:solidFill>
                  <a:srgbClr val="212121"/>
                </a:solidFill>
                <a:latin typeface="Arial" panose="020B0604020202020204" pitchFamily="34" charset="0"/>
                <a:cs typeface="Arial" panose="020B0604020202020204" pitchFamily="34" charset="0"/>
              </a:rPr>
              <a:t> R, Santos-</a:t>
            </a:r>
            <a:r>
              <a:rPr lang="en-US" sz="3100" dirty="0" err="1">
                <a:solidFill>
                  <a:srgbClr val="212121"/>
                </a:solidFill>
                <a:latin typeface="Arial" panose="020B0604020202020204" pitchFamily="34" charset="0"/>
                <a:cs typeface="Arial" panose="020B0604020202020204" pitchFamily="34" charset="0"/>
              </a:rPr>
              <a:t>Bueso</a:t>
            </a:r>
            <a:r>
              <a:rPr lang="en-US" sz="3100" dirty="0">
                <a:solidFill>
                  <a:srgbClr val="212121"/>
                </a:solidFill>
                <a:latin typeface="Arial" panose="020B0604020202020204" pitchFamily="34" charset="0"/>
                <a:cs typeface="Arial" panose="020B0604020202020204" pitchFamily="34" charset="0"/>
              </a:rPr>
              <a:t> E, Benitez-Del-Castillo JM. </a:t>
            </a:r>
            <a:r>
              <a:rPr lang="en-US" sz="3100" dirty="0" err="1">
                <a:solidFill>
                  <a:srgbClr val="212121"/>
                </a:solidFill>
                <a:latin typeface="Arial" panose="020B0604020202020204" pitchFamily="34" charset="0"/>
                <a:cs typeface="Arial" panose="020B0604020202020204" pitchFamily="34" charset="0"/>
              </a:rPr>
              <a:t>Uvemaster</a:t>
            </a:r>
            <a:r>
              <a:rPr lang="en-US" sz="3100" dirty="0">
                <a:solidFill>
                  <a:srgbClr val="212121"/>
                </a:solidFill>
                <a:latin typeface="Arial" panose="020B0604020202020204" pitchFamily="34" charset="0"/>
                <a:cs typeface="Arial" panose="020B0604020202020204" pitchFamily="34" charset="0"/>
              </a:rPr>
              <a:t>: A Mobile App-Based Decision Support System for the Differential Diagnosis of Uveitis. Invest </a:t>
            </a:r>
            <a:r>
              <a:rPr lang="en-US" sz="3100" dirty="0" err="1">
                <a:solidFill>
                  <a:srgbClr val="212121"/>
                </a:solidFill>
                <a:latin typeface="Arial" panose="020B0604020202020204" pitchFamily="34" charset="0"/>
                <a:cs typeface="Arial" panose="020B0604020202020204" pitchFamily="34" charset="0"/>
              </a:rPr>
              <a:t>Ophthalmol</a:t>
            </a:r>
            <a:r>
              <a:rPr lang="en-US" sz="3100" dirty="0">
                <a:solidFill>
                  <a:srgbClr val="212121"/>
                </a:solidFill>
                <a:latin typeface="Arial" panose="020B0604020202020204" pitchFamily="34" charset="0"/>
                <a:cs typeface="Arial" panose="020B0604020202020204" pitchFamily="34" charset="0"/>
              </a:rPr>
              <a:t> Vis Sci. 2017 Aug 1;58(10):3931-3939. </a:t>
            </a:r>
            <a:r>
              <a:rPr lang="en-US" sz="3100" dirty="0" err="1">
                <a:solidFill>
                  <a:srgbClr val="212121"/>
                </a:solidFill>
                <a:latin typeface="Arial" panose="020B0604020202020204" pitchFamily="34" charset="0"/>
                <a:cs typeface="Arial" panose="020B0604020202020204" pitchFamily="34" charset="0"/>
              </a:rPr>
              <a:t>doi</a:t>
            </a:r>
            <a:r>
              <a:rPr lang="en-US" sz="3100" dirty="0">
                <a:solidFill>
                  <a:srgbClr val="212121"/>
                </a:solidFill>
                <a:latin typeface="Arial" panose="020B0604020202020204" pitchFamily="34" charset="0"/>
                <a:cs typeface="Arial" panose="020B0604020202020204" pitchFamily="34" charset="0"/>
              </a:rPr>
              <a:t>: 10.1167/iovs.17-21493. PMID: 28772309</a:t>
            </a:r>
            <a:endParaRPr lang="en-US" sz="31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tx1"/>
              </a:solidFill>
              <a:latin typeface="Times New Roman" panose="02020603050405020304" pitchFamily="18" charset="0"/>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endParaRPr lang="en-US" dirty="0"/>
          </a:p>
        </p:txBody>
      </p:sp>
      <p:pic>
        <p:nvPicPr>
          <p:cNvPr id="4" name="Picture 3">
            <a:extLst>
              <a:ext uri="{FF2B5EF4-FFF2-40B4-BE49-F238E27FC236}">
                <a16:creationId xmlns:a16="http://schemas.microsoft.com/office/drawing/2014/main" id="{87C1C613-F7C1-4BD7-B0B3-5513BD0AD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Tree>
    <p:extLst>
      <p:ext uri="{BB962C8B-B14F-4D97-AF65-F5344CB8AC3E}">
        <p14:creationId xmlns:p14="http://schemas.microsoft.com/office/powerpoint/2010/main" val="736128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19EC7B-2377-4D96-AC9F-57342D312D2D}"/>
              </a:ext>
            </a:extLst>
          </p:cNvPr>
          <p:cNvPicPr>
            <a:picLocks noGrp="1" noChangeAspect="1"/>
          </p:cNvPicPr>
          <p:nvPr>
            <p:ph idx="1"/>
          </p:nvPr>
        </p:nvPicPr>
        <p:blipFill>
          <a:blip r:embed="rId2"/>
          <a:stretch>
            <a:fillRect/>
          </a:stretch>
        </p:blipFill>
        <p:spPr>
          <a:xfrm>
            <a:off x="675250" y="1209821"/>
            <a:ext cx="8243667" cy="4837193"/>
          </a:xfrm>
          <a:prstGeom prst="rect">
            <a:avLst/>
          </a:prstGeom>
        </p:spPr>
      </p:pic>
    </p:spTree>
    <p:extLst>
      <p:ext uri="{BB962C8B-B14F-4D97-AF65-F5344CB8AC3E}">
        <p14:creationId xmlns:p14="http://schemas.microsoft.com/office/powerpoint/2010/main" val="572198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79B2-DFD9-455B-A47E-0814F736E9C2}"/>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Anatomy </a:t>
            </a:r>
          </a:p>
        </p:txBody>
      </p:sp>
      <p:pic>
        <p:nvPicPr>
          <p:cNvPr id="4" name="Content Placeholder 3">
            <a:extLst>
              <a:ext uri="{FF2B5EF4-FFF2-40B4-BE49-F238E27FC236}">
                <a16:creationId xmlns:a16="http://schemas.microsoft.com/office/drawing/2014/main" id="{ACC54C6F-24BB-471C-831A-DF5D441E9A5A}"/>
              </a:ext>
            </a:extLst>
          </p:cNvPr>
          <p:cNvPicPr>
            <a:picLocks noGrp="1" noChangeAspect="1"/>
          </p:cNvPicPr>
          <p:nvPr>
            <p:ph idx="1"/>
          </p:nvPr>
        </p:nvPicPr>
        <p:blipFill>
          <a:blip r:embed="rId3"/>
          <a:stretch>
            <a:fillRect/>
          </a:stretch>
        </p:blipFill>
        <p:spPr>
          <a:xfrm>
            <a:off x="1550840" y="2110154"/>
            <a:ext cx="7343335" cy="4346916"/>
          </a:xfrm>
          <a:prstGeom prst="rect">
            <a:avLst/>
          </a:prstGeom>
        </p:spPr>
      </p:pic>
      <p:pic>
        <p:nvPicPr>
          <p:cNvPr id="5" name="Picture 4">
            <a:extLst>
              <a:ext uri="{FF2B5EF4-FFF2-40B4-BE49-F238E27FC236}">
                <a16:creationId xmlns:a16="http://schemas.microsoft.com/office/drawing/2014/main" id="{779A8B71-4F46-4C86-B4F6-32A6DFF21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635" y="8467"/>
            <a:ext cx="1257365" cy="1136708"/>
          </a:xfrm>
          <a:prstGeom prst="rect">
            <a:avLst/>
          </a:prstGeom>
        </p:spPr>
      </p:pic>
      <p:sp>
        <p:nvSpPr>
          <p:cNvPr id="6" name="Rectangle 5">
            <a:extLst>
              <a:ext uri="{FF2B5EF4-FFF2-40B4-BE49-F238E27FC236}">
                <a16:creationId xmlns:a16="http://schemas.microsoft.com/office/drawing/2014/main" id="{43B89FC5-D54D-4EF6-B4CD-142AE2BD3423}"/>
              </a:ext>
            </a:extLst>
          </p:cNvPr>
          <p:cNvSpPr/>
          <p:nvPr/>
        </p:nvSpPr>
        <p:spPr>
          <a:xfrm>
            <a:off x="7643960" y="6488668"/>
            <a:ext cx="4721164" cy="369332"/>
          </a:xfrm>
          <a:prstGeom prst="rect">
            <a:avLst/>
          </a:prstGeom>
        </p:spPr>
        <p:txBody>
          <a:bodyPr wrap="none">
            <a:spAutoFit/>
          </a:bodyPr>
          <a:lstStyle/>
          <a:p>
            <a:r>
              <a:rPr lang="en-US" b="1" dirty="0"/>
              <a:t>VERTICAL INTEGERATION- WITH ANATOMY </a:t>
            </a:r>
          </a:p>
        </p:txBody>
      </p:sp>
    </p:spTree>
    <p:extLst>
      <p:ext uri="{BB962C8B-B14F-4D97-AF65-F5344CB8AC3E}">
        <p14:creationId xmlns:p14="http://schemas.microsoft.com/office/powerpoint/2010/main" val="398107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F1F2-21E0-4E98-BE57-749ACAEBE5D5}"/>
              </a:ext>
            </a:extLst>
          </p:cNvPr>
          <p:cNvSpPr>
            <a:spLocks noGrp="1"/>
          </p:cNvSpPr>
          <p:nvPr>
            <p:ph type="title"/>
          </p:nvPr>
        </p:nvSpPr>
        <p:spPr>
          <a:xfrm>
            <a:off x="520505" y="609600"/>
            <a:ext cx="9861452" cy="1320800"/>
          </a:xfrm>
        </p:spPr>
        <p:txBody>
          <a:bodyPr>
            <a:normAutofit/>
          </a:bodyPr>
          <a:lstStyle/>
          <a:p>
            <a:r>
              <a:rPr lang="en-US" sz="4400" dirty="0">
                <a:solidFill>
                  <a:schemeClr val="accent1">
                    <a:lumMod val="50000"/>
                  </a:schemeClr>
                </a:solidFill>
                <a:latin typeface="Arial Black" panose="020B0A04020102020204" pitchFamily="34" charset="0"/>
              </a:rPr>
              <a:t>Physiology of Uveal Tract</a:t>
            </a:r>
          </a:p>
        </p:txBody>
      </p:sp>
      <p:sp>
        <p:nvSpPr>
          <p:cNvPr id="3" name="Content Placeholder 2">
            <a:extLst>
              <a:ext uri="{FF2B5EF4-FFF2-40B4-BE49-F238E27FC236}">
                <a16:creationId xmlns:a16="http://schemas.microsoft.com/office/drawing/2014/main" id="{F14FF7DC-0C93-4DEB-A7A4-A50758B591D4}"/>
              </a:ext>
            </a:extLst>
          </p:cNvPr>
          <p:cNvSpPr>
            <a:spLocks noGrp="1"/>
          </p:cNvSpPr>
          <p:nvPr>
            <p:ph idx="1"/>
          </p:nvPr>
        </p:nvSpPr>
        <p:spPr>
          <a:xfrm>
            <a:off x="520505" y="2160589"/>
            <a:ext cx="8753497" cy="3880773"/>
          </a:xfrm>
        </p:spPr>
        <p:txBody>
          <a:bodyPr/>
          <a:lstStyle/>
          <a:p>
            <a:r>
              <a:rPr lang="en-US" sz="2400" dirty="0">
                <a:solidFill>
                  <a:schemeClr val="tx1"/>
                </a:solidFill>
                <a:latin typeface="Arial" panose="020B0604020202020204" pitchFamily="34" charset="0"/>
                <a:cs typeface="Arial" panose="020B0604020202020204" pitchFamily="34" charset="0"/>
              </a:rPr>
              <a:t>Source of blood flow to the ocular tissues</a:t>
            </a:r>
          </a:p>
          <a:p>
            <a:r>
              <a:rPr lang="en-US" sz="2400" dirty="0">
                <a:solidFill>
                  <a:schemeClr val="tx1"/>
                </a:solidFill>
                <a:latin typeface="Arial" panose="020B0604020202020204" pitchFamily="34" charset="0"/>
                <a:cs typeface="Arial" panose="020B0604020202020204" pitchFamily="34" charset="0"/>
              </a:rPr>
              <a:t> Source of aqueous humor (fluid that fills the inside of the eye) and maintenance of intraocular pressure</a:t>
            </a:r>
          </a:p>
          <a:p>
            <a:r>
              <a:rPr lang="en-US" sz="2400" dirty="0">
                <a:solidFill>
                  <a:schemeClr val="tx1"/>
                </a:solidFill>
                <a:latin typeface="Arial" panose="020B0604020202020204" pitchFamily="34" charset="0"/>
                <a:cs typeface="Arial" panose="020B0604020202020204" pitchFamily="34" charset="0"/>
              </a:rPr>
              <a:t> Constitutes the blood-aqueous barrier </a:t>
            </a:r>
          </a:p>
          <a:p>
            <a:r>
              <a:rPr lang="en-US" sz="2400" dirty="0">
                <a:solidFill>
                  <a:schemeClr val="tx1"/>
                </a:solidFill>
                <a:latin typeface="Arial" panose="020B0604020202020204" pitchFamily="34" charset="0"/>
                <a:cs typeface="Arial" panose="020B0604020202020204" pitchFamily="34" charset="0"/>
              </a:rPr>
              <a:t>Prevents undesired blood products from reaching</a:t>
            </a:r>
          </a:p>
          <a:p>
            <a:pPr marL="0" indent="0">
              <a:buNone/>
            </a:pPr>
            <a:r>
              <a:rPr lang="en-US" sz="2400" dirty="0">
                <a:solidFill>
                  <a:schemeClr val="tx1"/>
                </a:solidFill>
                <a:latin typeface="Arial" panose="020B0604020202020204" pitchFamily="34" charset="0"/>
                <a:cs typeface="Arial" panose="020B0604020202020204" pitchFamily="34" charset="0"/>
              </a:rPr>
              <a:t> the eye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p:cNvSpPr/>
          <p:nvPr/>
        </p:nvSpPr>
        <p:spPr>
          <a:xfrm>
            <a:off x="8131126" y="6479524"/>
            <a:ext cx="4283691" cy="369332"/>
          </a:xfrm>
          <a:prstGeom prst="rect">
            <a:avLst/>
          </a:prstGeom>
        </p:spPr>
        <p:txBody>
          <a:bodyPr wrap="square">
            <a:spAutoFit/>
          </a:bodyPr>
          <a:lstStyle/>
          <a:p>
            <a:r>
              <a:rPr lang="en-US" b="1" dirty="0"/>
              <a:t>Vertical integration- with physiology</a:t>
            </a:r>
          </a:p>
        </p:txBody>
      </p:sp>
      <p:pic>
        <p:nvPicPr>
          <p:cNvPr id="6" name="Picture 5">
            <a:extLst>
              <a:ext uri="{FF2B5EF4-FFF2-40B4-BE49-F238E27FC236}">
                <a16:creationId xmlns:a16="http://schemas.microsoft.com/office/drawing/2014/main" id="{710D551C-4C71-4E2F-BBC1-56576D365DE0}"/>
              </a:ext>
            </a:extLst>
          </p:cNvPr>
          <p:cNvPicPr>
            <a:picLocks noChangeAspect="1"/>
          </p:cNvPicPr>
          <p:nvPr/>
        </p:nvPicPr>
        <p:blipFill>
          <a:blip r:embed="rId3"/>
          <a:stretch>
            <a:fillRect/>
          </a:stretch>
        </p:blipFill>
        <p:spPr>
          <a:xfrm>
            <a:off x="7766245" y="3206537"/>
            <a:ext cx="3905250" cy="3053906"/>
          </a:xfrm>
          <a:prstGeom prst="rect">
            <a:avLst/>
          </a:prstGeom>
        </p:spPr>
      </p:pic>
    </p:spTree>
    <p:extLst>
      <p:ext uri="{BB962C8B-B14F-4D97-AF65-F5344CB8AC3E}">
        <p14:creationId xmlns:p14="http://schemas.microsoft.com/office/powerpoint/2010/main" val="4224310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C1E9-9F5E-4598-A0C4-F473C94D2309}"/>
              </a:ext>
            </a:extLst>
          </p:cNvPr>
          <p:cNvSpPr>
            <a:spLocks noGrp="1"/>
          </p:cNvSpPr>
          <p:nvPr>
            <p:ph type="title"/>
          </p:nvPr>
        </p:nvSpPr>
        <p:spPr/>
        <p:txBody>
          <a:bodyPr>
            <a:normAutofit/>
          </a:bodyPr>
          <a:lstStyle/>
          <a:p>
            <a:r>
              <a:rPr lang="en-US" sz="4000" b="1" dirty="0">
                <a:solidFill>
                  <a:schemeClr val="accent1">
                    <a:lumMod val="50000"/>
                  </a:schemeClr>
                </a:solidFill>
                <a:latin typeface="Arial Black" panose="020B0A04020102020204" pitchFamily="34" charset="0"/>
              </a:rPr>
              <a:t>Blood Aqueous Barrier</a:t>
            </a:r>
          </a:p>
        </p:txBody>
      </p:sp>
      <p:pic>
        <p:nvPicPr>
          <p:cNvPr id="4" name="Content Placeholder 3">
            <a:extLst>
              <a:ext uri="{FF2B5EF4-FFF2-40B4-BE49-F238E27FC236}">
                <a16:creationId xmlns:a16="http://schemas.microsoft.com/office/drawing/2014/main" id="{AFA03BD8-676B-4A1F-BEB6-DA9B371961CE}"/>
              </a:ext>
            </a:extLst>
          </p:cNvPr>
          <p:cNvPicPr>
            <a:picLocks noGrp="1" noChangeAspect="1"/>
          </p:cNvPicPr>
          <p:nvPr>
            <p:ph idx="1"/>
          </p:nvPr>
        </p:nvPicPr>
        <p:blipFill rotWithShape="1">
          <a:blip r:embed="rId3"/>
          <a:srcRect t="6666"/>
          <a:stretch/>
        </p:blipFill>
        <p:spPr>
          <a:xfrm>
            <a:off x="5261316" y="1731386"/>
            <a:ext cx="5359791" cy="4390404"/>
          </a:xfrm>
          <a:prstGeom prst="rect">
            <a:avLst/>
          </a:prstGeom>
        </p:spPr>
      </p:pic>
      <p:pic>
        <p:nvPicPr>
          <p:cNvPr id="5" name="Picture 4">
            <a:extLst>
              <a:ext uri="{FF2B5EF4-FFF2-40B4-BE49-F238E27FC236}">
                <a16:creationId xmlns:a16="http://schemas.microsoft.com/office/drawing/2014/main" id="{F882D321-99A5-4BF5-B45F-B23052DA1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635" y="8467"/>
            <a:ext cx="1257365" cy="1136708"/>
          </a:xfrm>
          <a:prstGeom prst="rect">
            <a:avLst/>
          </a:prstGeom>
        </p:spPr>
      </p:pic>
      <p:sp>
        <p:nvSpPr>
          <p:cNvPr id="6" name="Rectangle 5">
            <a:extLst>
              <a:ext uri="{FF2B5EF4-FFF2-40B4-BE49-F238E27FC236}">
                <a16:creationId xmlns:a16="http://schemas.microsoft.com/office/drawing/2014/main" id="{C052C609-5931-4508-A37A-E32BB6086C78}"/>
              </a:ext>
            </a:extLst>
          </p:cNvPr>
          <p:cNvSpPr/>
          <p:nvPr/>
        </p:nvSpPr>
        <p:spPr>
          <a:xfrm>
            <a:off x="6668086" y="6488668"/>
            <a:ext cx="6172425" cy="369332"/>
          </a:xfrm>
          <a:prstGeom prst="rect">
            <a:avLst/>
          </a:prstGeom>
        </p:spPr>
        <p:txBody>
          <a:bodyPr wrap="square">
            <a:spAutoFit/>
          </a:bodyPr>
          <a:lstStyle/>
          <a:p>
            <a:r>
              <a:rPr lang="en-US" b="1" dirty="0"/>
              <a:t>VERTICAL INTEGERATION- WITH PHYSIOLOGY </a:t>
            </a:r>
          </a:p>
        </p:txBody>
      </p:sp>
      <p:sp>
        <p:nvSpPr>
          <p:cNvPr id="8" name="TextBox 7">
            <a:extLst>
              <a:ext uri="{FF2B5EF4-FFF2-40B4-BE49-F238E27FC236}">
                <a16:creationId xmlns:a16="http://schemas.microsoft.com/office/drawing/2014/main" id="{D5711C5A-E2F0-4138-B26C-5E41AE990466}"/>
              </a:ext>
            </a:extLst>
          </p:cNvPr>
          <p:cNvSpPr txBox="1"/>
          <p:nvPr/>
        </p:nvSpPr>
        <p:spPr>
          <a:xfrm>
            <a:off x="246186" y="2616592"/>
            <a:ext cx="4832251" cy="2677656"/>
          </a:xfrm>
          <a:prstGeom prst="rect">
            <a:avLst/>
          </a:prstGeom>
          <a:noFill/>
        </p:spPr>
        <p:txBody>
          <a:bodyPr wrap="square">
            <a:spAutoFit/>
          </a:bodyPr>
          <a:lstStyle/>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Blood-aqueous barrier is formed by an epithelial barrier located in the nonpigmented layer of the ciliary epithelium and in the posterior iridial epithelium, and by the endothelium of the iridial vessels.</a:t>
            </a:r>
          </a:p>
        </p:txBody>
      </p:sp>
    </p:spTree>
    <p:extLst>
      <p:ext uri="{BB962C8B-B14F-4D97-AF65-F5344CB8AC3E}">
        <p14:creationId xmlns:p14="http://schemas.microsoft.com/office/powerpoint/2010/main" val="366920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44B2-FAB9-4369-8463-4730DB2917D9}"/>
              </a:ext>
            </a:extLst>
          </p:cNvPr>
          <p:cNvSpPr>
            <a:spLocks noGrp="1"/>
          </p:cNvSpPr>
          <p:nvPr>
            <p:ph type="title"/>
          </p:nvPr>
        </p:nvSpPr>
        <p:spPr>
          <a:xfrm>
            <a:off x="677334" y="609600"/>
            <a:ext cx="9465472" cy="1320800"/>
          </a:xfrm>
        </p:spPr>
        <p:txBody>
          <a:bodyPr/>
          <a:lstStyle/>
          <a:p>
            <a:r>
              <a:rPr kumimoji="0" lang="en-US" sz="4000" b="0" i="0" u="none" strike="noStrike" kern="1200" cap="none" spc="0" normalizeH="0" baseline="0" noProof="0" dirty="0">
                <a:ln w="3175" cmpd="sng">
                  <a:noFill/>
                </a:ln>
                <a:solidFill>
                  <a:schemeClr val="accent1">
                    <a:lumMod val="50000"/>
                  </a:schemeClr>
                </a:solidFill>
                <a:effectLst/>
                <a:uLnTx/>
                <a:uFillTx/>
                <a:latin typeface="Arial Black" panose="020B0A04020102020204" pitchFamily="34" charset="0"/>
                <a:ea typeface="+mj-ea"/>
                <a:cs typeface="+mj-cs"/>
              </a:rPr>
              <a:t>Pathophysiology of Uveitis</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ACBB6AC4-6AC8-494C-8878-D62B981FAAD7}"/>
              </a:ext>
            </a:extLst>
          </p:cNvPr>
          <p:cNvSpPr>
            <a:spLocks noGrp="1"/>
          </p:cNvSpPr>
          <p:nvPr>
            <p:ph idx="1"/>
          </p:nvPr>
        </p:nvSpPr>
        <p:spPr>
          <a:xfrm>
            <a:off x="450166" y="2438399"/>
            <a:ext cx="8102991" cy="3733801"/>
          </a:xfrm>
        </p:spPr>
        <p:txBody>
          <a:bodyPr/>
          <a:lstStyle/>
          <a:p>
            <a:pPr marL="0" indent="0">
              <a:buNone/>
            </a:pPr>
            <a:endParaRPr lang="en-US" dirty="0">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Inflammatory response chemical mediators result in vasodilation</a:t>
            </a:r>
          </a:p>
          <a:p>
            <a:r>
              <a:rPr lang="en-US" sz="2400" dirty="0">
                <a:solidFill>
                  <a:schemeClr val="tx1"/>
                </a:solidFill>
                <a:latin typeface="Arial" panose="020B0604020202020204" pitchFamily="34" charset="0"/>
                <a:cs typeface="Arial" panose="020B0604020202020204" pitchFamily="34" charset="0"/>
              </a:rPr>
              <a:t> Increased vascular permeability, chemotaxis of inflammatory cells in eye</a:t>
            </a:r>
          </a:p>
          <a:p>
            <a:r>
              <a:rPr lang="en-US" sz="2400" dirty="0">
                <a:solidFill>
                  <a:schemeClr val="tx1"/>
                </a:solidFill>
                <a:latin typeface="Arial" panose="020B0604020202020204" pitchFamily="34" charset="0"/>
                <a:cs typeface="Arial" panose="020B0604020202020204" pitchFamily="34" charset="0"/>
              </a:rPr>
              <a:t>Infectious, neoplastic, traumatic, autoimmune or idiopathic    </a:t>
            </a:r>
          </a:p>
          <a:p>
            <a:endParaRPr lang="en-US" dirty="0"/>
          </a:p>
        </p:txBody>
      </p:sp>
      <p:pic>
        <p:nvPicPr>
          <p:cNvPr id="4" name="Picture 3">
            <a:extLst>
              <a:ext uri="{FF2B5EF4-FFF2-40B4-BE49-F238E27FC236}">
                <a16:creationId xmlns:a16="http://schemas.microsoft.com/office/drawing/2014/main" id="{30065362-BA0C-4CA2-9BAC-063B386BC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6B93347B-24E7-4A48-A22E-A123CC91B469}"/>
              </a:ext>
            </a:extLst>
          </p:cNvPr>
          <p:cNvSpPr/>
          <p:nvPr/>
        </p:nvSpPr>
        <p:spPr>
          <a:xfrm>
            <a:off x="7385538" y="6488668"/>
            <a:ext cx="4817649" cy="369332"/>
          </a:xfrm>
          <a:prstGeom prst="rect">
            <a:avLst/>
          </a:prstGeom>
        </p:spPr>
        <p:txBody>
          <a:bodyPr wrap="square">
            <a:spAutoFit/>
          </a:bodyPr>
          <a:lstStyle/>
          <a:p>
            <a:r>
              <a:rPr lang="en-US" b="1" dirty="0"/>
              <a:t>Horizontal integration-with pathology</a:t>
            </a:r>
          </a:p>
        </p:txBody>
      </p:sp>
      <p:pic>
        <p:nvPicPr>
          <p:cNvPr id="6" name="Picture 5">
            <a:extLst>
              <a:ext uri="{FF2B5EF4-FFF2-40B4-BE49-F238E27FC236}">
                <a16:creationId xmlns:a16="http://schemas.microsoft.com/office/drawing/2014/main" id="{471A76A9-F2D0-41D7-834D-E99B21C1DC59}"/>
              </a:ext>
            </a:extLst>
          </p:cNvPr>
          <p:cNvPicPr>
            <a:picLocks noChangeAspect="1"/>
          </p:cNvPicPr>
          <p:nvPr/>
        </p:nvPicPr>
        <p:blipFill rotWithShape="1">
          <a:blip r:embed="rId3"/>
          <a:srcRect t="16281"/>
          <a:stretch/>
        </p:blipFill>
        <p:spPr>
          <a:xfrm>
            <a:off x="8441613" y="2121931"/>
            <a:ext cx="3516922" cy="3733800"/>
          </a:xfrm>
          <a:prstGeom prst="rect">
            <a:avLst/>
          </a:prstGeom>
        </p:spPr>
      </p:pic>
    </p:spTree>
    <p:extLst>
      <p:ext uri="{BB962C8B-B14F-4D97-AF65-F5344CB8AC3E}">
        <p14:creationId xmlns:p14="http://schemas.microsoft.com/office/powerpoint/2010/main" val="48136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6E9A-ED27-46FF-BED1-F7E5EC32F650}"/>
              </a:ext>
            </a:extLst>
          </p:cNvPr>
          <p:cNvSpPr>
            <a:spLocks noGrp="1"/>
          </p:cNvSpPr>
          <p:nvPr>
            <p:ph type="title"/>
          </p:nvPr>
        </p:nvSpPr>
        <p:spPr>
          <a:xfrm>
            <a:off x="801859" y="685800"/>
            <a:ext cx="10701166" cy="1452489"/>
          </a:xfrm>
        </p:spPr>
        <p:txBody>
          <a:bodyPr>
            <a:normAutofit/>
          </a:bodyPr>
          <a:lstStyle/>
          <a:p>
            <a:r>
              <a:rPr lang="en-US" sz="4000" dirty="0">
                <a:solidFill>
                  <a:schemeClr val="accent1">
                    <a:lumMod val="50000"/>
                  </a:schemeClr>
                </a:solidFill>
                <a:latin typeface="Arial Black" panose="020B0A04020102020204" pitchFamily="34" charset="0"/>
              </a:rPr>
              <a:t>Epidemiology</a:t>
            </a:r>
          </a:p>
        </p:txBody>
      </p:sp>
      <p:sp>
        <p:nvSpPr>
          <p:cNvPr id="3" name="Content Placeholder 2">
            <a:extLst>
              <a:ext uri="{FF2B5EF4-FFF2-40B4-BE49-F238E27FC236}">
                <a16:creationId xmlns:a16="http://schemas.microsoft.com/office/drawing/2014/main" id="{A2D3B28C-A5AE-4DFE-B06B-BF2F38430A47}"/>
              </a:ext>
            </a:extLst>
          </p:cNvPr>
          <p:cNvSpPr>
            <a:spLocks noGrp="1"/>
          </p:cNvSpPr>
          <p:nvPr>
            <p:ph idx="1"/>
          </p:nvPr>
        </p:nvSpPr>
        <p:spPr>
          <a:xfrm>
            <a:off x="1223890" y="2138290"/>
            <a:ext cx="10279134" cy="1804602"/>
          </a:xfrm>
        </p:spPr>
        <p:txBody>
          <a:bodyPr>
            <a:normAutofit/>
          </a:bodyPr>
          <a:lstStyle/>
          <a:p>
            <a:pPr marL="845820" lvl="1" indent="-342900">
              <a:buFont typeface="Wingdings" panose="05000000000000000000" pitchFamily="2" charset="2"/>
              <a:buChar char="Ø"/>
            </a:pPr>
            <a:r>
              <a:rPr lang="en-US" sz="2400" dirty="0">
                <a:solidFill>
                  <a:schemeClr val="tx1"/>
                </a:solidFill>
                <a:latin typeface="Arial" panose="020B0604020202020204" pitchFamily="34" charset="0"/>
                <a:cs typeface="Arial" panose="020B0604020202020204" pitchFamily="34" charset="0"/>
              </a:rPr>
              <a:t>The annual incidence of uveitis is between 17 and 52 per 100,000 population, and the prevalence is 38 to 714 cases per 100,000 population.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p:cNvSpPr/>
          <p:nvPr/>
        </p:nvSpPr>
        <p:spPr>
          <a:xfrm>
            <a:off x="6053666" y="6414192"/>
            <a:ext cx="6544734" cy="369332"/>
          </a:xfrm>
          <a:prstGeom prst="rect">
            <a:avLst/>
          </a:prstGeom>
        </p:spPr>
        <p:txBody>
          <a:bodyPr wrap="square">
            <a:spAutoFit/>
          </a:bodyPr>
          <a:lstStyle/>
          <a:p>
            <a:r>
              <a:rPr lang="en-US" b="1" dirty="0"/>
              <a:t>HORIZONTAL INTEGRATION-WITH COMMUNITY MEDICINE</a:t>
            </a:r>
          </a:p>
        </p:txBody>
      </p:sp>
      <p:pic>
        <p:nvPicPr>
          <p:cNvPr id="6" name="Picture 5">
            <a:extLst>
              <a:ext uri="{FF2B5EF4-FFF2-40B4-BE49-F238E27FC236}">
                <a16:creationId xmlns:a16="http://schemas.microsoft.com/office/drawing/2014/main" id="{0A681CAF-62D5-4979-BCCF-4AE54A41C3AD}"/>
              </a:ext>
            </a:extLst>
          </p:cNvPr>
          <p:cNvPicPr>
            <a:picLocks noChangeAspect="1"/>
          </p:cNvPicPr>
          <p:nvPr/>
        </p:nvPicPr>
        <p:blipFill>
          <a:blip r:embed="rId3"/>
          <a:stretch>
            <a:fillRect/>
          </a:stretch>
        </p:blipFill>
        <p:spPr>
          <a:xfrm>
            <a:off x="7860302" y="3718231"/>
            <a:ext cx="2938527" cy="2453970"/>
          </a:xfrm>
          <a:prstGeom prst="rect">
            <a:avLst/>
          </a:prstGeom>
        </p:spPr>
      </p:pic>
      <p:pic>
        <p:nvPicPr>
          <p:cNvPr id="8" name="Picture 7">
            <a:extLst>
              <a:ext uri="{FF2B5EF4-FFF2-40B4-BE49-F238E27FC236}">
                <a16:creationId xmlns:a16="http://schemas.microsoft.com/office/drawing/2014/main" id="{BD2C5656-0E16-43E8-81A0-430B3F53F5C4}"/>
              </a:ext>
            </a:extLst>
          </p:cNvPr>
          <p:cNvPicPr>
            <a:picLocks noChangeAspect="1"/>
          </p:cNvPicPr>
          <p:nvPr/>
        </p:nvPicPr>
        <p:blipFill>
          <a:blip r:embed="rId4"/>
          <a:stretch>
            <a:fillRect/>
          </a:stretch>
        </p:blipFill>
        <p:spPr>
          <a:xfrm>
            <a:off x="2615698" y="3463399"/>
            <a:ext cx="3480302" cy="2829798"/>
          </a:xfrm>
          <a:prstGeom prst="rect">
            <a:avLst/>
          </a:prstGeom>
        </p:spPr>
      </p:pic>
    </p:spTree>
    <p:extLst>
      <p:ext uri="{BB962C8B-B14F-4D97-AF65-F5344CB8AC3E}">
        <p14:creationId xmlns:p14="http://schemas.microsoft.com/office/powerpoint/2010/main" val="1190592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86D9-5346-4F1E-816A-1954B931FE55}"/>
              </a:ext>
            </a:extLst>
          </p:cNvPr>
          <p:cNvSpPr>
            <a:spLocks noGrp="1"/>
          </p:cNvSpPr>
          <p:nvPr>
            <p:ph type="title"/>
          </p:nvPr>
        </p:nvSpPr>
        <p:spPr>
          <a:xfrm>
            <a:off x="677334" y="609600"/>
            <a:ext cx="9437336" cy="1136708"/>
          </a:xfrm>
        </p:spPr>
        <p:txBody>
          <a:bodyPr>
            <a:normAutofit fontScale="90000"/>
          </a:bodyPr>
          <a:lstStyle/>
          <a:p>
            <a:r>
              <a:rPr lang="en-US" sz="4000" dirty="0">
                <a:solidFill>
                  <a:schemeClr val="accent1">
                    <a:lumMod val="50000"/>
                  </a:schemeClr>
                </a:solidFill>
                <a:latin typeface="Arial Black" panose="020B0A04020102020204" pitchFamily="34" charset="0"/>
              </a:rPr>
              <a:t>Anatomical Classification of Uveitis </a:t>
            </a:r>
          </a:p>
        </p:txBody>
      </p:sp>
      <p:graphicFrame>
        <p:nvGraphicFramePr>
          <p:cNvPr id="6" name="Table 6">
            <a:extLst>
              <a:ext uri="{FF2B5EF4-FFF2-40B4-BE49-F238E27FC236}">
                <a16:creationId xmlns:a16="http://schemas.microsoft.com/office/drawing/2014/main" id="{54C24E96-978F-48BF-A5F1-B97D4BAB23D7}"/>
              </a:ext>
            </a:extLst>
          </p:cNvPr>
          <p:cNvGraphicFramePr>
            <a:graphicFrameLocks noGrp="1"/>
          </p:cNvGraphicFramePr>
          <p:nvPr>
            <p:ph idx="1"/>
            <p:extLst>
              <p:ext uri="{D42A27DB-BD31-4B8C-83A1-F6EECF244321}">
                <p14:modId xmlns:p14="http://schemas.microsoft.com/office/powerpoint/2010/main" val="2810579478"/>
              </p:ext>
            </p:extLst>
          </p:nvPr>
        </p:nvGraphicFramePr>
        <p:xfrm>
          <a:off x="677863" y="1552073"/>
          <a:ext cx="8596311" cy="4955998"/>
        </p:xfrm>
        <a:graphic>
          <a:graphicData uri="http://schemas.openxmlformats.org/drawingml/2006/table">
            <a:tbl>
              <a:tblPr firstRow="1" bandRow="1">
                <a:tableStyleId>{5C22544A-7EE6-4342-B048-85BDC9FD1C3A}</a:tableStyleId>
              </a:tblPr>
              <a:tblGrid>
                <a:gridCol w="2582695">
                  <a:extLst>
                    <a:ext uri="{9D8B030D-6E8A-4147-A177-3AD203B41FA5}">
                      <a16:colId xmlns:a16="http://schemas.microsoft.com/office/drawing/2014/main" val="1653709704"/>
                    </a:ext>
                  </a:extLst>
                </a:gridCol>
                <a:gridCol w="3148179">
                  <a:extLst>
                    <a:ext uri="{9D8B030D-6E8A-4147-A177-3AD203B41FA5}">
                      <a16:colId xmlns:a16="http://schemas.microsoft.com/office/drawing/2014/main" val="850882001"/>
                    </a:ext>
                  </a:extLst>
                </a:gridCol>
                <a:gridCol w="2865437">
                  <a:extLst>
                    <a:ext uri="{9D8B030D-6E8A-4147-A177-3AD203B41FA5}">
                      <a16:colId xmlns:a16="http://schemas.microsoft.com/office/drawing/2014/main" val="1239413678"/>
                    </a:ext>
                  </a:extLst>
                </a:gridCol>
              </a:tblGrid>
              <a:tr h="840771">
                <a:tc>
                  <a:txBody>
                    <a:bodyPr/>
                    <a:lstStyle/>
                    <a:p>
                      <a:r>
                        <a:rPr lang="en-US" sz="2400" dirty="0">
                          <a:solidFill>
                            <a:schemeClr val="bg1"/>
                          </a:solidFill>
                          <a:latin typeface="Arial Black" panose="020B0A04020102020204" pitchFamily="34" charset="0"/>
                        </a:rPr>
                        <a:t>Type </a:t>
                      </a:r>
                    </a:p>
                  </a:txBody>
                  <a:tcPr/>
                </a:tc>
                <a:tc>
                  <a:txBody>
                    <a:bodyPr/>
                    <a:lstStyle/>
                    <a:p>
                      <a:r>
                        <a:rPr lang="en-US" sz="2400" dirty="0">
                          <a:solidFill>
                            <a:schemeClr val="bg1"/>
                          </a:solidFill>
                          <a:latin typeface="Arial Black" panose="020B0A04020102020204" pitchFamily="34" charset="0"/>
                        </a:rPr>
                        <a:t>Primary site of inflammation</a:t>
                      </a:r>
                    </a:p>
                  </a:txBody>
                  <a:tcPr/>
                </a:tc>
                <a:tc>
                  <a:txBody>
                    <a:bodyPr/>
                    <a:lstStyle/>
                    <a:p>
                      <a:r>
                        <a:rPr lang="en-US" sz="2400" dirty="0">
                          <a:solidFill>
                            <a:schemeClr val="bg1"/>
                          </a:solidFill>
                          <a:latin typeface="Arial Black" panose="020B0A04020102020204" pitchFamily="34" charset="0"/>
                        </a:rPr>
                        <a:t>Includes </a:t>
                      </a:r>
                    </a:p>
                  </a:txBody>
                  <a:tcPr/>
                </a:tc>
                <a:extLst>
                  <a:ext uri="{0D108BD9-81ED-4DB2-BD59-A6C34878D82A}">
                    <a16:rowId xmlns:a16="http://schemas.microsoft.com/office/drawing/2014/main" val="3735818774"/>
                  </a:ext>
                </a:extLst>
              </a:tr>
              <a:tr h="840771">
                <a:tc>
                  <a:txBody>
                    <a:bodyPr/>
                    <a:lstStyle/>
                    <a:p>
                      <a:r>
                        <a:rPr lang="en-US" sz="1800" dirty="0">
                          <a:latin typeface="Arial" panose="020B0604020202020204" pitchFamily="34" charset="0"/>
                          <a:cs typeface="Arial" panose="020B0604020202020204" pitchFamily="34" charset="0"/>
                        </a:rPr>
                        <a:t>Anterior uveitis </a:t>
                      </a:r>
                    </a:p>
                  </a:txBody>
                  <a:tcPr/>
                </a:tc>
                <a:tc>
                  <a:txBody>
                    <a:bodyPr/>
                    <a:lstStyle/>
                    <a:p>
                      <a:r>
                        <a:rPr lang="en-US" sz="1800" dirty="0">
                          <a:latin typeface="Arial" panose="020B0604020202020204" pitchFamily="34" charset="0"/>
                          <a:cs typeface="Arial" panose="020B0604020202020204" pitchFamily="34" charset="0"/>
                        </a:rPr>
                        <a:t>Anterior chamber</a:t>
                      </a:r>
                    </a:p>
                  </a:txBody>
                  <a:tcPr/>
                </a:tc>
                <a:tc>
                  <a:txBody>
                    <a:bodyPr/>
                    <a:lstStyle/>
                    <a:p>
                      <a:r>
                        <a:rPr lang="en-US" sz="1800" dirty="0">
                          <a:latin typeface="Arial" panose="020B0604020202020204" pitchFamily="34" charset="0"/>
                          <a:cs typeface="Arial" panose="020B0604020202020204" pitchFamily="34" charset="0"/>
                        </a:rPr>
                        <a:t>Iritis , iridocyclitis, anterior cyclitis</a:t>
                      </a:r>
                    </a:p>
                  </a:txBody>
                  <a:tcPr/>
                </a:tc>
                <a:extLst>
                  <a:ext uri="{0D108BD9-81ED-4DB2-BD59-A6C34878D82A}">
                    <a16:rowId xmlns:a16="http://schemas.microsoft.com/office/drawing/2014/main" val="659347901"/>
                  </a:ext>
                </a:extLst>
              </a:tr>
              <a:tr h="8407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 Intermediate uveitis </a:t>
                      </a:r>
                    </a:p>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Vitreous </a:t>
                      </a:r>
                    </a:p>
                  </a:txBody>
                  <a:tcPr/>
                </a:tc>
                <a:tc>
                  <a:txBody>
                    <a:bodyPr/>
                    <a:lstStyle/>
                    <a:p>
                      <a:r>
                        <a:rPr lang="en-US" sz="1800" dirty="0">
                          <a:latin typeface="Arial" panose="020B0604020202020204" pitchFamily="34" charset="0"/>
                          <a:cs typeface="Arial" panose="020B0604020202020204" pitchFamily="34" charset="0"/>
                        </a:rPr>
                        <a:t>Pars planitis, posterior cyclitis, </a:t>
                      </a:r>
                      <a:r>
                        <a:rPr lang="en-US" sz="1800" dirty="0" err="1">
                          <a:latin typeface="Arial" panose="020B0604020202020204" pitchFamily="34" charset="0"/>
                          <a:cs typeface="Arial" panose="020B0604020202020204" pitchFamily="34" charset="0"/>
                        </a:rPr>
                        <a:t>hyalitis</a:t>
                      </a:r>
                      <a:r>
                        <a:rPr lang="en-US" sz="18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4214946355"/>
                  </a:ext>
                </a:extLst>
              </a:tr>
              <a:tr h="13824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Posterior uveitis </a:t>
                      </a:r>
                    </a:p>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Retina or choroid </a:t>
                      </a:r>
                    </a:p>
                  </a:txBody>
                  <a:tcPr/>
                </a:tc>
                <a:tc>
                  <a:txBody>
                    <a:bodyPr/>
                    <a:lstStyle/>
                    <a:p>
                      <a:r>
                        <a:rPr lang="en-US" sz="1800" dirty="0">
                          <a:latin typeface="Arial" panose="020B0604020202020204" pitchFamily="34" charset="0"/>
                          <a:cs typeface="Arial" panose="020B0604020202020204" pitchFamily="34" charset="0"/>
                        </a:rPr>
                        <a:t>Focal, multifocal, diffuse choroiditis, chorioretinitis, retinochoroiditis, retinitis, neuro retinitis</a:t>
                      </a:r>
                    </a:p>
                  </a:txBody>
                  <a:tcPr/>
                </a:tc>
                <a:extLst>
                  <a:ext uri="{0D108BD9-81ED-4DB2-BD59-A6C34878D82A}">
                    <a16:rowId xmlns:a16="http://schemas.microsoft.com/office/drawing/2014/main" val="265787999"/>
                  </a:ext>
                </a:extLst>
              </a:tr>
              <a:tr h="10511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Pan uveitis </a:t>
                      </a: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Anterior chamber, Vitreous and Retina or choroid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a:tc>
                <a:tc>
                  <a:txBody>
                    <a:bodyPr/>
                    <a:lstStyle/>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17450672"/>
                  </a:ext>
                </a:extLst>
              </a:tr>
            </a:tbl>
          </a:graphicData>
        </a:graphic>
      </p:graphicFrame>
      <p:pic>
        <p:nvPicPr>
          <p:cNvPr id="4" name="Picture 3">
            <a:extLst>
              <a:ext uri="{FF2B5EF4-FFF2-40B4-BE49-F238E27FC236}">
                <a16:creationId xmlns:a16="http://schemas.microsoft.com/office/drawing/2014/main" id="{49313ADE-49EB-4F12-8B56-42486376F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635" y="0"/>
            <a:ext cx="1257365" cy="1136708"/>
          </a:xfrm>
          <a:prstGeom prst="rect">
            <a:avLst/>
          </a:prstGeom>
        </p:spPr>
      </p:pic>
      <p:sp>
        <p:nvSpPr>
          <p:cNvPr id="5" name="Rectangle 4">
            <a:extLst>
              <a:ext uri="{FF2B5EF4-FFF2-40B4-BE49-F238E27FC236}">
                <a16:creationId xmlns:a16="http://schemas.microsoft.com/office/drawing/2014/main" id="{3D7CC074-2071-4A2D-9303-B8FF09E64A14}"/>
              </a:ext>
            </a:extLst>
          </p:cNvPr>
          <p:cNvSpPr/>
          <p:nvPr/>
        </p:nvSpPr>
        <p:spPr>
          <a:xfrm>
            <a:off x="10114670" y="6414192"/>
            <a:ext cx="2483729" cy="369332"/>
          </a:xfrm>
          <a:prstGeom prst="rect">
            <a:avLst/>
          </a:prstGeom>
        </p:spPr>
        <p:txBody>
          <a:bodyPr wrap="square">
            <a:spAutoFit/>
          </a:bodyPr>
          <a:lstStyle/>
          <a:p>
            <a:r>
              <a:rPr lang="en-US" b="1" dirty="0"/>
              <a:t>CORE SUBJECT</a:t>
            </a:r>
          </a:p>
        </p:txBody>
      </p:sp>
    </p:spTree>
    <p:extLst>
      <p:ext uri="{BB962C8B-B14F-4D97-AF65-F5344CB8AC3E}">
        <p14:creationId xmlns:p14="http://schemas.microsoft.com/office/powerpoint/2010/main" val="350977880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192</TotalTime>
  <Words>1144</Words>
  <Application>Microsoft Office PowerPoint</Application>
  <PresentationFormat>Widescreen</PresentationFormat>
  <Paragraphs>203</Paragraphs>
  <Slides>34</Slides>
  <Notes>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Facet</vt:lpstr>
      <vt:lpstr> Uveitis  </vt:lpstr>
      <vt:lpstr>Sequence   Of Lecture</vt:lpstr>
      <vt:lpstr>Learning Objectives</vt:lpstr>
      <vt:lpstr>Anatomy </vt:lpstr>
      <vt:lpstr>Physiology of Uveal Tract</vt:lpstr>
      <vt:lpstr>Blood Aqueous Barrier</vt:lpstr>
      <vt:lpstr>Pathophysiology of Uveitis</vt:lpstr>
      <vt:lpstr>Epidemiology</vt:lpstr>
      <vt:lpstr>Anatomical Classification of Uveitis </vt:lpstr>
      <vt:lpstr>Anatomic Types</vt:lpstr>
      <vt:lpstr>Clinical/Etiological  Classification Of Uveitis </vt:lpstr>
      <vt:lpstr>Intermediate Uveitis</vt:lpstr>
      <vt:lpstr>Clinical Features </vt:lpstr>
      <vt:lpstr>Etiology Of Intermediate Uveitis </vt:lpstr>
      <vt:lpstr>Complications </vt:lpstr>
      <vt:lpstr>Intermediate Uveitis Treatment</vt:lpstr>
      <vt:lpstr>Treatment Options</vt:lpstr>
      <vt:lpstr>Posterior Uveitis</vt:lpstr>
      <vt:lpstr>Retinitis Versus Choroiditis</vt:lpstr>
      <vt:lpstr>Etiology Of Posterior Uveitis </vt:lpstr>
      <vt:lpstr>Focal Versus Multifocal</vt:lpstr>
      <vt:lpstr>Complications Of Posterior Uveitis</vt:lpstr>
      <vt:lpstr>Investigations</vt:lpstr>
      <vt:lpstr>Imaging</vt:lpstr>
      <vt:lpstr>Posterior Uveitis Treatment</vt:lpstr>
      <vt:lpstr>Therapeutic Agents</vt:lpstr>
      <vt:lpstr>EOLA( End Of Lecture Assessment)</vt:lpstr>
      <vt:lpstr>Research And Recent Advances</vt:lpstr>
      <vt:lpstr>Research And Recent Advances</vt:lpstr>
      <vt:lpstr>Artificial Intelligence</vt:lpstr>
      <vt:lpstr>UVEMASTER : An App designed to detect uveitis</vt:lpstr>
      <vt:lpstr>Bioethics</vt:lpstr>
      <vt:lpstr>Study Guide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76</cp:revision>
  <dcterms:created xsi:type="dcterms:W3CDTF">2024-04-15T04:16:50Z</dcterms:created>
  <dcterms:modified xsi:type="dcterms:W3CDTF">2025-03-06T04:24:41Z</dcterms:modified>
</cp:coreProperties>
</file>