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11" r:id="rId2"/>
    <p:sldId id="256" r:id="rId3"/>
    <p:sldId id="316" r:id="rId4"/>
    <p:sldId id="315" r:id="rId5"/>
    <p:sldId id="314" r:id="rId6"/>
    <p:sldId id="313" r:id="rId7"/>
    <p:sldId id="312" r:id="rId8"/>
    <p:sldId id="257" r:id="rId9"/>
    <p:sldId id="258" r:id="rId10"/>
    <p:sldId id="259" r:id="rId11"/>
    <p:sldId id="266" r:id="rId12"/>
    <p:sldId id="267" r:id="rId13"/>
    <p:sldId id="268" r:id="rId14"/>
    <p:sldId id="269" r:id="rId15"/>
    <p:sldId id="270" r:id="rId16"/>
    <p:sldId id="286" r:id="rId17"/>
    <p:sldId id="287" r:id="rId18"/>
    <p:sldId id="285" r:id="rId19"/>
    <p:sldId id="290" r:id="rId20"/>
    <p:sldId id="288" r:id="rId21"/>
    <p:sldId id="273" r:id="rId22"/>
    <p:sldId id="28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18" r:id="rId34"/>
    <p:sldId id="317" r:id="rId35"/>
    <p:sldId id="31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44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2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454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4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40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7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8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0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3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8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3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" y="-29378"/>
            <a:ext cx="9057736" cy="6887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130595" y="6659880"/>
            <a:ext cx="582671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130595" y="6659879"/>
            <a:ext cx="5826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3B3B3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315200" y="0"/>
            <a:ext cx="1828800" cy="6858000"/>
          </a:xfrm>
          <a:custGeom>
            <a:avLst/>
            <a:gdLst>
              <a:gd name="connsiteX0" fmla="*/ 1828800 w 1828800"/>
              <a:gd name="connsiteY0" fmla="*/ 14224 h 6858000"/>
              <a:gd name="connsiteX1" fmla="*/ 1828800 w 1828800"/>
              <a:gd name="connsiteY1" fmla="*/ 6858000 h 6858000"/>
              <a:gd name="connsiteX2" fmla="*/ 194944 w 1828800"/>
              <a:gd name="connsiteY2" fmla="*/ 6854831 h 6858000"/>
              <a:gd name="connsiteX3" fmla="*/ 0 w 1828800"/>
              <a:gd name="connsiteY3" fmla="*/ 0 h 6858000"/>
              <a:gd name="connsiteX4" fmla="*/ 1828800 w 1828800"/>
              <a:gd name="connsiteY4" fmla="*/ 14224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6858000">
                <a:moveTo>
                  <a:pt x="1828800" y="14224"/>
                </a:moveTo>
                <a:lnTo>
                  <a:pt x="1828800" y="6858000"/>
                </a:lnTo>
                <a:lnTo>
                  <a:pt x="194944" y="6854831"/>
                </a:lnTo>
                <a:cubicBezTo>
                  <a:pt x="1230630" y="5661927"/>
                  <a:pt x="1989328" y="2747010"/>
                  <a:pt x="0" y="0"/>
                </a:cubicBezTo>
                <a:lnTo>
                  <a:pt x="1828800" y="14224"/>
                </a:lnTo>
              </a:path>
            </a:pathLst>
          </a:custGeom>
          <a:solidFill>
            <a:srgbClr val="BCBC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14625" y="5143500"/>
            <a:ext cx="3214751" cy="142875"/>
          </a:xfrm>
          <a:custGeom>
            <a:avLst/>
            <a:gdLst>
              <a:gd name="connsiteX0" fmla="*/ 0 w 3214751"/>
              <a:gd name="connsiteY0" fmla="*/ 71501 h 142875"/>
              <a:gd name="connsiteX1" fmla="*/ 1607312 w 3214751"/>
              <a:gd name="connsiteY1" fmla="*/ 0 h 142875"/>
              <a:gd name="connsiteX2" fmla="*/ 1607312 w 3214751"/>
              <a:gd name="connsiteY2" fmla="*/ 0 h 142875"/>
              <a:gd name="connsiteX3" fmla="*/ 3214751 w 3214751"/>
              <a:gd name="connsiteY3" fmla="*/ 71501 h 142875"/>
              <a:gd name="connsiteX4" fmla="*/ 3214751 w 3214751"/>
              <a:gd name="connsiteY4" fmla="*/ 71501 h 142875"/>
              <a:gd name="connsiteX5" fmla="*/ 3214751 w 3214751"/>
              <a:gd name="connsiteY5" fmla="*/ 71501 h 142875"/>
              <a:gd name="connsiteX6" fmla="*/ 1607312 w 3214751"/>
              <a:gd name="connsiteY6" fmla="*/ 142875 h 142875"/>
              <a:gd name="connsiteX7" fmla="*/ 1607312 w 3214751"/>
              <a:gd name="connsiteY7" fmla="*/ 142875 h 142875"/>
              <a:gd name="connsiteX8" fmla="*/ 1607312 w 3214751"/>
              <a:gd name="connsiteY8" fmla="*/ 142875 h 142875"/>
              <a:gd name="connsiteX9" fmla="*/ 0 w 3214751"/>
              <a:gd name="connsiteY9" fmla="*/ 71501 h 142875"/>
              <a:gd name="connsiteX10" fmla="*/ 0 w 3214751"/>
              <a:gd name="connsiteY10" fmla="*/ 71501 h 14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214751" h="142875">
                <a:moveTo>
                  <a:pt x="0" y="71501"/>
                </a:moveTo>
                <a:cubicBezTo>
                  <a:pt x="0" y="32003"/>
                  <a:pt x="719582" y="0"/>
                  <a:pt x="1607312" y="0"/>
                </a:cubicBezTo>
                <a:lnTo>
                  <a:pt x="1607312" y="0"/>
                </a:lnTo>
                <a:cubicBezTo>
                  <a:pt x="2495042" y="0"/>
                  <a:pt x="3214751" y="32003"/>
                  <a:pt x="3214751" y="71501"/>
                </a:cubicBezTo>
                <a:cubicBezTo>
                  <a:pt x="3214751" y="71501"/>
                  <a:pt x="3214751" y="71501"/>
                  <a:pt x="3214751" y="71501"/>
                </a:cubicBezTo>
                <a:lnTo>
                  <a:pt x="3214751" y="71501"/>
                </a:lnTo>
                <a:cubicBezTo>
                  <a:pt x="3214751" y="110871"/>
                  <a:pt x="2495042" y="142875"/>
                  <a:pt x="1607312" y="142875"/>
                </a:cubicBezTo>
                <a:cubicBezTo>
                  <a:pt x="1607312" y="142875"/>
                  <a:pt x="1607312" y="142875"/>
                  <a:pt x="1607312" y="142875"/>
                </a:cubicBezTo>
                <a:lnTo>
                  <a:pt x="1607312" y="142875"/>
                </a:lnTo>
                <a:cubicBezTo>
                  <a:pt x="719582" y="142875"/>
                  <a:pt x="0" y="110871"/>
                  <a:pt x="0" y="71501"/>
                </a:cubicBezTo>
                <a:cubicBezTo>
                  <a:pt x="0" y="71501"/>
                  <a:pt x="0" y="71501"/>
                  <a:pt x="0" y="71501"/>
                </a:cubicBez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05100" y="5133975"/>
            <a:ext cx="3233801" cy="161925"/>
          </a:xfrm>
          <a:custGeom>
            <a:avLst/>
            <a:gdLst>
              <a:gd name="connsiteX0" fmla="*/ 9525 w 3233801"/>
              <a:gd name="connsiteY0" fmla="*/ 81026 h 161925"/>
              <a:gd name="connsiteX1" fmla="*/ 1616837 w 3233801"/>
              <a:gd name="connsiteY1" fmla="*/ 9525 h 161925"/>
              <a:gd name="connsiteX2" fmla="*/ 1616837 w 3233801"/>
              <a:gd name="connsiteY2" fmla="*/ 9525 h 161925"/>
              <a:gd name="connsiteX3" fmla="*/ 3224276 w 3233801"/>
              <a:gd name="connsiteY3" fmla="*/ 81026 h 161925"/>
              <a:gd name="connsiteX4" fmla="*/ 3224276 w 3233801"/>
              <a:gd name="connsiteY4" fmla="*/ 81026 h 161925"/>
              <a:gd name="connsiteX5" fmla="*/ 3224276 w 3233801"/>
              <a:gd name="connsiteY5" fmla="*/ 81026 h 161925"/>
              <a:gd name="connsiteX6" fmla="*/ 1616837 w 3233801"/>
              <a:gd name="connsiteY6" fmla="*/ 152400 h 161925"/>
              <a:gd name="connsiteX7" fmla="*/ 1616837 w 3233801"/>
              <a:gd name="connsiteY7" fmla="*/ 152400 h 161925"/>
              <a:gd name="connsiteX8" fmla="*/ 1616837 w 3233801"/>
              <a:gd name="connsiteY8" fmla="*/ 152400 h 161925"/>
              <a:gd name="connsiteX9" fmla="*/ 9525 w 3233801"/>
              <a:gd name="connsiteY9" fmla="*/ 81026 h 161925"/>
              <a:gd name="connsiteX10" fmla="*/ 9525 w 3233801"/>
              <a:gd name="connsiteY10" fmla="*/ 81026 h 161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233801" h="161925">
                <a:moveTo>
                  <a:pt x="9525" y="81026"/>
                </a:moveTo>
                <a:cubicBezTo>
                  <a:pt x="9525" y="41528"/>
                  <a:pt x="729107" y="9525"/>
                  <a:pt x="1616837" y="9525"/>
                </a:cubicBezTo>
                <a:lnTo>
                  <a:pt x="1616837" y="9525"/>
                </a:lnTo>
                <a:cubicBezTo>
                  <a:pt x="2504567" y="9525"/>
                  <a:pt x="3224276" y="41528"/>
                  <a:pt x="3224276" y="81026"/>
                </a:cubicBezTo>
                <a:cubicBezTo>
                  <a:pt x="3224276" y="81026"/>
                  <a:pt x="3224276" y="81026"/>
                  <a:pt x="3224276" y="81026"/>
                </a:cubicBezTo>
                <a:lnTo>
                  <a:pt x="3224276" y="81026"/>
                </a:lnTo>
                <a:cubicBezTo>
                  <a:pt x="3224276" y="120396"/>
                  <a:pt x="2504567" y="152400"/>
                  <a:pt x="1616837" y="152400"/>
                </a:cubicBezTo>
                <a:cubicBezTo>
                  <a:pt x="1616837" y="152400"/>
                  <a:pt x="1616837" y="152400"/>
                  <a:pt x="1616837" y="152400"/>
                </a:cubicBezTo>
                <a:lnTo>
                  <a:pt x="1616837" y="152400"/>
                </a:lnTo>
                <a:cubicBezTo>
                  <a:pt x="729107" y="152400"/>
                  <a:pt x="9525" y="120396"/>
                  <a:pt x="9525" y="81026"/>
                </a:cubicBezTo>
                <a:cubicBezTo>
                  <a:pt x="9525" y="81026"/>
                  <a:pt x="9525" y="81026"/>
                  <a:pt x="9525" y="8102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286125" y="5215001"/>
            <a:ext cx="71373" cy="71373"/>
          </a:xfrm>
          <a:custGeom>
            <a:avLst/>
            <a:gdLst>
              <a:gd name="connsiteX0" fmla="*/ 0 w 71373"/>
              <a:gd name="connsiteY0" fmla="*/ 35686 h 71373"/>
              <a:gd name="connsiteX1" fmla="*/ 35686 w 71373"/>
              <a:gd name="connsiteY1" fmla="*/ 0 h 71373"/>
              <a:gd name="connsiteX2" fmla="*/ 35686 w 71373"/>
              <a:gd name="connsiteY2" fmla="*/ 0 h 71373"/>
              <a:gd name="connsiteX3" fmla="*/ 35686 w 71373"/>
              <a:gd name="connsiteY3" fmla="*/ 0 h 71373"/>
              <a:gd name="connsiteX4" fmla="*/ 71373 w 71373"/>
              <a:gd name="connsiteY4" fmla="*/ 35686 h 71373"/>
              <a:gd name="connsiteX5" fmla="*/ 71373 w 71373"/>
              <a:gd name="connsiteY5" fmla="*/ 35686 h 71373"/>
              <a:gd name="connsiteX6" fmla="*/ 71373 w 71373"/>
              <a:gd name="connsiteY6" fmla="*/ 35686 h 71373"/>
              <a:gd name="connsiteX7" fmla="*/ 35686 w 71373"/>
              <a:gd name="connsiteY7" fmla="*/ 71373 h 71373"/>
              <a:gd name="connsiteX8" fmla="*/ 35686 w 71373"/>
              <a:gd name="connsiteY8" fmla="*/ 71373 h 71373"/>
              <a:gd name="connsiteX9" fmla="*/ 35686 w 71373"/>
              <a:gd name="connsiteY9" fmla="*/ 71373 h 71373"/>
              <a:gd name="connsiteX10" fmla="*/ 0 w 71373"/>
              <a:gd name="connsiteY10" fmla="*/ 35686 h 71373"/>
              <a:gd name="connsiteX11" fmla="*/ 0 w 71373"/>
              <a:gd name="connsiteY11" fmla="*/ 35686 h 713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1373" h="71373">
                <a:moveTo>
                  <a:pt x="0" y="35686"/>
                </a:moveTo>
                <a:cubicBezTo>
                  <a:pt x="0" y="16002"/>
                  <a:pt x="16002" y="0"/>
                  <a:pt x="35686" y="0"/>
                </a:cubicBezTo>
                <a:cubicBezTo>
                  <a:pt x="35686" y="0"/>
                  <a:pt x="35686" y="0"/>
                  <a:pt x="35686" y="0"/>
                </a:cubicBezTo>
                <a:lnTo>
                  <a:pt x="35686" y="0"/>
                </a:lnTo>
                <a:cubicBezTo>
                  <a:pt x="55498" y="0"/>
                  <a:pt x="71373" y="16002"/>
                  <a:pt x="71373" y="35686"/>
                </a:cubicBezTo>
                <a:cubicBezTo>
                  <a:pt x="71373" y="35686"/>
                  <a:pt x="71373" y="35686"/>
                  <a:pt x="71373" y="35686"/>
                </a:cubicBezTo>
                <a:lnTo>
                  <a:pt x="71373" y="35686"/>
                </a:lnTo>
                <a:cubicBezTo>
                  <a:pt x="71373" y="55371"/>
                  <a:pt x="55498" y="71373"/>
                  <a:pt x="35686" y="71373"/>
                </a:cubicBezTo>
                <a:cubicBezTo>
                  <a:pt x="35686" y="71373"/>
                  <a:pt x="35686" y="71373"/>
                  <a:pt x="35686" y="71373"/>
                </a:cubicBezTo>
                <a:lnTo>
                  <a:pt x="35686" y="71373"/>
                </a:lnTo>
                <a:cubicBezTo>
                  <a:pt x="16002" y="71373"/>
                  <a:pt x="0" y="55371"/>
                  <a:pt x="0" y="35686"/>
                </a:cubicBezTo>
                <a:cubicBezTo>
                  <a:pt x="0" y="35686"/>
                  <a:pt x="0" y="35686"/>
                  <a:pt x="0" y="3568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276600" y="5205476"/>
            <a:ext cx="90423" cy="90423"/>
          </a:xfrm>
          <a:custGeom>
            <a:avLst/>
            <a:gdLst>
              <a:gd name="connsiteX0" fmla="*/ 9525 w 90423"/>
              <a:gd name="connsiteY0" fmla="*/ 45211 h 90423"/>
              <a:gd name="connsiteX1" fmla="*/ 45211 w 90423"/>
              <a:gd name="connsiteY1" fmla="*/ 9525 h 90423"/>
              <a:gd name="connsiteX2" fmla="*/ 45211 w 90423"/>
              <a:gd name="connsiteY2" fmla="*/ 9525 h 90423"/>
              <a:gd name="connsiteX3" fmla="*/ 45211 w 90423"/>
              <a:gd name="connsiteY3" fmla="*/ 9525 h 90423"/>
              <a:gd name="connsiteX4" fmla="*/ 80898 w 90423"/>
              <a:gd name="connsiteY4" fmla="*/ 45211 h 90423"/>
              <a:gd name="connsiteX5" fmla="*/ 80898 w 90423"/>
              <a:gd name="connsiteY5" fmla="*/ 45211 h 90423"/>
              <a:gd name="connsiteX6" fmla="*/ 80898 w 90423"/>
              <a:gd name="connsiteY6" fmla="*/ 45211 h 90423"/>
              <a:gd name="connsiteX7" fmla="*/ 45211 w 90423"/>
              <a:gd name="connsiteY7" fmla="*/ 80898 h 90423"/>
              <a:gd name="connsiteX8" fmla="*/ 45211 w 90423"/>
              <a:gd name="connsiteY8" fmla="*/ 80898 h 90423"/>
              <a:gd name="connsiteX9" fmla="*/ 45211 w 90423"/>
              <a:gd name="connsiteY9" fmla="*/ 80898 h 90423"/>
              <a:gd name="connsiteX10" fmla="*/ 9525 w 90423"/>
              <a:gd name="connsiteY10" fmla="*/ 45211 h 90423"/>
              <a:gd name="connsiteX11" fmla="*/ 9525 w 90423"/>
              <a:gd name="connsiteY11" fmla="*/ 45211 h 904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0423" h="90423">
                <a:moveTo>
                  <a:pt x="9525" y="45211"/>
                </a:moveTo>
                <a:cubicBezTo>
                  <a:pt x="9525" y="25527"/>
                  <a:pt x="25527" y="9525"/>
                  <a:pt x="45211" y="9525"/>
                </a:cubicBezTo>
                <a:cubicBezTo>
                  <a:pt x="45211" y="9525"/>
                  <a:pt x="45211" y="9525"/>
                  <a:pt x="45211" y="9525"/>
                </a:cubicBezTo>
                <a:lnTo>
                  <a:pt x="45211" y="9525"/>
                </a:lnTo>
                <a:cubicBezTo>
                  <a:pt x="65023" y="9525"/>
                  <a:pt x="80898" y="25527"/>
                  <a:pt x="80898" y="45211"/>
                </a:cubicBezTo>
                <a:cubicBezTo>
                  <a:pt x="80898" y="45211"/>
                  <a:pt x="80898" y="45211"/>
                  <a:pt x="80898" y="45211"/>
                </a:cubicBezTo>
                <a:lnTo>
                  <a:pt x="80898" y="45211"/>
                </a:lnTo>
                <a:cubicBezTo>
                  <a:pt x="80898" y="64896"/>
                  <a:pt x="65023" y="80898"/>
                  <a:pt x="45211" y="80898"/>
                </a:cubicBezTo>
                <a:cubicBezTo>
                  <a:pt x="45211" y="80898"/>
                  <a:pt x="45211" y="80898"/>
                  <a:pt x="45211" y="80898"/>
                </a:cubicBezTo>
                <a:lnTo>
                  <a:pt x="45211" y="80898"/>
                </a:lnTo>
                <a:cubicBezTo>
                  <a:pt x="25527" y="80898"/>
                  <a:pt x="9525" y="64896"/>
                  <a:pt x="9525" y="45211"/>
                </a:cubicBezTo>
                <a:cubicBezTo>
                  <a:pt x="9525" y="45211"/>
                  <a:pt x="9525" y="45211"/>
                  <a:pt x="9525" y="4521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286125" y="5143500"/>
            <a:ext cx="80898" cy="81026"/>
          </a:xfrm>
          <a:custGeom>
            <a:avLst/>
            <a:gdLst>
              <a:gd name="connsiteX0" fmla="*/ 80898 w 80898"/>
              <a:gd name="connsiteY0" fmla="*/ 40513 h 81026"/>
              <a:gd name="connsiteX1" fmla="*/ 40513 w 80898"/>
              <a:gd name="connsiteY1" fmla="*/ 81026 h 81026"/>
              <a:gd name="connsiteX2" fmla="*/ 40513 w 80898"/>
              <a:gd name="connsiteY2" fmla="*/ 81026 h 81026"/>
              <a:gd name="connsiteX3" fmla="*/ 40513 w 80898"/>
              <a:gd name="connsiteY3" fmla="*/ 81026 h 81026"/>
              <a:gd name="connsiteX4" fmla="*/ 0 w 80898"/>
              <a:gd name="connsiteY4" fmla="*/ 40513 h 81026"/>
              <a:gd name="connsiteX5" fmla="*/ 0 w 80898"/>
              <a:gd name="connsiteY5" fmla="*/ 40513 h 81026"/>
              <a:gd name="connsiteX6" fmla="*/ 0 w 80898"/>
              <a:gd name="connsiteY6" fmla="*/ 40513 h 81026"/>
              <a:gd name="connsiteX7" fmla="*/ 40513 w 80898"/>
              <a:gd name="connsiteY7" fmla="*/ 0 h 81026"/>
              <a:gd name="connsiteX8" fmla="*/ 40513 w 80898"/>
              <a:gd name="connsiteY8" fmla="*/ 0 h 81026"/>
              <a:gd name="connsiteX9" fmla="*/ 40513 w 80898"/>
              <a:gd name="connsiteY9" fmla="*/ 0 h 81026"/>
              <a:gd name="connsiteX10" fmla="*/ 80898 w 80898"/>
              <a:gd name="connsiteY10" fmla="*/ 40513 h 81026"/>
              <a:gd name="connsiteX11" fmla="*/ 80898 w 80898"/>
              <a:gd name="connsiteY11" fmla="*/ 40513 h 81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0898" h="81026">
                <a:moveTo>
                  <a:pt x="80898" y="40513"/>
                </a:moveTo>
                <a:cubicBezTo>
                  <a:pt x="80898" y="62865"/>
                  <a:pt x="62865" y="81026"/>
                  <a:pt x="40513" y="81026"/>
                </a:cubicBezTo>
                <a:cubicBezTo>
                  <a:pt x="40513" y="81026"/>
                  <a:pt x="40513" y="81026"/>
                  <a:pt x="40513" y="81026"/>
                </a:cubicBezTo>
                <a:lnTo>
                  <a:pt x="40513" y="81026"/>
                </a:lnTo>
                <a:cubicBezTo>
                  <a:pt x="18160" y="81026"/>
                  <a:pt x="0" y="62865"/>
                  <a:pt x="0" y="40513"/>
                </a:cubicBezTo>
                <a:cubicBezTo>
                  <a:pt x="0" y="40513"/>
                  <a:pt x="0" y="40513"/>
                  <a:pt x="0" y="40513"/>
                </a:cubicBezTo>
                <a:lnTo>
                  <a:pt x="0" y="40513"/>
                </a:lnTo>
                <a:cubicBezTo>
                  <a:pt x="0" y="18160"/>
                  <a:pt x="18160" y="0"/>
                  <a:pt x="40513" y="0"/>
                </a:cubicBezTo>
                <a:cubicBezTo>
                  <a:pt x="40513" y="0"/>
                  <a:pt x="40513" y="0"/>
                  <a:pt x="40513" y="0"/>
                </a:cubicBezTo>
                <a:lnTo>
                  <a:pt x="40513" y="0"/>
                </a:lnTo>
                <a:cubicBezTo>
                  <a:pt x="62865" y="0"/>
                  <a:pt x="80898" y="18160"/>
                  <a:pt x="80898" y="40513"/>
                </a:cubicBezTo>
                <a:cubicBezTo>
                  <a:pt x="80898" y="40513"/>
                  <a:pt x="80898" y="40513"/>
                  <a:pt x="80898" y="4051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276600" y="5133975"/>
            <a:ext cx="99948" cy="100076"/>
          </a:xfrm>
          <a:custGeom>
            <a:avLst/>
            <a:gdLst>
              <a:gd name="connsiteX0" fmla="*/ 90423 w 99948"/>
              <a:gd name="connsiteY0" fmla="*/ 50038 h 100076"/>
              <a:gd name="connsiteX1" fmla="*/ 50038 w 99948"/>
              <a:gd name="connsiteY1" fmla="*/ 90551 h 100076"/>
              <a:gd name="connsiteX2" fmla="*/ 50038 w 99948"/>
              <a:gd name="connsiteY2" fmla="*/ 90551 h 100076"/>
              <a:gd name="connsiteX3" fmla="*/ 50038 w 99948"/>
              <a:gd name="connsiteY3" fmla="*/ 90551 h 100076"/>
              <a:gd name="connsiteX4" fmla="*/ 9525 w 99948"/>
              <a:gd name="connsiteY4" fmla="*/ 50038 h 100076"/>
              <a:gd name="connsiteX5" fmla="*/ 9525 w 99948"/>
              <a:gd name="connsiteY5" fmla="*/ 50038 h 100076"/>
              <a:gd name="connsiteX6" fmla="*/ 9525 w 99948"/>
              <a:gd name="connsiteY6" fmla="*/ 50038 h 100076"/>
              <a:gd name="connsiteX7" fmla="*/ 50038 w 99948"/>
              <a:gd name="connsiteY7" fmla="*/ 9525 h 100076"/>
              <a:gd name="connsiteX8" fmla="*/ 50038 w 99948"/>
              <a:gd name="connsiteY8" fmla="*/ 9525 h 100076"/>
              <a:gd name="connsiteX9" fmla="*/ 50038 w 99948"/>
              <a:gd name="connsiteY9" fmla="*/ 9525 h 100076"/>
              <a:gd name="connsiteX10" fmla="*/ 90423 w 99948"/>
              <a:gd name="connsiteY10" fmla="*/ 50038 h 100076"/>
              <a:gd name="connsiteX11" fmla="*/ 90423 w 99948"/>
              <a:gd name="connsiteY11" fmla="*/ 50038 h 1000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9948" h="100076">
                <a:moveTo>
                  <a:pt x="90423" y="50038"/>
                </a:moveTo>
                <a:cubicBezTo>
                  <a:pt x="90423" y="72390"/>
                  <a:pt x="72390" y="90551"/>
                  <a:pt x="50038" y="90551"/>
                </a:cubicBezTo>
                <a:cubicBezTo>
                  <a:pt x="50038" y="90551"/>
                  <a:pt x="50038" y="90551"/>
                  <a:pt x="50038" y="90551"/>
                </a:cubicBezTo>
                <a:lnTo>
                  <a:pt x="50038" y="90551"/>
                </a:lnTo>
                <a:cubicBezTo>
                  <a:pt x="27685" y="90551"/>
                  <a:pt x="9525" y="72390"/>
                  <a:pt x="9525" y="50038"/>
                </a:cubicBezTo>
                <a:cubicBezTo>
                  <a:pt x="9525" y="50038"/>
                  <a:pt x="9525" y="50038"/>
                  <a:pt x="9525" y="50038"/>
                </a:cubicBezTo>
                <a:lnTo>
                  <a:pt x="9525" y="50038"/>
                </a:lnTo>
                <a:cubicBezTo>
                  <a:pt x="9525" y="27685"/>
                  <a:pt x="27685" y="9525"/>
                  <a:pt x="50038" y="9525"/>
                </a:cubicBezTo>
                <a:cubicBezTo>
                  <a:pt x="50038" y="9525"/>
                  <a:pt x="50038" y="9525"/>
                  <a:pt x="50038" y="9525"/>
                </a:cubicBezTo>
                <a:lnTo>
                  <a:pt x="50038" y="9525"/>
                </a:lnTo>
                <a:cubicBezTo>
                  <a:pt x="72390" y="9525"/>
                  <a:pt x="90423" y="27685"/>
                  <a:pt x="90423" y="50038"/>
                </a:cubicBezTo>
                <a:cubicBezTo>
                  <a:pt x="90423" y="50038"/>
                  <a:pt x="90423" y="50038"/>
                  <a:pt x="90423" y="5003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5300" y="635000"/>
            <a:ext cx="7175500" cy="229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>
                <a:tab pos="88900" algn="l"/>
                <a:tab pos="469900" algn="l"/>
              </a:tabLst>
            </a:pPr>
            <a:r>
              <a:rPr lang="en-US" altLang="zh-CN" sz="4106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CAUSITIVE</a:t>
            </a:r>
            <a:r>
              <a:rPr lang="en-US" altLang="zh-CN" sz="41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106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ORGANISM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(the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culprit)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88900" algn="l"/>
                <a:tab pos="469900" algn="l"/>
              </a:tabLst>
            </a:pPr>
            <a:r>
              <a:rPr lang="en-US" altLang="zh-CN" dirty="0"/>
              <a:t>	</a:t>
            </a:r>
            <a:r>
              <a:rPr lang="en-US" altLang="zh-CN" sz="3275" dirty="0">
                <a:solidFill>
                  <a:srgbClr val="6EA0B0"/>
                </a:solidFill>
                <a:latin typeface="Wingdings 2" pitchFamily="18" charset="0"/>
                <a:cs typeface="Wingdings 2" pitchFamily="18" charset="0"/>
              </a:rPr>
              <a:t>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M.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slender,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straight</a:t>
            </a:r>
          </a:p>
          <a:p>
            <a:pPr>
              <a:lnSpc>
                <a:spcPts val="3000"/>
              </a:lnSpc>
              <a:tabLst>
                <a:tab pos="88900" algn="l"/>
                <a:tab pos="469900" algn="l"/>
              </a:tabLst>
            </a:pPr>
            <a:r>
              <a:rPr lang="en-US" altLang="zh-CN" dirty="0"/>
              <a:t>		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slightly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curved,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aerobic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fast</a:t>
            </a:r>
          </a:p>
          <a:p>
            <a:pPr>
              <a:lnSpc>
                <a:spcPts val="2800"/>
              </a:lnSpc>
              <a:tabLst>
                <a:tab pos="88900" algn="l"/>
                <a:tab pos="469900" algn="l"/>
              </a:tabLst>
            </a:pPr>
            <a:r>
              <a:rPr lang="en-US" altLang="zh-CN" dirty="0"/>
              <a:t>		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bacilli.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84200" y="3454400"/>
            <a:ext cx="266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400" dirty="0">
                <a:solidFill>
                  <a:srgbClr val="6EA0B0"/>
                </a:solidFill>
                <a:latin typeface="Wingdings 2" pitchFamily="18" charset="0"/>
                <a:cs typeface="Wingdings 2" pitchFamily="18" charset="0"/>
              </a:rPr>
              <a:t>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965200" y="3467100"/>
            <a:ext cx="66929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bacilli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cannot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properly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gram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staining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Ziehl-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Neelsen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staining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done.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25500" y="5473700"/>
            <a:ext cx="67564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8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(The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bacilli,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stains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Ziehl-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Neelsen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staining)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3B3B3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315200" y="0"/>
            <a:ext cx="1828800" cy="6858000"/>
          </a:xfrm>
          <a:custGeom>
            <a:avLst/>
            <a:gdLst>
              <a:gd name="connsiteX0" fmla="*/ 1828800 w 1828800"/>
              <a:gd name="connsiteY0" fmla="*/ 14224 h 6858000"/>
              <a:gd name="connsiteX1" fmla="*/ 1828800 w 1828800"/>
              <a:gd name="connsiteY1" fmla="*/ 6858000 h 6858000"/>
              <a:gd name="connsiteX2" fmla="*/ 194944 w 1828800"/>
              <a:gd name="connsiteY2" fmla="*/ 6854831 h 6858000"/>
              <a:gd name="connsiteX3" fmla="*/ 0 w 1828800"/>
              <a:gd name="connsiteY3" fmla="*/ 0 h 6858000"/>
              <a:gd name="connsiteX4" fmla="*/ 1828800 w 1828800"/>
              <a:gd name="connsiteY4" fmla="*/ 14224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6858000">
                <a:moveTo>
                  <a:pt x="1828800" y="14224"/>
                </a:moveTo>
                <a:lnTo>
                  <a:pt x="1828800" y="6858000"/>
                </a:lnTo>
                <a:lnTo>
                  <a:pt x="194944" y="6854831"/>
                </a:lnTo>
                <a:cubicBezTo>
                  <a:pt x="1230630" y="5661927"/>
                  <a:pt x="1989328" y="2747010"/>
                  <a:pt x="0" y="0"/>
                </a:cubicBezTo>
                <a:lnTo>
                  <a:pt x="1828800" y="14224"/>
                </a:lnTo>
              </a:path>
            </a:pathLst>
          </a:custGeom>
          <a:solidFill>
            <a:srgbClr val="BCBC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1270000"/>
            <a:ext cx="241300" cy="232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>
                <a:solidFill>
                  <a:srgbClr val="6EA0B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1596" dirty="0">
                <a:solidFill>
                  <a:srgbClr val="6EA0B0"/>
                </a:solidFill>
                <a:latin typeface="Wingdings 2" pitchFamily="18" charset="0"/>
                <a:cs typeface="Wingdings 2" pitchFamily="18" charset="0"/>
              </a:rPr>
              <a:t>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 2" pitchFamily="18" charset="0"/>
                <a:cs typeface="Wingdings 2" pitchFamily="18" charset="0"/>
              </a:rPr>
              <a:t>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 2" pitchFamily="18" charset="0"/>
                <a:cs typeface="Wingdings 2" pitchFamily="18" charset="0"/>
              </a:rPr>
              <a:t>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95300" y="469900"/>
            <a:ext cx="8216900" cy="317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139700" algn="l"/>
                <a:tab pos="215900" algn="l"/>
                <a:tab pos="228600" algn="l"/>
              </a:tabLst>
            </a:pPr>
            <a:r>
              <a:rPr lang="en-US" altLang="zh-CN" sz="3600" dirty="0">
                <a:solidFill>
                  <a:srgbClr val="FFFF00"/>
                </a:solidFill>
                <a:latin typeface="Algerian" pitchFamily="18" charset="0"/>
                <a:cs typeface="Algerian" pitchFamily="18" charset="0"/>
              </a:rPr>
              <a:t>CLINICAL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FFFF00"/>
                </a:solidFill>
                <a:latin typeface="Algerian" pitchFamily="18" charset="0"/>
                <a:cs typeface="Algerian" pitchFamily="18" charset="0"/>
              </a:rPr>
              <a:t>MANIFESTATION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139700" algn="l"/>
                <a:tab pos="215900" algn="l"/>
                <a:tab pos="2286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infection: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139700" algn="l"/>
                <a:tab pos="215900" algn="l"/>
                <a:tab pos="228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Once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granuloma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foci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2800"/>
              </a:lnSpc>
              <a:tabLst>
                <a:tab pos="139700" algn="l"/>
                <a:tab pos="215900" algn="l"/>
                <a:tab pos="228600" algn="l"/>
              </a:tabLst>
            </a:pPr>
            <a:r>
              <a:rPr lang="en-US" altLang="zh-CN" dirty="0"/>
              <a:t>	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trapped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caseous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necrosis.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139700" algn="l"/>
                <a:tab pos="215900" algn="l"/>
                <a:tab pos="2286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granulomas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scar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2800"/>
              </a:lnSpc>
              <a:tabLst>
                <a:tab pos="139700" algn="l"/>
                <a:tab pos="215900" algn="l"/>
                <a:tab pos="2286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followed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calcification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fibrosis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tiny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tubercles.</a:t>
            </a:r>
          </a:p>
          <a:p>
            <a:pPr>
              <a:lnSpc>
                <a:spcPts val="3400"/>
              </a:lnSpc>
              <a:tabLst>
                <a:tab pos="139700" algn="l"/>
                <a:tab pos="215900" algn="l"/>
                <a:tab pos="228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Ghon’s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focus: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Calcified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tubercles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3200" y="3721100"/>
            <a:ext cx="46101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middle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lobes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lung.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7000" y="4597400"/>
            <a:ext cx="215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 2" pitchFamily="18" charset="0"/>
                <a:cs typeface="Wingdings 2" pitchFamily="18" charset="0"/>
              </a:rPr>
              <a:t>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23900" y="4533900"/>
            <a:ext cx="4114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Ghon’s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complex: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Ghon’s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focus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03200" y="5041900"/>
            <a:ext cx="50419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accompanied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perihilar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lymph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node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calcified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granuloma.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3B3B3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315200" y="0"/>
            <a:ext cx="1828800" cy="6858000"/>
          </a:xfrm>
          <a:custGeom>
            <a:avLst/>
            <a:gdLst>
              <a:gd name="connsiteX0" fmla="*/ 1828800 w 1828800"/>
              <a:gd name="connsiteY0" fmla="*/ 14224 h 6858000"/>
              <a:gd name="connsiteX1" fmla="*/ 1828800 w 1828800"/>
              <a:gd name="connsiteY1" fmla="*/ 6858000 h 6858000"/>
              <a:gd name="connsiteX2" fmla="*/ 194944 w 1828800"/>
              <a:gd name="connsiteY2" fmla="*/ 6854831 h 6858000"/>
              <a:gd name="connsiteX3" fmla="*/ 0 w 1828800"/>
              <a:gd name="connsiteY3" fmla="*/ 0 h 6858000"/>
              <a:gd name="connsiteX4" fmla="*/ 1828800 w 1828800"/>
              <a:gd name="connsiteY4" fmla="*/ 14224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6858000">
                <a:moveTo>
                  <a:pt x="1828800" y="14224"/>
                </a:moveTo>
                <a:lnTo>
                  <a:pt x="1828800" y="6858000"/>
                </a:lnTo>
                <a:lnTo>
                  <a:pt x="194944" y="6854831"/>
                </a:lnTo>
                <a:cubicBezTo>
                  <a:pt x="1230630" y="5661927"/>
                  <a:pt x="1989328" y="2747010"/>
                  <a:pt x="0" y="0"/>
                </a:cubicBezTo>
                <a:lnTo>
                  <a:pt x="1828800" y="14224"/>
                </a:lnTo>
              </a:path>
            </a:pathLst>
          </a:custGeom>
          <a:solidFill>
            <a:srgbClr val="BCBC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101600"/>
            <a:ext cx="6972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reactivation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tuberculosis: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7000" y="736600"/>
            <a:ext cx="215900" cy="490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/>
            </a:pPr>
            <a:r>
              <a:rPr lang="en-US" altLang="zh-CN" sz="2244" dirty="0">
                <a:solidFill>
                  <a:srgbClr val="6EA0B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08000" y="762000"/>
            <a:ext cx="8318500" cy="556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trapped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foci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reactivated</a:t>
            </a:r>
          </a:p>
          <a:p>
            <a:pPr>
              <a:lnSpc>
                <a:spcPts val="25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later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</a:p>
          <a:p>
            <a:pPr>
              <a:lnSpc>
                <a:spcPts val="31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happens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immune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compromised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individuals.</a:t>
            </a:r>
          </a:p>
          <a:p>
            <a:pPr>
              <a:lnSpc>
                <a:spcPts val="31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organ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tuberculosis: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dirty="0"/>
              <a:t>			</a:t>
            </a:r>
            <a:r>
              <a:rPr lang="en-US" altLang="zh-CN" sz="2796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</a:p>
          <a:p>
            <a:pPr>
              <a:lnSpc>
                <a:spcPts val="25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tuberculosis.</a:t>
            </a:r>
          </a:p>
          <a:p>
            <a:pPr>
              <a:lnSpc>
                <a:spcPts val="31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reactivates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lobe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5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dirty="0"/>
              <a:t>		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lobe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rich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M.</a:t>
            </a:r>
          </a:p>
          <a:p>
            <a:pPr>
              <a:lnSpc>
                <a:spcPts val="25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dirty="0"/>
              <a:t>		</a:t>
            </a:r>
            <a:r>
              <a:rPr lang="en-US" altLang="zh-CN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aerobic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organism.</a:t>
            </a:r>
          </a:p>
          <a:p>
            <a:pPr>
              <a:lnSpc>
                <a:spcPts val="31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Slowly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caseate,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liquify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5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cavitate.</a:t>
            </a:r>
          </a:p>
          <a:p>
            <a:pPr>
              <a:lnSpc>
                <a:spcPts val="31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Clinically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fever,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night</a:t>
            </a:r>
          </a:p>
          <a:p>
            <a:pPr>
              <a:lnSpc>
                <a:spcPts val="25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sweats,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productive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cough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</a:p>
          <a:p>
            <a:pPr>
              <a:lnSpc>
                <a:spcPts val="2500"/>
              </a:lnSpc>
              <a:tabLst>
                <a:tab pos="76200" algn="l"/>
                <a:tab pos="127000" algn="l"/>
                <a:tab pos="228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3B3B3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315200" y="0"/>
            <a:ext cx="1828800" cy="6858000"/>
          </a:xfrm>
          <a:custGeom>
            <a:avLst/>
            <a:gdLst>
              <a:gd name="connsiteX0" fmla="*/ 1828800 w 1828800"/>
              <a:gd name="connsiteY0" fmla="*/ 14224 h 6858000"/>
              <a:gd name="connsiteX1" fmla="*/ 1828800 w 1828800"/>
              <a:gd name="connsiteY1" fmla="*/ 6858000 h 6858000"/>
              <a:gd name="connsiteX2" fmla="*/ 194944 w 1828800"/>
              <a:gd name="connsiteY2" fmla="*/ 6854831 h 6858000"/>
              <a:gd name="connsiteX3" fmla="*/ 0 w 1828800"/>
              <a:gd name="connsiteY3" fmla="*/ 0 h 6858000"/>
              <a:gd name="connsiteX4" fmla="*/ 1828800 w 1828800"/>
              <a:gd name="connsiteY4" fmla="*/ 14224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6858000">
                <a:moveTo>
                  <a:pt x="1828800" y="14224"/>
                </a:moveTo>
                <a:lnTo>
                  <a:pt x="1828800" y="6858000"/>
                </a:lnTo>
                <a:lnTo>
                  <a:pt x="194944" y="6854831"/>
                </a:lnTo>
                <a:cubicBezTo>
                  <a:pt x="1230630" y="5661927"/>
                  <a:pt x="1989328" y="2747010"/>
                  <a:pt x="0" y="0"/>
                </a:cubicBezTo>
                <a:lnTo>
                  <a:pt x="1828800" y="14224"/>
                </a:lnTo>
              </a:path>
            </a:pathLst>
          </a:custGeom>
          <a:solidFill>
            <a:srgbClr val="BCBC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071624" y="2643124"/>
            <a:ext cx="285750" cy="571500"/>
          </a:xfrm>
          <a:custGeom>
            <a:avLst/>
            <a:gdLst>
              <a:gd name="connsiteX0" fmla="*/ 0 w 285750"/>
              <a:gd name="connsiteY0" fmla="*/ 428625 h 571500"/>
              <a:gd name="connsiteX1" fmla="*/ 71501 w 285750"/>
              <a:gd name="connsiteY1" fmla="*/ 428625 h 571500"/>
              <a:gd name="connsiteX2" fmla="*/ 71501 w 285750"/>
              <a:gd name="connsiteY2" fmla="*/ 0 h 571500"/>
              <a:gd name="connsiteX3" fmla="*/ 214376 w 285750"/>
              <a:gd name="connsiteY3" fmla="*/ 0 h 571500"/>
              <a:gd name="connsiteX4" fmla="*/ 214376 w 285750"/>
              <a:gd name="connsiteY4" fmla="*/ 428625 h 571500"/>
              <a:gd name="connsiteX5" fmla="*/ 285750 w 285750"/>
              <a:gd name="connsiteY5" fmla="*/ 428625 h 571500"/>
              <a:gd name="connsiteX6" fmla="*/ 142875 w 285750"/>
              <a:gd name="connsiteY6" fmla="*/ 571500 h 571500"/>
              <a:gd name="connsiteX7" fmla="*/ 0 w 285750"/>
              <a:gd name="connsiteY7" fmla="*/ 428625 h 571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85750" h="571500">
                <a:moveTo>
                  <a:pt x="0" y="428625"/>
                </a:moveTo>
                <a:lnTo>
                  <a:pt x="71501" y="428625"/>
                </a:lnTo>
                <a:lnTo>
                  <a:pt x="71501" y="0"/>
                </a:lnTo>
                <a:lnTo>
                  <a:pt x="214376" y="0"/>
                </a:lnTo>
                <a:lnTo>
                  <a:pt x="214376" y="428625"/>
                </a:lnTo>
                <a:lnTo>
                  <a:pt x="285750" y="428625"/>
                </a:lnTo>
                <a:lnTo>
                  <a:pt x="142875" y="571500"/>
                </a:lnTo>
                <a:lnTo>
                  <a:pt x="0" y="428625"/>
                </a:lnTo>
              </a:path>
            </a:pathLst>
          </a:custGeom>
          <a:solidFill>
            <a:srgbClr val="CCAF0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062099" y="2633599"/>
            <a:ext cx="304800" cy="590550"/>
          </a:xfrm>
          <a:custGeom>
            <a:avLst/>
            <a:gdLst>
              <a:gd name="connsiteX0" fmla="*/ 9525 w 304800"/>
              <a:gd name="connsiteY0" fmla="*/ 438150 h 590550"/>
              <a:gd name="connsiteX1" fmla="*/ 81026 w 304800"/>
              <a:gd name="connsiteY1" fmla="*/ 438150 h 590550"/>
              <a:gd name="connsiteX2" fmla="*/ 81026 w 304800"/>
              <a:gd name="connsiteY2" fmla="*/ 9525 h 590550"/>
              <a:gd name="connsiteX3" fmla="*/ 223901 w 304800"/>
              <a:gd name="connsiteY3" fmla="*/ 9525 h 590550"/>
              <a:gd name="connsiteX4" fmla="*/ 223901 w 304800"/>
              <a:gd name="connsiteY4" fmla="*/ 438150 h 590550"/>
              <a:gd name="connsiteX5" fmla="*/ 295275 w 304800"/>
              <a:gd name="connsiteY5" fmla="*/ 438150 h 590550"/>
              <a:gd name="connsiteX6" fmla="*/ 152400 w 304800"/>
              <a:gd name="connsiteY6" fmla="*/ 581025 h 590550"/>
              <a:gd name="connsiteX7" fmla="*/ 9525 w 304800"/>
              <a:gd name="connsiteY7" fmla="*/ 438150 h 5905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04800" h="590550">
                <a:moveTo>
                  <a:pt x="9525" y="438150"/>
                </a:moveTo>
                <a:lnTo>
                  <a:pt x="81026" y="438150"/>
                </a:lnTo>
                <a:lnTo>
                  <a:pt x="81026" y="9525"/>
                </a:lnTo>
                <a:lnTo>
                  <a:pt x="223901" y="9525"/>
                </a:lnTo>
                <a:lnTo>
                  <a:pt x="223901" y="438150"/>
                </a:lnTo>
                <a:lnTo>
                  <a:pt x="295275" y="438150"/>
                </a:lnTo>
                <a:lnTo>
                  <a:pt x="152400" y="581025"/>
                </a:lnTo>
                <a:lnTo>
                  <a:pt x="9525" y="4381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3403600"/>
            <a:ext cx="3848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200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Liquid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cavities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3B3B3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315200" y="0"/>
            <a:ext cx="1828800" cy="6858000"/>
          </a:xfrm>
          <a:custGeom>
            <a:avLst/>
            <a:gdLst>
              <a:gd name="connsiteX0" fmla="*/ 1828800 w 1828800"/>
              <a:gd name="connsiteY0" fmla="*/ 14224 h 6858000"/>
              <a:gd name="connsiteX1" fmla="*/ 1828800 w 1828800"/>
              <a:gd name="connsiteY1" fmla="*/ 6858000 h 6858000"/>
              <a:gd name="connsiteX2" fmla="*/ 194944 w 1828800"/>
              <a:gd name="connsiteY2" fmla="*/ 6854831 h 6858000"/>
              <a:gd name="connsiteX3" fmla="*/ 0 w 1828800"/>
              <a:gd name="connsiteY3" fmla="*/ 0 h 6858000"/>
              <a:gd name="connsiteX4" fmla="*/ 1828800 w 1828800"/>
              <a:gd name="connsiteY4" fmla="*/ 14224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6858000">
                <a:moveTo>
                  <a:pt x="1828800" y="14224"/>
                </a:moveTo>
                <a:lnTo>
                  <a:pt x="1828800" y="6858000"/>
                </a:lnTo>
                <a:lnTo>
                  <a:pt x="194944" y="6854831"/>
                </a:lnTo>
                <a:cubicBezTo>
                  <a:pt x="1230630" y="5661927"/>
                  <a:pt x="1989328" y="2747010"/>
                  <a:pt x="0" y="0"/>
                </a:cubicBezTo>
                <a:lnTo>
                  <a:pt x="1828800" y="14224"/>
                </a:lnTo>
              </a:path>
            </a:pathLst>
          </a:custGeom>
          <a:solidFill>
            <a:srgbClr val="BCBC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495300"/>
            <a:ext cx="190500" cy="585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1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47700" y="508000"/>
            <a:ext cx="7658187" cy="62016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88900" algn="l"/>
              </a:tabLst>
            </a:pP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Lymph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node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extra</a:t>
            </a:r>
          </a:p>
          <a:p>
            <a:pPr>
              <a:lnSpc>
                <a:spcPts val="2500"/>
              </a:lnSpc>
              <a:tabLst>
                <a:tab pos="88900" algn="l"/>
              </a:tabLst>
            </a:pP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tuberculosis.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cervical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lymph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nodes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mostly</a:t>
            </a:r>
          </a:p>
          <a:p>
            <a:pPr>
              <a:lnSpc>
                <a:spcPts val="2500"/>
              </a:lnSpc>
              <a:tabLst>
                <a:tab pos="88900" algn="l"/>
              </a:tabLst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affected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become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swollen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drain.</a:t>
            </a:r>
          </a:p>
          <a:p>
            <a:pPr>
              <a:lnSpc>
                <a:spcPts val="2500"/>
              </a:lnSpc>
              <a:tabLst>
                <a:tab pos="88900" algn="l"/>
              </a:tabLst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Lymph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node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scrofula.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88900" algn="l"/>
              </a:tabLst>
            </a:pPr>
            <a:r>
              <a:rPr lang="en-US" altLang="zh-CN" sz="2402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Pleural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pericardial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infection: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spaces</a:t>
            </a:r>
          </a:p>
          <a:p>
            <a:pPr>
              <a:lnSpc>
                <a:spcPts val="2500"/>
              </a:lnSpc>
              <a:tabLst>
                <a:tab pos="88900" algn="l"/>
              </a:tabLst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infected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collection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around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500"/>
              </a:lnSpc>
              <a:tabLst>
                <a:tab pos="88900" algn="l"/>
              </a:tabLst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respectively.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889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Kidney: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pPr>
              <a:lnSpc>
                <a:spcPts val="2500"/>
              </a:lnSpc>
              <a:tabLst>
                <a:tab pos="88900" algn="l"/>
              </a:tabLst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gram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stain (frequency ,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hematuria,dysuria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88900" algn="l"/>
              </a:tabLst>
            </a:pP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Skeletal: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involves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thoracic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lumber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spines.(backache)</a:t>
            </a:r>
          </a:p>
          <a:p>
            <a:pPr>
              <a:lnSpc>
                <a:spcPts val="3100"/>
              </a:lnSpc>
              <a:tabLst>
                <a:tab pos="88900" algn="l"/>
              </a:tabLst>
            </a:pP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Joints: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arthritis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joint.(knee and hip pain)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88900" algn="l"/>
              </a:tabLst>
            </a:pP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nervous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system: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acute</a:t>
            </a:r>
          </a:p>
          <a:p>
            <a:pPr>
              <a:lnSpc>
                <a:spcPts val="2500"/>
              </a:lnSpc>
              <a:tabLst>
                <a:tab pos="88900" algn="l"/>
              </a:tabLst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meningitis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granulomas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brain.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3B3B3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315200" y="0"/>
            <a:ext cx="1828800" cy="6858000"/>
          </a:xfrm>
          <a:custGeom>
            <a:avLst/>
            <a:gdLst>
              <a:gd name="connsiteX0" fmla="*/ 1828800 w 1828800"/>
              <a:gd name="connsiteY0" fmla="*/ 14224 h 6858000"/>
              <a:gd name="connsiteX1" fmla="*/ 1828800 w 1828800"/>
              <a:gd name="connsiteY1" fmla="*/ 6858000 h 6858000"/>
              <a:gd name="connsiteX2" fmla="*/ 194944 w 1828800"/>
              <a:gd name="connsiteY2" fmla="*/ 6854831 h 6858000"/>
              <a:gd name="connsiteX3" fmla="*/ 0 w 1828800"/>
              <a:gd name="connsiteY3" fmla="*/ 0 h 6858000"/>
              <a:gd name="connsiteX4" fmla="*/ 1828800 w 1828800"/>
              <a:gd name="connsiteY4" fmla="*/ 14224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6858000">
                <a:moveTo>
                  <a:pt x="1828800" y="14224"/>
                </a:moveTo>
                <a:lnTo>
                  <a:pt x="1828800" y="6858000"/>
                </a:lnTo>
                <a:lnTo>
                  <a:pt x="194944" y="6854831"/>
                </a:lnTo>
                <a:cubicBezTo>
                  <a:pt x="1230630" y="5661927"/>
                  <a:pt x="1989328" y="2747010"/>
                  <a:pt x="0" y="0"/>
                </a:cubicBezTo>
                <a:lnTo>
                  <a:pt x="1828800" y="14224"/>
                </a:lnTo>
              </a:path>
            </a:pathLst>
          </a:custGeom>
          <a:solidFill>
            <a:srgbClr val="BCBC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152400"/>
            <a:ext cx="3225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6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Miliary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7000" y="762000"/>
            <a:ext cx="241300" cy="217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244" dirty="0">
                <a:solidFill>
                  <a:srgbClr val="6EA0B0"/>
                </a:solidFill>
                <a:latin typeface="Wingdings 2" pitchFamily="18" charset="0"/>
                <a:cs typeface="Wingdings 2" pitchFamily="18" charset="0"/>
              </a:rPr>
              <a:t>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/>
            </a:pPr>
            <a:r>
              <a:rPr lang="en-US" altLang="zh-CN" sz="2244" dirty="0">
                <a:solidFill>
                  <a:srgbClr val="6EA0B0"/>
                </a:solidFill>
                <a:latin typeface="Wingdings 2" pitchFamily="18" charset="0"/>
                <a:cs typeface="Wingdings 2" pitchFamily="18" charset="0"/>
              </a:rPr>
              <a:t>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/>
            </a:pPr>
            <a:r>
              <a:rPr lang="en-US" altLang="zh-CN" sz="2244" dirty="0">
                <a:solidFill>
                  <a:srgbClr val="6EA0B0"/>
                </a:solidFill>
                <a:latin typeface="Wingdings 2" pitchFamily="18" charset="0"/>
                <a:cs typeface="Wingdings 2" pitchFamily="18" charset="0"/>
              </a:rPr>
              <a:t>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08000" y="749300"/>
            <a:ext cx="83947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292100" algn="l"/>
              </a:tabLst>
            </a:pPr>
            <a:r>
              <a:rPr lang="en-US" altLang="zh-CN" dirty="0"/>
              <a:t>	</a:t>
            </a:r>
            <a:r>
              <a:rPr lang="en-US" altLang="zh-CN" sz="27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Tiny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millet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sized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tubercles(granulomas)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>
              <a:lnSpc>
                <a:spcPts val="3300"/>
              </a:lnSpc>
              <a:tabLst>
                <a:tab pos="292100" algn="l"/>
              </a:tabLst>
            </a:pP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disseminated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shotgun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blast.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292100" algn="l"/>
              </a:tabLst>
            </a:pPr>
            <a:r>
              <a:rPr lang="en-US" altLang="zh-CN" dirty="0"/>
              <a:t>	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lungs,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kidney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organs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riddled</a:t>
            </a:r>
          </a:p>
          <a:p>
            <a:pPr>
              <a:lnSpc>
                <a:spcPts val="3300"/>
              </a:lnSpc>
              <a:tabLst>
                <a:tab pos="292100" algn="l"/>
              </a:tabLst>
            </a:pP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tubercles.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292100" algn="l"/>
              </a:tabLst>
            </a:pPr>
            <a:r>
              <a:rPr lang="en-US" altLang="zh-CN" dirty="0"/>
              <a:t>	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elderly.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E2E5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206500"/>
            <a:ext cx="8102600" cy="177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1435100"/>
            <a:ext cx="8102600" cy="177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00" y="6413500"/>
            <a:ext cx="571500" cy="355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5100" y="6413500"/>
            <a:ext cx="584200" cy="3556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918200"/>
            <a:ext cx="571500" cy="5842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5346700"/>
            <a:ext cx="495300" cy="50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93100" y="5270500"/>
            <a:ext cx="685800" cy="80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74700" y="812800"/>
            <a:ext cx="2667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4404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74700" y="2019300"/>
            <a:ext cx="2032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244" dirty="0">
                <a:solidFill>
                  <a:srgbClr val="336699"/>
                </a:solidFill>
                <a:latin typeface="Wingdings" pitchFamily="18" charset="0"/>
                <a:cs typeface="Wingdings" pitchFamily="18" charset="0"/>
              </a:rPr>
              <a:t>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117600" y="2032000"/>
            <a:ext cx="6959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diagnosed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definitively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74700" y="2565400"/>
            <a:ext cx="7429500" cy="347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identifying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causative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organism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sample.</a:t>
            </a:r>
          </a:p>
          <a:p>
            <a:pPr>
              <a:lnSpc>
                <a:spcPts val="4000"/>
              </a:lnSpc>
              <a:tabLst>
                <a:tab pos="342900" algn="l"/>
              </a:tabLst>
            </a:pPr>
            <a:r>
              <a:rPr lang="en-US" altLang="zh-CN" sz="2246" dirty="0">
                <a:solidFill>
                  <a:srgbClr val="336699"/>
                </a:solidFill>
                <a:latin typeface="Wingdings" pitchFamily="18" charset="0"/>
                <a:cs typeface="Wingdings" pitchFamily="18" charset="0"/>
              </a:rPr>
              <a:t>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probable</a:t>
            </a:r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imaging</a:t>
            </a:r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(X-rays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scans)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tuberculin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test.</a:t>
            </a:r>
          </a:p>
          <a:p>
            <a:pPr>
              <a:lnSpc>
                <a:spcPts val="4000"/>
              </a:lnSpc>
              <a:tabLst>
                <a:tab pos="342900" algn="l"/>
              </a:tabLst>
            </a:pPr>
            <a:r>
              <a:rPr lang="en-US" altLang="zh-CN" sz="2244" dirty="0">
                <a:solidFill>
                  <a:srgbClr val="336699"/>
                </a:solidFill>
                <a:latin typeface="Wingdings" pitchFamily="18" charset="0"/>
                <a:cs typeface="Wingdings" pitchFamily="18" charset="0"/>
              </a:rPr>
              <a:t>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Currently,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diagnosed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non-immunized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recent</a:t>
            </a:r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PCR.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7620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E2E5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206500"/>
            <a:ext cx="8102600" cy="177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1435100"/>
            <a:ext cx="8102600" cy="177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00" y="6413500"/>
            <a:ext cx="571500" cy="355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5100" y="6413500"/>
            <a:ext cx="584200" cy="3556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918200"/>
            <a:ext cx="571500" cy="5842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5346700"/>
            <a:ext cx="495300" cy="50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93100" y="5270500"/>
            <a:ext cx="685800" cy="80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74700" y="850900"/>
            <a:ext cx="5270500" cy="251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609600" algn="l"/>
              </a:tabLst>
            </a:pPr>
            <a:r>
              <a:rPr lang="en-US" altLang="zh-CN" dirty="0"/>
              <a:t>	</a:t>
            </a:r>
            <a:r>
              <a:rPr lang="en-US" altLang="zh-CN" sz="44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Types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specimens: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600"/>
              </a:lnSpc>
              <a:tabLst>
                <a:tab pos="609600" algn="l"/>
              </a:tabLst>
            </a:pPr>
            <a:r>
              <a:rPr lang="en-US" altLang="zh-CN" sz="3000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3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Sputum.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>
                <a:tab pos="609600" algn="l"/>
              </a:tabLst>
            </a:pPr>
            <a:r>
              <a:rPr lang="en-US" altLang="zh-CN" sz="3000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3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Urine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74700" y="3517900"/>
            <a:ext cx="1765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000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3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Pleural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654300" y="3517900"/>
            <a:ext cx="914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fluid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74700" y="4279900"/>
            <a:ext cx="8201925" cy="188000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000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3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Peritoneal</a:t>
            </a:r>
            <a:r>
              <a:rPr lang="en-US" altLang="zh-CN" sz="3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fluid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/>
            </a:pPr>
            <a:r>
              <a:rPr lang="en-US" altLang="zh-CN" sz="3996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   CSF</a:t>
            </a:r>
          </a:p>
          <a:p>
            <a:pPr>
              <a:lnSpc>
                <a:spcPts val="4700"/>
              </a:lnSpc>
              <a:tabLst/>
            </a:pPr>
            <a:r>
              <a:rPr lang="en-US" altLang="zh-CN" sz="3996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   Biopsy of tissue (</a:t>
            </a:r>
            <a:r>
              <a:rPr lang="en-US" altLang="zh-CN" sz="28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granuloma/caseous necrosis)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BF6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04672" y="2289048"/>
            <a:ext cx="2506980" cy="15239"/>
          </a:xfrm>
          <a:custGeom>
            <a:avLst/>
            <a:gdLst>
              <a:gd name="connsiteX0" fmla="*/ 0 w 2506980"/>
              <a:gd name="connsiteY0" fmla="*/ 0 h 15239"/>
              <a:gd name="connsiteX1" fmla="*/ 1253490 w 2506980"/>
              <a:gd name="connsiteY1" fmla="*/ 0 h 15239"/>
              <a:gd name="connsiteX2" fmla="*/ 2506980 w 2506980"/>
              <a:gd name="connsiteY2" fmla="*/ 0 h 15239"/>
              <a:gd name="connsiteX3" fmla="*/ 2506980 w 2506980"/>
              <a:gd name="connsiteY3" fmla="*/ 15239 h 15239"/>
              <a:gd name="connsiteX4" fmla="*/ 1253490 w 2506980"/>
              <a:gd name="connsiteY4" fmla="*/ 15239 h 15239"/>
              <a:gd name="connsiteX5" fmla="*/ 0 w 2506980"/>
              <a:gd name="connsiteY5" fmla="*/ 15239 h 15239"/>
              <a:gd name="connsiteX6" fmla="*/ 0 w 2506980"/>
              <a:gd name="connsiteY6" fmla="*/ 0 h 15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06980" h="15239">
                <a:moveTo>
                  <a:pt x="0" y="0"/>
                </a:moveTo>
                <a:lnTo>
                  <a:pt x="1253490" y="0"/>
                </a:lnTo>
                <a:lnTo>
                  <a:pt x="2506980" y="0"/>
                </a:lnTo>
                <a:lnTo>
                  <a:pt x="2506980" y="15239"/>
                </a:lnTo>
                <a:lnTo>
                  <a:pt x="1253490" y="15239"/>
                </a:lnTo>
                <a:lnTo>
                  <a:pt x="0" y="15239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932688" y="4044696"/>
            <a:ext cx="2595371" cy="15240"/>
          </a:xfrm>
          <a:custGeom>
            <a:avLst/>
            <a:gdLst>
              <a:gd name="connsiteX0" fmla="*/ 0 w 2595371"/>
              <a:gd name="connsiteY0" fmla="*/ 0 h 15240"/>
              <a:gd name="connsiteX1" fmla="*/ 1297685 w 2595371"/>
              <a:gd name="connsiteY1" fmla="*/ 0 h 15240"/>
              <a:gd name="connsiteX2" fmla="*/ 2595371 w 2595371"/>
              <a:gd name="connsiteY2" fmla="*/ 0 h 15240"/>
              <a:gd name="connsiteX3" fmla="*/ 2595371 w 2595371"/>
              <a:gd name="connsiteY3" fmla="*/ 15239 h 15240"/>
              <a:gd name="connsiteX4" fmla="*/ 1297685 w 2595371"/>
              <a:gd name="connsiteY4" fmla="*/ 15239 h 15240"/>
              <a:gd name="connsiteX5" fmla="*/ 0 w 2595371"/>
              <a:gd name="connsiteY5" fmla="*/ 15239 h 15240"/>
              <a:gd name="connsiteX6" fmla="*/ 0 w 2595371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95371" h="15240">
                <a:moveTo>
                  <a:pt x="0" y="0"/>
                </a:moveTo>
                <a:lnTo>
                  <a:pt x="1297685" y="0"/>
                </a:lnTo>
                <a:lnTo>
                  <a:pt x="2595371" y="0"/>
                </a:lnTo>
                <a:lnTo>
                  <a:pt x="2595371" y="15239"/>
                </a:lnTo>
                <a:lnTo>
                  <a:pt x="1297685" y="15239"/>
                </a:lnTo>
                <a:lnTo>
                  <a:pt x="0" y="15239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41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231900"/>
            <a:ext cx="4612545" cy="11738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>
                <a:tab pos="165100" algn="l"/>
              </a:tabLst>
            </a:pP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Diagnosis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1651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1.Bacteriological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test/Microscopy: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22300" y="2489200"/>
            <a:ext cx="203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80" dirty="0">
                <a:solidFill>
                  <a:srgbClr val="0BD0D9"/>
                </a:solidFill>
                <a:latin typeface="Constantia" pitchFamily="18" charset="0"/>
                <a:cs typeface="Constantia" pitchFamily="18" charset="0"/>
              </a:rPr>
              <a:t>a.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43000" y="2476500"/>
            <a:ext cx="25273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Zeihl-Neelsen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stain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22300" y="2946400"/>
            <a:ext cx="59944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280" dirty="0">
                <a:solidFill>
                  <a:srgbClr val="0BD0D9"/>
                </a:solidFill>
                <a:latin typeface="Constantia" pitchFamily="18" charset="0"/>
                <a:cs typeface="Constantia" pitchFamily="18" charset="0"/>
              </a:rPr>
              <a:t>b.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Auramine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stain(fluorescence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microscopy)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2.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Sputum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culture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test: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22300" y="4241800"/>
            <a:ext cx="203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80" dirty="0">
                <a:solidFill>
                  <a:srgbClr val="0BD0D9"/>
                </a:solidFill>
                <a:latin typeface="Constantia" pitchFamily="18" charset="0"/>
                <a:cs typeface="Constantia" pitchFamily="18" charset="0"/>
              </a:rPr>
              <a:t>a.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43000" y="4241800"/>
            <a:ext cx="6515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Lowenstein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Jensen(LJ)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solid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medium: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4-18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weeks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22300" y="4673600"/>
            <a:ext cx="39497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282" dirty="0">
                <a:solidFill>
                  <a:srgbClr val="0BD0D9"/>
                </a:solidFill>
                <a:latin typeface="Constantia" pitchFamily="18" charset="0"/>
                <a:cs typeface="Constantia" pitchFamily="18" charset="0"/>
              </a:rPr>
              <a:t>b.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Liquid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medium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: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8-14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days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22300" y="5130800"/>
            <a:ext cx="203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80" dirty="0">
                <a:solidFill>
                  <a:srgbClr val="0BD0D9"/>
                </a:solidFill>
                <a:latin typeface="Constantia" pitchFamily="18" charset="0"/>
                <a:cs typeface="Constantia" pitchFamily="18" charset="0"/>
              </a:rPr>
              <a:t>c.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143000" y="5118100"/>
            <a:ext cx="3479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Agar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medium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7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14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days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E2E5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62" y="5334"/>
            <a:ext cx="4648200" cy="1143000"/>
          </a:xfrm>
          <a:custGeom>
            <a:avLst/>
            <a:gdLst>
              <a:gd name="connsiteX0" fmla="*/ 0 w 4648200"/>
              <a:gd name="connsiteY0" fmla="*/ 1143000 h 1143000"/>
              <a:gd name="connsiteX1" fmla="*/ 4648200 w 4648200"/>
              <a:gd name="connsiteY1" fmla="*/ 1143000 h 1143000"/>
              <a:gd name="connsiteX2" fmla="*/ 4648200 w 4648200"/>
              <a:gd name="connsiteY2" fmla="*/ 0 h 1143000"/>
              <a:gd name="connsiteX3" fmla="*/ 0 w 4648200"/>
              <a:gd name="connsiteY3" fmla="*/ 0 h 1143000"/>
              <a:gd name="connsiteX4" fmla="*/ 0 w 4648200"/>
              <a:gd name="connsiteY4" fmla="*/ 114300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48200" h="1143000">
                <a:moveTo>
                  <a:pt x="0" y="1143000"/>
                </a:moveTo>
                <a:lnTo>
                  <a:pt x="4648200" y="1143000"/>
                </a:lnTo>
                <a:lnTo>
                  <a:pt x="4648200" y="0"/>
                </a:lnTo>
                <a:lnTo>
                  <a:pt x="0" y="0"/>
                </a:lnTo>
                <a:lnTo>
                  <a:pt x="0" y="1143000"/>
                </a:lnTo>
              </a:path>
            </a:pathLst>
          </a:custGeom>
          <a:solidFill>
            <a:srgbClr val="5072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-13716" y="-9144"/>
            <a:ext cx="4677156" cy="1171956"/>
          </a:xfrm>
          <a:custGeom>
            <a:avLst/>
            <a:gdLst>
              <a:gd name="connsiteX0" fmla="*/ 14478 w 4677156"/>
              <a:gd name="connsiteY0" fmla="*/ 1157478 h 1171956"/>
              <a:gd name="connsiteX1" fmla="*/ 4662678 w 4677156"/>
              <a:gd name="connsiteY1" fmla="*/ 1157478 h 1171956"/>
              <a:gd name="connsiteX2" fmla="*/ 4662678 w 4677156"/>
              <a:gd name="connsiteY2" fmla="*/ 14478 h 1171956"/>
              <a:gd name="connsiteX3" fmla="*/ 14478 w 4677156"/>
              <a:gd name="connsiteY3" fmla="*/ 14478 h 1171956"/>
              <a:gd name="connsiteX4" fmla="*/ 14478 w 4677156"/>
              <a:gd name="connsiteY4" fmla="*/ 1157478 h 11719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77156" h="1171956">
                <a:moveTo>
                  <a:pt x="14478" y="1157478"/>
                </a:moveTo>
                <a:lnTo>
                  <a:pt x="4662678" y="1157478"/>
                </a:lnTo>
                <a:lnTo>
                  <a:pt x="4662678" y="14478"/>
                </a:lnTo>
                <a:lnTo>
                  <a:pt x="14478" y="14478"/>
                </a:lnTo>
                <a:lnTo>
                  <a:pt x="14478" y="11574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648962" y="762"/>
            <a:ext cx="4495800" cy="1143000"/>
          </a:xfrm>
          <a:custGeom>
            <a:avLst/>
            <a:gdLst>
              <a:gd name="connsiteX0" fmla="*/ 0 w 4495800"/>
              <a:gd name="connsiteY0" fmla="*/ 1143000 h 1143000"/>
              <a:gd name="connsiteX1" fmla="*/ 4495800 w 4495800"/>
              <a:gd name="connsiteY1" fmla="*/ 1143000 h 1143000"/>
              <a:gd name="connsiteX2" fmla="*/ 4495800 w 4495800"/>
              <a:gd name="connsiteY2" fmla="*/ 0 h 1143000"/>
              <a:gd name="connsiteX3" fmla="*/ 0 w 4495800"/>
              <a:gd name="connsiteY3" fmla="*/ 0 h 1143000"/>
              <a:gd name="connsiteX4" fmla="*/ 0 w 4495800"/>
              <a:gd name="connsiteY4" fmla="*/ 114300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95800" h="1143000">
                <a:moveTo>
                  <a:pt x="0" y="1143000"/>
                </a:moveTo>
                <a:lnTo>
                  <a:pt x="4495800" y="1143000"/>
                </a:lnTo>
                <a:lnTo>
                  <a:pt x="4495800" y="0"/>
                </a:lnTo>
                <a:lnTo>
                  <a:pt x="0" y="0"/>
                </a:lnTo>
                <a:lnTo>
                  <a:pt x="0" y="1143000"/>
                </a:lnTo>
              </a:path>
            </a:pathLst>
          </a:custGeom>
          <a:solidFill>
            <a:srgbClr val="5072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629912" y="-18288"/>
            <a:ext cx="4533900" cy="1181100"/>
          </a:xfrm>
          <a:custGeom>
            <a:avLst/>
            <a:gdLst>
              <a:gd name="connsiteX0" fmla="*/ 19050 w 4533900"/>
              <a:gd name="connsiteY0" fmla="*/ 1162050 h 1181100"/>
              <a:gd name="connsiteX1" fmla="*/ 4514850 w 4533900"/>
              <a:gd name="connsiteY1" fmla="*/ 1162050 h 1181100"/>
              <a:gd name="connsiteX2" fmla="*/ 4514850 w 4533900"/>
              <a:gd name="connsiteY2" fmla="*/ 19050 h 1181100"/>
              <a:gd name="connsiteX3" fmla="*/ 19050 w 4533900"/>
              <a:gd name="connsiteY3" fmla="*/ 19050 h 1181100"/>
              <a:gd name="connsiteX4" fmla="*/ 19050 w 4533900"/>
              <a:gd name="connsiteY4" fmla="*/ 1162050 h 118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33900" h="1181100">
                <a:moveTo>
                  <a:pt x="19050" y="1162050"/>
                </a:moveTo>
                <a:lnTo>
                  <a:pt x="4514850" y="1162050"/>
                </a:lnTo>
                <a:lnTo>
                  <a:pt x="4514850" y="19050"/>
                </a:lnTo>
                <a:lnTo>
                  <a:pt x="19050" y="19050"/>
                </a:lnTo>
                <a:lnTo>
                  <a:pt x="19050" y="11620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03200"/>
            <a:ext cx="41529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228600" algn="l"/>
              </a:tabLst>
            </a:pPr>
            <a:r>
              <a:rPr lang="en-US" altLang="zh-CN" sz="3096" b="1" dirty="0">
                <a:solidFill>
                  <a:srgbClr val="FFCC00"/>
                </a:solidFill>
                <a:latin typeface="Calibri" pitchFamily="18" charset="0"/>
                <a:cs typeface="Calibri" pitchFamily="18" charset="0"/>
              </a:rPr>
              <a:t>Acid</a:t>
            </a:r>
            <a:r>
              <a:rPr lang="en-US" altLang="zh-CN" sz="30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6" b="1" dirty="0">
                <a:solidFill>
                  <a:srgbClr val="FFCC00"/>
                </a:solidFill>
                <a:latin typeface="Calibri" pitchFamily="18" charset="0"/>
                <a:cs typeface="Calibri" pitchFamily="18" charset="0"/>
              </a:rPr>
              <a:t>fast</a:t>
            </a:r>
            <a:r>
              <a:rPr lang="en-US" altLang="zh-CN" sz="30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6" b="1" dirty="0">
                <a:solidFill>
                  <a:srgbClr val="FFCC00"/>
                </a:solidFill>
                <a:latin typeface="Calibri" pitchFamily="18" charset="0"/>
                <a:cs typeface="Calibri" pitchFamily="18" charset="0"/>
              </a:rPr>
              <a:t>Bacilli</a:t>
            </a:r>
            <a:r>
              <a:rPr lang="en-US" altLang="zh-CN" sz="30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6" b="1" dirty="0">
                <a:solidFill>
                  <a:srgbClr val="FFCC00"/>
                </a:solidFill>
                <a:latin typeface="Calibri" pitchFamily="18" charset="0"/>
                <a:cs typeface="Calibri" pitchFamily="18" charset="0"/>
              </a:rPr>
              <a:t>seen</a:t>
            </a:r>
            <a:r>
              <a:rPr lang="en-US" altLang="zh-CN" sz="30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6" b="1" dirty="0">
                <a:solidFill>
                  <a:srgbClr val="FFCC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30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6" b="1" dirty="0">
                <a:solidFill>
                  <a:srgbClr val="FFCC00"/>
                </a:solidFill>
                <a:latin typeface="Calibri" pitchFamily="18" charset="0"/>
                <a:cs typeface="Calibri" pitchFamily="18" charset="0"/>
              </a:rPr>
              <a:t>in</a:t>
            </a:r>
          </a:p>
          <a:p>
            <a:pPr>
              <a:lnSpc>
                <a:spcPts val="3700"/>
              </a:lnSpc>
              <a:tabLst>
                <a:tab pos="228600" algn="l"/>
              </a:tabLst>
            </a:pPr>
            <a:r>
              <a:rPr lang="en-US" altLang="zh-CN" dirty="0"/>
              <a:t>	</a:t>
            </a:r>
            <a:r>
              <a:rPr lang="en-US" altLang="zh-CN" sz="3098" b="1" dirty="0">
                <a:solidFill>
                  <a:srgbClr val="FFCC00"/>
                </a:solidFill>
                <a:latin typeface="Calibri" pitchFamily="18" charset="0"/>
                <a:cs typeface="Calibri" pitchFamily="18" charset="0"/>
              </a:rPr>
              <a:t>Florescent</a:t>
            </a:r>
            <a:r>
              <a:rPr lang="en-US" altLang="zh-CN" sz="30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8" b="1" dirty="0">
                <a:solidFill>
                  <a:srgbClr val="FFCC00"/>
                </a:solidFill>
                <a:latin typeface="Calibri" pitchFamily="18" charset="0"/>
                <a:cs typeface="Calibri" pitchFamily="18" charset="0"/>
              </a:rPr>
              <a:t>Microscope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016500" y="304800"/>
            <a:ext cx="37338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308100" algn="l"/>
              </a:tabLst>
            </a:pPr>
            <a:r>
              <a:rPr lang="en-US" altLang="zh-CN" sz="2402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Bacilli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800"/>
              </a:lnSpc>
              <a:tabLst>
                <a:tab pos="13081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Sputum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105525" y="0"/>
            <a:ext cx="3038475" cy="6858000"/>
          </a:xfrm>
          <a:custGeom>
            <a:avLst/>
            <a:gdLst>
              <a:gd name="connsiteX0" fmla="*/ 3038475 w 3038475"/>
              <a:gd name="connsiteY0" fmla="*/ 14224 h 6858000"/>
              <a:gd name="connsiteX1" fmla="*/ 3038475 w 3038475"/>
              <a:gd name="connsiteY1" fmla="*/ 6858000 h 6858000"/>
              <a:gd name="connsiteX2" fmla="*/ 323850 w 3038475"/>
              <a:gd name="connsiteY2" fmla="*/ 6854831 h 6858000"/>
              <a:gd name="connsiteX3" fmla="*/ 0 w 3038475"/>
              <a:gd name="connsiteY3" fmla="*/ 0 h 6858000"/>
              <a:gd name="connsiteX4" fmla="*/ 3038475 w 3038475"/>
              <a:gd name="connsiteY4" fmla="*/ 14224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38475" h="6858000">
                <a:moveTo>
                  <a:pt x="3038475" y="14224"/>
                </a:moveTo>
                <a:lnTo>
                  <a:pt x="3038475" y="6858000"/>
                </a:lnTo>
                <a:lnTo>
                  <a:pt x="323850" y="6854831"/>
                </a:lnTo>
                <a:cubicBezTo>
                  <a:pt x="2044700" y="5661927"/>
                  <a:pt x="2552700" y="2518918"/>
                  <a:pt x="0" y="0"/>
                </a:cubicBezTo>
                <a:lnTo>
                  <a:pt x="3038475" y="14224"/>
                </a:lnTo>
              </a:path>
            </a:pathLst>
          </a:custGeom>
          <a:solidFill>
            <a:srgbClr val="BCBC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626103" y="1984629"/>
            <a:ext cx="348488" cy="128397"/>
          </a:xfrm>
          <a:custGeom>
            <a:avLst/>
            <a:gdLst>
              <a:gd name="connsiteX0" fmla="*/ 265049 w 348488"/>
              <a:gd name="connsiteY0" fmla="*/ 6350 h 128397"/>
              <a:gd name="connsiteX1" fmla="*/ 284226 w 348488"/>
              <a:gd name="connsiteY1" fmla="*/ 11048 h 128397"/>
              <a:gd name="connsiteX2" fmla="*/ 337692 w 348488"/>
              <a:gd name="connsiteY2" fmla="*/ 86994 h 128397"/>
              <a:gd name="connsiteX3" fmla="*/ 342138 w 348488"/>
              <a:gd name="connsiteY3" fmla="*/ 90550 h 128397"/>
              <a:gd name="connsiteX4" fmla="*/ 325120 w 348488"/>
              <a:gd name="connsiteY4" fmla="*/ 122047 h 128397"/>
              <a:gd name="connsiteX5" fmla="*/ 13208 w 348488"/>
              <a:gd name="connsiteY5" fmla="*/ 122047 h 128397"/>
              <a:gd name="connsiteX6" fmla="*/ 6350 w 348488"/>
              <a:gd name="connsiteY6" fmla="*/ 103250 h 128397"/>
              <a:gd name="connsiteX7" fmla="*/ 314579 w 348488"/>
              <a:gd name="connsiteY7" fmla="*/ 103250 h 128397"/>
              <a:gd name="connsiteX8" fmla="*/ 321817 w 348488"/>
              <a:gd name="connsiteY8" fmla="*/ 92582 h 128397"/>
              <a:gd name="connsiteX9" fmla="*/ 265049 w 348488"/>
              <a:gd name="connsiteY9" fmla="*/ 6350 h 1283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348488" h="128397">
                <a:moveTo>
                  <a:pt x="265049" y="6350"/>
                </a:moveTo>
                <a:lnTo>
                  <a:pt x="284226" y="11048"/>
                </a:lnTo>
                <a:cubicBezTo>
                  <a:pt x="294767" y="35686"/>
                  <a:pt x="312674" y="60960"/>
                  <a:pt x="337692" y="86994"/>
                </a:cubicBezTo>
                <a:lnTo>
                  <a:pt x="342138" y="90550"/>
                </a:lnTo>
                <a:lnTo>
                  <a:pt x="325120" y="122047"/>
                </a:lnTo>
                <a:lnTo>
                  <a:pt x="13208" y="122047"/>
                </a:lnTo>
                <a:lnTo>
                  <a:pt x="6350" y="103250"/>
                </a:lnTo>
                <a:lnTo>
                  <a:pt x="314579" y="103250"/>
                </a:lnTo>
                <a:lnTo>
                  <a:pt x="321817" y="92582"/>
                </a:lnTo>
                <a:cubicBezTo>
                  <a:pt x="295529" y="69341"/>
                  <a:pt x="276606" y="40513"/>
                  <a:pt x="26504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039233" y="1976754"/>
            <a:ext cx="335660" cy="136271"/>
          </a:xfrm>
          <a:custGeom>
            <a:avLst/>
            <a:gdLst>
              <a:gd name="connsiteX0" fmla="*/ 259841 w 335660"/>
              <a:gd name="connsiteY0" fmla="*/ 6350 h 136271"/>
              <a:gd name="connsiteX1" fmla="*/ 279019 w 335660"/>
              <a:gd name="connsiteY1" fmla="*/ 11176 h 136271"/>
              <a:gd name="connsiteX2" fmla="*/ 282066 w 335660"/>
              <a:gd name="connsiteY2" fmla="*/ 18415 h 136271"/>
              <a:gd name="connsiteX3" fmla="*/ 327025 w 335660"/>
              <a:gd name="connsiteY3" fmla="*/ 95123 h 136271"/>
              <a:gd name="connsiteX4" fmla="*/ 329310 w 335660"/>
              <a:gd name="connsiteY4" fmla="*/ 98679 h 136271"/>
              <a:gd name="connsiteX5" fmla="*/ 314578 w 335660"/>
              <a:gd name="connsiteY5" fmla="*/ 129921 h 136271"/>
              <a:gd name="connsiteX6" fmla="*/ 16509 w 335660"/>
              <a:gd name="connsiteY6" fmla="*/ 129921 h 136271"/>
              <a:gd name="connsiteX7" fmla="*/ 6350 w 335660"/>
              <a:gd name="connsiteY7" fmla="*/ 111125 h 136271"/>
              <a:gd name="connsiteX8" fmla="*/ 304038 w 335660"/>
              <a:gd name="connsiteY8" fmla="*/ 111125 h 136271"/>
              <a:gd name="connsiteX9" fmla="*/ 310133 w 335660"/>
              <a:gd name="connsiteY9" fmla="*/ 100076 h 136271"/>
              <a:gd name="connsiteX10" fmla="*/ 260984 w 335660"/>
              <a:gd name="connsiteY10" fmla="*/ 16510 h 136271"/>
              <a:gd name="connsiteX11" fmla="*/ 259841 w 335660"/>
              <a:gd name="connsiteY11" fmla="*/ 6350 h 136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35660" h="136271">
                <a:moveTo>
                  <a:pt x="259841" y="6350"/>
                </a:moveTo>
                <a:lnTo>
                  <a:pt x="279019" y="11176"/>
                </a:lnTo>
                <a:lnTo>
                  <a:pt x="282066" y="18415"/>
                </a:lnTo>
                <a:cubicBezTo>
                  <a:pt x="294258" y="45212"/>
                  <a:pt x="309245" y="70866"/>
                  <a:pt x="327025" y="95123"/>
                </a:cubicBezTo>
                <a:lnTo>
                  <a:pt x="329310" y="98679"/>
                </a:lnTo>
                <a:lnTo>
                  <a:pt x="314578" y="129921"/>
                </a:lnTo>
                <a:lnTo>
                  <a:pt x="16509" y="129921"/>
                </a:lnTo>
                <a:lnTo>
                  <a:pt x="6350" y="111125"/>
                </a:lnTo>
                <a:lnTo>
                  <a:pt x="304038" y="111125"/>
                </a:lnTo>
                <a:lnTo>
                  <a:pt x="310133" y="100076"/>
                </a:lnTo>
                <a:cubicBezTo>
                  <a:pt x="290067" y="76327"/>
                  <a:pt x="273684" y="48514"/>
                  <a:pt x="260984" y="16510"/>
                </a:cubicBezTo>
                <a:lnTo>
                  <a:pt x="25984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417314" y="1953006"/>
            <a:ext cx="245745" cy="169164"/>
          </a:xfrm>
          <a:custGeom>
            <a:avLst/>
            <a:gdLst>
              <a:gd name="connsiteX0" fmla="*/ 220345 w 245745"/>
              <a:gd name="connsiteY0" fmla="*/ 6350 h 169164"/>
              <a:gd name="connsiteX1" fmla="*/ 239395 w 245745"/>
              <a:gd name="connsiteY1" fmla="*/ 12064 h 169164"/>
              <a:gd name="connsiteX2" fmla="*/ 198882 w 245745"/>
              <a:gd name="connsiteY2" fmla="*/ 125095 h 169164"/>
              <a:gd name="connsiteX3" fmla="*/ 99059 w 245745"/>
              <a:gd name="connsiteY3" fmla="*/ 162814 h 169164"/>
              <a:gd name="connsiteX4" fmla="*/ 6350 w 245745"/>
              <a:gd name="connsiteY4" fmla="*/ 131572 h 169164"/>
              <a:gd name="connsiteX5" fmla="*/ 6350 w 245745"/>
              <a:gd name="connsiteY5" fmla="*/ 120523 h 169164"/>
              <a:gd name="connsiteX6" fmla="*/ 98425 w 245745"/>
              <a:gd name="connsiteY6" fmla="*/ 144017 h 169164"/>
              <a:gd name="connsiteX7" fmla="*/ 184657 w 245745"/>
              <a:gd name="connsiteY7" fmla="*/ 110363 h 169164"/>
              <a:gd name="connsiteX8" fmla="*/ 208533 w 245745"/>
              <a:gd name="connsiteY8" fmla="*/ 73279 h 169164"/>
              <a:gd name="connsiteX9" fmla="*/ 219075 w 245745"/>
              <a:gd name="connsiteY9" fmla="*/ 18033 h 169164"/>
              <a:gd name="connsiteX10" fmla="*/ 220345 w 245745"/>
              <a:gd name="connsiteY10" fmla="*/ 6350 h 169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5745" h="169164">
                <a:moveTo>
                  <a:pt x="220345" y="6350"/>
                </a:moveTo>
                <a:lnTo>
                  <a:pt x="239395" y="12064"/>
                </a:lnTo>
                <a:cubicBezTo>
                  <a:pt x="236220" y="62229"/>
                  <a:pt x="222757" y="99948"/>
                  <a:pt x="198882" y="125095"/>
                </a:cubicBezTo>
                <a:cubicBezTo>
                  <a:pt x="175132" y="150241"/>
                  <a:pt x="141732" y="162814"/>
                  <a:pt x="99059" y="162814"/>
                </a:cubicBezTo>
                <a:cubicBezTo>
                  <a:pt x="66547" y="162814"/>
                  <a:pt x="35686" y="152400"/>
                  <a:pt x="6350" y="131572"/>
                </a:cubicBezTo>
                <a:lnTo>
                  <a:pt x="6350" y="120523"/>
                </a:lnTo>
                <a:cubicBezTo>
                  <a:pt x="35178" y="136144"/>
                  <a:pt x="65913" y="144017"/>
                  <a:pt x="98425" y="144017"/>
                </a:cubicBezTo>
                <a:cubicBezTo>
                  <a:pt x="133730" y="144017"/>
                  <a:pt x="162432" y="132842"/>
                  <a:pt x="184657" y="110363"/>
                </a:cubicBezTo>
                <a:cubicBezTo>
                  <a:pt x="195452" y="99314"/>
                  <a:pt x="203453" y="86995"/>
                  <a:pt x="208533" y="73279"/>
                </a:cubicBezTo>
                <a:cubicBezTo>
                  <a:pt x="213740" y="59563"/>
                  <a:pt x="217170" y="41148"/>
                  <a:pt x="219075" y="18033"/>
                </a:cubicBezTo>
                <a:lnTo>
                  <a:pt x="220345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348736" y="1924557"/>
            <a:ext cx="129285" cy="132715"/>
          </a:xfrm>
          <a:custGeom>
            <a:avLst/>
            <a:gdLst>
              <a:gd name="connsiteX0" fmla="*/ 23495 w 129285"/>
              <a:gd name="connsiteY0" fmla="*/ 6350 h 132715"/>
              <a:gd name="connsiteX1" fmla="*/ 6350 w 129285"/>
              <a:gd name="connsiteY1" fmla="*/ 6858 h 132715"/>
              <a:gd name="connsiteX2" fmla="*/ 6350 w 129285"/>
              <a:gd name="connsiteY2" fmla="*/ 126365 h 132715"/>
              <a:gd name="connsiteX3" fmla="*/ 11684 w 129285"/>
              <a:gd name="connsiteY3" fmla="*/ 126365 h 132715"/>
              <a:gd name="connsiteX4" fmla="*/ 49276 w 129285"/>
              <a:gd name="connsiteY4" fmla="*/ 124968 h 132715"/>
              <a:gd name="connsiteX5" fmla="*/ 122935 w 129285"/>
              <a:gd name="connsiteY5" fmla="*/ 53975 h 132715"/>
              <a:gd name="connsiteX6" fmla="*/ 122173 w 129285"/>
              <a:gd name="connsiteY6" fmla="*/ 40640 h 132715"/>
              <a:gd name="connsiteX7" fmla="*/ 115316 w 129285"/>
              <a:gd name="connsiteY7" fmla="*/ 40640 h 132715"/>
              <a:gd name="connsiteX8" fmla="*/ 81534 w 129285"/>
              <a:gd name="connsiteY8" fmla="*/ 13335 h 132715"/>
              <a:gd name="connsiteX9" fmla="*/ 23495 w 129285"/>
              <a:gd name="connsiteY9" fmla="*/ 6350 h 132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29285" h="132715">
                <a:moveTo>
                  <a:pt x="23495" y="6350"/>
                </a:moveTo>
                <a:lnTo>
                  <a:pt x="6350" y="6858"/>
                </a:lnTo>
                <a:lnTo>
                  <a:pt x="6350" y="126365"/>
                </a:lnTo>
                <a:lnTo>
                  <a:pt x="11684" y="126365"/>
                </a:lnTo>
                <a:lnTo>
                  <a:pt x="49276" y="124968"/>
                </a:lnTo>
                <a:cubicBezTo>
                  <a:pt x="98425" y="121539"/>
                  <a:pt x="122935" y="97790"/>
                  <a:pt x="122935" y="53975"/>
                </a:cubicBezTo>
                <a:cubicBezTo>
                  <a:pt x="122935" y="49276"/>
                  <a:pt x="122682" y="44831"/>
                  <a:pt x="122173" y="40640"/>
                </a:cubicBezTo>
                <a:lnTo>
                  <a:pt x="115316" y="40640"/>
                </a:lnTo>
                <a:cubicBezTo>
                  <a:pt x="105791" y="27177"/>
                  <a:pt x="94488" y="18034"/>
                  <a:pt x="81534" y="13335"/>
                </a:cubicBezTo>
                <a:cubicBezTo>
                  <a:pt x="68579" y="8636"/>
                  <a:pt x="49276" y="6350"/>
                  <a:pt x="2349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073652" y="1908429"/>
            <a:ext cx="73913" cy="145542"/>
          </a:xfrm>
          <a:custGeom>
            <a:avLst/>
            <a:gdLst>
              <a:gd name="connsiteX0" fmla="*/ 64896 w 73913"/>
              <a:gd name="connsiteY0" fmla="*/ 6350 h 145542"/>
              <a:gd name="connsiteX1" fmla="*/ 6350 w 73913"/>
              <a:gd name="connsiteY1" fmla="*/ 16763 h 145542"/>
              <a:gd name="connsiteX2" fmla="*/ 6350 w 73913"/>
              <a:gd name="connsiteY2" fmla="*/ 134366 h 145542"/>
              <a:gd name="connsiteX3" fmla="*/ 10032 w 73913"/>
              <a:gd name="connsiteY3" fmla="*/ 139191 h 145542"/>
              <a:gd name="connsiteX4" fmla="*/ 10032 w 73913"/>
              <a:gd name="connsiteY4" fmla="*/ 24638 h 145542"/>
              <a:gd name="connsiteX5" fmla="*/ 19938 w 73913"/>
              <a:gd name="connsiteY5" fmla="*/ 23241 h 145542"/>
              <a:gd name="connsiteX6" fmla="*/ 67563 w 73913"/>
              <a:gd name="connsiteY6" fmla="*/ 13842 h 145542"/>
              <a:gd name="connsiteX7" fmla="*/ 67563 w 73913"/>
              <a:gd name="connsiteY7" fmla="*/ 13842 h 145542"/>
              <a:gd name="connsiteX8" fmla="*/ 64896 w 73913"/>
              <a:gd name="connsiteY8" fmla="*/ 6350 h 145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3913" h="145542">
                <a:moveTo>
                  <a:pt x="64896" y="6350"/>
                </a:moveTo>
                <a:cubicBezTo>
                  <a:pt x="56260" y="9525"/>
                  <a:pt x="36702" y="12953"/>
                  <a:pt x="6350" y="16763"/>
                </a:cubicBezTo>
                <a:lnTo>
                  <a:pt x="6350" y="134366"/>
                </a:lnTo>
                <a:lnTo>
                  <a:pt x="10032" y="139191"/>
                </a:lnTo>
                <a:lnTo>
                  <a:pt x="10032" y="24638"/>
                </a:lnTo>
                <a:lnTo>
                  <a:pt x="19938" y="23241"/>
                </a:lnTo>
                <a:cubicBezTo>
                  <a:pt x="40258" y="21081"/>
                  <a:pt x="56133" y="17906"/>
                  <a:pt x="67563" y="13842"/>
                </a:cubicBezTo>
                <a:cubicBezTo>
                  <a:pt x="67563" y="13842"/>
                  <a:pt x="67563" y="13842"/>
                  <a:pt x="67563" y="13842"/>
                </a:cubicBezTo>
                <a:lnTo>
                  <a:pt x="64896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327146" y="1900554"/>
            <a:ext cx="145288" cy="156718"/>
          </a:xfrm>
          <a:custGeom>
            <a:avLst/>
            <a:gdLst>
              <a:gd name="connsiteX0" fmla="*/ 26923 w 145288"/>
              <a:gd name="connsiteY0" fmla="*/ 6350 h 156718"/>
              <a:gd name="connsiteX1" fmla="*/ 6350 w 145288"/>
              <a:gd name="connsiteY1" fmla="*/ 7239 h 156718"/>
              <a:gd name="connsiteX2" fmla="*/ 6350 w 145288"/>
              <a:gd name="connsiteY2" fmla="*/ 150368 h 156718"/>
              <a:gd name="connsiteX3" fmla="*/ 8889 w 145288"/>
              <a:gd name="connsiteY3" fmla="*/ 150368 h 156718"/>
              <a:gd name="connsiteX4" fmla="*/ 8889 w 145288"/>
              <a:gd name="connsiteY4" fmla="*/ 13462 h 156718"/>
              <a:gd name="connsiteX5" fmla="*/ 43052 w 145288"/>
              <a:gd name="connsiteY5" fmla="*/ 11557 h 156718"/>
              <a:gd name="connsiteX6" fmla="*/ 113029 w 145288"/>
              <a:gd name="connsiteY6" fmla="*/ 20827 h 156718"/>
              <a:gd name="connsiteX7" fmla="*/ 138938 w 145288"/>
              <a:gd name="connsiteY7" fmla="*/ 44577 h 156718"/>
              <a:gd name="connsiteX8" fmla="*/ 120522 w 145288"/>
              <a:gd name="connsiteY8" fmla="*/ 21590 h 156718"/>
              <a:gd name="connsiteX9" fmla="*/ 26923 w 145288"/>
              <a:gd name="connsiteY9" fmla="*/ 6350 h 1567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5288" h="156718">
                <a:moveTo>
                  <a:pt x="26923" y="6350"/>
                </a:moveTo>
                <a:cubicBezTo>
                  <a:pt x="22478" y="6350"/>
                  <a:pt x="15620" y="6730"/>
                  <a:pt x="6350" y="7239"/>
                </a:cubicBezTo>
                <a:lnTo>
                  <a:pt x="6350" y="150368"/>
                </a:lnTo>
                <a:lnTo>
                  <a:pt x="8889" y="150368"/>
                </a:lnTo>
                <a:lnTo>
                  <a:pt x="8889" y="13462"/>
                </a:lnTo>
                <a:cubicBezTo>
                  <a:pt x="26415" y="12192"/>
                  <a:pt x="37719" y="11557"/>
                  <a:pt x="43052" y="11557"/>
                </a:cubicBezTo>
                <a:cubicBezTo>
                  <a:pt x="74802" y="11557"/>
                  <a:pt x="98044" y="14605"/>
                  <a:pt x="113029" y="20827"/>
                </a:cubicBezTo>
                <a:cubicBezTo>
                  <a:pt x="122935" y="25019"/>
                  <a:pt x="131571" y="32893"/>
                  <a:pt x="138938" y="44577"/>
                </a:cubicBezTo>
                <a:cubicBezTo>
                  <a:pt x="135000" y="34417"/>
                  <a:pt x="128904" y="26797"/>
                  <a:pt x="120522" y="21590"/>
                </a:cubicBezTo>
                <a:cubicBezTo>
                  <a:pt x="104394" y="11430"/>
                  <a:pt x="73278" y="6350"/>
                  <a:pt x="2692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714623" y="1895982"/>
            <a:ext cx="81788" cy="158115"/>
          </a:xfrm>
          <a:custGeom>
            <a:avLst/>
            <a:gdLst>
              <a:gd name="connsiteX0" fmla="*/ 6350 w 81788"/>
              <a:gd name="connsiteY0" fmla="*/ 6350 h 158115"/>
              <a:gd name="connsiteX1" fmla="*/ 6350 w 81788"/>
              <a:gd name="connsiteY1" fmla="*/ 151765 h 158115"/>
              <a:gd name="connsiteX2" fmla="*/ 12573 w 81788"/>
              <a:gd name="connsiteY2" fmla="*/ 151765 h 158115"/>
              <a:gd name="connsiteX3" fmla="*/ 12573 w 81788"/>
              <a:gd name="connsiteY3" fmla="*/ 8127 h 158115"/>
              <a:gd name="connsiteX4" fmla="*/ 75438 w 81788"/>
              <a:gd name="connsiteY4" fmla="*/ 8127 h 158115"/>
              <a:gd name="connsiteX5" fmla="*/ 73786 w 81788"/>
              <a:gd name="connsiteY5" fmla="*/ 6350 h 158115"/>
              <a:gd name="connsiteX6" fmla="*/ 6350 w 81788"/>
              <a:gd name="connsiteY6" fmla="*/ 6350 h 1581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1788" h="158115">
                <a:moveTo>
                  <a:pt x="6350" y="6350"/>
                </a:moveTo>
                <a:lnTo>
                  <a:pt x="6350" y="151765"/>
                </a:lnTo>
                <a:lnTo>
                  <a:pt x="12573" y="151765"/>
                </a:lnTo>
                <a:lnTo>
                  <a:pt x="12573" y="8127"/>
                </a:lnTo>
                <a:lnTo>
                  <a:pt x="75438" y="8127"/>
                </a:lnTo>
                <a:lnTo>
                  <a:pt x="73786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272022" y="1890776"/>
            <a:ext cx="183007" cy="79120"/>
          </a:xfrm>
          <a:custGeom>
            <a:avLst/>
            <a:gdLst>
              <a:gd name="connsiteX0" fmla="*/ 6350 w 183007"/>
              <a:gd name="connsiteY0" fmla="*/ 6350 h 79120"/>
              <a:gd name="connsiteX1" fmla="*/ 53467 w 183007"/>
              <a:gd name="connsiteY1" fmla="*/ 27304 h 79120"/>
              <a:gd name="connsiteX2" fmla="*/ 98425 w 183007"/>
              <a:gd name="connsiteY2" fmla="*/ 38480 h 79120"/>
              <a:gd name="connsiteX3" fmla="*/ 161544 w 183007"/>
              <a:gd name="connsiteY3" fmla="*/ 59181 h 79120"/>
              <a:gd name="connsiteX4" fmla="*/ 176657 w 183007"/>
              <a:gd name="connsiteY4" fmla="*/ 72770 h 79120"/>
              <a:gd name="connsiteX5" fmla="*/ 165608 w 183007"/>
              <a:gd name="connsiteY5" fmla="*/ 57657 h 79120"/>
              <a:gd name="connsiteX6" fmla="*/ 68072 w 183007"/>
              <a:gd name="connsiteY6" fmla="*/ 28575 h 79120"/>
              <a:gd name="connsiteX7" fmla="*/ 6350 w 183007"/>
              <a:gd name="connsiteY7" fmla="*/ 6350 h 791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83007" h="79120">
                <a:moveTo>
                  <a:pt x="6350" y="6350"/>
                </a:moveTo>
                <a:cubicBezTo>
                  <a:pt x="14224" y="14604"/>
                  <a:pt x="29972" y="21589"/>
                  <a:pt x="53467" y="27304"/>
                </a:cubicBezTo>
                <a:lnTo>
                  <a:pt x="98425" y="38480"/>
                </a:lnTo>
                <a:cubicBezTo>
                  <a:pt x="129540" y="46354"/>
                  <a:pt x="150622" y="53213"/>
                  <a:pt x="161544" y="59181"/>
                </a:cubicBezTo>
                <a:cubicBezTo>
                  <a:pt x="167513" y="62356"/>
                  <a:pt x="172466" y="66801"/>
                  <a:pt x="176657" y="72770"/>
                </a:cubicBezTo>
                <a:cubicBezTo>
                  <a:pt x="173736" y="67182"/>
                  <a:pt x="170053" y="62229"/>
                  <a:pt x="165608" y="57657"/>
                </a:cubicBezTo>
                <a:cubicBezTo>
                  <a:pt x="145288" y="46989"/>
                  <a:pt x="112776" y="37338"/>
                  <a:pt x="68072" y="28575"/>
                </a:cubicBezTo>
                <a:cubicBezTo>
                  <a:pt x="42672" y="23622"/>
                  <a:pt x="22098" y="16255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769102" y="1890776"/>
            <a:ext cx="183007" cy="79120"/>
          </a:xfrm>
          <a:custGeom>
            <a:avLst/>
            <a:gdLst>
              <a:gd name="connsiteX0" fmla="*/ 6350 w 183007"/>
              <a:gd name="connsiteY0" fmla="*/ 6350 h 79120"/>
              <a:gd name="connsiteX1" fmla="*/ 53466 w 183007"/>
              <a:gd name="connsiteY1" fmla="*/ 27304 h 79120"/>
              <a:gd name="connsiteX2" fmla="*/ 98425 w 183007"/>
              <a:gd name="connsiteY2" fmla="*/ 38480 h 79120"/>
              <a:gd name="connsiteX3" fmla="*/ 161544 w 183007"/>
              <a:gd name="connsiteY3" fmla="*/ 59181 h 79120"/>
              <a:gd name="connsiteX4" fmla="*/ 176657 w 183007"/>
              <a:gd name="connsiteY4" fmla="*/ 72770 h 79120"/>
              <a:gd name="connsiteX5" fmla="*/ 165607 w 183007"/>
              <a:gd name="connsiteY5" fmla="*/ 57657 h 79120"/>
              <a:gd name="connsiteX6" fmla="*/ 68071 w 183007"/>
              <a:gd name="connsiteY6" fmla="*/ 28575 h 79120"/>
              <a:gd name="connsiteX7" fmla="*/ 6350 w 183007"/>
              <a:gd name="connsiteY7" fmla="*/ 6350 h 791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83007" h="79120">
                <a:moveTo>
                  <a:pt x="6350" y="6350"/>
                </a:moveTo>
                <a:cubicBezTo>
                  <a:pt x="14223" y="14604"/>
                  <a:pt x="29971" y="21589"/>
                  <a:pt x="53466" y="27304"/>
                </a:cubicBezTo>
                <a:lnTo>
                  <a:pt x="98425" y="38480"/>
                </a:lnTo>
                <a:cubicBezTo>
                  <a:pt x="129539" y="46354"/>
                  <a:pt x="150621" y="53213"/>
                  <a:pt x="161544" y="59181"/>
                </a:cubicBezTo>
                <a:cubicBezTo>
                  <a:pt x="167513" y="62356"/>
                  <a:pt x="172465" y="66801"/>
                  <a:pt x="176657" y="72770"/>
                </a:cubicBezTo>
                <a:cubicBezTo>
                  <a:pt x="173735" y="67182"/>
                  <a:pt x="170052" y="62229"/>
                  <a:pt x="165607" y="57657"/>
                </a:cubicBezTo>
                <a:cubicBezTo>
                  <a:pt x="145288" y="46989"/>
                  <a:pt x="112776" y="37338"/>
                  <a:pt x="68071" y="28575"/>
                </a:cubicBezTo>
                <a:cubicBezTo>
                  <a:pt x="42671" y="23622"/>
                  <a:pt x="22097" y="16255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827399" y="1816607"/>
            <a:ext cx="31496" cy="151257"/>
          </a:xfrm>
          <a:custGeom>
            <a:avLst/>
            <a:gdLst>
              <a:gd name="connsiteX0" fmla="*/ 6350 w 31496"/>
              <a:gd name="connsiteY0" fmla="*/ 6350 h 151257"/>
              <a:gd name="connsiteX1" fmla="*/ 25146 w 31496"/>
              <a:gd name="connsiteY1" fmla="*/ 12319 h 151257"/>
              <a:gd name="connsiteX2" fmla="*/ 25146 w 31496"/>
              <a:gd name="connsiteY2" fmla="*/ 144907 h 151257"/>
              <a:gd name="connsiteX3" fmla="*/ 6350 w 31496"/>
              <a:gd name="connsiteY3" fmla="*/ 139192 h 151257"/>
              <a:gd name="connsiteX4" fmla="*/ 6350 w 31496"/>
              <a:gd name="connsiteY4" fmla="*/ 6350 h 1512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496" h="151257">
                <a:moveTo>
                  <a:pt x="6350" y="6350"/>
                </a:moveTo>
                <a:lnTo>
                  <a:pt x="25146" y="12319"/>
                </a:lnTo>
                <a:lnTo>
                  <a:pt x="25146" y="144907"/>
                </a:lnTo>
                <a:lnTo>
                  <a:pt x="6350" y="139192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096258" y="1759457"/>
            <a:ext cx="112395" cy="135255"/>
          </a:xfrm>
          <a:custGeom>
            <a:avLst/>
            <a:gdLst>
              <a:gd name="connsiteX0" fmla="*/ 30226 w 112395"/>
              <a:gd name="connsiteY0" fmla="*/ 6350 h 135255"/>
              <a:gd name="connsiteX1" fmla="*/ 6350 w 112395"/>
              <a:gd name="connsiteY1" fmla="*/ 8382 h 135255"/>
              <a:gd name="connsiteX2" fmla="*/ 6350 w 112395"/>
              <a:gd name="connsiteY2" fmla="*/ 128905 h 135255"/>
              <a:gd name="connsiteX3" fmla="*/ 80898 w 112395"/>
              <a:gd name="connsiteY3" fmla="*/ 99441 h 135255"/>
              <a:gd name="connsiteX4" fmla="*/ 106045 w 112395"/>
              <a:gd name="connsiteY4" fmla="*/ 47117 h 135255"/>
              <a:gd name="connsiteX5" fmla="*/ 104266 w 112395"/>
              <a:gd name="connsiteY5" fmla="*/ 32258 h 135255"/>
              <a:gd name="connsiteX6" fmla="*/ 65532 w 112395"/>
              <a:gd name="connsiteY6" fmla="*/ 12319 h 135255"/>
              <a:gd name="connsiteX7" fmla="*/ 30226 w 112395"/>
              <a:gd name="connsiteY7" fmla="*/ 6350 h 135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2395" h="135255">
                <a:moveTo>
                  <a:pt x="30226" y="6350"/>
                </a:moveTo>
                <a:cubicBezTo>
                  <a:pt x="19557" y="6350"/>
                  <a:pt x="11557" y="6985"/>
                  <a:pt x="6350" y="8382"/>
                </a:cubicBezTo>
                <a:lnTo>
                  <a:pt x="6350" y="128905"/>
                </a:lnTo>
                <a:cubicBezTo>
                  <a:pt x="40004" y="122427"/>
                  <a:pt x="64896" y="112522"/>
                  <a:pt x="80898" y="99441"/>
                </a:cubicBezTo>
                <a:cubicBezTo>
                  <a:pt x="97663" y="85852"/>
                  <a:pt x="106045" y="68452"/>
                  <a:pt x="106045" y="47117"/>
                </a:cubicBezTo>
                <a:cubicBezTo>
                  <a:pt x="106045" y="41910"/>
                  <a:pt x="105536" y="36957"/>
                  <a:pt x="104266" y="32258"/>
                </a:cubicBezTo>
                <a:cubicBezTo>
                  <a:pt x="87376" y="22479"/>
                  <a:pt x="74421" y="15875"/>
                  <a:pt x="65532" y="12319"/>
                </a:cubicBezTo>
                <a:cubicBezTo>
                  <a:pt x="55752" y="8382"/>
                  <a:pt x="43941" y="6350"/>
                  <a:pt x="3022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348736" y="1759457"/>
            <a:ext cx="118490" cy="120777"/>
          </a:xfrm>
          <a:custGeom>
            <a:avLst/>
            <a:gdLst>
              <a:gd name="connsiteX0" fmla="*/ 39497 w 118490"/>
              <a:gd name="connsiteY0" fmla="*/ 6350 h 120777"/>
              <a:gd name="connsiteX1" fmla="*/ 6350 w 118490"/>
              <a:gd name="connsiteY1" fmla="*/ 15621 h 120777"/>
              <a:gd name="connsiteX2" fmla="*/ 6350 w 118490"/>
              <a:gd name="connsiteY2" fmla="*/ 114427 h 120777"/>
              <a:gd name="connsiteX3" fmla="*/ 12192 w 118490"/>
              <a:gd name="connsiteY3" fmla="*/ 114427 h 120777"/>
              <a:gd name="connsiteX4" fmla="*/ 88010 w 118490"/>
              <a:gd name="connsiteY4" fmla="*/ 98044 h 120777"/>
              <a:gd name="connsiteX5" fmla="*/ 112141 w 118490"/>
              <a:gd name="connsiteY5" fmla="*/ 47879 h 120777"/>
              <a:gd name="connsiteX6" fmla="*/ 111886 w 118490"/>
              <a:gd name="connsiteY6" fmla="*/ 41783 h 120777"/>
              <a:gd name="connsiteX7" fmla="*/ 95250 w 118490"/>
              <a:gd name="connsiteY7" fmla="*/ 36322 h 120777"/>
              <a:gd name="connsiteX8" fmla="*/ 39497 w 118490"/>
              <a:gd name="connsiteY8" fmla="*/ 6350 h 1207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8490" h="120777">
                <a:moveTo>
                  <a:pt x="39497" y="6350"/>
                </a:moveTo>
                <a:cubicBezTo>
                  <a:pt x="26289" y="6350"/>
                  <a:pt x="15240" y="9525"/>
                  <a:pt x="6350" y="15621"/>
                </a:cubicBezTo>
                <a:lnTo>
                  <a:pt x="6350" y="114427"/>
                </a:lnTo>
                <a:lnTo>
                  <a:pt x="12192" y="114427"/>
                </a:lnTo>
                <a:cubicBezTo>
                  <a:pt x="46609" y="114427"/>
                  <a:pt x="72009" y="108966"/>
                  <a:pt x="88010" y="98044"/>
                </a:cubicBezTo>
                <a:cubicBezTo>
                  <a:pt x="104140" y="87122"/>
                  <a:pt x="112141" y="70358"/>
                  <a:pt x="112141" y="47879"/>
                </a:cubicBezTo>
                <a:lnTo>
                  <a:pt x="111886" y="41783"/>
                </a:lnTo>
                <a:lnTo>
                  <a:pt x="95250" y="36322"/>
                </a:lnTo>
                <a:cubicBezTo>
                  <a:pt x="81915" y="16383"/>
                  <a:pt x="63373" y="6350"/>
                  <a:pt x="3949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703449" y="1742948"/>
            <a:ext cx="74802" cy="311404"/>
          </a:xfrm>
          <a:custGeom>
            <a:avLst/>
            <a:gdLst>
              <a:gd name="connsiteX0" fmla="*/ 30988 w 74802"/>
              <a:gd name="connsiteY0" fmla="*/ 6350 h 311404"/>
              <a:gd name="connsiteX1" fmla="*/ 6350 w 74802"/>
              <a:gd name="connsiteY1" fmla="*/ 7492 h 311404"/>
              <a:gd name="connsiteX2" fmla="*/ 8508 w 74802"/>
              <a:gd name="connsiteY2" fmla="*/ 7492 h 311404"/>
              <a:gd name="connsiteX3" fmla="*/ 8508 w 74802"/>
              <a:gd name="connsiteY3" fmla="*/ 302386 h 311404"/>
              <a:gd name="connsiteX4" fmla="*/ 10795 w 74802"/>
              <a:gd name="connsiteY4" fmla="*/ 305053 h 311404"/>
              <a:gd name="connsiteX5" fmla="*/ 10795 w 74802"/>
              <a:gd name="connsiteY5" fmla="*/ 11175 h 311404"/>
              <a:gd name="connsiteX6" fmla="*/ 35305 w 74802"/>
              <a:gd name="connsiteY6" fmla="*/ 10667 h 311404"/>
              <a:gd name="connsiteX7" fmla="*/ 68452 w 74802"/>
              <a:gd name="connsiteY7" fmla="*/ 14350 h 311404"/>
              <a:gd name="connsiteX8" fmla="*/ 30988 w 74802"/>
              <a:gd name="connsiteY8" fmla="*/ 6350 h 3114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4802" h="311404">
                <a:moveTo>
                  <a:pt x="30988" y="6350"/>
                </a:moveTo>
                <a:cubicBezTo>
                  <a:pt x="22986" y="6350"/>
                  <a:pt x="14732" y="6730"/>
                  <a:pt x="6350" y="7492"/>
                </a:cubicBezTo>
                <a:lnTo>
                  <a:pt x="8508" y="7492"/>
                </a:lnTo>
                <a:lnTo>
                  <a:pt x="8508" y="302386"/>
                </a:lnTo>
                <a:lnTo>
                  <a:pt x="10795" y="305053"/>
                </a:lnTo>
                <a:lnTo>
                  <a:pt x="10795" y="11175"/>
                </a:lnTo>
                <a:lnTo>
                  <a:pt x="35305" y="10667"/>
                </a:lnTo>
                <a:cubicBezTo>
                  <a:pt x="49022" y="10667"/>
                  <a:pt x="60071" y="11810"/>
                  <a:pt x="68452" y="14350"/>
                </a:cubicBezTo>
                <a:cubicBezTo>
                  <a:pt x="59563" y="9016"/>
                  <a:pt x="47117" y="6350"/>
                  <a:pt x="3098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714623" y="1741804"/>
            <a:ext cx="121285" cy="131318"/>
          </a:xfrm>
          <a:custGeom>
            <a:avLst/>
            <a:gdLst>
              <a:gd name="connsiteX0" fmla="*/ 50673 w 121285"/>
              <a:gd name="connsiteY0" fmla="*/ 6350 h 131318"/>
              <a:gd name="connsiteX1" fmla="*/ 6350 w 121285"/>
              <a:gd name="connsiteY1" fmla="*/ 7493 h 131318"/>
              <a:gd name="connsiteX2" fmla="*/ 6350 w 121285"/>
              <a:gd name="connsiteY2" fmla="*/ 124968 h 131318"/>
              <a:gd name="connsiteX3" fmla="*/ 12573 w 121285"/>
              <a:gd name="connsiteY3" fmla="*/ 124968 h 131318"/>
              <a:gd name="connsiteX4" fmla="*/ 12573 w 121285"/>
              <a:gd name="connsiteY4" fmla="*/ 11811 h 131318"/>
              <a:gd name="connsiteX5" fmla="*/ 58801 w 121285"/>
              <a:gd name="connsiteY5" fmla="*/ 9271 h 131318"/>
              <a:gd name="connsiteX6" fmla="*/ 113665 w 121285"/>
              <a:gd name="connsiteY6" fmla="*/ 17399 h 131318"/>
              <a:gd name="connsiteX7" fmla="*/ 114935 w 121285"/>
              <a:gd name="connsiteY7" fmla="*/ 18161 h 131318"/>
              <a:gd name="connsiteX8" fmla="*/ 110744 w 121285"/>
              <a:gd name="connsiteY8" fmla="*/ 15367 h 131318"/>
              <a:gd name="connsiteX9" fmla="*/ 50673 w 121285"/>
              <a:gd name="connsiteY9" fmla="*/ 6350 h 131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21285" h="131318">
                <a:moveTo>
                  <a:pt x="50673" y="6350"/>
                </a:moveTo>
                <a:cubicBezTo>
                  <a:pt x="36830" y="6350"/>
                  <a:pt x="22098" y="6730"/>
                  <a:pt x="6350" y="7493"/>
                </a:cubicBezTo>
                <a:lnTo>
                  <a:pt x="6350" y="124968"/>
                </a:lnTo>
                <a:lnTo>
                  <a:pt x="12573" y="124968"/>
                </a:lnTo>
                <a:lnTo>
                  <a:pt x="12573" y="11811"/>
                </a:lnTo>
                <a:cubicBezTo>
                  <a:pt x="30861" y="10033"/>
                  <a:pt x="46228" y="9271"/>
                  <a:pt x="58801" y="9271"/>
                </a:cubicBezTo>
                <a:cubicBezTo>
                  <a:pt x="83185" y="9271"/>
                  <a:pt x="101473" y="11938"/>
                  <a:pt x="113665" y="17399"/>
                </a:cubicBezTo>
                <a:lnTo>
                  <a:pt x="114935" y="18161"/>
                </a:lnTo>
                <a:cubicBezTo>
                  <a:pt x="113538" y="17018"/>
                  <a:pt x="112141" y="16129"/>
                  <a:pt x="110744" y="15367"/>
                </a:cubicBezTo>
                <a:cubicBezTo>
                  <a:pt x="99948" y="9398"/>
                  <a:pt x="79883" y="6350"/>
                  <a:pt x="5067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425440" y="1739265"/>
            <a:ext cx="182626" cy="320802"/>
          </a:xfrm>
          <a:custGeom>
            <a:avLst/>
            <a:gdLst>
              <a:gd name="connsiteX0" fmla="*/ 94741 w 182626"/>
              <a:gd name="connsiteY0" fmla="*/ 6350 h 320802"/>
              <a:gd name="connsiteX1" fmla="*/ 6350 w 182626"/>
              <a:gd name="connsiteY1" fmla="*/ 166751 h 320802"/>
              <a:gd name="connsiteX2" fmla="*/ 52704 w 182626"/>
              <a:gd name="connsiteY2" fmla="*/ 303530 h 320802"/>
              <a:gd name="connsiteX3" fmla="*/ 25272 w 182626"/>
              <a:gd name="connsiteY3" fmla="*/ 262763 h 320802"/>
              <a:gd name="connsiteX4" fmla="*/ 12953 w 182626"/>
              <a:gd name="connsiteY4" fmla="*/ 172847 h 320802"/>
              <a:gd name="connsiteX5" fmla="*/ 100202 w 182626"/>
              <a:gd name="connsiteY5" fmla="*/ 12064 h 320802"/>
              <a:gd name="connsiteX6" fmla="*/ 160527 w 182626"/>
              <a:gd name="connsiteY6" fmla="*/ 48386 h 320802"/>
              <a:gd name="connsiteX7" fmla="*/ 147954 w 182626"/>
              <a:gd name="connsiteY7" fmla="*/ 45466 h 320802"/>
              <a:gd name="connsiteX8" fmla="*/ 100710 w 182626"/>
              <a:gd name="connsiteY8" fmla="*/ 30607 h 320802"/>
              <a:gd name="connsiteX9" fmla="*/ 33146 w 182626"/>
              <a:gd name="connsiteY9" fmla="*/ 169417 h 320802"/>
              <a:gd name="connsiteX10" fmla="*/ 78739 w 182626"/>
              <a:gd name="connsiteY10" fmla="*/ 308736 h 320802"/>
              <a:gd name="connsiteX11" fmla="*/ 75438 w 182626"/>
              <a:gd name="connsiteY11" fmla="*/ 312674 h 320802"/>
              <a:gd name="connsiteX12" fmla="*/ 93471 w 182626"/>
              <a:gd name="connsiteY12" fmla="*/ 314452 h 320802"/>
              <a:gd name="connsiteX13" fmla="*/ 154813 w 182626"/>
              <a:gd name="connsiteY13" fmla="*/ 275844 h 320802"/>
              <a:gd name="connsiteX14" fmla="*/ 176275 w 182626"/>
              <a:gd name="connsiteY14" fmla="*/ 160528 h 320802"/>
              <a:gd name="connsiteX15" fmla="*/ 160273 w 182626"/>
              <a:gd name="connsiteY15" fmla="*/ 42672 h 320802"/>
              <a:gd name="connsiteX16" fmla="*/ 94741 w 182626"/>
              <a:gd name="connsiteY16" fmla="*/ 6350 h 3208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82626" h="320802">
                <a:moveTo>
                  <a:pt x="94741" y="6350"/>
                </a:moveTo>
                <a:cubicBezTo>
                  <a:pt x="35813" y="6350"/>
                  <a:pt x="6350" y="59817"/>
                  <a:pt x="6350" y="166751"/>
                </a:cubicBezTo>
                <a:cubicBezTo>
                  <a:pt x="6350" y="238505"/>
                  <a:pt x="21844" y="284226"/>
                  <a:pt x="52704" y="303530"/>
                </a:cubicBezTo>
                <a:cubicBezTo>
                  <a:pt x="40004" y="291845"/>
                  <a:pt x="30860" y="278257"/>
                  <a:pt x="25272" y="262763"/>
                </a:cubicBezTo>
                <a:cubicBezTo>
                  <a:pt x="17017" y="240411"/>
                  <a:pt x="12953" y="210439"/>
                  <a:pt x="12953" y="172847"/>
                </a:cubicBezTo>
                <a:cubicBezTo>
                  <a:pt x="12953" y="65658"/>
                  <a:pt x="42036" y="12064"/>
                  <a:pt x="100202" y="12064"/>
                </a:cubicBezTo>
                <a:cubicBezTo>
                  <a:pt x="127000" y="12064"/>
                  <a:pt x="147192" y="24130"/>
                  <a:pt x="160527" y="48386"/>
                </a:cubicBezTo>
                <a:lnTo>
                  <a:pt x="147954" y="45466"/>
                </a:lnTo>
                <a:cubicBezTo>
                  <a:pt x="130301" y="35560"/>
                  <a:pt x="114553" y="30607"/>
                  <a:pt x="100710" y="30607"/>
                </a:cubicBezTo>
                <a:cubicBezTo>
                  <a:pt x="55625" y="30607"/>
                  <a:pt x="33146" y="76835"/>
                  <a:pt x="33146" y="169417"/>
                </a:cubicBezTo>
                <a:cubicBezTo>
                  <a:pt x="33146" y="238125"/>
                  <a:pt x="48386" y="284480"/>
                  <a:pt x="78739" y="308736"/>
                </a:cubicBezTo>
                <a:lnTo>
                  <a:pt x="75438" y="312674"/>
                </a:lnTo>
                <a:cubicBezTo>
                  <a:pt x="81152" y="313817"/>
                  <a:pt x="87121" y="314452"/>
                  <a:pt x="93471" y="314452"/>
                </a:cubicBezTo>
                <a:cubicBezTo>
                  <a:pt x="120014" y="314452"/>
                  <a:pt x="140461" y="301625"/>
                  <a:pt x="154813" y="275844"/>
                </a:cubicBezTo>
                <a:cubicBezTo>
                  <a:pt x="169036" y="250189"/>
                  <a:pt x="176275" y="211708"/>
                  <a:pt x="176275" y="160528"/>
                </a:cubicBezTo>
                <a:cubicBezTo>
                  <a:pt x="176275" y="102616"/>
                  <a:pt x="170941" y="63373"/>
                  <a:pt x="160273" y="42672"/>
                </a:cubicBezTo>
                <a:cubicBezTo>
                  <a:pt x="142747" y="18414"/>
                  <a:pt x="120903" y="6350"/>
                  <a:pt x="9474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187317" y="1738629"/>
            <a:ext cx="167132" cy="414909"/>
          </a:xfrm>
          <a:custGeom>
            <a:avLst/>
            <a:gdLst>
              <a:gd name="connsiteX0" fmla="*/ 69723 w 167132"/>
              <a:gd name="connsiteY0" fmla="*/ 6350 h 414909"/>
              <a:gd name="connsiteX1" fmla="*/ 109601 w 167132"/>
              <a:gd name="connsiteY1" fmla="*/ 77470 h 414909"/>
              <a:gd name="connsiteX2" fmla="*/ 27813 w 167132"/>
              <a:gd name="connsiteY2" fmla="*/ 178308 h 414909"/>
              <a:gd name="connsiteX3" fmla="*/ 88773 w 167132"/>
              <a:gd name="connsiteY3" fmla="*/ 283972 h 414909"/>
              <a:gd name="connsiteX4" fmla="*/ 160782 w 167132"/>
              <a:gd name="connsiteY4" fmla="*/ 351409 h 414909"/>
              <a:gd name="connsiteX5" fmla="*/ 38608 w 167132"/>
              <a:gd name="connsiteY5" fmla="*/ 405638 h 414909"/>
              <a:gd name="connsiteX6" fmla="*/ 32004 w 167132"/>
              <a:gd name="connsiteY6" fmla="*/ 408559 h 414909"/>
              <a:gd name="connsiteX7" fmla="*/ 20828 w 167132"/>
              <a:gd name="connsiteY7" fmla="*/ 398018 h 414909"/>
              <a:gd name="connsiteX8" fmla="*/ 134620 w 167132"/>
              <a:gd name="connsiteY8" fmla="*/ 344932 h 414909"/>
              <a:gd name="connsiteX9" fmla="*/ 8128 w 167132"/>
              <a:gd name="connsiteY9" fmla="*/ 177038 h 414909"/>
              <a:gd name="connsiteX10" fmla="*/ 6350 w 167132"/>
              <a:gd name="connsiteY10" fmla="*/ 167513 h 414909"/>
              <a:gd name="connsiteX11" fmla="*/ 91694 w 167132"/>
              <a:gd name="connsiteY11" fmla="*/ 71882 h 414909"/>
              <a:gd name="connsiteX12" fmla="*/ 69723 w 167132"/>
              <a:gd name="connsiteY12" fmla="*/ 6350 h 4149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67132" h="414909">
                <a:moveTo>
                  <a:pt x="69723" y="6350"/>
                </a:moveTo>
                <a:cubicBezTo>
                  <a:pt x="96392" y="25780"/>
                  <a:pt x="109601" y="49402"/>
                  <a:pt x="109601" y="77470"/>
                </a:cubicBezTo>
                <a:cubicBezTo>
                  <a:pt x="109601" y="122809"/>
                  <a:pt x="82296" y="156464"/>
                  <a:pt x="27813" y="178308"/>
                </a:cubicBezTo>
                <a:cubicBezTo>
                  <a:pt x="39116" y="212725"/>
                  <a:pt x="59436" y="248030"/>
                  <a:pt x="88773" y="283972"/>
                </a:cubicBezTo>
                <a:cubicBezTo>
                  <a:pt x="107061" y="306578"/>
                  <a:pt x="131064" y="329057"/>
                  <a:pt x="160782" y="351409"/>
                </a:cubicBezTo>
                <a:cubicBezTo>
                  <a:pt x="115823" y="364871"/>
                  <a:pt x="75057" y="382905"/>
                  <a:pt x="38608" y="405638"/>
                </a:cubicBezTo>
                <a:lnTo>
                  <a:pt x="32004" y="408559"/>
                </a:lnTo>
                <a:lnTo>
                  <a:pt x="20828" y="398018"/>
                </a:lnTo>
                <a:cubicBezTo>
                  <a:pt x="58547" y="371602"/>
                  <a:pt x="96520" y="353949"/>
                  <a:pt x="134620" y="344932"/>
                </a:cubicBezTo>
                <a:cubicBezTo>
                  <a:pt x="81661" y="313182"/>
                  <a:pt x="39497" y="257175"/>
                  <a:pt x="8128" y="177038"/>
                </a:cubicBezTo>
                <a:lnTo>
                  <a:pt x="6350" y="167513"/>
                </a:lnTo>
                <a:cubicBezTo>
                  <a:pt x="63246" y="145542"/>
                  <a:pt x="91694" y="113665"/>
                  <a:pt x="91694" y="71882"/>
                </a:cubicBezTo>
                <a:cubicBezTo>
                  <a:pt x="91694" y="54864"/>
                  <a:pt x="84328" y="33020"/>
                  <a:pt x="6972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327146" y="1734947"/>
            <a:ext cx="139445" cy="145414"/>
          </a:xfrm>
          <a:custGeom>
            <a:avLst/>
            <a:gdLst>
              <a:gd name="connsiteX0" fmla="*/ 60832 w 139445"/>
              <a:gd name="connsiteY0" fmla="*/ 6350 h 145414"/>
              <a:gd name="connsiteX1" fmla="*/ 6350 w 139445"/>
              <a:gd name="connsiteY1" fmla="*/ 21717 h 145414"/>
              <a:gd name="connsiteX2" fmla="*/ 6350 w 139445"/>
              <a:gd name="connsiteY2" fmla="*/ 138810 h 145414"/>
              <a:gd name="connsiteX3" fmla="*/ 10032 w 139445"/>
              <a:gd name="connsiteY3" fmla="*/ 139064 h 145414"/>
              <a:gd name="connsiteX4" fmla="*/ 10286 w 139445"/>
              <a:gd name="connsiteY4" fmla="*/ 138938 h 145414"/>
              <a:gd name="connsiteX5" fmla="*/ 8889 w 139445"/>
              <a:gd name="connsiteY5" fmla="*/ 138938 h 145414"/>
              <a:gd name="connsiteX6" fmla="*/ 8889 w 139445"/>
              <a:gd name="connsiteY6" fmla="*/ 26670 h 145414"/>
              <a:gd name="connsiteX7" fmla="*/ 61467 w 139445"/>
              <a:gd name="connsiteY7" fmla="*/ 13588 h 145414"/>
              <a:gd name="connsiteX8" fmla="*/ 106171 w 139445"/>
              <a:gd name="connsiteY8" fmla="*/ 24002 h 145414"/>
              <a:gd name="connsiteX9" fmla="*/ 133095 w 139445"/>
              <a:gd name="connsiteY9" fmla="*/ 62357 h 145414"/>
              <a:gd name="connsiteX10" fmla="*/ 113664 w 139445"/>
              <a:gd name="connsiteY10" fmla="*/ 24638 h 145414"/>
              <a:gd name="connsiteX11" fmla="*/ 60832 w 139445"/>
              <a:gd name="connsiteY11" fmla="*/ 6350 h 1454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39445" h="145414">
                <a:moveTo>
                  <a:pt x="60832" y="6350"/>
                </a:moveTo>
                <a:cubicBezTo>
                  <a:pt x="41275" y="6350"/>
                  <a:pt x="23113" y="11557"/>
                  <a:pt x="6350" y="21717"/>
                </a:cubicBezTo>
                <a:lnTo>
                  <a:pt x="6350" y="138810"/>
                </a:lnTo>
                <a:lnTo>
                  <a:pt x="10032" y="139064"/>
                </a:lnTo>
                <a:lnTo>
                  <a:pt x="10286" y="138938"/>
                </a:lnTo>
                <a:cubicBezTo>
                  <a:pt x="10286" y="138938"/>
                  <a:pt x="9905" y="138938"/>
                  <a:pt x="8889" y="138938"/>
                </a:cubicBezTo>
                <a:lnTo>
                  <a:pt x="8889" y="26670"/>
                </a:lnTo>
                <a:cubicBezTo>
                  <a:pt x="27813" y="17907"/>
                  <a:pt x="45338" y="13588"/>
                  <a:pt x="61467" y="13588"/>
                </a:cubicBezTo>
                <a:cubicBezTo>
                  <a:pt x="80136" y="13588"/>
                  <a:pt x="94995" y="17017"/>
                  <a:pt x="106171" y="24002"/>
                </a:cubicBezTo>
                <a:cubicBezTo>
                  <a:pt x="116585" y="30479"/>
                  <a:pt x="125475" y="43307"/>
                  <a:pt x="133095" y="62357"/>
                </a:cubicBezTo>
                <a:cubicBezTo>
                  <a:pt x="131190" y="47244"/>
                  <a:pt x="124713" y="34670"/>
                  <a:pt x="113664" y="24638"/>
                </a:cubicBezTo>
                <a:cubicBezTo>
                  <a:pt x="100329" y="12445"/>
                  <a:pt x="82676" y="6350"/>
                  <a:pt x="6083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290183" y="1734693"/>
            <a:ext cx="111252" cy="99187"/>
          </a:xfrm>
          <a:custGeom>
            <a:avLst/>
            <a:gdLst>
              <a:gd name="connsiteX0" fmla="*/ 69850 w 111252"/>
              <a:gd name="connsiteY0" fmla="*/ 6350 h 99187"/>
              <a:gd name="connsiteX1" fmla="*/ 24383 w 111252"/>
              <a:gd name="connsiteY1" fmla="*/ 21463 h 99187"/>
              <a:gd name="connsiteX2" fmla="*/ 6350 w 111252"/>
              <a:gd name="connsiteY2" fmla="*/ 59055 h 99187"/>
              <a:gd name="connsiteX3" fmla="*/ 20573 w 111252"/>
              <a:gd name="connsiteY3" fmla="*/ 92836 h 99187"/>
              <a:gd name="connsiteX4" fmla="*/ 11429 w 111252"/>
              <a:gd name="connsiteY4" fmla="*/ 64516 h 99187"/>
              <a:gd name="connsiteX5" fmla="*/ 28828 w 111252"/>
              <a:gd name="connsiteY5" fmla="*/ 24892 h 99187"/>
              <a:gd name="connsiteX6" fmla="*/ 73659 w 111252"/>
              <a:gd name="connsiteY6" fmla="*/ 9652 h 99187"/>
              <a:gd name="connsiteX7" fmla="*/ 104901 w 111252"/>
              <a:gd name="connsiteY7" fmla="*/ 14605 h 99187"/>
              <a:gd name="connsiteX8" fmla="*/ 69850 w 111252"/>
              <a:gd name="connsiteY8" fmla="*/ 6350 h 99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252" h="99187">
                <a:moveTo>
                  <a:pt x="69850" y="6350"/>
                </a:moveTo>
                <a:cubicBezTo>
                  <a:pt x="51434" y="6350"/>
                  <a:pt x="36321" y="11430"/>
                  <a:pt x="24383" y="21463"/>
                </a:cubicBezTo>
                <a:cubicBezTo>
                  <a:pt x="12319" y="31496"/>
                  <a:pt x="6350" y="44069"/>
                  <a:pt x="6350" y="59055"/>
                </a:cubicBezTo>
                <a:cubicBezTo>
                  <a:pt x="6350" y="72263"/>
                  <a:pt x="11048" y="83566"/>
                  <a:pt x="20573" y="92836"/>
                </a:cubicBezTo>
                <a:cubicBezTo>
                  <a:pt x="14477" y="84582"/>
                  <a:pt x="11429" y="75183"/>
                  <a:pt x="11429" y="64516"/>
                </a:cubicBezTo>
                <a:cubicBezTo>
                  <a:pt x="11429" y="48260"/>
                  <a:pt x="17271" y="35052"/>
                  <a:pt x="28828" y="24892"/>
                </a:cubicBezTo>
                <a:cubicBezTo>
                  <a:pt x="40513" y="14732"/>
                  <a:pt x="55371" y="9652"/>
                  <a:pt x="73659" y="9652"/>
                </a:cubicBezTo>
                <a:cubicBezTo>
                  <a:pt x="84835" y="9652"/>
                  <a:pt x="95376" y="11302"/>
                  <a:pt x="104901" y="14605"/>
                </a:cubicBezTo>
                <a:cubicBezTo>
                  <a:pt x="93979" y="9144"/>
                  <a:pt x="82295" y="6350"/>
                  <a:pt x="698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787263" y="1734693"/>
            <a:ext cx="111252" cy="99187"/>
          </a:xfrm>
          <a:custGeom>
            <a:avLst/>
            <a:gdLst>
              <a:gd name="connsiteX0" fmla="*/ 69850 w 111252"/>
              <a:gd name="connsiteY0" fmla="*/ 6350 h 99187"/>
              <a:gd name="connsiteX1" fmla="*/ 24383 w 111252"/>
              <a:gd name="connsiteY1" fmla="*/ 21463 h 99187"/>
              <a:gd name="connsiteX2" fmla="*/ 6350 w 111252"/>
              <a:gd name="connsiteY2" fmla="*/ 59055 h 99187"/>
              <a:gd name="connsiteX3" fmla="*/ 20573 w 111252"/>
              <a:gd name="connsiteY3" fmla="*/ 92836 h 99187"/>
              <a:gd name="connsiteX4" fmla="*/ 11429 w 111252"/>
              <a:gd name="connsiteY4" fmla="*/ 64516 h 99187"/>
              <a:gd name="connsiteX5" fmla="*/ 28828 w 111252"/>
              <a:gd name="connsiteY5" fmla="*/ 24892 h 99187"/>
              <a:gd name="connsiteX6" fmla="*/ 73659 w 111252"/>
              <a:gd name="connsiteY6" fmla="*/ 9652 h 99187"/>
              <a:gd name="connsiteX7" fmla="*/ 104902 w 111252"/>
              <a:gd name="connsiteY7" fmla="*/ 14605 h 99187"/>
              <a:gd name="connsiteX8" fmla="*/ 69850 w 111252"/>
              <a:gd name="connsiteY8" fmla="*/ 6350 h 99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252" h="99187">
                <a:moveTo>
                  <a:pt x="69850" y="6350"/>
                </a:moveTo>
                <a:cubicBezTo>
                  <a:pt x="51434" y="6350"/>
                  <a:pt x="36321" y="11430"/>
                  <a:pt x="24383" y="21463"/>
                </a:cubicBezTo>
                <a:cubicBezTo>
                  <a:pt x="12319" y="31496"/>
                  <a:pt x="6350" y="44069"/>
                  <a:pt x="6350" y="59055"/>
                </a:cubicBezTo>
                <a:cubicBezTo>
                  <a:pt x="6350" y="72263"/>
                  <a:pt x="11048" y="83566"/>
                  <a:pt x="20573" y="92836"/>
                </a:cubicBezTo>
                <a:cubicBezTo>
                  <a:pt x="14477" y="84582"/>
                  <a:pt x="11429" y="75183"/>
                  <a:pt x="11429" y="64516"/>
                </a:cubicBezTo>
                <a:cubicBezTo>
                  <a:pt x="11429" y="48260"/>
                  <a:pt x="17271" y="35052"/>
                  <a:pt x="28828" y="24892"/>
                </a:cubicBezTo>
                <a:cubicBezTo>
                  <a:pt x="40513" y="14732"/>
                  <a:pt x="55371" y="9652"/>
                  <a:pt x="73659" y="9652"/>
                </a:cubicBezTo>
                <a:cubicBezTo>
                  <a:pt x="84835" y="9652"/>
                  <a:pt x="95377" y="11302"/>
                  <a:pt x="104902" y="14605"/>
                </a:cubicBezTo>
                <a:cubicBezTo>
                  <a:pt x="93979" y="9144"/>
                  <a:pt x="82296" y="6350"/>
                  <a:pt x="698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073652" y="1734439"/>
            <a:ext cx="126619" cy="162813"/>
          </a:xfrm>
          <a:custGeom>
            <a:avLst/>
            <a:gdLst>
              <a:gd name="connsiteX0" fmla="*/ 49783 w 126619"/>
              <a:gd name="connsiteY0" fmla="*/ 6350 h 162813"/>
              <a:gd name="connsiteX1" fmla="*/ 6350 w 126619"/>
              <a:gd name="connsiteY1" fmla="*/ 14858 h 162813"/>
              <a:gd name="connsiteX2" fmla="*/ 6350 w 126619"/>
              <a:gd name="connsiteY2" fmla="*/ 156463 h 162813"/>
              <a:gd name="connsiteX3" fmla="*/ 10032 w 126619"/>
              <a:gd name="connsiteY3" fmla="*/ 156082 h 162813"/>
              <a:gd name="connsiteX4" fmla="*/ 10032 w 126619"/>
              <a:gd name="connsiteY4" fmla="*/ 18922 h 162813"/>
              <a:gd name="connsiteX5" fmla="*/ 52577 w 126619"/>
              <a:gd name="connsiteY5" fmla="*/ 13461 h 162813"/>
              <a:gd name="connsiteX6" fmla="*/ 120269 w 126619"/>
              <a:gd name="connsiteY6" fmla="*/ 41147 h 162813"/>
              <a:gd name="connsiteX7" fmla="*/ 106426 w 126619"/>
              <a:gd name="connsiteY7" fmla="*/ 25145 h 162813"/>
              <a:gd name="connsiteX8" fmla="*/ 49783 w 126619"/>
              <a:gd name="connsiteY8" fmla="*/ 6350 h 16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6619" h="162813">
                <a:moveTo>
                  <a:pt x="49783" y="6350"/>
                </a:moveTo>
                <a:cubicBezTo>
                  <a:pt x="31369" y="6350"/>
                  <a:pt x="16890" y="9143"/>
                  <a:pt x="6350" y="14858"/>
                </a:cubicBezTo>
                <a:lnTo>
                  <a:pt x="6350" y="156463"/>
                </a:lnTo>
                <a:cubicBezTo>
                  <a:pt x="7619" y="156463"/>
                  <a:pt x="8889" y="156336"/>
                  <a:pt x="10032" y="156082"/>
                </a:cubicBezTo>
                <a:lnTo>
                  <a:pt x="10032" y="18922"/>
                </a:lnTo>
                <a:cubicBezTo>
                  <a:pt x="23748" y="15239"/>
                  <a:pt x="37972" y="13461"/>
                  <a:pt x="52577" y="13461"/>
                </a:cubicBezTo>
                <a:cubicBezTo>
                  <a:pt x="82295" y="13461"/>
                  <a:pt x="104775" y="22605"/>
                  <a:pt x="120269" y="41147"/>
                </a:cubicBezTo>
                <a:cubicBezTo>
                  <a:pt x="116839" y="35305"/>
                  <a:pt x="112140" y="29971"/>
                  <a:pt x="106426" y="25145"/>
                </a:cubicBezTo>
                <a:cubicBezTo>
                  <a:pt x="91566" y="12572"/>
                  <a:pt x="72770" y="6350"/>
                  <a:pt x="4978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411853" y="1732660"/>
            <a:ext cx="138176" cy="326136"/>
          </a:xfrm>
          <a:custGeom>
            <a:avLst/>
            <a:gdLst>
              <a:gd name="connsiteX0" fmla="*/ 89407 w 138176"/>
              <a:gd name="connsiteY0" fmla="*/ 6350 h 326136"/>
              <a:gd name="connsiteX1" fmla="*/ 29463 w 138176"/>
              <a:gd name="connsiteY1" fmla="*/ 37465 h 326136"/>
              <a:gd name="connsiteX2" fmla="*/ 6350 w 138176"/>
              <a:gd name="connsiteY2" fmla="*/ 162687 h 326136"/>
              <a:gd name="connsiteX3" fmla="*/ 32511 w 138176"/>
              <a:gd name="connsiteY3" fmla="*/ 283591 h 326136"/>
              <a:gd name="connsiteX4" fmla="*/ 71500 w 138176"/>
              <a:gd name="connsiteY4" fmla="*/ 319786 h 326136"/>
              <a:gd name="connsiteX5" fmla="*/ 33654 w 138176"/>
              <a:gd name="connsiteY5" fmla="*/ 275590 h 326136"/>
              <a:gd name="connsiteX6" fmla="*/ 13207 w 138176"/>
              <a:gd name="connsiteY6" fmla="*/ 161036 h 326136"/>
              <a:gd name="connsiteX7" fmla="*/ 98297 w 138176"/>
              <a:gd name="connsiteY7" fmla="*/ 10922 h 326136"/>
              <a:gd name="connsiteX8" fmla="*/ 131825 w 138176"/>
              <a:gd name="connsiteY8" fmla="*/ 20574 h 326136"/>
              <a:gd name="connsiteX9" fmla="*/ 89407 w 138176"/>
              <a:gd name="connsiteY9" fmla="*/ 6350 h 326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38176" h="326136">
                <a:moveTo>
                  <a:pt x="89407" y="6350"/>
                </a:moveTo>
                <a:cubicBezTo>
                  <a:pt x="67817" y="6350"/>
                  <a:pt x="47751" y="16764"/>
                  <a:pt x="29463" y="37465"/>
                </a:cubicBezTo>
                <a:cubicBezTo>
                  <a:pt x="13969" y="60579"/>
                  <a:pt x="6350" y="102362"/>
                  <a:pt x="6350" y="162687"/>
                </a:cubicBezTo>
                <a:cubicBezTo>
                  <a:pt x="6350" y="214630"/>
                  <a:pt x="15112" y="255016"/>
                  <a:pt x="32511" y="283591"/>
                </a:cubicBezTo>
                <a:cubicBezTo>
                  <a:pt x="43179" y="300990"/>
                  <a:pt x="56133" y="313055"/>
                  <a:pt x="71500" y="319786"/>
                </a:cubicBezTo>
                <a:cubicBezTo>
                  <a:pt x="55498" y="310896"/>
                  <a:pt x="42925" y="296164"/>
                  <a:pt x="33654" y="275590"/>
                </a:cubicBezTo>
                <a:cubicBezTo>
                  <a:pt x="19938" y="245110"/>
                  <a:pt x="13207" y="206883"/>
                  <a:pt x="13207" y="161036"/>
                </a:cubicBezTo>
                <a:cubicBezTo>
                  <a:pt x="13207" y="60960"/>
                  <a:pt x="41528" y="10922"/>
                  <a:pt x="98297" y="10922"/>
                </a:cubicBezTo>
                <a:cubicBezTo>
                  <a:pt x="109854" y="10922"/>
                  <a:pt x="121030" y="14097"/>
                  <a:pt x="131825" y="20574"/>
                </a:cubicBezTo>
                <a:cubicBezTo>
                  <a:pt x="119506" y="11049"/>
                  <a:pt x="105282" y="6350"/>
                  <a:pt x="8940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4589780" y="1725676"/>
            <a:ext cx="83566" cy="128269"/>
          </a:xfrm>
          <a:custGeom>
            <a:avLst/>
            <a:gdLst>
              <a:gd name="connsiteX0" fmla="*/ 62738 w 83566"/>
              <a:gd name="connsiteY0" fmla="*/ 6350 h 128269"/>
              <a:gd name="connsiteX1" fmla="*/ 77216 w 83566"/>
              <a:gd name="connsiteY1" fmla="*/ 14097 h 128269"/>
              <a:gd name="connsiteX2" fmla="*/ 73405 w 83566"/>
              <a:gd name="connsiteY2" fmla="*/ 24256 h 128269"/>
              <a:gd name="connsiteX3" fmla="*/ 22605 w 83566"/>
              <a:gd name="connsiteY3" fmla="*/ 121919 h 128269"/>
              <a:gd name="connsiteX4" fmla="*/ 6350 w 83566"/>
              <a:gd name="connsiteY4" fmla="*/ 115442 h 128269"/>
              <a:gd name="connsiteX5" fmla="*/ 9779 w 83566"/>
              <a:gd name="connsiteY5" fmla="*/ 103504 h 128269"/>
              <a:gd name="connsiteX6" fmla="*/ 34035 w 83566"/>
              <a:gd name="connsiteY6" fmla="*/ 57276 h 128269"/>
              <a:gd name="connsiteX7" fmla="*/ 57023 w 83566"/>
              <a:gd name="connsiteY7" fmla="*/ 14350 h 128269"/>
              <a:gd name="connsiteX8" fmla="*/ 62738 w 83566"/>
              <a:gd name="connsiteY8" fmla="*/ 6350 h 1282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566" h="128269">
                <a:moveTo>
                  <a:pt x="62738" y="6350"/>
                </a:moveTo>
                <a:lnTo>
                  <a:pt x="77216" y="14097"/>
                </a:lnTo>
                <a:lnTo>
                  <a:pt x="73405" y="24256"/>
                </a:lnTo>
                <a:cubicBezTo>
                  <a:pt x="52959" y="59054"/>
                  <a:pt x="36067" y="91694"/>
                  <a:pt x="22605" y="121919"/>
                </a:cubicBezTo>
                <a:lnTo>
                  <a:pt x="6350" y="115442"/>
                </a:lnTo>
                <a:lnTo>
                  <a:pt x="9779" y="103504"/>
                </a:lnTo>
                <a:cubicBezTo>
                  <a:pt x="19430" y="83184"/>
                  <a:pt x="27559" y="67817"/>
                  <a:pt x="34035" y="57276"/>
                </a:cubicBezTo>
                <a:lnTo>
                  <a:pt x="57023" y="14350"/>
                </a:lnTo>
                <a:lnTo>
                  <a:pt x="6273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3864483" y="1721357"/>
            <a:ext cx="76580" cy="109220"/>
          </a:xfrm>
          <a:custGeom>
            <a:avLst/>
            <a:gdLst>
              <a:gd name="connsiteX0" fmla="*/ 60959 w 76580"/>
              <a:gd name="connsiteY0" fmla="*/ 6350 h 109220"/>
              <a:gd name="connsiteX1" fmla="*/ 70230 w 76580"/>
              <a:gd name="connsiteY1" fmla="*/ 18161 h 109220"/>
              <a:gd name="connsiteX2" fmla="*/ 67563 w 76580"/>
              <a:gd name="connsiteY2" fmla="*/ 23241 h 109220"/>
              <a:gd name="connsiteX3" fmla="*/ 18795 w 76580"/>
              <a:gd name="connsiteY3" fmla="*/ 102870 h 109220"/>
              <a:gd name="connsiteX4" fmla="*/ 6350 w 76580"/>
              <a:gd name="connsiteY4" fmla="*/ 92329 h 109220"/>
              <a:gd name="connsiteX5" fmla="*/ 60959 w 76580"/>
              <a:gd name="connsiteY5" fmla="*/ 6350 h 109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76580" h="109220">
                <a:moveTo>
                  <a:pt x="60959" y="6350"/>
                </a:moveTo>
                <a:lnTo>
                  <a:pt x="70230" y="18161"/>
                </a:lnTo>
                <a:lnTo>
                  <a:pt x="67563" y="23241"/>
                </a:lnTo>
                <a:cubicBezTo>
                  <a:pt x="44957" y="53594"/>
                  <a:pt x="28701" y="80264"/>
                  <a:pt x="18795" y="102870"/>
                </a:cubicBezTo>
                <a:lnTo>
                  <a:pt x="6350" y="92329"/>
                </a:lnTo>
                <a:cubicBezTo>
                  <a:pt x="19303" y="60833"/>
                  <a:pt x="37464" y="32131"/>
                  <a:pt x="6095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743450" y="1720723"/>
            <a:ext cx="286131" cy="398907"/>
          </a:xfrm>
          <a:custGeom>
            <a:avLst/>
            <a:gdLst>
              <a:gd name="connsiteX0" fmla="*/ 270764 w 286131"/>
              <a:gd name="connsiteY0" fmla="*/ 6350 h 398907"/>
              <a:gd name="connsiteX1" fmla="*/ 279781 w 286131"/>
              <a:gd name="connsiteY1" fmla="*/ 18922 h 398907"/>
              <a:gd name="connsiteX2" fmla="*/ 241680 w 286131"/>
              <a:gd name="connsiteY2" fmla="*/ 52197 h 398907"/>
              <a:gd name="connsiteX3" fmla="*/ 241680 w 286131"/>
              <a:gd name="connsiteY3" fmla="*/ 223011 h 398907"/>
              <a:gd name="connsiteX4" fmla="*/ 227584 w 286131"/>
              <a:gd name="connsiteY4" fmla="*/ 336931 h 398907"/>
              <a:gd name="connsiteX5" fmla="*/ 115315 w 286131"/>
              <a:gd name="connsiteY5" fmla="*/ 392556 h 398907"/>
              <a:gd name="connsiteX6" fmla="*/ 6350 w 286131"/>
              <a:gd name="connsiteY6" fmla="*/ 346709 h 398907"/>
              <a:gd name="connsiteX7" fmla="*/ 16636 w 286131"/>
              <a:gd name="connsiteY7" fmla="*/ 348360 h 398907"/>
              <a:gd name="connsiteX8" fmla="*/ 29971 w 286131"/>
              <a:gd name="connsiteY8" fmla="*/ 356488 h 398907"/>
              <a:gd name="connsiteX9" fmla="*/ 112395 w 286131"/>
              <a:gd name="connsiteY9" fmla="*/ 373760 h 398907"/>
              <a:gd name="connsiteX10" fmla="*/ 208915 w 286131"/>
              <a:gd name="connsiteY10" fmla="*/ 336422 h 398907"/>
              <a:gd name="connsiteX11" fmla="*/ 222377 w 286131"/>
              <a:gd name="connsiteY11" fmla="*/ 225044 h 398907"/>
              <a:gd name="connsiteX12" fmla="*/ 222377 w 286131"/>
              <a:gd name="connsiteY12" fmla="*/ 43560 h 398907"/>
              <a:gd name="connsiteX13" fmla="*/ 270764 w 286131"/>
              <a:gd name="connsiteY13" fmla="*/ 6350 h 3989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86131" h="398907">
                <a:moveTo>
                  <a:pt x="270764" y="6350"/>
                </a:moveTo>
                <a:lnTo>
                  <a:pt x="279781" y="18922"/>
                </a:lnTo>
                <a:lnTo>
                  <a:pt x="241680" y="52197"/>
                </a:lnTo>
                <a:lnTo>
                  <a:pt x="241680" y="223011"/>
                </a:lnTo>
                <a:cubicBezTo>
                  <a:pt x="241680" y="280669"/>
                  <a:pt x="236982" y="318642"/>
                  <a:pt x="227584" y="336931"/>
                </a:cubicBezTo>
                <a:cubicBezTo>
                  <a:pt x="208279" y="374014"/>
                  <a:pt x="170815" y="392556"/>
                  <a:pt x="115315" y="392556"/>
                </a:cubicBezTo>
                <a:cubicBezTo>
                  <a:pt x="67945" y="392556"/>
                  <a:pt x="31622" y="377316"/>
                  <a:pt x="6350" y="346709"/>
                </a:cubicBezTo>
                <a:lnTo>
                  <a:pt x="16636" y="348360"/>
                </a:lnTo>
                <a:lnTo>
                  <a:pt x="29971" y="356488"/>
                </a:lnTo>
                <a:cubicBezTo>
                  <a:pt x="50038" y="368045"/>
                  <a:pt x="77470" y="373760"/>
                  <a:pt x="112395" y="373760"/>
                </a:cubicBezTo>
                <a:cubicBezTo>
                  <a:pt x="161416" y="373760"/>
                  <a:pt x="193675" y="361314"/>
                  <a:pt x="208915" y="336422"/>
                </a:cubicBezTo>
                <a:cubicBezTo>
                  <a:pt x="217804" y="314070"/>
                  <a:pt x="222377" y="276986"/>
                  <a:pt x="222377" y="225044"/>
                </a:cubicBezTo>
                <a:lnTo>
                  <a:pt x="222377" y="43560"/>
                </a:lnTo>
                <a:lnTo>
                  <a:pt x="270764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932938" y="1720723"/>
            <a:ext cx="286131" cy="398907"/>
          </a:xfrm>
          <a:custGeom>
            <a:avLst/>
            <a:gdLst>
              <a:gd name="connsiteX0" fmla="*/ 270763 w 286131"/>
              <a:gd name="connsiteY0" fmla="*/ 6350 h 398907"/>
              <a:gd name="connsiteX1" fmla="*/ 279781 w 286131"/>
              <a:gd name="connsiteY1" fmla="*/ 18922 h 398907"/>
              <a:gd name="connsiteX2" fmla="*/ 241680 w 286131"/>
              <a:gd name="connsiteY2" fmla="*/ 52197 h 398907"/>
              <a:gd name="connsiteX3" fmla="*/ 241680 w 286131"/>
              <a:gd name="connsiteY3" fmla="*/ 223011 h 398907"/>
              <a:gd name="connsiteX4" fmla="*/ 227583 w 286131"/>
              <a:gd name="connsiteY4" fmla="*/ 336931 h 398907"/>
              <a:gd name="connsiteX5" fmla="*/ 115316 w 286131"/>
              <a:gd name="connsiteY5" fmla="*/ 392556 h 398907"/>
              <a:gd name="connsiteX6" fmla="*/ 6350 w 286131"/>
              <a:gd name="connsiteY6" fmla="*/ 346709 h 398907"/>
              <a:gd name="connsiteX7" fmla="*/ 16636 w 286131"/>
              <a:gd name="connsiteY7" fmla="*/ 348360 h 398907"/>
              <a:gd name="connsiteX8" fmla="*/ 29972 w 286131"/>
              <a:gd name="connsiteY8" fmla="*/ 356488 h 398907"/>
              <a:gd name="connsiteX9" fmla="*/ 112394 w 286131"/>
              <a:gd name="connsiteY9" fmla="*/ 373760 h 398907"/>
              <a:gd name="connsiteX10" fmla="*/ 208914 w 286131"/>
              <a:gd name="connsiteY10" fmla="*/ 336422 h 398907"/>
              <a:gd name="connsiteX11" fmla="*/ 222376 w 286131"/>
              <a:gd name="connsiteY11" fmla="*/ 225044 h 398907"/>
              <a:gd name="connsiteX12" fmla="*/ 222376 w 286131"/>
              <a:gd name="connsiteY12" fmla="*/ 43560 h 398907"/>
              <a:gd name="connsiteX13" fmla="*/ 270763 w 286131"/>
              <a:gd name="connsiteY13" fmla="*/ 6350 h 3989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86131" h="398907">
                <a:moveTo>
                  <a:pt x="270763" y="6350"/>
                </a:moveTo>
                <a:lnTo>
                  <a:pt x="279781" y="18922"/>
                </a:lnTo>
                <a:lnTo>
                  <a:pt x="241680" y="52197"/>
                </a:lnTo>
                <a:lnTo>
                  <a:pt x="241680" y="223011"/>
                </a:lnTo>
                <a:cubicBezTo>
                  <a:pt x="241680" y="280669"/>
                  <a:pt x="236982" y="318642"/>
                  <a:pt x="227583" y="336931"/>
                </a:cubicBezTo>
                <a:cubicBezTo>
                  <a:pt x="208279" y="374014"/>
                  <a:pt x="170814" y="392556"/>
                  <a:pt x="115316" y="392556"/>
                </a:cubicBezTo>
                <a:cubicBezTo>
                  <a:pt x="67944" y="392556"/>
                  <a:pt x="31622" y="377316"/>
                  <a:pt x="6350" y="346709"/>
                </a:cubicBezTo>
                <a:lnTo>
                  <a:pt x="16636" y="348360"/>
                </a:lnTo>
                <a:lnTo>
                  <a:pt x="29972" y="356488"/>
                </a:lnTo>
                <a:cubicBezTo>
                  <a:pt x="50038" y="368045"/>
                  <a:pt x="77469" y="373760"/>
                  <a:pt x="112394" y="373760"/>
                </a:cubicBezTo>
                <a:cubicBezTo>
                  <a:pt x="161416" y="373760"/>
                  <a:pt x="193675" y="361314"/>
                  <a:pt x="208914" y="336422"/>
                </a:cubicBezTo>
                <a:cubicBezTo>
                  <a:pt x="217804" y="314070"/>
                  <a:pt x="222376" y="276986"/>
                  <a:pt x="222376" y="225044"/>
                </a:cubicBezTo>
                <a:lnTo>
                  <a:pt x="222376" y="43560"/>
                </a:lnTo>
                <a:lnTo>
                  <a:pt x="270763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2805811" y="1719579"/>
            <a:ext cx="72136" cy="114173"/>
          </a:xfrm>
          <a:custGeom>
            <a:avLst/>
            <a:gdLst>
              <a:gd name="connsiteX0" fmla="*/ 53975 w 72136"/>
              <a:gd name="connsiteY0" fmla="*/ 6350 h 114173"/>
              <a:gd name="connsiteX1" fmla="*/ 65786 w 72136"/>
              <a:gd name="connsiteY1" fmla="*/ 17272 h 114173"/>
              <a:gd name="connsiteX2" fmla="*/ 24384 w 72136"/>
              <a:gd name="connsiteY2" fmla="*/ 102616 h 114173"/>
              <a:gd name="connsiteX3" fmla="*/ 20701 w 72136"/>
              <a:gd name="connsiteY3" fmla="*/ 107823 h 114173"/>
              <a:gd name="connsiteX4" fmla="*/ 6350 w 72136"/>
              <a:gd name="connsiteY4" fmla="*/ 98679 h 114173"/>
              <a:gd name="connsiteX5" fmla="*/ 7874 w 72136"/>
              <a:gd name="connsiteY5" fmla="*/ 91186 h 114173"/>
              <a:gd name="connsiteX6" fmla="*/ 48387 w 72136"/>
              <a:gd name="connsiteY6" fmla="*/ 10160 h 114173"/>
              <a:gd name="connsiteX7" fmla="*/ 53975 w 72136"/>
              <a:gd name="connsiteY7" fmla="*/ 6350 h 1141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2136" h="114173">
                <a:moveTo>
                  <a:pt x="53975" y="6350"/>
                </a:moveTo>
                <a:lnTo>
                  <a:pt x="65786" y="17272"/>
                </a:lnTo>
                <a:cubicBezTo>
                  <a:pt x="52451" y="35814"/>
                  <a:pt x="38608" y="64262"/>
                  <a:pt x="24384" y="102616"/>
                </a:cubicBezTo>
                <a:lnTo>
                  <a:pt x="20701" y="107823"/>
                </a:lnTo>
                <a:lnTo>
                  <a:pt x="6350" y="98679"/>
                </a:lnTo>
                <a:lnTo>
                  <a:pt x="7874" y="91186"/>
                </a:lnTo>
                <a:cubicBezTo>
                  <a:pt x="21590" y="52832"/>
                  <a:pt x="35052" y="25780"/>
                  <a:pt x="48387" y="10160"/>
                </a:cubicBezTo>
                <a:lnTo>
                  <a:pt x="53975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6447536" y="1718691"/>
            <a:ext cx="76708" cy="116839"/>
          </a:xfrm>
          <a:custGeom>
            <a:avLst/>
            <a:gdLst>
              <a:gd name="connsiteX0" fmla="*/ 54991 w 76708"/>
              <a:gd name="connsiteY0" fmla="*/ 6350 h 116839"/>
              <a:gd name="connsiteX1" fmla="*/ 70357 w 76708"/>
              <a:gd name="connsiteY1" fmla="*/ 13461 h 116839"/>
              <a:gd name="connsiteX2" fmla="*/ 67818 w 76708"/>
              <a:gd name="connsiteY2" fmla="*/ 14223 h 116839"/>
              <a:gd name="connsiteX3" fmla="*/ 48260 w 76708"/>
              <a:gd name="connsiteY3" fmla="*/ 56007 h 116839"/>
              <a:gd name="connsiteX4" fmla="*/ 25019 w 76708"/>
              <a:gd name="connsiteY4" fmla="*/ 106172 h 116839"/>
              <a:gd name="connsiteX5" fmla="*/ 20954 w 76708"/>
              <a:gd name="connsiteY5" fmla="*/ 110489 h 116839"/>
              <a:gd name="connsiteX6" fmla="*/ 6350 w 76708"/>
              <a:gd name="connsiteY6" fmla="*/ 105029 h 116839"/>
              <a:gd name="connsiteX7" fmla="*/ 8001 w 76708"/>
              <a:gd name="connsiteY7" fmla="*/ 97154 h 116839"/>
              <a:gd name="connsiteX8" fmla="*/ 31623 w 76708"/>
              <a:gd name="connsiteY8" fmla="*/ 48641 h 116839"/>
              <a:gd name="connsiteX9" fmla="*/ 50800 w 76708"/>
              <a:gd name="connsiteY9" fmla="*/ 11302 h 116839"/>
              <a:gd name="connsiteX10" fmla="*/ 54991 w 76708"/>
              <a:gd name="connsiteY10" fmla="*/ 6350 h 116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6708" h="116839">
                <a:moveTo>
                  <a:pt x="54991" y="6350"/>
                </a:moveTo>
                <a:lnTo>
                  <a:pt x="70357" y="13461"/>
                </a:lnTo>
                <a:lnTo>
                  <a:pt x="67818" y="14223"/>
                </a:lnTo>
                <a:cubicBezTo>
                  <a:pt x="59690" y="32638"/>
                  <a:pt x="53213" y="46608"/>
                  <a:pt x="48260" y="56007"/>
                </a:cubicBezTo>
                <a:cubicBezTo>
                  <a:pt x="34798" y="85725"/>
                  <a:pt x="27051" y="102361"/>
                  <a:pt x="25019" y="106172"/>
                </a:cubicBezTo>
                <a:lnTo>
                  <a:pt x="20954" y="110489"/>
                </a:lnTo>
                <a:lnTo>
                  <a:pt x="6350" y="105029"/>
                </a:lnTo>
                <a:lnTo>
                  <a:pt x="8001" y="97154"/>
                </a:lnTo>
                <a:cubicBezTo>
                  <a:pt x="13335" y="84835"/>
                  <a:pt x="21209" y="68707"/>
                  <a:pt x="31623" y="48641"/>
                </a:cubicBezTo>
                <a:lnTo>
                  <a:pt x="50800" y="11302"/>
                </a:lnTo>
                <a:lnTo>
                  <a:pt x="5499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5944616" y="1718691"/>
            <a:ext cx="76708" cy="116839"/>
          </a:xfrm>
          <a:custGeom>
            <a:avLst/>
            <a:gdLst>
              <a:gd name="connsiteX0" fmla="*/ 54991 w 76708"/>
              <a:gd name="connsiteY0" fmla="*/ 6350 h 116839"/>
              <a:gd name="connsiteX1" fmla="*/ 70358 w 76708"/>
              <a:gd name="connsiteY1" fmla="*/ 13461 h 116839"/>
              <a:gd name="connsiteX2" fmla="*/ 67818 w 76708"/>
              <a:gd name="connsiteY2" fmla="*/ 14223 h 116839"/>
              <a:gd name="connsiteX3" fmla="*/ 48260 w 76708"/>
              <a:gd name="connsiteY3" fmla="*/ 56007 h 116839"/>
              <a:gd name="connsiteX4" fmla="*/ 25019 w 76708"/>
              <a:gd name="connsiteY4" fmla="*/ 106172 h 116839"/>
              <a:gd name="connsiteX5" fmla="*/ 20955 w 76708"/>
              <a:gd name="connsiteY5" fmla="*/ 110489 h 116839"/>
              <a:gd name="connsiteX6" fmla="*/ 6350 w 76708"/>
              <a:gd name="connsiteY6" fmla="*/ 105029 h 116839"/>
              <a:gd name="connsiteX7" fmla="*/ 8001 w 76708"/>
              <a:gd name="connsiteY7" fmla="*/ 97154 h 116839"/>
              <a:gd name="connsiteX8" fmla="*/ 31623 w 76708"/>
              <a:gd name="connsiteY8" fmla="*/ 48641 h 116839"/>
              <a:gd name="connsiteX9" fmla="*/ 50800 w 76708"/>
              <a:gd name="connsiteY9" fmla="*/ 11302 h 116839"/>
              <a:gd name="connsiteX10" fmla="*/ 54991 w 76708"/>
              <a:gd name="connsiteY10" fmla="*/ 6350 h 116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6708" h="116839">
                <a:moveTo>
                  <a:pt x="54991" y="6350"/>
                </a:moveTo>
                <a:lnTo>
                  <a:pt x="70358" y="13461"/>
                </a:lnTo>
                <a:lnTo>
                  <a:pt x="67818" y="14223"/>
                </a:lnTo>
                <a:cubicBezTo>
                  <a:pt x="59690" y="32638"/>
                  <a:pt x="53213" y="46608"/>
                  <a:pt x="48260" y="56007"/>
                </a:cubicBezTo>
                <a:cubicBezTo>
                  <a:pt x="34798" y="85725"/>
                  <a:pt x="27051" y="102361"/>
                  <a:pt x="25019" y="106172"/>
                </a:cubicBezTo>
                <a:lnTo>
                  <a:pt x="20955" y="110489"/>
                </a:lnTo>
                <a:lnTo>
                  <a:pt x="6350" y="105029"/>
                </a:lnTo>
                <a:lnTo>
                  <a:pt x="8001" y="97154"/>
                </a:lnTo>
                <a:cubicBezTo>
                  <a:pt x="13335" y="84835"/>
                  <a:pt x="21209" y="68707"/>
                  <a:pt x="31623" y="48641"/>
                </a:cubicBezTo>
                <a:lnTo>
                  <a:pt x="50800" y="11302"/>
                </a:lnTo>
                <a:lnTo>
                  <a:pt x="5499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6040120" y="1707642"/>
            <a:ext cx="187959" cy="405383"/>
          </a:xfrm>
          <a:custGeom>
            <a:avLst/>
            <a:gdLst>
              <a:gd name="connsiteX0" fmla="*/ 6350 w 187959"/>
              <a:gd name="connsiteY0" fmla="*/ 6350 h 405383"/>
              <a:gd name="connsiteX1" fmla="*/ 150495 w 187959"/>
              <a:gd name="connsiteY1" fmla="*/ 6350 h 405383"/>
              <a:gd name="connsiteX2" fmla="*/ 113029 w 187959"/>
              <a:gd name="connsiteY2" fmla="*/ 52197 h 405383"/>
              <a:gd name="connsiteX3" fmla="*/ 113029 w 187959"/>
              <a:gd name="connsiteY3" fmla="*/ 338454 h 405383"/>
              <a:gd name="connsiteX4" fmla="*/ 115315 w 187959"/>
              <a:gd name="connsiteY4" fmla="*/ 340994 h 405383"/>
              <a:gd name="connsiteX5" fmla="*/ 115315 w 187959"/>
              <a:gd name="connsiteY5" fmla="*/ 51307 h 405383"/>
              <a:gd name="connsiteX6" fmla="*/ 152908 w 187959"/>
              <a:gd name="connsiteY6" fmla="*/ 16636 h 405383"/>
              <a:gd name="connsiteX7" fmla="*/ 163195 w 187959"/>
              <a:gd name="connsiteY7" fmla="*/ 28320 h 405383"/>
              <a:gd name="connsiteX8" fmla="*/ 134746 w 187959"/>
              <a:gd name="connsiteY8" fmla="*/ 58547 h 405383"/>
              <a:gd name="connsiteX9" fmla="*/ 134746 w 187959"/>
              <a:gd name="connsiteY9" fmla="*/ 338962 h 405383"/>
              <a:gd name="connsiteX10" fmla="*/ 181609 w 187959"/>
              <a:gd name="connsiteY10" fmla="*/ 399033 h 405383"/>
              <a:gd name="connsiteX11" fmla="*/ 27939 w 187959"/>
              <a:gd name="connsiteY11" fmla="*/ 399033 h 405383"/>
              <a:gd name="connsiteX12" fmla="*/ 17779 w 187959"/>
              <a:gd name="connsiteY12" fmla="*/ 380237 h 405383"/>
              <a:gd name="connsiteX13" fmla="*/ 153415 w 187959"/>
              <a:gd name="connsiteY13" fmla="*/ 380237 h 405383"/>
              <a:gd name="connsiteX14" fmla="*/ 144271 w 187959"/>
              <a:gd name="connsiteY14" fmla="*/ 371982 h 405383"/>
              <a:gd name="connsiteX15" fmla="*/ 148208 w 187959"/>
              <a:gd name="connsiteY15" fmla="*/ 376300 h 405383"/>
              <a:gd name="connsiteX16" fmla="*/ 6350 w 187959"/>
              <a:gd name="connsiteY16" fmla="*/ 376300 h 405383"/>
              <a:gd name="connsiteX17" fmla="*/ 45211 w 187959"/>
              <a:gd name="connsiteY17" fmla="*/ 335787 h 405383"/>
              <a:gd name="connsiteX18" fmla="*/ 45211 w 187959"/>
              <a:gd name="connsiteY18" fmla="*/ 49529 h 405383"/>
              <a:gd name="connsiteX19" fmla="*/ 6350 w 187959"/>
              <a:gd name="connsiteY19" fmla="*/ 6350 h 405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87959" h="405383">
                <a:moveTo>
                  <a:pt x="6350" y="6350"/>
                </a:moveTo>
                <a:lnTo>
                  <a:pt x="150495" y="6350"/>
                </a:lnTo>
                <a:lnTo>
                  <a:pt x="113029" y="52197"/>
                </a:lnTo>
                <a:lnTo>
                  <a:pt x="113029" y="338454"/>
                </a:lnTo>
                <a:lnTo>
                  <a:pt x="115315" y="340994"/>
                </a:lnTo>
                <a:lnTo>
                  <a:pt x="115315" y="51307"/>
                </a:lnTo>
                <a:lnTo>
                  <a:pt x="152908" y="16636"/>
                </a:lnTo>
                <a:lnTo>
                  <a:pt x="163195" y="28320"/>
                </a:lnTo>
                <a:lnTo>
                  <a:pt x="134746" y="58547"/>
                </a:lnTo>
                <a:lnTo>
                  <a:pt x="134746" y="338962"/>
                </a:lnTo>
                <a:lnTo>
                  <a:pt x="181609" y="399033"/>
                </a:lnTo>
                <a:lnTo>
                  <a:pt x="27939" y="399033"/>
                </a:lnTo>
                <a:lnTo>
                  <a:pt x="17779" y="380237"/>
                </a:lnTo>
                <a:lnTo>
                  <a:pt x="153415" y="380237"/>
                </a:lnTo>
                <a:lnTo>
                  <a:pt x="144271" y="371982"/>
                </a:lnTo>
                <a:lnTo>
                  <a:pt x="148208" y="376300"/>
                </a:lnTo>
                <a:lnTo>
                  <a:pt x="6350" y="376300"/>
                </a:lnTo>
                <a:lnTo>
                  <a:pt x="45211" y="335787"/>
                </a:lnTo>
                <a:lnTo>
                  <a:pt x="45211" y="49529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5031486" y="1707642"/>
            <a:ext cx="316229" cy="382650"/>
          </a:xfrm>
          <a:custGeom>
            <a:avLst/>
            <a:gdLst>
              <a:gd name="connsiteX0" fmla="*/ 6350 w 316229"/>
              <a:gd name="connsiteY0" fmla="*/ 6350 h 382650"/>
              <a:gd name="connsiteX1" fmla="*/ 151765 w 316229"/>
              <a:gd name="connsiteY1" fmla="*/ 6350 h 382650"/>
              <a:gd name="connsiteX2" fmla="*/ 112267 w 316229"/>
              <a:gd name="connsiteY2" fmla="*/ 52577 h 382650"/>
              <a:gd name="connsiteX3" fmla="*/ 112267 w 316229"/>
              <a:gd name="connsiteY3" fmla="*/ 343281 h 382650"/>
              <a:gd name="connsiteX4" fmla="*/ 107823 w 316229"/>
              <a:gd name="connsiteY4" fmla="*/ 343281 h 382650"/>
              <a:gd name="connsiteX5" fmla="*/ 115316 w 316229"/>
              <a:gd name="connsiteY5" fmla="*/ 343915 h 382650"/>
              <a:gd name="connsiteX6" fmla="*/ 115316 w 316229"/>
              <a:gd name="connsiteY6" fmla="*/ 50672 h 382650"/>
              <a:gd name="connsiteX7" fmla="*/ 152400 w 316229"/>
              <a:gd name="connsiteY7" fmla="*/ 17017 h 382650"/>
              <a:gd name="connsiteX8" fmla="*/ 161290 w 316229"/>
              <a:gd name="connsiteY8" fmla="*/ 29590 h 382650"/>
              <a:gd name="connsiteX9" fmla="*/ 134111 w 316229"/>
              <a:gd name="connsiteY9" fmla="*/ 58673 h 382650"/>
              <a:gd name="connsiteX10" fmla="*/ 134111 w 316229"/>
              <a:gd name="connsiteY10" fmla="*/ 344678 h 382650"/>
              <a:gd name="connsiteX11" fmla="*/ 152273 w 316229"/>
              <a:gd name="connsiteY11" fmla="*/ 345185 h 382650"/>
              <a:gd name="connsiteX12" fmla="*/ 215646 w 316229"/>
              <a:gd name="connsiteY12" fmla="*/ 326897 h 382650"/>
              <a:gd name="connsiteX13" fmla="*/ 248158 w 316229"/>
              <a:gd name="connsiteY13" fmla="*/ 260603 h 382650"/>
              <a:gd name="connsiteX14" fmla="*/ 309879 w 316229"/>
              <a:gd name="connsiteY14" fmla="*/ 376300 h 382650"/>
              <a:gd name="connsiteX15" fmla="*/ 6350 w 316229"/>
              <a:gd name="connsiteY15" fmla="*/ 376300 h 382650"/>
              <a:gd name="connsiteX16" fmla="*/ 44958 w 316229"/>
              <a:gd name="connsiteY16" fmla="*/ 336168 h 382650"/>
              <a:gd name="connsiteX17" fmla="*/ 44958 w 316229"/>
              <a:gd name="connsiteY17" fmla="*/ 50164 h 382650"/>
              <a:gd name="connsiteX18" fmla="*/ 6350 w 316229"/>
              <a:gd name="connsiteY18" fmla="*/ 6350 h 3826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16229" h="382650">
                <a:moveTo>
                  <a:pt x="6350" y="6350"/>
                </a:moveTo>
                <a:lnTo>
                  <a:pt x="151765" y="6350"/>
                </a:lnTo>
                <a:lnTo>
                  <a:pt x="112267" y="52577"/>
                </a:lnTo>
                <a:lnTo>
                  <a:pt x="112267" y="343281"/>
                </a:lnTo>
                <a:lnTo>
                  <a:pt x="107823" y="343281"/>
                </a:lnTo>
                <a:lnTo>
                  <a:pt x="115316" y="343915"/>
                </a:lnTo>
                <a:lnTo>
                  <a:pt x="115316" y="50672"/>
                </a:lnTo>
                <a:lnTo>
                  <a:pt x="152400" y="17017"/>
                </a:lnTo>
                <a:lnTo>
                  <a:pt x="161290" y="29590"/>
                </a:lnTo>
                <a:lnTo>
                  <a:pt x="134111" y="58673"/>
                </a:lnTo>
                <a:lnTo>
                  <a:pt x="134111" y="344678"/>
                </a:lnTo>
                <a:cubicBezTo>
                  <a:pt x="138176" y="345058"/>
                  <a:pt x="144145" y="345185"/>
                  <a:pt x="152273" y="345185"/>
                </a:cubicBezTo>
                <a:cubicBezTo>
                  <a:pt x="180467" y="345185"/>
                  <a:pt x="201548" y="339089"/>
                  <a:pt x="215646" y="326897"/>
                </a:cubicBezTo>
                <a:cubicBezTo>
                  <a:pt x="229742" y="314706"/>
                  <a:pt x="240665" y="292607"/>
                  <a:pt x="248158" y="260603"/>
                </a:cubicBezTo>
                <a:cubicBezTo>
                  <a:pt x="270383" y="313308"/>
                  <a:pt x="290957" y="351789"/>
                  <a:pt x="309879" y="376300"/>
                </a:cubicBezTo>
                <a:lnTo>
                  <a:pt x="6350" y="376300"/>
                </a:lnTo>
                <a:lnTo>
                  <a:pt x="44958" y="336168"/>
                </a:lnTo>
                <a:lnTo>
                  <a:pt x="44958" y="5016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4672965" y="1707642"/>
            <a:ext cx="346964" cy="387476"/>
          </a:xfrm>
          <a:custGeom>
            <a:avLst/>
            <a:gdLst>
              <a:gd name="connsiteX0" fmla="*/ 6350 w 346964"/>
              <a:gd name="connsiteY0" fmla="*/ 6350 h 387476"/>
              <a:gd name="connsiteX1" fmla="*/ 149859 w 346964"/>
              <a:gd name="connsiteY1" fmla="*/ 6350 h 387476"/>
              <a:gd name="connsiteX2" fmla="*/ 111886 w 346964"/>
              <a:gd name="connsiteY2" fmla="*/ 51434 h 387476"/>
              <a:gd name="connsiteX3" fmla="*/ 111886 w 346964"/>
              <a:gd name="connsiteY3" fmla="*/ 237616 h 387476"/>
              <a:gd name="connsiteX4" fmla="*/ 112394 w 346964"/>
              <a:gd name="connsiteY4" fmla="*/ 280669 h 387476"/>
              <a:gd name="connsiteX5" fmla="*/ 128015 w 346964"/>
              <a:gd name="connsiteY5" fmla="*/ 330072 h 387476"/>
              <a:gd name="connsiteX6" fmla="*/ 139700 w 346964"/>
              <a:gd name="connsiteY6" fmla="*/ 338200 h 387476"/>
              <a:gd name="connsiteX7" fmla="*/ 124078 w 346964"/>
              <a:gd name="connsiteY7" fmla="*/ 320675 h 387476"/>
              <a:gd name="connsiteX8" fmla="*/ 114426 w 346964"/>
              <a:gd name="connsiteY8" fmla="*/ 261492 h 387476"/>
              <a:gd name="connsiteX9" fmla="*/ 114426 w 346964"/>
              <a:gd name="connsiteY9" fmla="*/ 49656 h 387476"/>
              <a:gd name="connsiteX10" fmla="*/ 152653 w 346964"/>
              <a:gd name="connsiteY10" fmla="*/ 15620 h 387476"/>
              <a:gd name="connsiteX11" fmla="*/ 161416 w 346964"/>
              <a:gd name="connsiteY11" fmla="*/ 27939 h 387476"/>
              <a:gd name="connsiteX12" fmla="*/ 134111 w 346964"/>
              <a:gd name="connsiteY12" fmla="*/ 57150 h 387476"/>
              <a:gd name="connsiteX13" fmla="*/ 134111 w 346964"/>
              <a:gd name="connsiteY13" fmla="*/ 256666 h 387476"/>
              <a:gd name="connsiteX14" fmla="*/ 133730 w 346964"/>
              <a:gd name="connsiteY14" fmla="*/ 280797 h 387476"/>
              <a:gd name="connsiteX15" fmla="*/ 142113 w 346964"/>
              <a:gd name="connsiteY15" fmla="*/ 315213 h 387476"/>
              <a:gd name="connsiteX16" fmla="*/ 166242 w 346964"/>
              <a:gd name="connsiteY16" fmla="*/ 339851 h 387476"/>
              <a:gd name="connsiteX17" fmla="*/ 166750 w 346964"/>
              <a:gd name="connsiteY17" fmla="*/ 345058 h 387476"/>
              <a:gd name="connsiteX18" fmla="*/ 182117 w 346964"/>
              <a:gd name="connsiteY18" fmla="*/ 345820 h 387476"/>
              <a:gd name="connsiteX19" fmla="*/ 238632 w 346964"/>
              <a:gd name="connsiteY19" fmla="*/ 330707 h 387476"/>
              <a:gd name="connsiteX20" fmla="*/ 252348 w 346964"/>
              <a:gd name="connsiteY20" fmla="*/ 232790 h 387476"/>
              <a:gd name="connsiteX21" fmla="*/ 253491 w 346964"/>
              <a:gd name="connsiteY21" fmla="*/ 54609 h 387476"/>
              <a:gd name="connsiteX22" fmla="*/ 209930 w 346964"/>
              <a:gd name="connsiteY22" fmla="*/ 6350 h 387476"/>
              <a:gd name="connsiteX23" fmla="*/ 340613 w 346964"/>
              <a:gd name="connsiteY23" fmla="*/ 6350 h 387476"/>
              <a:gd name="connsiteX24" fmla="*/ 290575 w 346964"/>
              <a:gd name="connsiteY24" fmla="*/ 54609 h 387476"/>
              <a:gd name="connsiteX25" fmla="*/ 290575 w 346964"/>
              <a:gd name="connsiteY25" fmla="*/ 232536 h 387476"/>
              <a:gd name="connsiteX26" fmla="*/ 287146 w 346964"/>
              <a:gd name="connsiteY26" fmla="*/ 305053 h 387476"/>
              <a:gd name="connsiteX27" fmla="*/ 274573 w 346964"/>
              <a:gd name="connsiteY27" fmla="*/ 334009 h 387476"/>
              <a:gd name="connsiteX28" fmla="*/ 175386 w 346964"/>
              <a:gd name="connsiteY28" fmla="*/ 381126 h 387476"/>
              <a:gd name="connsiteX29" fmla="*/ 68706 w 346964"/>
              <a:gd name="connsiteY29" fmla="*/ 343407 h 387476"/>
              <a:gd name="connsiteX30" fmla="*/ 44322 w 346964"/>
              <a:gd name="connsiteY30" fmla="*/ 231647 h 387476"/>
              <a:gd name="connsiteX31" fmla="*/ 44322 w 346964"/>
              <a:gd name="connsiteY31" fmla="*/ 48767 h 387476"/>
              <a:gd name="connsiteX32" fmla="*/ 6350 w 346964"/>
              <a:gd name="connsiteY32" fmla="*/ 6350 h 3874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346964" h="387476">
                <a:moveTo>
                  <a:pt x="6350" y="6350"/>
                </a:moveTo>
                <a:lnTo>
                  <a:pt x="149859" y="6350"/>
                </a:lnTo>
                <a:lnTo>
                  <a:pt x="111886" y="51434"/>
                </a:lnTo>
                <a:lnTo>
                  <a:pt x="111886" y="237616"/>
                </a:lnTo>
                <a:lnTo>
                  <a:pt x="112394" y="280669"/>
                </a:lnTo>
                <a:cubicBezTo>
                  <a:pt x="112394" y="303148"/>
                  <a:pt x="117601" y="319531"/>
                  <a:pt x="128015" y="330072"/>
                </a:cubicBezTo>
                <a:cubicBezTo>
                  <a:pt x="131190" y="333247"/>
                  <a:pt x="135127" y="336041"/>
                  <a:pt x="139700" y="338200"/>
                </a:cubicBezTo>
                <a:cubicBezTo>
                  <a:pt x="132460" y="333120"/>
                  <a:pt x="127253" y="327278"/>
                  <a:pt x="124078" y="320675"/>
                </a:cubicBezTo>
                <a:cubicBezTo>
                  <a:pt x="117601" y="307593"/>
                  <a:pt x="114426" y="287908"/>
                  <a:pt x="114426" y="261492"/>
                </a:cubicBezTo>
                <a:lnTo>
                  <a:pt x="114426" y="49656"/>
                </a:lnTo>
                <a:lnTo>
                  <a:pt x="152653" y="15620"/>
                </a:lnTo>
                <a:lnTo>
                  <a:pt x="161416" y="27939"/>
                </a:lnTo>
                <a:lnTo>
                  <a:pt x="134111" y="57150"/>
                </a:lnTo>
                <a:lnTo>
                  <a:pt x="134111" y="256666"/>
                </a:lnTo>
                <a:lnTo>
                  <a:pt x="133730" y="280797"/>
                </a:lnTo>
                <a:lnTo>
                  <a:pt x="142113" y="315213"/>
                </a:lnTo>
                <a:cubicBezTo>
                  <a:pt x="145795" y="321182"/>
                  <a:pt x="153796" y="329437"/>
                  <a:pt x="166242" y="339851"/>
                </a:cubicBezTo>
                <a:lnTo>
                  <a:pt x="166750" y="345058"/>
                </a:lnTo>
                <a:cubicBezTo>
                  <a:pt x="171450" y="345566"/>
                  <a:pt x="176656" y="345820"/>
                  <a:pt x="182117" y="345820"/>
                </a:cubicBezTo>
                <a:cubicBezTo>
                  <a:pt x="210184" y="345820"/>
                  <a:pt x="228980" y="340740"/>
                  <a:pt x="238632" y="330707"/>
                </a:cubicBezTo>
                <a:cubicBezTo>
                  <a:pt x="247776" y="311403"/>
                  <a:pt x="252348" y="278764"/>
                  <a:pt x="252348" y="232790"/>
                </a:cubicBezTo>
                <a:lnTo>
                  <a:pt x="253491" y="54609"/>
                </a:lnTo>
                <a:lnTo>
                  <a:pt x="209930" y="6350"/>
                </a:lnTo>
                <a:lnTo>
                  <a:pt x="340613" y="6350"/>
                </a:lnTo>
                <a:lnTo>
                  <a:pt x="290575" y="54609"/>
                </a:lnTo>
                <a:lnTo>
                  <a:pt x="290575" y="232536"/>
                </a:lnTo>
                <a:cubicBezTo>
                  <a:pt x="290575" y="265810"/>
                  <a:pt x="289432" y="289940"/>
                  <a:pt x="287146" y="305053"/>
                </a:cubicBezTo>
                <a:cubicBezTo>
                  <a:pt x="284988" y="320166"/>
                  <a:pt x="280796" y="329818"/>
                  <a:pt x="274573" y="334009"/>
                </a:cubicBezTo>
                <a:cubicBezTo>
                  <a:pt x="256794" y="365378"/>
                  <a:pt x="223773" y="381126"/>
                  <a:pt x="175386" y="381126"/>
                </a:cubicBezTo>
                <a:cubicBezTo>
                  <a:pt x="124713" y="381126"/>
                  <a:pt x="89153" y="368553"/>
                  <a:pt x="68706" y="343407"/>
                </a:cubicBezTo>
                <a:cubicBezTo>
                  <a:pt x="52450" y="323595"/>
                  <a:pt x="44322" y="286257"/>
                  <a:pt x="44322" y="231647"/>
                </a:cubicBezTo>
                <a:lnTo>
                  <a:pt x="44322" y="48767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3588893" y="1707642"/>
            <a:ext cx="353821" cy="378586"/>
          </a:xfrm>
          <a:custGeom>
            <a:avLst/>
            <a:gdLst>
              <a:gd name="connsiteX0" fmla="*/ 22605 w 353821"/>
              <a:gd name="connsiteY0" fmla="*/ 6350 h 378586"/>
              <a:gd name="connsiteX1" fmla="*/ 332359 w 353821"/>
              <a:gd name="connsiteY1" fmla="*/ 6350 h 378586"/>
              <a:gd name="connsiteX2" fmla="*/ 327025 w 353821"/>
              <a:gd name="connsiteY2" fmla="*/ 20319 h 378586"/>
              <a:gd name="connsiteX3" fmla="*/ 277241 w 353821"/>
              <a:gd name="connsiteY3" fmla="*/ 103250 h 378586"/>
              <a:gd name="connsiteX4" fmla="*/ 267208 w 353821"/>
              <a:gd name="connsiteY4" fmla="*/ 90423 h 378586"/>
              <a:gd name="connsiteX5" fmla="*/ 266953 w 353821"/>
              <a:gd name="connsiteY5" fmla="*/ 89915 h 378586"/>
              <a:gd name="connsiteX6" fmla="*/ 256032 w 353821"/>
              <a:gd name="connsiteY6" fmla="*/ 85216 h 378586"/>
              <a:gd name="connsiteX7" fmla="*/ 226441 w 353821"/>
              <a:gd name="connsiteY7" fmla="*/ 65912 h 378586"/>
              <a:gd name="connsiteX8" fmla="*/ 188722 w 353821"/>
              <a:gd name="connsiteY8" fmla="*/ 62737 h 378586"/>
              <a:gd name="connsiteX9" fmla="*/ 157226 w 353821"/>
              <a:gd name="connsiteY9" fmla="*/ 64007 h 378586"/>
              <a:gd name="connsiteX10" fmla="*/ 157098 w 353821"/>
              <a:gd name="connsiteY10" fmla="*/ 64007 h 378586"/>
              <a:gd name="connsiteX11" fmla="*/ 157098 w 353821"/>
              <a:gd name="connsiteY11" fmla="*/ 159130 h 378586"/>
              <a:gd name="connsiteX12" fmla="*/ 199516 w 353821"/>
              <a:gd name="connsiteY12" fmla="*/ 159130 h 378586"/>
              <a:gd name="connsiteX13" fmla="*/ 244347 w 353821"/>
              <a:gd name="connsiteY13" fmla="*/ 109727 h 378586"/>
              <a:gd name="connsiteX14" fmla="*/ 244347 w 353821"/>
              <a:gd name="connsiteY14" fmla="*/ 241300 h 378586"/>
              <a:gd name="connsiteX15" fmla="*/ 216153 w 353821"/>
              <a:gd name="connsiteY15" fmla="*/ 211962 h 378586"/>
              <a:gd name="connsiteX16" fmla="*/ 217804 w 353821"/>
              <a:gd name="connsiteY16" fmla="*/ 215010 h 378586"/>
              <a:gd name="connsiteX17" fmla="*/ 157098 w 353821"/>
              <a:gd name="connsiteY17" fmla="*/ 215010 h 378586"/>
              <a:gd name="connsiteX18" fmla="*/ 157098 w 353821"/>
              <a:gd name="connsiteY18" fmla="*/ 340106 h 378586"/>
              <a:gd name="connsiteX19" fmla="*/ 229616 w 353821"/>
              <a:gd name="connsiteY19" fmla="*/ 332485 h 378586"/>
              <a:gd name="connsiteX20" fmla="*/ 269621 w 353821"/>
              <a:gd name="connsiteY20" fmla="*/ 300100 h 378586"/>
              <a:gd name="connsiteX21" fmla="*/ 279400 w 353821"/>
              <a:gd name="connsiteY21" fmla="*/ 277494 h 378586"/>
              <a:gd name="connsiteX22" fmla="*/ 290195 w 353821"/>
              <a:gd name="connsiteY22" fmla="*/ 268478 h 378586"/>
              <a:gd name="connsiteX23" fmla="*/ 311022 w 353821"/>
              <a:gd name="connsiteY23" fmla="*/ 320801 h 378586"/>
              <a:gd name="connsiteX24" fmla="*/ 347472 w 353821"/>
              <a:gd name="connsiteY24" fmla="*/ 372236 h 378586"/>
              <a:gd name="connsiteX25" fmla="*/ 22605 w 353821"/>
              <a:gd name="connsiteY25" fmla="*/ 372236 h 378586"/>
              <a:gd name="connsiteX26" fmla="*/ 65023 w 353821"/>
              <a:gd name="connsiteY26" fmla="*/ 331342 h 378586"/>
              <a:gd name="connsiteX27" fmla="*/ 65023 w 353821"/>
              <a:gd name="connsiteY27" fmla="*/ 215010 h 378586"/>
              <a:gd name="connsiteX28" fmla="*/ 26542 w 353821"/>
              <a:gd name="connsiteY28" fmla="*/ 229488 h 378586"/>
              <a:gd name="connsiteX29" fmla="*/ 18669 w 353821"/>
              <a:gd name="connsiteY29" fmla="*/ 216534 h 378586"/>
              <a:gd name="connsiteX30" fmla="*/ 65023 w 353821"/>
              <a:gd name="connsiteY30" fmla="*/ 197103 h 378586"/>
              <a:gd name="connsiteX31" fmla="*/ 65023 w 353821"/>
              <a:gd name="connsiteY31" fmla="*/ 194182 h 378586"/>
              <a:gd name="connsiteX32" fmla="*/ 64008 w 353821"/>
              <a:gd name="connsiteY32" fmla="*/ 194182 h 378586"/>
              <a:gd name="connsiteX33" fmla="*/ 6350 w 353821"/>
              <a:gd name="connsiteY33" fmla="*/ 215010 h 378586"/>
              <a:gd name="connsiteX34" fmla="*/ 65023 w 353821"/>
              <a:gd name="connsiteY34" fmla="*/ 159130 h 378586"/>
              <a:gd name="connsiteX35" fmla="*/ 65023 w 353821"/>
              <a:gd name="connsiteY35" fmla="*/ 48386 h 378586"/>
              <a:gd name="connsiteX36" fmla="*/ 22605 w 353821"/>
              <a:gd name="connsiteY36" fmla="*/ 6350 h 3785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353821" h="378586">
                <a:moveTo>
                  <a:pt x="22605" y="6350"/>
                </a:moveTo>
                <a:lnTo>
                  <a:pt x="332359" y="6350"/>
                </a:lnTo>
                <a:lnTo>
                  <a:pt x="327025" y="20319"/>
                </a:lnTo>
                <a:cubicBezTo>
                  <a:pt x="308228" y="43433"/>
                  <a:pt x="291591" y="70992"/>
                  <a:pt x="277241" y="103250"/>
                </a:cubicBezTo>
                <a:cubicBezTo>
                  <a:pt x="271398" y="96647"/>
                  <a:pt x="268097" y="92455"/>
                  <a:pt x="267208" y="90423"/>
                </a:cubicBezTo>
                <a:lnTo>
                  <a:pt x="266953" y="89915"/>
                </a:lnTo>
                <a:cubicBezTo>
                  <a:pt x="260858" y="87756"/>
                  <a:pt x="257175" y="86232"/>
                  <a:pt x="256032" y="85216"/>
                </a:cubicBezTo>
                <a:cubicBezTo>
                  <a:pt x="242316" y="74294"/>
                  <a:pt x="232536" y="67944"/>
                  <a:pt x="226441" y="65912"/>
                </a:cubicBezTo>
                <a:cubicBezTo>
                  <a:pt x="220345" y="63753"/>
                  <a:pt x="207772" y="62737"/>
                  <a:pt x="188722" y="62737"/>
                </a:cubicBezTo>
                <a:cubicBezTo>
                  <a:pt x="183007" y="62737"/>
                  <a:pt x="172466" y="63245"/>
                  <a:pt x="157226" y="64007"/>
                </a:cubicBezTo>
                <a:lnTo>
                  <a:pt x="157098" y="64007"/>
                </a:lnTo>
                <a:lnTo>
                  <a:pt x="157098" y="159130"/>
                </a:lnTo>
                <a:lnTo>
                  <a:pt x="199516" y="159130"/>
                </a:lnTo>
                <a:lnTo>
                  <a:pt x="244347" y="109727"/>
                </a:lnTo>
                <a:lnTo>
                  <a:pt x="244347" y="241300"/>
                </a:lnTo>
                <a:lnTo>
                  <a:pt x="216153" y="211962"/>
                </a:lnTo>
                <a:lnTo>
                  <a:pt x="217804" y="215010"/>
                </a:lnTo>
                <a:lnTo>
                  <a:pt x="157098" y="215010"/>
                </a:lnTo>
                <a:lnTo>
                  <a:pt x="157098" y="340106"/>
                </a:lnTo>
                <a:cubicBezTo>
                  <a:pt x="190500" y="340106"/>
                  <a:pt x="214757" y="337565"/>
                  <a:pt x="229616" y="332485"/>
                </a:cubicBezTo>
                <a:cubicBezTo>
                  <a:pt x="244602" y="327406"/>
                  <a:pt x="257936" y="316610"/>
                  <a:pt x="269621" y="300100"/>
                </a:cubicBezTo>
                <a:lnTo>
                  <a:pt x="279400" y="277494"/>
                </a:lnTo>
                <a:cubicBezTo>
                  <a:pt x="279781" y="276859"/>
                  <a:pt x="283336" y="273938"/>
                  <a:pt x="290195" y="268478"/>
                </a:cubicBezTo>
                <a:cubicBezTo>
                  <a:pt x="297179" y="291464"/>
                  <a:pt x="304165" y="308863"/>
                  <a:pt x="311022" y="320801"/>
                </a:cubicBezTo>
                <a:cubicBezTo>
                  <a:pt x="318008" y="332612"/>
                  <a:pt x="330072" y="349757"/>
                  <a:pt x="347472" y="372236"/>
                </a:cubicBezTo>
                <a:lnTo>
                  <a:pt x="22605" y="372236"/>
                </a:lnTo>
                <a:lnTo>
                  <a:pt x="65023" y="331342"/>
                </a:lnTo>
                <a:lnTo>
                  <a:pt x="65023" y="215010"/>
                </a:lnTo>
                <a:cubicBezTo>
                  <a:pt x="54610" y="216661"/>
                  <a:pt x="41783" y="221614"/>
                  <a:pt x="26542" y="229488"/>
                </a:cubicBezTo>
                <a:lnTo>
                  <a:pt x="18669" y="216534"/>
                </a:lnTo>
                <a:cubicBezTo>
                  <a:pt x="32385" y="205739"/>
                  <a:pt x="47752" y="199262"/>
                  <a:pt x="65023" y="197103"/>
                </a:cubicBezTo>
                <a:lnTo>
                  <a:pt x="65023" y="194182"/>
                </a:lnTo>
                <a:cubicBezTo>
                  <a:pt x="64897" y="194182"/>
                  <a:pt x="64642" y="194182"/>
                  <a:pt x="64008" y="194182"/>
                </a:cubicBezTo>
                <a:cubicBezTo>
                  <a:pt x="46609" y="194182"/>
                  <a:pt x="27432" y="201040"/>
                  <a:pt x="6350" y="215010"/>
                </a:cubicBezTo>
                <a:cubicBezTo>
                  <a:pt x="15875" y="177672"/>
                  <a:pt x="35433" y="159130"/>
                  <a:pt x="65023" y="159130"/>
                </a:cubicBezTo>
                <a:lnTo>
                  <a:pt x="65023" y="48386"/>
                </a:lnTo>
                <a:lnTo>
                  <a:pt x="22605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862453" y="1707642"/>
            <a:ext cx="346964" cy="387476"/>
          </a:xfrm>
          <a:custGeom>
            <a:avLst/>
            <a:gdLst>
              <a:gd name="connsiteX0" fmla="*/ 6350 w 346964"/>
              <a:gd name="connsiteY0" fmla="*/ 6350 h 387476"/>
              <a:gd name="connsiteX1" fmla="*/ 149860 w 346964"/>
              <a:gd name="connsiteY1" fmla="*/ 6350 h 387476"/>
              <a:gd name="connsiteX2" fmla="*/ 111886 w 346964"/>
              <a:gd name="connsiteY2" fmla="*/ 51434 h 387476"/>
              <a:gd name="connsiteX3" fmla="*/ 111886 w 346964"/>
              <a:gd name="connsiteY3" fmla="*/ 237616 h 387476"/>
              <a:gd name="connsiteX4" fmla="*/ 112395 w 346964"/>
              <a:gd name="connsiteY4" fmla="*/ 280669 h 387476"/>
              <a:gd name="connsiteX5" fmla="*/ 128016 w 346964"/>
              <a:gd name="connsiteY5" fmla="*/ 330072 h 387476"/>
              <a:gd name="connsiteX6" fmla="*/ 139700 w 346964"/>
              <a:gd name="connsiteY6" fmla="*/ 338200 h 387476"/>
              <a:gd name="connsiteX7" fmla="*/ 124079 w 346964"/>
              <a:gd name="connsiteY7" fmla="*/ 320675 h 387476"/>
              <a:gd name="connsiteX8" fmla="*/ 114426 w 346964"/>
              <a:gd name="connsiteY8" fmla="*/ 261492 h 387476"/>
              <a:gd name="connsiteX9" fmla="*/ 114426 w 346964"/>
              <a:gd name="connsiteY9" fmla="*/ 49656 h 387476"/>
              <a:gd name="connsiteX10" fmla="*/ 152654 w 346964"/>
              <a:gd name="connsiteY10" fmla="*/ 15620 h 387476"/>
              <a:gd name="connsiteX11" fmla="*/ 161417 w 346964"/>
              <a:gd name="connsiteY11" fmla="*/ 27939 h 387476"/>
              <a:gd name="connsiteX12" fmla="*/ 134111 w 346964"/>
              <a:gd name="connsiteY12" fmla="*/ 57150 h 387476"/>
              <a:gd name="connsiteX13" fmla="*/ 134111 w 346964"/>
              <a:gd name="connsiteY13" fmla="*/ 256666 h 387476"/>
              <a:gd name="connsiteX14" fmla="*/ 133730 w 346964"/>
              <a:gd name="connsiteY14" fmla="*/ 280797 h 387476"/>
              <a:gd name="connsiteX15" fmla="*/ 142113 w 346964"/>
              <a:gd name="connsiteY15" fmla="*/ 315213 h 387476"/>
              <a:gd name="connsiteX16" fmla="*/ 166242 w 346964"/>
              <a:gd name="connsiteY16" fmla="*/ 339851 h 387476"/>
              <a:gd name="connsiteX17" fmla="*/ 166751 w 346964"/>
              <a:gd name="connsiteY17" fmla="*/ 345058 h 387476"/>
              <a:gd name="connsiteX18" fmla="*/ 182117 w 346964"/>
              <a:gd name="connsiteY18" fmla="*/ 345820 h 387476"/>
              <a:gd name="connsiteX19" fmla="*/ 238632 w 346964"/>
              <a:gd name="connsiteY19" fmla="*/ 330707 h 387476"/>
              <a:gd name="connsiteX20" fmla="*/ 252348 w 346964"/>
              <a:gd name="connsiteY20" fmla="*/ 232790 h 387476"/>
              <a:gd name="connsiteX21" fmla="*/ 253492 w 346964"/>
              <a:gd name="connsiteY21" fmla="*/ 54609 h 387476"/>
              <a:gd name="connsiteX22" fmla="*/ 209930 w 346964"/>
              <a:gd name="connsiteY22" fmla="*/ 6350 h 387476"/>
              <a:gd name="connsiteX23" fmla="*/ 340614 w 346964"/>
              <a:gd name="connsiteY23" fmla="*/ 6350 h 387476"/>
              <a:gd name="connsiteX24" fmla="*/ 290576 w 346964"/>
              <a:gd name="connsiteY24" fmla="*/ 54609 h 387476"/>
              <a:gd name="connsiteX25" fmla="*/ 290576 w 346964"/>
              <a:gd name="connsiteY25" fmla="*/ 232536 h 387476"/>
              <a:gd name="connsiteX26" fmla="*/ 287147 w 346964"/>
              <a:gd name="connsiteY26" fmla="*/ 305053 h 387476"/>
              <a:gd name="connsiteX27" fmla="*/ 274573 w 346964"/>
              <a:gd name="connsiteY27" fmla="*/ 334009 h 387476"/>
              <a:gd name="connsiteX28" fmla="*/ 175386 w 346964"/>
              <a:gd name="connsiteY28" fmla="*/ 381126 h 387476"/>
              <a:gd name="connsiteX29" fmla="*/ 68707 w 346964"/>
              <a:gd name="connsiteY29" fmla="*/ 343407 h 387476"/>
              <a:gd name="connsiteX30" fmla="*/ 44323 w 346964"/>
              <a:gd name="connsiteY30" fmla="*/ 231647 h 387476"/>
              <a:gd name="connsiteX31" fmla="*/ 44323 w 346964"/>
              <a:gd name="connsiteY31" fmla="*/ 48767 h 387476"/>
              <a:gd name="connsiteX32" fmla="*/ 6350 w 346964"/>
              <a:gd name="connsiteY32" fmla="*/ 6350 h 3874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346964" h="387476">
                <a:moveTo>
                  <a:pt x="6350" y="6350"/>
                </a:moveTo>
                <a:lnTo>
                  <a:pt x="149860" y="6350"/>
                </a:lnTo>
                <a:lnTo>
                  <a:pt x="111886" y="51434"/>
                </a:lnTo>
                <a:lnTo>
                  <a:pt x="111886" y="237616"/>
                </a:lnTo>
                <a:lnTo>
                  <a:pt x="112395" y="280669"/>
                </a:lnTo>
                <a:cubicBezTo>
                  <a:pt x="112395" y="303148"/>
                  <a:pt x="117601" y="319531"/>
                  <a:pt x="128016" y="330072"/>
                </a:cubicBezTo>
                <a:cubicBezTo>
                  <a:pt x="131191" y="333247"/>
                  <a:pt x="135128" y="336041"/>
                  <a:pt x="139700" y="338200"/>
                </a:cubicBezTo>
                <a:cubicBezTo>
                  <a:pt x="132461" y="333120"/>
                  <a:pt x="127254" y="327278"/>
                  <a:pt x="124079" y="320675"/>
                </a:cubicBezTo>
                <a:cubicBezTo>
                  <a:pt x="117601" y="307593"/>
                  <a:pt x="114426" y="287908"/>
                  <a:pt x="114426" y="261492"/>
                </a:cubicBezTo>
                <a:lnTo>
                  <a:pt x="114426" y="49656"/>
                </a:lnTo>
                <a:lnTo>
                  <a:pt x="152654" y="15620"/>
                </a:lnTo>
                <a:lnTo>
                  <a:pt x="161417" y="27939"/>
                </a:lnTo>
                <a:lnTo>
                  <a:pt x="134111" y="57150"/>
                </a:lnTo>
                <a:lnTo>
                  <a:pt x="134111" y="256666"/>
                </a:lnTo>
                <a:lnTo>
                  <a:pt x="133730" y="280797"/>
                </a:lnTo>
                <a:lnTo>
                  <a:pt x="142113" y="315213"/>
                </a:lnTo>
                <a:cubicBezTo>
                  <a:pt x="145795" y="321182"/>
                  <a:pt x="153797" y="329437"/>
                  <a:pt x="166242" y="339851"/>
                </a:cubicBezTo>
                <a:lnTo>
                  <a:pt x="166751" y="345058"/>
                </a:lnTo>
                <a:cubicBezTo>
                  <a:pt x="171450" y="345566"/>
                  <a:pt x="176657" y="345820"/>
                  <a:pt x="182117" y="345820"/>
                </a:cubicBezTo>
                <a:cubicBezTo>
                  <a:pt x="210185" y="345820"/>
                  <a:pt x="228980" y="340740"/>
                  <a:pt x="238632" y="330707"/>
                </a:cubicBezTo>
                <a:cubicBezTo>
                  <a:pt x="247776" y="311403"/>
                  <a:pt x="252348" y="278764"/>
                  <a:pt x="252348" y="232790"/>
                </a:cubicBezTo>
                <a:lnTo>
                  <a:pt x="253492" y="54609"/>
                </a:lnTo>
                <a:lnTo>
                  <a:pt x="209930" y="6350"/>
                </a:lnTo>
                <a:lnTo>
                  <a:pt x="340614" y="6350"/>
                </a:lnTo>
                <a:lnTo>
                  <a:pt x="290576" y="54609"/>
                </a:lnTo>
                <a:lnTo>
                  <a:pt x="290576" y="232536"/>
                </a:lnTo>
                <a:cubicBezTo>
                  <a:pt x="290576" y="265810"/>
                  <a:pt x="289432" y="289940"/>
                  <a:pt x="287147" y="305053"/>
                </a:cubicBezTo>
                <a:cubicBezTo>
                  <a:pt x="284988" y="320166"/>
                  <a:pt x="280797" y="329818"/>
                  <a:pt x="274573" y="334009"/>
                </a:cubicBezTo>
                <a:cubicBezTo>
                  <a:pt x="256794" y="365378"/>
                  <a:pt x="223773" y="381126"/>
                  <a:pt x="175386" y="381126"/>
                </a:cubicBezTo>
                <a:cubicBezTo>
                  <a:pt x="124714" y="381126"/>
                  <a:pt x="89154" y="368553"/>
                  <a:pt x="68707" y="343407"/>
                </a:cubicBezTo>
                <a:cubicBezTo>
                  <a:pt x="52451" y="323595"/>
                  <a:pt x="44323" y="286257"/>
                  <a:pt x="44323" y="231647"/>
                </a:cubicBezTo>
                <a:lnTo>
                  <a:pt x="44323" y="48767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499487" y="1707642"/>
            <a:ext cx="360807" cy="405383"/>
          </a:xfrm>
          <a:custGeom>
            <a:avLst/>
            <a:gdLst>
              <a:gd name="connsiteX0" fmla="*/ 6350 w 360807"/>
              <a:gd name="connsiteY0" fmla="*/ 6350 h 405383"/>
              <a:gd name="connsiteX1" fmla="*/ 354457 w 360807"/>
              <a:gd name="connsiteY1" fmla="*/ 6350 h 405383"/>
              <a:gd name="connsiteX2" fmla="*/ 350647 w 360807"/>
              <a:gd name="connsiteY2" fmla="*/ 20573 h 405383"/>
              <a:gd name="connsiteX3" fmla="*/ 332105 w 360807"/>
              <a:gd name="connsiteY3" fmla="*/ 52577 h 405383"/>
              <a:gd name="connsiteX4" fmla="*/ 313817 w 360807"/>
              <a:gd name="connsiteY4" fmla="*/ 97916 h 405383"/>
              <a:gd name="connsiteX5" fmla="*/ 310133 w 360807"/>
              <a:gd name="connsiteY5" fmla="*/ 103758 h 405383"/>
              <a:gd name="connsiteX6" fmla="*/ 299466 w 360807"/>
              <a:gd name="connsiteY6" fmla="*/ 99567 h 405383"/>
              <a:gd name="connsiteX7" fmla="*/ 298323 w 360807"/>
              <a:gd name="connsiteY7" fmla="*/ 94868 h 405383"/>
              <a:gd name="connsiteX8" fmla="*/ 292608 w 360807"/>
              <a:gd name="connsiteY8" fmla="*/ 76707 h 405383"/>
              <a:gd name="connsiteX9" fmla="*/ 241173 w 360807"/>
              <a:gd name="connsiteY9" fmla="*/ 64769 h 405383"/>
              <a:gd name="connsiteX10" fmla="*/ 233680 w 360807"/>
              <a:gd name="connsiteY10" fmla="*/ 65023 h 405383"/>
              <a:gd name="connsiteX11" fmla="*/ 234823 w 360807"/>
              <a:gd name="connsiteY11" fmla="*/ 339089 h 405383"/>
              <a:gd name="connsiteX12" fmla="*/ 279273 w 360807"/>
              <a:gd name="connsiteY12" fmla="*/ 399033 h 405383"/>
              <a:gd name="connsiteX13" fmla="*/ 127761 w 360807"/>
              <a:gd name="connsiteY13" fmla="*/ 399033 h 405383"/>
              <a:gd name="connsiteX14" fmla="*/ 118364 w 360807"/>
              <a:gd name="connsiteY14" fmla="*/ 380237 h 405383"/>
              <a:gd name="connsiteX15" fmla="*/ 252222 w 360807"/>
              <a:gd name="connsiteY15" fmla="*/ 380237 h 405383"/>
              <a:gd name="connsiteX16" fmla="*/ 235966 w 360807"/>
              <a:gd name="connsiteY16" fmla="*/ 365251 h 405383"/>
              <a:gd name="connsiteX17" fmla="*/ 245491 w 360807"/>
              <a:gd name="connsiteY17" fmla="*/ 376300 h 405383"/>
              <a:gd name="connsiteX18" fmla="*/ 106045 w 360807"/>
              <a:gd name="connsiteY18" fmla="*/ 376300 h 405383"/>
              <a:gd name="connsiteX19" fmla="*/ 145161 w 360807"/>
              <a:gd name="connsiteY19" fmla="*/ 335153 h 405383"/>
              <a:gd name="connsiteX20" fmla="*/ 145161 w 360807"/>
              <a:gd name="connsiteY20" fmla="*/ 65404 h 405383"/>
              <a:gd name="connsiteX21" fmla="*/ 131064 w 360807"/>
              <a:gd name="connsiteY21" fmla="*/ 65404 h 405383"/>
              <a:gd name="connsiteX22" fmla="*/ 94233 w 360807"/>
              <a:gd name="connsiteY22" fmla="*/ 75056 h 405383"/>
              <a:gd name="connsiteX23" fmla="*/ 81280 w 360807"/>
              <a:gd name="connsiteY23" fmla="*/ 116331 h 405383"/>
              <a:gd name="connsiteX24" fmla="*/ 62738 w 360807"/>
              <a:gd name="connsiteY24" fmla="*/ 116331 h 405383"/>
              <a:gd name="connsiteX25" fmla="*/ 81533 w 360807"/>
              <a:gd name="connsiteY25" fmla="*/ 60959 h 405383"/>
              <a:gd name="connsiteX26" fmla="*/ 125730 w 360807"/>
              <a:gd name="connsiteY26" fmla="*/ 46481 h 405383"/>
              <a:gd name="connsiteX27" fmla="*/ 147828 w 360807"/>
              <a:gd name="connsiteY27" fmla="*/ 46862 h 405383"/>
              <a:gd name="connsiteX28" fmla="*/ 145161 w 360807"/>
              <a:gd name="connsiteY28" fmla="*/ 46862 h 405383"/>
              <a:gd name="connsiteX29" fmla="*/ 145161 w 360807"/>
              <a:gd name="connsiteY29" fmla="*/ 43941 h 405383"/>
              <a:gd name="connsiteX30" fmla="*/ 123825 w 360807"/>
              <a:gd name="connsiteY30" fmla="*/ 42798 h 405383"/>
              <a:gd name="connsiteX31" fmla="*/ 75945 w 360807"/>
              <a:gd name="connsiteY31" fmla="*/ 56006 h 405383"/>
              <a:gd name="connsiteX32" fmla="*/ 59817 w 360807"/>
              <a:gd name="connsiteY32" fmla="*/ 107187 h 405383"/>
              <a:gd name="connsiteX33" fmla="*/ 46608 w 360807"/>
              <a:gd name="connsiteY33" fmla="*/ 107187 h 405383"/>
              <a:gd name="connsiteX34" fmla="*/ 8508 w 360807"/>
              <a:gd name="connsiteY34" fmla="*/ 17272 h 405383"/>
              <a:gd name="connsiteX35" fmla="*/ 6350 w 360807"/>
              <a:gd name="connsiteY35" fmla="*/ 6350 h 405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360807" h="405383">
                <a:moveTo>
                  <a:pt x="6350" y="6350"/>
                </a:moveTo>
                <a:lnTo>
                  <a:pt x="354457" y="6350"/>
                </a:lnTo>
                <a:cubicBezTo>
                  <a:pt x="352298" y="15112"/>
                  <a:pt x="351028" y="19811"/>
                  <a:pt x="350647" y="20573"/>
                </a:cubicBezTo>
                <a:lnTo>
                  <a:pt x="332105" y="52577"/>
                </a:lnTo>
                <a:cubicBezTo>
                  <a:pt x="325373" y="65404"/>
                  <a:pt x="319278" y="80644"/>
                  <a:pt x="313817" y="97916"/>
                </a:cubicBezTo>
                <a:lnTo>
                  <a:pt x="310133" y="103758"/>
                </a:lnTo>
                <a:lnTo>
                  <a:pt x="299466" y="99567"/>
                </a:lnTo>
                <a:lnTo>
                  <a:pt x="298323" y="94868"/>
                </a:lnTo>
                <a:cubicBezTo>
                  <a:pt x="296672" y="88137"/>
                  <a:pt x="294767" y="82041"/>
                  <a:pt x="292608" y="76707"/>
                </a:cubicBezTo>
                <a:cubicBezTo>
                  <a:pt x="274828" y="68706"/>
                  <a:pt x="257555" y="64769"/>
                  <a:pt x="241173" y="64769"/>
                </a:cubicBezTo>
                <a:cubicBezTo>
                  <a:pt x="237363" y="64769"/>
                  <a:pt x="234950" y="64897"/>
                  <a:pt x="233680" y="65023"/>
                </a:cubicBezTo>
                <a:lnTo>
                  <a:pt x="234823" y="339089"/>
                </a:lnTo>
                <a:lnTo>
                  <a:pt x="279273" y="399033"/>
                </a:lnTo>
                <a:lnTo>
                  <a:pt x="127761" y="399033"/>
                </a:lnTo>
                <a:lnTo>
                  <a:pt x="118364" y="380237"/>
                </a:lnTo>
                <a:lnTo>
                  <a:pt x="252222" y="380237"/>
                </a:lnTo>
                <a:lnTo>
                  <a:pt x="235966" y="365251"/>
                </a:lnTo>
                <a:lnTo>
                  <a:pt x="245491" y="376300"/>
                </a:lnTo>
                <a:lnTo>
                  <a:pt x="106045" y="376300"/>
                </a:lnTo>
                <a:lnTo>
                  <a:pt x="145161" y="335153"/>
                </a:lnTo>
                <a:lnTo>
                  <a:pt x="145161" y="65404"/>
                </a:lnTo>
                <a:lnTo>
                  <a:pt x="131064" y="65404"/>
                </a:lnTo>
                <a:cubicBezTo>
                  <a:pt x="113538" y="65404"/>
                  <a:pt x="101219" y="68579"/>
                  <a:pt x="94233" y="75056"/>
                </a:cubicBezTo>
                <a:cubicBezTo>
                  <a:pt x="87248" y="81533"/>
                  <a:pt x="82930" y="95376"/>
                  <a:pt x="81280" y="116331"/>
                </a:cubicBezTo>
                <a:lnTo>
                  <a:pt x="62738" y="116331"/>
                </a:lnTo>
                <a:cubicBezTo>
                  <a:pt x="65023" y="89026"/>
                  <a:pt x="71247" y="70484"/>
                  <a:pt x="81533" y="60959"/>
                </a:cubicBezTo>
                <a:cubicBezTo>
                  <a:pt x="91820" y="51307"/>
                  <a:pt x="106552" y="46481"/>
                  <a:pt x="125730" y="46481"/>
                </a:cubicBezTo>
                <a:lnTo>
                  <a:pt x="147828" y="46862"/>
                </a:lnTo>
                <a:lnTo>
                  <a:pt x="145161" y="46862"/>
                </a:lnTo>
                <a:lnTo>
                  <a:pt x="145161" y="43941"/>
                </a:lnTo>
                <a:cubicBezTo>
                  <a:pt x="139064" y="43179"/>
                  <a:pt x="131953" y="42798"/>
                  <a:pt x="123825" y="42798"/>
                </a:cubicBezTo>
                <a:cubicBezTo>
                  <a:pt x="101473" y="42798"/>
                  <a:pt x="85470" y="47243"/>
                  <a:pt x="75945" y="56006"/>
                </a:cubicBezTo>
                <a:cubicBezTo>
                  <a:pt x="66420" y="64769"/>
                  <a:pt x="61086" y="81787"/>
                  <a:pt x="59817" y="107187"/>
                </a:cubicBezTo>
                <a:lnTo>
                  <a:pt x="46608" y="107187"/>
                </a:lnTo>
                <a:cubicBezTo>
                  <a:pt x="37845" y="78739"/>
                  <a:pt x="25145" y="48894"/>
                  <a:pt x="8508" y="17272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5353431" y="1703959"/>
            <a:ext cx="354584" cy="412876"/>
          </a:xfrm>
          <a:custGeom>
            <a:avLst/>
            <a:gdLst>
              <a:gd name="connsiteX0" fmla="*/ 166878 w 354584"/>
              <a:gd name="connsiteY0" fmla="*/ 6350 h 412876"/>
              <a:gd name="connsiteX1" fmla="*/ 250316 w 354584"/>
              <a:gd name="connsiteY1" fmla="*/ 31242 h 412876"/>
              <a:gd name="connsiteX2" fmla="*/ 250316 w 354584"/>
              <a:gd name="connsiteY2" fmla="*/ 20701 h 412876"/>
              <a:gd name="connsiteX3" fmla="*/ 324358 w 354584"/>
              <a:gd name="connsiteY3" fmla="*/ 89661 h 412876"/>
              <a:gd name="connsiteX4" fmla="*/ 348234 w 354584"/>
              <a:gd name="connsiteY4" fmla="*/ 200151 h 412876"/>
              <a:gd name="connsiteX5" fmla="*/ 301116 w 354584"/>
              <a:gd name="connsiteY5" fmla="*/ 349250 h 412876"/>
              <a:gd name="connsiteX6" fmla="*/ 176657 w 354584"/>
              <a:gd name="connsiteY6" fmla="*/ 406526 h 412876"/>
              <a:gd name="connsiteX7" fmla="*/ 82041 w 354584"/>
              <a:gd name="connsiteY7" fmla="*/ 371475 h 412876"/>
              <a:gd name="connsiteX8" fmla="*/ 82041 w 354584"/>
              <a:gd name="connsiteY8" fmla="*/ 361442 h 412876"/>
              <a:gd name="connsiteX9" fmla="*/ 174752 w 354584"/>
              <a:gd name="connsiteY9" fmla="*/ 387095 h 412876"/>
              <a:gd name="connsiteX10" fmla="*/ 285750 w 354584"/>
              <a:gd name="connsiteY10" fmla="*/ 336042 h 412876"/>
              <a:gd name="connsiteX11" fmla="*/ 329184 w 354584"/>
              <a:gd name="connsiteY11" fmla="*/ 204978 h 412876"/>
              <a:gd name="connsiteX12" fmla="*/ 309245 w 354584"/>
              <a:gd name="connsiteY12" fmla="*/ 100583 h 412876"/>
              <a:gd name="connsiteX13" fmla="*/ 261620 w 354584"/>
              <a:gd name="connsiteY13" fmla="*/ 40258 h 412876"/>
              <a:gd name="connsiteX14" fmla="*/ 279908 w 354584"/>
              <a:gd name="connsiteY14" fmla="*/ 59689 h 412876"/>
              <a:gd name="connsiteX15" fmla="*/ 322072 w 354584"/>
              <a:gd name="connsiteY15" fmla="*/ 200914 h 412876"/>
              <a:gd name="connsiteX16" fmla="*/ 280415 w 354584"/>
              <a:gd name="connsiteY16" fmla="*/ 334264 h 412876"/>
              <a:gd name="connsiteX17" fmla="*/ 168275 w 354584"/>
              <a:gd name="connsiteY17" fmla="*/ 384556 h 412876"/>
              <a:gd name="connsiteX18" fmla="*/ 69596 w 354584"/>
              <a:gd name="connsiteY18" fmla="*/ 349250 h 412876"/>
              <a:gd name="connsiteX19" fmla="*/ 6350 w 354584"/>
              <a:gd name="connsiteY19" fmla="*/ 195833 h 412876"/>
              <a:gd name="connsiteX20" fmla="*/ 49784 w 354584"/>
              <a:gd name="connsiteY20" fmla="*/ 57911 h 412876"/>
              <a:gd name="connsiteX21" fmla="*/ 166878 w 354584"/>
              <a:gd name="connsiteY21" fmla="*/ 6350 h 4128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354584" h="412876">
                <a:moveTo>
                  <a:pt x="166878" y="6350"/>
                </a:moveTo>
                <a:cubicBezTo>
                  <a:pt x="199135" y="6350"/>
                  <a:pt x="226948" y="14605"/>
                  <a:pt x="250316" y="31242"/>
                </a:cubicBezTo>
                <a:lnTo>
                  <a:pt x="250316" y="20701"/>
                </a:lnTo>
                <a:cubicBezTo>
                  <a:pt x="283717" y="34544"/>
                  <a:pt x="308483" y="57530"/>
                  <a:pt x="324358" y="89661"/>
                </a:cubicBezTo>
                <a:cubicBezTo>
                  <a:pt x="340359" y="121792"/>
                  <a:pt x="348234" y="158623"/>
                  <a:pt x="348234" y="200151"/>
                </a:cubicBezTo>
                <a:cubicBezTo>
                  <a:pt x="348234" y="261492"/>
                  <a:pt x="332485" y="311150"/>
                  <a:pt x="301116" y="349250"/>
                </a:cubicBezTo>
                <a:cubicBezTo>
                  <a:pt x="269621" y="387350"/>
                  <a:pt x="228091" y="406526"/>
                  <a:pt x="176657" y="406526"/>
                </a:cubicBezTo>
                <a:cubicBezTo>
                  <a:pt x="143509" y="406526"/>
                  <a:pt x="112014" y="394842"/>
                  <a:pt x="82041" y="371475"/>
                </a:cubicBezTo>
                <a:lnTo>
                  <a:pt x="82041" y="361442"/>
                </a:lnTo>
                <a:cubicBezTo>
                  <a:pt x="110235" y="378586"/>
                  <a:pt x="141097" y="387095"/>
                  <a:pt x="174752" y="387095"/>
                </a:cubicBezTo>
                <a:cubicBezTo>
                  <a:pt x="219709" y="387095"/>
                  <a:pt x="256794" y="370078"/>
                  <a:pt x="285750" y="336042"/>
                </a:cubicBezTo>
                <a:cubicBezTo>
                  <a:pt x="314706" y="302006"/>
                  <a:pt x="329184" y="258317"/>
                  <a:pt x="329184" y="204978"/>
                </a:cubicBezTo>
                <a:cubicBezTo>
                  <a:pt x="329184" y="165100"/>
                  <a:pt x="322579" y="130301"/>
                  <a:pt x="309245" y="100583"/>
                </a:cubicBezTo>
                <a:cubicBezTo>
                  <a:pt x="297815" y="75311"/>
                  <a:pt x="282066" y="55245"/>
                  <a:pt x="261620" y="40258"/>
                </a:cubicBezTo>
                <a:cubicBezTo>
                  <a:pt x="268097" y="45973"/>
                  <a:pt x="274192" y="52451"/>
                  <a:pt x="279908" y="59689"/>
                </a:cubicBezTo>
                <a:cubicBezTo>
                  <a:pt x="307975" y="95250"/>
                  <a:pt x="322072" y="142239"/>
                  <a:pt x="322072" y="200914"/>
                </a:cubicBezTo>
                <a:cubicBezTo>
                  <a:pt x="322072" y="256413"/>
                  <a:pt x="308228" y="300863"/>
                  <a:pt x="280415" y="334264"/>
                </a:cubicBezTo>
                <a:cubicBezTo>
                  <a:pt x="252603" y="367792"/>
                  <a:pt x="215265" y="384556"/>
                  <a:pt x="168275" y="384556"/>
                </a:cubicBezTo>
                <a:cubicBezTo>
                  <a:pt x="131190" y="384556"/>
                  <a:pt x="98297" y="372745"/>
                  <a:pt x="69596" y="349250"/>
                </a:cubicBezTo>
                <a:cubicBezTo>
                  <a:pt x="27432" y="314579"/>
                  <a:pt x="6350" y="263398"/>
                  <a:pt x="6350" y="195833"/>
                </a:cubicBezTo>
                <a:cubicBezTo>
                  <a:pt x="6350" y="138176"/>
                  <a:pt x="20828" y="92201"/>
                  <a:pt x="49784" y="57911"/>
                </a:cubicBezTo>
                <a:cubicBezTo>
                  <a:pt x="78740" y="23495"/>
                  <a:pt x="117728" y="6350"/>
                  <a:pt x="16687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3962527" y="1702816"/>
            <a:ext cx="342772" cy="433705"/>
          </a:xfrm>
          <a:custGeom>
            <a:avLst/>
            <a:gdLst>
              <a:gd name="connsiteX0" fmla="*/ 169544 w 342772"/>
              <a:gd name="connsiteY0" fmla="*/ 6350 h 433705"/>
              <a:gd name="connsiteX1" fmla="*/ 271144 w 342772"/>
              <a:gd name="connsiteY1" fmla="*/ 33401 h 433705"/>
              <a:gd name="connsiteX2" fmla="*/ 311657 w 342772"/>
              <a:gd name="connsiteY2" fmla="*/ 103123 h 433705"/>
              <a:gd name="connsiteX3" fmla="*/ 285114 w 342772"/>
              <a:gd name="connsiteY3" fmla="*/ 164338 h 433705"/>
              <a:gd name="connsiteX4" fmla="*/ 217677 w 342772"/>
              <a:gd name="connsiteY4" fmla="*/ 200786 h 433705"/>
              <a:gd name="connsiteX5" fmla="*/ 269113 w 342772"/>
              <a:gd name="connsiteY5" fmla="*/ 297179 h 433705"/>
              <a:gd name="connsiteX6" fmla="*/ 336422 w 342772"/>
              <a:gd name="connsiteY6" fmla="*/ 379476 h 433705"/>
              <a:gd name="connsiteX7" fmla="*/ 328167 w 342772"/>
              <a:gd name="connsiteY7" fmla="*/ 384175 h 433705"/>
              <a:gd name="connsiteX8" fmla="*/ 247903 w 342772"/>
              <a:gd name="connsiteY8" fmla="*/ 423672 h 433705"/>
              <a:gd name="connsiteX9" fmla="*/ 236219 w 342772"/>
              <a:gd name="connsiteY9" fmla="*/ 427354 h 433705"/>
              <a:gd name="connsiteX10" fmla="*/ 233679 w 342772"/>
              <a:gd name="connsiteY10" fmla="*/ 415163 h 433705"/>
              <a:gd name="connsiteX11" fmla="*/ 184276 w 342772"/>
              <a:gd name="connsiteY11" fmla="*/ 232791 h 433705"/>
              <a:gd name="connsiteX12" fmla="*/ 138048 w 342772"/>
              <a:gd name="connsiteY12" fmla="*/ 246507 h 433705"/>
              <a:gd name="connsiteX13" fmla="*/ 140080 w 342772"/>
              <a:gd name="connsiteY13" fmla="*/ 246253 h 433705"/>
              <a:gd name="connsiteX14" fmla="*/ 140080 w 342772"/>
              <a:gd name="connsiteY14" fmla="*/ 343788 h 433705"/>
              <a:gd name="connsiteX15" fmla="*/ 189229 w 342772"/>
              <a:gd name="connsiteY15" fmla="*/ 403860 h 433705"/>
              <a:gd name="connsiteX16" fmla="*/ 35559 w 342772"/>
              <a:gd name="connsiteY16" fmla="*/ 403860 h 433705"/>
              <a:gd name="connsiteX17" fmla="*/ 28701 w 342772"/>
              <a:gd name="connsiteY17" fmla="*/ 385063 h 433705"/>
              <a:gd name="connsiteX18" fmla="*/ 161544 w 342772"/>
              <a:gd name="connsiteY18" fmla="*/ 385063 h 433705"/>
              <a:gd name="connsiteX19" fmla="*/ 133476 w 342772"/>
              <a:gd name="connsiteY19" fmla="*/ 360679 h 433705"/>
              <a:gd name="connsiteX20" fmla="*/ 149225 w 342772"/>
              <a:gd name="connsiteY20" fmla="*/ 381126 h 433705"/>
              <a:gd name="connsiteX21" fmla="*/ 14223 w 342772"/>
              <a:gd name="connsiteY21" fmla="*/ 381126 h 433705"/>
              <a:gd name="connsiteX22" fmla="*/ 50545 w 342772"/>
              <a:gd name="connsiteY22" fmla="*/ 339598 h 433705"/>
              <a:gd name="connsiteX23" fmla="*/ 50545 w 342772"/>
              <a:gd name="connsiteY23" fmla="*/ 255269 h 433705"/>
              <a:gd name="connsiteX24" fmla="*/ 25907 w 342772"/>
              <a:gd name="connsiteY24" fmla="*/ 262254 h 433705"/>
              <a:gd name="connsiteX25" fmla="*/ 19303 w 342772"/>
              <a:gd name="connsiteY25" fmla="*/ 263144 h 433705"/>
              <a:gd name="connsiteX26" fmla="*/ 14223 w 342772"/>
              <a:gd name="connsiteY26" fmla="*/ 248792 h 433705"/>
              <a:gd name="connsiteX27" fmla="*/ 37845 w 342772"/>
              <a:gd name="connsiteY27" fmla="*/ 239903 h 433705"/>
              <a:gd name="connsiteX28" fmla="*/ 50545 w 342772"/>
              <a:gd name="connsiteY28" fmla="*/ 236854 h 433705"/>
              <a:gd name="connsiteX29" fmla="*/ 50545 w 342772"/>
              <a:gd name="connsiteY29" fmla="*/ 232410 h 433705"/>
              <a:gd name="connsiteX30" fmla="*/ 17017 w 342772"/>
              <a:gd name="connsiteY30" fmla="*/ 239522 h 433705"/>
              <a:gd name="connsiteX31" fmla="*/ 6350 w 342772"/>
              <a:gd name="connsiteY31" fmla="*/ 240791 h 433705"/>
              <a:gd name="connsiteX32" fmla="*/ 12319 w 342772"/>
              <a:gd name="connsiteY32" fmla="*/ 214757 h 433705"/>
              <a:gd name="connsiteX33" fmla="*/ 16128 w 342772"/>
              <a:gd name="connsiteY33" fmla="*/ 202819 h 433705"/>
              <a:gd name="connsiteX34" fmla="*/ 18414 w 342772"/>
              <a:gd name="connsiteY34" fmla="*/ 196214 h 433705"/>
              <a:gd name="connsiteX35" fmla="*/ 42036 w 342772"/>
              <a:gd name="connsiteY35" fmla="*/ 196976 h 433705"/>
              <a:gd name="connsiteX36" fmla="*/ 50291 w 342772"/>
              <a:gd name="connsiteY36" fmla="*/ 196850 h 433705"/>
              <a:gd name="connsiteX37" fmla="*/ 50291 w 342772"/>
              <a:gd name="connsiteY37" fmla="*/ 67691 h 433705"/>
              <a:gd name="connsiteX38" fmla="*/ 27304 w 342772"/>
              <a:gd name="connsiteY38" fmla="*/ 56641 h 433705"/>
              <a:gd name="connsiteX39" fmla="*/ 21463 w 342772"/>
              <a:gd name="connsiteY39" fmla="*/ 51561 h 433705"/>
              <a:gd name="connsiteX40" fmla="*/ 169544 w 342772"/>
              <a:gd name="connsiteY40" fmla="*/ 6350 h 433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342772" h="433705">
                <a:moveTo>
                  <a:pt x="169544" y="6350"/>
                </a:moveTo>
                <a:cubicBezTo>
                  <a:pt x="210311" y="6350"/>
                  <a:pt x="244094" y="15366"/>
                  <a:pt x="271144" y="33401"/>
                </a:cubicBezTo>
                <a:cubicBezTo>
                  <a:pt x="298069" y="51561"/>
                  <a:pt x="311657" y="74802"/>
                  <a:pt x="311657" y="103123"/>
                </a:cubicBezTo>
                <a:cubicBezTo>
                  <a:pt x="311657" y="126364"/>
                  <a:pt x="302767" y="146685"/>
                  <a:pt x="285114" y="164338"/>
                </a:cubicBezTo>
                <a:cubicBezTo>
                  <a:pt x="267461" y="181863"/>
                  <a:pt x="244982" y="194055"/>
                  <a:pt x="217677" y="200786"/>
                </a:cubicBezTo>
                <a:cubicBezTo>
                  <a:pt x="230123" y="231901"/>
                  <a:pt x="247269" y="264032"/>
                  <a:pt x="269113" y="297179"/>
                </a:cubicBezTo>
                <a:cubicBezTo>
                  <a:pt x="290957" y="330326"/>
                  <a:pt x="313435" y="357758"/>
                  <a:pt x="336422" y="379476"/>
                </a:cubicBezTo>
                <a:lnTo>
                  <a:pt x="328167" y="384175"/>
                </a:lnTo>
                <a:cubicBezTo>
                  <a:pt x="300863" y="393445"/>
                  <a:pt x="274192" y="406654"/>
                  <a:pt x="247903" y="423672"/>
                </a:cubicBezTo>
                <a:lnTo>
                  <a:pt x="236219" y="427354"/>
                </a:lnTo>
                <a:lnTo>
                  <a:pt x="233679" y="415163"/>
                </a:lnTo>
                <a:cubicBezTo>
                  <a:pt x="221741" y="343281"/>
                  <a:pt x="205232" y="282448"/>
                  <a:pt x="184276" y="232791"/>
                </a:cubicBezTo>
                <a:cubicBezTo>
                  <a:pt x="174497" y="238505"/>
                  <a:pt x="159130" y="243078"/>
                  <a:pt x="138048" y="246507"/>
                </a:cubicBezTo>
                <a:lnTo>
                  <a:pt x="140080" y="246253"/>
                </a:lnTo>
                <a:lnTo>
                  <a:pt x="140080" y="343788"/>
                </a:lnTo>
                <a:lnTo>
                  <a:pt x="189229" y="403860"/>
                </a:lnTo>
                <a:lnTo>
                  <a:pt x="35559" y="403860"/>
                </a:lnTo>
                <a:lnTo>
                  <a:pt x="28701" y="385063"/>
                </a:lnTo>
                <a:lnTo>
                  <a:pt x="161544" y="385063"/>
                </a:lnTo>
                <a:lnTo>
                  <a:pt x="133476" y="360679"/>
                </a:lnTo>
                <a:lnTo>
                  <a:pt x="149225" y="381126"/>
                </a:lnTo>
                <a:lnTo>
                  <a:pt x="14223" y="381126"/>
                </a:lnTo>
                <a:lnTo>
                  <a:pt x="50545" y="339598"/>
                </a:lnTo>
                <a:lnTo>
                  <a:pt x="50545" y="255269"/>
                </a:lnTo>
                <a:cubicBezTo>
                  <a:pt x="41655" y="257429"/>
                  <a:pt x="33401" y="259714"/>
                  <a:pt x="25907" y="262254"/>
                </a:cubicBezTo>
                <a:lnTo>
                  <a:pt x="19303" y="263144"/>
                </a:lnTo>
                <a:lnTo>
                  <a:pt x="14223" y="248792"/>
                </a:lnTo>
                <a:cubicBezTo>
                  <a:pt x="25145" y="244094"/>
                  <a:pt x="33019" y="241173"/>
                  <a:pt x="37845" y="239903"/>
                </a:cubicBezTo>
                <a:lnTo>
                  <a:pt x="50545" y="236854"/>
                </a:lnTo>
                <a:lnTo>
                  <a:pt x="50545" y="232410"/>
                </a:lnTo>
                <a:cubicBezTo>
                  <a:pt x="44069" y="232410"/>
                  <a:pt x="32892" y="234823"/>
                  <a:pt x="17017" y="239522"/>
                </a:cubicBezTo>
                <a:lnTo>
                  <a:pt x="6350" y="240791"/>
                </a:lnTo>
                <a:cubicBezTo>
                  <a:pt x="6857" y="233553"/>
                  <a:pt x="8763" y="224916"/>
                  <a:pt x="12319" y="214757"/>
                </a:cubicBezTo>
                <a:cubicBezTo>
                  <a:pt x="12700" y="214122"/>
                  <a:pt x="13969" y="210057"/>
                  <a:pt x="16128" y="202819"/>
                </a:cubicBezTo>
                <a:cubicBezTo>
                  <a:pt x="16255" y="202183"/>
                  <a:pt x="17017" y="199898"/>
                  <a:pt x="18414" y="196214"/>
                </a:cubicBezTo>
                <a:cubicBezTo>
                  <a:pt x="28701" y="196723"/>
                  <a:pt x="36576" y="196976"/>
                  <a:pt x="42036" y="196976"/>
                </a:cubicBezTo>
                <a:cubicBezTo>
                  <a:pt x="46989" y="196976"/>
                  <a:pt x="49657" y="196976"/>
                  <a:pt x="50291" y="196850"/>
                </a:cubicBezTo>
                <a:lnTo>
                  <a:pt x="50291" y="67691"/>
                </a:lnTo>
                <a:cubicBezTo>
                  <a:pt x="43814" y="63754"/>
                  <a:pt x="36067" y="60070"/>
                  <a:pt x="27304" y="56641"/>
                </a:cubicBezTo>
                <a:lnTo>
                  <a:pt x="21463" y="51561"/>
                </a:lnTo>
                <a:cubicBezTo>
                  <a:pt x="68326" y="21335"/>
                  <a:pt x="117728" y="6350"/>
                  <a:pt x="16954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3213227" y="1701673"/>
            <a:ext cx="366014" cy="411353"/>
          </a:xfrm>
          <a:custGeom>
            <a:avLst/>
            <a:gdLst>
              <a:gd name="connsiteX0" fmla="*/ 176149 w 366014"/>
              <a:gd name="connsiteY0" fmla="*/ 6350 h 411353"/>
              <a:gd name="connsiteX1" fmla="*/ 278257 w 366014"/>
              <a:gd name="connsiteY1" fmla="*/ 34797 h 411353"/>
              <a:gd name="connsiteX2" fmla="*/ 318388 w 366014"/>
              <a:gd name="connsiteY2" fmla="*/ 108838 h 411353"/>
              <a:gd name="connsiteX3" fmla="*/ 261112 w 366014"/>
              <a:gd name="connsiteY3" fmla="*/ 186562 h 411353"/>
              <a:gd name="connsiteX4" fmla="*/ 262636 w 366014"/>
              <a:gd name="connsiteY4" fmla="*/ 187070 h 411353"/>
              <a:gd name="connsiteX5" fmla="*/ 306705 w 366014"/>
              <a:gd name="connsiteY5" fmla="*/ 159511 h 411353"/>
              <a:gd name="connsiteX6" fmla="*/ 323214 w 366014"/>
              <a:gd name="connsiteY6" fmla="*/ 109092 h 411353"/>
              <a:gd name="connsiteX7" fmla="*/ 290576 w 366014"/>
              <a:gd name="connsiteY7" fmla="*/ 41147 h 411353"/>
              <a:gd name="connsiteX8" fmla="*/ 290576 w 366014"/>
              <a:gd name="connsiteY8" fmla="*/ 31369 h 411353"/>
              <a:gd name="connsiteX9" fmla="*/ 302768 w 366014"/>
              <a:gd name="connsiteY9" fmla="*/ 34925 h 411353"/>
              <a:gd name="connsiteX10" fmla="*/ 342011 w 366014"/>
              <a:gd name="connsiteY10" fmla="*/ 111886 h 411353"/>
              <a:gd name="connsiteX11" fmla="*/ 278892 w 366014"/>
              <a:gd name="connsiteY11" fmla="*/ 197357 h 411353"/>
              <a:gd name="connsiteX12" fmla="*/ 314706 w 366014"/>
              <a:gd name="connsiteY12" fmla="*/ 221995 h 411353"/>
              <a:gd name="connsiteX13" fmla="*/ 323850 w 366014"/>
              <a:gd name="connsiteY13" fmla="*/ 214629 h 411353"/>
              <a:gd name="connsiteX14" fmla="*/ 359663 w 366014"/>
              <a:gd name="connsiteY14" fmla="*/ 290703 h 411353"/>
              <a:gd name="connsiteX15" fmla="*/ 324485 w 366014"/>
              <a:gd name="connsiteY15" fmla="*/ 373379 h 411353"/>
              <a:gd name="connsiteX16" fmla="*/ 225044 w 366014"/>
              <a:gd name="connsiteY16" fmla="*/ 405003 h 411353"/>
              <a:gd name="connsiteX17" fmla="*/ 31877 w 366014"/>
              <a:gd name="connsiteY17" fmla="*/ 405003 h 411353"/>
              <a:gd name="connsiteX18" fmla="*/ 24638 w 366014"/>
              <a:gd name="connsiteY18" fmla="*/ 386206 h 411353"/>
              <a:gd name="connsiteX19" fmla="*/ 206629 w 366014"/>
              <a:gd name="connsiteY19" fmla="*/ 386206 h 411353"/>
              <a:gd name="connsiteX20" fmla="*/ 287401 w 366014"/>
              <a:gd name="connsiteY20" fmla="*/ 375031 h 411353"/>
              <a:gd name="connsiteX21" fmla="*/ 340613 w 366014"/>
              <a:gd name="connsiteY21" fmla="*/ 288797 h 411353"/>
              <a:gd name="connsiteX22" fmla="*/ 321310 w 366014"/>
              <a:gd name="connsiteY22" fmla="*/ 231139 h 411353"/>
              <a:gd name="connsiteX23" fmla="*/ 336550 w 366014"/>
              <a:gd name="connsiteY23" fmla="*/ 284860 h 411353"/>
              <a:gd name="connsiteX24" fmla="*/ 304545 w 366014"/>
              <a:gd name="connsiteY24" fmla="*/ 355726 h 411353"/>
              <a:gd name="connsiteX25" fmla="*/ 220091 w 366014"/>
              <a:gd name="connsiteY25" fmla="*/ 382269 h 411353"/>
              <a:gd name="connsiteX26" fmla="*/ 14097 w 366014"/>
              <a:gd name="connsiteY26" fmla="*/ 382269 h 411353"/>
              <a:gd name="connsiteX27" fmla="*/ 52705 w 366014"/>
              <a:gd name="connsiteY27" fmla="*/ 341122 h 411353"/>
              <a:gd name="connsiteX28" fmla="*/ 52705 w 366014"/>
              <a:gd name="connsiteY28" fmla="*/ 228345 h 411353"/>
              <a:gd name="connsiteX29" fmla="*/ 15621 w 366014"/>
              <a:gd name="connsiteY29" fmla="*/ 231647 h 411353"/>
              <a:gd name="connsiteX30" fmla="*/ 11938 w 366014"/>
              <a:gd name="connsiteY30" fmla="*/ 212978 h 411353"/>
              <a:gd name="connsiteX31" fmla="*/ 52705 w 366014"/>
              <a:gd name="connsiteY31" fmla="*/ 209676 h 411353"/>
              <a:gd name="connsiteX32" fmla="*/ 52705 w 366014"/>
              <a:gd name="connsiteY32" fmla="*/ 206247 h 411353"/>
              <a:gd name="connsiteX33" fmla="*/ 51435 w 366014"/>
              <a:gd name="connsiteY33" fmla="*/ 206247 h 411353"/>
              <a:gd name="connsiteX34" fmla="*/ 6350 w 366014"/>
              <a:gd name="connsiteY34" fmla="*/ 208533 h 411353"/>
              <a:gd name="connsiteX35" fmla="*/ 20701 w 366014"/>
              <a:gd name="connsiteY35" fmla="*/ 170179 h 411353"/>
              <a:gd name="connsiteX36" fmla="*/ 29210 w 366014"/>
              <a:gd name="connsiteY36" fmla="*/ 170560 h 411353"/>
              <a:gd name="connsiteX37" fmla="*/ 45212 w 366014"/>
              <a:gd name="connsiteY37" fmla="*/ 171322 h 411353"/>
              <a:gd name="connsiteX38" fmla="*/ 52705 w 366014"/>
              <a:gd name="connsiteY38" fmla="*/ 171830 h 411353"/>
              <a:gd name="connsiteX39" fmla="*/ 52705 w 366014"/>
              <a:gd name="connsiteY39" fmla="*/ 76326 h 411353"/>
              <a:gd name="connsiteX40" fmla="*/ 21082 w 366014"/>
              <a:gd name="connsiteY40" fmla="*/ 56641 h 411353"/>
              <a:gd name="connsiteX41" fmla="*/ 176149 w 366014"/>
              <a:gd name="connsiteY41" fmla="*/ 6350 h 4113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366014" h="411353">
                <a:moveTo>
                  <a:pt x="176149" y="6350"/>
                </a:moveTo>
                <a:cubicBezTo>
                  <a:pt x="217551" y="6350"/>
                  <a:pt x="251587" y="15747"/>
                  <a:pt x="278257" y="34797"/>
                </a:cubicBezTo>
                <a:cubicBezTo>
                  <a:pt x="304926" y="53720"/>
                  <a:pt x="318388" y="78358"/>
                  <a:pt x="318388" y="108838"/>
                </a:cubicBezTo>
                <a:cubicBezTo>
                  <a:pt x="318388" y="146811"/>
                  <a:pt x="299212" y="172719"/>
                  <a:pt x="261112" y="186562"/>
                </a:cubicBezTo>
                <a:cubicBezTo>
                  <a:pt x="261619" y="186689"/>
                  <a:pt x="262128" y="186816"/>
                  <a:pt x="262636" y="187070"/>
                </a:cubicBezTo>
                <a:cubicBezTo>
                  <a:pt x="281051" y="182625"/>
                  <a:pt x="295656" y="173481"/>
                  <a:pt x="306705" y="159511"/>
                </a:cubicBezTo>
                <a:cubicBezTo>
                  <a:pt x="317626" y="145669"/>
                  <a:pt x="323214" y="128904"/>
                  <a:pt x="323214" y="109092"/>
                </a:cubicBezTo>
                <a:cubicBezTo>
                  <a:pt x="323214" y="84327"/>
                  <a:pt x="312293" y="61722"/>
                  <a:pt x="290576" y="41147"/>
                </a:cubicBezTo>
                <a:lnTo>
                  <a:pt x="290576" y="31369"/>
                </a:lnTo>
                <a:lnTo>
                  <a:pt x="302768" y="34925"/>
                </a:lnTo>
                <a:cubicBezTo>
                  <a:pt x="328930" y="54991"/>
                  <a:pt x="342011" y="80772"/>
                  <a:pt x="342011" y="111886"/>
                </a:cubicBezTo>
                <a:cubicBezTo>
                  <a:pt x="342011" y="155066"/>
                  <a:pt x="320929" y="183641"/>
                  <a:pt x="278892" y="197357"/>
                </a:cubicBezTo>
                <a:cubicBezTo>
                  <a:pt x="292988" y="201675"/>
                  <a:pt x="304926" y="209803"/>
                  <a:pt x="314706" y="221995"/>
                </a:cubicBezTo>
                <a:lnTo>
                  <a:pt x="323850" y="214629"/>
                </a:lnTo>
                <a:cubicBezTo>
                  <a:pt x="347726" y="232155"/>
                  <a:pt x="359663" y="257555"/>
                  <a:pt x="359663" y="290703"/>
                </a:cubicBezTo>
                <a:cubicBezTo>
                  <a:pt x="359663" y="323976"/>
                  <a:pt x="347853" y="351535"/>
                  <a:pt x="324485" y="373379"/>
                </a:cubicBezTo>
                <a:cubicBezTo>
                  <a:pt x="301751" y="394461"/>
                  <a:pt x="268605" y="405003"/>
                  <a:pt x="225044" y="405003"/>
                </a:cubicBezTo>
                <a:lnTo>
                  <a:pt x="31877" y="405003"/>
                </a:lnTo>
                <a:lnTo>
                  <a:pt x="24638" y="386206"/>
                </a:lnTo>
                <a:lnTo>
                  <a:pt x="206629" y="386206"/>
                </a:lnTo>
                <a:cubicBezTo>
                  <a:pt x="244220" y="386206"/>
                  <a:pt x="271144" y="382523"/>
                  <a:pt x="287401" y="375031"/>
                </a:cubicBezTo>
                <a:cubicBezTo>
                  <a:pt x="322833" y="358520"/>
                  <a:pt x="340613" y="329819"/>
                  <a:pt x="340613" y="288797"/>
                </a:cubicBezTo>
                <a:cubicBezTo>
                  <a:pt x="340613" y="269239"/>
                  <a:pt x="334137" y="250062"/>
                  <a:pt x="321310" y="231139"/>
                </a:cubicBezTo>
                <a:cubicBezTo>
                  <a:pt x="331469" y="247141"/>
                  <a:pt x="336550" y="265175"/>
                  <a:pt x="336550" y="284860"/>
                </a:cubicBezTo>
                <a:cubicBezTo>
                  <a:pt x="336550" y="314451"/>
                  <a:pt x="325882" y="337947"/>
                  <a:pt x="304545" y="355726"/>
                </a:cubicBezTo>
                <a:cubicBezTo>
                  <a:pt x="283210" y="373379"/>
                  <a:pt x="255016" y="382269"/>
                  <a:pt x="220091" y="382269"/>
                </a:cubicBezTo>
                <a:lnTo>
                  <a:pt x="14097" y="382269"/>
                </a:lnTo>
                <a:lnTo>
                  <a:pt x="52705" y="341122"/>
                </a:lnTo>
                <a:lnTo>
                  <a:pt x="52705" y="228345"/>
                </a:lnTo>
                <a:cubicBezTo>
                  <a:pt x="46101" y="228345"/>
                  <a:pt x="33782" y="229488"/>
                  <a:pt x="15621" y="231647"/>
                </a:cubicBezTo>
                <a:lnTo>
                  <a:pt x="11938" y="212978"/>
                </a:lnTo>
                <a:cubicBezTo>
                  <a:pt x="32512" y="210692"/>
                  <a:pt x="46101" y="209676"/>
                  <a:pt x="52705" y="209676"/>
                </a:cubicBezTo>
                <a:lnTo>
                  <a:pt x="52705" y="206247"/>
                </a:lnTo>
                <a:lnTo>
                  <a:pt x="51435" y="206247"/>
                </a:lnTo>
                <a:cubicBezTo>
                  <a:pt x="41275" y="206247"/>
                  <a:pt x="26289" y="207009"/>
                  <a:pt x="6350" y="208533"/>
                </a:cubicBezTo>
                <a:lnTo>
                  <a:pt x="20701" y="170179"/>
                </a:lnTo>
                <a:lnTo>
                  <a:pt x="29210" y="170560"/>
                </a:lnTo>
                <a:cubicBezTo>
                  <a:pt x="35687" y="171069"/>
                  <a:pt x="41020" y="171322"/>
                  <a:pt x="45212" y="171322"/>
                </a:cubicBezTo>
                <a:cubicBezTo>
                  <a:pt x="49530" y="171322"/>
                  <a:pt x="52069" y="171450"/>
                  <a:pt x="52705" y="171830"/>
                </a:cubicBezTo>
                <a:lnTo>
                  <a:pt x="52705" y="76326"/>
                </a:lnTo>
                <a:lnTo>
                  <a:pt x="21082" y="56641"/>
                </a:lnTo>
                <a:cubicBezTo>
                  <a:pt x="68199" y="23113"/>
                  <a:pt x="119888" y="6350"/>
                  <a:pt x="17614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6203061" y="1701419"/>
            <a:ext cx="341757" cy="417957"/>
          </a:xfrm>
          <a:custGeom>
            <a:avLst/>
            <a:gdLst>
              <a:gd name="connsiteX0" fmla="*/ 152146 w 341757"/>
              <a:gd name="connsiteY0" fmla="*/ 6350 h 417957"/>
              <a:gd name="connsiteX1" fmla="*/ 229870 w 341757"/>
              <a:gd name="connsiteY1" fmla="*/ 18288 h 417957"/>
              <a:gd name="connsiteX2" fmla="*/ 258572 w 341757"/>
              <a:gd name="connsiteY2" fmla="*/ 23622 h 417957"/>
              <a:gd name="connsiteX3" fmla="*/ 288035 w 341757"/>
              <a:gd name="connsiteY3" fmla="*/ 14223 h 417957"/>
              <a:gd name="connsiteX4" fmla="*/ 297434 w 341757"/>
              <a:gd name="connsiteY4" fmla="*/ 19176 h 417957"/>
              <a:gd name="connsiteX5" fmla="*/ 273811 w 341757"/>
              <a:gd name="connsiteY5" fmla="*/ 64388 h 417957"/>
              <a:gd name="connsiteX6" fmla="*/ 250698 w 341757"/>
              <a:gd name="connsiteY6" fmla="*/ 116585 h 417957"/>
              <a:gd name="connsiteX7" fmla="*/ 242316 w 341757"/>
              <a:gd name="connsiteY7" fmla="*/ 120904 h 417957"/>
              <a:gd name="connsiteX8" fmla="*/ 236854 w 341757"/>
              <a:gd name="connsiteY8" fmla="*/ 110744 h 417957"/>
              <a:gd name="connsiteX9" fmla="*/ 230504 w 341757"/>
              <a:gd name="connsiteY9" fmla="*/ 92201 h 417957"/>
              <a:gd name="connsiteX10" fmla="*/ 226186 w 341757"/>
              <a:gd name="connsiteY10" fmla="*/ 94360 h 417957"/>
              <a:gd name="connsiteX11" fmla="*/ 161163 w 341757"/>
              <a:gd name="connsiteY11" fmla="*/ 61595 h 417957"/>
              <a:gd name="connsiteX12" fmla="*/ 130175 w 341757"/>
              <a:gd name="connsiteY12" fmla="*/ 72263 h 417957"/>
              <a:gd name="connsiteX13" fmla="*/ 117983 w 341757"/>
              <a:gd name="connsiteY13" fmla="*/ 99567 h 417957"/>
              <a:gd name="connsiteX14" fmla="*/ 143891 w 341757"/>
              <a:gd name="connsiteY14" fmla="*/ 137541 h 417957"/>
              <a:gd name="connsiteX15" fmla="*/ 148590 w 341757"/>
              <a:gd name="connsiteY15" fmla="*/ 141732 h 417957"/>
              <a:gd name="connsiteX16" fmla="*/ 145796 w 341757"/>
              <a:gd name="connsiteY16" fmla="*/ 146938 h 417957"/>
              <a:gd name="connsiteX17" fmla="*/ 159511 w 341757"/>
              <a:gd name="connsiteY17" fmla="*/ 150876 h 417957"/>
              <a:gd name="connsiteX18" fmla="*/ 206629 w 341757"/>
              <a:gd name="connsiteY18" fmla="*/ 162305 h 417957"/>
              <a:gd name="connsiteX19" fmla="*/ 285750 w 341757"/>
              <a:gd name="connsiteY19" fmla="*/ 203073 h 417957"/>
              <a:gd name="connsiteX20" fmla="*/ 285750 w 341757"/>
              <a:gd name="connsiteY20" fmla="*/ 193929 h 417957"/>
              <a:gd name="connsiteX21" fmla="*/ 335407 w 341757"/>
              <a:gd name="connsiteY21" fmla="*/ 278383 h 417957"/>
              <a:gd name="connsiteX22" fmla="*/ 292227 w 341757"/>
              <a:gd name="connsiteY22" fmla="*/ 372872 h 417957"/>
              <a:gd name="connsiteX23" fmla="*/ 187452 w 341757"/>
              <a:gd name="connsiteY23" fmla="*/ 411607 h 417957"/>
              <a:gd name="connsiteX24" fmla="*/ 131572 w 341757"/>
              <a:gd name="connsiteY24" fmla="*/ 405257 h 417957"/>
              <a:gd name="connsiteX25" fmla="*/ 86867 w 341757"/>
              <a:gd name="connsiteY25" fmla="*/ 394335 h 417957"/>
              <a:gd name="connsiteX26" fmla="*/ 54736 w 341757"/>
              <a:gd name="connsiteY26" fmla="*/ 390525 h 417957"/>
              <a:gd name="connsiteX27" fmla="*/ 22479 w 341757"/>
              <a:gd name="connsiteY27" fmla="*/ 396875 h 417957"/>
              <a:gd name="connsiteX28" fmla="*/ 16383 w 341757"/>
              <a:gd name="connsiteY28" fmla="*/ 380238 h 417957"/>
              <a:gd name="connsiteX29" fmla="*/ 51689 w 341757"/>
              <a:gd name="connsiteY29" fmla="*/ 370839 h 417957"/>
              <a:gd name="connsiteX30" fmla="*/ 94869 w 341757"/>
              <a:gd name="connsiteY30" fmla="*/ 376935 h 417957"/>
              <a:gd name="connsiteX31" fmla="*/ 134492 w 341757"/>
              <a:gd name="connsiteY31" fmla="*/ 386460 h 417957"/>
              <a:gd name="connsiteX32" fmla="*/ 187325 w 341757"/>
              <a:gd name="connsiteY32" fmla="*/ 392429 h 417957"/>
              <a:gd name="connsiteX33" fmla="*/ 278510 w 341757"/>
              <a:gd name="connsiteY33" fmla="*/ 358394 h 417957"/>
              <a:gd name="connsiteX34" fmla="*/ 316103 w 341757"/>
              <a:gd name="connsiteY34" fmla="*/ 276225 h 417957"/>
              <a:gd name="connsiteX35" fmla="*/ 293751 w 341757"/>
              <a:gd name="connsiteY35" fmla="*/ 212979 h 417957"/>
              <a:gd name="connsiteX36" fmla="*/ 312039 w 341757"/>
              <a:gd name="connsiteY36" fmla="*/ 274320 h 417957"/>
              <a:gd name="connsiteX37" fmla="*/ 275717 w 341757"/>
              <a:gd name="connsiteY37" fmla="*/ 355345 h 417957"/>
              <a:gd name="connsiteX38" fmla="*/ 186182 w 341757"/>
              <a:gd name="connsiteY38" fmla="*/ 388238 h 417957"/>
              <a:gd name="connsiteX39" fmla="*/ 113538 w 341757"/>
              <a:gd name="connsiteY39" fmla="*/ 378332 h 417957"/>
              <a:gd name="connsiteX40" fmla="*/ 78232 w 341757"/>
              <a:gd name="connsiteY40" fmla="*/ 369697 h 417957"/>
              <a:gd name="connsiteX41" fmla="*/ 49529 w 341757"/>
              <a:gd name="connsiteY41" fmla="*/ 365632 h 417957"/>
              <a:gd name="connsiteX42" fmla="*/ 12192 w 341757"/>
              <a:gd name="connsiteY42" fmla="*/ 376554 h 417957"/>
              <a:gd name="connsiteX43" fmla="*/ 6350 w 341757"/>
              <a:gd name="connsiteY43" fmla="*/ 366648 h 417957"/>
              <a:gd name="connsiteX44" fmla="*/ 56769 w 341757"/>
              <a:gd name="connsiteY44" fmla="*/ 261747 h 417957"/>
              <a:gd name="connsiteX45" fmla="*/ 71120 w 341757"/>
              <a:gd name="connsiteY45" fmla="*/ 264541 h 417957"/>
              <a:gd name="connsiteX46" fmla="*/ 104775 w 341757"/>
              <a:gd name="connsiteY46" fmla="*/ 332613 h 417957"/>
              <a:gd name="connsiteX47" fmla="*/ 108585 w 341757"/>
              <a:gd name="connsiteY47" fmla="*/ 335407 h 417957"/>
              <a:gd name="connsiteX48" fmla="*/ 79248 w 341757"/>
              <a:gd name="connsiteY48" fmla="*/ 276986 h 417957"/>
              <a:gd name="connsiteX49" fmla="*/ 97154 w 341757"/>
              <a:gd name="connsiteY49" fmla="*/ 274320 h 417957"/>
              <a:gd name="connsiteX50" fmla="*/ 153797 w 341757"/>
              <a:gd name="connsiteY50" fmla="*/ 347726 h 417957"/>
              <a:gd name="connsiteX51" fmla="*/ 153797 w 341757"/>
              <a:gd name="connsiteY51" fmla="*/ 353567 h 417957"/>
              <a:gd name="connsiteX52" fmla="*/ 177800 w 341757"/>
              <a:gd name="connsiteY52" fmla="*/ 355473 h 417957"/>
              <a:gd name="connsiteX53" fmla="*/ 233426 w 341757"/>
              <a:gd name="connsiteY53" fmla="*/ 339598 h 417957"/>
              <a:gd name="connsiteX54" fmla="*/ 253619 w 341757"/>
              <a:gd name="connsiteY54" fmla="*/ 297179 h 417957"/>
              <a:gd name="connsiteX55" fmla="*/ 252222 w 341757"/>
              <a:gd name="connsiteY55" fmla="*/ 281813 h 417957"/>
              <a:gd name="connsiteX56" fmla="*/ 245491 w 341757"/>
              <a:gd name="connsiteY56" fmla="*/ 284860 h 417957"/>
              <a:gd name="connsiteX57" fmla="*/ 216789 w 341757"/>
              <a:gd name="connsiteY57" fmla="*/ 263144 h 417957"/>
              <a:gd name="connsiteX58" fmla="*/ 161925 w 341757"/>
              <a:gd name="connsiteY58" fmla="*/ 247141 h 417957"/>
              <a:gd name="connsiteX59" fmla="*/ 78740 w 341757"/>
              <a:gd name="connsiteY59" fmla="*/ 222123 h 417957"/>
              <a:gd name="connsiteX60" fmla="*/ 51942 w 341757"/>
              <a:gd name="connsiteY60" fmla="*/ 183895 h 417957"/>
              <a:gd name="connsiteX61" fmla="*/ 64897 w 341757"/>
              <a:gd name="connsiteY61" fmla="*/ 188467 h 417957"/>
              <a:gd name="connsiteX62" fmla="*/ 57404 w 341757"/>
              <a:gd name="connsiteY62" fmla="*/ 181736 h 417957"/>
              <a:gd name="connsiteX63" fmla="*/ 32130 w 341757"/>
              <a:gd name="connsiteY63" fmla="*/ 111125 h 417957"/>
              <a:gd name="connsiteX64" fmla="*/ 65659 w 341757"/>
              <a:gd name="connsiteY64" fmla="*/ 35432 h 417957"/>
              <a:gd name="connsiteX65" fmla="*/ 152146 w 341757"/>
              <a:gd name="connsiteY65" fmla="*/ 6350 h 4179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</a:cxnLst>
            <a:rect l="l" t="t" r="r" b="b"/>
            <a:pathLst>
              <a:path w="341757" h="417957">
                <a:moveTo>
                  <a:pt x="152146" y="6350"/>
                </a:moveTo>
                <a:cubicBezTo>
                  <a:pt x="174244" y="6350"/>
                  <a:pt x="200152" y="10286"/>
                  <a:pt x="229870" y="18288"/>
                </a:cubicBezTo>
                <a:cubicBezTo>
                  <a:pt x="242823" y="21844"/>
                  <a:pt x="252348" y="23622"/>
                  <a:pt x="258572" y="23622"/>
                </a:cubicBezTo>
                <a:cubicBezTo>
                  <a:pt x="266573" y="23622"/>
                  <a:pt x="276479" y="20573"/>
                  <a:pt x="288035" y="14223"/>
                </a:cubicBezTo>
                <a:lnTo>
                  <a:pt x="297434" y="19176"/>
                </a:lnTo>
                <a:cubicBezTo>
                  <a:pt x="287273" y="35432"/>
                  <a:pt x="279400" y="50545"/>
                  <a:pt x="273811" y="64388"/>
                </a:cubicBezTo>
                <a:cubicBezTo>
                  <a:pt x="262382" y="92455"/>
                  <a:pt x="254635" y="109854"/>
                  <a:pt x="250698" y="116585"/>
                </a:cubicBezTo>
                <a:lnTo>
                  <a:pt x="242316" y="120904"/>
                </a:lnTo>
                <a:cubicBezTo>
                  <a:pt x="239267" y="116332"/>
                  <a:pt x="237490" y="113029"/>
                  <a:pt x="236854" y="110744"/>
                </a:cubicBezTo>
                <a:cubicBezTo>
                  <a:pt x="234569" y="103504"/>
                  <a:pt x="232410" y="97282"/>
                  <a:pt x="230504" y="92201"/>
                </a:cubicBezTo>
                <a:lnTo>
                  <a:pt x="226186" y="94360"/>
                </a:lnTo>
                <a:cubicBezTo>
                  <a:pt x="204723" y="72516"/>
                  <a:pt x="183007" y="61595"/>
                  <a:pt x="161163" y="61595"/>
                </a:cubicBezTo>
                <a:cubicBezTo>
                  <a:pt x="148590" y="61595"/>
                  <a:pt x="138303" y="65151"/>
                  <a:pt x="130175" y="72263"/>
                </a:cubicBezTo>
                <a:cubicBezTo>
                  <a:pt x="122047" y="79501"/>
                  <a:pt x="117983" y="88519"/>
                  <a:pt x="117983" y="99567"/>
                </a:cubicBezTo>
                <a:cubicBezTo>
                  <a:pt x="117983" y="111505"/>
                  <a:pt x="126619" y="124205"/>
                  <a:pt x="143891" y="137541"/>
                </a:cubicBezTo>
                <a:lnTo>
                  <a:pt x="148590" y="141732"/>
                </a:lnTo>
                <a:lnTo>
                  <a:pt x="145796" y="146938"/>
                </a:lnTo>
                <a:cubicBezTo>
                  <a:pt x="150114" y="148463"/>
                  <a:pt x="154685" y="149732"/>
                  <a:pt x="159511" y="150876"/>
                </a:cubicBezTo>
                <a:lnTo>
                  <a:pt x="206629" y="162305"/>
                </a:lnTo>
                <a:cubicBezTo>
                  <a:pt x="241808" y="170814"/>
                  <a:pt x="268223" y="184404"/>
                  <a:pt x="285750" y="203073"/>
                </a:cubicBezTo>
                <a:lnTo>
                  <a:pt x="285750" y="193929"/>
                </a:lnTo>
                <a:cubicBezTo>
                  <a:pt x="318896" y="215138"/>
                  <a:pt x="335407" y="243332"/>
                  <a:pt x="335407" y="278383"/>
                </a:cubicBezTo>
                <a:cubicBezTo>
                  <a:pt x="335407" y="315595"/>
                  <a:pt x="321056" y="347091"/>
                  <a:pt x="292227" y="372872"/>
                </a:cubicBezTo>
                <a:cubicBezTo>
                  <a:pt x="263525" y="398653"/>
                  <a:pt x="228600" y="411607"/>
                  <a:pt x="187452" y="411607"/>
                </a:cubicBezTo>
                <a:cubicBezTo>
                  <a:pt x="166623" y="411607"/>
                  <a:pt x="148082" y="409448"/>
                  <a:pt x="131572" y="405257"/>
                </a:cubicBezTo>
                <a:lnTo>
                  <a:pt x="86867" y="394335"/>
                </a:lnTo>
                <a:cubicBezTo>
                  <a:pt x="76708" y="391795"/>
                  <a:pt x="66040" y="390525"/>
                  <a:pt x="54736" y="390525"/>
                </a:cubicBezTo>
                <a:cubicBezTo>
                  <a:pt x="45085" y="390525"/>
                  <a:pt x="34290" y="392683"/>
                  <a:pt x="22479" y="396875"/>
                </a:cubicBezTo>
                <a:lnTo>
                  <a:pt x="16383" y="380238"/>
                </a:lnTo>
                <a:cubicBezTo>
                  <a:pt x="29083" y="374014"/>
                  <a:pt x="40894" y="370839"/>
                  <a:pt x="51689" y="370839"/>
                </a:cubicBezTo>
                <a:cubicBezTo>
                  <a:pt x="63246" y="370839"/>
                  <a:pt x="77597" y="372872"/>
                  <a:pt x="94869" y="376935"/>
                </a:cubicBezTo>
                <a:lnTo>
                  <a:pt x="134492" y="386460"/>
                </a:lnTo>
                <a:cubicBezTo>
                  <a:pt x="151003" y="390525"/>
                  <a:pt x="168655" y="392429"/>
                  <a:pt x="187325" y="392429"/>
                </a:cubicBezTo>
                <a:cubicBezTo>
                  <a:pt x="223011" y="392429"/>
                  <a:pt x="253492" y="381126"/>
                  <a:pt x="278510" y="358394"/>
                </a:cubicBezTo>
                <a:cubicBezTo>
                  <a:pt x="303530" y="335660"/>
                  <a:pt x="316103" y="308229"/>
                  <a:pt x="316103" y="276225"/>
                </a:cubicBezTo>
                <a:cubicBezTo>
                  <a:pt x="316103" y="253110"/>
                  <a:pt x="308609" y="232029"/>
                  <a:pt x="293751" y="212979"/>
                </a:cubicBezTo>
                <a:cubicBezTo>
                  <a:pt x="305943" y="229870"/>
                  <a:pt x="312039" y="250316"/>
                  <a:pt x="312039" y="274320"/>
                </a:cubicBezTo>
                <a:cubicBezTo>
                  <a:pt x="312039" y="306451"/>
                  <a:pt x="299973" y="333501"/>
                  <a:pt x="275717" y="355345"/>
                </a:cubicBezTo>
                <a:cubicBezTo>
                  <a:pt x="251460" y="377316"/>
                  <a:pt x="221615" y="388238"/>
                  <a:pt x="186182" y="388238"/>
                </a:cubicBezTo>
                <a:cubicBezTo>
                  <a:pt x="164210" y="388238"/>
                  <a:pt x="139954" y="384936"/>
                  <a:pt x="113538" y="378332"/>
                </a:cubicBezTo>
                <a:lnTo>
                  <a:pt x="78232" y="369697"/>
                </a:lnTo>
                <a:cubicBezTo>
                  <a:pt x="67055" y="367029"/>
                  <a:pt x="57404" y="365632"/>
                  <a:pt x="49529" y="365632"/>
                </a:cubicBezTo>
                <a:cubicBezTo>
                  <a:pt x="39242" y="365632"/>
                  <a:pt x="26797" y="369316"/>
                  <a:pt x="12192" y="376554"/>
                </a:cubicBezTo>
                <a:lnTo>
                  <a:pt x="6350" y="366648"/>
                </a:lnTo>
                <a:cubicBezTo>
                  <a:pt x="29717" y="330454"/>
                  <a:pt x="46482" y="295401"/>
                  <a:pt x="56769" y="261747"/>
                </a:cubicBezTo>
                <a:lnTo>
                  <a:pt x="71120" y="264541"/>
                </a:lnTo>
                <a:cubicBezTo>
                  <a:pt x="75184" y="294766"/>
                  <a:pt x="86360" y="317373"/>
                  <a:pt x="104775" y="332613"/>
                </a:cubicBezTo>
                <a:lnTo>
                  <a:pt x="108585" y="335407"/>
                </a:lnTo>
                <a:cubicBezTo>
                  <a:pt x="93472" y="321182"/>
                  <a:pt x="83692" y="301751"/>
                  <a:pt x="79248" y="276986"/>
                </a:cubicBezTo>
                <a:lnTo>
                  <a:pt x="97154" y="274320"/>
                </a:lnTo>
                <a:cubicBezTo>
                  <a:pt x="104394" y="309117"/>
                  <a:pt x="123317" y="333501"/>
                  <a:pt x="153797" y="347726"/>
                </a:cubicBezTo>
                <a:lnTo>
                  <a:pt x="153797" y="353567"/>
                </a:lnTo>
                <a:cubicBezTo>
                  <a:pt x="161290" y="354838"/>
                  <a:pt x="169291" y="355473"/>
                  <a:pt x="177800" y="355473"/>
                </a:cubicBezTo>
                <a:cubicBezTo>
                  <a:pt x="201422" y="355473"/>
                  <a:pt x="219964" y="350138"/>
                  <a:pt x="233426" y="339598"/>
                </a:cubicBezTo>
                <a:cubicBezTo>
                  <a:pt x="246888" y="329057"/>
                  <a:pt x="253619" y="314832"/>
                  <a:pt x="253619" y="297179"/>
                </a:cubicBezTo>
                <a:cubicBezTo>
                  <a:pt x="253619" y="291719"/>
                  <a:pt x="253238" y="286638"/>
                  <a:pt x="252222" y="281813"/>
                </a:cubicBezTo>
                <a:lnTo>
                  <a:pt x="245491" y="284860"/>
                </a:lnTo>
                <a:cubicBezTo>
                  <a:pt x="235711" y="274573"/>
                  <a:pt x="226060" y="267335"/>
                  <a:pt x="216789" y="263144"/>
                </a:cubicBezTo>
                <a:cubicBezTo>
                  <a:pt x="207517" y="258826"/>
                  <a:pt x="189229" y="253491"/>
                  <a:pt x="161925" y="247141"/>
                </a:cubicBezTo>
                <a:cubicBezTo>
                  <a:pt x="121285" y="237744"/>
                  <a:pt x="93472" y="229361"/>
                  <a:pt x="78740" y="222123"/>
                </a:cubicBezTo>
                <a:cubicBezTo>
                  <a:pt x="63880" y="214757"/>
                  <a:pt x="54991" y="202057"/>
                  <a:pt x="51942" y="183895"/>
                </a:cubicBezTo>
                <a:lnTo>
                  <a:pt x="64897" y="188467"/>
                </a:lnTo>
                <a:cubicBezTo>
                  <a:pt x="62229" y="186308"/>
                  <a:pt x="59690" y="184150"/>
                  <a:pt x="57404" y="181736"/>
                </a:cubicBezTo>
                <a:cubicBezTo>
                  <a:pt x="40513" y="164719"/>
                  <a:pt x="32130" y="141223"/>
                  <a:pt x="32130" y="111125"/>
                </a:cubicBezTo>
                <a:cubicBezTo>
                  <a:pt x="32130" y="80010"/>
                  <a:pt x="43307" y="54736"/>
                  <a:pt x="65659" y="35432"/>
                </a:cubicBezTo>
                <a:cubicBezTo>
                  <a:pt x="88010" y="16001"/>
                  <a:pt x="116840" y="6350"/>
                  <a:pt x="15214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5700141" y="1701419"/>
            <a:ext cx="341757" cy="417957"/>
          </a:xfrm>
          <a:custGeom>
            <a:avLst/>
            <a:gdLst>
              <a:gd name="connsiteX0" fmla="*/ 152146 w 341757"/>
              <a:gd name="connsiteY0" fmla="*/ 6350 h 417957"/>
              <a:gd name="connsiteX1" fmla="*/ 229870 w 341757"/>
              <a:gd name="connsiteY1" fmla="*/ 18288 h 417957"/>
              <a:gd name="connsiteX2" fmla="*/ 258572 w 341757"/>
              <a:gd name="connsiteY2" fmla="*/ 23622 h 417957"/>
              <a:gd name="connsiteX3" fmla="*/ 288036 w 341757"/>
              <a:gd name="connsiteY3" fmla="*/ 14223 h 417957"/>
              <a:gd name="connsiteX4" fmla="*/ 297434 w 341757"/>
              <a:gd name="connsiteY4" fmla="*/ 19176 h 417957"/>
              <a:gd name="connsiteX5" fmla="*/ 273812 w 341757"/>
              <a:gd name="connsiteY5" fmla="*/ 64388 h 417957"/>
              <a:gd name="connsiteX6" fmla="*/ 250698 w 341757"/>
              <a:gd name="connsiteY6" fmla="*/ 116585 h 417957"/>
              <a:gd name="connsiteX7" fmla="*/ 242316 w 341757"/>
              <a:gd name="connsiteY7" fmla="*/ 120904 h 417957"/>
              <a:gd name="connsiteX8" fmla="*/ 236855 w 341757"/>
              <a:gd name="connsiteY8" fmla="*/ 110744 h 417957"/>
              <a:gd name="connsiteX9" fmla="*/ 230505 w 341757"/>
              <a:gd name="connsiteY9" fmla="*/ 92201 h 417957"/>
              <a:gd name="connsiteX10" fmla="*/ 226187 w 341757"/>
              <a:gd name="connsiteY10" fmla="*/ 94360 h 417957"/>
              <a:gd name="connsiteX11" fmla="*/ 161163 w 341757"/>
              <a:gd name="connsiteY11" fmla="*/ 61595 h 417957"/>
              <a:gd name="connsiteX12" fmla="*/ 130175 w 341757"/>
              <a:gd name="connsiteY12" fmla="*/ 72263 h 417957"/>
              <a:gd name="connsiteX13" fmla="*/ 117983 w 341757"/>
              <a:gd name="connsiteY13" fmla="*/ 99567 h 417957"/>
              <a:gd name="connsiteX14" fmla="*/ 143891 w 341757"/>
              <a:gd name="connsiteY14" fmla="*/ 137541 h 417957"/>
              <a:gd name="connsiteX15" fmla="*/ 148590 w 341757"/>
              <a:gd name="connsiteY15" fmla="*/ 141732 h 417957"/>
              <a:gd name="connsiteX16" fmla="*/ 145796 w 341757"/>
              <a:gd name="connsiteY16" fmla="*/ 146938 h 417957"/>
              <a:gd name="connsiteX17" fmla="*/ 159512 w 341757"/>
              <a:gd name="connsiteY17" fmla="*/ 150876 h 417957"/>
              <a:gd name="connsiteX18" fmla="*/ 206629 w 341757"/>
              <a:gd name="connsiteY18" fmla="*/ 162305 h 417957"/>
              <a:gd name="connsiteX19" fmla="*/ 285750 w 341757"/>
              <a:gd name="connsiteY19" fmla="*/ 203073 h 417957"/>
              <a:gd name="connsiteX20" fmla="*/ 285750 w 341757"/>
              <a:gd name="connsiteY20" fmla="*/ 193929 h 417957"/>
              <a:gd name="connsiteX21" fmla="*/ 335407 w 341757"/>
              <a:gd name="connsiteY21" fmla="*/ 278383 h 417957"/>
              <a:gd name="connsiteX22" fmla="*/ 292227 w 341757"/>
              <a:gd name="connsiteY22" fmla="*/ 372872 h 417957"/>
              <a:gd name="connsiteX23" fmla="*/ 187452 w 341757"/>
              <a:gd name="connsiteY23" fmla="*/ 411607 h 417957"/>
              <a:gd name="connsiteX24" fmla="*/ 131572 w 341757"/>
              <a:gd name="connsiteY24" fmla="*/ 405257 h 417957"/>
              <a:gd name="connsiteX25" fmla="*/ 86868 w 341757"/>
              <a:gd name="connsiteY25" fmla="*/ 394335 h 417957"/>
              <a:gd name="connsiteX26" fmla="*/ 54737 w 341757"/>
              <a:gd name="connsiteY26" fmla="*/ 390525 h 417957"/>
              <a:gd name="connsiteX27" fmla="*/ 22479 w 341757"/>
              <a:gd name="connsiteY27" fmla="*/ 396875 h 417957"/>
              <a:gd name="connsiteX28" fmla="*/ 16383 w 341757"/>
              <a:gd name="connsiteY28" fmla="*/ 380238 h 417957"/>
              <a:gd name="connsiteX29" fmla="*/ 51689 w 341757"/>
              <a:gd name="connsiteY29" fmla="*/ 370839 h 417957"/>
              <a:gd name="connsiteX30" fmla="*/ 94869 w 341757"/>
              <a:gd name="connsiteY30" fmla="*/ 376935 h 417957"/>
              <a:gd name="connsiteX31" fmla="*/ 134493 w 341757"/>
              <a:gd name="connsiteY31" fmla="*/ 386460 h 417957"/>
              <a:gd name="connsiteX32" fmla="*/ 187325 w 341757"/>
              <a:gd name="connsiteY32" fmla="*/ 392429 h 417957"/>
              <a:gd name="connsiteX33" fmla="*/ 278511 w 341757"/>
              <a:gd name="connsiteY33" fmla="*/ 358394 h 417957"/>
              <a:gd name="connsiteX34" fmla="*/ 316103 w 341757"/>
              <a:gd name="connsiteY34" fmla="*/ 276225 h 417957"/>
              <a:gd name="connsiteX35" fmla="*/ 293751 w 341757"/>
              <a:gd name="connsiteY35" fmla="*/ 212979 h 417957"/>
              <a:gd name="connsiteX36" fmla="*/ 312039 w 341757"/>
              <a:gd name="connsiteY36" fmla="*/ 274320 h 417957"/>
              <a:gd name="connsiteX37" fmla="*/ 275717 w 341757"/>
              <a:gd name="connsiteY37" fmla="*/ 355345 h 417957"/>
              <a:gd name="connsiteX38" fmla="*/ 186182 w 341757"/>
              <a:gd name="connsiteY38" fmla="*/ 388238 h 417957"/>
              <a:gd name="connsiteX39" fmla="*/ 113538 w 341757"/>
              <a:gd name="connsiteY39" fmla="*/ 378332 h 417957"/>
              <a:gd name="connsiteX40" fmla="*/ 78232 w 341757"/>
              <a:gd name="connsiteY40" fmla="*/ 369697 h 417957"/>
              <a:gd name="connsiteX41" fmla="*/ 49530 w 341757"/>
              <a:gd name="connsiteY41" fmla="*/ 365632 h 417957"/>
              <a:gd name="connsiteX42" fmla="*/ 12192 w 341757"/>
              <a:gd name="connsiteY42" fmla="*/ 376554 h 417957"/>
              <a:gd name="connsiteX43" fmla="*/ 6350 w 341757"/>
              <a:gd name="connsiteY43" fmla="*/ 366648 h 417957"/>
              <a:gd name="connsiteX44" fmla="*/ 56769 w 341757"/>
              <a:gd name="connsiteY44" fmla="*/ 261747 h 417957"/>
              <a:gd name="connsiteX45" fmla="*/ 71120 w 341757"/>
              <a:gd name="connsiteY45" fmla="*/ 264541 h 417957"/>
              <a:gd name="connsiteX46" fmla="*/ 104775 w 341757"/>
              <a:gd name="connsiteY46" fmla="*/ 332613 h 417957"/>
              <a:gd name="connsiteX47" fmla="*/ 108585 w 341757"/>
              <a:gd name="connsiteY47" fmla="*/ 335407 h 417957"/>
              <a:gd name="connsiteX48" fmla="*/ 79248 w 341757"/>
              <a:gd name="connsiteY48" fmla="*/ 276986 h 417957"/>
              <a:gd name="connsiteX49" fmla="*/ 97155 w 341757"/>
              <a:gd name="connsiteY49" fmla="*/ 274320 h 417957"/>
              <a:gd name="connsiteX50" fmla="*/ 153797 w 341757"/>
              <a:gd name="connsiteY50" fmla="*/ 347726 h 417957"/>
              <a:gd name="connsiteX51" fmla="*/ 153797 w 341757"/>
              <a:gd name="connsiteY51" fmla="*/ 353567 h 417957"/>
              <a:gd name="connsiteX52" fmla="*/ 177800 w 341757"/>
              <a:gd name="connsiteY52" fmla="*/ 355473 h 417957"/>
              <a:gd name="connsiteX53" fmla="*/ 233426 w 341757"/>
              <a:gd name="connsiteY53" fmla="*/ 339598 h 417957"/>
              <a:gd name="connsiteX54" fmla="*/ 253619 w 341757"/>
              <a:gd name="connsiteY54" fmla="*/ 297179 h 417957"/>
              <a:gd name="connsiteX55" fmla="*/ 252222 w 341757"/>
              <a:gd name="connsiteY55" fmla="*/ 281813 h 417957"/>
              <a:gd name="connsiteX56" fmla="*/ 245491 w 341757"/>
              <a:gd name="connsiteY56" fmla="*/ 284860 h 417957"/>
              <a:gd name="connsiteX57" fmla="*/ 216789 w 341757"/>
              <a:gd name="connsiteY57" fmla="*/ 263144 h 417957"/>
              <a:gd name="connsiteX58" fmla="*/ 161925 w 341757"/>
              <a:gd name="connsiteY58" fmla="*/ 247141 h 417957"/>
              <a:gd name="connsiteX59" fmla="*/ 78740 w 341757"/>
              <a:gd name="connsiteY59" fmla="*/ 222123 h 417957"/>
              <a:gd name="connsiteX60" fmla="*/ 51943 w 341757"/>
              <a:gd name="connsiteY60" fmla="*/ 183895 h 417957"/>
              <a:gd name="connsiteX61" fmla="*/ 64897 w 341757"/>
              <a:gd name="connsiteY61" fmla="*/ 188467 h 417957"/>
              <a:gd name="connsiteX62" fmla="*/ 57404 w 341757"/>
              <a:gd name="connsiteY62" fmla="*/ 181736 h 417957"/>
              <a:gd name="connsiteX63" fmla="*/ 32130 w 341757"/>
              <a:gd name="connsiteY63" fmla="*/ 111125 h 417957"/>
              <a:gd name="connsiteX64" fmla="*/ 65659 w 341757"/>
              <a:gd name="connsiteY64" fmla="*/ 35432 h 417957"/>
              <a:gd name="connsiteX65" fmla="*/ 152146 w 341757"/>
              <a:gd name="connsiteY65" fmla="*/ 6350 h 4179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</a:cxnLst>
            <a:rect l="l" t="t" r="r" b="b"/>
            <a:pathLst>
              <a:path w="341757" h="417957">
                <a:moveTo>
                  <a:pt x="152146" y="6350"/>
                </a:moveTo>
                <a:cubicBezTo>
                  <a:pt x="174244" y="6350"/>
                  <a:pt x="200152" y="10286"/>
                  <a:pt x="229870" y="18288"/>
                </a:cubicBezTo>
                <a:cubicBezTo>
                  <a:pt x="242824" y="21844"/>
                  <a:pt x="252349" y="23622"/>
                  <a:pt x="258572" y="23622"/>
                </a:cubicBezTo>
                <a:cubicBezTo>
                  <a:pt x="266573" y="23622"/>
                  <a:pt x="276479" y="20573"/>
                  <a:pt x="288036" y="14223"/>
                </a:cubicBezTo>
                <a:lnTo>
                  <a:pt x="297434" y="19176"/>
                </a:lnTo>
                <a:cubicBezTo>
                  <a:pt x="287274" y="35432"/>
                  <a:pt x="279400" y="50545"/>
                  <a:pt x="273812" y="64388"/>
                </a:cubicBezTo>
                <a:cubicBezTo>
                  <a:pt x="262382" y="92455"/>
                  <a:pt x="254635" y="109854"/>
                  <a:pt x="250698" y="116585"/>
                </a:cubicBezTo>
                <a:lnTo>
                  <a:pt x="242316" y="120904"/>
                </a:lnTo>
                <a:cubicBezTo>
                  <a:pt x="239268" y="116332"/>
                  <a:pt x="237490" y="113029"/>
                  <a:pt x="236855" y="110744"/>
                </a:cubicBezTo>
                <a:cubicBezTo>
                  <a:pt x="234569" y="103504"/>
                  <a:pt x="232410" y="97282"/>
                  <a:pt x="230505" y="92201"/>
                </a:cubicBezTo>
                <a:lnTo>
                  <a:pt x="226187" y="94360"/>
                </a:lnTo>
                <a:cubicBezTo>
                  <a:pt x="204724" y="72516"/>
                  <a:pt x="183007" y="61595"/>
                  <a:pt x="161163" y="61595"/>
                </a:cubicBezTo>
                <a:cubicBezTo>
                  <a:pt x="148590" y="61595"/>
                  <a:pt x="138303" y="65151"/>
                  <a:pt x="130175" y="72263"/>
                </a:cubicBezTo>
                <a:cubicBezTo>
                  <a:pt x="122047" y="79501"/>
                  <a:pt x="117983" y="88519"/>
                  <a:pt x="117983" y="99567"/>
                </a:cubicBezTo>
                <a:cubicBezTo>
                  <a:pt x="117983" y="111505"/>
                  <a:pt x="126619" y="124205"/>
                  <a:pt x="143891" y="137541"/>
                </a:cubicBezTo>
                <a:lnTo>
                  <a:pt x="148590" y="141732"/>
                </a:lnTo>
                <a:lnTo>
                  <a:pt x="145796" y="146938"/>
                </a:lnTo>
                <a:cubicBezTo>
                  <a:pt x="150114" y="148463"/>
                  <a:pt x="154686" y="149732"/>
                  <a:pt x="159512" y="150876"/>
                </a:cubicBezTo>
                <a:lnTo>
                  <a:pt x="206629" y="162305"/>
                </a:lnTo>
                <a:cubicBezTo>
                  <a:pt x="241808" y="170814"/>
                  <a:pt x="268224" y="184404"/>
                  <a:pt x="285750" y="203073"/>
                </a:cubicBezTo>
                <a:lnTo>
                  <a:pt x="285750" y="193929"/>
                </a:lnTo>
                <a:cubicBezTo>
                  <a:pt x="318897" y="215138"/>
                  <a:pt x="335407" y="243332"/>
                  <a:pt x="335407" y="278383"/>
                </a:cubicBezTo>
                <a:cubicBezTo>
                  <a:pt x="335407" y="315595"/>
                  <a:pt x="321056" y="347091"/>
                  <a:pt x="292227" y="372872"/>
                </a:cubicBezTo>
                <a:cubicBezTo>
                  <a:pt x="263525" y="398653"/>
                  <a:pt x="228600" y="411607"/>
                  <a:pt x="187452" y="411607"/>
                </a:cubicBezTo>
                <a:cubicBezTo>
                  <a:pt x="166624" y="411607"/>
                  <a:pt x="148082" y="409448"/>
                  <a:pt x="131572" y="405257"/>
                </a:cubicBezTo>
                <a:lnTo>
                  <a:pt x="86868" y="394335"/>
                </a:lnTo>
                <a:cubicBezTo>
                  <a:pt x="76708" y="391795"/>
                  <a:pt x="66040" y="390525"/>
                  <a:pt x="54737" y="390525"/>
                </a:cubicBezTo>
                <a:cubicBezTo>
                  <a:pt x="45085" y="390525"/>
                  <a:pt x="34290" y="392683"/>
                  <a:pt x="22479" y="396875"/>
                </a:cubicBezTo>
                <a:lnTo>
                  <a:pt x="16383" y="380238"/>
                </a:lnTo>
                <a:cubicBezTo>
                  <a:pt x="29083" y="374014"/>
                  <a:pt x="40894" y="370839"/>
                  <a:pt x="51689" y="370839"/>
                </a:cubicBezTo>
                <a:cubicBezTo>
                  <a:pt x="63246" y="370839"/>
                  <a:pt x="77597" y="372872"/>
                  <a:pt x="94869" y="376935"/>
                </a:cubicBezTo>
                <a:lnTo>
                  <a:pt x="134493" y="386460"/>
                </a:lnTo>
                <a:cubicBezTo>
                  <a:pt x="151003" y="390525"/>
                  <a:pt x="168655" y="392429"/>
                  <a:pt x="187325" y="392429"/>
                </a:cubicBezTo>
                <a:cubicBezTo>
                  <a:pt x="223012" y="392429"/>
                  <a:pt x="253492" y="381126"/>
                  <a:pt x="278511" y="358394"/>
                </a:cubicBezTo>
                <a:cubicBezTo>
                  <a:pt x="303530" y="335660"/>
                  <a:pt x="316103" y="308229"/>
                  <a:pt x="316103" y="276225"/>
                </a:cubicBezTo>
                <a:cubicBezTo>
                  <a:pt x="316103" y="253110"/>
                  <a:pt x="308610" y="232029"/>
                  <a:pt x="293751" y="212979"/>
                </a:cubicBezTo>
                <a:cubicBezTo>
                  <a:pt x="305943" y="229870"/>
                  <a:pt x="312039" y="250316"/>
                  <a:pt x="312039" y="274320"/>
                </a:cubicBezTo>
                <a:cubicBezTo>
                  <a:pt x="312039" y="306451"/>
                  <a:pt x="299974" y="333501"/>
                  <a:pt x="275717" y="355345"/>
                </a:cubicBezTo>
                <a:cubicBezTo>
                  <a:pt x="251460" y="377316"/>
                  <a:pt x="221615" y="388238"/>
                  <a:pt x="186182" y="388238"/>
                </a:cubicBezTo>
                <a:cubicBezTo>
                  <a:pt x="164211" y="388238"/>
                  <a:pt x="139954" y="384936"/>
                  <a:pt x="113538" y="378332"/>
                </a:cubicBezTo>
                <a:lnTo>
                  <a:pt x="78232" y="369697"/>
                </a:lnTo>
                <a:cubicBezTo>
                  <a:pt x="67055" y="367029"/>
                  <a:pt x="57404" y="365632"/>
                  <a:pt x="49530" y="365632"/>
                </a:cubicBezTo>
                <a:cubicBezTo>
                  <a:pt x="39243" y="365632"/>
                  <a:pt x="26797" y="369316"/>
                  <a:pt x="12192" y="376554"/>
                </a:cubicBezTo>
                <a:lnTo>
                  <a:pt x="6350" y="366648"/>
                </a:lnTo>
                <a:cubicBezTo>
                  <a:pt x="29718" y="330454"/>
                  <a:pt x="46482" y="295401"/>
                  <a:pt x="56769" y="261747"/>
                </a:cubicBezTo>
                <a:lnTo>
                  <a:pt x="71120" y="264541"/>
                </a:lnTo>
                <a:cubicBezTo>
                  <a:pt x="75184" y="294766"/>
                  <a:pt x="86360" y="317373"/>
                  <a:pt x="104775" y="332613"/>
                </a:cubicBezTo>
                <a:lnTo>
                  <a:pt x="108585" y="335407"/>
                </a:lnTo>
                <a:cubicBezTo>
                  <a:pt x="93472" y="321182"/>
                  <a:pt x="83693" y="301751"/>
                  <a:pt x="79248" y="276986"/>
                </a:cubicBezTo>
                <a:lnTo>
                  <a:pt x="97155" y="274320"/>
                </a:lnTo>
                <a:cubicBezTo>
                  <a:pt x="104394" y="309117"/>
                  <a:pt x="123317" y="333501"/>
                  <a:pt x="153797" y="347726"/>
                </a:cubicBezTo>
                <a:lnTo>
                  <a:pt x="153797" y="353567"/>
                </a:lnTo>
                <a:cubicBezTo>
                  <a:pt x="161290" y="354838"/>
                  <a:pt x="169291" y="355473"/>
                  <a:pt x="177800" y="355473"/>
                </a:cubicBezTo>
                <a:cubicBezTo>
                  <a:pt x="201422" y="355473"/>
                  <a:pt x="219964" y="350138"/>
                  <a:pt x="233426" y="339598"/>
                </a:cubicBezTo>
                <a:cubicBezTo>
                  <a:pt x="246888" y="329057"/>
                  <a:pt x="253619" y="314832"/>
                  <a:pt x="253619" y="297179"/>
                </a:cubicBezTo>
                <a:cubicBezTo>
                  <a:pt x="253619" y="291719"/>
                  <a:pt x="253238" y="286638"/>
                  <a:pt x="252222" y="281813"/>
                </a:cubicBezTo>
                <a:lnTo>
                  <a:pt x="245491" y="284860"/>
                </a:lnTo>
                <a:cubicBezTo>
                  <a:pt x="235712" y="274573"/>
                  <a:pt x="226060" y="267335"/>
                  <a:pt x="216789" y="263144"/>
                </a:cubicBezTo>
                <a:cubicBezTo>
                  <a:pt x="207518" y="258826"/>
                  <a:pt x="189230" y="253491"/>
                  <a:pt x="161925" y="247141"/>
                </a:cubicBezTo>
                <a:cubicBezTo>
                  <a:pt x="121285" y="237744"/>
                  <a:pt x="93472" y="229361"/>
                  <a:pt x="78740" y="222123"/>
                </a:cubicBezTo>
                <a:cubicBezTo>
                  <a:pt x="63880" y="214757"/>
                  <a:pt x="54991" y="202057"/>
                  <a:pt x="51943" y="183895"/>
                </a:cubicBezTo>
                <a:lnTo>
                  <a:pt x="64897" y="188467"/>
                </a:lnTo>
                <a:cubicBezTo>
                  <a:pt x="62230" y="186308"/>
                  <a:pt x="59690" y="184150"/>
                  <a:pt x="57404" y="181736"/>
                </a:cubicBezTo>
                <a:cubicBezTo>
                  <a:pt x="40513" y="164719"/>
                  <a:pt x="32130" y="141223"/>
                  <a:pt x="32130" y="111125"/>
                </a:cubicBezTo>
                <a:cubicBezTo>
                  <a:pt x="32130" y="80010"/>
                  <a:pt x="43307" y="54736"/>
                  <a:pt x="65659" y="35432"/>
                </a:cubicBezTo>
                <a:cubicBezTo>
                  <a:pt x="88011" y="16001"/>
                  <a:pt x="116840" y="6350"/>
                  <a:pt x="15214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4336923" y="1698244"/>
            <a:ext cx="316103" cy="401701"/>
          </a:xfrm>
          <a:custGeom>
            <a:avLst/>
            <a:gdLst>
              <a:gd name="connsiteX0" fmla="*/ 166751 w 316103"/>
              <a:gd name="connsiteY0" fmla="*/ 6350 h 401701"/>
              <a:gd name="connsiteX1" fmla="*/ 240157 w 316103"/>
              <a:gd name="connsiteY1" fmla="*/ 22225 h 401701"/>
              <a:gd name="connsiteX2" fmla="*/ 272669 w 316103"/>
              <a:gd name="connsiteY2" fmla="*/ 29972 h 401701"/>
              <a:gd name="connsiteX3" fmla="*/ 298958 w 316103"/>
              <a:gd name="connsiteY3" fmla="*/ 21844 h 401701"/>
              <a:gd name="connsiteX4" fmla="*/ 309753 w 316103"/>
              <a:gd name="connsiteY4" fmla="*/ 28066 h 401701"/>
              <a:gd name="connsiteX5" fmla="*/ 300355 w 316103"/>
              <a:gd name="connsiteY5" fmla="*/ 41148 h 401701"/>
              <a:gd name="connsiteX6" fmla="*/ 262128 w 316103"/>
              <a:gd name="connsiteY6" fmla="*/ 126619 h 401701"/>
              <a:gd name="connsiteX7" fmla="*/ 257683 w 316103"/>
              <a:gd name="connsiteY7" fmla="*/ 135254 h 401701"/>
              <a:gd name="connsiteX8" fmla="*/ 245617 w 316103"/>
              <a:gd name="connsiteY8" fmla="*/ 131317 h 401701"/>
              <a:gd name="connsiteX9" fmla="*/ 228727 w 316103"/>
              <a:gd name="connsiteY9" fmla="*/ 79882 h 401701"/>
              <a:gd name="connsiteX10" fmla="*/ 228727 w 316103"/>
              <a:gd name="connsiteY10" fmla="*/ 84201 h 401701"/>
              <a:gd name="connsiteX11" fmla="*/ 174498 w 316103"/>
              <a:gd name="connsiteY11" fmla="*/ 63880 h 401701"/>
              <a:gd name="connsiteX12" fmla="*/ 108077 w 316103"/>
              <a:gd name="connsiteY12" fmla="*/ 196088 h 401701"/>
              <a:gd name="connsiteX13" fmla="*/ 124205 w 316103"/>
              <a:gd name="connsiteY13" fmla="*/ 298195 h 401701"/>
              <a:gd name="connsiteX14" fmla="*/ 172211 w 316103"/>
              <a:gd name="connsiteY14" fmla="*/ 351028 h 401701"/>
              <a:gd name="connsiteX15" fmla="*/ 172211 w 316103"/>
              <a:gd name="connsiteY15" fmla="*/ 360553 h 401701"/>
              <a:gd name="connsiteX16" fmla="*/ 179197 w 316103"/>
              <a:gd name="connsiteY16" fmla="*/ 360933 h 401701"/>
              <a:gd name="connsiteX17" fmla="*/ 237617 w 316103"/>
              <a:gd name="connsiteY17" fmla="*/ 336423 h 401701"/>
              <a:gd name="connsiteX18" fmla="*/ 263779 w 316103"/>
              <a:gd name="connsiteY18" fmla="*/ 265303 h 401701"/>
              <a:gd name="connsiteX19" fmla="*/ 279019 w 316103"/>
              <a:gd name="connsiteY19" fmla="*/ 248285 h 401701"/>
              <a:gd name="connsiteX20" fmla="*/ 295910 w 316103"/>
              <a:gd name="connsiteY20" fmla="*/ 272160 h 401701"/>
              <a:gd name="connsiteX21" fmla="*/ 282956 w 316103"/>
              <a:gd name="connsiteY21" fmla="*/ 330454 h 401701"/>
              <a:gd name="connsiteX22" fmla="*/ 170180 w 316103"/>
              <a:gd name="connsiteY22" fmla="*/ 395351 h 401701"/>
              <a:gd name="connsiteX23" fmla="*/ 50546 w 316103"/>
              <a:gd name="connsiteY23" fmla="*/ 342645 h 401701"/>
              <a:gd name="connsiteX24" fmla="*/ 6350 w 316103"/>
              <a:gd name="connsiteY24" fmla="*/ 200660 h 401701"/>
              <a:gd name="connsiteX25" fmla="*/ 52197 w 316103"/>
              <a:gd name="connsiteY25" fmla="*/ 62357 h 401701"/>
              <a:gd name="connsiteX26" fmla="*/ 166751 w 316103"/>
              <a:gd name="connsiteY26" fmla="*/ 6350 h 401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316103" h="401701">
                <a:moveTo>
                  <a:pt x="166751" y="6350"/>
                </a:moveTo>
                <a:cubicBezTo>
                  <a:pt x="188341" y="6350"/>
                  <a:pt x="212852" y="11683"/>
                  <a:pt x="240157" y="22225"/>
                </a:cubicBezTo>
                <a:cubicBezTo>
                  <a:pt x="253365" y="27432"/>
                  <a:pt x="264286" y="29972"/>
                  <a:pt x="272669" y="29972"/>
                </a:cubicBezTo>
                <a:cubicBezTo>
                  <a:pt x="281432" y="29972"/>
                  <a:pt x="290195" y="27304"/>
                  <a:pt x="298958" y="21844"/>
                </a:cubicBezTo>
                <a:lnTo>
                  <a:pt x="309753" y="28066"/>
                </a:lnTo>
                <a:lnTo>
                  <a:pt x="300355" y="41148"/>
                </a:lnTo>
                <a:cubicBezTo>
                  <a:pt x="287528" y="67945"/>
                  <a:pt x="274701" y="96520"/>
                  <a:pt x="262128" y="126619"/>
                </a:cubicBezTo>
                <a:lnTo>
                  <a:pt x="257683" y="135254"/>
                </a:lnTo>
                <a:lnTo>
                  <a:pt x="245617" y="131317"/>
                </a:lnTo>
                <a:cubicBezTo>
                  <a:pt x="242570" y="110870"/>
                  <a:pt x="236982" y="93726"/>
                  <a:pt x="228727" y="79882"/>
                </a:cubicBezTo>
                <a:lnTo>
                  <a:pt x="228727" y="84201"/>
                </a:lnTo>
                <a:cubicBezTo>
                  <a:pt x="206248" y="70611"/>
                  <a:pt x="188214" y="63880"/>
                  <a:pt x="174498" y="63880"/>
                </a:cubicBezTo>
                <a:cubicBezTo>
                  <a:pt x="130175" y="63880"/>
                  <a:pt x="108077" y="107950"/>
                  <a:pt x="108077" y="196088"/>
                </a:cubicBezTo>
                <a:cubicBezTo>
                  <a:pt x="108077" y="237489"/>
                  <a:pt x="113411" y="271398"/>
                  <a:pt x="124205" y="298195"/>
                </a:cubicBezTo>
                <a:cubicBezTo>
                  <a:pt x="135001" y="324866"/>
                  <a:pt x="151003" y="342519"/>
                  <a:pt x="172211" y="351028"/>
                </a:cubicBezTo>
                <a:lnTo>
                  <a:pt x="172211" y="360553"/>
                </a:lnTo>
                <a:cubicBezTo>
                  <a:pt x="174498" y="360807"/>
                  <a:pt x="176784" y="360933"/>
                  <a:pt x="179197" y="360933"/>
                </a:cubicBezTo>
                <a:cubicBezTo>
                  <a:pt x="203580" y="360933"/>
                  <a:pt x="223139" y="352679"/>
                  <a:pt x="237617" y="336423"/>
                </a:cubicBezTo>
                <a:cubicBezTo>
                  <a:pt x="252222" y="320166"/>
                  <a:pt x="260858" y="296417"/>
                  <a:pt x="263779" y="265303"/>
                </a:cubicBezTo>
                <a:cubicBezTo>
                  <a:pt x="264795" y="254000"/>
                  <a:pt x="269875" y="248285"/>
                  <a:pt x="279019" y="248285"/>
                </a:cubicBezTo>
                <a:cubicBezTo>
                  <a:pt x="290195" y="248285"/>
                  <a:pt x="295910" y="256285"/>
                  <a:pt x="295910" y="272160"/>
                </a:cubicBezTo>
                <a:cubicBezTo>
                  <a:pt x="295910" y="290829"/>
                  <a:pt x="291592" y="310260"/>
                  <a:pt x="282956" y="330454"/>
                </a:cubicBezTo>
                <a:cubicBezTo>
                  <a:pt x="264667" y="373760"/>
                  <a:pt x="227076" y="395351"/>
                  <a:pt x="170180" y="395351"/>
                </a:cubicBezTo>
                <a:cubicBezTo>
                  <a:pt x="119888" y="395351"/>
                  <a:pt x="80010" y="377825"/>
                  <a:pt x="50546" y="342645"/>
                </a:cubicBezTo>
                <a:cubicBezTo>
                  <a:pt x="21082" y="307466"/>
                  <a:pt x="6350" y="260223"/>
                  <a:pt x="6350" y="200660"/>
                </a:cubicBezTo>
                <a:cubicBezTo>
                  <a:pt x="6350" y="145923"/>
                  <a:pt x="21590" y="99822"/>
                  <a:pt x="52197" y="62357"/>
                </a:cubicBezTo>
                <a:cubicBezTo>
                  <a:pt x="82804" y="25019"/>
                  <a:pt x="121030" y="6350"/>
                  <a:pt x="16675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BF6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609344" y="617220"/>
            <a:ext cx="2799588" cy="16763"/>
          </a:xfrm>
          <a:custGeom>
            <a:avLst/>
            <a:gdLst>
              <a:gd name="connsiteX0" fmla="*/ 0 w 2799588"/>
              <a:gd name="connsiteY0" fmla="*/ 0 h 16763"/>
              <a:gd name="connsiteX1" fmla="*/ 699897 w 2799588"/>
              <a:gd name="connsiteY1" fmla="*/ 0 h 16763"/>
              <a:gd name="connsiteX2" fmla="*/ 1399794 w 2799588"/>
              <a:gd name="connsiteY2" fmla="*/ 0 h 16763"/>
              <a:gd name="connsiteX3" fmla="*/ 2099690 w 2799588"/>
              <a:gd name="connsiteY3" fmla="*/ 0 h 16763"/>
              <a:gd name="connsiteX4" fmla="*/ 2799588 w 2799588"/>
              <a:gd name="connsiteY4" fmla="*/ 0 h 16763"/>
              <a:gd name="connsiteX5" fmla="*/ 2799588 w 2799588"/>
              <a:gd name="connsiteY5" fmla="*/ 16763 h 16763"/>
              <a:gd name="connsiteX6" fmla="*/ 2099690 w 2799588"/>
              <a:gd name="connsiteY6" fmla="*/ 16763 h 16763"/>
              <a:gd name="connsiteX7" fmla="*/ 1399794 w 2799588"/>
              <a:gd name="connsiteY7" fmla="*/ 16763 h 16763"/>
              <a:gd name="connsiteX8" fmla="*/ 699897 w 2799588"/>
              <a:gd name="connsiteY8" fmla="*/ 16763 h 16763"/>
              <a:gd name="connsiteX9" fmla="*/ 0 w 2799588"/>
              <a:gd name="connsiteY9" fmla="*/ 16763 h 16763"/>
              <a:gd name="connsiteX10" fmla="*/ 0 w 2799588"/>
              <a:gd name="connsiteY10" fmla="*/ 0 h 16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799588" h="16763">
                <a:moveTo>
                  <a:pt x="0" y="0"/>
                </a:moveTo>
                <a:lnTo>
                  <a:pt x="699897" y="0"/>
                </a:lnTo>
                <a:lnTo>
                  <a:pt x="1399794" y="0"/>
                </a:lnTo>
                <a:lnTo>
                  <a:pt x="2099690" y="0"/>
                </a:lnTo>
                <a:lnTo>
                  <a:pt x="2799588" y="0"/>
                </a:lnTo>
                <a:lnTo>
                  <a:pt x="2799588" y="16763"/>
                </a:lnTo>
                <a:lnTo>
                  <a:pt x="2099690" y="16763"/>
                </a:lnTo>
                <a:lnTo>
                  <a:pt x="1399794" y="16763"/>
                </a:lnTo>
                <a:lnTo>
                  <a:pt x="699897" y="16763"/>
                </a:lnTo>
                <a:lnTo>
                  <a:pt x="0" y="16763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06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4292600"/>
            <a:ext cx="2692400" cy="229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292600"/>
            <a:ext cx="2552700" cy="22987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1700" y="4267200"/>
            <a:ext cx="2654300" cy="2298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00200" y="393700"/>
            <a:ext cx="3789692" cy="330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8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Tuberculin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skin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test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(PPD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92300" y="825500"/>
            <a:ext cx="165100" cy="187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704" dirty="0">
                <a:solidFill>
                  <a:srgbClr val="0F6FC6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/>
            </a:pPr>
            <a:r>
              <a:rPr lang="en-US" altLang="zh-CN" sz="1704" dirty="0">
                <a:solidFill>
                  <a:srgbClr val="0F6FC6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/>
            </a:pPr>
            <a:r>
              <a:rPr lang="en-US" altLang="zh-CN" sz="1704" dirty="0">
                <a:solidFill>
                  <a:srgbClr val="0F6FC6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349500" y="825500"/>
            <a:ext cx="2349500" cy="189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Injection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skin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lower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arm.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48-72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hours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later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checked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reaction.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Diagnosis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536700" y="2743200"/>
            <a:ext cx="29972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812800" algn="l"/>
              </a:tabLst>
            </a:pPr>
            <a:r>
              <a:rPr lang="en-US" altLang="zh-CN" dirty="0"/>
              <a:t>	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size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wheal.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812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1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dose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=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0.1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contains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0.04µg</a:t>
            </a:r>
          </a:p>
          <a:p>
            <a:pPr>
              <a:lnSpc>
                <a:spcPts val="2100"/>
              </a:lnSpc>
              <a:tabLst>
                <a:tab pos="812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Tuberculin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PPD.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3B3B3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315200" y="0"/>
            <a:ext cx="1828800" cy="6858000"/>
          </a:xfrm>
          <a:custGeom>
            <a:avLst/>
            <a:gdLst>
              <a:gd name="connsiteX0" fmla="*/ 1828800 w 1828800"/>
              <a:gd name="connsiteY0" fmla="*/ 14224 h 6858000"/>
              <a:gd name="connsiteX1" fmla="*/ 1828800 w 1828800"/>
              <a:gd name="connsiteY1" fmla="*/ 6858000 h 6858000"/>
              <a:gd name="connsiteX2" fmla="*/ 194944 w 1828800"/>
              <a:gd name="connsiteY2" fmla="*/ 6854831 h 6858000"/>
              <a:gd name="connsiteX3" fmla="*/ 0 w 1828800"/>
              <a:gd name="connsiteY3" fmla="*/ 0 h 6858000"/>
              <a:gd name="connsiteX4" fmla="*/ 1828800 w 1828800"/>
              <a:gd name="connsiteY4" fmla="*/ 14224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6858000">
                <a:moveTo>
                  <a:pt x="1828800" y="14224"/>
                </a:moveTo>
                <a:lnTo>
                  <a:pt x="1828800" y="6858000"/>
                </a:lnTo>
                <a:lnTo>
                  <a:pt x="194944" y="6854831"/>
                </a:lnTo>
                <a:cubicBezTo>
                  <a:pt x="1230630" y="5661927"/>
                  <a:pt x="1989328" y="2747010"/>
                  <a:pt x="0" y="0"/>
                </a:cubicBezTo>
                <a:lnTo>
                  <a:pt x="1828800" y="14224"/>
                </a:lnTo>
              </a:path>
            </a:pathLst>
          </a:custGeom>
          <a:solidFill>
            <a:srgbClr val="BCBC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127000"/>
            <a:ext cx="774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Uses: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7000" y="584200"/>
            <a:ext cx="73025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prevalence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community.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children.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7000" y="1447800"/>
            <a:ext cx="7950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indicator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successful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vaccination.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BFDE-FBCE-4661-9C7C-DF4309E9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Other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biological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examinations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240F-8BC2-4A76-990C-79AA64EE2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dirty="0">
                <a:solidFill>
                  <a:srgbClr val="FF0000"/>
                </a:solidFill>
                <a:latin typeface="Constantia" pitchFamily="18" charset="0"/>
                <a:cs typeface="Constantia" pitchFamily="18" charset="0"/>
              </a:rPr>
              <a:t>Protein and ADA levels</a:t>
            </a:r>
            <a:r>
              <a:rPr lang="en-US" altLang="zh-CN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–</a:t>
            </a:r>
            <a:r>
              <a:rPr lang="en-US" altLang="zh-CN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Ascites,</a:t>
            </a:r>
            <a:r>
              <a:rPr lang="en-US" altLang="zh-CN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pleural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effusion</a:t>
            </a:r>
            <a:r>
              <a:rPr lang="en-US" altLang="zh-CN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and</a:t>
            </a:r>
            <a:r>
              <a:rPr lang="en-US" altLang="zh-CN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meningitis</a:t>
            </a:r>
          </a:p>
          <a:p>
            <a:pPr marL="0" indent="0">
              <a:lnSpc>
                <a:spcPts val="2400"/>
              </a:lnSpc>
              <a:buNone/>
              <a:tabLst>
                <a:tab pos="381000" algn="l"/>
              </a:tabLst>
            </a:pPr>
            <a:endParaRPr lang="en-US" altLang="zh-CN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400"/>
              </a:lnSpc>
              <a:buNone/>
              <a:tabLst>
                <a:tab pos="381000" algn="l"/>
              </a:tabLst>
            </a:pPr>
            <a:r>
              <a:rPr lang="en-US" altLang="zh-CN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.Molecular</a:t>
            </a:r>
            <a:r>
              <a:rPr lang="en-US" altLang="zh-CN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methods: </a:t>
            </a:r>
            <a:r>
              <a:rPr lang="en-US" altLang="zh-CN" sz="9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PCR</a:t>
            </a:r>
            <a:r>
              <a:rPr lang="en-US" altLang="zh-CN" sz="9600" i="1" u="sng" dirty="0" err="1">
                <a:latin typeface="Times New Roman" pitchFamily="18" charset="0"/>
                <a:cs typeface="Times New Roman" pitchFamily="18" charset="0"/>
              </a:rPr>
              <a:t>Polymerase</a:t>
            </a:r>
            <a:r>
              <a:rPr lang="en-US" altLang="zh-CN" sz="9600" i="1" u="sng" dirty="0">
                <a:latin typeface="Times New Roman" pitchFamily="18" charset="0"/>
                <a:cs typeface="Times New Roman" pitchFamily="18" charset="0"/>
              </a:rPr>
              <a:t> chain reaction/Gene </a:t>
            </a:r>
            <a:r>
              <a:rPr lang="en-US" altLang="zh-CN" sz="9600" i="1" u="sng" dirty="0" err="1">
                <a:latin typeface="Times New Roman" pitchFamily="18" charset="0"/>
                <a:cs typeface="Times New Roman" pitchFamily="18" charset="0"/>
              </a:rPr>
              <a:t>Xpert</a:t>
            </a:r>
            <a:r>
              <a:rPr lang="en-US" altLang="zh-CN" sz="9600" i="1" u="sng" dirty="0">
                <a:latin typeface="Times New Roman" pitchFamily="18" charset="0"/>
                <a:cs typeface="Times New Roman" pitchFamily="18" charset="0"/>
              </a:rPr>
              <a:t>/RIF </a:t>
            </a:r>
            <a:r>
              <a:rPr lang="en-US" altLang="zh-CN" sz="9600" dirty="0">
                <a:latin typeface="Times New Roman" pitchFamily="18" charset="0"/>
                <a:cs typeface="Times New Roman" pitchFamily="18" charset="0"/>
              </a:rPr>
              <a:t> is a rapid method in diagnosis of tuberculosis. It is based on DNA  amplification</a:t>
            </a:r>
            <a:r>
              <a:rPr lang="en-US" altLang="zh-CN" sz="9600" dirty="0"/>
              <a:t>	</a:t>
            </a:r>
            <a:r>
              <a:rPr lang="en-US" altLang="zh-CN" sz="9600" dirty="0">
                <a:latin typeface="Times New Roman" pitchFamily="18" charset="0"/>
                <a:cs typeface="Times New Roman" pitchFamily="18" charset="0"/>
              </a:rPr>
              <a:t>and has been used to detect </a:t>
            </a:r>
            <a:r>
              <a:rPr lang="en-US" altLang="zh-CN" sz="9600" i="1" dirty="0">
                <a:latin typeface="Times New Roman" pitchFamily="18" charset="0"/>
                <a:cs typeface="Times New Roman" pitchFamily="18" charset="0"/>
              </a:rPr>
              <a:t>M.</a:t>
            </a:r>
            <a:r>
              <a:rPr lang="en-US" altLang="zh-CN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i="1" dirty="0"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en-US" altLang="zh-CN" sz="9600" dirty="0">
                <a:latin typeface="Times New Roman" pitchFamily="18" charset="0"/>
                <a:cs typeface="Times New Roman" pitchFamily="18" charset="0"/>
              </a:rPr>
              <a:t> in clinical specimens.</a:t>
            </a:r>
          </a:p>
          <a:p>
            <a:pPr>
              <a:lnSpc>
                <a:spcPts val="2200"/>
              </a:lnSpc>
              <a:tabLst>
                <a:tab pos="381000" algn="l"/>
              </a:tabLst>
            </a:pPr>
            <a:endParaRPr lang="en-US" altLang="zh-CN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381000" algn="l"/>
              </a:tabLst>
            </a:pP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Polymerase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chain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(PCR)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800"/>
              </a:lnSpc>
              <a:tabLst>
                <a:tab pos="381000" algn="l"/>
              </a:tabLst>
            </a:pPr>
            <a:r>
              <a:rPr lang="en-US" altLang="zh-CN" dirty="0"/>
              <a:t>	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amplification</a:t>
            </a:r>
          </a:p>
          <a:p>
            <a:pPr>
              <a:lnSpc>
                <a:spcPts val="2800"/>
              </a:lnSpc>
              <a:tabLst>
                <a:tab pos="3810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detect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clinical</a:t>
            </a:r>
          </a:p>
          <a:p>
            <a:pPr>
              <a:lnSpc>
                <a:spcPts val="2800"/>
              </a:lnSpc>
              <a:tabLst>
                <a:tab pos="3810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specimens.</a:t>
            </a:r>
          </a:p>
          <a:p>
            <a:pPr marL="0" indent="0">
              <a:buNone/>
            </a:pP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941819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678E-AB7D-4981-8775-84E954BC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Radiography</a:t>
            </a:r>
            <a:endParaRPr lang="en-PK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AC4A7B-BFE1-4AC7-98B7-B205AE0E4A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599" y="1600200"/>
            <a:ext cx="6781801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303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BF6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41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219200"/>
            <a:ext cx="53594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Preventive</a:t>
            </a:r>
            <a:r>
              <a:rPr lang="en-US" altLang="zh-CN" sz="5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measures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22300" y="2057400"/>
            <a:ext cx="1333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664" dirty="0">
                <a:solidFill>
                  <a:srgbClr val="0BD0D9"/>
                </a:solidFill>
                <a:latin typeface="Constantia" pitchFamily="18" charset="0"/>
                <a:cs typeface="Constantia" pitchFamily="18" charset="0"/>
              </a:rPr>
              <a:t>1)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Mask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22300" y="2565400"/>
            <a:ext cx="2413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664" dirty="0">
                <a:solidFill>
                  <a:srgbClr val="0BD0D9"/>
                </a:solidFill>
                <a:latin typeface="Constantia" pitchFamily="18" charset="0"/>
                <a:cs typeface="Constantia" pitchFamily="18" charset="0"/>
              </a:rPr>
              <a:t>2)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BCG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vaccine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22300" y="3111500"/>
            <a:ext cx="44958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666" dirty="0">
                <a:solidFill>
                  <a:srgbClr val="0BD0D9"/>
                </a:solidFill>
                <a:latin typeface="Constantia" pitchFamily="18" charset="0"/>
                <a:cs typeface="Constantia" pitchFamily="18" charset="0"/>
              </a:rPr>
              <a:t>3)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Regular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medical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follow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up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/>
            </a:pPr>
            <a:r>
              <a:rPr lang="en-US" altLang="zh-CN" sz="2664" dirty="0">
                <a:solidFill>
                  <a:srgbClr val="0BD0D9"/>
                </a:solidFill>
                <a:latin typeface="Constantia" pitchFamily="18" charset="0"/>
                <a:cs typeface="Constantia" pitchFamily="18" charset="0"/>
              </a:rPr>
              <a:t>4)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Isolation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of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Patient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/>
            </a:pPr>
            <a:r>
              <a:rPr lang="en-US" altLang="zh-CN" sz="2664" dirty="0">
                <a:solidFill>
                  <a:srgbClr val="0BD0D9"/>
                </a:solidFill>
                <a:latin typeface="Constantia" pitchFamily="18" charset="0"/>
                <a:cs typeface="Constantia" pitchFamily="18" charset="0"/>
              </a:rPr>
              <a:t>5)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Ventilation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22300" y="4610100"/>
            <a:ext cx="3009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666" dirty="0">
                <a:solidFill>
                  <a:srgbClr val="0BD0D9"/>
                </a:solidFill>
                <a:latin typeface="Constantia" pitchFamily="18" charset="0"/>
                <a:cs typeface="Constantia" pitchFamily="18" charset="0"/>
              </a:rPr>
              <a:t>6)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Natural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sunlight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22300" y="5130800"/>
            <a:ext cx="4432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664" dirty="0">
                <a:solidFill>
                  <a:srgbClr val="0BD0D9"/>
                </a:solidFill>
                <a:latin typeface="Constantia" pitchFamily="18" charset="0"/>
                <a:cs typeface="Constantia" pitchFamily="18" charset="0"/>
              </a:rPr>
              <a:t>7)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UV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germicidal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irradiation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BF6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414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BF6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47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219200"/>
            <a:ext cx="31369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BCG</a:t>
            </a:r>
            <a:r>
              <a:rPr lang="en-US" altLang="zh-CN" sz="5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vaccine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2032000"/>
            <a:ext cx="36703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95" dirty="0">
                <a:solidFill>
                  <a:srgbClr val="0BD0D9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Bacille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Calmette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Guerin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(BCG).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895" dirty="0">
                <a:solidFill>
                  <a:srgbClr val="0BD0D9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First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used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1921.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2781300"/>
            <a:ext cx="72009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95" dirty="0">
                <a:solidFill>
                  <a:srgbClr val="0BD0D9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Only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vaccine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available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today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for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protection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against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tuberculosis.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895" dirty="0">
                <a:solidFill>
                  <a:srgbClr val="0BD0D9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most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effective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protecting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children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from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disease.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895" dirty="0">
                <a:solidFill>
                  <a:srgbClr val="0BD0D9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Given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0.1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ml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intradermally.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3860800"/>
            <a:ext cx="42164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95" dirty="0">
                <a:solidFill>
                  <a:srgbClr val="0BD0D9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Duration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Protection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15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to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20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years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895" dirty="0">
                <a:solidFill>
                  <a:srgbClr val="0BD0D9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Efficacy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0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to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80%.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4940300"/>
            <a:ext cx="7543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95" dirty="0">
                <a:solidFill>
                  <a:srgbClr val="0BD0D9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Should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be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given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to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all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healthy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infants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soon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possible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after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birth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5257800"/>
            <a:ext cx="6502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unless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child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presented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with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symptomatic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HIV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infection.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BF6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41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1892300"/>
            <a:ext cx="8064500" cy="398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219200"/>
            <a:ext cx="34544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Management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BF6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41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500"/>
            <a:ext cx="9144000" cy="641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0600" y="63500"/>
            <a:ext cx="34036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9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ADRs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Management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BF6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41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3416300"/>
            <a:ext cx="7797800" cy="2755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219200"/>
            <a:ext cx="41529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Dosage</a:t>
            </a:r>
            <a:r>
              <a:rPr lang="en-US" altLang="zh-CN" sz="5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regimen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19200" y="1993900"/>
            <a:ext cx="7486088" cy="11415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796" dirty="0">
                <a:solidFill>
                  <a:srgbClr val="009DD9"/>
                </a:solidFill>
                <a:latin typeface="Wingdings" pitchFamily="18" charset="0"/>
                <a:cs typeface="Wingdings" pitchFamily="18" charset="0"/>
              </a:rPr>
              <a:t>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Intensive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phase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+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continuation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phase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500"/>
              </a:lnSpc>
              <a:tabLst/>
            </a:pPr>
            <a:r>
              <a:rPr lang="en-US" altLang="zh-CN" sz="2796" dirty="0">
                <a:solidFill>
                  <a:srgbClr val="009DD9"/>
                </a:solidFill>
                <a:latin typeface="Wingdings" pitchFamily="18" charset="0"/>
                <a:cs typeface="Wingdings" pitchFamily="18" charset="0"/>
              </a:rPr>
              <a:t>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HREZ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(2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months)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+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HRE/HR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(4 to 6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months)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UNIVERSITY MOTTO, VISION, </a:t>
            </a:r>
            <a:br>
              <a:rPr lang="en-US" dirty="0"/>
            </a:br>
            <a:r>
              <a:rPr lang="en-US" dirty="0"/>
              <a:t>VALUES &amp;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620001" cy="4392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MISSION </a:t>
            </a:r>
            <a:r>
              <a:rPr lang="en-US" dirty="0"/>
              <a:t>STATEMENT</a:t>
            </a:r>
          </a:p>
          <a:p>
            <a:r>
              <a:rPr lang="en-US" dirty="0"/>
              <a:t> To impart evidence-based research-oriented health professional education </a:t>
            </a:r>
          </a:p>
          <a:p>
            <a:r>
              <a:rPr lang="en-US" dirty="0"/>
              <a:t> Best possible patient care</a:t>
            </a:r>
          </a:p>
          <a:p>
            <a:r>
              <a:rPr lang="en-US" dirty="0"/>
              <a:t> Mutual respect, ethical practice of healthcare and social accountability.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VISION AND VALUES</a:t>
            </a:r>
          </a:p>
          <a:p>
            <a:r>
              <a:rPr lang="en-US" dirty="0"/>
              <a:t> Highly recognized and accredited </a:t>
            </a:r>
            <a:r>
              <a:rPr lang="en-US" dirty="0" err="1"/>
              <a:t>centre</a:t>
            </a:r>
            <a:r>
              <a:rPr lang="en-US" dirty="0"/>
              <a:t> of excellence in Medical Education, Using evidence-based training techniques for development of highly Competent health professionals, who are lifelong experiential learner and are  Socially accountable.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26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BF6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41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" y="3263900"/>
            <a:ext cx="7975600" cy="320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219200"/>
            <a:ext cx="13843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DOTS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22300" y="2032000"/>
            <a:ext cx="5549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DOTS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-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Directly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observed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treatment,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short-course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2413000"/>
            <a:ext cx="76962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66700" algn="l"/>
              </a:tabLst>
            </a:pPr>
            <a:r>
              <a:rPr lang="en-US" altLang="zh-CN" sz="1895" dirty="0">
                <a:solidFill>
                  <a:srgbClr val="0BD0D9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DOT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means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that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trained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health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care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worker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other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designated</a:t>
            </a:r>
          </a:p>
          <a:p>
            <a:pPr>
              <a:lnSpc>
                <a:spcPts val="2400"/>
              </a:lnSpc>
              <a:tabLst>
                <a:tab pos="266700" algn="l"/>
              </a:tabLst>
            </a:pPr>
            <a:r>
              <a:rPr lang="en-US" altLang="zh-CN" dirty="0"/>
              <a:t>	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individual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provides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prescribed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TB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drugs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and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watches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patient</a:t>
            </a:r>
          </a:p>
          <a:p>
            <a:pPr>
              <a:lnSpc>
                <a:spcPts val="2400"/>
              </a:lnSpc>
              <a:tabLst>
                <a:tab pos="266700" algn="l"/>
              </a:tabLst>
            </a:pPr>
            <a:r>
              <a:rPr lang="en-US" altLang="zh-CN" dirty="0"/>
              <a:t>	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swallow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every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dose.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BF6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41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219200"/>
            <a:ext cx="64643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Multi-Drug</a:t>
            </a:r>
            <a:r>
              <a:rPr lang="en-US" altLang="zh-CN" sz="5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Resistance</a:t>
            </a:r>
            <a:r>
              <a:rPr lang="en-US" altLang="zh-CN" sz="5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TB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2019300"/>
            <a:ext cx="63373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664" dirty="0">
                <a:solidFill>
                  <a:srgbClr val="0BD0D9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TB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caused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by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strains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of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Mycobacterium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2527300"/>
            <a:ext cx="77978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/>
              <a:t>	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tuberculosis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that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are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resistant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to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at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least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isoniazid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/>
              <a:t>	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and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rifampicin,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the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most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effective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anti-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TB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drug.</a:t>
            </a:r>
          </a:p>
          <a:p>
            <a:pPr>
              <a:lnSpc>
                <a:spcPts val="4000"/>
              </a:lnSpc>
              <a:tabLst>
                <a:tab pos="266700" algn="l"/>
              </a:tabLst>
            </a:pPr>
            <a:r>
              <a:rPr lang="en-US" altLang="zh-CN" sz="2664" dirty="0">
                <a:solidFill>
                  <a:srgbClr val="0BD0D9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Globally,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3.6%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are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estimated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to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have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MDR-TB.</a:t>
            </a:r>
          </a:p>
          <a:p>
            <a:pPr>
              <a:lnSpc>
                <a:spcPts val="4000"/>
              </a:lnSpc>
              <a:tabLst>
                <a:tab pos="266700" algn="l"/>
              </a:tabLst>
            </a:pPr>
            <a:r>
              <a:rPr lang="en-US" altLang="zh-CN" sz="2664" dirty="0">
                <a:solidFill>
                  <a:srgbClr val="0BD0D9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Almost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50%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of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MDR-TB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cases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worldwide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are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12800" y="4356100"/>
            <a:ext cx="5842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estimated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to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occur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in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China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and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India.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BF6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41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219200"/>
            <a:ext cx="77216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Extensively</a:t>
            </a:r>
            <a:r>
              <a:rPr lang="en-US" altLang="zh-CN" sz="5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drug</a:t>
            </a:r>
            <a:r>
              <a:rPr lang="en-US" altLang="zh-CN" sz="5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resistance</a:t>
            </a:r>
            <a:r>
              <a:rPr lang="en-US" altLang="zh-CN" sz="5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6" dirty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TB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2032000"/>
            <a:ext cx="7543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280" dirty="0">
                <a:solidFill>
                  <a:srgbClr val="0BD0D9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Extensively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drug-resistant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TB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(XDR-TB)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form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TB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12800" y="2451100"/>
            <a:ext cx="73406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caused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by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bacteria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that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resistant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isoniazid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and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rifampicin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(i.e.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MDR-TB)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well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any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fluoroquinolone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and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any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of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the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second-line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anti-TB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injectable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drugs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(amikacin,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kanamycin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or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nstantia" pitchFamily="18" charset="0"/>
                <a:cs typeface="Constantia" pitchFamily="18" charset="0"/>
              </a:rPr>
              <a:t>capreomycin).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7162799" cy="3069563"/>
          </a:xfrm>
        </p:spPr>
        <p:txBody>
          <a:bodyPr>
            <a:normAutofit/>
          </a:bodyPr>
          <a:lstStyle/>
          <a:p>
            <a:r>
              <a:rPr lang="en-US" sz="2400" dirty="0"/>
              <a:t>Natarajan A, </a:t>
            </a:r>
            <a:r>
              <a:rPr lang="en-US" sz="2400" dirty="0" err="1"/>
              <a:t>Beena</a:t>
            </a:r>
            <a:r>
              <a:rPr lang="en-US" sz="2400" dirty="0"/>
              <a:t> PM, </a:t>
            </a:r>
            <a:r>
              <a:rPr lang="en-US" sz="2400" dirty="0" err="1"/>
              <a:t>Devnikar</a:t>
            </a:r>
            <a:r>
              <a:rPr lang="en-US" sz="2400" dirty="0"/>
              <a:t> AV, Mali S. A systemic review on tuberculosis. Indian Journal of Tuberculosis. 2020 Jul 1;67(3):295-311.</a:t>
            </a:r>
          </a:p>
        </p:txBody>
      </p:sp>
    </p:spTree>
    <p:extLst>
      <p:ext uri="{BB962C8B-B14F-4D97-AF65-F5344CB8AC3E}">
        <p14:creationId xmlns:p14="http://schemas.microsoft.com/office/powerpoint/2010/main" val="2220994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doing any medical or surgical  treatment, informed consent must be taken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Prognosis should be explained to patients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and attendants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51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1B8C-34B0-4984-B8E3-A413C44B3E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>
                <a:latin typeface="Algerian" panose="04020705040A02060702" pitchFamily="82" charset="0"/>
              </a:rPr>
              <a:t>thanks</a:t>
            </a:r>
            <a:endParaRPr lang="en-PK" sz="8800" dirty="0"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D10DA-505C-4724-9FE0-AE141D3B5A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0031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pPr algn="ctr"/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7772401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The Undergraduate Integrated Learning Program is </a:t>
            </a:r>
            <a:r>
              <a:rPr lang="en-US" dirty="0" smtClean="0"/>
              <a:t>geared to  </a:t>
            </a:r>
            <a:r>
              <a:rPr lang="en-US" dirty="0"/>
              <a:t>Provide </a:t>
            </a:r>
            <a:r>
              <a:rPr lang="en-US" dirty="0" smtClean="0"/>
              <a:t>       you </a:t>
            </a:r>
            <a:r>
              <a:rPr lang="en-US" dirty="0"/>
              <a:t>with quality medical education.</a:t>
            </a:r>
          </a:p>
          <a:p>
            <a:endParaRPr lang="en-US" dirty="0"/>
          </a:p>
          <a:p>
            <a:r>
              <a:rPr lang="en-US" dirty="0"/>
              <a:t>      Provide thorough grounding in the basic theoretical </a:t>
            </a:r>
            <a:r>
              <a:rPr lang="en-US" dirty="0" smtClean="0"/>
              <a:t> </a:t>
            </a:r>
            <a:r>
              <a:rPr lang="en-US" dirty="0"/>
              <a:t>concepts </a:t>
            </a:r>
            <a:r>
              <a:rPr lang="en-US" dirty="0" smtClean="0"/>
              <a:t>       underpinning </a:t>
            </a:r>
            <a:r>
              <a:rPr lang="en-US" dirty="0"/>
              <a:t>the practice of medicine.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   Develop and polish the skills required for providing medical</a:t>
            </a:r>
          </a:p>
          <a:p>
            <a:pPr marL="0" indent="0">
              <a:buNone/>
            </a:pPr>
            <a:r>
              <a:rPr lang="en-US" dirty="0" smtClean="0"/>
              <a:t>        services </a:t>
            </a:r>
            <a:r>
              <a:rPr lang="en-US" dirty="0"/>
              <a:t>at all levels of the Health care delivery system. </a:t>
            </a:r>
          </a:p>
          <a:p>
            <a:endParaRPr lang="en-US" dirty="0"/>
          </a:p>
          <a:p>
            <a:r>
              <a:rPr lang="en-US" dirty="0"/>
              <a:t>     Help you attain and maintain the highest possible levels of 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/>
              <a:t>ethical and professional conduct in your future life. </a:t>
            </a:r>
          </a:p>
          <a:p>
            <a:endParaRPr lang="en-US" dirty="0"/>
          </a:p>
          <a:p>
            <a:r>
              <a:rPr lang="en-US" dirty="0"/>
              <a:t>    Kindle a spirit of inquiry and acquisition of knowledge to </a:t>
            </a:r>
            <a:r>
              <a:rPr lang="en-US" dirty="0" smtClean="0"/>
              <a:t>help</a:t>
            </a:r>
          </a:p>
          <a:p>
            <a:pPr marL="0" indent="0">
              <a:buNone/>
            </a:pPr>
            <a:r>
              <a:rPr lang="en-US" dirty="0" smtClean="0"/>
              <a:t>         you attain personal and professional growth &amp; excellence.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7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pPr algn="ctr"/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7010401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Learning objectives</a:t>
            </a:r>
          </a:p>
          <a:p>
            <a:r>
              <a:rPr lang="en-US" sz="2400" dirty="0"/>
              <a:t>Definition</a:t>
            </a:r>
          </a:p>
          <a:p>
            <a:r>
              <a:rPr lang="en-US" sz="2400" dirty="0"/>
              <a:t>Integration with pathophysiology</a:t>
            </a:r>
          </a:p>
          <a:p>
            <a:r>
              <a:rPr lang="en-US" sz="2400" dirty="0"/>
              <a:t>Types of </a:t>
            </a:r>
            <a:r>
              <a:rPr lang="en-US" sz="2400" dirty="0" smtClean="0"/>
              <a:t>Tuberculosis </a:t>
            </a:r>
            <a:endParaRPr lang="en-US" sz="2400" dirty="0"/>
          </a:p>
          <a:p>
            <a:r>
              <a:rPr lang="en-US" sz="2400" dirty="0"/>
              <a:t>Related Clinical Features</a:t>
            </a:r>
          </a:p>
          <a:p>
            <a:r>
              <a:rPr lang="en-US" sz="2400" dirty="0"/>
              <a:t>Complications</a:t>
            </a:r>
          </a:p>
          <a:p>
            <a:r>
              <a:rPr lang="en-US" sz="2400" dirty="0"/>
              <a:t>Investigations</a:t>
            </a:r>
          </a:p>
          <a:p>
            <a:r>
              <a:rPr lang="en-US" sz="2400" dirty="0" smtClean="0"/>
              <a:t>Management and Vaccination</a:t>
            </a:r>
          </a:p>
          <a:p>
            <a:r>
              <a:rPr lang="en-US" sz="2400" dirty="0" smtClean="0"/>
              <a:t>MDR Tuberculosis</a:t>
            </a:r>
            <a:endParaRPr lang="en-US" sz="2400" dirty="0"/>
          </a:p>
          <a:p>
            <a:r>
              <a:rPr lang="en-US" sz="2400" dirty="0"/>
              <a:t>Research articles related to topic</a:t>
            </a:r>
          </a:p>
          <a:p>
            <a:r>
              <a:rPr lang="en-US" sz="2400" dirty="0"/>
              <a:t>Ethics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053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7772401" cy="5334000"/>
          </a:xfrm>
        </p:spPr>
        <p:txBody>
          <a:bodyPr/>
          <a:lstStyle/>
          <a:p>
            <a:r>
              <a:rPr lang="en-US" sz="2000" dirty="0"/>
              <a:t>AT THE END OF THIS LECTURE STUDENTS SHALL BE ABLE TO LEARN:</a:t>
            </a:r>
          </a:p>
          <a:p>
            <a:endParaRPr lang="en-US" sz="2000" dirty="0"/>
          </a:p>
          <a:p>
            <a:r>
              <a:rPr lang="en-US" sz="2000" dirty="0"/>
              <a:t> Definition </a:t>
            </a:r>
            <a:r>
              <a:rPr lang="en-US" sz="2000" dirty="0" smtClean="0"/>
              <a:t>Tuberculosis</a:t>
            </a:r>
            <a:endParaRPr lang="en-US" sz="2000" dirty="0"/>
          </a:p>
          <a:p>
            <a:r>
              <a:rPr lang="en-US" sz="2000" dirty="0" smtClean="0"/>
              <a:t>Types of Tuberculosis</a:t>
            </a:r>
            <a:endParaRPr lang="en-US" sz="2000" dirty="0"/>
          </a:p>
          <a:p>
            <a:r>
              <a:rPr lang="en-US" sz="2000" dirty="0"/>
              <a:t>Pathophysiology of </a:t>
            </a:r>
            <a:r>
              <a:rPr lang="en-US" sz="2000" dirty="0" smtClean="0"/>
              <a:t>Tuberculosis</a:t>
            </a:r>
            <a:endParaRPr lang="en-US" sz="2000" dirty="0"/>
          </a:p>
          <a:p>
            <a:r>
              <a:rPr lang="en-US" sz="2000" dirty="0"/>
              <a:t>Signs and symptoms of </a:t>
            </a:r>
            <a:r>
              <a:rPr lang="en-US" sz="2000" dirty="0" smtClean="0"/>
              <a:t>Tuberculosis</a:t>
            </a:r>
            <a:endParaRPr lang="en-US" sz="2000" dirty="0"/>
          </a:p>
          <a:p>
            <a:r>
              <a:rPr lang="en-US" sz="2000" dirty="0"/>
              <a:t>Investigations</a:t>
            </a:r>
          </a:p>
          <a:p>
            <a:r>
              <a:rPr lang="en-US" sz="2000" dirty="0"/>
              <a:t>Medical </a:t>
            </a:r>
            <a:r>
              <a:rPr lang="en-US" sz="2000" dirty="0" smtClean="0"/>
              <a:t>management of Tuberculosis </a:t>
            </a:r>
          </a:p>
          <a:p>
            <a:r>
              <a:rPr lang="en-US" sz="2000" dirty="0" smtClean="0"/>
              <a:t>MDR Tuberculosis and </a:t>
            </a:r>
            <a:r>
              <a:rPr lang="en-US" sz="2000" dirty="0" err="1" smtClean="0"/>
              <a:t>Traetment</a:t>
            </a:r>
            <a:endParaRPr lang="en-US" sz="2000" dirty="0"/>
          </a:p>
          <a:p>
            <a:r>
              <a:rPr lang="en-US" sz="2000" dirty="0"/>
              <a:t>Recent advances</a:t>
            </a:r>
          </a:p>
          <a:p>
            <a:r>
              <a:rPr lang="en-US" sz="2000" dirty="0"/>
              <a:t>Ethics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2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157825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3B3B3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315200" y="0"/>
            <a:ext cx="1828800" cy="6858000"/>
          </a:xfrm>
          <a:custGeom>
            <a:avLst/>
            <a:gdLst>
              <a:gd name="connsiteX0" fmla="*/ 1828800 w 1828800"/>
              <a:gd name="connsiteY0" fmla="*/ 14224 h 6858000"/>
              <a:gd name="connsiteX1" fmla="*/ 1828800 w 1828800"/>
              <a:gd name="connsiteY1" fmla="*/ 6858000 h 6858000"/>
              <a:gd name="connsiteX2" fmla="*/ 194944 w 1828800"/>
              <a:gd name="connsiteY2" fmla="*/ 6854831 h 6858000"/>
              <a:gd name="connsiteX3" fmla="*/ 0 w 1828800"/>
              <a:gd name="connsiteY3" fmla="*/ 0 h 6858000"/>
              <a:gd name="connsiteX4" fmla="*/ 1828800 w 1828800"/>
              <a:gd name="connsiteY4" fmla="*/ 14224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6858000">
                <a:moveTo>
                  <a:pt x="1828800" y="14224"/>
                </a:moveTo>
                <a:lnTo>
                  <a:pt x="1828800" y="6858000"/>
                </a:lnTo>
                <a:lnTo>
                  <a:pt x="194944" y="6854831"/>
                </a:lnTo>
                <a:cubicBezTo>
                  <a:pt x="1230630" y="5661927"/>
                  <a:pt x="1989328" y="2747010"/>
                  <a:pt x="0" y="0"/>
                </a:cubicBezTo>
                <a:lnTo>
                  <a:pt x="1828800" y="14224"/>
                </a:lnTo>
              </a:path>
            </a:pathLst>
          </a:custGeom>
          <a:solidFill>
            <a:srgbClr val="BCBC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5300" y="546100"/>
            <a:ext cx="29718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4598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DEFINATION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84200" y="1765300"/>
            <a:ext cx="266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400" dirty="0">
                <a:solidFill>
                  <a:srgbClr val="6EA0B0"/>
                </a:solidFill>
                <a:latin typeface="Wingdings 2" pitchFamily="18" charset="0"/>
                <a:cs typeface="Wingdings 2" pitchFamily="18" charset="0"/>
              </a:rPr>
              <a:t>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65200" y="1790700"/>
            <a:ext cx="6299200" cy="171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infectious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bacterial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characterized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3500"/>
              </a:lnSpc>
              <a:tabLst/>
            </a:pP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nodules(tubercles)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tissue,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especially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3B3B3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315200" y="0"/>
            <a:ext cx="1828800" cy="6858000"/>
          </a:xfrm>
          <a:custGeom>
            <a:avLst/>
            <a:gdLst>
              <a:gd name="connsiteX0" fmla="*/ 1828800 w 1828800"/>
              <a:gd name="connsiteY0" fmla="*/ 14224 h 6858000"/>
              <a:gd name="connsiteX1" fmla="*/ 1828800 w 1828800"/>
              <a:gd name="connsiteY1" fmla="*/ 6858000 h 6858000"/>
              <a:gd name="connsiteX2" fmla="*/ 194944 w 1828800"/>
              <a:gd name="connsiteY2" fmla="*/ 6854831 h 6858000"/>
              <a:gd name="connsiteX3" fmla="*/ 0 w 1828800"/>
              <a:gd name="connsiteY3" fmla="*/ 0 h 6858000"/>
              <a:gd name="connsiteX4" fmla="*/ 1828800 w 1828800"/>
              <a:gd name="connsiteY4" fmla="*/ 14224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6858000">
                <a:moveTo>
                  <a:pt x="1828800" y="14224"/>
                </a:moveTo>
                <a:lnTo>
                  <a:pt x="1828800" y="6858000"/>
                </a:lnTo>
                <a:lnTo>
                  <a:pt x="194944" y="6854831"/>
                </a:lnTo>
                <a:cubicBezTo>
                  <a:pt x="1230630" y="5661927"/>
                  <a:pt x="1989328" y="2747010"/>
                  <a:pt x="0" y="0"/>
                </a:cubicBezTo>
                <a:lnTo>
                  <a:pt x="1828800" y="14224"/>
                </a:lnTo>
              </a:path>
            </a:pathLst>
          </a:custGeom>
          <a:solidFill>
            <a:srgbClr val="BCBC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5300" y="635000"/>
            <a:ext cx="7035800" cy="335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>
                <a:tab pos="88900" algn="l"/>
                <a:tab pos="469900" algn="l"/>
              </a:tabLst>
            </a:pPr>
            <a:r>
              <a:rPr lang="en-US" altLang="zh-CN" sz="4598" dirty="0">
                <a:solidFill>
                  <a:srgbClr val="F9E98E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88900" algn="l"/>
                <a:tab pos="469900" algn="l"/>
              </a:tabLst>
            </a:pPr>
            <a:r>
              <a:rPr lang="en-US" altLang="zh-CN" dirty="0"/>
              <a:t>	</a:t>
            </a:r>
            <a:r>
              <a:rPr lang="en-US" altLang="zh-CN" sz="3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Tuberculosis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88900" algn="l"/>
                <a:tab pos="469900" algn="l"/>
              </a:tabLst>
            </a:pPr>
            <a:r>
              <a:rPr lang="en-US" altLang="zh-CN" dirty="0"/>
              <a:t>	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infected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M.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tuberculosis</a:t>
            </a:r>
          </a:p>
          <a:p>
            <a:pPr>
              <a:lnSpc>
                <a:spcPts val="2800"/>
              </a:lnSpc>
              <a:tabLst>
                <a:tab pos="88900" algn="l"/>
                <a:tab pos="4699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time.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700"/>
              </a:lnSpc>
              <a:tabLst>
                <a:tab pos="88900" algn="l"/>
                <a:tab pos="469900" algn="l"/>
              </a:tabLst>
            </a:pPr>
            <a:r>
              <a:rPr lang="en-US" altLang="zh-CN" dirty="0"/>
              <a:t>	</a:t>
            </a:r>
            <a:r>
              <a:rPr lang="en-US" altLang="zh-CN" sz="3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84200" y="4051300"/>
            <a:ext cx="190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20" dirty="0">
                <a:solidFill>
                  <a:srgbClr val="6EA0B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65200" y="4076700"/>
            <a:ext cx="65659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dormant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gets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reactivated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immune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compromised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leading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TB.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1460</Words>
  <Application>Microsoft Office PowerPoint</Application>
  <PresentationFormat>On-screen Show (4:3)</PresentationFormat>
  <Paragraphs>389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Algerian</vt:lpstr>
      <vt:lpstr>Arial</vt:lpstr>
      <vt:lpstr>Calibri</vt:lpstr>
      <vt:lpstr>Constantia</vt:lpstr>
      <vt:lpstr>方正姚体</vt:lpstr>
      <vt:lpstr>华文新魏</vt:lpstr>
      <vt:lpstr>Times New Roman</vt:lpstr>
      <vt:lpstr>Trebuchet MS</vt:lpstr>
      <vt:lpstr>Wingdings</vt:lpstr>
      <vt:lpstr>Wingdings 2</vt:lpstr>
      <vt:lpstr>Wingdings 3</vt:lpstr>
      <vt:lpstr>Facet</vt:lpstr>
      <vt:lpstr>PowerPoint Presentation</vt:lpstr>
      <vt:lpstr>PowerPoint Presentation</vt:lpstr>
      <vt:lpstr>UNIVERSITY MOTTO, VISION,  VALUES &amp; GOALS</vt:lpstr>
      <vt:lpstr>GOALS</vt:lpstr>
      <vt:lpstr>SEQUENCE OF LGIS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biological examinations</vt:lpstr>
      <vt:lpstr>Radiography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</vt:lpstr>
      <vt:lpstr>ETHICS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Hammad</dc:creator>
  <cp:lastModifiedBy>Windows User</cp:lastModifiedBy>
  <cp:revision>13</cp:revision>
  <dcterms:created xsi:type="dcterms:W3CDTF">2006-08-16T00:00:00Z</dcterms:created>
  <dcterms:modified xsi:type="dcterms:W3CDTF">2025-02-11T23:00:07Z</dcterms:modified>
</cp:coreProperties>
</file>