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6"/>
  </p:notesMasterIdLst>
  <p:sldIdLst>
    <p:sldId id="256" r:id="rId2"/>
    <p:sldId id="257" r:id="rId3"/>
    <p:sldId id="306" r:id="rId4"/>
    <p:sldId id="307" r:id="rId5"/>
    <p:sldId id="258" r:id="rId6"/>
    <p:sldId id="305" r:id="rId7"/>
    <p:sldId id="315" r:id="rId8"/>
    <p:sldId id="316" r:id="rId9"/>
    <p:sldId id="317" r:id="rId10"/>
    <p:sldId id="318" r:id="rId11"/>
    <p:sldId id="319" r:id="rId12"/>
    <p:sldId id="297" r:id="rId13"/>
    <p:sldId id="313" r:id="rId14"/>
    <p:sldId id="314" r:id="rId15"/>
    <p:sldId id="299" r:id="rId16"/>
    <p:sldId id="262" r:id="rId17"/>
    <p:sldId id="263" r:id="rId18"/>
    <p:sldId id="264" r:id="rId19"/>
    <p:sldId id="265" r:id="rId20"/>
    <p:sldId id="266" r:id="rId21"/>
    <p:sldId id="267" r:id="rId22"/>
    <p:sldId id="268" r:id="rId23"/>
    <p:sldId id="269" r:id="rId24"/>
    <p:sldId id="270" r:id="rId25"/>
    <p:sldId id="271" r:id="rId26"/>
    <p:sldId id="272" r:id="rId27"/>
    <p:sldId id="273" r:id="rId28"/>
    <p:sldId id="274" r:id="rId29"/>
    <p:sldId id="275" r:id="rId30"/>
    <p:sldId id="276" r:id="rId31"/>
    <p:sldId id="277" r:id="rId32"/>
    <p:sldId id="278" r:id="rId33"/>
    <p:sldId id="279" r:id="rId34"/>
    <p:sldId id="280" r:id="rId35"/>
    <p:sldId id="281" r:id="rId36"/>
    <p:sldId id="282" r:id="rId37"/>
    <p:sldId id="283" r:id="rId38"/>
    <p:sldId id="284" r:id="rId39"/>
    <p:sldId id="285" r:id="rId40"/>
    <p:sldId id="286" r:id="rId41"/>
    <p:sldId id="287" r:id="rId42"/>
    <p:sldId id="288" r:id="rId43"/>
    <p:sldId id="289" r:id="rId44"/>
    <p:sldId id="290" r:id="rId45"/>
    <p:sldId id="291" r:id="rId46"/>
    <p:sldId id="292" r:id="rId47"/>
    <p:sldId id="293" r:id="rId48"/>
    <p:sldId id="312" r:id="rId49"/>
    <p:sldId id="310" r:id="rId50"/>
    <p:sldId id="311" r:id="rId51"/>
    <p:sldId id="309" r:id="rId52"/>
    <p:sldId id="308" r:id="rId53"/>
    <p:sldId id="294" r:id="rId54"/>
    <p:sldId id="295" r:id="rId55"/>
  </p:sldIdLst>
  <p:sldSz cx="12192000" cy="6858000"/>
  <p:notesSz cx="6858000" cy="9144000"/>
  <p:defaultTextStyle>
    <a:defPPr lvl="0">
      <a:defRPr lang="en-US"/>
    </a:defPPr>
    <a:lvl1pPr marL="0" lvl="0" algn="l" defTabSz="457200" rtl="0" eaLnBrk="1" latinLnBrk="0" hangingPunct="1">
      <a:defRPr sz="1800" kern="1200">
        <a:solidFill>
          <a:schemeClr val="tx1"/>
        </a:solidFill>
        <a:latin typeface="+mn-lt"/>
        <a:ea typeface="+mn-ea"/>
        <a:cs typeface="+mn-cs"/>
      </a:defRPr>
    </a:lvl1pPr>
    <a:lvl2pPr marL="457200" lvl="1" algn="l" defTabSz="457200" rtl="0" eaLnBrk="1" latinLnBrk="0" hangingPunct="1">
      <a:defRPr sz="1800" kern="1200">
        <a:solidFill>
          <a:schemeClr val="tx1"/>
        </a:solidFill>
        <a:latin typeface="+mn-lt"/>
        <a:ea typeface="+mn-ea"/>
        <a:cs typeface="+mn-cs"/>
      </a:defRPr>
    </a:lvl2pPr>
    <a:lvl3pPr marL="914400" lvl="2" algn="l" defTabSz="457200" rtl="0" eaLnBrk="1" latinLnBrk="0" hangingPunct="1">
      <a:defRPr sz="1800" kern="1200">
        <a:solidFill>
          <a:schemeClr val="tx1"/>
        </a:solidFill>
        <a:latin typeface="+mn-lt"/>
        <a:ea typeface="+mn-ea"/>
        <a:cs typeface="+mn-cs"/>
      </a:defRPr>
    </a:lvl3pPr>
    <a:lvl4pPr marL="1371600" lvl="3" algn="l" defTabSz="457200" rtl="0" eaLnBrk="1" latinLnBrk="0" hangingPunct="1">
      <a:defRPr sz="1800" kern="1200">
        <a:solidFill>
          <a:schemeClr val="tx1"/>
        </a:solidFill>
        <a:latin typeface="+mn-lt"/>
        <a:ea typeface="+mn-ea"/>
        <a:cs typeface="+mn-cs"/>
      </a:defRPr>
    </a:lvl4pPr>
    <a:lvl5pPr marL="1828800" lvl="4" algn="l" defTabSz="457200" rtl="0" eaLnBrk="1" latinLnBrk="0" hangingPunct="1">
      <a:defRPr sz="1800" kern="1200">
        <a:solidFill>
          <a:schemeClr val="tx1"/>
        </a:solidFill>
        <a:latin typeface="+mn-lt"/>
        <a:ea typeface="+mn-ea"/>
        <a:cs typeface="+mn-cs"/>
      </a:defRPr>
    </a:lvl5pPr>
    <a:lvl6pPr marL="2286000" lvl="5" algn="l" defTabSz="457200" rtl="0" eaLnBrk="1" latinLnBrk="0" hangingPunct="1">
      <a:defRPr sz="1800" kern="1200">
        <a:solidFill>
          <a:schemeClr val="tx1"/>
        </a:solidFill>
        <a:latin typeface="+mn-lt"/>
        <a:ea typeface="+mn-ea"/>
        <a:cs typeface="+mn-cs"/>
      </a:defRPr>
    </a:lvl6pPr>
    <a:lvl7pPr marL="2743200" lvl="6" algn="l" defTabSz="457200" rtl="0" eaLnBrk="1" latinLnBrk="0" hangingPunct="1">
      <a:defRPr sz="1800" kern="1200">
        <a:solidFill>
          <a:schemeClr val="tx1"/>
        </a:solidFill>
        <a:latin typeface="+mn-lt"/>
        <a:ea typeface="+mn-ea"/>
        <a:cs typeface="+mn-cs"/>
      </a:defRPr>
    </a:lvl7pPr>
    <a:lvl8pPr marL="3200400" lvl="7" algn="l" defTabSz="457200" rtl="0" eaLnBrk="1" latinLnBrk="0" hangingPunct="1">
      <a:defRPr sz="1800" kern="1200">
        <a:solidFill>
          <a:schemeClr val="tx1"/>
        </a:solidFill>
        <a:latin typeface="+mn-lt"/>
        <a:ea typeface="+mn-ea"/>
        <a:cs typeface="+mn-cs"/>
      </a:defRPr>
    </a:lvl8pPr>
    <a:lvl9pPr marL="3657600" lvl="8"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000000"/>
          </p15:clr>
        </p15:guide>
        <p15:guide id="2" pos="384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0" d="100"/>
          <a:sy n="80" d="100"/>
        </p:scale>
        <p:origin x="754" y="6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diagrams/_rels/drawing1.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10.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11.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3.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4.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6.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7.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9.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F56DBC-DA13-46EF-A606-36E0C5EDC05D}" type="doc">
      <dgm:prSet loTypeId="urn:microsoft.com/office/officeart/2005/8/layout/hProcess9" loCatId="process" qsTypeId="urn:microsoft.com/office/officeart/2005/8/quickstyle/simple3" qsCatId="simple" csTypeId="urn:microsoft.com/office/officeart/2005/8/colors/accent1_2" csCatId="accent1"/>
      <dgm:spPr/>
      <dgm:t>
        <a:bodyPr/>
        <a:lstStyle/>
        <a:p>
          <a:endParaRPr lang="en-US"/>
        </a:p>
      </dgm:t>
    </dgm:pt>
    <dgm:pt modelId="{AE513816-8DAC-454A-BB27-033597CFD762}">
      <dgm:prSet/>
      <dgm:spPr/>
      <dgm:t>
        <a:bodyPr/>
        <a:lstStyle/>
        <a:p>
          <a:pPr rtl="0"/>
          <a:r>
            <a:rPr lang="en-US"/>
            <a:t>Definition </a:t>
          </a:r>
        </a:p>
      </dgm:t>
    </dgm:pt>
    <dgm:pt modelId="{2D270AB5-278E-41DC-BC6B-002200DE4494}" type="parTrans" cxnId="{CDBEBC67-EF65-4630-87BD-638EDEE9E1E7}">
      <dgm:prSet/>
      <dgm:spPr/>
      <dgm:t>
        <a:bodyPr/>
        <a:lstStyle/>
        <a:p>
          <a:endParaRPr lang="en-US"/>
        </a:p>
      </dgm:t>
    </dgm:pt>
    <dgm:pt modelId="{05BA8EF3-CF78-40F2-A0F7-BA0873A15AE9}" type="sibTrans" cxnId="{CDBEBC67-EF65-4630-87BD-638EDEE9E1E7}">
      <dgm:prSet/>
      <dgm:spPr/>
      <dgm:t>
        <a:bodyPr/>
        <a:lstStyle/>
        <a:p>
          <a:endParaRPr lang="en-US"/>
        </a:p>
      </dgm:t>
    </dgm:pt>
    <dgm:pt modelId="{5799D843-3830-4164-B593-96DCB0F32A70}">
      <dgm:prSet/>
      <dgm:spPr/>
      <dgm:t>
        <a:bodyPr/>
        <a:lstStyle/>
        <a:p>
          <a:pPr rtl="0"/>
          <a:r>
            <a:rPr lang="en-US"/>
            <a:t>Visual and orbital axes</a:t>
          </a:r>
        </a:p>
      </dgm:t>
    </dgm:pt>
    <dgm:pt modelId="{BB4B22AB-CA55-446A-903D-5212E991338E}" type="parTrans" cxnId="{31627BB2-DC9A-46DA-B7D7-5432F2AB06B0}">
      <dgm:prSet/>
      <dgm:spPr/>
      <dgm:t>
        <a:bodyPr/>
        <a:lstStyle/>
        <a:p>
          <a:endParaRPr lang="en-US"/>
        </a:p>
      </dgm:t>
    </dgm:pt>
    <dgm:pt modelId="{D876D50A-EBD8-468B-A3A3-CA1BB0B129DF}" type="sibTrans" cxnId="{31627BB2-DC9A-46DA-B7D7-5432F2AB06B0}">
      <dgm:prSet/>
      <dgm:spPr/>
      <dgm:t>
        <a:bodyPr/>
        <a:lstStyle/>
        <a:p>
          <a:endParaRPr lang="en-US"/>
        </a:p>
      </dgm:t>
    </dgm:pt>
    <dgm:pt modelId="{573C9A06-57F4-45A2-8023-CFD0749EEA4D}">
      <dgm:prSet/>
      <dgm:spPr/>
      <dgm:t>
        <a:bodyPr/>
        <a:lstStyle/>
        <a:p>
          <a:pPr rtl="0"/>
          <a:r>
            <a:rPr lang="en-US"/>
            <a:t>Orthophoria </a:t>
          </a:r>
        </a:p>
      </dgm:t>
    </dgm:pt>
    <dgm:pt modelId="{5739E7B7-F702-44CC-BFAA-207B02143713}" type="parTrans" cxnId="{CBED90C6-E2F8-4552-8F9F-1C0156C0FF54}">
      <dgm:prSet/>
      <dgm:spPr/>
      <dgm:t>
        <a:bodyPr/>
        <a:lstStyle/>
        <a:p>
          <a:endParaRPr lang="en-US"/>
        </a:p>
      </dgm:t>
    </dgm:pt>
    <dgm:pt modelId="{5967ED2B-A2DA-4F62-870D-8701C44F0E07}" type="sibTrans" cxnId="{CBED90C6-E2F8-4552-8F9F-1C0156C0FF54}">
      <dgm:prSet/>
      <dgm:spPr/>
      <dgm:t>
        <a:bodyPr/>
        <a:lstStyle/>
        <a:p>
          <a:endParaRPr lang="en-US"/>
        </a:p>
      </dgm:t>
    </dgm:pt>
    <dgm:pt modelId="{4D3634D3-B084-4BB2-9D2B-517872A4C186}">
      <dgm:prSet/>
      <dgm:spPr/>
      <dgm:t>
        <a:bodyPr/>
        <a:lstStyle/>
        <a:p>
          <a:pPr rtl="0"/>
          <a:r>
            <a:rPr lang="en-US"/>
            <a:t>Types of strabismus </a:t>
          </a:r>
        </a:p>
      </dgm:t>
    </dgm:pt>
    <dgm:pt modelId="{D5F634BD-3A94-4E98-9B37-3C164FFEFD2E}" type="parTrans" cxnId="{272AB0D4-D3CC-409E-9397-3CC215C8E18A}">
      <dgm:prSet/>
      <dgm:spPr/>
      <dgm:t>
        <a:bodyPr/>
        <a:lstStyle/>
        <a:p>
          <a:endParaRPr lang="en-US"/>
        </a:p>
      </dgm:t>
    </dgm:pt>
    <dgm:pt modelId="{83BB73CA-2EB0-4C2C-8EFA-99DE57EF6999}" type="sibTrans" cxnId="{272AB0D4-D3CC-409E-9397-3CC215C8E18A}">
      <dgm:prSet/>
      <dgm:spPr/>
      <dgm:t>
        <a:bodyPr/>
        <a:lstStyle/>
        <a:p>
          <a:endParaRPr lang="en-US"/>
        </a:p>
      </dgm:t>
    </dgm:pt>
    <dgm:pt modelId="{6778B37F-491C-4AE4-80C5-795AAA46FD6A}">
      <dgm:prSet/>
      <dgm:spPr/>
      <dgm:t>
        <a:bodyPr/>
        <a:lstStyle/>
        <a:p>
          <a:pPr rtl="0"/>
          <a:r>
            <a:rPr lang="en-US"/>
            <a:t>Psuedo strabismus</a:t>
          </a:r>
        </a:p>
      </dgm:t>
    </dgm:pt>
    <dgm:pt modelId="{B95CA54C-8B55-4132-8128-E225293302F1}" type="parTrans" cxnId="{20928EFA-8BD3-44E4-8C6D-C1BC2CB22510}">
      <dgm:prSet/>
      <dgm:spPr/>
      <dgm:t>
        <a:bodyPr/>
        <a:lstStyle/>
        <a:p>
          <a:endParaRPr lang="en-US"/>
        </a:p>
      </dgm:t>
    </dgm:pt>
    <dgm:pt modelId="{99CF46D0-FDEC-4FD0-95CB-95F24678BF2B}" type="sibTrans" cxnId="{20928EFA-8BD3-44E4-8C6D-C1BC2CB22510}">
      <dgm:prSet/>
      <dgm:spPr/>
      <dgm:t>
        <a:bodyPr/>
        <a:lstStyle/>
        <a:p>
          <a:endParaRPr lang="en-US"/>
        </a:p>
      </dgm:t>
    </dgm:pt>
    <dgm:pt modelId="{85F2C7CC-80D5-4FDE-ADC8-5B9F2341F486}">
      <dgm:prSet/>
      <dgm:spPr/>
      <dgm:t>
        <a:bodyPr/>
        <a:lstStyle/>
        <a:p>
          <a:pPr rtl="0"/>
          <a:r>
            <a:rPr lang="en-US"/>
            <a:t>Heterophoria </a:t>
          </a:r>
        </a:p>
      </dgm:t>
    </dgm:pt>
    <dgm:pt modelId="{E11CFA33-4DEC-414F-A0F3-D734D96F5406}" type="parTrans" cxnId="{AA4BBCF0-B56B-47F3-8F42-0A4C6F7CCCEE}">
      <dgm:prSet/>
      <dgm:spPr/>
      <dgm:t>
        <a:bodyPr/>
        <a:lstStyle/>
        <a:p>
          <a:endParaRPr lang="en-US"/>
        </a:p>
      </dgm:t>
    </dgm:pt>
    <dgm:pt modelId="{25CCB1DA-FBCE-408E-A6E7-D7C5F836F006}" type="sibTrans" cxnId="{AA4BBCF0-B56B-47F3-8F42-0A4C6F7CCCEE}">
      <dgm:prSet/>
      <dgm:spPr/>
      <dgm:t>
        <a:bodyPr/>
        <a:lstStyle/>
        <a:p>
          <a:endParaRPr lang="en-US"/>
        </a:p>
      </dgm:t>
    </dgm:pt>
    <dgm:pt modelId="{DB2F8C1D-F932-4073-94D3-0C565A8C6B7C}">
      <dgm:prSet/>
      <dgm:spPr/>
      <dgm:t>
        <a:bodyPr/>
        <a:lstStyle/>
        <a:p>
          <a:pPr rtl="0"/>
          <a:r>
            <a:rPr lang="en-US"/>
            <a:t>Heterotropia </a:t>
          </a:r>
        </a:p>
      </dgm:t>
    </dgm:pt>
    <dgm:pt modelId="{DAA46FB3-BCAE-41ED-91B7-193F5F1688CE}" type="parTrans" cxnId="{A3AC71BE-2AF2-4998-91CA-A01BAE21615C}">
      <dgm:prSet/>
      <dgm:spPr/>
      <dgm:t>
        <a:bodyPr/>
        <a:lstStyle/>
        <a:p>
          <a:endParaRPr lang="en-US"/>
        </a:p>
      </dgm:t>
    </dgm:pt>
    <dgm:pt modelId="{89D2CF60-D74C-406A-8F61-948FDECA6291}" type="sibTrans" cxnId="{A3AC71BE-2AF2-4998-91CA-A01BAE21615C}">
      <dgm:prSet/>
      <dgm:spPr/>
      <dgm:t>
        <a:bodyPr/>
        <a:lstStyle/>
        <a:p>
          <a:endParaRPr lang="en-US"/>
        </a:p>
      </dgm:t>
    </dgm:pt>
    <dgm:pt modelId="{58AF46D6-E9B1-4F8E-B856-033D03724993}">
      <dgm:prSet/>
      <dgm:spPr/>
      <dgm:t>
        <a:bodyPr/>
        <a:lstStyle/>
        <a:p>
          <a:pPr rtl="0"/>
          <a:r>
            <a:rPr lang="en-US"/>
            <a:t>Paralytic squint </a:t>
          </a:r>
        </a:p>
      </dgm:t>
    </dgm:pt>
    <dgm:pt modelId="{F19B9EA4-8E4D-461B-B324-3317D6BC05A6}" type="parTrans" cxnId="{F8EE9E45-D662-485E-B099-1C60335B2102}">
      <dgm:prSet/>
      <dgm:spPr/>
      <dgm:t>
        <a:bodyPr/>
        <a:lstStyle/>
        <a:p>
          <a:endParaRPr lang="en-US"/>
        </a:p>
      </dgm:t>
    </dgm:pt>
    <dgm:pt modelId="{0AFF27DC-FC31-4313-948E-9C0AC504EA48}" type="sibTrans" cxnId="{F8EE9E45-D662-485E-B099-1C60335B2102}">
      <dgm:prSet/>
      <dgm:spPr/>
      <dgm:t>
        <a:bodyPr/>
        <a:lstStyle/>
        <a:p>
          <a:endParaRPr lang="en-US"/>
        </a:p>
      </dgm:t>
    </dgm:pt>
    <dgm:pt modelId="{AD7BA1F9-CD8D-43C5-8D7B-354600D61DEC}" type="pres">
      <dgm:prSet presAssocID="{46F56DBC-DA13-46EF-A606-36E0C5EDC05D}" presName="CompostProcess" presStyleCnt="0">
        <dgm:presLayoutVars>
          <dgm:dir/>
          <dgm:resizeHandles val="exact"/>
        </dgm:presLayoutVars>
      </dgm:prSet>
      <dgm:spPr/>
    </dgm:pt>
    <dgm:pt modelId="{03948546-4F92-43BD-847E-7CD24F1D2425}" type="pres">
      <dgm:prSet presAssocID="{46F56DBC-DA13-46EF-A606-36E0C5EDC05D}" presName="arrow" presStyleLbl="bgShp" presStyleIdx="0" presStyleCnt="1"/>
      <dgm:spPr/>
    </dgm:pt>
    <dgm:pt modelId="{05CC31AF-B35D-4F46-9C20-586D1AC64702}" type="pres">
      <dgm:prSet presAssocID="{46F56DBC-DA13-46EF-A606-36E0C5EDC05D}" presName="linearProcess" presStyleCnt="0"/>
      <dgm:spPr/>
    </dgm:pt>
    <dgm:pt modelId="{12C23116-0B0B-4D35-AC81-0D9634D779E5}" type="pres">
      <dgm:prSet presAssocID="{AE513816-8DAC-454A-BB27-033597CFD762}" presName="textNode" presStyleLbl="node1" presStyleIdx="0" presStyleCnt="5">
        <dgm:presLayoutVars>
          <dgm:bulletEnabled val="1"/>
        </dgm:presLayoutVars>
      </dgm:prSet>
      <dgm:spPr/>
    </dgm:pt>
    <dgm:pt modelId="{9A0A8E57-DD47-44BC-BD43-27887758F051}" type="pres">
      <dgm:prSet presAssocID="{05BA8EF3-CF78-40F2-A0F7-BA0873A15AE9}" presName="sibTrans" presStyleCnt="0"/>
      <dgm:spPr/>
    </dgm:pt>
    <dgm:pt modelId="{0C366D0F-37C8-409A-A85B-A53D97108C15}" type="pres">
      <dgm:prSet presAssocID="{5799D843-3830-4164-B593-96DCB0F32A70}" presName="textNode" presStyleLbl="node1" presStyleIdx="1" presStyleCnt="5">
        <dgm:presLayoutVars>
          <dgm:bulletEnabled val="1"/>
        </dgm:presLayoutVars>
      </dgm:prSet>
      <dgm:spPr/>
    </dgm:pt>
    <dgm:pt modelId="{1DB61C2A-1968-4067-8C54-675390FAB5ED}" type="pres">
      <dgm:prSet presAssocID="{D876D50A-EBD8-468B-A3A3-CA1BB0B129DF}" presName="sibTrans" presStyleCnt="0"/>
      <dgm:spPr/>
    </dgm:pt>
    <dgm:pt modelId="{D3BE55A2-D58F-4DBB-9562-9883CCA12F33}" type="pres">
      <dgm:prSet presAssocID="{573C9A06-57F4-45A2-8023-CFD0749EEA4D}" presName="textNode" presStyleLbl="node1" presStyleIdx="2" presStyleCnt="5">
        <dgm:presLayoutVars>
          <dgm:bulletEnabled val="1"/>
        </dgm:presLayoutVars>
      </dgm:prSet>
      <dgm:spPr/>
    </dgm:pt>
    <dgm:pt modelId="{858328D6-9E36-4695-943D-3E0DE359DE75}" type="pres">
      <dgm:prSet presAssocID="{5967ED2B-A2DA-4F62-870D-8701C44F0E07}" presName="sibTrans" presStyleCnt="0"/>
      <dgm:spPr/>
    </dgm:pt>
    <dgm:pt modelId="{6B7374C5-B03B-4574-8E96-8C294DF9954A}" type="pres">
      <dgm:prSet presAssocID="{4D3634D3-B084-4BB2-9D2B-517872A4C186}" presName="textNode" presStyleLbl="node1" presStyleIdx="3" presStyleCnt="5">
        <dgm:presLayoutVars>
          <dgm:bulletEnabled val="1"/>
        </dgm:presLayoutVars>
      </dgm:prSet>
      <dgm:spPr/>
    </dgm:pt>
    <dgm:pt modelId="{0F193C09-CCD3-4DD7-BCD9-62C394629F1E}" type="pres">
      <dgm:prSet presAssocID="{83BB73CA-2EB0-4C2C-8EFA-99DE57EF6999}" presName="sibTrans" presStyleCnt="0"/>
      <dgm:spPr/>
    </dgm:pt>
    <dgm:pt modelId="{E2B2A677-A1FB-4FB1-8653-FDAEB940E527}" type="pres">
      <dgm:prSet presAssocID="{58AF46D6-E9B1-4F8E-B856-033D03724993}" presName="textNode" presStyleLbl="node1" presStyleIdx="4" presStyleCnt="5">
        <dgm:presLayoutVars>
          <dgm:bulletEnabled val="1"/>
        </dgm:presLayoutVars>
      </dgm:prSet>
      <dgm:spPr/>
    </dgm:pt>
  </dgm:ptLst>
  <dgm:cxnLst>
    <dgm:cxn modelId="{79A34000-5259-446F-9459-A535ED949115}" type="presOf" srcId="{46F56DBC-DA13-46EF-A606-36E0C5EDC05D}" destId="{AD7BA1F9-CD8D-43C5-8D7B-354600D61DEC}" srcOrd="0" destOrd="0" presId="urn:microsoft.com/office/officeart/2005/8/layout/hProcess9"/>
    <dgm:cxn modelId="{B4A7CE00-5888-4B86-8710-AF1BE5CE4677}" type="presOf" srcId="{573C9A06-57F4-45A2-8023-CFD0749EEA4D}" destId="{D3BE55A2-D58F-4DBB-9562-9883CCA12F33}" srcOrd="0" destOrd="0" presId="urn:microsoft.com/office/officeart/2005/8/layout/hProcess9"/>
    <dgm:cxn modelId="{06525F64-B34F-47DC-A0F0-FB3B6A5E0F70}" type="presOf" srcId="{58AF46D6-E9B1-4F8E-B856-033D03724993}" destId="{E2B2A677-A1FB-4FB1-8653-FDAEB940E527}" srcOrd="0" destOrd="0" presId="urn:microsoft.com/office/officeart/2005/8/layout/hProcess9"/>
    <dgm:cxn modelId="{F8EE9E45-D662-485E-B099-1C60335B2102}" srcId="{46F56DBC-DA13-46EF-A606-36E0C5EDC05D}" destId="{58AF46D6-E9B1-4F8E-B856-033D03724993}" srcOrd="4" destOrd="0" parTransId="{F19B9EA4-8E4D-461B-B324-3317D6BC05A6}" sibTransId="{0AFF27DC-FC31-4313-948E-9C0AC504EA48}"/>
    <dgm:cxn modelId="{C979A265-F667-4361-8B31-6AFE8E8A2CF9}" type="presOf" srcId="{4D3634D3-B084-4BB2-9D2B-517872A4C186}" destId="{6B7374C5-B03B-4574-8E96-8C294DF9954A}" srcOrd="0" destOrd="0" presId="urn:microsoft.com/office/officeart/2005/8/layout/hProcess9"/>
    <dgm:cxn modelId="{CDBEBC67-EF65-4630-87BD-638EDEE9E1E7}" srcId="{46F56DBC-DA13-46EF-A606-36E0C5EDC05D}" destId="{AE513816-8DAC-454A-BB27-033597CFD762}" srcOrd="0" destOrd="0" parTransId="{2D270AB5-278E-41DC-BC6B-002200DE4494}" sibTransId="{05BA8EF3-CF78-40F2-A0F7-BA0873A15AE9}"/>
    <dgm:cxn modelId="{45632E69-29D9-4B2F-96CC-F666F7F1D89C}" type="presOf" srcId="{AE513816-8DAC-454A-BB27-033597CFD762}" destId="{12C23116-0B0B-4D35-AC81-0D9634D779E5}" srcOrd="0" destOrd="0" presId="urn:microsoft.com/office/officeart/2005/8/layout/hProcess9"/>
    <dgm:cxn modelId="{DABEF270-1DB9-44F4-91D3-68484D085043}" type="presOf" srcId="{5799D843-3830-4164-B593-96DCB0F32A70}" destId="{0C366D0F-37C8-409A-A85B-A53D97108C15}" srcOrd="0" destOrd="0" presId="urn:microsoft.com/office/officeart/2005/8/layout/hProcess9"/>
    <dgm:cxn modelId="{2961B673-6A02-41E2-A098-72672C119E85}" type="presOf" srcId="{6778B37F-491C-4AE4-80C5-795AAA46FD6A}" destId="{6B7374C5-B03B-4574-8E96-8C294DF9954A}" srcOrd="0" destOrd="1" presId="urn:microsoft.com/office/officeart/2005/8/layout/hProcess9"/>
    <dgm:cxn modelId="{A1A3B559-6573-4283-98DA-BC907059CB25}" type="presOf" srcId="{DB2F8C1D-F932-4073-94D3-0C565A8C6B7C}" destId="{6B7374C5-B03B-4574-8E96-8C294DF9954A}" srcOrd="0" destOrd="3" presId="urn:microsoft.com/office/officeart/2005/8/layout/hProcess9"/>
    <dgm:cxn modelId="{31627BB2-DC9A-46DA-B7D7-5432F2AB06B0}" srcId="{46F56DBC-DA13-46EF-A606-36E0C5EDC05D}" destId="{5799D843-3830-4164-B593-96DCB0F32A70}" srcOrd="1" destOrd="0" parTransId="{BB4B22AB-CA55-446A-903D-5212E991338E}" sibTransId="{D876D50A-EBD8-468B-A3A3-CA1BB0B129DF}"/>
    <dgm:cxn modelId="{A3AC71BE-2AF2-4998-91CA-A01BAE21615C}" srcId="{4D3634D3-B084-4BB2-9D2B-517872A4C186}" destId="{DB2F8C1D-F932-4073-94D3-0C565A8C6B7C}" srcOrd="2" destOrd="0" parTransId="{DAA46FB3-BCAE-41ED-91B7-193F5F1688CE}" sibTransId="{89D2CF60-D74C-406A-8F61-948FDECA6291}"/>
    <dgm:cxn modelId="{CBED90C6-E2F8-4552-8F9F-1C0156C0FF54}" srcId="{46F56DBC-DA13-46EF-A606-36E0C5EDC05D}" destId="{573C9A06-57F4-45A2-8023-CFD0749EEA4D}" srcOrd="2" destOrd="0" parTransId="{5739E7B7-F702-44CC-BFAA-207B02143713}" sibTransId="{5967ED2B-A2DA-4F62-870D-8701C44F0E07}"/>
    <dgm:cxn modelId="{272AB0D4-D3CC-409E-9397-3CC215C8E18A}" srcId="{46F56DBC-DA13-46EF-A606-36E0C5EDC05D}" destId="{4D3634D3-B084-4BB2-9D2B-517872A4C186}" srcOrd="3" destOrd="0" parTransId="{D5F634BD-3A94-4E98-9B37-3C164FFEFD2E}" sibTransId="{83BB73CA-2EB0-4C2C-8EFA-99DE57EF6999}"/>
    <dgm:cxn modelId="{3D4D36E2-935E-48A2-A9FB-9BD37A7D7A42}" type="presOf" srcId="{85F2C7CC-80D5-4FDE-ADC8-5B9F2341F486}" destId="{6B7374C5-B03B-4574-8E96-8C294DF9954A}" srcOrd="0" destOrd="2" presId="urn:microsoft.com/office/officeart/2005/8/layout/hProcess9"/>
    <dgm:cxn modelId="{AA4BBCF0-B56B-47F3-8F42-0A4C6F7CCCEE}" srcId="{4D3634D3-B084-4BB2-9D2B-517872A4C186}" destId="{85F2C7CC-80D5-4FDE-ADC8-5B9F2341F486}" srcOrd="1" destOrd="0" parTransId="{E11CFA33-4DEC-414F-A0F3-D734D96F5406}" sibTransId="{25CCB1DA-FBCE-408E-A6E7-D7C5F836F006}"/>
    <dgm:cxn modelId="{20928EFA-8BD3-44E4-8C6D-C1BC2CB22510}" srcId="{4D3634D3-B084-4BB2-9D2B-517872A4C186}" destId="{6778B37F-491C-4AE4-80C5-795AAA46FD6A}" srcOrd="0" destOrd="0" parTransId="{B95CA54C-8B55-4132-8128-E225293302F1}" sibTransId="{99CF46D0-FDEC-4FD0-95CB-95F24678BF2B}"/>
    <dgm:cxn modelId="{070CB2FA-A900-4536-98AF-AC068E1904A8}" type="presParOf" srcId="{AD7BA1F9-CD8D-43C5-8D7B-354600D61DEC}" destId="{03948546-4F92-43BD-847E-7CD24F1D2425}" srcOrd="0" destOrd="0" presId="urn:microsoft.com/office/officeart/2005/8/layout/hProcess9"/>
    <dgm:cxn modelId="{EB1D1887-A920-4FFC-A97D-41BCC4AA430D}" type="presParOf" srcId="{AD7BA1F9-CD8D-43C5-8D7B-354600D61DEC}" destId="{05CC31AF-B35D-4F46-9C20-586D1AC64702}" srcOrd="1" destOrd="0" presId="urn:microsoft.com/office/officeart/2005/8/layout/hProcess9"/>
    <dgm:cxn modelId="{07E8456A-06F2-4957-8166-6CDAD61421E6}" type="presParOf" srcId="{05CC31AF-B35D-4F46-9C20-586D1AC64702}" destId="{12C23116-0B0B-4D35-AC81-0D9634D779E5}" srcOrd="0" destOrd="0" presId="urn:microsoft.com/office/officeart/2005/8/layout/hProcess9"/>
    <dgm:cxn modelId="{242A5600-CB7A-438C-A47B-369E1EC25458}" type="presParOf" srcId="{05CC31AF-B35D-4F46-9C20-586D1AC64702}" destId="{9A0A8E57-DD47-44BC-BD43-27887758F051}" srcOrd="1" destOrd="0" presId="urn:microsoft.com/office/officeart/2005/8/layout/hProcess9"/>
    <dgm:cxn modelId="{88DB2D68-5265-4142-A8B1-EBC57163A1D1}" type="presParOf" srcId="{05CC31AF-B35D-4F46-9C20-586D1AC64702}" destId="{0C366D0F-37C8-409A-A85B-A53D97108C15}" srcOrd="2" destOrd="0" presId="urn:microsoft.com/office/officeart/2005/8/layout/hProcess9"/>
    <dgm:cxn modelId="{C2A40E16-D53E-4170-AF04-E2F595ED6911}" type="presParOf" srcId="{05CC31AF-B35D-4F46-9C20-586D1AC64702}" destId="{1DB61C2A-1968-4067-8C54-675390FAB5ED}" srcOrd="3" destOrd="0" presId="urn:microsoft.com/office/officeart/2005/8/layout/hProcess9"/>
    <dgm:cxn modelId="{2E02A8A7-7883-4789-A95D-C6ABE3A37AD3}" type="presParOf" srcId="{05CC31AF-B35D-4F46-9C20-586D1AC64702}" destId="{D3BE55A2-D58F-4DBB-9562-9883CCA12F33}" srcOrd="4" destOrd="0" presId="urn:microsoft.com/office/officeart/2005/8/layout/hProcess9"/>
    <dgm:cxn modelId="{3120DD2C-13AE-4E92-AA87-B4A599FC9E7A}" type="presParOf" srcId="{05CC31AF-B35D-4F46-9C20-586D1AC64702}" destId="{858328D6-9E36-4695-943D-3E0DE359DE75}" srcOrd="5" destOrd="0" presId="urn:microsoft.com/office/officeart/2005/8/layout/hProcess9"/>
    <dgm:cxn modelId="{ED586E61-1C6D-4E2B-A6C9-05AEEC278C2F}" type="presParOf" srcId="{05CC31AF-B35D-4F46-9C20-586D1AC64702}" destId="{6B7374C5-B03B-4574-8E96-8C294DF9954A}" srcOrd="6" destOrd="0" presId="urn:microsoft.com/office/officeart/2005/8/layout/hProcess9"/>
    <dgm:cxn modelId="{69C479DB-3EBB-4C14-873A-2BDA83A5F1C4}" type="presParOf" srcId="{05CC31AF-B35D-4F46-9C20-586D1AC64702}" destId="{0F193C09-CCD3-4DD7-BCD9-62C394629F1E}" srcOrd="7" destOrd="0" presId="urn:microsoft.com/office/officeart/2005/8/layout/hProcess9"/>
    <dgm:cxn modelId="{A6127D0D-7B31-4657-B016-206F4324C35B}" type="presParOf" srcId="{05CC31AF-B35D-4F46-9C20-586D1AC64702}" destId="{E2B2A677-A1FB-4FB1-8653-FDAEB940E527}"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9E53557-B979-4F03-AB39-60A037B5B013}" type="doc">
      <dgm:prSet loTypeId="urn:microsoft.com/office/officeart/2005/8/layout/hierarchy2" loCatId="hierarchy" qsTypeId="urn:microsoft.com/office/officeart/2005/8/quickstyle/simple3" qsCatId="simple" csTypeId="urn:microsoft.com/office/officeart/2005/8/colors/accent1_2" csCatId="accent1" phldr="1"/>
      <dgm:spPr/>
      <dgm:t>
        <a:bodyPr/>
        <a:lstStyle/>
        <a:p>
          <a:endParaRPr lang="en-US"/>
        </a:p>
      </dgm:t>
    </dgm:pt>
    <dgm:pt modelId="{A47AEE56-6828-4C9E-A71A-A1F4A9C47009}">
      <dgm:prSet phldrT="[Text]" custT="1"/>
      <dgm:spPr/>
      <dgm:t>
        <a:bodyPr/>
        <a:lstStyle/>
        <a:p>
          <a:r>
            <a:rPr lang="en-US" sz="2000" dirty="0"/>
            <a:t>Types</a:t>
          </a:r>
        </a:p>
      </dgm:t>
    </dgm:pt>
    <dgm:pt modelId="{732DEAE2-F0AB-4789-93EB-DFD0822399C8}" type="parTrans" cxnId="{41BDB1DD-0229-41C7-A990-7D11DD3A866E}">
      <dgm:prSet/>
      <dgm:spPr/>
      <dgm:t>
        <a:bodyPr/>
        <a:lstStyle/>
        <a:p>
          <a:endParaRPr lang="en-US"/>
        </a:p>
      </dgm:t>
    </dgm:pt>
    <dgm:pt modelId="{6B91A47B-F2CB-4035-A2D2-819E0D00333D}" type="sibTrans" cxnId="{41BDB1DD-0229-41C7-A990-7D11DD3A866E}">
      <dgm:prSet/>
      <dgm:spPr/>
      <dgm:t>
        <a:bodyPr/>
        <a:lstStyle/>
        <a:p>
          <a:endParaRPr lang="en-US"/>
        </a:p>
      </dgm:t>
    </dgm:pt>
    <dgm:pt modelId="{89F0A697-1478-4D53-8D30-03380D59CB60}">
      <dgm:prSet phldrT="[Text]" custT="1"/>
      <dgm:spPr/>
      <dgm:t>
        <a:bodyPr/>
        <a:lstStyle/>
        <a:p>
          <a:r>
            <a:rPr lang="en-US" sz="2000" dirty="0" err="1"/>
            <a:t>comitant</a:t>
          </a:r>
          <a:r>
            <a:rPr lang="en-US" sz="2000" dirty="0"/>
            <a:t> </a:t>
          </a:r>
        </a:p>
      </dgm:t>
    </dgm:pt>
    <dgm:pt modelId="{3A4C8327-B7B5-479F-8B94-65CE9E8EB5B2}" type="parTrans" cxnId="{5F3D9F84-671E-43BF-A901-5230ADA8DE09}">
      <dgm:prSet custT="1"/>
      <dgm:spPr/>
      <dgm:t>
        <a:bodyPr/>
        <a:lstStyle/>
        <a:p>
          <a:endParaRPr lang="en-US" sz="2000"/>
        </a:p>
      </dgm:t>
    </dgm:pt>
    <dgm:pt modelId="{37A7DFB4-9C18-4C78-98CF-7386E78D53DF}" type="sibTrans" cxnId="{5F3D9F84-671E-43BF-A901-5230ADA8DE09}">
      <dgm:prSet/>
      <dgm:spPr/>
      <dgm:t>
        <a:bodyPr/>
        <a:lstStyle/>
        <a:p>
          <a:endParaRPr lang="en-US"/>
        </a:p>
      </dgm:t>
    </dgm:pt>
    <dgm:pt modelId="{52C35D4A-2CF5-472F-9C76-2240CF21D28C}">
      <dgm:prSet phldrT="[Text]" custT="1"/>
      <dgm:spPr/>
      <dgm:t>
        <a:bodyPr/>
        <a:lstStyle/>
        <a:p>
          <a:r>
            <a:rPr lang="en-US" sz="2000" dirty="0"/>
            <a:t>non- </a:t>
          </a:r>
          <a:r>
            <a:rPr lang="en-US" sz="2000" dirty="0" err="1"/>
            <a:t>comitant</a:t>
          </a:r>
          <a:endParaRPr lang="en-US" sz="2000" dirty="0"/>
        </a:p>
      </dgm:t>
    </dgm:pt>
    <dgm:pt modelId="{DBFF83E1-9BF0-4806-830F-E4C280026CA3}" type="parTrans" cxnId="{36D6686F-541E-495C-A069-C30C2518995C}">
      <dgm:prSet custT="1"/>
      <dgm:spPr/>
      <dgm:t>
        <a:bodyPr/>
        <a:lstStyle/>
        <a:p>
          <a:endParaRPr lang="en-US" sz="2000"/>
        </a:p>
      </dgm:t>
    </dgm:pt>
    <dgm:pt modelId="{C5394CF8-0AAC-4AE4-B972-A6294D973298}" type="sibTrans" cxnId="{36D6686F-541E-495C-A069-C30C2518995C}">
      <dgm:prSet/>
      <dgm:spPr/>
      <dgm:t>
        <a:bodyPr/>
        <a:lstStyle/>
        <a:p>
          <a:endParaRPr lang="en-US"/>
        </a:p>
      </dgm:t>
    </dgm:pt>
    <dgm:pt modelId="{23DF88D6-0CFA-4143-91A3-828ADB158EFA}">
      <dgm:prSet custT="1"/>
      <dgm:spPr/>
      <dgm:t>
        <a:bodyPr/>
        <a:lstStyle/>
        <a:p>
          <a:r>
            <a:rPr lang="en-US" sz="1600" dirty="0"/>
            <a:t>Infantile</a:t>
          </a:r>
        </a:p>
        <a:p>
          <a:r>
            <a:rPr lang="en-US" sz="1600" dirty="0"/>
            <a:t>Refractive errors</a:t>
          </a:r>
        </a:p>
        <a:p>
          <a:endParaRPr lang="en-US" sz="1600" dirty="0"/>
        </a:p>
      </dgm:t>
    </dgm:pt>
    <dgm:pt modelId="{58293DE3-F065-416B-AD5E-5221DCD2A935}" type="parTrans" cxnId="{53C04C05-05AA-41E5-9418-E1DBFF9B4972}">
      <dgm:prSet custT="1"/>
      <dgm:spPr/>
      <dgm:t>
        <a:bodyPr/>
        <a:lstStyle/>
        <a:p>
          <a:endParaRPr lang="en-US" sz="2000"/>
        </a:p>
      </dgm:t>
    </dgm:pt>
    <dgm:pt modelId="{3A8D769D-8462-40A9-AE80-9DAC03545B6A}" type="sibTrans" cxnId="{53C04C05-05AA-41E5-9418-E1DBFF9B4972}">
      <dgm:prSet/>
      <dgm:spPr/>
      <dgm:t>
        <a:bodyPr/>
        <a:lstStyle/>
        <a:p>
          <a:endParaRPr lang="en-US"/>
        </a:p>
      </dgm:t>
    </dgm:pt>
    <dgm:pt modelId="{F1F20BF7-8CFF-4468-B2EF-D994B4910527}">
      <dgm:prSet custT="1"/>
      <dgm:spPr/>
      <dgm:t>
        <a:bodyPr/>
        <a:lstStyle/>
        <a:p>
          <a:r>
            <a:rPr lang="en-US" sz="2000" dirty="0"/>
            <a:t>Paralytic</a:t>
          </a:r>
        </a:p>
      </dgm:t>
    </dgm:pt>
    <dgm:pt modelId="{05220226-F019-4D9D-B27A-D27A29172B29}" type="parTrans" cxnId="{B63C8341-8F23-451F-A6FA-CB96650F8090}">
      <dgm:prSet custT="1"/>
      <dgm:spPr/>
      <dgm:t>
        <a:bodyPr/>
        <a:lstStyle/>
        <a:p>
          <a:endParaRPr lang="en-US" sz="2000"/>
        </a:p>
      </dgm:t>
    </dgm:pt>
    <dgm:pt modelId="{4D512842-451F-4D97-B880-57167B00FAB7}" type="sibTrans" cxnId="{B63C8341-8F23-451F-A6FA-CB96650F8090}">
      <dgm:prSet/>
      <dgm:spPr/>
      <dgm:t>
        <a:bodyPr/>
        <a:lstStyle/>
        <a:p>
          <a:endParaRPr lang="en-US"/>
        </a:p>
      </dgm:t>
    </dgm:pt>
    <dgm:pt modelId="{DEF11B21-D40D-4EC1-B0F2-404FF9CB139E}">
      <dgm:prSet custT="1"/>
      <dgm:spPr/>
      <dgm:t>
        <a:bodyPr/>
        <a:lstStyle/>
        <a:p>
          <a:r>
            <a:rPr lang="en-US" sz="1600" dirty="0"/>
            <a:t>Nerve palsies</a:t>
          </a:r>
        </a:p>
      </dgm:t>
    </dgm:pt>
    <dgm:pt modelId="{7D1F75CB-F9B0-4963-A048-6E2561DEFE14}" type="parTrans" cxnId="{E0C83F04-28D0-475B-B3FE-F59838BC3FAA}">
      <dgm:prSet custT="1"/>
      <dgm:spPr/>
      <dgm:t>
        <a:bodyPr/>
        <a:lstStyle/>
        <a:p>
          <a:endParaRPr lang="en-US" sz="2000"/>
        </a:p>
      </dgm:t>
    </dgm:pt>
    <dgm:pt modelId="{F2A0A1D0-ECEF-4257-A8E6-02A23CF06788}" type="sibTrans" cxnId="{E0C83F04-28D0-475B-B3FE-F59838BC3FAA}">
      <dgm:prSet/>
      <dgm:spPr/>
      <dgm:t>
        <a:bodyPr/>
        <a:lstStyle/>
        <a:p>
          <a:endParaRPr lang="en-US"/>
        </a:p>
      </dgm:t>
    </dgm:pt>
    <dgm:pt modelId="{A5D49BE9-BB1A-4EFB-9A24-52DDA8B350FF}">
      <dgm:prSet custT="1"/>
      <dgm:spPr/>
      <dgm:t>
        <a:bodyPr/>
        <a:lstStyle/>
        <a:p>
          <a:r>
            <a:rPr lang="en-US" sz="1600" dirty="0" err="1"/>
            <a:t>myopathies</a:t>
          </a:r>
          <a:r>
            <a:rPr lang="en-US" sz="1600" dirty="0"/>
            <a:t> </a:t>
          </a:r>
          <a:r>
            <a:rPr lang="en-US" sz="1600" dirty="0" err="1"/>
            <a:t>e.g</a:t>
          </a:r>
          <a:r>
            <a:rPr lang="en-US" sz="1600" dirty="0"/>
            <a:t>; myasthenia gravis</a:t>
          </a:r>
        </a:p>
      </dgm:t>
    </dgm:pt>
    <dgm:pt modelId="{2C6B860D-C047-40F0-B62A-3C1D950F376F}" type="parTrans" cxnId="{3C8AB15F-420B-42EF-B23B-572276592475}">
      <dgm:prSet custT="1"/>
      <dgm:spPr/>
      <dgm:t>
        <a:bodyPr/>
        <a:lstStyle/>
        <a:p>
          <a:endParaRPr lang="en-US" sz="2000"/>
        </a:p>
      </dgm:t>
    </dgm:pt>
    <dgm:pt modelId="{AE84C6F2-74D8-4532-A1A0-BE440F802FD2}" type="sibTrans" cxnId="{3C8AB15F-420B-42EF-B23B-572276592475}">
      <dgm:prSet/>
      <dgm:spPr/>
      <dgm:t>
        <a:bodyPr/>
        <a:lstStyle/>
        <a:p>
          <a:endParaRPr lang="en-US"/>
        </a:p>
      </dgm:t>
    </dgm:pt>
    <dgm:pt modelId="{293701FB-E3B1-4E95-B9F0-8ACDB9E9D4DA}">
      <dgm:prSet custT="1"/>
      <dgm:spPr/>
      <dgm:t>
        <a:bodyPr/>
        <a:lstStyle/>
        <a:p>
          <a:r>
            <a:rPr lang="en-US" sz="2000" dirty="0"/>
            <a:t>restrictive</a:t>
          </a:r>
        </a:p>
      </dgm:t>
    </dgm:pt>
    <dgm:pt modelId="{CA702274-E01E-4711-9149-A67A77E689AB}" type="parTrans" cxnId="{5A882432-0045-4F04-A7D0-5A0BE8F6A7F2}">
      <dgm:prSet custT="1"/>
      <dgm:spPr/>
      <dgm:t>
        <a:bodyPr/>
        <a:lstStyle/>
        <a:p>
          <a:endParaRPr lang="en-US" sz="2000"/>
        </a:p>
      </dgm:t>
    </dgm:pt>
    <dgm:pt modelId="{5589C285-DF5E-48A9-AB68-FD1CB204B321}" type="sibTrans" cxnId="{5A882432-0045-4F04-A7D0-5A0BE8F6A7F2}">
      <dgm:prSet/>
      <dgm:spPr/>
      <dgm:t>
        <a:bodyPr/>
        <a:lstStyle/>
        <a:p>
          <a:endParaRPr lang="en-US"/>
        </a:p>
      </dgm:t>
    </dgm:pt>
    <dgm:pt modelId="{01D27382-A488-41F0-A210-081B87D6283B}">
      <dgm:prSet custT="1"/>
      <dgm:spPr/>
      <dgm:t>
        <a:bodyPr/>
        <a:lstStyle/>
        <a:p>
          <a:r>
            <a:rPr lang="en-US" sz="1600" dirty="0"/>
            <a:t>Thyroid eye disease</a:t>
          </a:r>
        </a:p>
        <a:p>
          <a:endParaRPr lang="en-US" sz="1600" dirty="0"/>
        </a:p>
      </dgm:t>
    </dgm:pt>
    <dgm:pt modelId="{F2707160-B2F7-470D-A454-CF254972E7CA}" type="parTrans" cxnId="{924ACB67-DDDA-4E3E-BA4E-AFED7DA781AA}">
      <dgm:prSet custT="1"/>
      <dgm:spPr/>
      <dgm:t>
        <a:bodyPr/>
        <a:lstStyle/>
        <a:p>
          <a:endParaRPr lang="en-US" sz="2000"/>
        </a:p>
      </dgm:t>
    </dgm:pt>
    <dgm:pt modelId="{ED113AC0-D950-4FC2-B179-9F8F5AB5D340}" type="sibTrans" cxnId="{924ACB67-DDDA-4E3E-BA4E-AFED7DA781AA}">
      <dgm:prSet/>
      <dgm:spPr/>
      <dgm:t>
        <a:bodyPr/>
        <a:lstStyle/>
        <a:p>
          <a:endParaRPr lang="en-US"/>
        </a:p>
      </dgm:t>
    </dgm:pt>
    <dgm:pt modelId="{58758B77-520D-4ABD-8A1F-FAE391F7DB9A}" type="pres">
      <dgm:prSet presAssocID="{69E53557-B979-4F03-AB39-60A037B5B013}" presName="diagram" presStyleCnt="0">
        <dgm:presLayoutVars>
          <dgm:chPref val="1"/>
          <dgm:dir/>
          <dgm:animOne val="branch"/>
          <dgm:animLvl val="lvl"/>
          <dgm:resizeHandles val="exact"/>
        </dgm:presLayoutVars>
      </dgm:prSet>
      <dgm:spPr/>
    </dgm:pt>
    <dgm:pt modelId="{B0F7FB70-41F4-4563-A654-9DFDFEE24790}" type="pres">
      <dgm:prSet presAssocID="{A47AEE56-6828-4C9E-A71A-A1F4A9C47009}" presName="root1" presStyleCnt="0"/>
      <dgm:spPr/>
    </dgm:pt>
    <dgm:pt modelId="{3B49D27D-929F-4D51-BCB4-E08E0F21AA9B}" type="pres">
      <dgm:prSet presAssocID="{A47AEE56-6828-4C9E-A71A-A1F4A9C47009}" presName="LevelOneTextNode" presStyleLbl="node0" presStyleIdx="0" presStyleCnt="1">
        <dgm:presLayoutVars>
          <dgm:chPref val="3"/>
        </dgm:presLayoutVars>
      </dgm:prSet>
      <dgm:spPr/>
    </dgm:pt>
    <dgm:pt modelId="{37B540C3-0BA7-4541-B550-5DF70CC2F103}" type="pres">
      <dgm:prSet presAssocID="{A47AEE56-6828-4C9E-A71A-A1F4A9C47009}" presName="level2hierChild" presStyleCnt="0"/>
      <dgm:spPr/>
    </dgm:pt>
    <dgm:pt modelId="{F34418A9-80BA-4E93-B89B-06B8D349E372}" type="pres">
      <dgm:prSet presAssocID="{3A4C8327-B7B5-479F-8B94-65CE9E8EB5B2}" presName="conn2-1" presStyleLbl="parChTrans1D2" presStyleIdx="0" presStyleCnt="2"/>
      <dgm:spPr/>
    </dgm:pt>
    <dgm:pt modelId="{94ACBC26-3602-4444-8F69-30A5169D546C}" type="pres">
      <dgm:prSet presAssocID="{3A4C8327-B7B5-479F-8B94-65CE9E8EB5B2}" presName="connTx" presStyleLbl="parChTrans1D2" presStyleIdx="0" presStyleCnt="2"/>
      <dgm:spPr/>
    </dgm:pt>
    <dgm:pt modelId="{CA1F51E3-A866-4074-94D5-2794FB50BD32}" type="pres">
      <dgm:prSet presAssocID="{89F0A697-1478-4D53-8D30-03380D59CB60}" presName="root2" presStyleCnt="0"/>
      <dgm:spPr/>
    </dgm:pt>
    <dgm:pt modelId="{B048D98B-E854-4663-A23F-C7FD707B71D9}" type="pres">
      <dgm:prSet presAssocID="{89F0A697-1478-4D53-8D30-03380D59CB60}" presName="LevelTwoTextNode" presStyleLbl="node2" presStyleIdx="0" presStyleCnt="2">
        <dgm:presLayoutVars>
          <dgm:chPref val="3"/>
        </dgm:presLayoutVars>
      </dgm:prSet>
      <dgm:spPr/>
    </dgm:pt>
    <dgm:pt modelId="{3176F0DE-D787-43DC-9585-A704A579C60E}" type="pres">
      <dgm:prSet presAssocID="{89F0A697-1478-4D53-8D30-03380D59CB60}" presName="level3hierChild" presStyleCnt="0"/>
      <dgm:spPr/>
    </dgm:pt>
    <dgm:pt modelId="{785CBD48-E6B8-42AE-A8A8-93604679C14F}" type="pres">
      <dgm:prSet presAssocID="{58293DE3-F065-416B-AD5E-5221DCD2A935}" presName="conn2-1" presStyleLbl="parChTrans1D3" presStyleIdx="0" presStyleCnt="3"/>
      <dgm:spPr/>
    </dgm:pt>
    <dgm:pt modelId="{57DFAB12-5E6F-41A5-AF3B-634709B51CF1}" type="pres">
      <dgm:prSet presAssocID="{58293DE3-F065-416B-AD5E-5221DCD2A935}" presName="connTx" presStyleLbl="parChTrans1D3" presStyleIdx="0" presStyleCnt="3"/>
      <dgm:spPr/>
    </dgm:pt>
    <dgm:pt modelId="{C20C9A05-670F-480B-9F4E-19032E1F7CF4}" type="pres">
      <dgm:prSet presAssocID="{23DF88D6-0CFA-4143-91A3-828ADB158EFA}" presName="root2" presStyleCnt="0"/>
      <dgm:spPr/>
    </dgm:pt>
    <dgm:pt modelId="{91216DDF-22EF-4CF9-B9E8-30DD3AC052EF}" type="pres">
      <dgm:prSet presAssocID="{23DF88D6-0CFA-4143-91A3-828ADB158EFA}" presName="LevelTwoTextNode" presStyleLbl="node3" presStyleIdx="0" presStyleCnt="3" custLinFactX="41090" custLinFactNeighborX="100000" custLinFactNeighborY="-3281">
        <dgm:presLayoutVars>
          <dgm:chPref val="3"/>
        </dgm:presLayoutVars>
      </dgm:prSet>
      <dgm:spPr/>
    </dgm:pt>
    <dgm:pt modelId="{C053B389-98C9-4C1A-AC8B-13F4DEA3F5FA}" type="pres">
      <dgm:prSet presAssocID="{23DF88D6-0CFA-4143-91A3-828ADB158EFA}" presName="level3hierChild" presStyleCnt="0"/>
      <dgm:spPr/>
    </dgm:pt>
    <dgm:pt modelId="{CFF293DB-07E3-4D90-9717-4920B35C5FDB}" type="pres">
      <dgm:prSet presAssocID="{DBFF83E1-9BF0-4806-830F-E4C280026CA3}" presName="conn2-1" presStyleLbl="parChTrans1D2" presStyleIdx="1" presStyleCnt="2"/>
      <dgm:spPr/>
    </dgm:pt>
    <dgm:pt modelId="{FFB179D2-FAF2-4DC2-8F93-0B62A5FACD0D}" type="pres">
      <dgm:prSet presAssocID="{DBFF83E1-9BF0-4806-830F-E4C280026CA3}" presName="connTx" presStyleLbl="parChTrans1D2" presStyleIdx="1" presStyleCnt="2"/>
      <dgm:spPr/>
    </dgm:pt>
    <dgm:pt modelId="{89917A19-8120-4245-96B0-4F6EB12E22AF}" type="pres">
      <dgm:prSet presAssocID="{52C35D4A-2CF5-472F-9C76-2240CF21D28C}" presName="root2" presStyleCnt="0"/>
      <dgm:spPr/>
    </dgm:pt>
    <dgm:pt modelId="{26AAA67F-6767-44E2-A2E8-82FFBBAB6D5B}" type="pres">
      <dgm:prSet presAssocID="{52C35D4A-2CF5-472F-9C76-2240CF21D28C}" presName="LevelTwoTextNode" presStyleLbl="node2" presStyleIdx="1" presStyleCnt="2">
        <dgm:presLayoutVars>
          <dgm:chPref val="3"/>
        </dgm:presLayoutVars>
      </dgm:prSet>
      <dgm:spPr/>
    </dgm:pt>
    <dgm:pt modelId="{F842016D-0DD5-489A-862F-6235E8CC3E69}" type="pres">
      <dgm:prSet presAssocID="{52C35D4A-2CF5-472F-9C76-2240CF21D28C}" presName="level3hierChild" presStyleCnt="0"/>
      <dgm:spPr/>
    </dgm:pt>
    <dgm:pt modelId="{93ABD859-9E20-46C0-A639-9BD8E2B80753}" type="pres">
      <dgm:prSet presAssocID="{05220226-F019-4D9D-B27A-D27A29172B29}" presName="conn2-1" presStyleLbl="parChTrans1D3" presStyleIdx="1" presStyleCnt="3"/>
      <dgm:spPr/>
    </dgm:pt>
    <dgm:pt modelId="{9D649840-EDD6-4212-AFD9-59E65127C68F}" type="pres">
      <dgm:prSet presAssocID="{05220226-F019-4D9D-B27A-D27A29172B29}" presName="connTx" presStyleLbl="parChTrans1D3" presStyleIdx="1" presStyleCnt="3"/>
      <dgm:spPr/>
    </dgm:pt>
    <dgm:pt modelId="{4D4E09D2-4A56-40F5-B042-B610A12F1829}" type="pres">
      <dgm:prSet presAssocID="{F1F20BF7-8CFF-4468-B2EF-D994B4910527}" presName="root2" presStyleCnt="0"/>
      <dgm:spPr/>
    </dgm:pt>
    <dgm:pt modelId="{5590A39A-E2E2-4E0F-AFF5-365D5A95CBDE}" type="pres">
      <dgm:prSet presAssocID="{F1F20BF7-8CFF-4468-B2EF-D994B4910527}" presName="LevelTwoTextNode" presStyleLbl="node3" presStyleIdx="1" presStyleCnt="3">
        <dgm:presLayoutVars>
          <dgm:chPref val="3"/>
        </dgm:presLayoutVars>
      </dgm:prSet>
      <dgm:spPr/>
    </dgm:pt>
    <dgm:pt modelId="{C5ECF3BB-F1D9-49B8-9A65-A84820E7F1A3}" type="pres">
      <dgm:prSet presAssocID="{F1F20BF7-8CFF-4468-B2EF-D994B4910527}" presName="level3hierChild" presStyleCnt="0"/>
      <dgm:spPr/>
    </dgm:pt>
    <dgm:pt modelId="{42C803E2-589B-4962-9E4B-253F0AB9AD73}" type="pres">
      <dgm:prSet presAssocID="{7D1F75CB-F9B0-4963-A048-6E2561DEFE14}" presName="conn2-1" presStyleLbl="parChTrans1D4" presStyleIdx="0" presStyleCnt="3"/>
      <dgm:spPr/>
    </dgm:pt>
    <dgm:pt modelId="{12D8519A-B506-4102-8FD9-C4DA1D79AD05}" type="pres">
      <dgm:prSet presAssocID="{7D1F75CB-F9B0-4963-A048-6E2561DEFE14}" presName="connTx" presStyleLbl="parChTrans1D4" presStyleIdx="0" presStyleCnt="3"/>
      <dgm:spPr/>
    </dgm:pt>
    <dgm:pt modelId="{81BA0679-757B-4658-86D9-EF581BBFACAA}" type="pres">
      <dgm:prSet presAssocID="{DEF11B21-D40D-4EC1-B0F2-404FF9CB139E}" presName="root2" presStyleCnt="0"/>
      <dgm:spPr/>
    </dgm:pt>
    <dgm:pt modelId="{ABA6FA1E-777F-421F-9499-FA3F0A077C61}" type="pres">
      <dgm:prSet presAssocID="{DEF11B21-D40D-4EC1-B0F2-404FF9CB139E}" presName="LevelTwoTextNode" presStyleLbl="node4" presStyleIdx="0" presStyleCnt="3">
        <dgm:presLayoutVars>
          <dgm:chPref val="3"/>
        </dgm:presLayoutVars>
      </dgm:prSet>
      <dgm:spPr/>
    </dgm:pt>
    <dgm:pt modelId="{DDD9D1CA-882E-4D86-800B-93FFFD607235}" type="pres">
      <dgm:prSet presAssocID="{DEF11B21-D40D-4EC1-B0F2-404FF9CB139E}" presName="level3hierChild" presStyleCnt="0"/>
      <dgm:spPr/>
    </dgm:pt>
    <dgm:pt modelId="{911D5C9B-5B81-4BF3-BFE4-8440C2F67875}" type="pres">
      <dgm:prSet presAssocID="{2C6B860D-C047-40F0-B62A-3C1D950F376F}" presName="conn2-1" presStyleLbl="parChTrans1D4" presStyleIdx="1" presStyleCnt="3"/>
      <dgm:spPr/>
    </dgm:pt>
    <dgm:pt modelId="{8876E532-04E7-4661-8F1E-DCAC594AA165}" type="pres">
      <dgm:prSet presAssocID="{2C6B860D-C047-40F0-B62A-3C1D950F376F}" presName="connTx" presStyleLbl="parChTrans1D4" presStyleIdx="1" presStyleCnt="3"/>
      <dgm:spPr/>
    </dgm:pt>
    <dgm:pt modelId="{9E68BE11-B2A3-4313-B402-421580C0A53D}" type="pres">
      <dgm:prSet presAssocID="{A5D49BE9-BB1A-4EFB-9A24-52DDA8B350FF}" presName="root2" presStyleCnt="0"/>
      <dgm:spPr/>
    </dgm:pt>
    <dgm:pt modelId="{538F4396-EE67-4057-81AF-E018F181E802}" type="pres">
      <dgm:prSet presAssocID="{A5D49BE9-BB1A-4EFB-9A24-52DDA8B350FF}" presName="LevelTwoTextNode" presStyleLbl="node4" presStyleIdx="1" presStyleCnt="3">
        <dgm:presLayoutVars>
          <dgm:chPref val="3"/>
        </dgm:presLayoutVars>
      </dgm:prSet>
      <dgm:spPr/>
    </dgm:pt>
    <dgm:pt modelId="{E64A1C36-479B-4123-AE6F-19A6DB837C68}" type="pres">
      <dgm:prSet presAssocID="{A5D49BE9-BB1A-4EFB-9A24-52DDA8B350FF}" presName="level3hierChild" presStyleCnt="0"/>
      <dgm:spPr/>
    </dgm:pt>
    <dgm:pt modelId="{AB921095-66EC-4557-A3A7-E94545F86C33}" type="pres">
      <dgm:prSet presAssocID="{CA702274-E01E-4711-9149-A67A77E689AB}" presName="conn2-1" presStyleLbl="parChTrans1D3" presStyleIdx="2" presStyleCnt="3"/>
      <dgm:spPr/>
    </dgm:pt>
    <dgm:pt modelId="{BD0AC8C8-ED2B-47E1-AC69-D72F1198EEF8}" type="pres">
      <dgm:prSet presAssocID="{CA702274-E01E-4711-9149-A67A77E689AB}" presName="connTx" presStyleLbl="parChTrans1D3" presStyleIdx="2" presStyleCnt="3"/>
      <dgm:spPr/>
    </dgm:pt>
    <dgm:pt modelId="{A93E43B6-689F-496A-8160-7E6AF3144C2B}" type="pres">
      <dgm:prSet presAssocID="{293701FB-E3B1-4E95-B9F0-8ACDB9E9D4DA}" presName="root2" presStyleCnt="0"/>
      <dgm:spPr/>
    </dgm:pt>
    <dgm:pt modelId="{72655834-E01D-4036-B87E-6391D1FEC3FA}" type="pres">
      <dgm:prSet presAssocID="{293701FB-E3B1-4E95-B9F0-8ACDB9E9D4DA}" presName="LevelTwoTextNode" presStyleLbl="node3" presStyleIdx="2" presStyleCnt="3">
        <dgm:presLayoutVars>
          <dgm:chPref val="3"/>
        </dgm:presLayoutVars>
      </dgm:prSet>
      <dgm:spPr/>
    </dgm:pt>
    <dgm:pt modelId="{42C7A6D0-8D03-43BB-A2F8-15E0D1C429DC}" type="pres">
      <dgm:prSet presAssocID="{293701FB-E3B1-4E95-B9F0-8ACDB9E9D4DA}" presName="level3hierChild" presStyleCnt="0"/>
      <dgm:spPr/>
    </dgm:pt>
    <dgm:pt modelId="{A0D8A708-73F2-4DCA-977C-2637D2DE57F7}" type="pres">
      <dgm:prSet presAssocID="{F2707160-B2F7-470D-A454-CF254972E7CA}" presName="conn2-1" presStyleLbl="parChTrans1D4" presStyleIdx="2" presStyleCnt="3"/>
      <dgm:spPr/>
    </dgm:pt>
    <dgm:pt modelId="{68A7BA17-7286-4A72-A8A9-B1C5F0F2EA31}" type="pres">
      <dgm:prSet presAssocID="{F2707160-B2F7-470D-A454-CF254972E7CA}" presName="connTx" presStyleLbl="parChTrans1D4" presStyleIdx="2" presStyleCnt="3"/>
      <dgm:spPr/>
    </dgm:pt>
    <dgm:pt modelId="{F559248D-0537-44DF-A3D8-AAD51D4053F6}" type="pres">
      <dgm:prSet presAssocID="{01D27382-A488-41F0-A210-081B87D6283B}" presName="root2" presStyleCnt="0"/>
      <dgm:spPr/>
    </dgm:pt>
    <dgm:pt modelId="{3F560641-0C6E-4FA8-98B0-4BF80B154BD9}" type="pres">
      <dgm:prSet presAssocID="{01D27382-A488-41F0-A210-081B87D6283B}" presName="LevelTwoTextNode" presStyleLbl="node4" presStyleIdx="2" presStyleCnt="3">
        <dgm:presLayoutVars>
          <dgm:chPref val="3"/>
        </dgm:presLayoutVars>
      </dgm:prSet>
      <dgm:spPr/>
    </dgm:pt>
    <dgm:pt modelId="{B621B2DD-7A21-4181-B06E-C3711E82EA05}" type="pres">
      <dgm:prSet presAssocID="{01D27382-A488-41F0-A210-081B87D6283B}" presName="level3hierChild" presStyleCnt="0"/>
      <dgm:spPr/>
    </dgm:pt>
  </dgm:ptLst>
  <dgm:cxnLst>
    <dgm:cxn modelId="{E0C83F04-28D0-475B-B3FE-F59838BC3FAA}" srcId="{F1F20BF7-8CFF-4468-B2EF-D994B4910527}" destId="{DEF11B21-D40D-4EC1-B0F2-404FF9CB139E}" srcOrd="0" destOrd="0" parTransId="{7D1F75CB-F9B0-4963-A048-6E2561DEFE14}" sibTransId="{F2A0A1D0-ECEF-4257-A8E6-02A23CF06788}"/>
    <dgm:cxn modelId="{53C04C05-05AA-41E5-9418-E1DBFF9B4972}" srcId="{89F0A697-1478-4D53-8D30-03380D59CB60}" destId="{23DF88D6-0CFA-4143-91A3-828ADB158EFA}" srcOrd="0" destOrd="0" parTransId="{58293DE3-F065-416B-AD5E-5221DCD2A935}" sibTransId="{3A8D769D-8462-40A9-AE80-9DAC03545B6A}"/>
    <dgm:cxn modelId="{6464280D-708C-431B-B2C2-4AD475D8C132}" type="presOf" srcId="{A5D49BE9-BB1A-4EFB-9A24-52DDA8B350FF}" destId="{538F4396-EE67-4057-81AF-E018F181E802}" srcOrd="0" destOrd="0" presId="urn:microsoft.com/office/officeart/2005/8/layout/hierarchy2"/>
    <dgm:cxn modelId="{0C55830E-9922-4E82-84FF-B9708398E8B3}" type="presOf" srcId="{58293DE3-F065-416B-AD5E-5221DCD2A935}" destId="{57DFAB12-5E6F-41A5-AF3B-634709B51CF1}" srcOrd="1" destOrd="0" presId="urn:microsoft.com/office/officeart/2005/8/layout/hierarchy2"/>
    <dgm:cxn modelId="{5A882432-0045-4F04-A7D0-5A0BE8F6A7F2}" srcId="{52C35D4A-2CF5-472F-9C76-2240CF21D28C}" destId="{293701FB-E3B1-4E95-B9F0-8ACDB9E9D4DA}" srcOrd="1" destOrd="0" parTransId="{CA702274-E01E-4711-9149-A67A77E689AB}" sibTransId="{5589C285-DF5E-48A9-AB68-FD1CB204B321}"/>
    <dgm:cxn modelId="{2BD34433-32F5-437B-AEDC-5AE4859D1852}" type="presOf" srcId="{7D1F75CB-F9B0-4963-A048-6E2561DEFE14}" destId="{12D8519A-B506-4102-8FD9-C4DA1D79AD05}" srcOrd="1" destOrd="0" presId="urn:microsoft.com/office/officeart/2005/8/layout/hierarchy2"/>
    <dgm:cxn modelId="{80C1493F-9ACE-4ACB-8D67-97D830D12C71}" type="presOf" srcId="{CA702274-E01E-4711-9149-A67A77E689AB}" destId="{AB921095-66EC-4557-A3A7-E94545F86C33}" srcOrd="0" destOrd="0" presId="urn:microsoft.com/office/officeart/2005/8/layout/hierarchy2"/>
    <dgm:cxn modelId="{3C8AB15F-420B-42EF-B23B-572276592475}" srcId="{F1F20BF7-8CFF-4468-B2EF-D994B4910527}" destId="{A5D49BE9-BB1A-4EFB-9A24-52DDA8B350FF}" srcOrd="1" destOrd="0" parTransId="{2C6B860D-C047-40F0-B62A-3C1D950F376F}" sibTransId="{AE84C6F2-74D8-4532-A1A0-BE440F802FD2}"/>
    <dgm:cxn modelId="{B63C8341-8F23-451F-A6FA-CB96650F8090}" srcId="{52C35D4A-2CF5-472F-9C76-2240CF21D28C}" destId="{F1F20BF7-8CFF-4468-B2EF-D994B4910527}" srcOrd="0" destOrd="0" parTransId="{05220226-F019-4D9D-B27A-D27A29172B29}" sibTransId="{4D512842-451F-4D97-B880-57167B00FAB7}"/>
    <dgm:cxn modelId="{89BA6C44-749E-404A-A9B1-7FFCBAC8375A}" type="presOf" srcId="{2C6B860D-C047-40F0-B62A-3C1D950F376F}" destId="{8876E532-04E7-4661-8F1E-DCAC594AA165}" srcOrd="1" destOrd="0" presId="urn:microsoft.com/office/officeart/2005/8/layout/hierarchy2"/>
    <dgm:cxn modelId="{AC340F65-8EE6-40C6-AB3B-EACB38047D82}" type="presOf" srcId="{05220226-F019-4D9D-B27A-D27A29172B29}" destId="{93ABD859-9E20-46C0-A639-9BD8E2B80753}" srcOrd="0" destOrd="0" presId="urn:microsoft.com/office/officeart/2005/8/layout/hierarchy2"/>
    <dgm:cxn modelId="{7D499867-6FC9-4461-8334-32B8D62F46DE}" type="presOf" srcId="{DEF11B21-D40D-4EC1-B0F2-404FF9CB139E}" destId="{ABA6FA1E-777F-421F-9499-FA3F0A077C61}" srcOrd="0" destOrd="0" presId="urn:microsoft.com/office/officeart/2005/8/layout/hierarchy2"/>
    <dgm:cxn modelId="{924ACB67-DDDA-4E3E-BA4E-AFED7DA781AA}" srcId="{293701FB-E3B1-4E95-B9F0-8ACDB9E9D4DA}" destId="{01D27382-A488-41F0-A210-081B87D6283B}" srcOrd="0" destOrd="0" parTransId="{F2707160-B2F7-470D-A454-CF254972E7CA}" sibTransId="{ED113AC0-D950-4FC2-B179-9F8F5AB5D340}"/>
    <dgm:cxn modelId="{2792906D-E01A-43A8-81A6-0ECBFB5D1B97}" type="presOf" srcId="{01D27382-A488-41F0-A210-081B87D6283B}" destId="{3F560641-0C6E-4FA8-98B0-4BF80B154BD9}" srcOrd="0" destOrd="0" presId="urn:microsoft.com/office/officeart/2005/8/layout/hierarchy2"/>
    <dgm:cxn modelId="{36D6686F-541E-495C-A069-C30C2518995C}" srcId="{A47AEE56-6828-4C9E-A71A-A1F4A9C47009}" destId="{52C35D4A-2CF5-472F-9C76-2240CF21D28C}" srcOrd="1" destOrd="0" parTransId="{DBFF83E1-9BF0-4806-830F-E4C280026CA3}" sibTransId="{C5394CF8-0AAC-4AE4-B972-A6294D973298}"/>
    <dgm:cxn modelId="{7B362C76-424A-4AC7-B2CF-FA94FBD4E7DF}" type="presOf" srcId="{F2707160-B2F7-470D-A454-CF254972E7CA}" destId="{A0D8A708-73F2-4DCA-977C-2637D2DE57F7}" srcOrd="0" destOrd="0" presId="urn:microsoft.com/office/officeart/2005/8/layout/hierarchy2"/>
    <dgm:cxn modelId="{7A3DFA79-5B4A-4BD9-8E0A-A29494E265B1}" type="presOf" srcId="{DBFF83E1-9BF0-4806-830F-E4C280026CA3}" destId="{FFB179D2-FAF2-4DC2-8F93-0B62A5FACD0D}" srcOrd="1" destOrd="0" presId="urn:microsoft.com/office/officeart/2005/8/layout/hierarchy2"/>
    <dgm:cxn modelId="{6430987C-C23F-4689-B5B2-1C11D0166179}" type="presOf" srcId="{F2707160-B2F7-470D-A454-CF254972E7CA}" destId="{68A7BA17-7286-4A72-A8A9-B1C5F0F2EA31}" srcOrd="1" destOrd="0" presId="urn:microsoft.com/office/officeart/2005/8/layout/hierarchy2"/>
    <dgm:cxn modelId="{5F3D9F84-671E-43BF-A901-5230ADA8DE09}" srcId="{A47AEE56-6828-4C9E-A71A-A1F4A9C47009}" destId="{89F0A697-1478-4D53-8D30-03380D59CB60}" srcOrd="0" destOrd="0" parTransId="{3A4C8327-B7B5-479F-8B94-65CE9E8EB5B2}" sibTransId="{37A7DFB4-9C18-4C78-98CF-7386E78D53DF}"/>
    <dgm:cxn modelId="{083E888A-804F-426E-96ED-9187C2773C8F}" type="presOf" srcId="{05220226-F019-4D9D-B27A-D27A29172B29}" destId="{9D649840-EDD6-4212-AFD9-59E65127C68F}" srcOrd="1" destOrd="0" presId="urn:microsoft.com/office/officeart/2005/8/layout/hierarchy2"/>
    <dgm:cxn modelId="{DFBA3C8C-53A2-440F-A4B3-F4A3DD69DA3D}" type="presOf" srcId="{7D1F75CB-F9B0-4963-A048-6E2561DEFE14}" destId="{42C803E2-589B-4962-9E4B-253F0AB9AD73}" srcOrd="0" destOrd="0" presId="urn:microsoft.com/office/officeart/2005/8/layout/hierarchy2"/>
    <dgm:cxn modelId="{2AE87D92-A6AE-495D-BCD9-FB55F87DB654}" type="presOf" srcId="{293701FB-E3B1-4E95-B9F0-8ACDB9E9D4DA}" destId="{72655834-E01D-4036-B87E-6391D1FEC3FA}" srcOrd="0" destOrd="0" presId="urn:microsoft.com/office/officeart/2005/8/layout/hierarchy2"/>
    <dgm:cxn modelId="{7ED59EA1-26CC-4B22-A557-CBF65B0AD56F}" type="presOf" srcId="{F1F20BF7-8CFF-4468-B2EF-D994B4910527}" destId="{5590A39A-E2E2-4E0F-AFF5-365D5A95CBDE}" srcOrd="0" destOrd="0" presId="urn:microsoft.com/office/officeart/2005/8/layout/hierarchy2"/>
    <dgm:cxn modelId="{CDD40DA6-44CF-47C7-BD09-E2CE0EDF448D}" type="presOf" srcId="{3A4C8327-B7B5-479F-8B94-65CE9E8EB5B2}" destId="{F34418A9-80BA-4E93-B89B-06B8D349E372}" srcOrd="0" destOrd="0" presId="urn:microsoft.com/office/officeart/2005/8/layout/hierarchy2"/>
    <dgm:cxn modelId="{29E2A3A8-75AD-4C6C-9D91-C01DDB1EC082}" type="presOf" srcId="{CA702274-E01E-4711-9149-A67A77E689AB}" destId="{BD0AC8C8-ED2B-47E1-AC69-D72F1198EEF8}" srcOrd="1" destOrd="0" presId="urn:microsoft.com/office/officeart/2005/8/layout/hierarchy2"/>
    <dgm:cxn modelId="{8E3198C5-3425-4CC6-9650-34D10F84FD59}" type="presOf" srcId="{89F0A697-1478-4D53-8D30-03380D59CB60}" destId="{B048D98B-E854-4663-A23F-C7FD707B71D9}" srcOrd="0" destOrd="0" presId="urn:microsoft.com/office/officeart/2005/8/layout/hierarchy2"/>
    <dgm:cxn modelId="{BEFDF3CE-3C34-4C31-BA2B-73CB76B4570A}" type="presOf" srcId="{58293DE3-F065-416B-AD5E-5221DCD2A935}" destId="{785CBD48-E6B8-42AE-A8A8-93604679C14F}" srcOrd="0" destOrd="0" presId="urn:microsoft.com/office/officeart/2005/8/layout/hierarchy2"/>
    <dgm:cxn modelId="{C42E87CF-EDD8-4328-B503-EA4E032FFA1E}" type="presOf" srcId="{3A4C8327-B7B5-479F-8B94-65CE9E8EB5B2}" destId="{94ACBC26-3602-4444-8F69-30A5169D546C}" srcOrd="1" destOrd="0" presId="urn:microsoft.com/office/officeart/2005/8/layout/hierarchy2"/>
    <dgm:cxn modelId="{723477D9-AFE1-4844-A32C-61EF1E301688}" type="presOf" srcId="{2C6B860D-C047-40F0-B62A-3C1D950F376F}" destId="{911D5C9B-5B81-4BF3-BFE4-8440C2F67875}" srcOrd="0" destOrd="0" presId="urn:microsoft.com/office/officeart/2005/8/layout/hierarchy2"/>
    <dgm:cxn modelId="{0DAB04DB-A3AD-43D6-94FE-EA282FE0D89A}" type="presOf" srcId="{69E53557-B979-4F03-AB39-60A037B5B013}" destId="{58758B77-520D-4ABD-8A1F-FAE391F7DB9A}" srcOrd="0" destOrd="0" presId="urn:microsoft.com/office/officeart/2005/8/layout/hierarchy2"/>
    <dgm:cxn modelId="{41BDB1DD-0229-41C7-A990-7D11DD3A866E}" srcId="{69E53557-B979-4F03-AB39-60A037B5B013}" destId="{A47AEE56-6828-4C9E-A71A-A1F4A9C47009}" srcOrd="0" destOrd="0" parTransId="{732DEAE2-F0AB-4789-93EB-DFD0822399C8}" sibTransId="{6B91A47B-F2CB-4035-A2D2-819E0D00333D}"/>
    <dgm:cxn modelId="{DF72E7E0-81FD-42E3-A97B-3C057825C62A}" type="presOf" srcId="{23DF88D6-0CFA-4143-91A3-828ADB158EFA}" destId="{91216DDF-22EF-4CF9-B9E8-30DD3AC052EF}" srcOrd="0" destOrd="0" presId="urn:microsoft.com/office/officeart/2005/8/layout/hierarchy2"/>
    <dgm:cxn modelId="{30FCFDE7-9171-42F6-BFC5-395FB19FBC02}" type="presOf" srcId="{DBFF83E1-9BF0-4806-830F-E4C280026CA3}" destId="{CFF293DB-07E3-4D90-9717-4920B35C5FDB}" srcOrd="0" destOrd="0" presId="urn:microsoft.com/office/officeart/2005/8/layout/hierarchy2"/>
    <dgm:cxn modelId="{C22DB2F5-58FB-4CCA-A64B-C7C8BC4A4CC7}" type="presOf" srcId="{52C35D4A-2CF5-472F-9C76-2240CF21D28C}" destId="{26AAA67F-6767-44E2-A2E8-82FFBBAB6D5B}" srcOrd="0" destOrd="0" presId="urn:microsoft.com/office/officeart/2005/8/layout/hierarchy2"/>
    <dgm:cxn modelId="{300B13FF-9C17-4E5E-BF8F-1CAC7D4F0569}" type="presOf" srcId="{A47AEE56-6828-4C9E-A71A-A1F4A9C47009}" destId="{3B49D27D-929F-4D51-BCB4-E08E0F21AA9B}" srcOrd="0" destOrd="0" presId="urn:microsoft.com/office/officeart/2005/8/layout/hierarchy2"/>
    <dgm:cxn modelId="{80194FCF-EDEC-4278-8403-CBABB4773D27}" type="presParOf" srcId="{58758B77-520D-4ABD-8A1F-FAE391F7DB9A}" destId="{B0F7FB70-41F4-4563-A654-9DFDFEE24790}" srcOrd="0" destOrd="0" presId="urn:microsoft.com/office/officeart/2005/8/layout/hierarchy2"/>
    <dgm:cxn modelId="{1783DEA4-B1C3-4927-A49E-E24DAA8AE3F4}" type="presParOf" srcId="{B0F7FB70-41F4-4563-A654-9DFDFEE24790}" destId="{3B49D27D-929F-4D51-BCB4-E08E0F21AA9B}" srcOrd="0" destOrd="0" presId="urn:microsoft.com/office/officeart/2005/8/layout/hierarchy2"/>
    <dgm:cxn modelId="{A78A4B75-C4F6-4E2F-BEA5-5608E9CFA20B}" type="presParOf" srcId="{B0F7FB70-41F4-4563-A654-9DFDFEE24790}" destId="{37B540C3-0BA7-4541-B550-5DF70CC2F103}" srcOrd="1" destOrd="0" presId="urn:microsoft.com/office/officeart/2005/8/layout/hierarchy2"/>
    <dgm:cxn modelId="{FA715E4B-97B2-4954-BCD4-69C6998217DF}" type="presParOf" srcId="{37B540C3-0BA7-4541-B550-5DF70CC2F103}" destId="{F34418A9-80BA-4E93-B89B-06B8D349E372}" srcOrd="0" destOrd="0" presId="urn:microsoft.com/office/officeart/2005/8/layout/hierarchy2"/>
    <dgm:cxn modelId="{21EDD012-FEB2-4FF6-BB22-2EF03CB449AC}" type="presParOf" srcId="{F34418A9-80BA-4E93-B89B-06B8D349E372}" destId="{94ACBC26-3602-4444-8F69-30A5169D546C}" srcOrd="0" destOrd="0" presId="urn:microsoft.com/office/officeart/2005/8/layout/hierarchy2"/>
    <dgm:cxn modelId="{6858B1A3-B335-4502-98BF-40AD06085382}" type="presParOf" srcId="{37B540C3-0BA7-4541-B550-5DF70CC2F103}" destId="{CA1F51E3-A866-4074-94D5-2794FB50BD32}" srcOrd="1" destOrd="0" presId="urn:microsoft.com/office/officeart/2005/8/layout/hierarchy2"/>
    <dgm:cxn modelId="{B15B8FA3-9472-4CAE-A2B1-0810C553B6A7}" type="presParOf" srcId="{CA1F51E3-A866-4074-94D5-2794FB50BD32}" destId="{B048D98B-E854-4663-A23F-C7FD707B71D9}" srcOrd="0" destOrd="0" presId="urn:microsoft.com/office/officeart/2005/8/layout/hierarchy2"/>
    <dgm:cxn modelId="{E44482AC-9119-43AC-8165-E40C1DAB1A29}" type="presParOf" srcId="{CA1F51E3-A866-4074-94D5-2794FB50BD32}" destId="{3176F0DE-D787-43DC-9585-A704A579C60E}" srcOrd="1" destOrd="0" presId="urn:microsoft.com/office/officeart/2005/8/layout/hierarchy2"/>
    <dgm:cxn modelId="{5647689E-D1CA-42E6-9A74-DBED9F87BC85}" type="presParOf" srcId="{3176F0DE-D787-43DC-9585-A704A579C60E}" destId="{785CBD48-E6B8-42AE-A8A8-93604679C14F}" srcOrd="0" destOrd="0" presId="urn:microsoft.com/office/officeart/2005/8/layout/hierarchy2"/>
    <dgm:cxn modelId="{7A062628-7432-4459-88A8-D1B3DD8F4216}" type="presParOf" srcId="{785CBD48-E6B8-42AE-A8A8-93604679C14F}" destId="{57DFAB12-5E6F-41A5-AF3B-634709B51CF1}" srcOrd="0" destOrd="0" presId="urn:microsoft.com/office/officeart/2005/8/layout/hierarchy2"/>
    <dgm:cxn modelId="{EE92EF02-FEAE-4560-8DE6-6A9135B3C660}" type="presParOf" srcId="{3176F0DE-D787-43DC-9585-A704A579C60E}" destId="{C20C9A05-670F-480B-9F4E-19032E1F7CF4}" srcOrd="1" destOrd="0" presId="urn:microsoft.com/office/officeart/2005/8/layout/hierarchy2"/>
    <dgm:cxn modelId="{A9CECAB3-B8E5-4257-A371-C3D46B339DD6}" type="presParOf" srcId="{C20C9A05-670F-480B-9F4E-19032E1F7CF4}" destId="{91216DDF-22EF-4CF9-B9E8-30DD3AC052EF}" srcOrd="0" destOrd="0" presId="urn:microsoft.com/office/officeart/2005/8/layout/hierarchy2"/>
    <dgm:cxn modelId="{CC5DF2CA-A790-4DC6-8E86-92343CF868FF}" type="presParOf" srcId="{C20C9A05-670F-480B-9F4E-19032E1F7CF4}" destId="{C053B389-98C9-4C1A-AC8B-13F4DEA3F5FA}" srcOrd="1" destOrd="0" presId="urn:microsoft.com/office/officeart/2005/8/layout/hierarchy2"/>
    <dgm:cxn modelId="{09D6E9E5-9B89-423E-AED4-79CFA8DF1C0C}" type="presParOf" srcId="{37B540C3-0BA7-4541-B550-5DF70CC2F103}" destId="{CFF293DB-07E3-4D90-9717-4920B35C5FDB}" srcOrd="2" destOrd="0" presId="urn:microsoft.com/office/officeart/2005/8/layout/hierarchy2"/>
    <dgm:cxn modelId="{FDC8626A-2510-4EC6-A6B8-AC724444B5F0}" type="presParOf" srcId="{CFF293DB-07E3-4D90-9717-4920B35C5FDB}" destId="{FFB179D2-FAF2-4DC2-8F93-0B62A5FACD0D}" srcOrd="0" destOrd="0" presId="urn:microsoft.com/office/officeart/2005/8/layout/hierarchy2"/>
    <dgm:cxn modelId="{709F31AF-30E7-40C7-A9F5-043BA3E523CB}" type="presParOf" srcId="{37B540C3-0BA7-4541-B550-5DF70CC2F103}" destId="{89917A19-8120-4245-96B0-4F6EB12E22AF}" srcOrd="3" destOrd="0" presId="urn:microsoft.com/office/officeart/2005/8/layout/hierarchy2"/>
    <dgm:cxn modelId="{E9EDD55C-9210-4527-8170-10285125507F}" type="presParOf" srcId="{89917A19-8120-4245-96B0-4F6EB12E22AF}" destId="{26AAA67F-6767-44E2-A2E8-82FFBBAB6D5B}" srcOrd="0" destOrd="0" presId="urn:microsoft.com/office/officeart/2005/8/layout/hierarchy2"/>
    <dgm:cxn modelId="{B1D15B03-0FD9-4EEF-8FFA-2B1A61D3F080}" type="presParOf" srcId="{89917A19-8120-4245-96B0-4F6EB12E22AF}" destId="{F842016D-0DD5-489A-862F-6235E8CC3E69}" srcOrd="1" destOrd="0" presId="urn:microsoft.com/office/officeart/2005/8/layout/hierarchy2"/>
    <dgm:cxn modelId="{8E62D4FD-F968-4660-A9B2-113667952163}" type="presParOf" srcId="{F842016D-0DD5-489A-862F-6235E8CC3E69}" destId="{93ABD859-9E20-46C0-A639-9BD8E2B80753}" srcOrd="0" destOrd="0" presId="urn:microsoft.com/office/officeart/2005/8/layout/hierarchy2"/>
    <dgm:cxn modelId="{918A23D2-A0D4-4CD8-8D98-E27334CAB4C9}" type="presParOf" srcId="{93ABD859-9E20-46C0-A639-9BD8E2B80753}" destId="{9D649840-EDD6-4212-AFD9-59E65127C68F}" srcOrd="0" destOrd="0" presId="urn:microsoft.com/office/officeart/2005/8/layout/hierarchy2"/>
    <dgm:cxn modelId="{F7CAA27A-2637-4A90-8F79-D2F633DBC551}" type="presParOf" srcId="{F842016D-0DD5-489A-862F-6235E8CC3E69}" destId="{4D4E09D2-4A56-40F5-B042-B610A12F1829}" srcOrd="1" destOrd="0" presId="urn:microsoft.com/office/officeart/2005/8/layout/hierarchy2"/>
    <dgm:cxn modelId="{FA9FB41C-EF69-47B4-B958-651E49BC44AA}" type="presParOf" srcId="{4D4E09D2-4A56-40F5-B042-B610A12F1829}" destId="{5590A39A-E2E2-4E0F-AFF5-365D5A95CBDE}" srcOrd="0" destOrd="0" presId="urn:microsoft.com/office/officeart/2005/8/layout/hierarchy2"/>
    <dgm:cxn modelId="{510557DE-896C-40DC-A03E-7A5A9CC17B54}" type="presParOf" srcId="{4D4E09D2-4A56-40F5-B042-B610A12F1829}" destId="{C5ECF3BB-F1D9-49B8-9A65-A84820E7F1A3}" srcOrd="1" destOrd="0" presId="urn:microsoft.com/office/officeart/2005/8/layout/hierarchy2"/>
    <dgm:cxn modelId="{ECDA10A8-242F-40E1-BAD2-FBB01AC13CB1}" type="presParOf" srcId="{C5ECF3BB-F1D9-49B8-9A65-A84820E7F1A3}" destId="{42C803E2-589B-4962-9E4B-253F0AB9AD73}" srcOrd="0" destOrd="0" presId="urn:microsoft.com/office/officeart/2005/8/layout/hierarchy2"/>
    <dgm:cxn modelId="{6ECCDCA1-90DE-40EB-B360-E844965F8898}" type="presParOf" srcId="{42C803E2-589B-4962-9E4B-253F0AB9AD73}" destId="{12D8519A-B506-4102-8FD9-C4DA1D79AD05}" srcOrd="0" destOrd="0" presId="urn:microsoft.com/office/officeart/2005/8/layout/hierarchy2"/>
    <dgm:cxn modelId="{F4C57070-7A94-40B3-B595-1F67E4BD6777}" type="presParOf" srcId="{C5ECF3BB-F1D9-49B8-9A65-A84820E7F1A3}" destId="{81BA0679-757B-4658-86D9-EF581BBFACAA}" srcOrd="1" destOrd="0" presId="urn:microsoft.com/office/officeart/2005/8/layout/hierarchy2"/>
    <dgm:cxn modelId="{A253DDD1-763A-447A-8914-2D265E212828}" type="presParOf" srcId="{81BA0679-757B-4658-86D9-EF581BBFACAA}" destId="{ABA6FA1E-777F-421F-9499-FA3F0A077C61}" srcOrd="0" destOrd="0" presId="urn:microsoft.com/office/officeart/2005/8/layout/hierarchy2"/>
    <dgm:cxn modelId="{4D3EA616-212F-40DC-91E4-561B2D6E0E65}" type="presParOf" srcId="{81BA0679-757B-4658-86D9-EF581BBFACAA}" destId="{DDD9D1CA-882E-4D86-800B-93FFFD607235}" srcOrd="1" destOrd="0" presId="urn:microsoft.com/office/officeart/2005/8/layout/hierarchy2"/>
    <dgm:cxn modelId="{D8806916-F8B1-4DF2-9513-C9F3F4ADF237}" type="presParOf" srcId="{C5ECF3BB-F1D9-49B8-9A65-A84820E7F1A3}" destId="{911D5C9B-5B81-4BF3-BFE4-8440C2F67875}" srcOrd="2" destOrd="0" presId="urn:microsoft.com/office/officeart/2005/8/layout/hierarchy2"/>
    <dgm:cxn modelId="{1615F373-EE46-4D2C-BCCB-42976CC6CB61}" type="presParOf" srcId="{911D5C9B-5B81-4BF3-BFE4-8440C2F67875}" destId="{8876E532-04E7-4661-8F1E-DCAC594AA165}" srcOrd="0" destOrd="0" presId="urn:microsoft.com/office/officeart/2005/8/layout/hierarchy2"/>
    <dgm:cxn modelId="{71B49EA0-AB20-4507-A384-07C1ECA98BCF}" type="presParOf" srcId="{C5ECF3BB-F1D9-49B8-9A65-A84820E7F1A3}" destId="{9E68BE11-B2A3-4313-B402-421580C0A53D}" srcOrd="3" destOrd="0" presId="urn:microsoft.com/office/officeart/2005/8/layout/hierarchy2"/>
    <dgm:cxn modelId="{26DD681F-35C8-4486-B21A-5F5BB59AFFC7}" type="presParOf" srcId="{9E68BE11-B2A3-4313-B402-421580C0A53D}" destId="{538F4396-EE67-4057-81AF-E018F181E802}" srcOrd="0" destOrd="0" presId="urn:microsoft.com/office/officeart/2005/8/layout/hierarchy2"/>
    <dgm:cxn modelId="{9727FA1D-2C8B-459A-AC40-AC2D8745B405}" type="presParOf" srcId="{9E68BE11-B2A3-4313-B402-421580C0A53D}" destId="{E64A1C36-479B-4123-AE6F-19A6DB837C68}" srcOrd="1" destOrd="0" presId="urn:microsoft.com/office/officeart/2005/8/layout/hierarchy2"/>
    <dgm:cxn modelId="{E6B1F241-6BA1-45B7-8BDF-501940F19FF8}" type="presParOf" srcId="{F842016D-0DD5-489A-862F-6235E8CC3E69}" destId="{AB921095-66EC-4557-A3A7-E94545F86C33}" srcOrd="2" destOrd="0" presId="urn:microsoft.com/office/officeart/2005/8/layout/hierarchy2"/>
    <dgm:cxn modelId="{72604845-AD8B-46EE-BA9D-EEF19755BDC6}" type="presParOf" srcId="{AB921095-66EC-4557-A3A7-E94545F86C33}" destId="{BD0AC8C8-ED2B-47E1-AC69-D72F1198EEF8}" srcOrd="0" destOrd="0" presId="urn:microsoft.com/office/officeart/2005/8/layout/hierarchy2"/>
    <dgm:cxn modelId="{B424E704-37A5-4175-B2E8-A9E6FCB3B499}" type="presParOf" srcId="{F842016D-0DD5-489A-862F-6235E8CC3E69}" destId="{A93E43B6-689F-496A-8160-7E6AF3144C2B}" srcOrd="3" destOrd="0" presId="urn:microsoft.com/office/officeart/2005/8/layout/hierarchy2"/>
    <dgm:cxn modelId="{D0557445-18FA-430F-B9B1-8C51829DC8EF}" type="presParOf" srcId="{A93E43B6-689F-496A-8160-7E6AF3144C2B}" destId="{72655834-E01D-4036-B87E-6391D1FEC3FA}" srcOrd="0" destOrd="0" presId="urn:microsoft.com/office/officeart/2005/8/layout/hierarchy2"/>
    <dgm:cxn modelId="{778ACC4B-0C0C-4382-AC9A-6519F7410F8E}" type="presParOf" srcId="{A93E43B6-689F-496A-8160-7E6AF3144C2B}" destId="{42C7A6D0-8D03-43BB-A2F8-15E0D1C429DC}" srcOrd="1" destOrd="0" presId="urn:microsoft.com/office/officeart/2005/8/layout/hierarchy2"/>
    <dgm:cxn modelId="{B3B548E2-8A58-41BF-B449-352EFF3575BB}" type="presParOf" srcId="{42C7A6D0-8D03-43BB-A2F8-15E0D1C429DC}" destId="{A0D8A708-73F2-4DCA-977C-2637D2DE57F7}" srcOrd="0" destOrd="0" presId="urn:microsoft.com/office/officeart/2005/8/layout/hierarchy2"/>
    <dgm:cxn modelId="{1EC9AB43-773D-434D-8876-D7AA70D686E7}" type="presParOf" srcId="{A0D8A708-73F2-4DCA-977C-2637D2DE57F7}" destId="{68A7BA17-7286-4A72-A8A9-B1C5F0F2EA31}" srcOrd="0" destOrd="0" presId="urn:microsoft.com/office/officeart/2005/8/layout/hierarchy2"/>
    <dgm:cxn modelId="{882DA585-168D-43AA-8387-4819DB434F86}" type="presParOf" srcId="{42C7A6D0-8D03-43BB-A2F8-15E0D1C429DC}" destId="{F559248D-0537-44DF-A3D8-AAD51D4053F6}" srcOrd="1" destOrd="0" presId="urn:microsoft.com/office/officeart/2005/8/layout/hierarchy2"/>
    <dgm:cxn modelId="{710BDFFB-DB27-4D45-8A89-9F9144DC5DFA}" type="presParOf" srcId="{F559248D-0537-44DF-A3D8-AAD51D4053F6}" destId="{3F560641-0C6E-4FA8-98B0-4BF80B154BD9}" srcOrd="0" destOrd="0" presId="urn:microsoft.com/office/officeart/2005/8/layout/hierarchy2"/>
    <dgm:cxn modelId="{B5322E95-7ED1-43AD-8B49-9C50E159F324}" type="presParOf" srcId="{F559248D-0537-44DF-A3D8-AAD51D4053F6}" destId="{B621B2DD-7A21-4181-B06E-C3711E82EA05}"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5766A09-3D69-43DF-A001-B7FB57E501EA}" type="doc">
      <dgm:prSet loTypeId="urn:microsoft.com/office/officeart/2005/8/layout/hierarchy1" loCatId="hierarchy" qsTypeId="urn:microsoft.com/office/officeart/2005/8/quickstyle/simple5" qsCatId="simple" csTypeId="urn:microsoft.com/office/officeart/2005/8/colors/accent1_1" csCatId="accent1" phldr="1"/>
      <dgm:spPr/>
      <dgm:t>
        <a:bodyPr/>
        <a:lstStyle/>
        <a:p>
          <a:endParaRPr lang="en-US"/>
        </a:p>
      </dgm:t>
    </dgm:pt>
    <dgm:pt modelId="{D97ECFF8-6D30-4E0A-884D-E18F334EDEE3}">
      <dgm:prSet phldrT="[Text]"/>
      <dgm:spPr/>
      <dgm:t>
        <a:bodyPr/>
        <a:lstStyle/>
        <a:p>
          <a:r>
            <a:rPr lang="en-US" dirty="0" err="1"/>
            <a:t>Comitant</a:t>
          </a:r>
          <a:r>
            <a:rPr lang="en-US" dirty="0"/>
            <a:t>  squint </a:t>
          </a:r>
        </a:p>
      </dgm:t>
    </dgm:pt>
    <dgm:pt modelId="{68AFB3C2-677C-49B4-BE67-CA7DF05278D1}" type="parTrans" cxnId="{B274E3C5-D484-47A3-BC29-FE7C1E161D77}">
      <dgm:prSet/>
      <dgm:spPr/>
      <dgm:t>
        <a:bodyPr/>
        <a:lstStyle/>
        <a:p>
          <a:endParaRPr lang="en-US"/>
        </a:p>
      </dgm:t>
    </dgm:pt>
    <dgm:pt modelId="{82D2DDD0-CDEA-4730-B355-E07BB960458A}" type="sibTrans" cxnId="{B274E3C5-D484-47A3-BC29-FE7C1E161D77}">
      <dgm:prSet/>
      <dgm:spPr/>
      <dgm:t>
        <a:bodyPr/>
        <a:lstStyle/>
        <a:p>
          <a:endParaRPr lang="en-US"/>
        </a:p>
      </dgm:t>
    </dgm:pt>
    <dgm:pt modelId="{D8058315-61D1-4D92-8A4C-5F2F4D02508F}">
      <dgm:prSet phldrT="[Text]"/>
      <dgm:spPr/>
      <dgm:t>
        <a:bodyPr/>
        <a:lstStyle/>
        <a:p>
          <a:r>
            <a:rPr lang="en-US" dirty="0" err="1"/>
            <a:t>Esotropia</a:t>
          </a:r>
          <a:endParaRPr lang="en-US" dirty="0"/>
        </a:p>
      </dgm:t>
    </dgm:pt>
    <dgm:pt modelId="{32BC86BC-B8AE-42EE-9A1B-00C066AF1011}" type="parTrans" cxnId="{C89E8BB8-76A6-434E-9469-192EA1550B31}">
      <dgm:prSet/>
      <dgm:spPr/>
      <dgm:t>
        <a:bodyPr/>
        <a:lstStyle/>
        <a:p>
          <a:endParaRPr lang="en-US"/>
        </a:p>
      </dgm:t>
    </dgm:pt>
    <dgm:pt modelId="{5D7EE877-D57E-49A6-AF3E-5B1C5A58ABD7}" type="sibTrans" cxnId="{C89E8BB8-76A6-434E-9469-192EA1550B31}">
      <dgm:prSet/>
      <dgm:spPr/>
      <dgm:t>
        <a:bodyPr/>
        <a:lstStyle/>
        <a:p>
          <a:endParaRPr lang="en-US"/>
        </a:p>
      </dgm:t>
    </dgm:pt>
    <dgm:pt modelId="{B8734A7A-9ED7-4F1D-8FC3-CB8A37CE4D7A}">
      <dgm:prSet phldrT="[Text]"/>
      <dgm:spPr/>
      <dgm:t>
        <a:bodyPr/>
        <a:lstStyle/>
        <a:p>
          <a:r>
            <a:rPr lang="en-US" dirty="0" err="1"/>
            <a:t>Exotropia</a:t>
          </a:r>
          <a:endParaRPr lang="en-US" dirty="0"/>
        </a:p>
      </dgm:t>
    </dgm:pt>
    <dgm:pt modelId="{2690701C-5F2B-433D-BD0A-254526E40DFD}" type="parTrans" cxnId="{DB58AD81-5283-4BC4-B514-B6A3B2907C4E}">
      <dgm:prSet/>
      <dgm:spPr/>
      <dgm:t>
        <a:bodyPr/>
        <a:lstStyle/>
        <a:p>
          <a:endParaRPr lang="en-US"/>
        </a:p>
      </dgm:t>
    </dgm:pt>
    <dgm:pt modelId="{9112E619-6FE1-486A-BE93-6060CF3BEB1B}" type="sibTrans" cxnId="{DB58AD81-5283-4BC4-B514-B6A3B2907C4E}">
      <dgm:prSet/>
      <dgm:spPr/>
      <dgm:t>
        <a:bodyPr/>
        <a:lstStyle/>
        <a:p>
          <a:endParaRPr lang="en-US"/>
        </a:p>
      </dgm:t>
    </dgm:pt>
    <dgm:pt modelId="{E21CC3E4-AEC9-4189-A447-33249315B689}">
      <dgm:prSet phldrT="[Text]"/>
      <dgm:spPr/>
      <dgm:t>
        <a:bodyPr/>
        <a:lstStyle/>
        <a:p>
          <a:r>
            <a:rPr lang="en-US" dirty="0"/>
            <a:t>Vertical Squint</a:t>
          </a:r>
        </a:p>
      </dgm:t>
    </dgm:pt>
    <dgm:pt modelId="{8CBBC482-62CE-4DE1-A941-75253F3BC245}" type="parTrans" cxnId="{BD486122-E0FA-4B60-A5A0-33EFC4B945A6}">
      <dgm:prSet/>
      <dgm:spPr/>
      <dgm:t>
        <a:bodyPr/>
        <a:lstStyle/>
        <a:p>
          <a:endParaRPr lang="en-US"/>
        </a:p>
      </dgm:t>
    </dgm:pt>
    <dgm:pt modelId="{DB819E44-C3CD-407A-9EEC-B0E1F22B03A5}" type="sibTrans" cxnId="{BD486122-E0FA-4B60-A5A0-33EFC4B945A6}">
      <dgm:prSet/>
      <dgm:spPr/>
      <dgm:t>
        <a:bodyPr/>
        <a:lstStyle/>
        <a:p>
          <a:endParaRPr lang="en-US"/>
        </a:p>
      </dgm:t>
    </dgm:pt>
    <dgm:pt modelId="{C72B1BF3-53A1-44E4-AA5F-45C9D8F2BBBE}">
      <dgm:prSet phldrT="[Text]"/>
      <dgm:spPr/>
      <dgm:t>
        <a:bodyPr/>
        <a:lstStyle/>
        <a:p>
          <a:r>
            <a:rPr lang="en-US" dirty="0"/>
            <a:t>infantile esotropia</a:t>
          </a:r>
        </a:p>
      </dgm:t>
    </dgm:pt>
    <dgm:pt modelId="{731479AE-3946-4392-9C2B-2A56447E2B48}" type="parTrans" cxnId="{C665D098-22B8-4EAF-962E-7BF439F8DC13}">
      <dgm:prSet/>
      <dgm:spPr/>
      <dgm:t>
        <a:bodyPr/>
        <a:lstStyle/>
        <a:p>
          <a:endParaRPr lang="en-US"/>
        </a:p>
      </dgm:t>
    </dgm:pt>
    <dgm:pt modelId="{05B10E9C-F2CA-461C-BCB3-9C0FEA6DDBCD}" type="sibTrans" cxnId="{C665D098-22B8-4EAF-962E-7BF439F8DC13}">
      <dgm:prSet/>
      <dgm:spPr/>
      <dgm:t>
        <a:bodyPr/>
        <a:lstStyle/>
        <a:p>
          <a:endParaRPr lang="en-US"/>
        </a:p>
      </dgm:t>
    </dgm:pt>
    <dgm:pt modelId="{1B5F16D7-119C-4CB3-9557-90B02D4001D9}">
      <dgm:prSet phldrT="[Text]"/>
      <dgm:spPr/>
      <dgm:t>
        <a:bodyPr/>
        <a:lstStyle/>
        <a:p>
          <a:r>
            <a:rPr lang="en-US" dirty="0" err="1"/>
            <a:t>accomodative</a:t>
          </a:r>
          <a:r>
            <a:rPr lang="en-US" dirty="0"/>
            <a:t> esotropia</a:t>
          </a:r>
        </a:p>
      </dgm:t>
    </dgm:pt>
    <dgm:pt modelId="{03FC38AD-28EF-451E-95EE-15E8DC521945}" type="parTrans" cxnId="{DA4D1A7F-8AB8-4CD8-BDC9-DAB30F271B3E}">
      <dgm:prSet/>
      <dgm:spPr/>
      <dgm:t>
        <a:bodyPr/>
        <a:lstStyle/>
        <a:p>
          <a:endParaRPr lang="en-US"/>
        </a:p>
      </dgm:t>
    </dgm:pt>
    <dgm:pt modelId="{9BD6E2B5-63CB-4DA9-8F5B-25B61E3F1A6A}" type="sibTrans" cxnId="{DA4D1A7F-8AB8-4CD8-BDC9-DAB30F271B3E}">
      <dgm:prSet/>
      <dgm:spPr/>
      <dgm:t>
        <a:bodyPr/>
        <a:lstStyle/>
        <a:p>
          <a:endParaRPr lang="en-US"/>
        </a:p>
      </dgm:t>
    </dgm:pt>
    <dgm:pt modelId="{57A59236-E6EA-4723-8491-2B8729350A5C}">
      <dgm:prSet phldrT="[Text]"/>
      <dgm:spPr/>
      <dgm:t>
        <a:bodyPr/>
        <a:lstStyle/>
        <a:p>
          <a:r>
            <a:rPr lang="en-US" dirty="0"/>
            <a:t>refractive</a:t>
          </a:r>
        </a:p>
      </dgm:t>
    </dgm:pt>
    <dgm:pt modelId="{EB6D60DD-CE2C-4BF2-AFBE-879BBF2B3D7A}" type="parTrans" cxnId="{03CC3CE3-63CE-4396-8406-5604A5FCCAB7}">
      <dgm:prSet/>
      <dgm:spPr/>
      <dgm:t>
        <a:bodyPr/>
        <a:lstStyle/>
        <a:p>
          <a:endParaRPr lang="en-US"/>
        </a:p>
      </dgm:t>
    </dgm:pt>
    <dgm:pt modelId="{4DDE4292-FF12-470F-B151-2920D277E528}" type="sibTrans" cxnId="{03CC3CE3-63CE-4396-8406-5604A5FCCAB7}">
      <dgm:prSet/>
      <dgm:spPr/>
      <dgm:t>
        <a:bodyPr/>
        <a:lstStyle/>
        <a:p>
          <a:endParaRPr lang="en-US"/>
        </a:p>
      </dgm:t>
    </dgm:pt>
    <dgm:pt modelId="{A7C9FA59-9FA2-4814-8DBA-D8EE6C2DC4D7}">
      <dgm:prSet phldrT="[Text]"/>
      <dgm:spPr/>
      <dgm:t>
        <a:bodyPr/>
        <a:lstStyle/>
        <a:p>
          <a:r>
            <a:rPr lang="en-US" dirty="0"/>
            <a:t>non-refractive</a:t>
          </a:r>
        </a:p>
      </dgm:t>
    </dgm:pt>
    <dgm:pt modelId="{779D1B73-DA98-4713-9980-193B31461D50}" type="parTrans" cxnId="{985BF1BB-574C-4A84-8842-59B0B938B6BD}">
      <dgm:prSet/>
      <dgm:spPr/>
      <dgm:t>
        <a:bodyPr/>
        <a:lstStyle/>
        <a:p>
          <a:endParaRPr lang="en-US"/>
        </a:p>
      </dgm:t>
    </dgm:pt>
    <dgm:pt modelId="{9692A01F-7DAB-474F-9D57-83E40EB1F1CF}" type="sibTrans" cxnId="{985BF1BB-574C-4A84-8842-59B0B938B6BD}">
      <dgm:prSet/>
      <dgm:spPr/>
      <dgm:t>
        <a:bodyPr/>
        <a:lstStyle/>
        <a:p>
          <a:endParaRPr lang="en-US"/>
        </a:p>
      </dgm:t>
    </dgm:pt>
    <dgm:pt modelId="{357B17B9-992D-4980-B37B-8E905C182E91}">
      <dgm:prSet phldrT="[Text]"/>
      <dgm:spPr/>
      <dgm:t>
        <a:bodyPr/>
        <a:lstStyle/>
        <a:p>
          <a:r>
            <a:rPr lang="en-US" dirty="0"/>
            <a:t>Intermittent </a:t>
          </a:r>
        </a:p>
      </dgm:t>
    </dgm:pt>
    <dgm:pt modelId="{D72A850F-6BDC-4319-8CEA-092D2FC8F286}" type="parTrans" cxnId="{B6674A43-BD85-4BFA-85BB-007F061B4A7D}">
      <dgm:prSet/>
      <dgm:spPr/>
      <dgm:t>
        <a:bodyPr/>
        <a:lstStyle/>
        <a:p>
          <a:endParaRPr lang="en-US"/>
        </a:p>
      </dgm:t>
    </dgm:pt>
    <dgm:pt modelId="{2FEF3E75-8B97-4065-9378-280661D17EFE}" type="sibTrans" cxnId="{B6674A43-BD85-4BFA-85BB-007F061B4A7D}">
      <dgm:prSet/>
      <dgm:spPr/>
      <dgm:t>
        <a:bodyPr/>
        <a:lstStyle/>
        <a:p>
          <a:endParaRPr lang="en-US"/>
        </a:p>
      </dgm:t>
    </dgm:pt>
    <dgm:pt modelId="{01F9502E-EBF6-4915-A25C-E36DE0807935}">
      <dgm:prSet phldrT="[Text]"/>
      <dgm:spPr/>
      <dgm:t>
        <a:bodyPr/>
        <a:lstStyle/>
        <a:p>
          <a:r>
            <a:rPr lang="en-US" dirty="0"/>
            <a:t>Constant</a:t>
          </a:r>
        </a:p>
      </dgm:t>
    </dgm:pt>
    <dgm:pt modelId="{3C624EA8-E58F-46D2-896A-636F8B82D66F}" type="parTrans" cxnId="{0232C6DA-6EB6-4FC4-A004-18474FA144B4}">
      <dgm:prSet/>
      <dgm:spPr/>
      <dgm:t>
        <a:bodyPr/>
        <a:lstStyle/>
        <a:p>
          <a:endParaRPr lang="en-US"/>
        </a:p>
      </dgm:t>
    </dgm:pt>
    <dgm:pt modelId="{44B37D7B-A1CB-45BF-9EEB-FEC14896C7D0}" type="sibTrans" cxnId="{0232C6DA-6EB6-4FC4-A004-18474FA144B4}">
      <dgm:prSet/>
      <dgm:spPr/>
      <dgm:t>
        <a:bodyPr/>
        <a:lstStyle/>
        <a:p>
          <a:endParaRPr lang="en-US"/>
        </a:p>
      </dgm:t>
    </dgm:pt>
    <dgm:pt modelId="{9ECCB8B4-27D3-4CA8-BA42-51CA74A2D0AD}" type="pres">
      <dgm:prSet presAssocID="{05766A09-3D69-43DF-A001-B7FB57E501EA}" presName="hierChild1" presStyleCnt="0">
        <dgm:presLayoutVars>
          <dgm:chPref val="1"/>
          <dgm:dir/>
          <dgm:animOne val="branch"/>
          <dgm:animLvl val="lvl"/>
          <dgm:resizeHandles/>
        </dgm:presLayoutVars>
      </dgm:prSet>
      <dgm:spPr/>
    </dgm:pt>
    <dgm:pt modelId="{B9C2030B-AC7D-41C4-ACF9-E95B9AA29AF6}" type="pres">
      <dgm:prSet presAssocID="{D97ECFF8-6D30-4E0A-884D-E18F334EDEE3}" presName="hierRoot1" presStyleCnt="0"/>
      <dgm:spPr/>
    </dgm:pt>
    <dgm:pt modelId="{140A62EF-BDCC-4359-BB79-CB9EEB4A5915}" type="pres">
      <dgm:prSet presAssocID="{D97ECFF8-6D30-4E0A-884D-E18F334EDEE3}" presName="composite" presStyleCnt="0"/>
      <dgm:spPr/>
    </dgm:pt>
    <dgm:pt modelId="{394EDD30-3168-4279-8831-3C2879186744}" type="pres">
      <dgm:prSet presAssocID="{D97ECFF8-6D30-4E0A-884D-E18F334EDEE3}" presName="background" presStyleLbl="node0" presStyleIdx="0" presStyleCnt="1"/>
      <dgm:spPr/>
    </dgm:pt>
    <dgm:pt modelId="{961389E2-AD1F-4AA9-A59D-7FEBCB24CE3B}" type="pres">
      <dgm:prSet presAssocID="{D97ECFF8-6D30-4E0A-884D-E18F334EDEE3}" presName="text" presStyleLbl="fgAcc0" presStyleIdx="0" presStyleCnt="1">
        <dgm:presLayoutVars>
          <dgm:chPref val="3"/>
        </dgm:presLayoutVars>
      </dgm:prSet>
      <dgm:spPr/>
    </dgm:pt>
    <dgm:pt modelId="{A5FCFEF9-07AE-41AF-A274-49976D9A0D8C}" type="pres">
      <dgm:prSet presAssocID="{D97ECFF8-6D30-4E0A-884D-E18F334EDEE3}" presName="hierChild2" presStyleCnt="0"/>
      <dgm:spPr/>
    </dgm:pt>
    <dgm:pt modelId="{E99B8E9E-0E54-4AD1-A8A8-6BF987B3EAF4}" type="pres">
      <dgm:prSet presAssocID="{32BC86BC-B8AE-42EE-9A1B-00C066AF1011}" presName="Name10" presStyleLbl="parChTrans1D2" presStyleIdx="0" presStyleCnt="3"/>
      <dgm:spPr/>
    </dgm:pt>
    <dgm:pt modelId="{0F1B8EF0-B741-43C8-A9A5-97C81DA9714C}" type="pres">
      <dgm:prSet presAssocID="{D8058315-61D1-4D92-8A4C-5F2F4D02508F}" presName="hierRoot2" presStyleCnt="0"/>
      <dgm:spPr/>
    </dgm:pt>
    <dgm:pt modelId="{149D7FAC-A7E8-4D80-81B3-8C45524AC683}" type="pres">
      <dgm:prSet presAssocID="{D8058315-61D1-4D92-8A4C-5F2F4D02508F}" presName="composite2" presStyleCnt="0"/>
      <dgm:spPr/>
    </dgm:pt>
    <dgm:pt modelId="{E772A4C3-6124-4799-8BEE-FF13456C4A6E}" type="pres">
      <dgm:prSet presAssocID="{D8058315-61D1-4D92-8A4C-5F2F4D02508F}" presName="background2" presStyleLbl="node2" presStyleIdx="0" presStyleCnt="3"/>
      <dgm:spPr/>
    </dgm:pt>
    <dgm:pt modelId="{2F2A70A5-7073-4F96-B8FA-6B61C208459E}" type="pres">
      <dgm:prSet presAssocID="{D8058315-61D1-4D92-8A4C-5F2F4D02508F}" presName="text2" presStyleLbl="fgAcc2" presStyleIdx="0" presStyleCnt="3">
        <dgm:presLayoutVars>
          <dgm:chPref val="3"/>
        </dgm:presLayoutVars>
      </dgm:prSet>
      <dgm:spPr/>
    </dgm:pt>
    <dgm:pt modelId="{26767A51-FEE9-4393-953F-E2E4E7DA5319}" type="pres">
      <dgm:prSet presAssocID="{D8058315-61D1-4D92-8A4C-5F2F4D02508F}" presName="hierChild3" presStyleCnt="0"/>
      <dgm:spPr/>
    </dgm:pt>
    <dgm:pt modelId="{F48418EE-D458-49C2-B02F-03CCC235A05A}" type="pres">
      <dgm:prSet presAssocID="{731479AE-3946-4392-9C2B-2A56447E2B48}" presName="Name17" presStyleLbl="parChTrans1D3" presStyleIdx="0" presStyleCnt="4"/>
      <dgm:spPr/>
    </dgm:pt>
    <dgm:pt modelId="{17CD5011-A4B0-42A1-A88C-D84191E6A1E8}" type="pres">
      <dgm:prSet presAssocID="{C72B1BF3-53A1-44E4-AA5F-45C9D8F2BBBE}" presName="hierRoot3" presStyleCnt="0"/>
      <dgm:spPr/>
    </dgm:pt>
    <dgm:pt modelId="{EDFA71AF-9961-41C9-9F76-EAC5FC962C37}" type="pres">
      <dgm:prSet presAssocID="{C72B1BF3-53A1-44E4-AA5F-45C9D8F2BBBE}" presName="composite3" presStyleCnt="0"/>
      <dgm:spPr/>
    </dgm:pt>
    <dgm:pt modelId="{D39AB9A4-BE6B-4530-A866-027123CE98FE}" type="pres">
      <dgm:prSet presAssocID="{C72B1BF3-53A1-44E4-AA5F-45C9D8F2BBBE}" presName="background3" presStyleLbl="node3" presStyleIdx="0" presStyleCnt="4"/>
      <dgm:spPr/>
    </dgm:pt>
    <dgm:pt modelId="{18E6F959-5ABC-412B-9D5B-6990240A1851}" type="pres">
      <dgm:prSet presAssocID="{C72B1BF3-53A1-44E4-AA5F-45C9D8F2BBBE}" presName="text3" presStyleLbl="fgAcc3" presStyleIdx="0" presStyleCnt="4">
        <dgm:presLayoutVars>
          <dgm:chPref val="3"/>
        </dgm:presLayoutVars>
      </dgm:prSet>
      <dgm:spPr/>
    </dgm:pt>
    <dgm:pt modelId="{04E39E5C-F3BD-4E81-83BC-27EEA462BCCB}" type="pres">
      <dgm:prSet presAssocID="{C72B1BF3-53A1-44E4-AA5F-45C9D8F2BBBE}" presName="hierChild4" presStyleCnt="0"/>
      <dgm:spPr/>
    </dgm:pt>
    <dgm:pt modelId="{5BED02CF-1790-471B-B2E8-C5A674FBC295}" type="pres">
      <dgm:prSet presAssocID="{03FC38AD-28EF-451E-95EE-15E8DC521945}" presName="Name17" presStyleLbl="parChTrans1D3" presStyleIdx="1" presStyleCnt="4"/>
      <dgm:spPr/>
    </dgm:pt>
    <dgm:pt modelId="{8BC35850-1A79-4AF4-BE61-4711766246D6}" type="pres">
      <dgm:prSet presAssocID="{1B5F16D7-119C-4CB3-9557-90B02D4001D9}" presName="hierRoot3" presStyleCnt="0"/>
      <dgm:spPr/>
    </dgm:pt>
    <dgm:pt modelId="{40BBA410-E31C-4145-BD08-49C60A481A9B}" type="pres">
      <dgm:prSet presAssocID="{1B5F16D7-119C-4CB3-9557-90B02D4001D9}" presName="composite3" presStyleCnt="0"/>
      <dgm:spPr/>
    </dgm:pt>
    <dgm:pt modelId="{A92E99FA-B4C2-4A74-9077-0F41C431B75A}" type="pres">
      <dgm:prSet presAssocID="{1B5F16D7-119C-4CB3-9557-90B02D4001D9}" presName="background3" presStyleLbl="node3" presStyleIdx="1" presStyleCnt="4"/>
      <dgm:spPr/>
    </dgm:pt>
    <dgm:pt modelId="{564164BD-E76E-47A5-A045-BF450763C7AE}" type="pres">
      <dgm:prSet presAssocID="{1B5F16D7-119C-4CB3-9557-90B02D4001D9}" presName="text3" presStyleLbl="fgAcc3" presStyleIdx="1" presStyleCnt="4">
        <dgm:presLayoutVars>
          <dgm:chPref val="3"/>
        </dgm:presLayoutVars>
      </dgm:prSet>
      <dgm:spPr/>
    </dgm:pt>
    <dgm:pt modelId="{5A1F422E-424E-4E22-9635-7C3396BA0D20}" type="pres">
      <dgm:prSet presAssocID="{1B5F16D7-119C-4CB3-9557-90B02D4001D9}" presName="hierChild4" presStyleCnt="0"/>
      <dgm:spPr/>
    </dgm:pt>
    <dgm:pt modelId="{E38BEC7C-0F9F-4A4D-9252-06AEF2E6F607}" type="pres">
      <dgm:prSet presAssocID="{EB6D60DD-CE2C-4BF2-AFBE-879BBF2B3D7A}" presName="Name23" presStyleLbl="parChTrans1D4" presStyleIdx="0" presStyleCnt="2"/>
      <dgm:spPr/>
    </dgm:pt>
    <dgm:pt modelId="{C3CB4C54-A115-485A-A597-463517CB5384}" type="pres">
      <dgm:prSet presAssocID="{57A59236-E6EA-4723-8491-2B8729350A5C}" presName="hierRoot4" presStyleCnt="0"/>
      <dgm:spPr/>
    </dgm:pt>
    <dgm:pt modelId="{50AAE08B-6296-45DC-9683-D345BEE55278}" type="pres">
      <dgm:prSet presAssocID="{57A59236-E6EA-4723-8491-2B8729350A5C}" presName="composite4" presStyleCnt="0"/>
      <dgm:spPr/>
    </dgm:pt>
    <dgm:pt modelId="{CABBB98F-FF5D-4931-94B1-D548F6EF85C0}" type="pres">
      <dgm:prSet presAssocID="{57A59236-E6EA-4723-8491-2B8729350A5C}" presName="background4" presStyleLbl="node4" presStyleIdx="0" presStyleCnt="2"/>
      <dgm:spPr/>
    </dgm:pt>
    <dgm:pt modelId="{E314E1A2-8745-4630-BB0F-F3CBF1CE2E46}" type="pres">
      <dgm:prSet presAssocID="{57A59236-E6EA-4723-8491-2B8729350A5C}" presName="text4" presStyleLbl="fgAcc4" presStyleIdx="0" presStyleCnt="2">
        <dgm:presLayoutVars>
          <dgm:chPref val="3"/>
        </dgm:presLayoutVars>
      </dgm:prSet>
      <dgm:spPr/>
    </dgm:pt>
    <dgm:pt modelId="{1EEEBF2B-ACF5-4F37-B6D8-1636ACC856A9}" type="pres">
      <dgm:prSet presAssocID="{57A59236-E6EA-4723-8491-2B8729350A5C}" presName="hierChild5" presStyleCnt="0"/>
      <dgm:spPr/>
    </dgm:pt>
    <dgm:pt modelId="{180533DC-98E9-4FB0-A980-40F0662D1EAA}" type="pres">
      <dgm:prSet presAssocID="{779D1B73-DA98-4713-9980-193B31461D50}" presName="Name23" presStyleLbl="parChTrans1D4" presStyleIdx="1" presStyleCnt="2"/>
      <dgm:spPr/>
    </dgm:pt>
    <dgm:pt modelId="{AEBD6638-176C-48E4-8196-25608B38BDE4}" type="pres">
      <dgm:prSet presAssocID="{A7C9FA59-9FA2-4814-8DBA-D8EE6C2DC4D7}" presName="hierRoot4" presStyleCnt="0"/>
      <dgm:spPr/>
    </dgm:pt>
    <dgm:pt modelId="{FEFC2D6C-E540-4985-8D0D-9BF1C7850497}" type="pres">
      <dgm:prSet presAssocID="{A7C9FA59-9FA2-4814-8DBA-D8EE6C2DC4D7}" presName="composite4" presStyleCnt="0"/>
      <dgm:spPr/>
    </dgm:pt>
    <dgm:pt modelId="{E4CE8EA6-387D-46C3-87DC-C7FA3AF3C272}" type="pres">
      <dgm:prSet presAssocID="{A7C9FA59-9FA2-4814-8DBA-D8EE6C2DC4D7}" presName="background4" presStyleLbl="node4" presStyleIdx="1" presStyleCnt="2"/>
      <dgm:spPr/>
    </dgm:pt>
    <dgm:pt modelId="{71614682-C899-485C-978B-C2D656E8DED4}" type="pres">
      <dgm:prSet presAssocID="{A7C9FA59-9FA2-4814-8DBA-D8EE6C2DC4D7}" presName="text4" presStyleLbl="fgAcc4" presStyleIdx="1" presStyleCnt="2">
        <dgm:presLayoutVars>
          <dgm:chPref val="3"/>
        </dgm:presLayoutVars>
      </dgm:prSet>
      <dgm:spPr/>
    </dgm:pt>
    <dgm:pt modelId="{881E7BAE-3245-4615-8C79-65C14AFAE80A}" type="pres">
      <dgm:prSet presAssocID="{A7C9FA59-9FA2-4814-8DBA-D8EE6C2DC4D7}" presName="hierChild5" presStyleCnt="0"/>
      <dgm:spPr/>
    </dgm:pt>
    <dgm:pt modelId="{5D98297A-72C1-4665-A707-6C0FD7EB736D}" type="pres">
      <dgm:prSet presAssocID="{2690701C-5F2B-433D-BD0A-254526E40DFD}" presName="Name10" presStyleLbl="parChTrans1D2" presStyleIdx="1" presStyleCnt="3"/>
      <dgm:spPr/>
    </dgm:pt>
    <dgm:pt modelId="{9DC532D4-9D40-4B40-9177-F8D4654EDA89}" type="pres">
      <dgm:prSet presAssocID="{B8734A7A-9ED7-4F1D-8FC3-CB8A37CE4D7A}" presName="hierRoot2" presStyleCnt="0"/>
      <dgm:spPr/>
    </dgm:pt>
    <dgm:pt modelId="{DF8A74CE-EA16-448C-9E2C-E181DF584307}" type="pres">
      <dgm:prSet presAssocID="{B8734A7A-9ED7-4F1D-8FC3-CB8A37CE4D7A}" presName="composite2" presStyleCnt="0"/>
      <dgm:spPr/>
    </dgm:pt>
    <dgm:pt modelId="{11D24CAA-F042-4A9F-8B0E-4100F1BF4059}" type="pres">
      <dgm:prSet presAssocID="{B8734A7A-9ED7-4F1D-8FC3-CB8A37CE4D7A}" presName="background2" presStyleLbl="node2" presStyleIdx="1" presStyleCnt="3"/>
      <dgm:spPr/>
    </dgm:pt>
    <dgm:pt modelId="{0901F637-A29E-4EC3-BB52-D24B71DF28E4}" type="pres">
      <dgm:prSet presAssocID="{B8734A7A-9ED7-4F1D-8FC3-CB8A37CE4D7A}" presName="text2" presStyleLbl="fgAcc2" presStyleIdx="1" presStyleCnt="3">
        <dgm:presLayoutVars>
          <dgm:chPref val="3"/>
        </dgm:presLayoutVars>
      </dgm:prSet>
      <dgm:spPr/>
    </dgm:pt>
    <dgm:pt modelId="{4F9AE399-C57A-4A75-B68E-245CB565CD79}" type="pres">
      <dgm:prSet presAssocID="{B8734A7A-9ED7-4F1D-8FC3-CB8A37CE4D7A}" presName="hierChild3" presStyleCnt="0"/>
      <dgm:spPr/>
    </dgm:pt>
    <dgm:pt modelId="{F8EC103F-4EC8-4D4D-A96C-D9145D8ED54C}" type="pres">
      <dgm:prSet presAssocID="{D72A850F-6BDC-4319-8CEA-092D2FC8F286}" presName="Name17" presStyleLbl="parChTrans1D3" presStyleIdx="2" presStyleCnt="4"/>
      <dgm:spPr/>
    </dgm:pt>
    <dgm:pt modelId="{C21716D9-12A1-4A54-B838-9B3CC8161E42}" type="pres">
      <dgm:prSet presAssocID="{357B17B9-992D-4980-B37B-8E905C182E91}" presName="hierRoot3" presStyleCnt="0"/>
      <dgm:spPr/>
    </dgm:pt>
    <dgm:pt modelId="{DB95CB02-5E15-46B2-AF5D-FF9FFE75CBB7}" type="pres">
      <dgm:prSet presAssocID="{357B17B9-992D-4980-B37B-8E905C182E91}" presName="composite3" presStyleCnt="0"/>
      <dgm:spPr/>
    </dgm:pt>
    <dgm:pt modelId="{60AFBEFA-9BCE-41B6-9B26-AB6887037136}" type="pres">
      <dgm:prSet presAssocID="{357B17B9-992D-4980-B37B-8E905C182E91}" presName="background3" presStyleLbl="node3" presStyleIdx="2" presStyleCnt="4"/>
      <dgm:spPr/>
    </dgm:pt>
    <dgm:pt modelId="{7FC90011-BBAC-452E-A2F9-5C5B3B8BD98A}" type="pres">
      <dgm:prSet presAssocID="{357B17B9-992D-4980-B37B-8E905C182E91}" presName="text3" presStyleLbl="fgAcc3" presStyleIdx="2" presStyleCnt="4">
        <dgm:presLayoutVars>
          <dgm:chPref val="3"/>
        </dgm:presLayoutVars>
      </dgm:prSet>
      <dgm:spPr/>
    </dgm:pt>
    <dgm:pt modelId="{B0D41FFA-39CB-4960-B04D-5F3B604D1234}" type="pres">
      <dgm:prSet presAssocID="{357B17B9-992D-4980-B37B-8E905C182E91}" presName="hierChild4" presStyleCnt="0"/>
      <dgm:spPr/>
    </dgm:pt>
    <dgm:pt modelId="{98715F2A-1F97-4D60-9D22-CED153076758}" type="pres">
      <dgm:prSet presAssocID="{3C624EA8-E58F-46D2-896A-636F8B82D66F}" presName="Name17" presStyleLbl="parChTrans1D3" presStyleIdx="3" presStyleCnt="4"/>
      <dgm:spPr/>
    </dgm:pt>
    <dgm:pt modelId="{8B2A048A-7A4D-4112-BCB9-5FADB791164A}" type="pres">
      <dgm:prSet presAssocID="{01F9502E-EBF6-4915-A25C-E36DE0807935}" presName="hierRoot3" presStyleCnt="0"/>
      <dgm:spPr/>
    </dgm:pt>
    <dgm:pt modelId="{23C5EDDC-748A-49C5-BDC9-61F0F862CEF2}" type="pres">
      <dgm:prSet presAssocID="{01F9502E-EBF6-4915-A25C-E36DE0807935}" presName="composite3" presStyleCnt="0"/>
      <dgm:spPr/>
    </dgm:pt>
    <dgm:pt modelId="{F6948B2C-6B71-4444-995B-73D6D66EEF71}" type="pres">
      <dgm:prSet presAssocID="{01F9502E-EBF6-4915-A25C-E36DE0807935}" presName="background3" presStyleLbl="node3" presStyleIdx="3" presStyleCnt="4"/>
      <dgm:spPr/>
    </dgm:pt>
    <dgm:pt modelId="{DD93ABEB-5F91-493F-9C64-5BCA917816DD}" type="pres">
      <dgm:prSet presAssocID="{01F9502E-EBF6-4915-A25C-E36DE0807935}" presName="text3" presStyleLbl="fgAcc3" presStyleIdx="3" presStyleCnt="4">
        <dgm:presLayoutVars>
          <dgm:chPref val="3"/>
        </dgm:presLayoutVars>
      </dgm:prSet>
      <dgm:spPr/>
    </dgm:pt>
    <dgm:pt modelId="{74253FC8-4B79-4D09-BEF8-38D40F1122A6}" type="pres">
      <dgm:prSet presAssocID="{01F9502E-EBF6-4915-A25C-E36DE0807935}" presName="hierChild4" presStyleCnt="0"/>
      <dgm:spPr/>
    </dgm:pt>
    <dgm:pt modelId="{2D61FC5B-FE7E-45E2-83AC-E21038CB997C}" type="pres">
      <dgm:prSet presAssocID="{8CBBC482-62CE-4DE1-A941-75253F3BC245}" presName="Name10" presStyleLbl="parChTrans1D2" presStyleIdx="2" presStyleCnt="3"/>
      <dgm:spPr/>
    </dgm:pt>
    <dgm:pt modelId="{BCC5FC44-44E2-4BC0-A7BD-8F4DB7C7BBA3}" type="pres">
      <dgm:prSet presAssocID="{E21CC3E4-AEC9-4189-A447-33249315B689}" presName="hierRoot2" presStyleCnt="0"/>
      <dgm:spPr/>
    </dgm:pt>
    <dgm:pt modelId="{2A61442F-EA64-436B-BBB8-DC6431C6E3B6}" type="pres">
      <dgm:prSet presAssocID="{E21CC3E4-AEC9-4189-A447-33249315B689}" presName="composite2" presStyleCnt="0"/>
      <dgm:spPr/>
    </dgm:pt>
    <dgm:pt modelId="{A22CA36E-99C6-4916-840F-B9B8D98E0FAF}" type="pres">
      <dgm:prSet presAssocID="{E21CC3E4-AEC9-4189-A447-33249315B689}" presName="background2" presStyleLbl="node2" presStyleIdx="2" presStyleCnt="3"/>
      <dgm:spPr/>
    </dgm:pt>
    <dgm:pt modelId="{055A3F62-5EFD-4E8A-81D1-E7576778E18D}" type="pres">
      <dgm:prSet presAssocID="{E21CC3E4-AEC9-4189-A447-33249315B689}" presName="text2" presStyleLbl="fgAcc2" presStyleIdx="2" presStyleCnt="3">
        <dgm:presLayoutVars>
          <dgm:chPref val="3"/>
        </dgm:presLayoutVars>
      </dgm:prSet>
      <dgm:spPr/>
    </dgm:pt>
    <dgm:pt modelId="{2F3B6F18-E3FC-45D8-BC12-D2B16A48CFE5}" type="pres">
      <dgm:prSet presAssocID="{E21CC3E4-AEC9-4189-A447-33249315B689}" presName="hierChild3" presStyleCnt="0"/>
      <dgm:spPr/>
    </dgm:pt>
  </dgm:ptLst>
  <dgm:cxnLst>
    <dgm:cxn modelId="{17392C10-3431-41CE-B416-3DA5AEE71C5E}" type="presOf" srcId="{3C624EA8-E58F-46D2-896A-636F8B82D66F}" destId="{98715F2A-1F97-4D60-9D22-CED153076758}" srcOrd="0" destOrd="0" presId="urn:microsoft.com/office/officeart/2005/8/layout/hierarchy1"/>
    <dgm:cxn modelId="{3BEEA413-3AC4-42E3-BB7A-996726EA49F2}" type="presOf" srcId="{A7C9FA59-9FA2-4814-8DBA-D8EE6C2DC4D7}" destId="{71614682-C899-485C-978B-C2D656E8DED4}" srcOrd="0" destOrd="0" presId="urn:microsoft.com/office/officeart/2005/8/layout/hierarchy1"/>
    <dgm:cxn modelId="{BD486122-E0FA-4B60-A5A0-33EFC4B945A6}" srcId="{D97ECFF8-6D30-4E0A-884D-E18F334EDEE3}" destId="{E21CC3E4-AEC9-4189-A447-33249315B689}" srcOrd="2" destOrd="0" parTransId="{8CBBC482-62CE-4DE1-A941-75253F3BC245}" sibTransId="{DB819E44-C3CD-407A-9EEC-B0E1F22B03A5}"/>
    <dgm:cxn modelId="{35D9A52C-A433-4989-9272-29D0EF5E21F2}" type="presOf" srcId="{8CBBC482-62CE-4DE1-A941-75253F3BC245}" destId="{2D61FC5B-FE7E-45E2-83AC-E21038CB997C}" srcOrd="0" destOrd="0" presId="urn:microsoft.com/office/officeart/2005/8/layout/hierarchy1"/>
    <dgm:cxn modelId="{8B5E8F34-3AED-4671-B6A1-ADE26FACAE87}" type="presOf" srcId="{2690701C-5F2B-433D-BD0A-254526E40DFD}" destId="{5D98297A-72C1-4665-A707-6C0FD7EB736D}" srcOrd="0" destOrd="0" presId="urn:microsoft.com/office/officeart/2005/8/layout/hierarchy1"/>
    <dgm:cxn modelId="{C4D25B35-44D2-408A-940F-1DA47AD33A15}" type="presOf" srcId="{1B5F16D7-119C-4CB3-9557-90B02D4001D9}" destId="{564164BD-E76E-47A5-A045-BF450763C7AE}" srcOrd="0" destOrd="0" presId="urn:microsoft.com/office/officeart/2005/8/layout/hierarchy1"/>
    <dgm:cxn modelId="{847D5561-3BA9-481C-AC41-9874095B56A4}" type="presOf" srcId="{B8734A7A-9ED7-4F1D-8FC3-CB8A37CE4D7A}" destId="{0901F637-A29E-4EC3-BB52-D24B71DF28E4}" srcOrd="0" destOrd="0" presId="urn:microsoft.com/office/officeart/2005/8/layout/hierarchy1"/>
    <dgm:cxn modelId="{B6674A43-BD85-4BFA-85BB-007F061B4A7D}" srcId="{B8734A7A-9ED7-4F1D-8FC3-CB8A37CE4D7A}" destId="{357B17B9-992D-4980-B37B-8E905C182E91}" srcOrd="0" destOrd="0" parTransId="{D72A850F-6BDC-4319-8CEA-092D2FC8F286}" sibTransId="{2FEF3E75-8B97-4065-9378-280661D17EFE}"/>
    <dgm:cxn modelId="{8D0D4B49-FE88-48E7-912E-9D6DB0C04BF3}" type="presOf" srcId="{731479AE-3946-4392-9C2B-2A56447E2B48}" destId="{F48418EE-D458-49C2-B02F-03CCC235A05A}" srcOrd="0" destOrd="0" presId="urn:microsoft.com/office/officeart/2005/8/layout/hierarchy1"/>
    <dgm:cxn modelId="{CB96596A-F327-4E4B-BFFA-69199F1BC1F0}" type="presOf" srcId="{32BC86BC-B8AE-42EE-9A1B-00C066AF1011}" destId="{E99B8E9E-0E54-4AD1-A8A8-6BF987B3EAF4}" srcOrd="0" destOrd="0" presId="urn:microsoft.com/office/officeart/2005/8/layout/hierarchy1"/>
    <dgm:cxn modelId="{68EA7755-BDCD-44B2-9EF0-FD866813D605}" type="presOf" srcId="{E21CC3E4-AEC9-4189-A447-33249315B689}" destId="{055A3F62-5EFD-4E8A-81D1-E7576778E18D}" srcOrd="0" destOrd="0" presId="urn:microsoft.com/office/officeart/2005/8/layout/hierarchy1"/>
    <dgm:cxn modelId="{94D5AC56-EC99-42CF-B516-A95A50FA38F6}" type="presOf" srcId="{EB6D60DD-CE2C-4BF2-AFBE-879BBF2B3D7A}" destId="{E38BEC7C-0F9F-4A4D-9252-06AEF2E6F607}" srcOrd="0" destOrd="0" presId="urn:microsoft.com/office/officeart/2005/8/layout/hierarchy1"/>
    <dgm:cxn modelId="{DA4D1A7F-8AB8-4CD8-BDC9-DAB30F271B3E}" srcId="{D8058315-61D1-4D92-8A4C-5F2F4D02508F}" destId="{1B5F16D7-119C-4CB3-9557-90B02D4001D9}" srcOrd="1" destOrd="0" parTransId="{03FC38AD-28EF-451E-95EE-15E8DC521945}" sibTransId="{9BD6E2B5-63CB-4DA9-8F5B-25B61E3F1A6A}"/>
    <dgm:cxn modelId="{DB58AD81-5283-4BC4-B514-B6A3B2907C4E}" srcId="{D97ECFF8-6D30-4E0A-884D-E18F334EDEE3}" destId="{B8734A7A-9ED7-4F1D-8FC3-CB8A37CE4D7A}" srcOrd="1" destOrd="0" parTransId="{2690701C-5F2B-433D-BD0A-254526E40DFD}" sibTransId="{9112E619-6FE1-486A-BE93-6060CF3BEB1B}"/>
    <dgm:cxn modelId="{C665D098-22B8-4EAF-962E-7BF439F8DC13}" srcId="{D8058315-61D1-4D92-8A4C-5F2F4D02508F}" destId="{C72B1BF3-53A1-44E4-AA5F-45C9D8F2BBBE}" srcOrd="0" destOrd="0" parTransId="{731479AE-3946-4392-9C2B-2A56447E2B48}" sibTransId="{05B10E9C-F2CA-461C-BCB3-9C0FEA6DDBCD}"/>
    <dgm:cxn modelId="{57A56899-D35D-4E45-B1EA-BE65DE131E27}" type="presOf" srcId="{01F9502E-EBF6-4915-A25C-E36DE0807935}" destId="{DD93ABEB-5F91-493F-9C64-5BCA917816DD}" srcOrd="0" destOrd="0" presId="urn:microsoft.com/office/officeart/2005/8/layout/hierarchy1"/>
    <dgm:cxn modelId="{9F34EBA5-6660-437F-ABCE-AD103EA50F34}" type="presOf" srcId="{57A59236-E6EA-4723-8491-2B8729350A5C}" destId="{E314E1A2-8745-4630-BB0F-F3CBF1CE2E46}" srcOrd="0" destOrd="0" presId="urn:microsoft.com/office/officeart/2005/8/layout/hierarchy1"/>
    <dgm:cxn modelId="{7D906EAE-9158-48EA-932C-A3150880ED70}" type="presOf" srcId="{D8058315-61D1-4D92-8A4C-5F2F4D02508F}" destId="{2F2A70A5-7073-4F96-B8FA-6B61C208459E}" srcOrd="0" destOrd="0" presId="urn:microsoft.com/office/officeart/2005/8/layout/hierarchy1"/>
    <dgm:cxn modelId="{5FB0B2B3-B0E9-4CA4-92EE-B6400B152C74}" type="presOf" srcId="{357B17B9-992D-4980-B37B-8E905C182E91}" destId="{7FC90011-BBAC-452E-A2F9-5C5B3B8BD98A}" srcOrd="0" destOrd="0" presId="urn:microsoft.com/office/officeart/2005/8/layout/hierarchy1"/>
    <dgm:cxn modelId="{C89E8BB8-76A6-434E-9469-192EA1550B31}" srcId="{D97ECFF8-6D30-4E0A-884D-E18F334EDEE3}" destId="{D8058315-61D1-4D92-8A4C-5F2F4D02508F}" srcOrd="0" destOrd="0" parTransId="{32BC86BC-B8AE-42EE-9A1B-00C066AF1011}" sibTransId="{5D7EE877-D57E-49A6-AF3E-5B1C5A58ABD7}"/>
    <dgm:cxn modelId="{985BF1BB-574C-4A84-8842-59B0B938B6BD}" srcId="{1B5F16D7-119C-4CB3-9557-90B02D4001D9}" destId="{A7C9FA59-9FA2-4814-8DBA-D8EE6C2DC4D7}" srcOrd="1" destOrd="0" parTransId="{779D1B73-DA98-4713-9980-193B31461D50}" sibTransId="{9692A01F-7DAB-474F-9D57-83E40EB1F1CF}"/>
    <dgm:cxn modelId="{3A6727C4-61EA-45CC-B905-E6977BCEBA59}" type="presOf" srcId="{03FC38AD-28EF-451E-95EE-15E8DC521945}" destId="{5BED02CF-1790-471B-B2E8-C5A674FBC295}" srcOrd="0" destOrd="0" presId="urn:microsoft.com/office/officeart/2005/8/layout/hierarchy1"/>
    <dgm:cxn modelId="{B274E3C5-D484-47A3-BC29-FE7C1E161D77}" srcId="{05766A09-3D69-43DF-A001-B7FB57E501EA}" destId="{D97ECFF8-6D30-4E0A-884D-E18F334EDEE3}" srcOrd="0" destOrd="0" parTransId="{68AFB3C2-677C-49B4-BE67-CA7DF05278D1}" sibTransId="{82D2DDD0-CDEA-4730-B355-E07BB960458A}"/>
    <dgm:cxn modelId="{06CE32CC-5A80-4744-8ACF-642E932DB284}" type="presOf" srcId="{D97ECFF8-6D30-4E0A-884D-E18F334EDEE3}" destId="{961389E2-AD1F-4AA9-A59D-7FEBCB24CE3B}" srcOrd="0" destOrd="0" presId="urn:microsoft.com/office/officeart/2005/8/layout/hierarchy1"/>
    <dgm:cxn modelId="{971D59CC-4508-4E5F-9F02-66200D04088E}" type="presOf" srcId="{D72A850F-6BDC-4319-8CEA-092D2FC8F286}" destId="{F8EC103F-4EC8-4D4D-A96C-D9145D8ED54C}" srcOrd="0" destOrd="0" presId="urn:microsoft.com/office/officeart/2005/8/layout/hierarchy1"/>
    <dgm:cxn modelId="{0232C6DA-6EB6-4FC4-A004-18474FA144B4}" srcId="{B8734A7A-9ED7-4F1D-8FC3-CB8A37CE4D7A}" destId="{01F9502E-EBF6-4915-A25C-E36DE0807935}" srcOrd="1" destOrd="0" parTransId="{3C624EA8-E58F-46D2-896A-636F8B82D66F}" sibTransId="{44B37D7B-A1CB-45BF-9EEB-FEC14896C7D0}"/>
    <dgm:cxn modelId="{849772DD-B84B-4C14-A0AA-9ACA327FB974}" type="presOf" srcId="{C72B1BF3-53A1-44E4-AA5F-45C9D8F2BBBE}" destId="{18E6F959-5ABC-412B-9D5B-6990240A1851}" srcOrd="0" destOrd="0" presId="urn:microsoft.com/office/officeart/2005/8/layout/hierarchy1"/>
    <dgm:cxn modelId="{03CC3CE3-63CE-4396-8406-5604A5FCCAB7}" srcId="{1B5F16D7-119C-4CB3-9557-90B02D4001D9}" destId="{57A59236-E6EA-4723-8491-2B8729350A5C}" srcOrd="0" destOrd="0" parTransId="{EB6D60DD-CE2C-4BF2-AFBE-879BBF2B3D7A}" sibTransId="{4DDE4292-FF12-470F-B151-2920D277E528}"/>
    <dgm:cxn modelId="{2545CDED-3828-4A98-A412-9851B9ECDA31}" type="presOf" srcId="{05766A09-3D69-43DF-A001-B7FB57E501EA}" destId="{9ECCB8B4-27D3-4CA8-BA42-51CA74A2D0AD}" srcOrd="0" destOrd="0" presId="urn:microsoft.com/office/officeart/2005/8/layout/hierarchy1"/>
    <dgm:cxn modelId="{B68068F5-E457-4834-AC07-796912670F65}" type="presOf" srcId="{779D1B73-DA98-4713-9980-193B31461D50}" destId="{180533DC-98E9-4FB0-A980-40F0662D1EAA}" srcOrd="0" destOrd="0" presId="urn:microsoft.com/office/officeart/2005/8/layout/hierarchy1"/>
    <dgm:cxn modelId="{E131AFA5-7168-4949-8168-7247FABC48F0}" type="presParOf" srcId="{9ECCB8B4-27D3-4CA8-BA42-51CA74A2D0AD}" destId="{B9C2030B-AC7D-41C4-ACF9-E95B9AA29AF6}" srcOrd="0" destOrd="0" presId="urn:microsoft.com/office/officeart/2005/8/layout/hierarchy1"/>
    <dgm:cxn modelId="{D75649CA-C601-455A-8F6D-679E4A7EC6B0}" type="presParOf" srcId="{B9C2030B-AC7D-41C4-ACF9-E95B9AA29AF6}" destId="{140A62EF-BDCC-4359-BB79-CB9EEB4A5915}" srcOrd="0" destOrd="0" presId="urn:microsoft.com/office/officeart/2005/8/layout/hierarchy1"/>
    <dgm:cxn modelId="{2A0B0922-5EA6-4C60-8F03-A8312FB317B7}" type="presParOf" srcId="{140A62EF-BDCC-4359-BB79-CB9EEB4A5915}" destId="{394EDD30-3168-4279-8831-3C2879186744}" srcOrd="0" destOrd="0" presId="urn:microsoft.com/office/officeart/2005/8/layout/hierarchy1"/>
    <dgm:cxn modelId="{B8515D7A-BB1C-4124-B8E6-FBA2F0588607}" type="presParOf" srcId="{140A62EF-BDCC-4359-BB79-CB9EEB4A5915}" destId="{961389E2-AD1F-4AA9-A59D-7FEBCB24CE3B}" srcOrd="1" destOrd="0" presId="urn:microsoft.com/office/officeart/2005/8/layout/hierarchy1"/>
    <dgm:cxn modelId="{162CC765-687F-428F-B691-0A712E3212FF}" type="presParOf" srcId="{B9C2030B-AC7D-41C4-ACF9-E95B9AA29AF6}" destId="{A5FCFEF9-07AE-41AF-A274-49976D9A0D8C}" srcOrd="1" destOrd="0" presId="urn:microsoft.com/office/officeart/2005/8/layout/hierarchy1"/>
    <dgm:cxn modelId="{0B33FAEB-4FB9-4EE9-AD74-592145201482}" type="presParOf" srcId="{A5FCFEF9-07AE-41AF-A274-49976D9A0D8C}" destId="{E99B8E9E-0E54-4AD1-A8A8-6BF987B3EAF4}" srcOrd="0" destOrd="0" presId="urn:microsoft.com/office/officeart/2005/8/layout/hierarchy1"/>
    <dgm:cxn modelId="{75DDF6D1-9F04-45AE-8ADC-852BE266BFF7}" type="presParOf" srcId="{A5FCFEF9-07AE-41AF-A274-49976D9A0D8C}" destId="{0F1B8EF0-B741-43C8-A9A5-97C81DA9714C}" srcOrd="1" destOrd="0" presId="urn:microsoft.com/office/officeart/2005/8/layout/hierarchy1"/>
    <dgm:cxn modelId="{D1572600-62D1-4D3D-BFFC-0DD17AE6544F}" type="presParOf" srcId="{0F1B8EF0-B741-43C8-A9A5-97C81DA9714C}" destId="{149D7FAC-A7E8-4D80-81B3-8C45524AC683}" srcOrd="0" destOrd="0" presId="urn:microsoft.com/office/officeart/2005/8/layout/hierarchy1"/>
    <dgm:cxn modelId="{73447471-99DB-41B7-AF3C-D3D6167F2919}" type="presParOf" srcId="{149D7FAC-A7E8-4D80-81B3-8C45524AC683}" destId="{E772A4C3-6124-4799-8BEE-FF13456C4A6E}" srcOrd="0" destOrd="0" presId="urn:microsoft.com/office/officeart/2005/8/layout/hierarchy1"/>
    <dgm:cxn modelId="{09BC4E98-19C5-40C3-B9E9-63D509518E47}" type="presParOf" srcId="{149D7FAC-A7E8-4D80-81B3-8C45524AC683}" destId="{2F2A70A5-7073-4F96-B8FA-6B61C208459E}" srcOrd="1" destOrd="0" presId="urn:microsoft.com/office/officeart/2005/8/layout/hierarchy1"/>
    <dgm:cxn modelId="{75CE64EF-9714-4D37-80FC-AFB20C5730AA}" type="presParOf" srcId="{0F1B8EF0-B741-43C8-A9A5-97C81DA9714C}" destId="{26767A51-FEE9-4393-953F-E2E4E7DA5319}" srcOrd="1" destOrd="0" presId="urn:microsoft.com/office/officeart/2005/8/layout/hierarchy1"/>
    <dgm:cxn modelId="{BEA06DFC-237A-4A3A-88E4-0A29591DB354}" type="presParOf" srcId="{26767A51-FEE9-4393-953F-E2E4E7DA5319}" destId="{F48418EE-D458-49C2-B02F-03CCC235A05A}" srcOrd="0" destOrd="0" presId="urn:microsoft.com/office/officeart/2005/8/layout/hierarchy1"/>
    <dgm:cxn modelId="{3C0062CF-BB55-483F-947C-5B1F17E08AD1}" type="presParOf" srcId="{26767A51-FEE9-4393-953F-E2E4E7DA5319}" destId="{17CD5011-A4B0-42A1-A88C-D84191E6A1E8}" srcOrd="1" destOrd="0" presId="urn:microsoft.com/office/officeart/2005/8/layout/hierarchy1"/>
    <dgm:cxn modelId="{7B69E5E3-FFDD-48E2-9BDA-4D3D8B58F558}" type="presParOf" srcId="{17CD5011-A4B0-42A1-A88C-D84191E6A1E8}" destId="{EDFA71AF-9961-41C9-9F76-EAC5FC962C37}" srcOrd="0" destOrd="0" presId="urn:microsoft.com/office/officeart/2005/8/layout/hierarchy1"/>
    <dgm:cxn modelId="{67718BF6-22DA-4E94-BEC6-C655B23C89B8}" type="presParOf" srcId="{EDFA71AF-9961-41C9-9F76-EAC5FC962C37}" destId="{D39AB9A4-BE6B-4530-A866-027123CE98FE}" srcOrd="0" destOrd="0" presId="urn:microsoft.com/office/officeart/2005/8/layout/hierarchy1"/>
    <dgm:cxn modelId="{FDBDD607-F81A-473E-AC99-4D53E6685832}" type="presParOf" srcId="{EDFA71AF-9961-41C9-9F76-EAC5FC962C37}" destId="{18E6F959-5ABC-412B-9D5B-6990240A1851}" srcOrd="1" destOrd="0" presId="urn:microsoft.com/office/officeart/2005/8/layout/hierarchy1"/>
    <dgm:cxn modelId="{6B6E6E10-BA0B-4C57-914C-F20F47D5945B}" type="presParOf" srcId="{17CD5011-A4B0-42A1-A88C-D84191E6A1E8}" destId="{04E39E5C-F3BD-4E81-83BC-27EEA462BCCB}" srcOrd="1" destOrd="0" presId="urn:microsoft.com/office/officeart/2005/8/layout/hierarchy1"/>
    <dgm:cxn modelId="{CB390970-54EA-4C61-BEC8-B1A280BD002C}" type="presParOf" srcId="{26767A51-FEE9-4393-953F-E2E4E7DA5319}" destId="{5BED02CF-1790-471B-B2E8-C5A674FBC295}" srcOrd="2" destOrd="0" presId="urn:microsoft.com/office/officeart/2005/8/layout/hierarchy1"/>
    <dgm:cxn modelId="{6992FB1B-5687-419C-A91B-E27A25E7AE29}" type="presParOf" srcId="{26767A51-FEE9-4393-953F-E2E4E7DA5319}" destId="{8BC35850-1A79-4AF4-BE61-4711766246D6}" srcOrd="3" destOrd="0" presId="urn:microsoft.com/office/officeart/2005/8/layout/hierarchy1"/>
    <dgm:cxn modelId="{715DAB36-3090-4BAD-A90E-2B5FD698FBC5}" type="presParOf" srcId="{8BC35850-1A79-4AF4-BE61-4711766246D6}" destId="{40BBA410-E31C-4145-BD08-49C60A481A9B}" srcOrd="0" destOrd="0" presId="urn:microsoft.com/office/officeart/2005/8/layout/hierarchy1"/>
    <dgm:cxn modelId="{9F8C2E15-4ADB-48F5-B06D-B031FC649C10}" type="presParOf" srcId="{40BBA410-E31C-4145-BD08-49C60A481A9B}" destId="{A92E99FA-B4C2-4A74-9077-0F41C431B75A}" srcOrd="0" destOrd="0" presId="urn:microsoft.com/office/officeart/2005/8/layout/hierarchy1"/>
    <dgm:cxn modelId="{A708F112-812E-4351-A97B-307C9ED63A18}" type="presParOf" srcId="{40BBA410-E31C-4145-BD08-49C60A481A9B}" destId="{564164BD-E76E-47A5-A045-BF450763C7AE}" srcOrd="1" destOrd="0" presId="urn:microsoft.com/office/officeart/2005/8/layout/hierarchy1"/>
    <dgm:cxn modelId="{62D94B68-E656-4BF6-8D7A-69DDA84D44B4}" type="presParOf" srcId="{8BC35850-1A79-4AF4-BE61-4711766246D6}" destId="{5A1F422E-424E-4E22-9635-7C3396BA0D20}" srcOrd="1" destOrd="0" presId="urn:microsoft.com/office/officeart/2005/8/layout/hierarchy1"/>
    <dgm:cxn modelId="{7099BEE4-C3CD-4AD7-A8A4-DB8C3460D251}" type="presParOf" srcId="{5A1F422E-424E-4E22-9635-7C3396BA0D20}" destId="{E38BEC7C-0F9F-4A4D-9252-06AEF2E6F607}" srcOrd="0" destOrd="0" presId="urn:microsoft.com/office/officeart/2005/8/layout/hierarchy1"/>
    <dgm:cxn modelId="{E9948005-C05A-47D7-BACB-9E0ABFF05F27}" type="presParOf" srcId="{5A1F422E-424E-4E22-9635-7C3396BA0D20}" destId="{C3CB4C54-A115-485A-A597-463517CB5384}" srcOrd="1" destOrd="0" presId="urn:microsoft.com/office/officeart/2005/8/layout/hierarchy1"/>
    <dgm:cxn modelId="{C9D0809F-3CA1-4755-9500-A3A939AC69FF}" type="presParOf" srcId="{C3CB4C54-A115-485A-A597-463517CB5384}" destId="{50AAE08B-6296-45DC-9683-D345BEE55278}" srcOrd="0" destOrd="0" presId="urn:microsoft.com/office/officeart/2005/8/layout/hierarchy1"/>
    <dgm:cxn modelId="{C59003CB-6CB1-47E0-AA84-A55A16242033}" type="presParOf" srcId="{50AAE08B-6296-45DC-9683-D345BEE55278}" destId="{CABBB98F-FF5D-4931-94B1-D548F6EF85C0}" srcOrd="0" destOrd="0" presId="urn:microsoft.com/office/officeart/2005/8/layout/hierarchy1"/>
    <dgm:cxn modelId="{E9644B46-ACF7-4757-BB0D-A311F22EF39D}" type="presParOf" srcId="{50AAE08B-6296-45DC-9683-D345BEE55278}" destId="{E314E1A2-8745-4630-BB0F-F3CBF1CE2E46}" srcOrd="1" destOrd="0" presId="urn:microsoft.com/office/officeart/2005/8/layout/hierarchy1"/>
    <dgm:cxn modelId="{B0779A05-499A-46D7-A8C8-3FFE7B81142E}" type="presParOf" srcId="{C3CB4C54-A115-485A-A597-463517CB5384}" destId="{1EEEBF2B-ACF5-4F37-B6D8-1636ACC856A9}" srcOrd="1" destOrd="0" presId="urn:microsoft.com/office/officeart/2005/8/layout/hierarchy1"/>
    <dgm:cxn modelId="{0CBBFD62-26A2-470F-B516-F5D2C193FB86}" type="presParOf" srcId="{5A1F422E-424E-4E22-9635-7C3396BA0D20}" destId="{180533DC-98E9-4FB0-A980-40F0662D1EAA}" srcOrd="2" destOrd="0" presId="urn:microsoft.com/office/officeart/2005/8/layout/hierarchy1"/>
    <dgm:cxn modelId="{1D623033-4312-43C0-BDEB-ACB82EBABEFF}" type="presParOf" srcId="{5A1F422E-424E-4E22-9635-7C3396BA0D20}" destId="{AEBD6638-176C-48E4-8196-25608B38BDE4}" srcOrd="3" destOrd="0" presId="urn:microsoft.com/office/officeart/2005/8/layout/hierarchy1"/>
    <dgm:cxn modelId="{C3BD63B3-EC89-4BA2-B7F8-34BDF4E1ED36}" type="presParOf" srcId="{AEBD6638-176C-48E4-8196-25608B38BDE4}" destId="{FEFC2D6C-E540-4985-8D0D-9BF1C7850497}" srcOrd="0" destOrd="0" presId="urn:microsoft.com/office/officeart/2005/8/layout/hierarchy1"/>
    <dgm:cxn modelId="{760C0DC8-46E1-4B9B-8B54-389FF5A957DE}" type="presParOf" srcId="{FEFC2D6C-E540-4985-8D0D-9BF1C7850497}" destId="{E4CE8EA6-387D-46C3-87DC-C7FA3AF3C272}" srcOrd="0" destOrd="0" presId="urn:microsoft.com/office/officeart/2005/8/layout/hierarchy1"/>
    <dgm:cxn modelId="{879FD6B9-A964-4429-A199-779FB0ABC23C}" type="presParOf" srcId="{FEFC2D6C-E540-4985-8D0D-9BF1C7850497}" destId="{71614682-C899-485C-978B-C2D656E8DED4}" srcOrd="1" destOrd="0" presId="urn:microsoft.com/office/officeart/2005/8/layout/hierarchy1"/>
    <dgm:cxn modelId="{F9D74AAF-3C83-492A-81C3-21ADA6E307E0}" type="presParOf" srcId="{AEBD6638-176C-48E4-8196-25608B38BDE4}" destId="{881E7BAE-3245-4615-8C79-65C14AFAE80A}" srcOrd="1" destOrd="0" presId="urn:microsoft.com/office/officeart/2005/8/layout/hierarchy1"/>
    <dgm:cxn modelId="{99100C9D-06F5-4C6C-A32D-C56F043898EA}" type="presParOf" srcId="{A5FCFEF9-07AE-41AF-A274-49976D9A0D8C}" destId="{5D98297A-72C1-4665-A707-6C0FD7EB736D}" srcOrd="2" destOrd="0" presId="urn:microsoft.com/office/officeart/2005/8/layout/hierarchy1"/>
    <dgm:cxn modelId="{722628AA-4CCF-42F4-AA16-A5C6DCD4293D}" type="presParOf" srcId="{A5FCFEF9-07AE-41AF-A274-49976D9A0D8C}" destId="{9DC532D4-9D40-4B40-9177-F8D4654EDA89}" srcOrd="3" destOrd="0" presId="urn:microsoft.com/office/officeart/2005/8/layout/hierarchy1"/>
    <dgm:cxn modelId="{33E3F486-E42F-4C7E-AF0E-061ED8F88B33}" type="presParOf" srcId="{9DC532D4-9D40-4B40-9177-F8D4654EDA89}" destId="{DF8A74CE-EA16-448C-9E2C-E181DF584307}" srcOrd="0" destOrd="0" presId="urn:microsoft.com/office/officeart/2005/8/layout/hierarchy1"/>
    <dgm:cxn modelId="{8EDB1197-0CCB-4236-B31F-F3D8880C6140}" type="presParOf" srcId="{DF8A74CE-EA16-448C-9E2C-E181DF584307}" destId="{11D24CAA-F042-4A9F-8B0E-4100F1BF4059}" srcOrd="0" destOrd="0" presId="urn:microsoft.com/office/officeart/2005/8/layout/hierarchy1"/>
    <dgm:cxn modelId="{5A23BBA8-2DAC-4158-BF3F-69A585B2AC1C}" type="presParOf" srcId="{DF8A74CE-EA16-448C-9E2C-E181DF584307}" destId="{0901F637-A29E-4EC3-BB52-D24B71DF28E4}" srcOrd="1" destOrd="0" presId="urn:microsoft.com/office/officeart/2005/8/layout/hierarchy1"/>
    <dgm:cxn modelId="{73DE8181-15E3-4AF2-9D54-CF5992221084}" type="presParOf" srcId="{9DC532D4-9D40-4B40-9177-F8D4654EDA89}" destId="{4F9AE399-C57A-4A75-B68E-245CB565CD79}" srcOrd="1" destOrd="0" presId="urn:microsoft.com/office/officeart/2005/8/layout/hierarchy1"/>
    <dgm:cxn modelId="{F28AC7BE-C9DF-4466-BED4-2F9AE9CB0BA9}" type="presParOf" srcId="{4F9AE399-C57A-4A75-B68E-245CB565CD79}" destId="{F8EC103F-4EC8-4D4D-A96C-D9145D8ED54C}" srcOrd="0" destOrd="0" presId="urn:microsoft.com/office/officeart/2005/8/layout/hierarchy1"/>
    <dgm:cxn modelId="{FC094EDE-D198-4572-B8B3-4D38B5897EFB}" type="presParOf" srcId="{4F9AE399-C57A-4A75-B68E-245CB565CD79}" destId="{C21716D9-12A1-4A54-B838-9B3CC8161E42}" srcOrd="1" destOrd="0" presId="urn:microsoft.com/office/officeart/2005/8/layout/hierarchy1"/>
    <dgm:cxn modelId="{1C74D791-FC88-485F-AB15-9F7AFB969009}" type="presParOf" srcId="{C21716D9-12A1-4A54-B838-9B3CC8161E42}" destId="{DB95CB02-5E15-46B2-AF5D-FF9FFE75CBB7}" srcOrd="0" destOrd="0" presId="urn:microsoft.com/office/officeart/2005/8/layout/hierarchy1"/>
    <dgm:cxn modelId="{054492DE-A205-4E0F-8F2B-A4D72B829267}" type="presParOf" srcId="{DB95CB02-5E15-46B2-AF5D-FF9FFE75CBB7}" destId="{60AFBEFA-9BCE-41B6-9B26-AB6887037136}" srcOrd="0" destOrd="0" presId="urn:microsoft.com/office/officeart/2005/8/layout/hierarchy1"/>
    <dgm:cxn modelId="{1CCD4BB5-1214-464F-8F64-E3B2FE2461BA}" type="presParOf" srcId="{DB95CB02-5E15-46B2-AF5D-FF9FFE75CBB7}" destId="{7FC90011-BBAC-452E-A2F9-5C5B3B8BD98A}" srcOrd="1" destOrd="0" presId="urn:microsoft.com/office/officeart/2005/8/layout/hierarchy1"/>
    <dgm:cxn modelId="{A42676C8-F884-4EDC-BAE9-AAFE8A2CEE73}" type="presParOf" srcId="{C21716D9-12A1-4A54-B838-9B3CC8161E42}" destId="{B0D41FFA-39CB-4960-B04D-5F3B604D1234}" srcOrd="1" destOrd="0" presId="urn:microsoft.com/office/officeart/2005/8/layout/hierarchy1"/>
    <dgm:cxn modelId="{B5922B96-8E14-4F8C-9222-D1C821C5501C}" type="presParOf" srcId="{4F9AE399-C57A-4A75-B68E-245CB565CD79}" destId="{98715F2A-1F97-4D60-9D22-CED153076758}" srcOrd="2" destOrd="0" presId="urn:microsoft.com/office/officeart/2005/8/layout/hierarchy1"/>
    <dgm:cxn modelId="{A1FD99F2-0DA3-476A-BBFE-EFFEBC3E7480}" type="presParOf" srcId="{4F9AE399-C57A-4A75-B68E-245CB565CD79}" destId="{8B2A048A-7A4D-4112-BCB9-5FADB791164A}" srcOrd="3" destOrd="0" presId="urn:microsoft.com/office/officeart/2005/8/layout/hierarchy1"/>
    <dgm:cxn modelId="{9609C2D0-3DC1-4420-99BB-3FBBD370D160}" type="presParOf" srcId="{8B2A048A-7A4D-4112-BCB9-5FADB791164A}" destId="{23C5EDDC-748A-49C5-BDC9-61F0F862CEF2}" srcOrd="0" destOrd="0" presId="urn:microsoft.com/office/officeart/2005/8/layout/hierarchy1"/>
    <dgm:cxn modelId="{C50E3AD1-3C47-4C8B-98A1-4DD30D8111C6}" type="presParOf" srcId="{23C5EDDC-748A-49C5-BDC9-61F0F862CEF2}" destId="{F6948B2C-6B71-4444-995B-73D6D66EEF71}" srcOrd="0" destOrd="0" presId="urn:microsoft.com/office/officeart/2005/8/layout/hierarchy1"/>
    <dgm:cxn modelId="{446B7C7D-7035-4EF6-AE92-88CA631238A7}" type="presParOf" srcId="{23C5EDDC-748A-49C5-BDC9-61F0F862CEF2}" destId="{DD93ABEB-5F91-493F-9C64-5BCA917816DD}" srcOrd="1" destOrd="0" presId="urn:microsoft.com/office/officeart/2005/8/layout/hierarchy1"/>
    <dgm:cxn modelId="{B7E022B7-7A0D-4642-82AD-6FE2327DC022}" type="presParOf" srcId="{8B2A048A-7A4D-4112-BCB9-5FADB791164A}" destId="{74253FC8-4B79-4D09-BEF8-38D40F1122A6}" srcOrd="1" destOrd="0" presId="urn:microsoft.com/office/officeart/2005/8/layout/hierarchy1"/>
    <dgm:cxn modelId="{36748611-634A-43B6-8BA4-1467F120CA3A}" type="presParOf" srcId="{A5FCFEF9-07AE-41AF-A274-49976D9A0D8C}" destId="{2D61FC5B-FE7E-45E2-83AC-E21038CB997C}" srcOrd="4" destOrd="0" presId="urn:microsoft.com/office/officeart/2005/8/layout/hierarchy1"/>
    <dgm:cxn modelId="{1064D4DD-7743-4706-9503-B1F2957B1291}" type="presParOf" srcId="{A5FCFEF9-07AE-41AF-A274-49976D9A0D8C}" destId="{BCC5FC44-44E2-4BC0-A7BD-8F4DB7C7BBA3}" srcOrd="5" destOrd="0" presId="urn:microsoft.com/office/officeart/2005/8/layout/hierarchy1"/>
    <dgm:cxn modelId="{EE0B5515-A2A8-4F15-8999-CDE720F0CB33}" type="presParOf" srcId="{BCC5FC44-44E2-4BC0-A7BD-8F4DB7C7BBA3}" destId="{2A61442F-EA64-436B-BBB8-DC6431C6E3B6}" srcOrd="0" destOrd="0" presId="urn:microsoft.com/office/officeart/2005/8/layout/hierarchy1"/>
    <dgm:cxn modelId="{11D17795-BD9B-42EC-B256-154021902E49}" type="presParOf" srcId="{2A61442F-EA64-436B-BBB8-DC6431C6E3B6}" destId="{A22CA36E-99C6-4916-840F-B9B8D98E0FAF}" srcOrd="0" destOrd="0" presId="urn:microsoft.com/office/officeart/2005/8/layout/hierarchy1"/>
    <dgm:cxn modelId="{9E1FDEA6-20EF-4FC1-A4FC-DB60F7412B28}" type="presParOf" srcId="{2A61442F-EA64-436B-BBB8-DC6431C6E3B6}" destId="{055A3F62-5EFD-4E8A-81D1-E7576778E18D}" srcOrd="1" destOrd="0" presId="urn:microsoft.com/office/officeart/2005/8/layout/hierarchy1"/>
    <dgm:cxn modelId="{B0EBA87B-42D6-444F-805E-902AE36BC9DD}" type="presParOf" srcId="{BCC5FC44-44E2-4BC0-A7BD-8F4DB7C7BBA3}" destId="{2F3B6F18-E3FC-45D8-BC12-D2B16A48CFE5}" srcOrd="1" destOrd="0" presId="urn:microsoft.com/office/officeart/2005/8/layout/hierarchy1"/>
  </dgm:cxnLst>
  <dgm:bg>
    <a:no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4CD85BF-A86F-47E9-83F4-7D7C5C2CE2C7}" type="doc">
      <dgm:prSet loTypeId="urn:microsoft.com/office/officeart/2005/8/layout/vList5" loCatId="list" qsTypeId="urn:microsoft.com/office/officeart/2005/8/quickstyle/simple3" qsCatId="simple" csTypeId="urn:microsoft.com/office/officeart/2005/8/colors/accent1_2" csCatId="accent1" phldr="1"/>
      <dgm:spPr/>
      <dgm:t>
        <a:bodyPr/>
        <a:lstStyle/>
        <a:p>
          <a:endParaRPr lang="en-US"/>
        </a:p>
      </dgm:t>
    </dgm:pt>
    <dgm:pt modelId="{A0E0AB9F-CFA8-40E7-940D-2AFED954CF1E}">
      <dgm:prSet/>
      <dgm:spPr/>
      <dgm:t>
        <a:bodyPr/>
        <a:lstStyle/>
        <a:p>
          <a:pPr rtl="0"/>
          <a:r>
            <a:rPr lang="en-US" dirty="0"/>
            <a:t>Definition </a:t>
          </a:r>
        </a:p>
      </dgm:t>
    </dgm:pt>
    <dgm:pt modelId="{4A70D4AA-2040-4F7A-976C-9BB12A31BCC9}" type="parTrans" cxnId="{B0355CB1-DAD2-4895-B1B9-96A0AE4E8BB2}">
      <dgm:prSet/>
      <dgm:spPr/>
      <dgm:t>
        <a:bodyPr/>
        <a:lstStyle/>
        <a:p>
          <a:endParaRPr lang="en-US"/>
        </a:p>
      </dgm:t>
    </dgm:pt>
    <dgm:pt modelId="{6FD4BA71-8A76-4005-8BA0-EBACB1DCB021}" type="sibTrans" cxnId="{B0355CB1-DAD2-4895-B1B9-96A0AE4E8BB2}">
      <dgm:prSet/>
      <dgm:spPr/>
      <dgm:t>
        <a:bodyPr/>
        <a:lstStyle/>
        <a:p>
          <a:endParaRPr lang="en-US"/>
        </a:p>
      </dgm:t>
    </dgm:pt>
    <dgm:pt modelId="{F64D5252-899B-473F-96FE-1F6B1DCE53FD}">
      <dgm:prSet custT="1"/>
      <dgm:spPr/>
      <dgm:t>
        <a:bodyPr/>
        <a:lstStyle/>
        <a:p>
          <a:pPr rtl="0"/>
          <a:r>
            <a:rPr lang="en-US" sz="2800" dirty="0"/>
            <a:t>The misalignment of the visual axes of two eyes is called squint or strabismus</a:t>
          </a:r>
        </a:p>
      </dgm:t>
    </dgm:pt>
    <dgm:pt modelId="{3933FA32-0582-4AAC-97F4-899572CA661A}" type="parTrans" cxnId="{F64DCCC4-AACD-433E-813A-DD9CF340C93B}">
      <dgm:prSet/>
      <dgm:spPr/>
      <dgm:t>
        <a:bodyPr/>
        <a:lstStyle/>
        <a:p>
          <a:endParaRPr lang="en-US"/>
        </a:p>
      </dgm:t>
    </dgm:pt>
    <dgm:pt modelId="{369EDC3B-7171-4AFF-B90E-9511B1D98990}" type="sibTrans" cxnId="{F64DCCC4-AACD-433E-813A-DD9CF340C93B}">
      <dgm:prSet/>
      <dgm:spPr/>
      <dgm:t>
        <a:bodyPr/>
        <a:lstStyle/>
        <a:p>
          <a:endParaRPr lang="en-US"/>
        </a:p>
      </dgm:t>
    </dgm:pt>
    <dgm:pt modelId="{852A373B-F8F1-4C3F-9624-53A6B0CC87C2}" type="pres">
      <dgm:prSet presAssocID="{64CD85BF-A86F-47E9-83F4-7D7C5C2CE2C7}" presName="Name0" presStyleCnt="0">
        <dgm:presLayoutVars>
          <dgm:dir/>
          <dgm:animLvl val="lvl"/>
          <dgm:resizeHandles val="exact"/>
        </dgm:presLayoutVars>
      </dgm:prSet>
      <dgm:spPr/>
    </dgm:pt>
    <dgm:pt modelId="{C2055665-DF79-439B-839A-98913C1AFF15}" type="pres">
      <dgm:prSet presAssocID="{A0E0AB9F-CFA8-40E7-940D-2AFED954CF1E}" presName="linNode" presStyleCnt="0"/>
      <dgm:spPr/>
    </dgm:pt>
    <dgm:pt modelId="{B50B87C1-3B05-49D1-B29D-695A1EC736B4}" type="pres">
      <dgm:prSet presAssocID="{A0E0AB9F-CFA8-40E7-940D-2AFED954CF1E}" presName="parentText" presStyleLbl="node1" presStyleIdx="0" presStyleCnt="1">
        <dgm:presLayoutVars>
          <dgm:chMax val="1"/>
          <dgm:bulletEnabled val="1"/>
        </dgm:presLayoutVars>
      </dgm:prSet>
      <dgm:spPr/>
    </dgm:pt>
    <dgm:pt modelId="{6D942054-BD32-414C-B261-5B0E1073B0C7}" type="pres">
      <dgm:prSet presAssocID="{A0E0AB9F-CFA8-40E7-940D-2AFED954CF1E}" presName="descendantText" presStyleLbl="alignAccFollowNode1" presStyleIdx="0" presStyleCnt="1" custScaleX="111462">
        <dgm:presLayoutVars>
          <dgm:bulletEnabled val="1"/>
        </dgm:presLayoutVars>
      </dgm:prSet>
      <dgm:spPr/>
    </dgm:pt>
  </dgm:ptLst>
  <dgm:cxnLst>
    <dgm:cxn modelId="{A00C5334-D36B-4D18-A24E-C447376C1063}" type="presOf" srcId="{F64D5252-899B-473F-96FE-1F6B1DCE53FD}" destId="{6D942054-BD32-414C-B261-5B0E1073B0C7}" srcOrd="0" destOrd="0" presId="urn:microsoft.com/office/officeart/2005/8/layout/vList5"/>
    <dgm:cxn modelId="{8AB4F367-6471-4E91-AFE6-77A00009F6D2}" type="presOf" srcId="{64CD85BF-A86F-47E9-83F4-7D7C5C2CE2C7}" destId="{852A373B-F8F1-4C3F-9624-53A6B0CC87C2}" srcOrd="0" destOrd="0" presId="urn:microsoft.com/office/officeart/2005/8/layout/vList5"/>
    <dgm:cxn modelId="{FCF92A96-5B11-45A2-A232-48830D3AC693}" type="presOf" srcId="{A0E0AB9F-CFA8-40E7-940D-2AFED954CF1E}" destId="{B50B87C1-3B05-49D1-B29D-695A1EC736B4}" srcOrd="0" destOrd="0" presId="urn:microsoft.com/office/officeart/2005/8/layout/vList5"/>
    <dgm:cxn modelId="{B0355CB1-DAD2-4895-B1B9-96A0AE4E8BB2}" srcId="{64CD85BF-A86F-47E9-83F4-7D7C5C2CE2C7}" destId="{A0E0AB9F-CFA8-40E7-940D-2AFED954CF1E}" srcOrd="0" destOrd="0" parTransId="{4A70D4AA-2040-4F7A-976C-9BB12A31BCC9}" sibTransId="{6FD4BA71-8A76-4005-8BA0-EBACB1DCB021}"/>
    <dgm:cxn modelId="{F64DCCC4-AACD-433E-813A-DD9CF340C93B}" srcId="{A0E0AB9F-CFA8-40E7-940D-2AFED954CF1E}" destId="{F64D5252-899B-473F-96FE-1F6B1DCE53FD}" srcOrd="0" destOrd="0" parTransId="{3933FA32-0582-4AAC-97F4-899572CA661A}" sibTransId="{369EDC3B-7171-4AFF-B90E-9511B1D98990}"/>
    <dgm:cxn modelId="{FF675B46-D837-4F68-A6AB-141D4D6A2A1A}" type="presParOf" srcId="{852A373B-F8F1-4C3F-9624-53A6B0CC87C2}" destId="{C2055665-DF79-439B-839A-98913C1AFF15}" srcOrd="0" destOrd="0" presId="urn:microsoft.com/office/officeart/2005/8/layout/vList5"/>
    <dgm:cxn modelId="{320DD6E3-D30E-44DD-9372-2E80677F1F98}" type="presParOf" srcId="{C2055665-DF79-439B-839A-98913C1AFF15}" destId="{B50B87C1-3B05-49D1-B29D-695A1EC736B4}" srcOrd="0" destOrd="0" presId="urn:microsoft.com/office/officeart/2005/8/layout/vList5"/>
    <dgm:cxn modelId="{CCEF2DD2-650F-4F2E-B98F-C4006DF59F39}" type="presParOf" srcId="{C2055665-DF79-439B-839A-98913C1AFF15}" destId="{6D942054-BD32-414C-B261-5B0E1073B0C7}"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F580C57-B1AE-4E15-A65A-DF948EBD5928}" type="doc">
      <dgm:prSet loTypeId="urn:microsoft.com/office/officeart/2009/3/layout/RandomtoResultProcess" loCatId="process" qsTypeId="urn:microsoft.com/office/officeart/2005/8/quickstyle/simple4" qsCatId="simple" csTypeId="urn:microsoft.com/office/officeart/2005/8/colors/accent1_2" csCatId="accent1"/>
      <dgm:spPr/>
      <dgm:t>
        <a:bodyPr/>
        <a:lstStyle/>
        <a:p>
          <a:endParaRPr lang="en-US"/>
        </a:p>
      </dgm:t>
    </dgm:pt>
    <dgm:pt modelId="{2F390379-6559-4485-8520-D409B5D6235F}">
      <dgm:prSet/>
      <dgm:spPr/>
      <dgm:t>
        <a:bodyPr/>
        <a:lstStyle/>
        <a:p>
          <a:pPr rtl="0"/>
          <a:r>
            <a:rPr lang="en-US"/>
            <a:t>Orthophoria </a:t>
          </a:r>
          <a:endParaRPr lang="en-US" dirty="0"/>
        </a:p>
      </dgm:t>
    </dgm:pt>
    <dgm:pt modelId="{114E96BD-A38C-4FDC-9748-323F95F77EF2}" type="parTrans" cxnId="{AE7B252D-957D-4884-95AF-1A45F3179C8D}">
      <dgm:prSet/>
      <dgm:spPr/>
      <dgm:t>
        <a:bodyPr/>
        <a:lstStyle/>
        <a:p>
          <a:endParaRPr lang="en-US"/>
        </a:p>
      </dgm:t>
    </dgm:pt>
    <dgm:pt modelId="{E0189C36-7F93-4054-B060-77DFA55BE54D}" type="sibTrans" cxnId="{AE7B252D-957D-4884-95AF-1A45F3179C8D}">
      <dgm:prSet/>
      <dgm:spPr/>
      <dgm:t>
        <a:bodyPr/>
        <a:lstStyle/>
        <a:p>
          <a:endParaRPr lang="en-US"/>
        </a:p>
      </dgm:t>
    </dgm:pt>
    <dgm:pt modelId="{9E64689D-01F3-458C-A6E7-E097A0D7977A}">
      <dgm:prSet/>
      <dgm:spPr/>
      <dgm:t>
        <a:bodyPr/>
        <a:lstStyle/>
        <a:p>
          <a:pPr rtl="0"/>
          <a:r>
            <a:rPr lang="en-US" dirty="0"/>
            <a:t>Perfect ocular alignment  in the absence of any stimulus for fusion </a:t>
          </a:r>
        </a:p>
      </dgm:t>
    </dgm:pt>
    <dgm:pt modelId="{579DA90C-0979-4645-B283-C927A93774A6}" type="parTrans" cxnId="{4E6A2349-1153-4907-90B1-B0DA2366DDC4}">
      <dgm:prSet/>
      <dgm:spPr/>
      <dgm:t>
        <a:bodyPr/>
        <a:lstStyle/>
        <a:p>
          <a:endParaRPr lang="en-US"/>
        </a:p>
      </dgm:t>
    </dgm:pt>
    <dgm:pt modelId="{698B8F6E-5C1F-4564-AF1A-0AFD538E1306}" type="sibTrans" cxnId="{4E6A2349-1153-4907-90B1-B0DA2366DDC4}">
      <dgm:prSet/>
      <dgm:spPr/>
      <dgm:t>
        <a:bodyPr/>
        <a:lstStyle/>
        <a:p>
          <a:endParaRPr lang="en-US"/>
        </a:p>
      </dgm:t>
    </dgm:pt>
    <dgm:pt modelId="{4F6A6B82-BC9D-4064-9357-A06AA64C4D51}" type="pres">
      <dgm:prSet presAssocID="{9F580C57-B1AE-4E15-A65A-DF948EBD5928}" presName="Name0" presStyleCnt="0">
        <dgm:presLayoutVars>
          <dgm:dir/>
          <dgm:animOne val="branch"/>
          <dgm:animLvl val="lvl"/>
        </dgm:presLayoutVars>
      </dgm:prSet>
      <dgm:spPr/>
    </dgm:pt>
    <dgm:pt modelId="{4DC44FA4-A71F-4829-BBDF-C451A1312709}" type="pres">
      <dgm:prSet presAssocID="{2F390379-6559-4485-8520-D409B5D6235F}" presName="chaos" presStyleCnt="0"/>
      <dgm:spPr/>
    </dgm:pt>
    <dgm:pt modelId="{80881BB2-BA67-442D-A165-6CB0B38031E0}" type="pres">
      <dgm:prSet presAssocID="{2F390379-6559-4485-8520-D409B5D6235F}" presName="parTx1" presStyleLbl="revTx" presStyleIdx="0" presStyleCnt="2"/>
      <dgm:spPr/>
    </dgm:pt>
    <dgm:pt modelId="{133DC71E-3CAF-4849-BFEA-92D81A4546EE}" type="pres">
      <dgm:prSet presAssocID="{2F390379-6559-4485-8520-D409B5D6235F}" presName="desTx1" presStyleLbl="revTx" presStyleIdx="1" presStyleCnt="2">
        <dgm:presLayoutVars>
          <dgm:bulletEnabled val="1"/>
        </dgm:presLayoutVars>
      </dgm:prSet>
      <dgm:spPr/>
    </dgm:pt>
    <dgm:pt modelId="{D27E4C94-AE38-4470-9597-82EA76E71F22}" type="pres">
      <dgm:prSet presAssocID="{2F390379-6559-4485-8520-D409B5D6235F}" presName="c1" presStyleLbl="node1" presStyleIdx="0" presStyleCnt="18"/>
      <dgm:spPr/>
    </dgm:pt>
    <dgm:pt modelId="{83AABA0E-A36B-4CBC-BCD3-89C437900A92}" type="pres">
      <dgm:prSet presAssocID="{2F390379-6559-4485-8520-D409B5D6235F}" presName="c2" presStyleLbl="node1" presStyleIdx="1" presStyleCnt="18"/>
      <dgm:spPr/>
    </dgm:pt>
    <dgm:pt modelId="{1BB9DFD2-C556-4B00-A005-72AD9ABCD5D5}" type="pres">
      <dgm:prSet presAssocID="{2F390379-6559-4485-8520-D409B5D6235F}" presName="c3" presStyleLbl="node1" presStyleIdx="2" presStyleCnt="18"/>
      <dgm:spPr/>
    </dgm:pt>
    <dgm:pt modelId="{9F76680A-DEB9-4FFE-9993-C71FF31FFBB9}" type="pres">
      <dgm:prSet presAssocID="{2F390379-6559-4485-8520-D409B5D6235F}" presName="c4" presStyleLbl="node1" presStyleIdx="3" presStyleCnt="18"/>
      <dgm:spPr/>
    </dgm:pt>
    <dgm:pt modelId="{A592DFF0-8F37-4731-8750-5C43F0C6111C}" type="pres">
      <dgm:prSet presAssocID="{2F390379-6559-4485-8520-D409B5D6235F}" presName="c5" presStyleLbl="node1" presStyleIdx="4" presStyleCnt="18"/>
      <dgm:spPr/>
    </dgm:pt>
    <dgm:pt modelId="{2D9C1AA6-4D5B-4179-B88C-978F23A1BFA7}" type="pres">
      <dgm:prSet presAssocID="{2F390379-6559-4485-8520-D409B5D6235F}" presName="c6" presStyleLbl="node1" presStyleIdx="5" presStyleCnt="18"/>
      <dgm:spPr/>
    </dgm:pt>
    <dgm:pt modelId="{9FA14590-4523-4ABE-A4A6-7E5226393A10}" type="pres">
      <dgm:prSet presAssocID="{2F390379-6559-4485-8520-D409B5D6235F}" presName="c7" presStyleLbl="node1" presStyleIdx="6" presStyleCnt="18"/>
      <dgm:spPr/>
    </dgm:pt>
    <dgm:pt modelId="{7835A9BD-1F57-4EC1-B7F2-576DCB6A22D1}" type="pres">
      <dgm:prSet presAssocID="{2F390379-6559-4485-8520-D409B5D6235F}" presName="c8" presStyleLbl="node1" presStyleIdx="7" presStyleCnt="18"/>
      <dgm:spPr/>
    </dgm:pt>
    <dgm:pt modelId="{A114E4C9-D4D9-4730-91E0-E9E973964FDB}" type="pres">
      <dgm:prSet presAssocID="{2F390379-6559-4485-8520-D409B5D6235F}" presName="c9" presStyleLbl="node1" presStyleIdx="8" presStyleCnt="18"/>
      <dgm:spPr/>
    </dgm:pt>
    <dgm:pt modelId="{1EC2DA4F-F951-43A2-98BA-83E41A4CF7DB}" type="pres">
      <dgm:prSet presAssocID="{2F390379-6559-4485-8520-D409B5D6235F}" presName="c10" presStyleLbl="node1" presStyleIdx="9" presStyleCnt="18"/>
      <dgm:spPr/>
    </dgm:pt>
    <dgm:pt modelId="{84D056E6-E7EF-4662-9042-40A9F0B83DB7}" type="pres">
      <dgm:prSet presAssocID="{2F390379-6559-4485-8520-D409B5D6235F}" presName="c11" presStyleLbl="node1" presStyleIdx="10" presStyleCnt="18"/>
      <dgm:spPr/>
    </dgm:pt>
    <dgm:pt modelId="{BFED26DF-BD65-43EE-A36D-4096D4ABCBEE}" type="pres">
      <dgm:prSet presAssocID="{2F390379-6559-4485-8520-D409B5D6235F}" presName="c12" presStyleLbl="node1" presStyleIdx="11" presStyleCnt="18"/>
      <dgm:spPr/>
    </dgm:pt>
    <dgm:pt modelId="{D81FB387-468A-4AEF-AFAB-57FD038F2F55}" type="pres">
      <dgm:prSet presAssocID="{2F390379-6559-4485-8520-D409B5D6235F}" presName="c13" presStyleLbl="node1" presStyleIdx="12" presStyleCnt="18"/>
      <dgm:spPr/>
    </dgm:pt>
    <dgm:pt modelId="{AC493A6A-ADA0-447B-9776-BFD0955C5642}" type="pres">
      <dgm:prSet presAssocID="{2F390379-6559-4485-8520-D409B5D6235F}" presName="c14" presStyleLbl="node1" presStyleIdx="13" presStyleCnt="18"/>
      <dgm:spPr/>
    </dgm:pt>
    <dgm:pt modelId="{6B900A11-1BF0-4021-983A-F2CB12E7BD99}" type="pres">
      <dgm:prSet presAssocID="{2F390379-6559-4485-8520-D409B5D6235F}" presName="c15" presStyleLbl="node1" presStyleIdx="14" presStyleCnt="18"/>
      <dgm:spPr/>
    </dgm:pt>
    <dgm:pt modelId="{A814EA74-A125-4C87-BBCF-36E622F816B5}" type="pres">
      <dgm:prSet presAssocID="{2F390379-6559-4485-8520-D409B5D6235F}" presName="c16" presStyleLbl="node1" presStyleIdx="15" presStyleCnt="18"/>
      <dgm:spPr/>
    </dgm:pt>
    <dgm:pt modelId="{1B5DADC7-005C-4234-B14B-537682EDA262}" type="pres">
      <dgm:prSet presAssocID="{2F390379-6559-4485-8520-D409B5D6235F}" presName="c17" presStyleLbl="node1" presStyleIdx="16" presStyleCnt="18"/>
      <dgm:spPr/>
    </dgm:pt>
    <dgm:pt modelId="{0A33E531-F3B3-4662-ADD8-0646E9A43F0E}" type="pres">
      <dgm:prSet presAssocID="{2F390379-6559-4485-8520-D409B5D6235F}" presName="c18" presStyleLbl="node1" presStyleIdx="17" presStyleCnt="18"/>
      <dgm:spPr/>
    </dgm:pt>
  </dgm:ptLst>
  <dgm:cxnLst>
    <dgm:cxn modelId="{AE7B252D-957D-4884-95AF-1A45F3179C8D}" srcId="{9F580C57-B1AE-4E15-A65A-DF948EBD5928}" destId="{2F390379-6559-4485-8520-D409B5D6235F}" srcOrd="0" destOrd="0" parTransId="{114E96BD-A38C-4FDC-9748-323F95F77EF2}" sibTransId="{E0189C36-7F93-4054-B060-77DFA55BE54D}"/>
    <dgm:cxn modelId="{4E6A2349-1153-4907-90B1-B0DA2366DDC4}" srcId="{2F390379-6559-4485-8520-D409B5D6235F}" destId="{9E64689D-01F3-458C-A6E7-E097A0D7977A}" srcOrd="0" destOrd="0" parTransId="{579DA90C-0979-4645-B283-C927A93774A6}" sibTransId="{698B8F6E-5C1F-4564-AF1A-0AFD538E1306}"/>
    <dgm:cxn modelId="{E0A7EE79-1D13-41FE-9F67-8DB20AD7B9D4}" type="presOf" srcId="{2F390379-6559-4485-8520-D409B5D6235F}" destId="{80881BB2-BA67-442D-A165-6CB0B38031E0}" srcOrd="0" destOrd="0" presId="urn:microsoft.com/office/officeart/2009/3/layout/RandomtoResultProcess"/>
    <dgm:cxn modelId="{47EE3C86-E9CC-4D15-A150-105D0FCA044F}" type="presOf" srcId="{9F580C57-B1AE-4E15-A65A-DF948EBD5928}" destId="{4F6A6B82-BC9D-4064-9357-A06AA64C4D51}" srcOrd="0" destOrd="0" presId="urn:microsoft.com/office/officeart/2009/3/layout/RandomtoResultProcess"/>
    <dgm:cxn modelId="{2F686BB4-EDA8-4B47-A4EF-74AAE36442BC}" type="presOf" srcId="{9E64689D-01F3-458C-A6E7-E097A0D7977A}" destId="{133DC71E-3CAF-4849-BFEA-92D81A4546EE}" srcOrd="0" destOrd="0" presId="urn:microsoft.com/office/officeart/2009/3/layout/RandomtoResultProcess"/>
    <dgm:cxn modelId="{A366B11E-23E3-4F09-8FA5-2605EC05655E}" type="presParOf" srcId="{4F6A6B82-BC9D-4064-9357-A06AA64C4D51}" destId="{4DC44FA4-A71F-4829-BBDF-C451A1312709}" srcOrd="0" destOrd="0" presId="urn:microsoft.com/office/officeart/2009/3/layout/RandomtoResultProcess"/>
    <dgm:cxn modelId="{FA790279-245C-444D-96FF-84218C990693}" type="presParOf" srcId="{4DC44FA4-A71F-4829-BBDF-C451A1312709}" destId="{80881BB2-BA67-442D-A165-6CB0B38031E0}" srcOrd="0" destOrd="0" presId="urn:microsoft.com/office/officeart/2009/3/layout/RandomtoResultProcess"/>
    <dgm:cxn modelId="{BE4D7722-876F-43AF-8A3C-03971A736AA7}" type="presParOf" srcId="{4DC44FA4-A71F-4829-BBDF-C451A1312709}" destId="{133DC71E-3CAF-4849-BFEA-92D81A4546EE}" srcOrd="1" destOrd="0" presId="urn:microsoft.com/office/officeart/2009/3/layout/RandomtoResultProcess"/>
    <dgm:cxn modelId="{3010E74F-44F0-4697-9176-5BD02F3259DE}" type="presParOf" srcId="{4DC44FA4-A71F-4829-BBDF-C451A1312709}" destId="{D27E4C94-AE38-4470-9597-82EA76E71F22}" srcOrd="2" destOrd="0" presId="urn:microsoft.com/office/officeart/2009/3/layout/RandomtoResultProcess"/>
    <dgm:cxn modelId="{189DE768-02C4-48E7-9014-8B777395BFBB}" type="presParOf" srcId="{4DC44FA4-A71F-4829-BBDF-C451A1312709}" destId="{83AABA0E-A36B-4CBC-BCD3-89C437900A92}" srcOrd="3" destOrd="0" presId="urn:microsoft.com/office/officeart/2009/3/layout/RandomtoResultProcess"/>
    <dgm:cxn modelId="{63CEE853-41C9-414F-B2D7-AF8806326452}" type="presParOf" srcId="{4DC44FA4-A71F-4829-BBDF-C451A1312709}" destId="{1BB9DFD2-C556-4B00-A005-72AD9ABCD5D5}" srcOrd="4" destOrd="0" presId="urn:microsoft.com/office/officeart/2009/3/layout/RandomtoResultProcess"/>
    <dgm:cxn modelId="{3CBA387C-D1B1-452D-AB9D-F797E63B7026}" type="presParOf" srcId="{4DC44FA4-A71F-4829-BBDF-C451A1312709}" destId="{9F76680A-DEB9-4FFE-9993-C71FF31FFBB9}" srcOrd="5" destOrd="0" presId="urn:microsoft.com/office/officeart/2009/3/layout/RandomtoResultProcess"/>
    <dgm:cxn modelId="{4F6F21A3-FDB9-42FB-B336-6C3307021A21}" type="presParOf" srcId="{4DC44FA4-A71F-4829-BBDF-C451A1312709}" destId="{A592DFF0-8F37-4731-8750-5C43F0C6111C}" srcOrd="6" destOrd="0" presId="urn:microsoft.com/office/officeart/2009/3/layout/RandomtoResultProcess"/>
    <dgm:cxn modelId="{57EB46FF-A0F9-4D52-B128-072D7C73831A}" type="presParOf" srcId="{4DC44FA4-A71F-4829-BBDF-C451A1312709}" destId="{2D9C1AA6-4D5B-4179-B88C-978F23A1BFA7}" srcOrd="7" destOrd="0" presId="urn:microsoft.com/office/officeart/2009/3/layout/RandomtoResultProcess"/>
    <dgm:cxn modelId="{C3A00A2F-81EB-41AD-91C2-F04E67504157}" type="presParOf" srcId="{4DC44FA4-A71F-4829-BBDF-C451A1312709}" destId="{9FA14590-4523-4ABE-A4A6-7E5226393A10}" srcOrd="8" destOrd="0" presId="urn:microsoft.com/office/officeart/2009/3/layout/RandomtoResultProcess"/>
    <dgm:cxn modelId="{0F5E5149-4F47-4D35-9595-853C690ED79A}" type="presParOf" srcId="{4DC44FA4-A71F-4829-BBDF-C451A1312709}" destId="{7835A9BD-1F57-4EC1-B7F2-576DCB6A22D1}" srcOrd="9" destOrd="0" presId="urn:microsoft.com/office/officeart/2009/3/layout/RandomtoResultProcess"/>
    <dgm:cxn modelId="{DBAE856C-48B2-4A70-9F13-DC541BB35AA7}" type="presParOf" srcId="{4DC44FA4-A71F-4829-BBDF-C451A1312709}" destId="{A114E4C9-D4D9-4730-91E0-E9E973964FDB}" srcOrd="10" destOrd="0" presId="urn:microsoft.com/office/officeart/2009/3/layout/RandomtoResultProcess"/>
    <dgm:cxn modelId="{2D55D0EA-A4BE-43E6-A9F2-0586DD6F6A1D}" type="presParOf" srcId="{4DC44FA4-A71F-4829-BBDF-C451A1312709}" destId="{1EC2DA4F-F951-43A2-98BA-83E41A4CF7DB}" srcOrd="11" destOrd="0" presId="urn:microsoft.com/office/officeart/2009/3/layout/RandomtoResultProcess"/>
    <dgm:cxn modelId="{A8FAE660-5364-41B7-BBF0-1D3207E57A6F}" type="presParOf" srcId="{4DC44FA4-A71F-4829-BBDF-C451A1312709}" destId="{84D056E6-E7EF-4662-9042-40A9F0B83DB7}" srcOrd="12" destOrd="0" presId="urn:microsoft.com/office/officeart/2009/3/layout/RandomtoResultProcess"/>
    <dgm:cxn modelId="{CA75348E-C27B-4395-A7B2-630BE09B0990}" type="presParOf" srcId="{4DC44FA4-A71F-4829-BBDF-C451A1312709}" destId="{BFED26DF-BD65-43EE-A36D-4096D4ABCBEE}" srcOrd="13" destOrd="0" presId="urn:microsoft.com/office/officeart/2009/3/layout/RandomtoResultProcess"/>
    <dgm:cxn modelId="{8380C5DE-BC77-4C14-B133-D5C5E4484FD0}" type="presParOf" srcId="{4DC44FA4-A71F-4829-BBDF-C451A1312709}" destId="{D81FB387-468A-4AEF-AFAB-57FD038F2F55}" srcOrd="14" destOrd="0" presId="urn:microsoft.com/office/officeart/2009/3/layout/RandomtoResultProcess"/>
    <dgm:cxn modelId="{E6AACA16-80CD-4E0D-8576-5C0CEA865B8D}" type="presParOf" srcId="{4DC44FA4-A71F-4829-BBDF-C451A1312709}" destId="{AC493A6A-ADA0-447B-9776-BFD0955C5642}" srcOrd="15" destOrd="0" presId="urn:microsoft.com/office/officeart/2009/3/layout/RandomtoResultProcess"/>
    <dgm:cxn modelId="{0A4E8B11-A872-4C0B-8355-48DB09736803}" type="presParOf" srcId="{4DC44FA4-A71F-4829-BBDF-C451A1312709}" destId="{6B900A11-1BF0-4021-983A-F2CB12E7BD99}" srcOrd="16" destOrd="0" presId="urn:microsoft.com/office/officeart/2009/3/layout/RandomtoResultProcess"/>
    <dgm:cxn modelId="{A23F3E1B-771D-4783-8A99-D2895AD12DFC}" type="presParOf" srcId="{4DC44FA4-A71F-4829-BBDF-C451A1312709}" destId="{A814EA74-A125-4C87-BBCF-36E622F816B5}" srcOrd="17" destOrd="0" presId="urn:microsoft.com/office/officeart/2009/3/layout/RandomtoResultProcess"/>
    <dgm:cxn modelId="{909D9A0A-CDC2-484F-A9EF-41E373104361}" type="presParOf" srcId="{4DC44FA4-A71F-4829-BBDF-C451A1312709}" destId="{1B5DADC7-005C-4234-B14B-537682EDA262}" srcOrd="18" destOrd="0" presId="urn:microsoft.com/office/officeart/2009/3/layout/RandomtoResultProcess"/>
    <dgm:cxn modelId="{627C6308-8593-42CB-BFDA-33307270EECA}" type="presParOf" srcId="{4DC44FA4-A71F-4829-BBDF-C451A1312709}" destId="{0A33E531-F3B3-4662-ADD8-0646E9A43F0E}" srcOrd="19" destOrd="0" presId="urn:microsoft.com/office/officeart/2009/3/layout/RandomtoResultProcess"/>
  </dgm:cxnLst>
  <dgm:bg>
    <a:solidFill>
      <a:schemeClr val="bg1">
        <a:lumMod val="85000"/>
      </a:schemeClr>
    </a:solidFill>
  </dgm:bg>
  <dgm:whole>
    <a:ln>
      <a:solidFill>
        <a:schemeClr val="bg1">
          <a:lumMod val="85000"/>
        </a:schemeClr>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CAF89D5-5642-404B-B11A-BC4DB084A332}" type="doc">
      <dgm:prSet loTypeId="urn:microsoft.com/office/officeart/2005/8/layout/list1" loCatId="list" qsTypeId="urn:microsoft.com/office/officeart/2005/8/quickstyle/simple3" qsCatId="simple" csTypeId="urn:microsoft.com/office/officeart/2005/8/colors/accent1_2" csCatId="accent1" phldr="1"/>
      <dgm:spPr/>
      <dgm:t>
        <a:bodyPr/>
        <a:lstStyle/>
        <a:p>
          <a:endParaRPr lang="en-US"/>
        </a:p>
      </dgm:t>
    </dgm:pt>
    <dgm:pt modelId="{49DF437C-2787-4F92-B445-3E4027644C67}">
      <dgm:prSet phldrT="[Text]"/>
      <dgm:spPr/>
      <dgm:t>
        <a:bodyPr/>
        <a:lstStyle/>
        <a:p>
          <a:r>
            <a:rPr lang="en-US" dirty="0" err="1"/>
            <a:t>Heterophoria</a:t>
          </a:r>
          <a:r>
            <a:rPr lang="en-US" dirty="0"/>
            <a:t> </a:t>
          </a:r>
        </a:p>
      </dgm:t>
    </dgm:pt>
    <dgm:pt modelId="{A715ECE1-B537-451F-8DBB-EA3CA81BBE20}" type="parTrans" cxnId="{12F272C7-9DBF-4A7F-B629-1140A482DD91}">
      <dgm:prSet/>
      <dgm:spPr/>
      <dgm:t>
        <a:bodyPr/>
        <a:lstStyle/>
        <a:p>
          <a:endParaRPr lang="en-US"/>
        </a:p>
      </dgm:t>
    </dgm:pt>
    <dgm:pt modelId="{BF515FEA-F441-472F-8E67-59FB1B38AEBA}" type="sibTrans" cxnId="{12F272C7-9DBF-4A7F-B629-1140A482DD91}">
      <dgm:prSet/>
      <dgm:spPr/>
      <dgm:t>
        <a:bodyPr/>
        <a:lstStyle/>
        <a:p>
          <a:endParaRPr lang="en-US"/>
        </a:p>
      </dgm:t>
    </dgm:pt>
    <dgm:pt modelId="{C1F33111-2E43-48BD-B2EC-DBB662C2F500}">
      <dgm:prSet phldrT="[Text]"/>
      <dgm:spPr/>
      <dgm:t>
        <a:bodyPr/>
        <a:lstStyle/>
        <a:p>
          <a:r>
            <a:rPr lang="en-US" dirty="0" err="1"/>
            <a:t>Heterotropia</a:t>
          </a:r>
          <a:r>
            <a:rPr lang="en-US" dirty="0"/>
            <a:t> </a:t>
          </a:r>
        </a:p>
      </dgm:t>
    </dgm:pt>
    <dgm:pt modelId="{C73B5657-8E18-4183-9C8C-116432C7B516}" type="parTrans" cxnId="{F0D0D83A-B566-4E21-B81A-8E0E3331B5AD}">
      <dgm:prSet/>
      <dgm:spPr/>
      <dgm:t>
        <a:bodyPr/>
        <a:lstStyle/>
        <a:p>
          <a:endParaRPr lang="en-US"/>
        </a:p>
      </dgm:t>
    </dgm:pt>
    <dgm:pt modelId="{6239F4FD-470D-4EA0-90CC-6BEC3568FD46}" type="sibTrans" cxnId="{F0D0D83A-B566-4E21-B81A-8E0E3331B5AD}">
      <dgm:prSet/>
      <dgm:spPr/>
      <dgm:t>
        <a:bodyPr/>
        <a:lstStyle/>
        <a:p>
          <a:endParaRPr lang="en-US"/>
        </a:p>
      </dgm:t>
    </dgm:pt>
    <dgm:pt modelId="{15900CA2-27FE-4E0F-9FE2-AEF832FCFD51}">
      <dgm:prSet phldrT="[Text]"/>
      <dgm:spPr/>
      <dgm:t>
        <a:bodyPr/>
        <a:lstStyle/>
        <a:p>
          <a:r>
            <a:rPr lang="en-US" dirty="0" err="1"/>
            <a:t>Psuedo</a:t>
          </a:r>
          <a:r>
            <a:rPr lang="en-US" dirty="0"/>
            <a:t>-strabismus</a:t>
          </a:r>
        </a:p>
      </dgm:t>
    </dgm:pt>
    <dgm:pt modelId="{1F8A9017-7A8A-4E21-B051-5A7B64AE6F50}" type="sibTrans" cxnId="{7DA980FA-123C-4294-BD00-ECF18DB88C4D}">
      <dgm:prSet/>
      <dgm:spPr/>
      <dgm:t>
        <a:bodyPr/>
        <a:lstStyle/>
        <a:p>
          <a:endParaRPr lang="en-US"/>
        </a:p>
      </dgm:t>
    </dgm:pt>
    <dgm:pt modelId="{6BC43767-8D22-40E9-A3BE-8657E2B07322}" type="parTrans" cxnId="{7DA980FA-123C-4294-BD00-ECF18DB88C4D}">
      <dgm:prSet/>
      <dgm:spPr/>
      <dgm:t>
        <a:bodyPr/>
        <a:lstStyle/>
        <a:p>
          <a:endParaRPr lang="en-US"/>
        </a:p>
      </dgm:t>
    </dgm:pt>
    <dgm:pt modelId="{FC68ECFB-62D7-4484-9E5B-F2946C6037AD}" type="pres">
      <dgm:prSet presAssocID="{5CAF89D5-5642-404B-B11A-BC4DB084A332}" presName="linear" presStyleCnt="0">
        <dgm:presLayoutVars>
          <dgm:dir/>
          <dgm:animLvl val="lvl"/>
          <dgm:resizeHandles val="exact"/>
        </dgm:presLayoutVars>
      </dgm:prSet>
      <dgm:spPr/>
    </dgm:pt>
    <dgm:pt modelId="{93E6BC96-BE63-4C13-A017-D558B5CB5603}" type="pres">
      <dgm:prSet presAssocID="{15900CA2-27FE-4E0F-9FE2-AEF832FCFD51}" presName="parentLin" presStyleCnt="0"/>
      <dgm:spPr/>
    </dgm:pt>
    <dgm:pt modelId="{EA33AD13-6C12-41FE-B5C4-FC3A9495157A}" type="pres">
      <dgm:prSet presAssocID="{15900CA2-27FE-4E0F-9FE2-AEF832FCFD51}" presName="parentLeftMargin" presStyleLbl="node1" presStyleIdx="0" presStyleCnt="3"/>
      <dgm:spPr/>
    </dgm:pt>
    <dgm:pt modelId="{6411B7CB-8C4A-4FB6-872B-C396EB6398FE}" type="pres">
      <dgm:prSet presAssocID="{15900CA2-27FE-4E0F-9FE2-AEF832FCFD51}" presName="parentText" presStyleLbl="node1" presStyleIdx="0" presStyleCnt="3" custLinFactNeighborY="-2954">
        <dgm:presLayoutVars>
          <dgm:chMax val="0"/>
          <dgm:bulletEnabled val="1"/>
        </dgm:presLayoutVars>
      </dgm:prSet>
      <dgm:spPr/>
    </dgm:pt>
    <dgm:pt modelId="{C392095E-20C0-4DE8-8251-6090D93A4328}" type="pres">
      <dgm:prSet presAssocID="{15900CA2-27FE-4E0F-9FE2-AEF832FCFD51}" presName="negativeSpace" presStyleCnt="0"/>
      <dgm:spPr/>
    </dgm:pt>
    <dgm:pt modelId="{7734E9E6-72D4-45B9-AC38-67AED54E4EEB}" type="pres">
      <dgm:prSet presAssocID="{15900CA2-27FE-4E0F-9FE2-AEF832FCFD51}" presName="childText" presStyleLbl="conFgAcc1" presStyleIdx="0" presStyleCnt="3">
        <dgm:presLayoutVars>
          <dgm:bulletEnabled val="1"/>
        </dgm:presLayoutVars>
      </dgm:prSet>
      <dgm:spPr/>
    </dgm:pt>
    <dgm:pt modelId="{5E5AEB15-F08E-4F0D-A517-58670C89930E}" type="pres">
      <dgm:prSet presAssocID="{1F8A9017-7A8A-4E21-B051-5A7B64AE6F50}" presName="spaceBetweenRectangles" presStyleCnt="0"/>
      <dgm:spPr/>
    </dgm:pt>
    <dgm:pt modelId="{5EE2EC7F-CC0B-4CE8-BE7D-5C2ABF7BA1AD}" type="pres">
      <dgm:prSet presAssocID="{49DF437C-2787-4F92-B445-3E4027644C67}" presName="parentLin" presStyleCnt="0"/>
      <dgm:spPr/>
    </dgm:pt>
    <dgm:pt modelId="{82BB0E07-88A8-46BA-9CE5-1CC362AC06BE}" type="pres">
      <dgm:prSet presAssocID="{49DF437C-2787-4F92-B445-3E4027644C67}" presName="parentLeftMargin" presStyleLbl="node1" presStyleIdx="0" presStyleCnt="3"/>
      <dgm:spPr/>
    </dgm:pt>
    <dgm:pt modelId="{1A1C9E28-9700-4D38-8042-22A16D9D8BE0}" type="pres">
      <dgm:prSet presAssocID="{49DF437C-2787-4F92-B445-3E4027644C67}" presName="parentText" presStyleLbl="node1" presStyleIdx="1" presStyleCnt="3">
        <dgm:presLayoutVars>
          <dgm:chMax val="0"/>
          <dgm:bulletEnabled val="1"/>
        </dgm:presLayoutVars>
      </dgm:prSet>
      <dgm:spPr/>
    </dgm:pt>
    <dgm:pt modelId="{F11721AB-63EB-4FB4-97C3-824BE74012EE}" type="pres">
      <dgm:prSet presAssocID="{49DF437C-2787-4F92-B445-3E4027644C67}" presName="negativeSpace" presStyleCnt="0"/>
      <dgm:spPr/>
    </dgm:pt>
    <dgm:pt modelId="{6A54E1DE-6544-4FA0-85D9-F3E6C772E407}" type="pres">
      <dgm:prSet presAssocID="{49DF437C-2787-4F92-B445-3E4027644C67}" presName="childText" presStyleLbl="conFgAcc1" presStyleIdx="1" presStyleCnt="3">
        <dgm:presLayoutVars>
          <dgm:bulletEnabled val="1"/>
        </dgm:presLayoutVars>
      </dgm:prSet>
      <dgm:spPr/>
    </dgm:pt>
    <dgm:pt modelId="{6A0BFAE5-05E7-4EAB-B550-DF33A4F8F09D}" type="pres">
      <dgm:prSet presAssocID="{BF515FEA-F441-472F-8E67-59FB1B38AEBA}" presName="spaceBetweenRectangles" presStyleCnt="0"/>
      <dgm:spPr/>
    </dgm:pt>
    <dgm:pt modelId="{4B0BEEA5-9A66-4619-8811-6B7D8C6D1615}" type="pres">
      <dgm:prSet presAssocID="{C1F33111-2E43-48BD-B2EC-DBB662C2F500}" presName="parentLin" presStyleCnt="0"/>
      <dgm:spPr/>
    </dgm:pt>
    <dgm:pt modelId="{10645B23-ABA9-496E-AE4A-6D57F62C94F0}" type="pres">
      <dgm:prSet presAssocID="{C1F33111-2E43-48BD-B2EC-DBB662C2F500}" presName="parentLeftMargin" presStyleLbl="node1" presStyleIdx="1" presStyleCnt="3"/>
      <dgm:spPr/>
    </dgm:pt>
    <dgm:pt modelId="{03AFDE7F-A2AC-492D-BE5B-17DC3920CDA3}" type="pres">
      <dgm:prSet presAssocID="{C1F33111-2E43-48BD-B2EC-DBB662C2F500}" presName="parentText" presStyleLbl="node1" presStyleIdx="2" presStyleCnt="3">
        <dgm:presLayoutVars>
          <dgm:chMax val="0"/>
          <dgm:bulletEnabled val="1"/>
        </dgm:presLayoutVars>
      </dgm:prSet>
      <dgm:spPr/>
    </dgm:pt>
    <dgm:pt modelId="{C8E63AE7-7BC0-46AC-B1E7-358CC48BCC4B}" type="pres">
      <dgm:prSet presAssocID="{C1F33111-2E43-48BD-B2EC-DBB662C2F500}" presName="negativeSpace" presStyleCnt="0"/>
      <dgm:spPr/>
    </dgm:pt>
    <dgm:pt modelId="{8253518D-4BED-4333-B361-907F24D89768}" type="pres">
      <dgm:prSet presAssocID="{C1F33111-2E43-48BD-B2EC-DBB662C2F500}" presName="childText" presStyleLbl="conFgAcc1" presStyleIdx="2" presStyleCnt="3">
        <dgm:presLayoutVars>
          <dgm:bulletEnabled val="1"/>
        </dgm:presLayoutVars>
      </dgm:prSet>
      <dgm:spPr/>
    </dgm:pt>
  </dgm:ptLst>
  <dgm:cxnLst>
    <dgm:cxn modelId="{80F73A01-4F89-4305-B138-5B2DC420355B}" type="presOf" srcId="{C1F33111-2E43-48BD-B2EC-DBB662C2F500}" destId="{10645B23-ABA9-496E-AE4A-6D57F62C94F0}" srcOrd="0" destOrd="0" presId="urn:microsoft.com/office/officeart/2005/8/layout/list1"/>
    <dgm:cxn modelId="{9ACBF401-856B-4EF3-958B-20E49EABC86E}" type="presOf" srcId="{15900CA2-27FE-4E0F-9FE2-AEF832FCFD51}" destId="{6411B7CB-8C4A-4FB6-872B-C396EB6398FE}" srcOrd="1" destOrd="0" presId="urn:microsoft.com/office/officeart/2005/8/layout/list1"/>
    <dgm:cxn modelId="{EA1A4731-3796-4696-8559-D9E32F9D0E5A}" type="presOf" srcId="{5CAF89D5-5642-404B-B11A-BC4DB084A332}" destId="{FC68ECFB-62D7-4484-9E5B-F2946C6037AD}" srcOrd="0" destOrd="0" presId="urn:microsoft.com/office/officeart/2005/8/layout/list1"/>
    <dgm:cxn modelId="{F0D0D83A-B566-4E21-B81A-8E0E3331B5AD}" srcId="{5CAF89D5-5642-404B-B11A-BC4DB084A332}" destId="{C1F33111-2E43-48BD-B2EC-DBB662C2F500}" srcOrd="2" destOrd="0" parTransId="{C73B5657-8E18-4183-9C8C-116432C7B516}" sibTransId="{6239F4FD-470D-4EA0-90CC-6BEC3568FD46}"/>
    <dgm:cxn modelId="{007F8188-F3C8-4527-B648-2FD706A44839}" type="presOf" srcId="{49DF437C-2787-4F92-B445-3E4027644C67}" destId="{1A1C9E28-9700-4D38-8042-22A16D9D8BE0}" srcOrd="1" destOrd="0" presId="urn:microsoft.com/office/officeart/2005/8/layout/list1"/>
    <dgm:cxn modelId="{B520FCA4-1B3C-4184-B2D5-7FD216CFCCC3}" type="presOf" srcId="{C1F33111-2E43-48BD-B2EC-DBB662C2F500}" destId="{03AFDE7F-A2AC-492D-BE5B-17DC3920CDA3}" srcOrd="1" destOrd="0" presId="urn:microsoft.com/office/officeart/2005/8/layout/list1"/>
    <dgm:cxn modelId="{701F2ABD-9CD6-4DD4-BF1A-896FA1EDAB46}" type="presOf" srcId="{15900CA2-27FE-4E0F-9FE2-AEF832FCFD51}" destId="{EA33AD13-6C12-41FE-B5C4-FC3A9495157A}" srcOrd="0" destOrd="0" presId="urn:microsoft.com/office/officeart/2005/8/layout/list1"/>
    <dgm:cxn modelId="{12F272C7-9DBF-4A7F-B629-1140A482DD91}" srcId="{5CAF89D5-5642-404B-B11A-BC4DB084A332}" destId="{49DF437C-2787-4F92-B445-3E4027644C67}" srcOrd="1" destOrd="0" parTransId="{A715ECE1-B537-451F-8DBB-EA3CA81BBE20}" sibTransId="{BF515FEA-F441-472F-8E67-59FB1B38AEBA}"/>
    <dgm:cxn modelId="{2ABCFCF6-0C93-42ED-8D5B-B2E05DB8A400}" type="presOf" srcId="{49DF437C-2787-4F92-B445-3E4027644C67}" destId="{82BB0E07-88A8-46BA-9CE5-1CC362AC06BE}" srcOrd="0" destOrd="0" presId="urn:microsoft.com/office/officeart/2005/8/layout/list1"/>
    <dgm:cxn modelId="{7DA980FA-123C-4294-BD00-ECF18DB88C4D}" srcId="{5CAF89D5-5642-404B-B11A-BC4DB084A332}" destId="{15900CA2-27FE-4E0F-9FE2-AEF832FCFD51}" srcOrd="0" destOrd="0" parTransId="{6BC43767-8D22-40E9-A3BE-8657E2B07322}" sibTransId="{1F8A9017-7A8A-4E21-B051-5A7B64AE6F50}"/>
    <dgm:cxn modelId="{B58F96D2-B95F-40CB-91C4-41C08456CA6C}" type="presParOf" srcId="{FC68ECFB-62D7-4484-9E5B-F2946C6037AD}" destId="{93E6BC96-BE63-4C13-A017-D558B5CB5603}" srcOrd="0" destOrd="0" presId="urn:microsoft.com/office/officeart/2005/8/layout/list1"/>
    <dgm:cxn modelId="{7C70A017-8589-461C-A35A-3917DD629B9A}" type="presParOf" srcId="{93E6BC96-BE63-4C13-A017-D558B5CB5603}" destId="{EA33AD13-6C12-41FE-B5C4-FC3A9495157A}" srcOrd="0" destOrd="0" presId="urn:microsoft.com/office/officeart/2005/8/layout/list1"/>
    <dgm:cxn modelId="{F2A924A5-A362-4C64-9F91-3DF604DD4942}" type="presParOf" srcId="{93E6BC96-BE63-4C13-A017-D558B5CB5603}" destId="{6411B7CB-8C4A-4FB6-872B-C396EB6398FE}" srcOrd="1" destOrd="0" presId="urn:microsoft.com/office/officeart/2005/8/layout/list1"/>
    <dgm:cxn modelId="{587A3864-753B-49BD-8D86-A75ACD63F96C}" type="presParOf" srcId="{FC68ECFB-62D7-4484-9E5B-F2946C6037AD}" destId="{C392095E-20C0-4DE8-8251-6090D93A4328}" srcOrd="1" destOrd="0" presId="urn:microsoft.com/office/officeart/2005/8/layout/list1"/>
    <dgm:cxn modelId="{563E8C05-8C87-4D53-B0C7-B1C06F593A8E}" type="presParOf" srcId="{FC68ECFB-62D7-4484-9E5B-F2946C6037AD}" destId="{7734E9E6-72D4-45B9-AC38-67AED54E4EEB}" srcOrd="2" destOrd="0" presId="urn:microsoft.com/office/officeart/2005/8/layout/list1"/>
    <dgm:cxn modelId="{32974913-12B5-4CA2-A47A-A96E0A5E8F23}" type="presParOf" srcId="{FC68ECFB-62D7-4484-9E5B-F2946C6037AD}" destId="{5E5AEB15-F08E-4F0D-A517-58670C89930E}" srcOrd="3" destOrd="0" presId="urn:microsoft.com/office/officeart/2005/8/layout/list1"/>
    <dgm:cxn modelId="{89D50159-8370-448B-85CC-4CF08E61E836}" type="presParOf" srcId="{FC68ECFB-62D7-4484-9E5B-F2946C6037AD}" destId="{5EE2EC7F-CC0B-4CE8-BE7D-5C2ABF7BA1AD}" srcOrd="4" destOrd="0" presId="urn:microsoft.com/office/officeart/2005/8/layout/list1"/>
    <dgm:cxn modelId="{961FBFD2-23A5-47B3-B040-5F4053E87A7E}" type="presParOf" srcId="{5EE2EC7F-CC0B-4CE8-BE7D-5C2ABF7BA1AD}" destId="{82BB0E07-88A8-46BA-9CE5-1CC362AC06BE}" srcOrd="0" destOrd="0" presId="urn:microsoft.com/office/officeart/2005/8/layout/list1"/>
    <dgm:cxn modelId="{E8274F81-68BE-4F28-8A48-F01F415A76E9}" type="presParOf" srcId="{5EE2EC7F-CC0B-4CE8-BE7D-5C2ABF7BA1AD}" destId="{1A1C9E28-9700-4D38-8042-22A16D9D8BE0}" srcOrd="1" destOrd="0" presId="urn:microsoft.com/office/officeart/2005/8/layout/list1"/>
    <dgm:cxn modelId="{2966B7E6-74A4-42B0-BB98-25C55011C9B9}" type="presParOf" srcId="{FC68ECFB-62D7-4484-9E5B-F2946C6037AD}" destId="{F11721AB-63EB-4FB4-97C3-824BE74012EE}" srcOrd="5" destOrd="0" presId="urn:microsoft.com/office/officeart/2005/8/layout/list1"/>
    <dgm:cxn modelId="{E6681F33-DA0F-42DF-A522-5F6BD150EAC5}" type="presParOf" srcId="{FC68ECFB-62D7-4484-9E5B-F2946C6037AD}" destId="{6A54E1DE-6544-4FA0-85D9-F3E6C772E407}" srcOrd="6" destOrd="0" presId="urn:microsoft.com/office/officeart/2005/8/layout/list1"/>
    <dgm:cxn modelId="{C656D933-754B-4A30-9373-26DE00064E0C}" type="presParOf" srcId="{FC68ECFB-62D7-4484-9E5B-F2946C6037AD}" destId="{6A0BFAE5-05E7-4EAB-B550-DF33A4F8F09D}" srcOrd="7" destOrd="0" presId="urn:microsoft.com/office/officeart/2005/8/layout/list1"/>
    <dgm:cxn modelId="{E9DC76FE-0C47-45BA-B449-A0E13EF17123}" type="presParOf" srcId="{FC68ECFB-62D7-4484-9E5B-F2946C6037AD}" destId="{4B0BEEA5-9A66-4619-8811-6B7D8C6D1615}" srcOrd="8" destOrd="0" presId="urn:microsoft.com/office/officeart/2005/8/layout/list1"/>
    <dgm:cxn modelId="{71DD3F5A-B5A3-41D7-9E82-23F62B036FE0}" type="presParOf" srcId="{4B0BEEA5-9A66-4619-8811-6B7D8C6D1615}" destId="{10645B23-ABA9-496E-AE4A-6D57F62C94F0}" srcOrd="0" destOrd="0" presId="urn:microsoft.com/office/officeart/2005/8/layout/list1"/>
    <dgm:cxn modelId="{5DCEA13C-367D-4CC1-BA18-A361807709EB}" type="presParOf" srcId="{4B0BEEA5-9A66-4619-8811-6B7D8C6D1615}" destId="{03AFDE7F-A2AC-492D-BE5B-17DC3920CDA3}" srcOrd="1" destOrd="0" presId="urn:microsoft.com/office/officeart/2005/8/layout/list1"/>
    <dgm:cxn modelId="{61BBAE74-3357-4BC1-8139-1E18F5E08F1B}" type="presParOf" srcId="{FC68ECFB-62D7-4484-9E5B-F2946C6037AD}" destId="{C8E63AE7-7BC0-46AC-B1E7-358CC48BCC4B}" srcOrd="9" destOrd="0" presId="urn:microsoft.com/office/officeart/2005/8/layout/list1"/>
    <dgm:cxn modelId="{F37A396C-D0A1-468F-BD72-77C11A80CBB7}" type="presParOf" srcId="{FC68ECFB-62D7-4484-9E5B-F2946C6037AD}" destId="{8253518D-4BED-4333-B361-907F24D89768}"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810453E-4CBD-4C32-812C-38915AECBCB7}" type="doc">
      <dgm:prSet loTypeId="urn:microsoft.com/office/officeart/2005/8/layout/arrow6#1" loCatId="process" qsTypeId="urn:microsoft.com/office/officeart/2005/8/quickstyle/simple1" qsCatId="simple" csTypeId="urn:microsoft.com/office/officeart/2005/8/colors/accent1_2" csCatId="accent1"/>
      <dgm:spPr/>
      <dgm:t>
        <a:bodyPr/>
        <a:lstStyle/>
        <a:p>
          <a:endParaRPr lang="en-US"/>
        </a:p>
      </dgm:t>
    </dgm:pt>
    <dgm:pt modelId="{902E12B1-173D-4480-8C6F-EE3C402FC987}">
      <dgm:prSet/>
      <dgm:spPr/>
      <dgm:t>
        <a:bodyPr/>
        <a:lstStyle/>
        <a:p>
          <a:pPr rtl="0"/>
          <a:r>
            <a:rPr lang="en-US" dirty="0"/>
            <a:t>Definition </a:t>
          </a:r>
        </a:p>
      </dgm:t>
    </dgm:pt>
    <dgm:pt modelId="{656A3F5A-FF0D-4B5B-A9DE-F82AD6E7D603}" type="parTrans" cxnId="{4044BEC2-52DA-46C4-B54A-7D43D02D0500}">
      <dgm:prSet/>
      <dgm:spPr/>
      <dgm:t>
        <a:bodyPr/>
        <a:lstStyle/>
        <a:p>
          <a:endParaRPr lang="en-US"/>
        </a:p>
      </dgm:t>
    </dgm:pt>
    <dgm:pt modelId="{D44EAC81-5BE4-4D62-AE99-BDBF481CBA91}" type="sibTrans" cxnId="{4044BEC2-52DA-46C4-B54A-7D43D02D0500}">
      <dgm:prSet/>
      <dgm:spPr/>
      <dgm:t>
        <a:bodyPr/>
        <a:lstStyle/>
        <a:p>
          <a:endParaRPr lang="en-US"/>
        </a:p>
      </dgm:t>
    </dgm:pt>
    <dgm:pt modelId="{233BD2BA-E9ED-44BD-A743-8324C5743B07}">
      <dgm:prSet/>
      <dgm:spPr/>
      <dgm:t>
        <a:bodyPr/>
        <a:lstStyle/>
        <a:p>
          <a:pPr rtl="0"/>
          <a:r>
            <a:rPr lang="en-US" dirty="0"/>
            <a:t>Clinical impression of ocular deviation when no squint is present</a:t>
          </a:r>
        </a:p>
      </dgm:t>
    </dgm:pt>
    <dgm:pt modelId="{72F2046F-A3F9-4C77-9178-B4A0719A5C37}" type="parTrans" cxnId="{7AC7FAE6-5C5D-44B7-ACB1-607289A122A9}">
      <dgm:prSet/>
      <dgm:spPr/>
      <dgm:t>
        <a:bodyPr/>
        <a:lstStyle/>
        <a:p>
          <a:endParaRPr lang="en-US"/>
        </a:p>
      </dgm:t>
    </dgm:pt>
    <dgm:pt modelId="{62AECCE0-9F5D-40F8-A120-160F9DB9120E}" type="sibTrans" cxnId="{7AC7FAE6-5C5D-44B7-ACB1-607289A122A9}">
      <dgm:prSet/>
      <dgm:spPr/>
      <dgm:t>
        <a:bodyPr/>
        <a:lstStyle/>
        <a:p>
          <a:endParaRPr lang="en-US"/>
        </a:p>
      </dgm:t>
    </dgm:pt>
    <dgm:pt modelId="{FB9EB947-15C6-4B39-9CD5-CE95375B7F07}">
      <dgm:prSet/>
      <dgm:spPr/>
      <dgm:t>
        <a:bodyPr/>
        <a:lstStyle/>
        <a:p>
          <a:pPr rtl="0"/>
          <a:r>
            <a:rPr lang="en-US"/>
            <a:t>Examples :</a:t>
          </a:r>
        </a:p>
      </dgm:t>
    </dgm:pt>
    <dgm:pt modelId="{39A5E56F-B71F-4A24-BECB-7DC5FD6E0588}" type="parTrans" cxnId="{992E7C29-B233-449D-8A12-A7678665FAD5}">
      <dgm:prSet/>
      <dgm:spPr/>
      <dgm:t>
        <a:bodyPr/>
        <a:lstStyle/>
        <a:p>
          <a:endParaRPr lang="en-US"/>
        </a:p>
      </dgm:t>
    </dgm:pt>
    <dgm:pt modelId="{0E99C741-CF1C-4482-B282-8989A49DA122}" type="sibTrans" cxnId="{992E7C29-B233-449D-8A12-A7678665FAD5}">
      <dgm:prSet/>
      <dgm:spPr/>
      <dgm:t>
        <a:bodyPr/>
        <a:lstStyle/>
        <a:p>
          <a:endParaRPr lang="en-US"/>
        </a:p>
      </dgm:t>
    </dgm:pt>
    <dgm:pt modelId="{68688A67-0820-4102-A81B-A77A203508F4}">
      <dgm:prSet/>
      <dgm:spPr/>
      <dgm:t>
        <a:bodyPr/>
        <a:lstStyle/>
        <a:p>
          <a:pPr rtl="0"/>
          <a:r>
            <a:rPr lang="en-US"/>
            <a:t>1-Prominent epicanthic folds </a:t>
          </a:r>
        </a:p>
      </dgm:t>
    </dgm:pt>
    <dgm:pt modelId="{C47FF29B-D8D5-4C30-9F9D-E48892517E88}" type="parTrans" cxnId="{EFC22127-659D-43B7-B395-63EDBA8DEA79}">
      <dgm:prSet/>
      <dgm:spPr/>
      <dgm:t>
        <a:bodyPr/>
        <a:lstStyle/>
        <a:p>
          <a:endParaRPr lang="en-US"/>
        </a:p>
      </dgm:t>
    </dgm:pt>
    <dgm:pt modelId="{7B70A104-4CC4-42EA-A46C-133F39FF3515}" type="sibTrans" cxnId="{EFC22127-659D-43B7-B395-63EDBA8DEA79}">
      <dgm:prSet/>
      <dgm:spPr/>
      <dgm:t>
        <a:bodyPr/>
        <a:lstStyle/>
        <a:p>
          <a:endParaRPr lang="en-US"/>
        </a:p>
      </dgm:t>
    </dgm:pt>
    <dgm:pt modelId="{51337876-4A06-4B1B-A42B-3EF8EDCD10E3}">
      <dgm:prSet/>
      <dgm:spPr/>
      <dgm:t>
        <a:bodyPr/>
        <a:lstStyle/>
        <a:p>
          <a:pPr rtl="0"/>
          <a:r>
            <a:rPr lang="en-US" dirty="0"/>
            <a:t>2-Abnormal </a:t>
          </a:r>
          <a:r>
            <a:rPr lang="en-US" dirty="0" err="1"/>
            <a:t>interpupillary</a:t>
          </a:r>
          <a:r>
            <a:rPr lang="en-US" dirty="0"/>
            <a:t> distance </a:t>
          </a:r>
        </a:p>
      </dgm:t>
    </dgm:pt>
    <dgm:pt modelId="{5419C50B-12DB-4A4F-95E1-F5946DE3F6EE}" type="parTrans" cxnId="{CF82AE40-67C6-47A3-B4FB-6319575DE2A6}">
      <dgm:prSet/>
      <dgm:spPr/>
      <dgm:t>
        <a:bodyPr/>
        <a:lstStyle/>
        <a:p>
          <a:endParaRPr lang="en-US"/>
        </a:p>
      </dgm:t>
    </dgm:pt>
    <dgm:pt modelId="{FB350713-5D00-4BA4-A526-FB93C06F9D0F}" type="sibTrans" cxnId="{CF82AE40-67C6-47A3-B4FB-6319575DE2A6}">
      <dgm:prSet/>
      <dgm:spPr/>
      <dgm:t>
        <a:bodyPr/>
        <a:lstStyle/>
        <a:p>
          <a:endParaRPr lang="en-US"/>
        </a:p>
      </dgm:t>
    </dgm:pt>
    <dgm:pt modelId="{3DCEF1CC-148B-4C72-97AC-2EE0055E579E}" type="pres">
      <dgm:prSet presAssocID="{4810453E-4CBD-4C32-812C-38915AECBCB7}" presName="compositeShape" presStyleCnt="0">
        <dgm:presLayoutVars>
          <dgm:chMax val="2"/>
          <dgm:dir/>
          <dgm:resizeHandles val="exact"/>
        </dgm:presLayoutVars>
      </dgm:prSet>
      <dgm:spPr/>
    </dgm:pt>
    <dgm:pt modelId="{25F2D996-D86D-4B0B-8914-23B2ACDD554E}" type="pres">
      <dgm:prSet presAssocID="{4810453E-4CBD-4C32-812C-38915AECBCB7}" presName="ribbon" presStyleLbl="node1" presStyleIdx="0" presStyleCnt="1"/>
      <dgm:spPr/>
    </dgm:pt>
    <dgm:pt modelId="{15EE3A85-0B10-4F95-AF22-38473D8B522F}" type="pres">
      <dgm:prSet presAssocID="{4810453E-4CBD-4C32-812C-38915AECBCB7}" presName="leftArrowText" presStyleLbl="node1" presStyleIdx="0" presStyleCnt="1">
        <dgm:presLayoutVars>
          <dgm:chMax val="0"/>
          <dgm:bulletEnabled val="1"/>
        </dgm:presLayoutVars>
      </dgm:prSet>
      <dgm:spPr/>
    </dgm:pt>
    <dgm:pt modelId="{25B60B5E-B9C3-455A-ADB0-84C1D5CEC23A}" type="pres">
      <dgm:prSet presAssocID="{4810453E-4CBD-4C32-812C-38915AECBCB7}" presName="rightArrowText" presStyleLbl="node1" presStyleIdx="0" presStyleCnt="1">
        <dgm:presLayoutVars>
          <dgm:chMax val="0"/>
          <dgm:bulletEnabled val="1"/>
        </dgm:presLayoutVars>
      </dgm:prSet>
      <dgm:spPr/>
    </dgm:pt>
  </dgm:ptLst>
  <dgm:cxnLst>
    <dgm:cxn modelId="{940D0122-EA18-470B-87A6-F70945CD60E8}" type="presOf" srcId="{68688A67-0820-4102-A81B-A77A203508F4}" destId="{25B60B5E-B9C3-455A-ADB0-84C1D5CEC23A}" srcOrd="0" destOrd="1" presId="urn:microsoft.com/office/officeart/2005/8/layout/arrow6#1"/>
    <dgm:cxn modelId="{EFC22127-659D-43B7-B395-63EDBA8DEA79}" srcId="{FB9EB947-15C6-4B39-9CD5-CE95375B7F07}" destId="{68688A67-0820-4102-A81B-A77A203508F4}" srcOrd="0" destOrd="0" parTransId="{C47FF29B-D8D5-4C30-9F9D-E48892517E88}" sibTransId="{7B70A104-4CC4-42EA-A46C-133F39FF3515}"/>
    <dgm:cxn modelId="{992E7C29-B233-449D-8A12-A7678665FAD5}" srcId="{4810453E-4CBD-4C32-812C-38915AECBCB7}" destId="{FB9EB947-15C6-4B39-9CD5-CE95375B7F07}" srcOrd="1" destOrd="0" parTransId="{39A5E56F-B71F-4A24-BECB-7DC5FD6E0588}" sibTransId="{0E99C741-CF1C-4482-B282-8989A49DA122}"/>
    <dgm:cxn modelId="{CF82AE40-67C6-47A3-B4FB-6319575DE2A6}" srcId="{FB9EB947-15C6-4B39-9CD5-CE95375B7F07}" destId="{51337876-4A06-4B1B-A42B-3EF8EDCD10E3}" srcOrd="1" destOrd="0" parTransId="{5419C50B-12DB-4A4F-95E1-F5946DE3F6EE}" sibTransId="{FB350713-5D00-4BA4-A526-FB93C06F9D0F}"/>
    <dgm:cxn modelId="{A7AD6F5B-9214-42EA-9A2D-8D4C06938468}" type="presOf" srcId="{233BD2BA-E9ED-44BD-A743-8324C5743B07}" destId="{15EE3A85-0B10-4F95-AF22-38473D8B522F}" srcOrd="0" destOrd="1" presId="urn:microsoft.com/office/officeart/2005/8/layout/arrow6#1"/>
    <dgm:cxn modelId="{BD83A268-59F9-4594-B133-4A8FD818C5CD}" type="presOf" srcId="{4810453E-4CBD-4C32-812C-38915AECBCB7}" destId="{3DCEF1CC-148B-4C72-97AC-2EE0055E579E}" srcOrd="0" destOrd="0" presId="urn:microsoft.com/office/officeart/2005/8/layout/arrow6#1"/>
    <dgm:cxn modelId="{0471F5A3-AF11-482A-BACF-16DFBADEDF2A}" type="presOf" srcId="{51337876-4A06-4B1B-A42B-3EF8EDCD10E3}" destId="{25B60B5E-B9C3-455A-ADB0-84C1D5CEC23A}" srcOrd="0" destOrd="2" presId="urn:microsoft.com/office/officeart/2005/8/layout/arrow6#1"/>
    <dgm:cxn modelId="{74F3D0AD-07FB-4C47-A128-68C0DD2EFAB9}" type="presOf" srcId="{FB9EB947-15C6-4B39-9CD5-CE95375B7F07}" destId="{25B60B5E-B9C3-455A-ADB0-84C1D5CEC23A}" srcOrd="0" destOrd="0" presId="urn:microsoft.com/office/officeart/2005/8/layout/arrow6#1"/>
    <dgm:cxn modelId="{DFB733B8-8D50-4A5A-97D0-6E237BA336B4}" type="presOf" srcId="{902E12B1-173D-4480-8C6F-EE3C402FC987}" destId="{15EE3A85-0B10-4F95-AF22-38473D8B522F}" srcOrd="0" destOrd="0" presId="urn:microsoft.com/office/officeart/2005/8/layout/arrow6#1"/>
    <dgm:cxn modelId="{4044BEC2-52DA-46C4-B54A-7D43D02D0500}" srcId="{4810453E-4CBD-4C32-812C-38915AECBCB7}" destId="{902E12B1-173D-4480-8C6F-EE3C402FC987}" srcOrd="0" destOrd="0" parTransId="{656A3F5A-FF0D-4B5B-A9DE-F82AD6E7D603}" sibTransId="{D44EAC81-5BE4-4D62-AE99-BDBF481CBA91}"/>
    <dgm:cxn modelId="{7AC7FAE6-5C5D-44B7-ACB1-607289A122A9}" srcId="{902E12B1-173D-4480-8C6F-EE3C402FC987}" destId="{233BD2BA-E9ED-44BD-A743-8324C5743B07}" srcOrd="0" destOrd="0" parTransId="{72F2046F-A3F9-4C77-9178-B4A0719A5C37}" sibTransId="{62AECCE0-9F5D-40F8-A120-160F9DB9120E}"/>
    <dgm:cxn modelId="{EEF21BB5-09CB-44EA-9C80-79ED996D2E49}" type="presParOf" srcId="{3DCEF1CC-148B-4C72-97AC-2EE0055E579E}" destId="{25F2D996-D86D-4B0B-8914-23B2ACDD554E}" srcOrd="0" destOrd="0" presId="urn:microsoft.com/office/officeart/2005/8/layout/arrow6#1"/>
    <dgm:cxn modelId="{F35DC18E-9DD3-4601-BC00-56379C381B65}" type="presParOf" srcId="{3DCEF1CC-148B-4C72-97AC-2EE0055E579E}" destId="{15EE3A85-0B10-4F95-AF22-38473D8B522F}" srcOrd="1" destOrd="0" presId="urn:microsoft.com/office/officeart/2005/8/layout/arrow6#1"/>
    <dgm:cxn modelId="{30835755-FD4E-4F16-B52B-B8EA51A1DE8A}" type="presParOf" srcId="{3DCEF1CC-148B-4C72-97AC-2EE0055E579E}" destId="{25B60B5E-B9C3-455A-ADB0-84C1D5CEC23A}" srcOrd="2" destOrd="0" presId="urn:microsoft.com/office/officeart/2005/8/layout/arrow6#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1442A2C-0A54-4E2B-B2CD-D60D40EAD33C}" type="doc">
      <dgm:prSet loTypeId="urn:microsoft.com/office/officeart/2005/8/layout/hierarchy3#1" loCatId="list" qsTypeId="urn:microsoft.com/office/officeart/2005/8/quickstyle/simple3" qsCatId="simple" csTypeId="urn:microsoft.com/office/officeart/2005/8/colors/accent1_2" csCatId="accent1" phldr="1"/>
      <dgm:spPr/>
      <dgm:t>
        <a:bodyPr/>
        <a:lstStyle/>
        <a:p>
          <a:endParaRPr lang="en-US"/>
        </a:p>
      </dgm:t>
    </dgm:pt>
    <dgm:pt modelId="{7FDA62CA-BEE8-4F2D-B4E5-82F1D2F90258}">
      <dgm:prSet phldrT="[Text]" custT="1"/>
      <dgm:spPr/>
      <dgm:t>
        <a:bodyPr/>
        <a:lstStyle/>
        <a:p>
          <a:r>
            <a:rPr lang="en-US" sz="1600" dirty="0"/>
            <a:t>Esophoria  </a:t>
          </a:r>
        </a:p>
      </dgm:t>
    </dgm:pt>
    <dgm:pt modelId="{6F027535-0D4B-46BD-A696-02C13AA4D6A6}" type="parTrans" cxnId="{15DF21A2-830B-494A-9192-C23D2E08EAF3}">
      <dgm:prSet/>
      <dgm:spPr/>
      <dgm:t>
        <a:bodyPr/>
        <a:lstStyle/>
        <a:p>
          <a:endParaRPr lang="en-US" sz="1600"/>
        </a:p>
      </dgm:t>
    </dgm:pt>
    <dgm:pt modelId="{CC8F7905-2E4B-486A-BA0A-6DDCEF8D7B95}" type="sibTrans" cxnId="{15DF21A2-830B-494A-9192-C23D2E08EAF3}">
      <dgm:prSet/>
      <dgm:spPr/>
      <dgm:t>
        <a:bodyPr/>
        <a:lstStyle/>
        <a:p>
          <a:endParaRPr lang="en-US" sz="1600"/>
        </a:p>
      </dgm:t>
    </dgm:pt>
    <dgm:pt modelId="{6D46E954-8365-441B-8131-3E2369DF6942}">
      <dgm:prSet phldrT="[Text]" custT="1"/>
      <dgm:spPr/>
      <dgm:t>
        <a:bodyPr/>
        <a:lstStyle/>
        <a:p>
          <a:r>
            <a:rPr lang="en-US" sz="1600"/>
            <a:t>Tendency for inward deviation</a:t>
          </a:r>
          <a:endParaRPr lang="en-US" sz="1600" dirty="0"/>
        </a:p>
      </dgm:t>
    </dgm:pt>
    <dgm:pt modelId="{39FC564A-B4FC-4B97-8C5F-04CE06D71CDF}" type="parTrans" cxnId="{22814FC7-2C8A-4622-B2CB-4C2507B3BAF3}">
      <dgm:prSet/>
      <dgm:spPr/>
      <dgm:t>
        <a:bodyPr/>
        <a:lstStyle/>
        <a:p>
          <a:endParaRPr lang="en-US" sz="1600"/>
        </a:p>
      </dgm:t>
    </dgm:pt>
    <dgm:pt modelId="{95D41D53-E314-4525-B23E-D5D1120112B6}" type="sibTrans" cxnId="{22814FC7-2C8A-4622-B2CB-4C2507B3BAF3}">
      <dgm:prSet/>
      <dgm:spPr/>
      <dgm:t>
        <a:bodyPr/>
        <a:lstStyle/>
        <a:p>
          <a:endParaRPr lang="en-US" sz="1600"/>
        </a:p>
      </dgm:t>
    </dgm:pt>
    <dgm:pt modelId="{29249AFF-01AA-4E36-ABFE-D6ED24F224AC}">
      <dgm:prSet phldrT="[Text]" custT="1"/>
      <dgm:spPr/>
      <dgm:t>
        <a:bodyPr/>
        <a:lstStyle/>
        <a:p>
          <a:r>
            <a:rPr lang="en-US" sz="1400" dirty="0" err="1"/>
            <a:t>Hypermetropes</a:t>
          </a:r>
          <a:r>
            <a:rPr lang="en-US" sz="1400" dirty="0"/>
            <a:t> </a:t>
          </a:r>
        </a:p>
      </dgm:t>
    </dgm:pt>
    <dgm:pt modelId="{CC348AEC-7079-4C13-A050-67C291175D7A}" type="parTrans" cxnId="{9E38B4BD-000A-4318-8613-546B06F5AA7F}">
      <dgm:prSet/>
      <dgm:spPr/>
      <dgm:t>
        <a:bodyPr/>
        <a:lstStyle/>
        <a:p>
          <a:endParaRPr lang="en-US" sz="1600"/>
        </a:p>
      </dgm:t>
    </dgm:pt>
    <dgm:pt modelId="{4CC8E22A-B81B-40C4-A451-AA36222C9EAA}" type="sibTrans" cxnId="{9E38B4BD-000A-4318-8613-546B06F5AA7F}">
      <dgm:prSet/>
      <dgm:spPr/>
      <dgm:t>
        <a:bodyPr/>
        <a:lstStyle/>
        <a:p>
          <a:endParaRPr lang="en-US" sz="1600"/>
        </a:p>
      </dgm:t>
    </dgm:pt>
    <dgm:pt modelId="{579CD814-9320-4AFD-B35D-D0D9569635A0}">
      <dgm:prSet phldrT="[Text]" custT="1"/>
      <dgm:spPr/>
      <dgm:t>
        <a:bodyPr/>
        <a:lstStyle/>
        <a:p>
          <a:r>
            <a:rPr lang="en-US" sz="1600" dirty="0" err="1"/>
            <a:t>Exophoria</a:t>
          </a:r>
          <a:r>
            <a:rPr lang="en-US" sz="1600" dirty="0"/>
            <a:t> </a:t>
          </a:r>
        </a:p>
      </dgm:t>
    </dgm:pt>
    <dgm:pt modelId="{D85B5273-5DA4-44E4-8EDF-EE7B53C59088}" type="parTrans" cxnId="{5B0E459D-3DB4-4E07-B35E-04C7987C17FB}">
      <dgm:prSet/>
      <dgm:spPr/>
      <dgm:t>
        <a:bodyPr/>
        <a:lstStyle/>
        <a:p>
          <a:endParaRPr lang="en-US" sz="1600"/>
        </a:p>
      </dgm:t>
    </dgm:pt>
    <dgm:pt modelId="{706CFC05-36F1-4C01-8ED2-EC5BED75F6B5}" type="sibTrans" cxnId="{5B0E459D-3DB4-4E07-B35E-04C7987C17FB}">
      <dgm:prSet/>
      <dgm:spPr/>
      <dgm:t>
        <a:bodyPr/>
        <a:lstStyle/>
        <a:p>
          <a:endParaRPr lang="en-US" sz="1600"/>
        </a:p>
      </dgm:t>
    </dgm:pt>
    <dgm:pt modelId="{6B65AABB-6ABA-4D17-8364-34F10A1A0EFE}">
      <dgm:prSet phldrT="[Text]" custT="1"/>
      <dgm:spPr/>
      <dgm:t>
        <a:bodyPr/>
        <a:lstStyle/>
        <a:p>
          <a:r>
            <a:rPr lang="en-US" sz="1600"/>
            <a:t>Tendency to deviate outwards </a:t>
          </a:r>
          <a:endParaRPr lang="en-US" sz="1600" dirty="0"/>
        </a:p>
      </dgm:t>
    </dgm:pt>
    <dgm:pt modelId="{EEFBC78E-BC7A-4E44-90C7-4DAF3B8DF1F8}" type="parTrans" cxnId="{8BF6759B-40BF-402B-9FD3-BEE850F2D7AE}">
      <dgm:prSet/>
      <dgm:spPr/>
      <dgm:t>
        <a:bodyPr/>
        <a:lstStyle/>
        <a:p>
          <a:endParaRPr lang="en-US" sz="1600"/>
        </a:p>
      </dgm:t>
    </dgm:pt>
    <dgm:pt modelId="{39B0A175-E97C-48D9-A545-618F54B432D7}" type="sibTrans" cxnId="{8BF6759B-40BF-402B-9FD3-BEE850F2D7AE}">
      <dgm:prSet/>
      <dgm:spPr/>
      <dgm:t>
        <a:bodyPr/>
        <a:lstStyle/>
        <a:p>
          <a:endParaRPr lang="en-US" sz="1600"/>
        </a:p>
      </dgm:t>
    </dgm:pt>
    <dgm:pt modelId="{769510C0-F14B-4BB9-80A0-6A0A067515C2}">
      <dgm:prSet phldrT="[Text]" custT="1"/>
      <dgm:spPr/>
      <dgm:t>
        <a:bodyPr/>
        <a:lstStyle/>
        <a:p>
          <a:r>
            <a:rPr lang="en-US" sz="1600"/>
            <a:t>Myopes</a:t>
          </a:r>
          <a:endParaRPr lang="en-US" sz="1600" dirty="0"/>
        </a:p>
      </dgm:t>
    </dgm:pt>
    <dgm:pt modelId="{D5647903-2580-4A0E-8A3A-300C5F71229B}" type="parTrans" cxnId="{B35D689E-6429-44EF-8307-9E557F400C1D}">
      <dgm:prSet/>
      <dgm:spPr/>
      <dgm:t>
        <a:bodyPr/>
        <a:lstStyle/>
        <a:p>
          <a:endParaRPr lang="en-US" sz="1600"/>
        </a:p>
      </dgm:t>
    </dgm:pt>
    <dgm:pt modelId="{DC69D885-DB50-4512-B6A4-A07EF8C8865B}" type="sibTrans" cxnId="{B35D689E-6429-44EF-8307-9E557F400C1D}">
      <dgm:prSet/>
      <dgm:spPr/>
      <dgm:t>
        <a:bodyPr/>
        <a:lstStyle/>
        <a:p>
          <a:endParaRPr lang="en-US" sz="1600"/>
        </a:p>
      </dgm:t>
    </dgm:pt>
    <dgm:pt modelId="{0557F8EC-5907-4036-926A-AFB902A12411}">
      <dgm:prSet phldrT="[Text]" custT="1"/>
      <dgm:spPr/>
      <dgm:t>
        <a:bodyPr/>
        <a:lstStyle/>
        <a:p>
          <a:r>
            <a:rPr lang="en-US" sz="1600" dirty="0"/>
            <a:t>Younger age group</a:t>
          </a:r>
        </a:p>
      </dgm:t>
    </dgm:pt>
    <dgm:pt modelId="{EDC704CD-0500-4A16-A6FF-7D42BF3F63FD}" type="parTrans" cxnId="{787829DF-EECA-4E34-9724-B03EF6357FAB}">
      <dgm:prSet/>
      <dgm:spPr/>
      <dgm:t>
        <a:bodyPr/>
        <a:lstStyle/>
        <a:p>
          <a:endParaRPr lang="en-US" sz="1600"/>
        </a:p>
      </dgm:t>
    </dgm:pt>
    <dgm:pt modelId="{382B108C-83FA-4E65-A7DD-1F5FB90FF1EC}" type="sibTrans" cxnId="{787829DF-EECA-4E34-9724-B03EF6357FAB}">
      <dgm:prSet/>
      <dgm:spPr/>
      <dgm:t>
        <a:bodyPr/>
        <a:lstStyle/>
        <a:p>
          <a:endParaRPr lang="en-US" sz="1600"/>
        </a:p>
      </dgm:t>
    </dgm:pt>
    <dgm:pt modelId="{58895A8D-43F6-4D04-A99D-A8E21464E7B8}">
      <dgm:prSet phldrT="[Text]" custT="1"/>
      <dgm:spPr/>
      <dgm:t>
        <a:bodyPr/>
        <a:lstStyle/>
        <a:p>
          <a:r>
            <a:rPr lang="en-US" sz="1600" dirty="0"/>
            <a:t>Older age group</a:t>
          </a:r>
        </a:p>
      </dgm:t>
    </dgm:pt>
    <dgm:pt modelId="{57A698A4-713B-4924-9F26-624248F6F887}" type="parTrans" cxnId="{33DC3FE0-AA0F-43C3-8FA4-E6BF115F9B60}">
      <dgm:prSet/>
      <dgm:spPr/>
      <dgm:t>
        <a:bodyPr/>
        <a:lstStyle/>
        <a:p>
          <a:endParaRPr lang="en-US" sz="1600"/>
        </a:p>
      </dgm:t>
    </dgm:pt>
    <dgm:pt modelId="{8DCC5D54-0199-4CCC-9458-9B017373FC3A}" type="sibTrans" cxnId="{33DC3FE0-AA0F-43C3-8FA4-E6BF115F9B60}">
      <dgm:prSet/>
      <dgm:spPr/>
      <dgm:t>
        <a:bodyPr/>
        <a:lstStyle/>
        <a:p>
          <a:endParaRPr lang="en-US" sz="1600"/>
        </a:p>
      </dgm:t>
    </dgm:pt>
    <dgm:pt modelId="{2B4FB162-50C0-4562-9FB7-05BFCC560F50}" type="pres">
      <dgm:prSet presAssocID="{71442A2C-0A54-4E2B-B2CD-D60D40EAD33C}" presName="diagram" presStyleCnt="0">
        <dgm:presLayoutVars>
          <dgm:chPref val="1"/>
          <dgm:dir/>
          <dgm:animOne val="branch"/>
          <dgm:animLvl val="lvl"/>
          <dgm:resizeHandles/>
        </dgm:presLayoutVars>
      </dgm:prSet>
      <dgm:spPr/>
    </dgm:pt>
    <dgm:pt modelId="{C4B8E9BC-1667-412C-83FE-E1A16823F6FD}" type="pres">
      <dgm:prSet presAssocID="{7FDA62CA-BEE8-4F2D-B4E5-82F1D2F90258}" presName="root" presStyleCnt="0"/>
      <dgm:spPr/>
    </dgm:pt>
    <dgm:pt modelId="{13523E3A-22DA-4AD4-802E-FBECACB2E973}" type="pres">
      <dgm:prSet presAssocID="{7FDA62CA-BEE8-4F2D-B4E5-82F1D2F90258}" presName="rootComposite" presStyleCnt="0"/>
      <dgm:spPr/>
    </dgm:pt>
    <dgm:pt modelId="{265CB005-A7B9-4762-B1AA-50EAAF4ED510}" type="pres">
      <dgm:prSet presAssocID="{7FDA62CA-BEE8-4F2D-B4E5-82F1D2F90258}" presName="rootText" presStyleLbl="node1" presStyleIdx="0" presStyleCnt="2"/>
      <dgm:spPr/>
    </dgm:pt>
    <dgm:pt modelId="{A769C9A3-B11B-4D78-9FC5-E1DCDD90A0B9}" type="pres">
      <dgm:prSet presAssocID="{7FDA62CA-BEE8-4F2D-B4E5-82F1D2F90258}" presName="rootConnector" presStyleLbl="node1" presStyleIdx="0" presStyleCnt="2"/>
      <dgm:spPr/>
    </dgm:pt>
    <dgm:pt modelId="{ED7377D7-E62F-4D23-9869-7AF41EE9CC9D}" type="pres">
      <dgm:prSet presAssocID="{7FDA62CA-BEE8-4F2D-B4E5-82F1D2F90258}" presName="childShape" presStyleCnt="0"/>
      <dgm:spPr/>
    </dgm:pt>
    <dgm:pt modelId="{0E53A102-44EB-4FCF-A9C2-547136870C2C}" type="pres">
      <dgm:prSet presAssocID="{39FC564A-B4FC-4B97-8C5F-04CE06D71CDF}" presName="Name13" presStyleLbl="parChTrans1D2" presStyleIdx="0" presStyleCnt="6"/>
      <dgm:spPr/>
    </dgm:pt>
    <dgm:pt modelId="{170E481A-E55F-4CF1-AA60-FA473C6AF9C6}" type="pres">
      <dgm:prSet presAssocID="{6D46E954-8365-441B-8131-3E2369DF6942}" presName="childText" presStyleLbl="bgAcc1" presStyleIdx="0" presStyleCnt="6">
        <dgm:presLayoutVars>
          <dgm:bulletEnabled val="1"/>
        </dgm:presLayoutVars>
      </dgm:prSet>
      <dgm:spPr/>
    </dgm:pt>
    <dgm:pt modelId="{995D9F83-0B12-41A2-896F-DF3088DEDEBE}" type="pres">
      <dgm:prSet presAssocID="{CC348AEC-7079-4C13-A050-67C291175D7A}" presName="Name13" presStyleLbl="parChTrans1D2" presStyleIdx="1" presStyleCnt="6"/>
      <dgm:spPr/>
    </dgm:pt>
    <dgm:pt modelId="{B0EFC5D7-E5B1-4ACB-A9E8-465820D4A7CF}" type="pres">
      <dgm:prSet presAssocID="{29249AFF-01AA-4E36-ABFE-D6ED24F224AC}" presName="childText" presStyleLbl="bgAcc1" presStyleIdx="1" presStyleCnt="6">
        <dgm:presLayoutVars>
          <dgm:bulletEnabled val="1"/>
        </dgm:presLayoutVars>
      </dgm:prSet>
      <dgm:spPr/>
    </dgm:pt>
    <dgm:pt modelId="{5012069C-30AE-45D5-B4E0-31BC6C435D2D}" type="pres">
      <dgm:prSet presAssocID="{EDC704CD-0500-4A16-A6FF-7D42BF3F63FD}" presName="Name13" presStyleLbl="parChTrans1D2" presStyleIdx="2" presStyleCnt="6"/>
      <dgm:spPr/>
    </dgm:pt>
    <dgm:pt modelId="{062E6E91-CF36-4C6D-8693-23364D39A14E}" type="pres">
      <dgm:prSet presAssocID="{0557F8EC-5907-4036-926A-AFB902A12411}" presName="childText" presStyleLbl="bgAcc1" presStyleIdx="2" presStyleCnt="6">
        <dgm:presLayoutVars>
          <dgm:bulletEnabled val="1"/>
        </dgm:presLayoutVars>
      </dgm:prSet>
      <dgm:spPr/>
    </dgm:pt>
    <dgm:pt modelId="{778B775B-EC04-46B0-A617-999D01FF22A5}" type="pres">
      <dgm:prSet presAssocID="{579CD814-9320-4AFD-B35D-D0D9569635A0}" presName="root" presStyleCnt="0"/>
      <dgm:spPr/>
    </dgm:pt>
    <dgm:pt modelId="{FA856699-3872-4A63-8EB2-B4E0D630AAF4}" type="pres">
      <dgm:prSet presAssocID="{579CD814-9320-4AFD-B35D-D0D9569635A0}" presName="rootComposite" presStyleCnt="0"/>
      <dgm:spPr/>
    </dgm:pt>
    <dgm:pt modelId="{CB70AD98-BD77-474D-A954-DB19439D7C3F}" type="pres">
      <dgm:prSet presAssocID="{579CD814-9320-4AFD-B35D-D0D9569635A0}" presName="rootText" presStyleLbl="node1" presStyleIdx="1" presStyleCnt="2"/>
      <dgm:spPr/>
    </dgm:pt>
    <dgm:pt modelId="{3753A294-B691-4C40-AB88-738D6D81C14A}" type="pres">
      <dgm:prSet presAssocID="{579CD814-9320-4AFD-B35D-D0D9569635A0}" presName="rootConnector" presStyleLbl="node1" presStyleIdx="1" presStyleCnt="2"/>
      <dgm:spPr/>
    </dgm:pt>
    <dgm:pt modelId="{5085EB4C-74CB-4A9C-99B8-1D0DBA523C99}" type="pres">
      <dgm:prSet presAssocID="{579CD814-9320-4AFD-B35D-D0D9569635A0}" presName="childShape" presStyleCnt="0"/>
      <dgm:spPr/>
    </dgm:pt>
    <dgm:pt modelId="{BC6F2FA9-3038-43B8-A284-8A378B1B4810}" type="pres">
      <dgm:prSet presAssocID="{EEFBC78E-BC7A-4E44-90C7-4DAF3B8DF1F8}" presName="Name13" presStyleLbl="parChTrans1D2" presStyleIdx="3" presStyleCnt="6"/>
      <dgm:spPr/>
    </dgm:pt>
    <dgm:pt modelId="{E964ECEC-E145-4EDF-9527-355EE6871D43}" type="pres">
      <dgm:prSet presAssocID="{6B65AABB-6ABA-4D17-8364-34F10A1A0EFE}" presName="childText" presStyleLbl="bgAcc1" presStyleIdx="3" presStyleCnt="6" custLinFactNeighborX="-2071" custLinFactNeighborY="-6995">
        <dgm:presLayoutVars>
          <dgm:bulletEnabled val="1"/>
        </dgm:presLayoutVars>
      </dgm:prSet>
      <dgm:spPr/>
    </dgm:pt>
    <dgm:pt modelId="{97EADF22-9973-47A7-9ABD-32AA8499B95C}" type="pres">
      <dgm:prSet presAssocID="{D5647903-2580-4A0E-8A3A-300C5F71229B}" presName="Name13" presStyleLbl="parChTrans1D2" presStyleIdx="4" presStyleCnt="6"/>
      <dgm:spPr/>
    </dgm:pt>
    <dgm:pt modelId="{031F4E39-2BD1-44C2-BABB-06AD78DBDF5B}" type="pres">
      <dgm:prSet presAssocID="{769510C0-F14B-4BB9-80A0-6A0A067515C2}" presName="childText" presStyleLbl="bgAcc1" presStyleIdx="4" presStyleCnt="6">
        <dgm:presLayoutVars>
          <dgm:bulletEnabled val="1"/>
        </dgm:presLayoutVars>
      </dgm:prSet>
      <dgm:spPr/>
    </dgm:pt>
    <dgm:pt modelId="{65E35709-707F-4D83-9F7A-6E39C34F342C}" type="pres">
      <dgm:prSet presAssocID="{57A698A4-713B-4924-9F26-624248F6F887}" presName="Name13" presStyleLbl="parChTrans1D2" presStyleIdx="5" presStyleCnt="6"/>
      <dgm:spPr/>
    </dgm:pt>
    <dgm:pt modelId="{0F35B6B9-E712-49C4-B0AF-07928EEA0C8C}" type="pres">
      <dgm:prSet presAssocID="{58895A8D-43F6-4D04-A99D-A8E21464E7B8}" presName="childText" presStyleLbl="bgAcc1" presStyleIdx="5" presStyleCnt="6">
        <dgm:presLayoutVars>
          <dgm:bulletEnabled val="1"/>
        </dgm:presLayoutVars>
      </dgm:prSet>
      <dgm:spPr/>
    </dgm:pt>
  </dgm:ptLst>
  <dgm:cxnLst>
    <dgm:cxn modelId="{B20EF604-DBA2-49B9-80AC-82C4BD6BD568}" type="presOf" srcId="{D5647903-2580-4A0E-8A3A-300C5F71229B}" destId="{97EADF22-9973-47A7-9ABD-32AA8499B95C}" srcOrd="0" destOrd="0" presId="urn:microsoft.com/office/officeart/2005/8/layout/hierarchy3#1"/>
    <dgm:cxn modelId="{5569B210-7017-4104-A218-BCC4B9CE2B3A}" type="presOf" srcId="{579CD814-9320-4AFD-B35D-D0D9569635A0}" destId="{3753A294-B691-4C40-AB88-738D6D81C14A}" srcOrd="1" destOrd="0" presId="urn:microsoft.com/office/officeart/2005/8/layout/hierarchy3#1"/>
    <dgm:cxn modelId="{BC877728-4853-4998-BFF1-938CA831E08A}" type="presOf" srcId="{7FDA62CA-BEE8-4F2D-B4E5-82F1D2F90258}" destId="{A769C9A3-B11B-4D78-9FC5-E1DCDD90A0B9}" srcOrd="1" destOrd="0" presId="urn:microsoft.com/office/officeart/2005/8/layout/hierarchy3#1"/>
    <dgm:cxn modelId="{13B1C22D-206C-4B9C-94E0-7562138D6094}" type="presOf" srcId="{57A698A4-713B-4924-9F26-624248F6F887}" destId="{65E35709-707F-4D83-9F7A-6E39C34F342C}" srcOrd="0" destOrd="0" presId="urn:microsoft.com/office/officeart/2005/8/layout/hierarchy3#1"/>
    <dgm:cxn modelId="{1FB75333-C9E3-48BE-BF0C-2C34BC7B215B}" type="presOf" srcId="{7FDA62CA-BEE8-4F2D-B4E5-82F1D2F90258}" destId="{265CB005-A7B9-4762-B1AA-50EAAF4ED510}" srcOrd="0" destOrd="0" presId="urn:microsoft.com/office/officeart/2005/8/layout/hierarchy3#1"/>
    <dgm:cxn modelId="{1DA13034-6163-4902-AF14-3E408F85CAFA}" type="presOf" srcId="{58895A8D-43F6-4D04-A99D-A8E21464E7B8}" destId="{0F35B6B9-E712-49C4-B0AF-07928EEA0C8C}" srcOrd="0" destOrd="0" presId="urn:microsoft.com/office/officeart/2005/8/layout/hierarchy3#1"/>
    <dgm:cxn modelId="{217E163D-2E32-4EB3-8911-7A0EE0FCAA24}" type="presOf" srcId="{6D46E954-8365-441B-8131-3E2369DF6942}" destId="{170E481A-E55F-4CF1-AA60-FA473C6AF9C6}" srcOrd="0" destOrd="0" presId="urn:microsoft.com/office/officeart/2005/8/layout/hierarchy3#1"/>
    <dgm:cxn modelId="{B27CAE43-9A0B-4BA4-90EE-82FDF6FBF61F}" type="presOf" srcId="{579CD814-9320-4AFD-B35D-D0D9569635A0}" destId="{CB70AD98-BD77-474D-A954-DB19439D7C3F}" srcOrd="0" destOrd="0" presId="urn:microsoft.com/office/officeart/2005/8/layout/hierarchy3#1"/>
    <dgm:cxn modelId="{C8E16365-3BD7-4F49-951E-24DB6D52BD72}" type="presOf" srcId="{39FC564A-B4FC-4B97-8C5F-04CE06D71CDF}" destId="{0E53A102-44EB-4FCF-A9C2-547136870C2C}" srcOrd="0" destOrd="0" presId="urn:microsoft.com/office/officeart/2005/8/layout/hierarchy3#1"/>
    <dgm:cxn modelId="{A1860349-1598-4C0B-B31C-BFF5F6203E16}" type="presOf" srcId="{EDC704CD-0500-4A16-A6FF-7D42BF3F63FD}" destId="{5012069C-30AE-45D5-B4E0-31BC6C435D2D}" srcOrd="0" destOrd="0" presId="urn:microsoft.com/office/officeart/2005/8/layout/hierarchy3#1"/>
    <dgm:cxn modelId="{0CB4C652-DAA2-4D06-B374-B24361BB2F3B}" type="presOf" srcId="{29249AFF-01AA-4E36-ABFE-D6ED24F224AC}" destId="{B0EFC5D7-E5B1-4ACB-A9E8-465820D4A7CF}" srcOrd="0" destOrd="0" presId="urn:microsoft.com/office/officeart/2005/8/layout/hierarchy3#1"/>
    <dgm:cxn modelId="{7ADE118E-62B4-4A3A-A250-9687D1CC5D9F}" type="presOf" srcId="{CC348AEC-7079-4C13-A050-67C291175D7A}" destId="{995D9F83-0B12-41A2-896F-DF3088DEDEBE}" srcOrd="0" destOrd="0" presId="urn:microsoft.com/office/officeart/2005/8/layout/hierarchy3#1"/>
    <dgm:cxn modelId="{46190D95-7D2C-4820-84D4-94A0B50D5283}" type="presOf" srcId="{6B65AABB-6ABA-4D17-8364-34F10A1A0EFE}" destId="{E964ECEC-E145-4EDF-9527-355EE6871D43}" srcOrd="0" destOrd="0" presId="urn:microsoft.com/office/officeart/2005/8/layout/hierarchy3#1"/>
    <dgm:cxn modelId="{8BF6759B-40BF-402B-9FD3-BEE850F2D7AE}" srcId="{579CD814-9320-4AFD-B35D-D0D9569635A0}" destId="{6B65AABB-6ABA-4D17-8364-34F10A1A0EFE}" srcOrd="0" destOrd="0" parTransId="{EEFBC78E-BC7A-4E44-90C7-4DAF3B8DF1F8}" sibTransId="{39B0A175-E97C-48D9-A545-618F54B432D7}"/>
    <dgm:cxn modelId="{5B0E459D-3DB4-4E07-B35E-04C7987C17FB}" srcId="{71442A2C-0A54-4E2B-B2CD-D60D40EAD33C}" destId="{579CD814-9320-4AFD-B35D-D0D9569635A0}" srcOrd="1" destOrd="0" parTransId="{D85B5273-5DA4-44E4-8EDF-EE7B53C59088}" sibTransId="{706CFC05-36F1-4C01-8ED2-EC5BED75F6B5}"/>
    <dgm:cxn modelId="{B35D689E-6429-44EF-8307-9E557F400C1D}" srcId="{579CD814-9320-4AFD-B35D-D0D9569635A0}" destId="{769510C0-F14B-4BB9-80A0-6A0A067515C2}" srcOrd="1" destOrd="0" parTransId="{D5647903-2580-4A0E-8A3A-300C5F71229B}" sibTransId="{DC69D885-DB50-4512-B6A4-A07EF8C8865B}"/>
    <dgm:cxn modelId="{15DF21A2-830B-494A-9192-C23D2E08EAF3}" srcId="{71442A2C-0A54-4E2B-B2CD-D60D40EAD33C}" destId="{7FDA62CA-BEE8-4F2D-B4E5-82F1D2F90258}" srcOrd="0" destOrd="0" parTransId="{6F027535-0D4B-46BD-A696-02C13AA4D6A6}" sibTransId="{CC8F7905-2E4B-486A-BA0A-6DDCEF8D7B95}"/>
    <dgm:cxn modelId="{15BCEEA2-260B-464C-9E4E-A69544623EFA}" type="presOf" srcId="{0557F8EC-5907-4036-926A-AFB902A12411}" destId="{062E6E91-CF36-4C6D-8693-23364D39A14E}" srcOrd="0" destOrd="0" presId="urn:microsoft.com/office/officeart/2005/8/layout/hierarchy3#1"/>
    <dgm:cxn modelId="{A03500BD-E62F-4AEB-B3DC-812232867464}" type="presOf" srcId="{71442A2C-0A54-4E2B-B2CD-D60D40EAD33C}" destId="{2B4FB162-50C0-4562-9FB7-05BFCC560F50}" srcOrd="0" destOrd="0" presId="urn:microsoft.com/office/officeart/2005/8/layout/hierarchy3#1"/>
    <dgm:cxn modelId="{9E38B4BD-000A-4318-8613-546B06F5AA7F}" srcId="{7FDA62CA-BEE8-4F2D-B4E5-82F1D2F90258}" destId="{29249AFF-01AA-4E36-ABFE-D6ED24F224AC}" srcOrd="1" destOrd="0" parTransId="{CC348AEC-7079-4C13-A050-67C291175D7A}" sibTransId="{4CC8E22A-B81B-40C4-A451-AA36222C9EAA}"/>
    <dgm:cxn modelId="{22814FC7-2C8A-4622-B2CB-4C2507B3BAF3}" srcId="{7FDA62CA-BEE8-4F2D-B4E5-82F1D2F90258}" destId="{6D46E954-8365-441B-8131-3E2369DF6942}" srcOrd="0" destOrd="0" parTransId="{39FC564A-B4FC-4B97-8C5F-04CE06D71CDF}" sibTransId="{95D41D53-E314-4525-B23E-D5D1120112B6}"/>
    <dgm:cxn modelId="{DA969FDE-E724-4E74-A3EA-B1D6A64AC529}" type="presOf" srcId="{769510C0-F14B-4BB9-80A0-6A0A067515C2}" destId="{031F4E39-2BD1-44C2-BABB-06AD78DBDF5B}" srcOrd="0" destOrd="0" presId="urn:microsoft.com/office/officeart/2005/8/layout/hierarchy3#1"/>
    <dgm:cxn modelId="{787829DF-EECA-4E34-9724-B03EF6357FAB}" srcId="{7FDA62CA-BEE8-4F2D-B4E5-82F1D2F90258}" destId="{0557F8EC-5907-4036-926A-AFB902A12411}" srcOrd="2" destOrd="0" parTransId="{EDC704CD-0500-4A16-A6FF-7D42BF3F63FD}" sibTransId="{382B108C-83FA-4E65-A7DD-1F5FB90FF1EC}"/>
    <dgm:cxn modelId="{80CE01E0-7E03-41CD-AA5B-464E4F2120C0}" type="presOf" srcId="{EEFBC78E-BC7A-4E44-90C7-4DAF3B8DF1F8}" destId="{BC6F2FA9-3038-43B8-A284-8A378B1B4810}" srcOrd="0" destOrd="0" presId="urn:microsoft.com/office/officeart/2005/8/layout/hierarchy3#1"/>
    <dgm:cxn modelId="{33DC3FE0-AA0F-43C3-8FA4-E6BF115F9B60}" srcId="{579CD814-9320-4AFD-B35D-D0D9569635A0}" destId="{58895A8D-43F6-4D04-A99D-A8E21464E7B8}" srcOrd="2" destOrd="0" parTransId="{57A698A4-713B-4924-9F26-624248F6F887}" sibTransId="{8DCC5D54-0199-4CCC-9458-9B017373FC3A}"/>
    <dgm:cxn modelId="{4B755BAB-6B42-4CA0-B399-EFE28BC05A03}" type="presParOf" srcId="{2B4FB162-50C0-4562-9FB7-05BFCC560F50}" destId="{C4B8E9BC-1667-412C-83FE-E1A16823F6FD}" srcOrd="0" destOrd="0" presId="urn:microsoft.com/office/officeart/2005/8/layout/hierarchy3#1"/>
    <dgm:cxn modelId="{A6BDC40A-FE28-47B3-840C-EAF9C2233BBE}" type="presParOf" srcId="{C4B8E9BC-1667-412C-83FE-E1A16823F6FD}" destId="{13523E3A-22DA-4AD4-802E-FBECACB2E973}" srcOrd="0" destOrd="0" presId="urn:microsoft.com/office/officeart/2005/8/layout/hierarchy3#1"/>
    <dgm:cxn modelId="{AC659D92-9E1D-4887-A227-2D19208FCD71}" type="presParOf" srcId="{13523E3A-22DA-4AD4-802E-FBECACB2E973}" destId="{265CB005-A7B9-4762-B1AA-50EAAF4ED510}" srcOrd="0" destOrd="0" presId="urn:microsoft.com/office/officeart/2005/8/layout/hierarchy3#1"/>
    <dgm:cxn modelId="{785B257C-6913-4DCE-A737-034EB24B6E42}" type="presParOf" srcId="{13523E3A-22DA-4AD4-802E-FBECACB2E973}" destId="{A769C9A3-B11B-4D78-9FC5-E1DCDD90A0B9}" srcOrd="1" destOrd="0" presId="urn:microsoft.com/office/officeart/2005/8/layout/hierarchy3#1"/>
    <dgm:cxn modelId="{C4320CFD-FB74-46AC-BDD4-F1FC27D6894C}" type="presParOf" srcId="{C4B8E9BC-1667-412C-83FE-E1A16823F6FD}" destId="{ED7377D7-E62F-4D23-9869-7AF41EE9CC9D}" srcOrd="1" destOrd="0" presId="urn:microsoft.com/office/officeart/2005/8/layout/hierarchy3#1"/>
    <dgm:cxn modelId="{57AA1D48-3211-4BA6-B98A-14FF15C9DFD1}" type="presParOf" srcId="{ED7377D7-E62F-4D23-9869-7AF41EE9CC9D}" destId="{0E53A102-44EB-4FCF-A9C2-547136870C2C}" srcOrd="0" destOrd="0" presId="urn:microsoft.com/office/officeart/2005/8/layout/hierarchy3#1"/>
    <dgm:cxn modelId="{17310134-7CD2-4AD5-A24E-1E1C0FA97DC5}" type="presParOf" srcId="{ED7377D7-E62F-4D23-9869-7AF41EE9CC9D}" destId="{170E481A-E55F-4CF1-AA60-FA473C6AF9C6}" srcOrd="1" destOrd="0" presId="urn:microsoft.com/office/officeart/2005/8/layout/hierarchy3#1"/>
    <dgm:cxn modelId="{11FDB744-8F05-4C29-88C9-206A10903136}" type="presParOf" srcId="{ED7377D7-E62F-4D23-9869-7AF41EE9CC9D}" destId="{995D9F83-0B12-41A2-896F-DF3088DEDEBE}" srcOrd="2" destOrd="0" presId="urn:microsoft.com/office/officeart/2005/8/layout/hierarchy3#1"/>
    <dgm:cxn modelId="{3B931158-300A-4D8A-8BA1-7C4CC6D44AF6}" type="presParOf" srcId="{ED7377D7-E62F-4D23-9869-7AF41EE9CC9D}" destId="{B0EFC5D7-E5B1-4ACB-A9E8-465820D4A7CF}" srcOrd="3" destOrd="0" presId="urn:microsoft.com/office/officeart/2005/8/layout/hierarchy3#1"/>
    <dgm:cxn modelId="{C8008C43-558E-4633-BC6C-ED5BA094C3E5}" type="presParOf" srcId="{ED7377D7-E62F-4D23-9869-7AF41EE9CC9D}" destId="{5012069C-30AE-45D5-B4E0-31BC6C435D2D}" srcOrd="4" destOrd="0" presId="urn:microsoft.com/office/officeart/2005/8/layout/hierarchy3#1"/>
    <dgm:cxn modelId="{1C9F6AD4-0A3E-414E-8855-77052E4329CB}" type="presParOf" srcId="{ED7377D7-E62F-4D23-9869-7AF41EE9CC9D}" destId="{062E6E91-CF36-4C6D-8693-23364D39A14E}" srcOrd="5" destOrd="0" presId="urn:microsoft.com/office/officeart/2005/8/layout/hierarchy3#1"/>
    <dgm:cxn modelId="{00BFE06D-21A5-4F1D-BF77-E9F4D004A378}" type="presParOf" srcId="{2B4FB162-50C0-4562-9FB7-05BFCC560F50}" destId="{778B775B-EC04-46B0-A617-999D01FF22A5}" srcOrd="1" destOrd="0" presId="urn:microsoft.com/office/officeart/2005/8/layout/hierarchy3#1"/>
    <dgm:cxn modelId="{0A9B1D20-3532-46E7-B05D-B72C236768D3}" type="presParOf" srcId="{778B775B-EC04-46B0-A617-999D01FF22A5}" destId="{FA856699-3872-4A63-8EB2-B4E0D630AAF4}" srcOrd="0" destOrd="0" presId="urn:microsoft.com/office/officeart/2005/8/layout/hierarchy3#1"/>
    <dgm:cxn modelId="{78C5EC30-ADA0-40E2-8DF8-A8B06B0FB7C2}" type="presParOf" srcId="{FA856699-3872-4A63-8EB2-B4E0D630AAF4}" destId="{CB70AD98-BD77-474D-A954-DB19439D7C3F}" srcOrd="0" destOrd="0" presId="urn:microsoft.com/office/officeart/2005/8/layout/hierarchy3#1"/>
    <dgm:cxn modelId="{BF6F429F-AAD9-4687-BAE1-61D18E803AB2}" type="presParOf" srcId="{FA856699-3872-4A63-8EB2-B4E0D630AAF4}" destId="{3753A294-B691-4C40-AB88-738D6D81C14A}" srcOrd="1" destOrd="0" presId="urn:microsoft.com/office/officeart/2005/8/layout/hierarchy3#1"/>
    <dgm:cxn modelId="{5930D3F2-1709-4763-81FF-0A3096EEDDFF}" type="presParOf" srcId="{778B775B-EC04-46B0-A617-999D01FF22A5}" destId="{5085EB4C-74CB-4A9C-99B8-1D0DBA523C99}" srcOrd="1" destOrd="0" presId="urn:microsoft.com/office/officeart/2005/8/layout/hierarchy3#1"/>
    <dgm:cxn modelId="{99A74C5D-18C2-41B3-8186-364E5C9F80A2}" type="presParOf" srcId="{5085EB4C-74CB-4A9C-99B8-1D0DBA523C99}" destId="{BC6F2FA9-3038-43B8-A284-8A378B1B4810}" srcOrd="0" destOrd="0" presId="urn:microsoft.com/office/officeart/2005/8/layout/hierarchy3#1"/>
    <dgm:cxn modelId="{C96350E9-3DB9-4A9B-9A45-B688DA6A5EA3}" type="presParOf" srcId="{5085EB4C-74CB-4A9C-99B8-1D0DBA523C99}" destId="{E964ECEC-E145-4EDF-9527-355EE6871D43}" srcOrd="1" destOrd="0" presId="urn:microsoft.com/office/officeart/2005/8/layout/hierarchy3#1"/>
    <dgm:cxn modelId="{033693F1-BC36-4E58-9821-17606748BDC8}" type="presParOf" srcId="{5085EB4C-74CB-4A9C-99B8-1D0DBA523C99}" destId="{97EADF22-9973-47A7-9ABD-32AA8499B95C}" srcOrd="2" destOrd="0" presId="urn:microsoft.com/office/officeart/2005/8/layout/hierarchy3#1"/>
    <dgm:cxn modelId="{331470FC-C4E8-4D32-9615-1817D133052C}" type="presParOf" srcId="{5085EB4C-74CB-4A9C-99B8-1D0DBA523C99}" destId="{031F4E39-2BD1-44C2-BABB-06AD78DBDF5B}" srcOrd="3" destOrd="0" presId="urn:microsoft.com/office/officeart/2005/8/layout/hierarchy3#1"/>
    <dgm:cxn modelId="{46C63565-B404-45FA-B32D-FF1EA3452FE8}" type="presParOf" srcId="{5085EB4C-74CB-4A9C-99B8-1D0DBA523C99}" destId="{65E35709-707F-4D83-9F7A-6E39C34F342C}" srcOrd="4" destOrd="0" presId="urn:microsoft.com/office/officeart/2005/8/layout/hierarchy3#1"/>
    <dgm:cxn modelId="{83780439-3F35-4127-8B7B-0B213FF93FB5}" type="presParOf" srcId="{5085EB4C-74CB-4A9C-99B8-1D0DBA523C99}" destId="{0F35B6B9-E712-49C4-B0AF-07928EEA0C8C}" srcOrd="5" destOrd="0" presId="urn:microsoft.com/office/officeart/2005/8/layout/hierarchy3#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D59446A-FADA-4E3C-98C1-75F2A654E61D}" type="doc">
      <dgm:prSet loTypeId="urn:microsoft.com/office/officeart/2005/8/layout/lProcess3" loCatId="process" qsTypeId="urn:microsoft.com/office/officeart/2005/8/quickstyle/simple3" qsCatId="simple" csTypeId="urn:microsoft.com/office/officeart/2005/8/colors/accent1_2" csCatId="accent1"/>
      <dgm:spPr/>
      <dgm:t>
        <a:bodyPr/>
        <a:lstStyle/>
        <a:p>
          <a:endParaRPr lang="en-US"/>
        </a:p>
      </dgm:t>
    </dgm:pt>
    <dgm:pt modelId="{AB1F0E2E-4486-442C-9DC2-C0C7D5393F92}">
      <dgm:prSet/>
      <dgm:spPr/>
      <dgm:t>
        <a:bodyPr/>
        <a:lstStyle/>
        <a:p>
          <a:pPr rtl="0"/>
          <a:r>
            <a:rPr lang="en-US"/>
            <a:t>Types </a:t>
          </a:r>
        </a:p>
      </dgm:t>
    </dgm:pt>
    <dgm:pt modelId="{21AE9C0D-B096-4E26-AB25-A610C9B1DE09}" type="parTrans" cxnId="{8F8BD742-0FFA-407C-9686-8B9FD2A3D4DB}">
      <dgm:prSet/>
      <dgm:spPr/>
      <dgm:t>
        <a:bodyPr/>
        <a:lstStyle/>
        <a:p>
          <a:endParaRPr lang="en-US"/>
        </a:p>
      </dgm:t>
    </dgm:pt>
    <dgm:pt modelId="{51424E77-D887-415C-B6AB-EDDC1118D799}" type="sibTrans" cxnId="{8F8BD742-0FFA-407C-9686-8B9FD2A3D4DB}">
      <dgm:prSet/>
      <dgm:spPr/>
      <dgm:t>
        <a:bodyPr/>
        <a:lstStyle/>
        <a:p>
          <a:endParaRPr lang="en-US"/>
        </a:p>
      </dgm:t>
    </dgm:pt>
    <dgm:pt modelId="{4215C931-1762-41EE-A2BD-C838EC9F8873}" type="pres">
      <dgm:prSet presAssocID="{7D59446A-FADA-4E3C-98C1-75F2A654E61D}" presName="Name0" presStyleCnt="0">
        <dgm:presLayoutVars>
          <dgm:chPref val="3"/>
          <dgm:dir/>
          <dgm:animLvl val="lvl"/>
          <dgm:resizeHandles/>
        </dgm:presLayoutVars>
      </dgm:prSet>
      <dgm:spPr/>
    </dgm:pt>
    <dgm:pt modelId="{7D3E5107-18BB-4978-B64C-72FCEDBE5856}" type="pres">
      <dgm:prSet presAssocID="{AB1F0E2E-4486-442C-9DC2-C0C7D5393F92}" presName="horFlow" presStyleCnt="0"/>
      <dgm:spPr/>
    </dgm:pt>
    <dgm:pt modelId="{74CA47E6-2C2C-4C44-94C1-E137440E7FB3}" type="pres">
      <dgm:prSet presAssocID="{AB1F0E2E-4486-442C-9DC2-C0C7D5393F92}" presName="bigChev" presStyleLbl="node1" presStyleIdx="0" presStyleCnt="1"/>
      <dgm:spPr/>
    </dgm:pt>
  </dgm:ptLst>
  <dgm:cxnLst>
    <dgm:cxn modelId="{8F8BD742-0FFA-407C-9686-8B9FD2A3D4DB}" srcId="{7D59446A-FADA-4E3C-98C1-75F2A654E61D}" destId="{AB1F0E2E-4486-442C-9DC2-C0C7D5393F92}" srcOrd="0" destOrd="0" parTransId="{21AE9C0D-B096-4E26-AB25-A610C9B1DE09}" sibTransId="{51424E77-D887-415C-B6AB-EDDC1118D799}"/>
    <dgm:cxn modelId="{3F2B2A66-2E4C-404C-A36C-C78567D67AC4}" type="presOf" srcId="{7D59446A-FADA-4E3C-98C1-75F2A654E61D}" destId="{4215C931-1762-41EE-A2BD-C838EC9F8873}" srcOrd="0" destOrd="0" presId="urn:microsoft.com/office/officeart/2005/8/layout/lProcess3"/>
    <dgm:cxn modelId="{06FDEF47-8F2F-4705-8F88-617E5A26251B}" type="presOf" srcId="{AB1F0E2E-4486-442C-9DC2-C0C7D5393F92}" destId="{74CA47E6-2C2C-4C44-94C1-E137440E7FB3}" srcOrd="0" destOrd="0" presId="urn:microsoft.com/office/officeart/2005/8/layout/lProcess3"/>
    <dgm:cxn modelId="{DBD39263-B52F-4F1E-AC06-0E5DA8D58B9D}" type="presParOf" srcId="{4215C931-1762-41EE-A2BD-C838EC9F8873}" destId="{7D3E5107-18BB-4978-B64C-72FCEDBE5856}" srcOrd="0" destOrd="0" presId="urn:microsoft.com/office/officeart/2005/8/layout/lProcess3"/>
    <dgm:cxn modelId="{9111022D-EB43-4D28-A0DC-68F9B52BC828}" type="presParOf" srcId="{7D3E5107-18BB-4978-B64C-72FCEDBE5856}" destId="{74CA47E6-2C2C-4C44-94C1-E137440E7FB3}" srcOrd="0" destOrd="0" presId="urn:microsoft.com/office/officeart/2005/8/layout/lProcess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970E5EB-91C2-423D-9D65-34242926967D}"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US"/>
        </a:p>
      </dgm:t>
    </dgm:pt>
    <dgm:pt modelId="{C98B6C09-54C6-4209-A82C-F6EEBC85DF2C}">
      <dgm:prSet phldrT="[Text]"/>
      <dgm:spPr/>
      <dgm:t>
        <a:bodyPr/>
        <a:lstStyle/>
        <a:p>
          <a:r>
            <a:rPr lang="en-US" dirty="0"/>
            <a:t>Alternate cover test</a:t>
          </a:r>
        </a:p>
      </dgm:t>
    </dgm:pt>
    <dgm:pt modelId="{53F05C42-4BFA-41F1-9790-11ABBBE267EC}" type="parTrans" cxnId="{FE109E2E-628F-4018-964F-FEFDD49DF532}">
      <dgm:prSet/>
      <dgm:spPr/>
      <dgm:t>
        <a:bodyPr/>
        <a:lstStyle/>
        <a:p>
          <a:endParaRPr lang="en-US"/>
        </a:p>
      </dgm:t>
    </dgm:pt>
    <dgm:pt modelId="{A8C6332A-4763-4717-A580-3633D26FBEB1}" type="sibTrans" cxnId="{FE109E2E-628F-4018-964F-FEFDD49DF532}">
      <dgm:prSet/>
      <dgm:spPr/>
      <dgm:t>
        <a:bodyPr/>
        <a:lstStyle/>
        <a:p>
          <a:endParaRPr lang="en-US"/>
        </a:p>
      </dgm:t>
    </dgm:pt>
    <dgm:pt modelId="{72CC8FD7-2ACD-4A9F-886A-10729D763552}">
      <dgm:prSet phldrT="[Text]"/>
      <dgm:spPr/>
      <dgm:t>
        <a:bodyPr/>
        <a:lstStyle/>
        <a:p>
          <a:r>
            <a:rPr lang="en-US" dirty="0"/>
            <a:t>Detects presence of phoria</a:t>
          </a:r>
        </a:p>
      </dgm:t>
    </dgm:pt>
    <dgm:pt modelId="{13B17651-3E8F-47A3-A46D-3FB1F65FAE85}" type="parTrans" cxnId="{49A1F811-093B-49D6-8AA3-A76529B40B7B}">
      <dgm:prSet/>
      <dgm:spPr/>
      <dgm:t>
        <a:bodyPr/>
        <a:lstStyle/>
        <a:p>
          <a:endParaRPr lang="en-US"/>
        </a:p>
      </dgm:t>
    </dgm:pt>
    <dgm:pt modelId="{DD66DF0A-8AAA-4680-BB2E-8D3749CC98FE}" type="sibTrans" cxnId="{49A1F811-093B-49D6-8AA3-A76529B40B7B}">
      <dgm:prSet/>
      <dgm:spPr/>
      <dgm:t>
        <a:bodyPr/>
        <a:lstStyle/>
        <a:p>
          <a:endParaRPr lang="en-US"/>
        </a:p>
      </dgm:t>
    </dgm:pt>
    <dgm:pt modelId="{38C4A8F7-4957-4996-9896-40BE0508384B}">
      <dgm:prSet phldrT="[Text]"/>
      <dgm:spPr/>
      <dgm:t>
        <a:bodyPr/>
        <a:lstStyle/>
        <a:p>
          <a:r>
            <a:rPr lang="en-US" dirty="0"/>
            <a:t>Maddox rod test </a:t>
          </a:r>
        </a:p>
      </dgm:t>
    </dgm:pt>
    <dgm:pt modelId="{8AEC4CA1-E475-4B40-A650-5A92283EB215}" type="parTrans" cxnId="{19D25656-902E-4848-B3A6-D360C1622A8B}">
      <dgm:prSet/>
      <dgm:spPr/>
      <dgm:t>
        <a:bodyPr/>
        <a:lstStyle/>
        <a:p>
          <a:endParaRPr lang="en-US"/>
        </a:p>
      </dgm:t>
    </dgm:pt>
    <dgm:pt modelId="{B550FFA6-F22B-4AB8-9E0C-ED5247DEDA77}" type="sibTrans" cxnId="{19D25656-902E-4848-B3A6-D360C1622A8B}">
      <dgm:prSet/>
      <dgm:spPr/>
      <dgm:t>
        <a:bodyPr/>
        <a:lstStyle/>
        <a:p>
          <a:endParaRPr lang="en-US"/>
        </a:p>
      </dgm:t>
    </dgm:pt>
    <dgm:pt modelId="{356767BA-4EE4-4D3D-AAB2-08998ABC0F1C}">
      <dgm:prSet phldrT="[Text]"/>
      <dgm:spPr/>
      <dgm:t>
        <a:bodyPr/>
        <a:lstStyle/>
        <a:p>
          <a:r>
            <a:rPr lang="en-US" dirty="0"/>
            <a:t>Detects phoria for distance </a:t>
          </a:r>
        </a:p>
      </dgm:t>
    </dgm:pt>
    <dgm:pt modelId="{8DB9B876-15DC-4743-B510-472D6FAEE421}" type="parTrans" cxnId="{2EBAA5C4-703C-4735-9806-181802392808}">
      <dgm:prSet/>
      <dgm:spPr/>
      <dgm:t>
        <a:bodyPr/>
        <a:lstStyle/>
        <a:p>
          <a:endParaRPr lang="en-US"/>
        </a:p>
      </dgm:t>
    </dgm:pt>
    <dgm:pt modelId="{650D4E6B-D20F-4445-A609-8526E7F12F0A}" type="sibTrans" cxnId="{2EBAA5C4-703C-4735-9806-181802392808}">
      <dgm:prSet/>
      <dgm:spPr/>
      <dgm:t>
        <a:bodyPr/>
        <a:lstStyle/>
        <a:p>
          <a:endParaRPr lang="en-US"/>
        </a:p>
      </dgm:t>
    </dgm:pt>
    <dgm:pt modelId="{F15E1F10-C4BB-4D38-846E-889426E31370}">
      <dgm:prSet phldrT="[Text]"/>
      <dgm:spPr/>
      <dgm:t>
        <a:bodyPr/>
        <a:lstStyle/>
        <a:p>
          <a:r>
            <a:rPr lang="en-US" dirty="0"/>
            <a:t>Maddox wing  test</a:t>
          </a:r>
        </a:p>
      </dgm:t>
    </dgm:pt>
    <dgm:pt modelId="{64366C91-D3B7-4D89-AC8B-91AEAF246D9D}" type="parTrans" cxnId="{9239D9D7-DFF7-433E-94A2-88C2DB768C34}">
      <dgm:prSet/>
      <dgm:spPr/>
      <dgm:t>
        <a:bodyPr/>
        <a:lstStyle/>
        <a:p>
          <a:endParaRPr lang="en-US"/>
        </a:p>
      </dgm:t>
    </dgm:pt>
    <dgm:pt modelId="{E7BC50B6-854C-4EED-9FD7-D999B6C8E607}" type="sibTrans" cxnId="{9239D9D7-DFF7-433E-94A2-88C2DB768C34}">
      <dgm:prSet/>
      <dgm:spPr/>
      <dgm:t>
        <a:bodyPr/>
        <a:lstStyle/>
        <a:p>
          <a:endParaRPr lang="en-US"/>
        </a:p>
      </dgm:t>
    </dgm:pt>
    <dgm:pt modelId="{C1F4EF56-21C8-4B37-9295-5A84BEA8796D}">
      <dgm:prSet phldrT="[Text]"/>
      <dgm:spPr/>
      <dgm:t>
        <a:bodyPr/>
        <a:lstStyle/>
        <a:p>
          <a:r>
            <a:rPr lang="en-US" dirty="0"/>
            <a:t>Detects phoria for near</a:t>
          </a:r>
        </a:p>
      </dgm:t>
    </dgm:pt>
    <dgm:pt modelId="{8BA0AA81-C88F-4C30-8EEB-9CD18891A111}" type="parTrans" cxnId="{C783398A-170D-4189-A01E-7B5369AEF5E0}">
      <dgm:prSet/>
      <dgm:spPr/>
      <dgm:t>
        <a:bodyPr/>
        <a:lstStyle/>
        <a:p>
          <a:endParaRPr lang="en-US"/>
        </a:p>
      </dgm:t>
    </dgm:pt>
    <dgm:pt modelId="{07FD66F8-8DC0-4A19-BECA-6EBBB5EB8B70}" type="sibTrans" cxnId="{C783398A-170D-4189-A01E-7B5369AEF5E0}">
      <dgm:prSet/>
      <dgm:spPr/>
      <dgm:t>
        <a:bodyPr/>
        <a:lstStyle/>
        <a:p>
          <a:endParaRPr lang="en-US"/>
        </a:p>
      </dgm:t>
    </dgm:pt>
    <dgm:pt modelId="{BFAB0C17-DF6E-4C7D-A68C-ECEB3A514A72}" type="pres">
      <dgm:prSet presAssocID="{5970E5EB-91C2-423D-9D65-34242926967D}" presName="rootnode" presStyleCnt="0">
        <dgm:presLayoutVars>
          <dgm:chMax/>
          <dgm:chPref/>
          <dgm:dir/>
          <dgm:animLvl val="lvl"/>
        </dgm:presLayoutVars>
      </dgm:prSet>
      <dgm:spPr/>
    </dgm:pt>
    <dgm:pt modelId="{3B59B123-21D5-4391-8826-1855894E3B0E}" type="pres">
      <dgm:prSet presAssocID="{C98B6C09-54C6-4209-A82C-F6EEBC85DF2C}" presName="composite" presStyleCnt="0"/>
      <dgm:spPr/>
    </dgm:pt>
    <dgm:pt modelId="{C11F03D0-BB35-4E95-906F-D653E2DBCF1E}" type="pres">
      <dgm:prSet presAssocID="{C98B6C09-54C6-4209-A82C-F6EEBC85DF2C}" presName="LShape" presStyleLbl="alignNode1" presStyleIdx="0" presStyleCnt="5"/>
      <dgm:spPr/>
    </dgm:pt>
    <dgm:pt modelId="{7229A0F6-2443-4CF4-87C8-F0A7D9CB46E7}" type="pres">
      <dgm:prSet presAssocID="{C98B6C09-54C6-4209-A82C-F6EEBC85DF2C}" presName="ParentText" presStyleLbl="revTx" presStyleIdx="0" presStyleCnt="3">
        <dgm:presLayoutVars>
          <dgm:chMax val="0"/>
          <dgm:chPref val="0"/>
          <dgm:bulletEnabled val="1"/>
        </dgm:presLayoutVars>
      </dgm:prSet>
      <dgm:spPr/>
    </dgm:pt>
    <dgm:pt modelId="{05403AFE-30F6-4A78-8239-5CB1C17DC15E}" type="pres">
      <dgm:prSet presAssocID="{C98B6C09-54C6-4209-A82C-F6EEBC85DF2C}" presName="Triangle" presStyleLbl="alignNode1" presStyleIdx="1" presStyleCnt="5"/>
      <dgm:spPr/>
    </dgm:pt>
    <dgm:pt modelId="{E60E1A46-D646-4A3D-8D65-FAB0698E1A3D}" type="pres">
      <dgm:prSet presAssocID="{A8C6332A-4763-4717-A580-3633D26FBEB1}" presName="sibTrans" presStyleCnt="0"/>
      <dgm:spPr/>
    </dgm:pt>
    <dgm:pt modelId="{D44699C5-59E8-436F-94AC-F715D1BCEDDA}" type="pres">
      <dgm:prSet presAssocID="{A8C6332A-4763-4717-A580-3633D26FBEB1}" presName="space" presStyleCnt="0"/>
      <dgm:spPr/>
    </dgm:pt>
    <dgm:pt modelId="{7B74CC13-C7E3-4D26-B2BD-0AF605DA6BD2}" type="pres">
      <dgm:prSet presAssocID="{38C4A8F7-4957-4996-9896-40BE0508384B}" presName="composite" presStyleCnt="0"/>
      <dgm:spPr/>
    </dgm:pt>
    <dgm:pt modelId="{CDEAC3CB-55F7-450E-8098-5C21D3C7F32B}" type="pres">
      <dgm:prSet presAssocID="{38C4A8F7-4957-4996-9896-40BE0508384B}" presName="LShape" presStyleLbl="alignNode1" presStyleIdx="2" presStyleCnt="5"/>
      <dgm:spPr/>
    </dgm:pt>
    <dgm:pt modelId="{661DB1B1-9769-4926-8A18-29585B3B4388}" type="pres">
      <dgm:prSet presAssocID="{38C4A8F7-4957-4996-9896-40BE0508384B}" presName="ParentText" presStyleLbl="revTx" presStyleIdx="1" presStyleCnt="3">
        <dgm:presLayoutVars>
          <dgm:chMax val="0"/>
          <dgm:chPref val="0"/>
          <dgm:bulletEnabled val="1"/>
        </dgm:presLayoutVars>
      </dgm:prSet>
      <dgm:spPr/>
    </dgm:pt>
    <dgm:pt modelId="{01246D58-F8C3-4B29-B4B1-51FB6D1167F7}" type="pres">
      <dgm:prSet presAssocID="{38C4A8F7-4957-4996-9896-40BE0508384B}" presName="Triangle" presStyleLbl="alignNode1" presStyleIdx="3" presStyleCnt="5"/>
      <dgm:spPr/>
    </dgm:pt>
    <dgm:pt modelId="{E27242A4-D77A-436A-8BF6-38275211BDFF}" type="pres">
      <dgm:prSet presAssocID="{B550FFA6-F22B-4AB8-9E0C-ED5247DEDA77}" presName="sibTrans" presStyleCnt="0"/>
      <dgm:spPr/>
    </dgm:pt>
    <dgm:pt modelId="{EA2ABB6B-8B47-42FF-B202-DA6B0B326689}" type="pres">
      <dgm:prSet presAssocID="{B550FFA6-F22B-4AB8-9E0C-ED5247DEDA77}" presName="space" presStyleCnt="0"/>
      <dgm:spPr/>
    </dgm:pt>
    <dgm:pt modelId="{7ECFEC36-C544-45EB-A35B-3476B5969B8D}" type="pres">
      <dgm:prSet presAssocID="{F15E1F10-C4BB-4D38-846E-889426E31370}" presName="composite" presStyleCnt="0"/>
      <dgm:spPr/>
    </dgm:pt>
    <dgm:pt modelId="{4C5E8E2E-8379-470C-8C82-CC22D2A104BD}" type="pres">
      <dgm:prSet presAssocID="{F15E1F10-C4BB-4D38-846E-889426E31370}" presName="LShape" presStyleLbl="alignNode1" presStyleIdx="4" presStyleCnt="5"/>
      <dgm:spPr/>
    </dgm:pt>
    <dgm:pt modelId="{DD545A57-B393-4F5B-8448-F5EF8653A29E}" type="pres">
      <dgm:prSet presAssocID="{F15E1F10-C4BB-4D38-846E-889426E31370}" presName="ParentText" presStyleLbl="revTx" presStyleIdx="2" presStyleCnt="3">
        <dgm:presLayoutVars>
          <dgm:chMax val="0"/>
          <dgm:chPref val="0"/>
          <dgm:bulletEnabled val="1"/>
        </dgm:presLayoutVars>
      </dgm:prSet>
      <dgm:spPr/>
    </dgm:pt>
  </dgm:ptLst>
  <dgm:cxnLst>
    <dgm:cxn modelId="{49A1F811-093B-49D6-8AA3-A76529B40B7B}" srcId="{C98B6C09-54C6-4209-A82C-F6EEBC85DF2C}" destId="{72CC8FD7-2ACD-4A9F-886A-10729D763552}" srcOrd="0" destOrd="0" parTransId="{13B17651-3E8F-47A3-A46D-3FB1F65FAE85}" sibTransId="{DD66DF0A-8AAA-4680-BB2E-8D3749CC98FE}"/>
    <dgm:cxn modelId="{FE109E2E-628F-4018-964F-FEFDD49DF532}" srcId="{5970E5EB-91C2-423D-9D65-34242926967D}" destId="{C98B6C09-54C6-4209-A82C-F6EEBC85DF2C}" srcOrd="0" destOrd="0" parTransId="{53F05C42-4BFA-41F1-9790-11ABBBE267EC}" sibTransId="{A8C6332A-4763-4717-A580-3633D26FBEB1}"/>
    <dgm:cxn modelId="{F4AAC45C-5465-479D-8699-B95A341B8822}" type="presOf" srcId="{C1F4EF56-21C8-4B37-9295-5A84BEA8796D}" destId="{DD545A57-B393-4F5B-8448-F5EF8653A29E}" srcOrd="0" destOrd="1" presId="urn:microsoft.com/office/officeart/2009/3/layout/StepUpProcess"/>
    <dgm:cxn modelId="{8309855D-D8C8-4CB0-B464-B83A90FAB2CF}" type="presOf" srcId="{38C4A8F7-4957-4996-9896-40BE0508384B}" destId="{661DB1B1-9769-4926-8A18-29585B3B4388}" srcOrd="0" destOrd="0" presId="urn:microsoft.com/office/officeart/2009/3/layout/StepUpProcess"/>
    <dgm:cxn modelId="{19D25656-902E-4848-B3A6-D360C1622A8B}" srcId="{5970E5EB-91C2-423D-9D65-34242926967D}" destId="{38C4A8F7-4957-4996-9896-40BE0508384B}" srcOrd="1" destOrd="0" parTransId="{8AEC4CA1-E475-4B40-A650-5A92283EB215}" sibTransId="{B550FFA6-F22B-4AB8-9E0C-ED5247DEDA77}"/>
    <dgm:cxn modelId="{BA07C57B-F9AC-4F2F-9D03-DAC31B1454ED}" type="presOf" srcId="{72CC8FD7-2ACD-4A9F-886A-10729D763552}" destId="{7229A0F6-2443-4CF4-87C8-F0A7D9CB46E7}" srcOrd="0" destOrd="1" presId="urn:microsoft.com/office/officeart/2009/3/layout/StepUpProcess"/>
    <dgm:cxn modelId="{C783398A-170D-4189-A01E-7B5369AEF5E0}" srcId="{F15E1F10-C4BB-4D38-846E-889426E31370}" destId="{C1F4EF56-21C8-4B37-9295-5A84BEA8796D}" srcOrd="0" destOrd="0" parTransId="{8BA0AA81-C88F-4C30-8EEB-9CD18891A111}" sibTransId="{07FD66F8-8DC0-4A19-BECA-6EBBB5EB8B70}"/>
    <dgm:cxn modelId="{89B50FB1-FCAB-4404-AFEE-6835C3F34EA2}" type="presOf" srcId="{5970E5EB-91C2-423D-9D65-34242926967D}" destId="{BFAB0C17-DF6E-4C7D-A68C-ECEB3A514A72}" srcOrd="0" destOrd="0" presId="urn:microsoft.com/office/officeart/2009/3/layout/StepUpProcess"/>
    <dgm:cxn modelId="{2EBAA5C4-703C-4735-9806-181802392808}" srcId="{38C4A8F7-4957-4996-9896-40BE0508384B}" destId="{356767BA-4EE4-4D3D-AAB2-08998ABC0F1C}" srcOrd="0" destOrd="0" parTransId="{8DB9B876-15DC-4743-B510-472D6FAEE421}" sibTransId="{650D4E6B-D20F-4445-A609-8526E7F12F0A}"/>
    <dgm:cxn modelId="{F7895DCE-AB05-41FF-BEFF-C323C78460D2}" type="presOf" srcId="{C98B6C09-54C6-4209-A82C-F6EEBC85DF2C}" destId="{7229A0F6-2443-4CF4-87C8-F0A7D9CB46E7}" srcOrd="0" destOrd="0" presId="urn:microsoft.com/office/officeart/2009/3/layout/StepUpProcess"/>
    <dgm:cxn modelId="{44A0A1D0-48C3-46D0-847F-5419F8740F72}" type="presOf" srcId="{356767BA-4EE4-4D3D-AAB2-08998ABC0F1C}" destId="{661DB1B1-9769-4926-8A18-29585B3B4388}" srcOrd="0" destOrd="1" presId="urn:microsoft.com/office/officeart/2009/3/layout/StepUpProcess"/>
    <dgm:cxn modelId="{BCB8BBD5-618D-4BF8-9C2B-F7E36BAE3542}" type="presOf" srcId="{F15E1F10-C4BB-4D38-846E-889426E31370}" destId="{DD545A57-B393-4F5B-8448-F5EF8653A29E}" srcOrd="0" destOrd="0" presId="urn:microsoft.com/office/officeart/2009/3/layout/StepUpProcess"/>
    <dgm:cxn modelId="{9239D9D7-DFF7-433E-94A2-88C2DB768C34}" srcId="{5970E5EB-91C2-423D-9D65-34242926967D}" destId="{F15E1F10-C4BB-4D38-846E-889426E31370}" srcOrd="2" destOrd="0" parTransId="{64366C91-D3B7-4D89-AC8B-91AEAF246D9D}" sibTransId="{E7BC50B6-854C-4EED-9FD7-D999B6C8E607}"/>
    <dgm:cxn modelId="{6B6B366E-81FF-4428-AAF6-A036D8AB035B}" type="presParOf" srcId="{BFAB0C17-DF6E-4C7D-A68C-ECEB3A514A72}" destId="{3B59B123-21D5-4391-8826-1855894E3B0E}" srcOrd="0" destOrd="0" presId="urn:microsoft.com/office/officeart/2009/3/layout/StepUpProcess"/>
    <dgm:cxn modelId="{64864606-3928-43F3-A84D-DBB98F347291}" type="presParOf" srcId="{3B59B123-21D5-4391-8826-1855894E3B0E}" destId="{C11F03D0-BB35-4E95-906F-D653E2DBCF1E}" srcOrd="0" destOrd="0" presId="urn:microsoft.com/office/officeart/2009/3/layout/StepUpProcess"/>
    <dgm:cxn modelId="{C4AE9102-3B4B-4109-B71E-53C627CD4F62}" type="presParOf" srcId="{3B59B123-21D5-4391-8826-1855894E3B0E}" destId="{7229A0F6-2443-4CF4-87C8-F0A7D9CB46E7}" srcOrd="1" destOrd="0" presId="urn:microsoft.com/office/officeart/2009/3/layout/StepUpProcess"/>
    <dgm:cxn modelId="{D0A73CA1-F7B5-4AA5-B20A-24489043E7D8}" type="presParOf" srcId="{3B59B123-21D5-4391-8826-1855894E3B0E}" destId="{05403AFE-30F6-4A78-8239-5CB1C17DC15E}" srcOrd="2" destOrd="0" presId="urn:microsoft.com/office/officeart/2009/3/layout/StepUpProcess"/>
    <dgm:cxn modelId="{DA9A8E07-E988-4CFF-9845-104B292FF6EE}" type="presParOf" srcId="{BFAB0C17-DF6E-4C7D-A68C-ECEB3A514A72}" destId="{E60E1A46-D646-4A3D-8D65-FAB0698E1A3D}" srcOrd="1" destOrd="0" presId="urn:microsoft.com/office/officeart/2009/3/layout/StepUpProcess"/>
    <dgm:cxn modelId="{32BB58AB-6DB6-4F4B-B49F-A5F1E02AEC5A}" type="presParOf" srcId="{E60E1A46-D646-4A3D-8D65-FAB0698E1A3D}" destId="{D44699C5-59E8-436F-94AC-F715D1BCEDDA}" srcOrd="0" destOrd="0" presId="urn:microsoft.com/office/officeart/2009/3/layout/StepUpProcess"/>
    <dgm:cxn modelId="{6ED3408E-9452-4320-B448-E4B46A154777}" type="presParOf" srcId="{BFAB0C17-DF6E-4C7D-A68C-ECEB3A514A72}" destId="{7B74CC13-C7E3-4D26-B2BD-0AF605DA6BD2}" srcOrd="2" destOrd="0" presId="urn:microsoft.com/office/officeart/2009/3/layout/StepUpProcess"/>
    <dgm:cxn modelId="{6AAD7929-5B0A-4E1C-9DB9-19365744A9A2}" type="presParOf" srcId="{7B74CC13-C7E3-4D26-B2BD-0AF605DA6BD2}" destId="{CDEAC3CB-55F7-450E-8098-5C21D3C7F32B}" srcOrd="0" destOrd="0" presId="urn:microsoft.com/office/officeart/2009/3/layout/StepUpProcess"/>
    <dgm:cxn modelId="{8C4FD473-388D-4189-94B2-B470812C110F}" type="presParOf" srcId="{7B74CC13-C7E3-4D26-B2BD-0AF605DA6BD2}" destId="{661DB1B1-9769-4926-8A18-29585B3B4388}" srcOrd="1" destOrd="0" presId="urn:microsoft.com/office/officeart/2009/3/layout/StepUpProcess"/>
    <dgm:cxn modelId="{18317218-2301-4813-B913-65551EF0C4F1}" type="presParOf" srcId="{7B74CC13-C7E3-4D26-B2BD-0AF605DA6BD2}" destId="{01246D58-F8C3-4B29-B4B1-51FB6D1167F7}" srcOrd="2" destOrd="0" presId="urn:microsoft.com/office/officeart/2009/3/layout/StepUpProcess"/>
    <dgm:cxn modelId="{0658EC04-CECD-4535-94DE-7F967059598D}" type="presParOf" srcId="{BFAB0C17-DF6E-4C7D-A68C-ECEB3A514A72}" destId="{E27242A4-D77A-436A-8BF6-38275211BDFF}" srcOrd="3" destOrd="0" presId="urn:microsoft.com/office/officeart/2009/3/layout/StepUpProcess"/>
    <dgm:cxn modelId="{1E4B60A0-191D-44CF-85E0-C9ECCD6F5558}" type="presParOf" srcId="{E27242A4-D77A-436A-8BF6-38275211BDFF}" destId="{EA2ABB6B-8B47-42FF-B202-DA6B0B326689}" srcOrd="0" destOrd="0" presId="urn:microsoft.com/office/officeart/2009/3/layout/StepUpProcess"/>
    <dgm:cxn modelId="{9254DBBC-64F6-40D7-9243-BE36159428E5}" type="presParOf" srcId="{BFAB0C17-DF6E-4C7D-A68C-ECEB3A514A72}" destId="{7ECFEC36-C544-45EB-A35B-3476B5969B8D}" srcOrd="4" destOrd="0" presId="urn:microsoft.com/office/officeart/2009/3/layout/StepUpProcess"/>
    <dgm:cxn modelId="{2872D8DA-4643-4CCD-B3F6-C8828DC6CE81}" type="presParOf" srcId="{7ECFEC36-C544-45EB-A35B-3476B5969B8D}" destId="{4C5E8E2E-8379-470C-8C82-CC22D2A104BD}" srcOrd="0" destOrd="0" presId="urn:microsoft.com/office/officeart/2009/3/layout/StepUpProcess"/>
    <dgm:cxn modelId="{8A69154D-9A86-4E28-841D-818D84260AA7}" type="presParOf" srcId="{7ECFEC36-C544-45EB-A35B-3476B5969B8D}" destId="{DD545A57-B393-4F5B-8448-F5EF8653A29E}"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36F4202-52B4-4BF4-9282-E3E32D5C71F1}" type="doc">
      <dgm:prSet loTypeId="urn:microsoft.com/office/officeart/2005/8/layout/chevron2" loCatId="process" qsTypeId="urn:microsoft.com/office/officeart/2005/8/quickstyle/simple3" qsCatId="simple" csTypeId="urn:microsoft.com/office/officeart/2005/8/colors/accent1_2" csCatId="accent1" phldr="1"/>
      <dgm:spPr/>
      <dgm:t>
        <a:bodyPr/>
        <a:lstStyle/>
        <a:p>
          <a:endParaRPr lang="en-US"/>
        </a:p>
      </dgm:t>
    </dgm:pt>
    <dgm:pt modelId="{7B38E9F7-9008-405C-9740-EE35BE3E2FFA}">
      <dgm:prSet phldrT="[Text]"/>
      <dgm:spPr/>
      <dgm:t>
        <a:bodyPr/>
        <a:lstStyle/>
        <a:p>
          <a:endParaRPr lang="en-US" dirty="0"/>
        </a:p>
      </dgm:t>
    </dgm:pt>
    <dgm:pt modelId="{74AC1266-BA33-4459-A983-380163F363E8}" type="parTrans" cxnId="{635909CE-2241-4500-9C3B-1F4F24791E11}">
      <dgm:prSet/>
      <dgm:spPr/>
      <dgm:t>
        <a:bodyPr/>
        <a:lstStyle/>
        <a:p>
          <a:endParaRPr lang="en-US"/>
        </a:p>
      </dgm:t>
    </dgm:pt>
    <dgm:pt modelId="{EFB55476-A2FB-4007-A6C3-A2389BEA4FA3}" type="sibTrans" cxnId="{635909CE-2241-4500-9C3B-1F4F24791E11}">
      <dgm:prSet/>
      <dgm:spPr/>
      <dgm:t>
        <a:bodyPr/>
        <a:lstStyle/>
        <a:p>
          <a:endParaRPr lang="en-US"/>
        </a:p>
      </dgm:t>
    </dgm:pt>
    <dgm:pt modelId="{0D724C86-2848-4E6C-8F65-8C2FFB769EE6}">
      <dgm:prSet phldrT="[Text]" custT="1"/>
      <dgm:spPr/>
      <dgm:t>
        <a:bodyPr/>
        <a:lstStyle/>
        <a:p>
          <a:r>
            <a:rPr lang="en-US" sz="2000" dirty="0" err="1"/>
            <a:t>Orthoptic</a:t>
          </a:r>
          <a:r>
            <a:rPr lang="en-US" sz="2000" dirty="0"/>
            <a:t> exercises in case of convergence weakness  </a:t>
          </a:r>
        </a:p>
      </dgm:t>
    </dgm:pt>
    <dgm:pt modelId="{8406176E-467D-4B32-80C4-33454D3ABEE1}" type="parTrans" cxnId="{63EF723C-EEC3-4BDC-AE3B-F75953AFB06F}">
      <dgm:prSet/>
      <dgm:spPr/>
      <dgm:t>
        <a:bodyPr/>
        <a:lstStyle/>
        <a:p>
          <a:endParaRPr lang="en-US"/>
        </a:p>
      </dgm:t>
    </dgm:pt>
    <dgm:pt modelId="{2ADE7747-82DE-4455-8F7E-084C9CE10B57}" type="sibTrans" cxnId="{63EF723C-EEC3-4BDC-AE3B-F75953AFB06F}">
      <dgm:prSet/>
      <dgm:spPr/>
      <dgm:t>
        <a:bodyPr/>
        <a:lstStyle/>
        <a:p>
          <a:endParaRPr lang="en-US"/>
        </a:p>
      </dgm:t>
    </dgm:pt>
    <dgm:pt modelId="{5B54EF78-F5F7-4759-8F96-7CF24A7A5EDA}">
      <dgm:prSet phldrT="[Text]" custT="1"/>
      <dgm:spPr/>
      <dgm:t>
        <a:bodyPr/>
        <a:lstStyle/>
        <a:p>
          <a:endParaRPr lang="en-US" sz="2000" dirty="0"/>
        </a:p>
      </dgm:t>
    </dgm:pt>
    <dgm:pt modelId="{05CD4530-B2EE-4A24-AA1E-F59D40C39750}" type="parTrans" cxnId="{B7DB8817-10FB-4FC2-B8A4-1CB5D79FE401}">
      <dgm:prSet/>
      <dgm:spPr/>
      <dgm:t>
        <a:bodyPr/>
        <a:lstStyle/>
        <a:p>
          <a:endParaRPr lang="en-US"/>
        </a:p>
      </dgm:t>
    </dgm:pt>
    <dgm:pt modelId="{96939826-05F5-4D2E-A14F-6DFEC3B671A4}" type="sibTrans" cxnId="{B7DB8817-10FB-4FC2-B8A4-1CB5D79FE401}">
      <dgm:prSet/>
      <dgm:spPr/>
      <dgm:t>
        <a:bodyPr/>
        <a:lstStyle/>
        <a:p>
          <a:endParaRPr lang="en-US"/>
        </a:p>
      </dgm:t>
    </dgm:pt>
    <dgm:pt modelId="{D665E780-2A8C-4927-84E7-6F360FF59A67}">
      <dgm:prSet phldrT="[Text]" custT="1"/>
      <dgm:spPr/>
      <dgm:t>
        <a:bodyPr/>
        <a:lstStyle/>
        <a:p>
          <a:endParaRPr lang="en-US" sz="2000" dirty="0"/>
        </a:p>
      </dgm:t>
    </dgm:pt>
    <dgm:pt modelId="{6DE3D6FB-F57B-4208-A226-DAF450F842FF}" type="parTrans" cxnId="{368B9BE6-7C80-4AD0-AE67-BB9A3B34452F}">
      <dgm:prSet/>
      <dgm:spPr/>
      <dgm:t>
        <a:bodyPr/>
        <a:lstStyle/>
        <a:p>
          <a:endParaRPr lang="en-US"/>
        </a:p>
      </dgm:t>
    </dgm:pt>
    <dgm:pt modelId="{7E61C541-F4F6-405B-ACCD-E8BC061D5AE4}" type="sibTrans" cxnId="{368B9BE6-7C80-4AD0-AE67-BB9A3B34452F}">
      <dgm:prSet/>
      <dgm:spPr/>
      <dgm:t>
        <a:bodyPr/>
        <a:lstStyle/>
        <a:p>
          <a:endParaRPr lang="en-US"/>
        </a:p>
      </dgm:t>
    </dgm:pt>
    <dgm:pt modelId="{BA2EEA74-532F-4593-8ECA-A802EF9110CF}">
      <dgm:prSet custT="1"/>
      <dgm:spPr/>
      <dgm:t>
        <a:bodyPr/>
        <a:lstStyle/>
        <a:p>
          <a:r>
            <a:rPr lang="en-US" sz="2000" dirty="0"/>
            <a:t>Incorporation of Fresnel prisms into spectacles</a:t>
          </a:r>
        </a:p>
      </dgm:t>
    </dgm:pt>
    <dgm:pt modelId="{2645054C-3AC0-4731-8BF4-2867E3D24F9F}" type="parTrans" cxnId="{7F90519F-3D3E-4FB1-916E-B584C96DF1CA}">
      <dgm:prSet/>
      <dgm:spPr/>
      <dgm:t>
        <a:bodyPr/>
        <a:lstStyle/>
        <a:p>
          <a:endParaRPr lang="en-US"/>
        </a:p>
      </dgm:t>
    </dgm:pt>
    <dgm:pt modelId="{72CE53B0-61E9-460B-9E8F-53FB30D1B90B}" type="sibTrans" cxnId="{7F90519F-3D3E-4FB1-916E-B584C96DF1CA}">
      <dgm:prSet/>
      <dgm:spPr/>
      <dgm:t>
        <a:bodyPr/>
        <a:lstStyle/>
        <a:p>
          <a:endParaRPr lang="en-US"/>
        </a:p>
      </dgm:t>
    </dgm:pt>
    <dgm:pt modelId="{128B4C91-5BAA-474F-9387-FFDE1428903C}">
      <dgm:prSet custT="1"/>
      <dgm:spPr/>
      <dgm:t>
        <a:bodyPr/>
        <a:lstStyle/>
        <a:p>
          <a:r>
            <a:rPr lang="en-US" sz="2000" dirty="0"/>
            <a:t>Surgery for larger deviations when phoria becomes decompensated</a:t>
          </a:r>
        </a:p>
      </dgm:t>
    </dgm:pt>
    <dgm:pt modelId="{777AC9A7-2B10-4439-969A-E2582FA9BDD5}" type="parTrans" cxnId="{75BBDCC6-65E2-40C4-9DED-E9F9C594E181}">
      <dgm:prSet/>
      <dgm:spPr/>
      <dgm:t>
        <a:bodyPr/>
        <a:lstStyle/>
        <a:p>
          <a:endParaRPr lang="en-US"/>
        </a:p>
      </dgm:t>
    </dgm:pt>
    <dgm:pt modelId="{2E393C32-F931-4CB9-8064-2DBCEB44DE1B}" type="sibTrans" cxnId="{75BBDCC6-65E2-40C4-9DED-E9F9C594E181}">
      <dgm:prSet/>
      <dgm:spPr/>
      <dgm:t>
        <a:bodyPr/>
        <a:lstStyle/>
        <a:p>
          <a:endParaRPr lang="en-US"/>
        </a:p>
      </dgm:t>
    </dgm:pt>
    <dgm:pt modelId="{E6131813-FB87-4227-80D2-5BAB21B156C1}">
      <dgm:prSet phldrT="[Text]" custT="1"/>
      <dgm:spPr/>
      <dgm:t>
        <a:bodyPr/>
        <a:lstStyle/>
        <a:p>
          <a:r>
            <a:rPr lang="en-US" sz="2000" dirty="0"/>
            <a:t>Correction of refractive error</a:t>
          </a:r>
          <a:endParaRPr lang="en-US" dirty="0"/>
        </a:p>
      </dgm:t>
    </dgm:pt>
    <dgm:pt modelId="{12A6E55F-E361-4AB7-872A-DB5B5B03101A}" type="sibTrans" cxnId="{E36C9EE5-E355-4232-84BE-E50A12C3DF7F}">
      <dgm:prSet/>
      <dgm:spPr/>
      <dgm:t>
        <a:bodyPr/>
        <a:lstStyle/>
        <a:p>
          <a:endParaRPr lang="en-US"/>
        </a:p>
      </dgm:t>
    </dgm:pt>
    <dgm:pt modelId="{5F5F8686-1492-44BD-ADDE-D001C8F3FE0A}" type="parTrans" cxnId="{E36C9EE5-E355-4232-84BE-E50A12C3DF7F}">
      <dgm:prSet/>
      <dgm:spPr/>
      <dgm:t>
        <a:bodyPr/>
        <a:lstStyle/>
        <a:p>
          <a:endParaRPr lang="en-US"/>
        </a:p>
      </dgm:t>
    </dgm:pt>
    <dgm:pt modelId="{DBBDC9C6-0F46-4814-B604-60C6A41C2186}">
      <dgm:prSet phldrT="[Text]" custT="1"/>
      <dgm:spPr/>
      <dgm:t>
        <a:bodyPr/>
        <a:lstStyle/>
        <a:p>
          <a:endParaRPr lang="en-US" dirty="0"/>
        </a:p>
      </dgm:t>
    </dgm:pt>
    <dgm:pt modelId="{2CFA05A5-1EF2-4781-ABDA-511A64385ACA}" type="parTrans" cxnId="{E85C9ECF-E4AB-49C8-BAFD-9AFBCD09256B}">
      <dgm:prSet/>
      <dgm:spPr/>
      <dgm:t>
        <a:bodyPr/>
        <a:lstStyle/>
        <a:p>
          <a:endParaRPr lang="en-US"/>
        </a:p>
      </dgm:t>
    </dgm:pt>
    <dgm:pt modelId="{73E79176-2E8F-46D0-8CBA-431B81B40975}" type="sibTrans" cxnId="{E85C9ECF-E4AB-49C8-BAFD-9AFBCD09256B}">
      <dgm:prSet/>
      <dgm:spPr/>
      <dgm:t>
        <a:bodyPr/>
        <a:lstStyle/>
        <a:p>
          <a:endParaRPr lang="en-US"/>
        </a:p>
      </dgm:t>
    </dgm:pt>
    <dgm:pt modelId="{794F975C-5460-4382-981C-0B4CF8D62936}" type="pres">
      <dgm:prSet presAssocID="{036F4202-52B4-4BF4-9282-E3E32D5C71F1}" presName="linearFlow" presStyleCnt="0">
        <dgm:presLayoutVars>
          <dgm:dir/>
          <dgm:animLvl val="lvl"/>
          <dgm:resizeHandles val="exact"/>
        </dgm:presLayoutVars>
      </dgm:prSet>
      <dgm:spPr/>
    </dgm:pt>
    <dgm:pt modelId="{AD7247E1-B8C3-48E9-B371-03CC13F0F206}" type="pres">
      <dgm:prSet presAssocID="{DBBDC9C6-0F46-4814-B604-60C6A41C2186}" presName="composite" presStyleCnt="0"/>
      <dgm:spPr/>
    </dgm:pt>
    <dgm:pt modelId="{9D94D772-BE93-4143-8E1D-3307DD13839A}" type="pres">
      <dgm:prSet presAssocID="{DBBDC9C6-0F46-4814-B604-60C6A41C2186}" presName="parentText" presStyleLbl="alignNode1" presStyleIdx="0" presStyleCnt="4">
        <dgm:presLayoutVars>
          <dgm:chMax val="1"/>
          <dgm:bulletEnabled val="1"/>
        </dgm:presLayoutVars>
      </dgm:prSet>
      <dgm:spPr/>
    </dgm:pt>
    <dgm:pt modelId="{F7614EF5-66D3-44B4-8466-7A49FCF55721}" type="pres">
      <dgm:prSet presAssocID="{DBBDC9C6-0F46-4814-B604-60C6A41C2186}" presName="descendantText" presStyleLbl="alignAcc1" presStyleIdx="0" presStyleCnt="4">
        <dgm:presLayoutVars>
          <dgm:bulletEnabled val="1"/>
        </dgm:presLayoutVars>
      </dgm:prSet>
      <dgm:spPr/>
    </dgm:pt>
    <dgm:pt modelId="{583D68C8-ACFE-4826-A337-45A229D0E742}" type="pres">
      <dgm:prSet presAssocID="{73E79176-2E8F-46D0-8CBA-431B81B40975}" presName="sp" presStyleCnt="0"/>
      <dgm:spPr/>
    </dgm:pt>
    <dgm:pt modelId="{07584ED5-72FB-460E-BB78-40918C3DDF40}" type="pres">
      <dgm:prSet presAssocID="{7B38E9F7-9008-405C-9740-EE35BE3E2FFA}" presName="composite" presStyleCnt="0"/>
      <dgm:spPr/>
    </dgm:pt>
    <dgm:pt modelId="{9C3E9291-2284-4733-9FD4-12528682332D}" type="pres">
      <dgm:prSet presAssocID="{7B38E9F7-9008-405C-9740-EE35BE3E2FFA}" presName="parentText" presStyleLbl="alignNode1" presStyleIdx="1" presStyleCnt="4">
        <dgm:presLayoutVars>
          <dgm:chMax val="1"/>
          <dgm:bulletEnabled val="1"/>
        </dgm:presLayoutVars>
      </dgm:prSet>
      <dgm:spPr/>
    </dgm:pt>
    <dgm:pt modelId="{9079DED8-4B8E-42F9-AD07-9C6D5CD8EC5C}" type="pres">
      <dgm:prSet presAssocID="{7B38E9F7-9008-405C-9740-EE35BE3E2FFA}" presName="descendantText" presStyleLbl="alignAcc1" presStyleIdx="1" presStyleCnt="4">
        <dgm:presLayoutVars>
          <dgm:bulletEnabled val="1"/>
        </dgm:presLayoutVars>
      </dgm:prSet>
      <dgm:spPr/>
    </dgm:pt>
    <dgm:pt modelId="{38DCCA13-4B5B-498F-A42D-302D031DB710}" type="pres">
      <dgm:prSet presAssocID="{EFB55476-A2FB-4007-A6C3-A2389BEA4FA3}" presName="sp" presStyleCnt="0"/>
      <dgm:spPr/>
    </dgm:pt>
    <dgm:pt modelId="{969AFFDE-4E8C-4C27-9119-1B3EB4E8F7B2}" type="pres">
      <dgm:prSet presAssocID="{D665E780-2A8C-4927-84E7-6F360FF59A67}" presName="composite" presStyleCnt="0"/>
      <dgm:spPr/>
    </dgm:pt>
    <dgm:pt modelId="{F47A7944-338D-41B1-AFD8-FBDBDF2F7AEE}" type="pres">
      <dgm:prSet presAssocID="{D665E780-2A8C-4927-84E7-6F360FF59A67}" presName="parentText" presStyleLbl="alignNode1" presStyleIdx="2" presStyleCnt="4">
        <dgm:presLayoutVars>
          <dgm:chMax val="1"/>
          <dgm:bulletEnabled val="1"/>
        </dgm:presLayoutVars>
      </dgm:prSet>
      <dgm:spPr/>
    </dgm:pt>
    <dgm:pt modelId="{788B9156-F3AD-4FDF-B5C5-2EA88B2B779F}" type="pres">
      <dgm:prSet presAssocID="{D665E780-2A8C-4927-84E7-6F360FF59A67}" presName="descendantText" presStyleLbl="alignAcc1" presStyleIdx="2" presStyleCnt="4" custLinFactNeighborY="0">
        <dgm:presLayoutVars>
          <dgm:bulletEnabled val="1"/>
        </dgm:presLayoutVars>
      </dgm:prSet>
      <dgm:spPr/>
    </dgm:pt>
    <dgm:pt modelId="{82A75E39-2853-4DE5-98F5-B39DF57DFA3D}" type="pres">
      <dgm:prSet presAssocID="{7E61C541-F4F6-405B-ACCD-E8BC061D5AE4}" presName="sp" presStyleCnt="0"/>
      <dgm:spPr/>
    </dgm:pt>
    <dgm:pt modelId="{5D0DD53A-D7D8-42EF-86EF-25DF4525B0D3}" type="pres">
      <dgm:prSet presAssocID="{5B54EF78-F5F7-4759-8F96-7CF24A7A5EDA}" presName="composite" presStyleCnt="0"/>
      <dgm:spPr/>
    </dgm:pt>
    <dgm:pt modelId="{F50B1133-FF7A-44C8-A4D8-418FCD3D77A1}" type="pres">
      <dgm:prSet presAssocID="{5B54EF78-F5F7-4759-8F96-7CF24A7A5EDA}" presName="parentText" presStyleLbl="alignNode1" presStyleIdx="3" presStyleCnt="4">
        <dgm:presLayoutVars>
          <dgm:chMax val="1"/>
          <dgm:bulletEnabled val="1"/>
        </dgm:presLayoutVars>
      </dgm:prSet>
      <dgm:spPr/>
    </dgm:pt>
    <dgm:pt modelId="{2B4A3D20-B422-4EDA-8892-C074D27F9973}" type="pres">
      <dgm:prSet presAssocID="{5B54EF78-F5F7-4759-8F96-7CF24A7A5EDA}" presName="descendantText" presStyleLbl="alignAcc1" presStyleIdx="3" presStyleCnt="4" custLinFactNeighborY="0">
        <dgm:presLayoutVars>
          <dgm:bulletEnabled val="1"/>
        </dgm:presLayoutVars>
      </dgm:prSet>
      <dgm:spPr/>
    </dgm:pt>
  </dgm:ptLst>
  <dgm:cxnLst>
    <dgm:cxn modelId="{D0DB790A-2041-4D5E-A45A-DDB9219D17B5}" type="presOf" srcId="{5B54EF78-F5F7-4759-8F96-7CF24A7A5EDA}" destId="{F50B1133-FF7A-44C8-A4D8-418FCD3D77A1}" srcOrd="0" destOrd="0" presId="urn:microsoft.com/office/officeart/2005/8/layout/chevron2"/>
    <dgm:cxn modelId="{B7DB8817-10FB-4FC2-B8A4-1CB5D79FE401}" srcId="{036F4202-52B4-4BF4-9282-E3E32D5C71F1}" destId="{5B54EF78-F5F7-4759-8F96-7CF24A7A5EDA}" srcOrd="3" destOrd="0" parTransId="{05CD4530-B2EE-4A24-AA1E-F59D40C39750}" sibTransId="{96939826-05F5-4D2E-A14F-6DFEC3B671A4}"/>
    <dgm:cxn modelId="{63EF723C-EEC3-4BDC-AE3B-F75953AFB06F}" srcId="{7B38E9F7-9008-405C-9740-EE35BE3E2FFA}" destId="{0D724C86-2848-4E6C-8F65-8C2FFB769EE6}" srcOrd="0" destOrd="0" parTransId="{8406176E-467D-4B32-80C4-33454D3ABEE1}" sibTransId="{2ADE7747-82DE-4455-8F7E-084C9CE10B57}"/>
    <dgm:cxn modelId="{6D8FDA45-D1AE-4A14-B8FC-9237125DFF3B}" type="presOf" srcId="{BA2EEA74-532F-4593-8ECA-A802EF9110CF}" destId="{788B9156-F3AD-4FDF-B5C5-2EA88B2B779F}" srcOrd="0" destOrd="0" presId="urn:microsoft.com/office/officeart/2005/8/layout/chevron2"/>
    <dgm:cxn modelId="{3716054C-61FB-48E5-B557-A2327B170FF4}" type="presOf" srcId="{036F4202-52B4-4BF4-9282-E3E32D5C71F1}" destId="{794F975C-5460-4382-981C-0B4CF8D62936}" srcOrd="0" destOrd="0" presId="urn:microsoft.com/office/officeart/2005/8/layout/chevron2"/>
    <dgm:cxn modelId="{5307407C-881F-4F65-9B90-B8681DF50228}" type="presOf" srcId="{D665E780-2A8C-4927-84E7-6F360FF59A67}" destId="{F47A7944-338D-41B1-AFD8-FBDBDF2F7AEE}" srcOrd="0" destOrd="0" presId="urn:microsoft.com/office/officeart/2005/8/layout/chevron2"/>
    <dgm:cxn modelId="{934B0481-91C5-4D47-8E4D-D532C89F0C71}" type="presOf" srcId="{7B38E9F7-9008-405C-9740-EE35BE3E2FFA}" destId="{9C3E9291-2284-4733-9FD4-12528682332D}" srcOrd="0" destOrd="0" presId="urn:microsoft.com/office/officeart/2005/8/layout/chevron2"/>
    <dgm:cxn modelId="{AE240885-1587-4B14-AEB9-9E8C06EFCCB3}" type="presOf" srcId="{0D724C86-2848-4E6C-8F65-8C2FFB769EE6}" destId="{9079DED8-4B8E-42F9-AD07-9C6D5CD8EC5C}" srcOrd="0" destOrd="0" presId="urn:microsoft.com/office/officeart/2005/8/layout/chevron2"/>
    <dgm:cxn modelId="{7F90519F-3D3E-4FB1-916E-B584C96DF1CA}" srcId="{D665E780-2A8C-4927-84E7-6F360FF59A67}" destId="{BA2EEA74-532F-4593-8ECA-A802EF9110CF}" srcOrd="0" destOrd="0" parTransId="{2645054C-3AC0-4731-8BF4-2867E3D24F9F}" sibTransId="{72CE53B0-61E9-460B-9E8F-53FB30D1B90B}"/>
    <dgm:cxn modelId="{B084A5A3-B7E1-432D-A118-D2B8F458C920}" type="presOf" srcId="{E6131813-FB87-4227-80D2-5BAB21B156C1}" destId="{F7614EF5-66D3-44B4-8466-7A49FCF55721}" srcOrd="0" destOrd="0" presId="urn:microsoft.com/office/officeart/2005/8/layout/chevron2"/>
    <dgm:cxn modelId="{1EA2DEC2-798C-4712-A040-92BFC5F9556C}" type="presOf" srcId="{DBBDC9C6-0F46-4814-B604-60C6A41C2186}" destId="{9D94D772-BE93-4143-8E1D-3307DD13839A}" srcOrd="0" destOrd="0" presId="urn:microsoft.com/office/officeart/2005/8/layout/chevron2"/>
    <dgm:cxn modelId="{75BBDCC6-65E2-40C4-9DED-E9F9C594E181}" srcId="{5B54EF78-F5F7-4759-8F96-7CF24A7A5EDA}" destId="{128B4C91-5BAA-474F-9387-FFDE1428903C}" srcOrd="0" destOrd="0" parTransId="{777AC9A7-2B10-4439-969A-E2582FA9BDD5}" sibTransId="{2E393C32-F931-4CB9-8064-2DBCEB44DE1B}"/>
    <dgm:cxn modelId="{635909CE-2241-4500-9C3B-1F4F24791E11}" srcId="{036F4202-52B4-4BF4-9282-E3E32D5C71F1}" destId="{7B38E9F7-9008-405C-9740-EE35BE3E2FFA}" srcOrd="1" destOrd="0" parTransId="{74AC1266-BA33-4459-A983-380163F363E8}" sibTransId="{EFB55476-A2FB-4007-A6C3-A2389BEA4FA3}"/>
    <dgm:cxn modelId="{E85C9ECF-E4AB-49C8-BAFD-9AFBCD09256B}" srcId="{036F4202-52B4-4BF4-9282-E3E32D5C71F1}" destId="{DBBDC9C6-0F46-4814-B604-60C6A41C2186}" srcOrd="0" destOrd="0" parTransId="{2CFA05A5-1EF2-4781-ABDA-511A64385ACA}" sibTransId="{73E79176-2E8F-46D0-8CBA-431B81B40975}"/>
    <dgm:cxn modelId="{7FD26DD1-5292-4047-B7FA-2EEA96321574}" type="presOf" srcId="{128B4C91-5BAA-474F-9387-FFDE1428903C}" destId="{2B4A3D20-B422-4EDA-8892-C074D27F9973}" srcOrd="0" destOrd="0" presId="urn:microsoft.com/office/officeart/2005/8/layout/chevron2"/>
    <dgm:cxn modelId="{E36C9EE5-E355-4232-84BE-E50A12C3DF7F}" srcId="{DBBDC9C6-0F46-4814-B604-60C6A41C2186}" destId="{E6131813-FB87-4227-80D2-5BAB21B156C1}" srcOrd="0" destOrd="0" parTransId="{5F5F8686-1492-44BD-ADDE-D001C8F3FE0A}" sibTransId="{12A6E55F-E361-4AB7-872A-DB5B5B03101A}"/>
    <dgm:cxn modelId="{368B9BE6-7C80-4AD0-AE67-BB9A3B34452F}" srcId="{036F4202-52B4-4BF4-9282-E3E32D5C71F1}" destId="{D665E780-2A8C-4927-84E7-6F360FF59A67}" srcOrd="2" destOrd="0" parTransId="{6DE3D6FB-F57B-4208-A226-DAF450F842FF}" sibTransId="{7E61C541-F4F6-405B-ACCD-E8BC061D5AE4}"/>
    <dgm:cxn modelId="{8AC929A2-75AC-402D-8AE3-4640D91247FD}" type="presParOf" srcId="{794F975C-5460-4382-981C-0B4CF8D62936}" destId="{AD7247E1-B8C3-48E9-B371-03CC13F0F206}" srcOrd="0" destOrd="0" presId="urn:microsoft.com/office/officeart/2005/8/layout/chevron2"/>
    <dgm:cxn modelId="{5DD710D4-32D0-4261-81D7-12F523B98EF5}" type="presParOf" srcId="{AD7247E1-B8C3-48E9-B371-03CC13F0F206}" destId="{9D94D772-BE93-4143-8E1D-3307DD13839A}" srcOrd="0" destOrd="0" presId="urn:microsoft.com/office/officeart/2005/8/layout/chevron2"/>
    <dgm:cxn modelId="{0DDF0200-DF10-48C1-B2C1-5FF21DDBEFEB}" type="presParOf" srcId="{AD7247E1-B8C3-48E9-B371-03CC13F0F206}" destId="{F7614EF5-66D3-44B4-8466-7A49FCF55721}" srcOrd="1" destOrd="0" presId="urn:microsoft.com/office/officeart/2005/8/layout/chevron2"/>
    <dgm:cxn modelId="{A676CB70-F0AC-4971-B69F-145CA6F134B2}" type="presParOf" srcId="{794F975C-5460-4382-981C-0B4CF8D62936}" destId="{583D68C8-ACFE-4826-A337-45A229D0E742}" srcOrd="1" destOrd="0" presId="urn:microsoft.com/office/officeart/2005/8/layout/chevron2"/>
    <dgm:cxn modelId="{5738D57A-76FE-4D22-8B0B-458EB122C2DF}" type="presParOf" srcId="{794F975C-5460-4382-981C-0B4CF8D62936}" destId="{07584ED5-72FB-460E-BB78-40918C3DDF40}" srcOrd="2" destOrd="0" presId="urn:microsoft.com/office/officeart/2005/8/layout/chevron2"/>
    <dgm:cxn modelId="{4A6288DE-99DA-4DC5-B961-D4A30928956B}" type="presParOf" srcId="{07584ED5-72FB-460E-BB78-40918C3DDF40}" destId="{9C3E9291-2284-4733-9FD4-12528682332D}" srcOrd="0" destOrd="0" presId="urn:microsoft.com/office/officeart/2005/8/layout/chevron2"/>
    <dgm:cxn modelId="{47455332-A056-4242-A856-578433CF8A63}" type="presParOf" srcId="{07584ED5-72FB-460E-BB78-40918C3DDF40}" destId="{9079DED8-4B8E-42F9-AD07-9C6D5CD8EC5C}" srcOrd="1" destOrd="0" presId="urn:microsoft.com/office/officeart/2005/8/layout/chevron2"/>
    <dgm:cxn modelId="{59396DB2-8BEA-4141-ACCF-D0E36E7924A4}" type="presParOf" srcId="{794F975C-5460-4382-981C-0B4CF8D62936}" destId="{38DCCA13-4B5B-498F-A42D-302D031DB710}" srcOrd="3" destOrd="0" presId="urn:microsoft.com/office/officeart/2005/8/layout/chevron2"/>
    <dgm:cxn modelId="{4368B974-3602-4A7D-9564-00CA84DC6875}" type="presParOf" srcId="{794F975C-5460-4382-981C-0B4CF8D62936}" destId="{969AFFDE-4E8C-4C27-9119-1B3EB4E8F7B2}" srcOrd="4" destOrd="0" presId="urn:microsoft.com/office/officeart/2005/8/layout/chevron2"/>
    <dgm:cxn modelId="{B82955C4-B3E1-45D5-AB53-67921A70B049}" type="presParOf" srcId="{969AFFDE-4E8C-4C27-9119-1B3EB4E8F7B2}" destId="{F47A7944-338D-41B1-AFD8-FBDBDF2F7AEE}" srcOrd="0" destOrd="0" presId="urn:microsoft.com/office/officeart/2005/8/layout/chevron2"/>
    <dgm:cxn modelId="{25D79FD2-CA6A-4219-B106-9DF5A019CE1F}" type="presParOf" srcId="{969AFFDE-4E8C-4C27-9119-1B3EB4E8F7B2}" destId="{788B9156-F3AD-4FDF-B5C5-2EA88B2B779F}" srcOrd="1" destOrd="0" presId="urn:microsoft.com/office/officeart/2005/8/layout/chevron2"/>
    <dgm:cxn modelId="{0004F044-F668-4522-AD6E-54A33B8B7652}" type="presParOf" srcId="{794F975C-5460-4382-981C-0B4CF8D62936}" destId="{82A75E39-2853-4DE5-98F5-B39DF57DFA3D}" srcOrd="5" destOrd="0" presId="urn:microsoft.com/office/officeart/2005/8/layout/chevron2"/>
    <dgm:cxn modelId="{C1D7C52D-FDB2-4191-8BFE-9848ECFB4752}" type="presParOf" srcId="{794F975C-5460-4382-981C-0B4CF8D62936}" destId="{5D0DD53A-D7D8-42EF-86EF-25DF4525B0D3}" srcOrd="6" destOrd="0" presId="urn:microsoft.com/office/officeart/2005/8/layout/chevron2"/>
    <dgm:cxn modelId="{9D33BB44-EEE4-4C0A-BC2F-F3B54D2F5325}" type="presParOf" srcId="{5D0DD53A-D7D8-42EF-86EF-25DF4525B0D3}" destId="{F50B1133-FF7A-44C8-A4D8-418FCD3D77A1}" srcOrd="0" destOrd="0" presId="urn:microsoft.com/office/officeart/2005/8/layout/chevron2"/>
    <dgm:cxn modelId="{8BB8B730-62A6-48A9-A5C8-AD6CBA8D0AB7}" type="presParOf" srcId="{5D0DD53A-D7D8-42EF-86EF-25DF4525B0D3}" destId="{2B4A3D20-B422-4EDA-8892-C074D27F9973}"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948546-4F92-43BD-847E-7CD24F1D2425}">
      <dsp:nvSpPr>
        <dsp:cNvPr id="0" name=""/>
        <dsp:cNvSpPr/>
      </dsp:nvSpPr>
      <dsp:spPr>
        <a:xfrm>
          <a:off x="754379" y="0"/>
          <a:ext cx="8549640" cy="4050792"/>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12C23116-0B0B-4D35-AC81-0D9634D779E5}">
      <dsp:nvSpPr>
        <dsp:cNvPr id="0" name=""/>
        <dsp:cNvSpPr/>
      </dsp:nvSpPr>
      <dsp:spPr>
        <a:xfrm>
          <a:off x="1686" y="1215237"/>
          <a:ext cx="1926432" cy="1620316"/>
        </a:xfrm>
        <a:prstGeom prst="roundRect">
          <a:avLst/>
        </a:prstGeom>
        <a:blipFill rotWithShape="1">
          <a:blip xmlns:r="http://schemas.openxmlformats.org/officeDocument/2006/relationships" r:embed="rId1">
            <a:duotone>
              <a:schemeClr val="accent1">
                <a:hueOff val="0"/>
                <a:satOff val="0"/>
                <a:lumOff val="0"/>
                <a:alphaOff val="0"/>
                <a:tint val="70000"/>
                <a:shade val="63000"/>
              </a:schemeClr>
              <a:schemeClr val="accent1">
                <a:hueOff val="0"/>
                <a:satOff val="0"/>
                <a:lumOff val="0"/>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a:t>Definition </a:t>
          </a:r>
        </a:p>
      </dsp:txBody>
      <dsp:txXfrm>
        <a:off x="80783" y="1294334"/>
        <a:ext cx="1768238" cy="1462122"/>
      </dsp:txXfrm>
    </dsp:sp>
    <dsp:sp modelId="{0C366D0F-37C8-409A-A85B-A53D97108C15}">
      <dsp:nvSpPr>
        <dsp:cNvPr id="0" name=""/>
        <dsp:cNvSpPr/>
      </dsp:nvSpPr>
      <dsp:spPr>
        <a:xfrm>
          <a:off x="2033834" y="1215237"/>
          <a:ext cx="1926432" cy="1620316"/>
        </a:xfrm>
        <a:prstGeom prst="roundRect">
          <a:avLst/>
        </a:prstGeom>
        <a:blipFill rotWithShape="1">
          <a:blip xmlns:r="http://schemas.openxmlformats.org/officeDocument/2006/relationships" r:embed="rId1">
            <a:duotone>
              <a:schemeClr val="accent1">
                <a:hueOff val="0"/>
                <a:satOff val="0"/>
                <a:lumOff val="0"/>
                <a:alphaOff val="0"/>
                <a:tint val="70000"/>
                <a:shade val="63000"/>
              </a:schemeClr>
              <a:schemeClr val="accent1">
                <a:hueOff val="0"/>
                <a:satOff val="0"/>
                <a:lumOff val="0"/>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a:t>Visual and orbital axes</a:t>
          </a:r>
        </a:p>
      </dsp:txBody>
      <dsp:txXfrm>
        <a:off x="2112931" y="1294334"/>
        <a:ext cx="1768238" cy="1462122"/>
      </dsp:txXfrm>
    </dsp:sp>
    <dsp:sp modelId="{D3BE55A2-D58F-4DBB-9562-9883CCA12F33}">
      <dsp:nvSpPr>
        <dsp:cNvPr id="0" name=""/>
        <dsp:cNvSpPr/>
      </dsp:nvSpPr>
      <dsp:spPr>
        <a:xfrm>
          <a:off x="4065983" y="1215237"/>
          <a:ext cx="1926432" cy="1620316"/>
        </a:xfrm>
        <a:prstGeom prst="roundRect">
          <a:avLst/>
        </a:prstGeom>
        <a:blipFill rotWithShape="1">
          <a:blip xmlns:r="http://schemas.openxmlformats.org/officeDocument/2006/relationships" r:embed="rId1">
            <a:duotone>
              <a:schemeClr val="accent1">
                <a:hueOff val="0"/>
                <a:satOff val="0"/>
                <a:lumOff val="0"/>
                <a:alphaOff val="0"/>
                <a:tint val="70000"/>
                <a:shade val="63000"/>
              </a:schemeClr>
              <a:schemeClr val="accent1">
                <a:hueOff val="0"/>
                <a:satOff val="0"/>
                <a:lumOff val="0"/>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a:t>Orthophoria </a:t>
          </a:r>
        </a:p>
      </dsp:txBody>
      <dsp:txXfrm>
        <a:off x="4145080" y="1294334"/>
        <a:ext cx="1768238" cy="1462122"/>
      </dsp:txXfrm>
    </dsp:sp>
    <dsp:sp modelId="{6B7374C5-B03B-4574-8E96-8C294DF9954A}">
      <dsp:nvSpPr>
        <dsp:cNvPr id="0" name=""/>
        <dsp:cNvSpPr/>
      </dsp:nvSpPr>
      <dsp:spPr>
        <a:xfrm>
          <a:off x="6098132" y="1215237"/>
          <a:ext cx="1926432" cy="1620316"/>
        </a:xfrm>
        <a:prstGeom prst="roundRect">
          <a:avLst/>
        </a:prstGeom>
        <a:blipFill rotWithShape="1">
          <a:blip xmlns:r="http://schemas.openxmlformats.org/officeDocument/2006/relationships" r:embed="rId1">
            <a:duotone>
              <a:schemeClr val="accent1">
                <a:hueOff val="0"/>
                <a:satOff val="0"/>
                <a:lumOff val="0"/>
                <a:alphaOff val="0"/>
                <a:tint val="70000"/>
                <a:shade val="63000"/>
              </a:schemeClr>
              <a:schemeClr val="accent1">
                <a:hueOff val="0"/>
                <a:satOff val="0"/>
                <a:lumOff val="0"/>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en-US" sz="1800" kern="1200"/>
            <a:t>Types of strabismus </a:t>
          </a:r>
        </a:p>
        <a:p>
          <a:pPr marL="114300" lvl="1" indent="-114300" algn="l" defTabSz="622300" rtl="0">
            <a:lnSpc>
              <a:spcPct val="90000"/>
            </a:lnSpc>
            <a:spcBef>
              <a:spcPct val="0"/>
            </a:spcBef>
            <a:spcAft>
              <a:spcPct val="15000"/>
            </a:spcAft>
            <a:buChar char="•"/>
          </a:pPr>
          <a:r>
            <a:rPr lang="en-US" sz="1400" kern="1200"/>
            <a:t>Psuedo strabismus</a:t>
          </a:r>
        </a:p>
        <a:p>
          <a:pPr marL="114300" lvl="1" indent="-114300" algn="l" defTabSz="622300" rtl="0">
            <a:lnSpc>
              <a:spcPct val="90000"/>
            </a:lnSpc>
            <a:spcBef>
              <a:spcPct val="0"/>
            </a:spcBef>
            <a:spcAft>
              <a:spcPct val="15000"/>
            </a:spcAft>
            <a:buChar char="•"/>
          </a:pPr>
          <a:r>
            <a:rPr lang="en-US" sz="1400" kern="1200"/>
            <a:t>Heterophoria </a:t>
          </a:r>
        </a:p>
        <a:p>
          <a:pPr marL="114300" lvl="1" indent="-114300" algn="l" defTabSz="622300" rtl="0">
            <a:lnSpc>
              <a:spcPct val="90000"/>
            </a:lnSpc>
            <a:spcBef>
              <a:spcPct val="0"/>
            </a:spcBef>
            <a:spcAft>
              <a:spcPct val="15000"/>
            </a:spcAft>
            <a:buChar char="•"/>
          </a:pPr>
          <a:r>
            <a:rPr lang="en-US" sz="1400" kern="1200"/>
            <a:t>Heterotropia </a:t>
          </a:r>
        </a:p>
      </dsp:txBody>
      <dsp:txXfrm>
        <a:off x="6177229" y="1294334"/>
        <a:ext cx="1768238" cy="1462122"/>
      </dsp:txXfrm>
    </dsp:sp>
    <dsp:sp modelId="{E2B2A677-A1FB-4FB1-8653-FDAEB940E527}">
      <dsp:nvSpPr>
        <dsp:cNvPr id="0" name=""/>
        <dsp:cNvSpPr/>
      </dsp:nvSpPr>
      <dsp:spPr>
        <a:xfrm>
          <a:off x="8130281" y="1215237"/>
          <a:ext cx="1926432" cy="1620316"/>
        </a:xfrm>
        <a:prstGeom prst="roundRect">
          <a:avLst/>
        </a:prstGeom>
        <a:blipFill rotWithShape="1">
          <a:blip xmlns:r="http://schemas.openxmlformats.org/officeDocument/2006/relationships" r:embed="rId1">
            <a:duotone>
              <a:schemeClr val="accent1">
                <a:hueOff val="0"/>
                <a:satOff val="0"/>
                <a:lumOff val="0"/>
                <a:alphaOff val="0"/>
                <a:tint val="70000"/>
                <a:shade val="63000"/>
              </a:schemeClr>
              <a:schemeClr val="accent1">
                <a:hueOff val="0"/>
                <a:satOff val="0"/>
                <a:lumOff val="0"/>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a:t>Paralytic squint </a:t>
          </a:r>
        </a:p>
      </dsp:txBody>
      <dsp:txXfrm>
        <a:off x="8209378" y="1294334"/>
        <a:ext cx="1768238" cy="146212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49D27D-929F-4D51-BCB4-E08E0F21AA9B}">
      <dsp:nvSpPr>
        <dsp:cNvPr id="0" name=""/>
        <dsp:cNvSpPr/>
      </dsp:nvSpPr>
      <dsp:spPr>
        <a:xfrm>
          <a:off x="297855" y="1095310"/>
          <a:ext cx="1688973" cy="844486"/>
        </a:xfrm>
        <a:prstGeom prst="roundRect">
          <a:avLst>
            <a:gd name="adj" fmla="val 10000"/>
          </a:avLst>
        </a:prstGeom>
        <a:blipFill rotWithShape="1">
          <a:blip xmlns:r="http://schemas.openxmlformats.org/officeDocument/2006/relationships" r:embed="rId1">
            <a:duotone>
              <a:schemeClr val="accent1">
                <a:hueOff val="0"/>
                <a:satOff val="0"/>
                <a:lumOff val="0"/>
                <a:alphaOff val="0"/>
                <a:tint val="70000"/>
                <a:shade val="63000"/>
              </a:schemeClr>
              <a:schemeClr val="accent1">
                <a:hueOff val="0"/>
                <a:satOff val="0"/>
                <a:lumOff val="0"/>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Types</a:t>
          </a:r>
        </a:p>
      </dsp:txBody>
      <dsp:txXfrm>
        <a:off x="322589" y="1120044"/>
        <a:ext cx="1639505" cy="795018"/>
      </dsp:txXfrm>
    </dsp:sp>
    <dsp:sp modelId="{F34418A9-80BA-4E93-B89B-06B8D349E372}">
      <dsp:nvSpPr>
        <dsp:cNvPr id="0" name=""/>
        <dsp:cNvSpPr/>
      </dsp:nvSpPr>
      <dsp:spPr>
        <a:xfrm rot="18103853">
          <a:off x="1682343" y="951081"/>
          <a:ext cx="1284561" cy="40390"/>
        </a:xfrm>
        <a:custGeom>
          <a:avLst/>
          <a:gdLst/>
          <a:ahLst/>
          <a:cxnLst/>
          <a:rect l="0" t="0" r="0" b="0"/>
          <a:pathLst>
            <a:path>
              <a:moveTo>
                <a:pt x="0" y="20195"/>
              </a:moveTo>
              <a:lnTo>
                <a:pt x="1284561" y="20195"/>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2292510" y="939162"/>
        <a:ext cx="64228" cy="64228"/>
      </dsp:txXfrm>
    </dsp:sp>
    <dsp:sp modelId="{B048D98B-E854-4663-A23F-C7FD707B71D9}">
      <dsp:nvSpPr>
        <dsp:cNvPr id="0" name=""/>
        <dsp:cNvSpPr/>
      </dsp:nvSpPr>
      <dsp:spPr>
        <a:xfrm>
          <a:off x="2662418" y="2755"/>
          <a:ext cx="1688973" cy="844486"/>
        </a:xfrm>
        <a:prstGeom prst="roundRect">
          <a:avLst>
            <a:gd name="adj" fmla="val 10000"/>
          </a:avLst>
        </a:prstGeom>
        <a:blipFill rotWithShape="1">
          <a:blip xmlns:r="http://schemas.openxmlformats.org/officeDocument/2006/relationships" r:embed="rId1">
            <a:duotone>
              <a:schemeClr val="accent1">
                <a:hueOff val="0"/>
                <a:satOff val="0"/>
                <a:lumOff val="0"/>
                <a:alphaOff val="0"/>
                <a:tint val="70000"/>
                <a:shade val="63000"/>
              </a:schemeClr>
              <a:schemeClr val="accent1">
                <a:hueOff val="0"/>
                <a:satOff val="0"/>
                <a:lumOff val="0"/>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err="1"/>
            <a:t>comitant</a:t>
          </a:r>
          <a:r>
            <a:rPr lang="en-US" sz="2000" kern="1200" dirty="0"/>
            <a:t> </a:t>
          </a:r>
        </a:p>
      </dsp:txBody>
      <dsp:txXfrm>
        <a:off x="2687152" y="27489"/>
        <a:ext cx="1639505" cy="795018"/>
      </dsp:txXfrm>
    </dsp:sp>
    <dsp:sp modelId="{785CBD48-E6B8-42AE-A8A8-93604679C14F}">
      <dsp:nvSpPr>
        <dsp:cNvPr id="0" name=""/>
        <dsp:cNvSpPr/>
      </dsp:nvSpPr>
      <dsp:spPr>
        <a:xfrm rot="21596903">
          <a:off x="4351392" y="403426"/>
          <a:ext cx="3058564" cy="40390"/>
        </a:xfrm>
        <a:custGeom>
          <a:avLst/>
          <a:gdLst/>
          <a:ahLst/>
          <a:cxnLst/>
          <a:rect l="0" t="0" r="0" b="0"/>
          <a:pathLst>
            <a:path>
              <a:moveTo>
                <a:pt x="0" y="20195"/>
              </a:moveTo>
              <a:lnTo>
                <a:pt x="3058564" y="20195"/>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5804210" y="347157"/>
        <a:ext cx="152928" cy="152928"/>
      </dsp:txXfrm>
    </dsp:sp>
    <dsp:sp modelId="{91216DDF-22EF-4CF9-B9E8-30DD3AC052EF}">
      <dsp:nvSpPr>
        <dsp:cNvPr id="0" name=""/>
        <dsp:cNvSpPr/>
      </dsp:nvSpPr>
      <dsp:spPr>
        <a:xfrm>
          <a:off x="7409955" y="0"/>
          <a:ext cx="1688973" cy="844486"/>
        </a:xfrm>
        <a:prstGeom prst="roundRect">
          <a:avLst>
            <a:gd name="adj" fmla="val 10000"/>
          </a:avLst>
        </a:prstGeom>
        <a:blipFill rotWithShape="1">
          <a:blip xmlns:r="http://schemas.openxmlformats.org/officeDocument/2006/relationships" r:embed="rId1">
            <a:duotone>
              <a:schemeClr val="accent1">
                <a:hueOff val="0"/>
                <a:satOff val="0"/>
                <a:lumOff val="0"/>
                <a:alphaOff val="0"/>
                <a:tint val="70000"/>
                <a:shade val="63000"/>
              </a:schemeClr>
              <a:schemeClr val="accent1">
                <a:hueOff val="0"/>
                <a:satOff val="0"/>
                <a:lumOff val="0"/>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Infantile</a:t>
          </a:r>
        </a:p>
        <a:p>
          <a:pPr marL="0" lvl="0" indent="0" algn="ctr" defTabSz="711200">
            <a:lnSpc>
              <a:spcPct val="90000"/>
            </a:lnSpc>
            <a:spcBef>
              <a:spcPct val="0"/>
            </a:spcBef>
            <a:spcAft>
              <a:spcPct val="35000"/>
            </a:spcAft>
            <a:buNone/>
          </a:pPr>
          <a:r>
            <a:rPr lang="en-US" sz="1600" kern="1200" dirty="0"/>
            <a:t>Refractive errors</a:t>
          </a:r>
        </a:p>
        <a:p>
          <a:pPr marL="0" lvl="0" indent="0" algn="ctr" defTabSz="711200">
            <a:lnSpc>
              <a:spcPct val="90000"/>
            </a:lnSpc>
            <a:spcBef>
              <a:spcPct val="0"/>
            </a:spcBef>
            <a:spcAft>
              <a:spcPct val="35000"/>
            </a:spcAft>
            <a:buNone/>
          </a:pPr>
          <a:endParaRPr lang="en-US" sz="1600" kern="1200" dirty="0"/>
        </a:p>
      </dsp:txBody>
      <dsp:txXfrm>
        <a:off x="7434689" y="24734"/>
        <a:ext cx="1639505" cy="795018"/>
      </dsp:txXfrm>
    </dsp:sp>
    <dsp:sp modelId="{CFF293DB-07E3-4D90-9717-4920B35C5FDB}">
      <dsp:nvSpPr>
        <dsp:cNvPr id="0" name=""/>
        <dsp:cNvSpPr/>
      </dsp:nvSpPr>
      <dsp:spPr>
        <a:xfrm rot="3496147">
          <a:off x="1682343" y="2043636"/>
          <a:ext cx="1284561" cy="40390"/>
        </a:xfrm>
        <a:custGeom>
          <a:avLst/>
          <a:gdLst/>
          <a:ahLst/>
          <a:cxnLst/>
          <a:rect l="0" t="0" r="0" b="0"/>
          <a:pathLst>
            <a:path>
              <a:moveTo>
                <a:pt x="0" y="20195"/>
              </a:moveTo>
              <a:lnTo>
                <a:pt x="1284561" y="20195"/>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2292510" y="2031717"/>
        <a:ext cx="64228" cy="64228"/>
      </dsp:txXfrm>
    </dsp:sp>
    <dsp:sp modelId="{26AAA67F-6767-44E2-A2E8-82FFBBAB6D5B}">
      <dsp:nvSpPr>
        <dsp:cNvPr id="0" name=""/>
        <dsp:cNvSpPr/>
      </dsp:nvSpPr>
      <dsp:spPr>
        <a:xfrm>
          <a:off x="2662418" y="2187865"/>
          <a:ext cx="1688973" cy="844486"/>
        </a:xfrm>
        <a:prstGeom prst="roundRect">
          <a:avLst>
            <a:gd name="adj" fmla="val 10000"/>
          </a:avLst>
        </a:prstGeom>
        <a:blipFill rotWithShape="1">
          <a:blip xmlns:r="http://schemas.openxmlformats.org/officeDocument/2006/relationships" r:embed="rId1">
            <a:duotone>
              <a:schemeClr val="accent1">
                <a:hueOff val="0"/>
                <a:satOff val="0"/>
                <a:lumOff val="0"/>
                <a:alphaOff val="0"/>
                <a:tint val="70000"/>
                <a:shade val="63000"/>
              </a:schemeClr>
              <a:schemeClr val="accent1">
                <a:hueOff val="0"/>
                <a:satOff val="0"/>
                <a:lumOff val="0"/>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non- </a:t>
          </a:r>
          <a:r>
            <a:rPr lang="en-US" sz="2000" kern="1200" dirty="0" err="1"/>
            <a:t>comitant</a:t>
          </a:r>
          <a:endParaRPr lang="en-US" sz="2000" kern="1200" dirty="0"/>
        </a:p>
      </dsp:txBody>
      <dsp:txXfrm>
        <a:off x="2687152" y="2212599"/>
        <a:ext cx="1639505" cy="795018"/>
      </dsp:txXfrm>
    </dsp:sp>
    <dsp:sp modelId="{93ABD859-9E20-46C0-A639-9BD8E2B80753}">
      <dsp:nvSpPr>
        <dsp:cNvPr id="0" name=""/>
        <dsp:cNvSpPr/>
      </dsp:nvSpPr>
      <dsp:spPr>
        <a:xfrm rot="18770822">
          <a:off x="4192462" y="2225728"/>
          <a:ext cx="993450" cy="40390"/>
        </a:xfrm>
        <a:custGeom>
          <a:avLst/>
          <a:gdLst/>
          <a:ahLst/>
          <a:cxnLst/>
          <a:rect l="0" t="0" r="0" b="0"/>
          <a:pathLst>
            <a:path>
              <a:moveTo>
                <a:pt x="0" y="20195"/>
              </a:moveTo>
              <a:lnTo>
                <a:pt x="993450" y="20195"/>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4664351" y="2221087"/>
        <a:ext cx="49672" cy="49672"/>
      </dsp:txXfrm>
    </dsp:sp>
    <dsp:sp modelId="{5590A39A-E2E2-4E0F-AFF5-365D5A95CBDE}">
      <dsp:nvSpPr>
        <dsp:cNvPr id="0" name=""/>
        <dsp:cNvSpPr/>
      </dsp:nvSpPr>
      <dsp:spPr>
        <a:xfrm>
          <a:off x="5026982" y="1459495"/>
          <a:ext cx="1688973" cy="844486"/>
        </a:xfrm>
        <a:prstGeom prst="roundRect">
          <a:avLst>
            <a:gd name="adj" fmla="val 10000"/>
          </a:avLst>
        </a:prstGeom>
        <a:blipFill rotWithShape="1">
          <a:blip xmlns:r="http://schemas.openxmlformats.org/officeDocument/2006/relationships" r:embed="rId1">
            <a:duotone>
              <a:schemeClr val="accent1">
                <a:hueOff val="0"/>
                <a:satOff val="0"/>
                <a:lumOff val="0"/>
                <a:alphaOff val="0"/>
                <a:tint val="70000"/>
                <a:shade val="63000"/>
              </a:schemeClr>
              <a:schemeClr val="accent1">
                <a:hueOff val="0"/>
                <a:satOff val="0"/>
                <a:lumOff val="0"/>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Paralytic</a:t>
          </a:r>
        </a:p>
      </dsp:txBody>
      <dsp:txXfrm>
        <a:off x="5051716" y="1484229"/>
        <a:ext cx="1639505" cy="795018"/>
      </dsp:txXfrm>
    </dsp:sp>
    <dsp:sp modelId="{42C803E2-589B-4962-9E4B-253F0AB9AD73}">
      <dsp:nvSpPr>
        <dsp:cNvPr id="0" name=""/>
        <dsp:cNvSpPr/>
      </dsp:nvSpPr>
      <dsp:spPr>
        <a:xfrm rot="19457599">
          <a:off x="6637755" y="1618753"/>
          <a:ext cx="831991" cy="40390"/>
        </a:xfrm>
        <a:custGeom>
          <a:avLst/>
          <a:gdLst/>
          <a:ahLst/>
          <a:cxnLst/>
          <a:rect l="0" t="0" r="0" b="0"/>
          <a:pathLst>
            <a:path>
              <a:moveTo>
                <a:pt x="0" y="20195"/>
              </a:moveTo>
              <a:lnTo>
                <a:pt x="831991" y="20195"/>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7032951" y="1618149"/>
        <a:ext cx="41599" cy="41599"/>
      </dsp:txXfrm>
    </dsp:sp>
    <dsp:sp modelId="{ABA6FA1E-777F-421F-9499-FA3F0A077C61}">
      <dsp:nvSpPr>
        <dsp:cNvPr id="0" name=""/>
        <dsp:cNvSpPr/>
      </dsp:nvSpPr>
      <dsp:spPr>
        <a:xfrm>
          <a:off x="7391545" y="973915"/>
          <a:ext cx="1688973" cy="844486"/>
        </a:xfrm>
        <a:prstGeom prst="roundRect">
          <a:avLst>
            <a:gd name="adj" fmla="val 10000"/>
          </a:avLst>
        </a:prstGeom>
        <a:blipFill rotWithShape="1">
          <a:blip xmlns:r="http://schemas.openxmlformats.org/officeDocument/2006/relationships" r:embed="rId1">
            <a:duotone>
              <a:schemeClr val="accent1">
                <a:hueOff val="0"/>
                <a:satOff val="0"/>
                <a:lumOff val="0"/>
                <a:alphaOff val="0"/>
                <a:tint val="70000"/>
                <a:shade val="63000"/>
              </a:schemeClr>
              <a:schemeClr val="accent1">
                <a:hueOff val="0"/>
                <a:satOff val="0"/>
                <a:lumOff val="0"/>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Nerve palsies</a:t>
          </a:r>
        </a:p>
      </dsp:txBody>
      <dsp:txXfrm>
        <a:off x="7416279" y="998649"/>
        <a:ext cx="1639505" cy="795018"/>
      </dsp:txXfrm>
    </dsp:sp>
    <dsp:sp modelId="{911D5C9B-5B81-4BF3-BFE4-8440C2F67875}">
      <dsp:nvSpPr>
        <dsp:cNvPr id="0" name=""/>
        <dsp:cNvSpPr/>
      </dsp:nvSpPr>
      <dsp:spPr>
        <a:xfrm rot="2142401">
          <a:off x="6637755" y="2104333"/>
          <a:ext cx="831991" cy="40390"/>
        </a:xfrm>
        <a:custGeom>
          <a:avLst/>
          <a:gdLst/>
          <a:ahLst/>
          <a:cxnLst/>
          <a:rect l="0" t="0" r="0" b="0"/>
          <a:pathLst>
            <a:path>
              <a:moveTo>
                <a:pt x="0" y="20195"/>
              </a:moveTo>
              <a:lnTo>
                <a:pt x="831991" y="20195"/>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7032951" y="2103729"/>
        <a:ext cx="41599" cy="41599"/>
      </dsp:txXfrm>
    </dsp:sp>
    <dsp:sp modelId="{538F4396-EE67-4057-81AF-E018F181E802}">
      <dsp:nvSpPr>
        <dsp:cNvPr id="0" name=""/>
        <dsp:cNvSpPr/>
      </dsp:nvSpPr>
      <dsp:spPr>
        <a:xfrm>
          <a:off x="7391545" y="1945075"/>
          <a:ext cx="1688973" cy="844486"/>
        </a:xfrm>
        <a:prstGeom prst="roundRect">
          <a:avLst>
            <a:gd name="adj" fmla="val 10000"/>
          </a:avLst>
        </a:prstGeom>
        <a:blipFill rotWithShape="1">
          <a:blip xmlns:r="http://schemas.openxmlformats.org/officeDocument/2006/relationships" r:embed="rId1">
            <a:duotone>
              <a:schemeClr val="accent1">
                <a:hueOff val="0"/>
                <a:satOff val="0"/>
                <a:lumOff val="0"/>
                <a:alphaOff val="0"/>
                <a:tint val="70000"/>
                <a:shade val="63000"/>
              </a:schemeClr>
              <a:schemeClr val="accent1">
                <a:hueOff val="0"/>
                <a:satOff val="0"/>
                <a:lumOff val="0"/>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err="1"/>
            <a:t>myopathies</a:t>
          </a:r>
          <a:r>
            <a:rPr lang="en-US" sz="1600" kern="1200" dirty="0"/>
            <a:t> </a:t>
          </a:r>
          <a:r>
            <a:rPr lang="en-US" sz="1600" kern="1200" dirty="0" err="1"/>
            <a:t>e.g</a:t>
          </a:r>
          <a:r>
            <a:rPr lang="en-US" sz="1600" kern="1200" dirty="0"/>
            <a:t>; myasthenia gravis</a:t>
          </a:r>
        </a:p>
      </dsp:txBody>
      <dsp:txXfrm>
        <a:off x="7416279" y="1969809"/>
        <a:ext cx="1639505" cy="795018"/>
      </dsp:txXfrm>
    </dsp:sp>
    <dsp:sp modelId="{AB921095-66EC-4557-A3A7-E94545F86C33}">
      <dsp:nvSpPr>
        <dsp:cNvPr id="0" name=""/>
        <dsp:cNvSpPr/>
      </dsp:nvSpPr>
      <dsp:spPr>
        <a:xfrm rot="2829178">
          <a:off x="4192462" y="2954098"/>
          <a:ext cx="993450" cy="40390"/>
        </a:xfrm>
        <a:custGeom>
          <a:avLst/>
          <a:gdLst/>
          <a:ahLst/>
          <a:cxnLst/>
          <a:rect l="0" t="0" r="0" b="0"/>
          <a:pathLst>
            <a:path>
              <a:moveTo>
                <a:pt x="0" y="20195"/>
              </a:moveTo>
              <a:lnTo>
                <a:pt x="993450" y="20195"/>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4664351" y="2949457"/>
        <a:ext cx="49672" cy="49672"/>
      </dsp:txXfrm>
    </dsp:sp>
    <dsp:sp modelId="{72655834-E01D-4036-B87E-6391D1FEC3FA}">
      <dsp:nvSpPr>
        <dsp:cNvPr id="0" name=""/>
        <dsp:cNvSpPr/>
      </dsp:nvSpPr>
      <dsp:spPr>
        <a:xfrm>
          <a:off x="5026982" y="2916235"/>
          <a:ext cx="1688973" cy="844486"/>
        </a:xfrm>
        <a:prstGeom prst="roundRect">
          <a:avLst>
            <a:gd name="adj" fmla="val 10000"/>
          </a:avLst>
        </a:prstGeom>
        <a:blipFill rotWithShape="1">
          <a:blip xmlns:r="http://schemas.openxmlformats.org/officeDocument/2006/relationships" r:embed="rId1">
            <a:duotone>
              <a:schemeClr val="accent1">
                <a:hueOff val="0"/>
                <a:satOff val="0"/>
                <a:lumOff val="0"/>
                <a:alphaOff val="0"/>
                <a:tint val="70000"/>
                <a:shade val="63000"/>
              </a:schemeClr>
              <a:schemeClr val="accent1">
                <a:hueOff val="0"/>
                <a:satOff val="0"/>
                <a:lumOff val="0"/>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restrictive</a:t>
          </a:r>
        </a:p>
      </dsp:txBody>
      <dsp:txXfrm>
        <a:off x="5051716" y="2940969"/>
        <a:ext cx="1639505" cy="795018"/>
      </dsp:txXfrm>
    </dsp:sp>
    <dsp:sp modelId="{A0D8A708-73F2-4DCA-977C-2637D2DE57F7}">
      <dsp:nvSpPr>
        <dsp:cNvPr id="0" name=""/>
        <dsp:cNvSpPr/>
      </dsp:nvSpPr>
      <dsp:spPr>
        <a:xfrm>
          <a:off x="6715956" y="3318283"/>
          <a:ext cx="675589" cy="40390"/>
        </a:xfrm>
        <a:custGeom>
          <a:avLst/>
          <a:gdLst/>
          <a:ahLst/>
          <a:cxnLst/>
          <a:rect l="0" t="0" r="0" b="0"/>
          <a:pathLst>
            <a:path>
              <a:moveTo>
                <a:pt x="0" y="20195"/>
              </a:moveTo>
              <a:lnTo>
                <a:pt x="675589" y="20195"/>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7036861" y="3321589"/>
        <a:ext cx="33779" cy="33779"/>
      </dsp:txXfrm>
    </dsp:sp>
    <dsp:sp modelId="{3F560641-0C6E-4FA8-98B0-4BF80B154BD9}">
      <dsp:nvSpPr>
        <dsp:cNvPr id="0" name=""/>
        <dsp:cNvSpPr/>
      </dsp:nvSpPr>
      <dsp:spPr>
        <a:xfrm>
          <a:off x="7391545" y="2916235"/>
          <a:ext cx="1688973" cy="844486"/>
        </a:xfrm>
        <a:prstGeom prst="roundRect">
          <a:avLst>
            <a:gd name="adj" fmla="val 10000"/>
          </a:avLst>
        </a:prstGeom>
        <a:blipFill rotWithShape="1">
          <a:blip xmlns:r="http://schemas.openxmlformats.org/officeDocument/2006/relationships" r:embed="rId1">
            <a:duotone>
              <a:schemeClr val="accent1">
                <a:hueOff val="0"/>
                <a:satOff val="0"/>
                <a:lumOff val="0"/>
                <a:alphaOff val="0"/>
                <a:tint val="70000"/>
                <a:shade val="63000"/>
              </a:schemeClr>
              <a:schemeClr val="accent1">
                <a:hueOff val="0"/>
                <a:satOff val="0"/>
                <a:lumOff val="0"/>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Thyroid eye disease</a:t>
          </a:r>
        </a:p>
        <a:p>
          <a:pPr marL="0" lvl="0" indent="0" algn="ctr" defTabSz="711200">
            <a:lnSpc>
              <a:spcPct val="90000"/>
            </a:lnSpc>
            <a:spcBef>
              <a:spcPct val="0"/>
            </a:spcBef>
            <a:spcAft>
              <a:spcPct val="35000"/>
            </a:spcAft>
            <a:buNone/>
          </a:pPr>
          <a:endParaRPr lang="en-US" sz="1600" kern="1200" dirty="0"/>
        </a:p>
      </dsp:txBody>
      <dsp:txXfrm>
        <a:off x="7416279" y="2940969"/>
        <a:ext cx="1639505" cy="79501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61FC5B-FE7E-45E2-83AC-E21038CB997C}">
      <dsp:nvSpPr>
        <dsp:cNvPr id="0" name=""/>
        <dsp:cNvSpPr/>
      </dsp:nvSpPr>
      <dsp:spPr>
        <a:xfrm>
          <a:off x="5592830" y="1067034"/>
          <a:ext cx="3075987" cy="487963"/>
        </a:xfrm>
        <a:custGeom>
          <a:avLst/>
          <a:gdLst/>
          <a:ahLst/>
          <a:cxnLst/>
          <a:rect l="0" t="0" r="0" b="0"/>
          <a:pathLst>
            <a:path>
              <a:moveTo>
                <a:pt x="0" y="0"/>
              </a:moveTo>
              <a:lnTo>
                <a:pt x="0" y="332532"/>
              </a:lnTo>
              <a:lnTo>
                <a:pt x="3075987" y="332532"/>
              </a:lnTo>
              <a:lnTo>
                <a:pt x="3075987" y="487963"/>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8715F2A-1F97-4D60-9D22-CED153076758}">
      <dsp:nvSpPr>
        <dsp:cNvPr id="0" name=""/>
        <dsp:cNvSpPr/>
      </dsp:nvSpPr>
      <dsp:spPr>
        <a:xfrm>
          <a:off x="6618160" y="2620408"/>
          <a:ext cx="1025329" cy="487963"/>
        </a:xfrm>
        <a:custGeom>
          <a:avLst/>
          <a:gdLst/>
          <a:ahLst/>
          <a:cxnLst/>
          <a:rect l="0" t="0" r="0" b="0"/>
          <a:pathLst>
            <a:path>
              <a:moveTo>
                <a:pt x="0" y="0"/>
              </a:moveTo>
              <a:lnTo>
                <a:pt x="0" y="332532"/>
              </a:lnTo>
              <a:lnTo>
                <a:pt x="1025329" y="332532"/>
              </a:lnTo>
              <a:lnTo>
                <a:pt x="1025329" y="487963"/>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8EC103F-4EC8-4D4D-A96C-D9145D8ED54C}">
      <dsp:nvSpPr>
        <dsp:cNvPr id="0" name=""/>
        <dsp:cNvSpPr/>
      </dsp:nvSpPr>
      <dsp:spPr>
        <a:xfrm>
          <a:off x="5592830" y="2620408"/>
          <a:ext cx="1025329" cy="487963"/>
        </a:xfrm>
        <a:custGeom>
          <a:avLst/>
          <a:gdLst/>
          <a:ahLst/>
          <a:cxnLst/>
          <a:rect l="0" t="0" r="0" b="0"/>
          <a:pathLst>
            <a:path>
              <a:moveTo>
                <a:pt x="1025329" y="0"/>
              </a:moveTo>
              <a:lnTo>
                <a:pt x="1025329" y="332532"/>
              </a:lnTo>
              <a:lnTo>
                <a:pt x="0" y="332532"/>
              </a:lnTo>
              <a:lnTo>
                <a:pt x="0" y="487963"/>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D98297A-72C1-4665-A707-6C0FD7EB736D}">
      <dsp:nvSpPr>
        <dsp:cNvPr id="0" name=""/>
        <dsp:cNvSpPr/>
      </dsp:nvSpPr>
      <dsp:spPr>
        <a:xfrm>
          <a:off x="5592830" y="1067034"/>
          <a:ext cx="1025329" cy="487963"/>
        </a:xfrm>
        <a:custGeom>
          <a:avLst/>
          <a:gdLst/>
          <a:ahLst/>
          <a:cxnLst/>
          <a:rect l="0" t="0" r="0" b="0"/>
          <a:pathLst>
            <a:path>
              <a:moveTo>
                <a:pt x="0" y="0"/>
              </a:moveTo>
              <a:lnTo>
                <a:pt x="0" y="332532"/>
              </a:lnTo>
              <a:lnTo>
                <a:pt x="1025329" y="332532"/>
              </a:lnTo>
              <a:lnTo>
                <a:pt x="1025329" y="487963"/>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80533DC-98E9-4FB0-A980-40F0662D1EAA}">
      <dsp:nvSpPr>
        <dsp:cNvPr id="0" name=""/>
        <dsp:cNvSpPr/>
      </dsp:nvSpPr>
      <dsp:spPr>
        <a:xfrm>
          <a:off x="3542172" y="4173782"/>
          <a:ext cx="1025329" cy="487963"/>
        </a:xfrm>
        <a:custGeom>
          <a:avLst/>
          <a:gdLst/>
          <a:ahLst/>
          <a:cxnLst/>
          <a:rect l="0" t="0" r="0" b="0"/>
          <a:pathLst>
            <a:path>
              <a:moveTo>
                <a:pt x="0" y="0"/>
              </a:moveTo>
              <a:lnTo>
                <a:pt x="0" y="332532"/>
              </a:lnTo>
              <a:lnTo>
                <a:pt x="1025329" y="332532"/>
              </a:lnTo>
              <a:lnTo>
                <a:pt x="1025329" y="487963"/>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38BEC7C-0F9F-4A4D-9252-06AEF2E6F607}">
      <dsp:nvSpPr>
        <dsp:cNvPr id="0" name=""/>
        <dsp:cNvSpPr/>
      </dsp:nvSpPr>
      <dsp:spPr>
        <a:xfrm>
          <a:off x="2516843" y="4173782"/>
          <a:ext cx="1025329" cy="487963"/>
        </a:xfrm>
        <a:custGeom>
          <a:avLst/>
          <a:gdLst/>
          <a:ahLst/>
          <a:cxnLst/>
          <a:rect l="0" t="0" r="0" b="0"/>
          <a:pathLst>
            <a:path>
              <a:moveTo>
                <a:pt x="1025329" y="0"/>
              </a:moveTo>
              <a:lnTo>
                <a:pt x="1025329" y="332532"/>
              </a:lnTo>
              <a:lnTo>
                <a:pt x="0" y="332532"/>
              </a:lnTo>
              <a:lnTo>
                <a:pt x="0" y="487963"/>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BED02CF-1790-471B-B2E8-C5A674FBC295}">
      <dsp:nvSpPr>
        <dsp:cNvPr id="0" name=""/>
        <dsp:cNvSpPr/>
      </dsp:nvSpPr>
      <dsp:spPr>
        <a:xfrm>
          <a:off x="2516843" y="2620408"/>
          <a:ext cx="1025329" cy="487963"/>
        </a:xfrm>
        <a:custGeom>
          <a:avLst/>
          <a:gdLst/>
          <a:ahLst/>
          <a:cxnLst/>
          <a:rect l="0" t="0" r="0" b="0"/>
          <a:pathLst>
            <a:path>
              <a:moveTo>
                <a:pt x="0" y="0"/>
              </a:moveTo>
              <a:lnTo>
                <a:pt x="0" y="332532"/>
              </a:lnTo>
              <a:lnTo>
                <a:pt x="1025329" y="332532"/>
              </a:lnTo>
              <a:lnTo>
                <a:pt x="1025329" y="487963"/>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48418EE-D458-49C2-B02F-03CCC235A05A}">
      <dsp:nvSpPr>
        <dsp:cNvPr id="0" name=""/>
        <dsp:cNvSpPr/>
      </dsp:nvSpPr>
      <dsp:spPr>
        <a:xfrm>
          <a:off x="1491514" y="2620408"/>
          <a:ext cx="1025329" cy="487963"/>
        </a:xfrm>
        <a:custGeom>
          <a:avLst/>
          <a:gdLst/>
          <a:ahLst/>
          <a:cxnLst/>
          <a:rect l="0" t="0" r="0" b="0"/>
          <a:pathLst>
            <a:path>
              <a:moveTo>
                <a:pt x="1025329" y="0"/>
              </a:moveTo>
              <a:lnTo>
                <a:pt x="1025329" y="332532"/>
              </a:lnTo>
              <a:lnTo>
                <a:pt x="0" y="332532"/>
              </a:lnTo>
              <a:lnTo>
                <a:pt x="0" y="487963"/>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99B8E9E-0E54-4AD1-A8A8-6BF987B3EAF4}">
      <dsp:nvSpPr>
        <dsp:cNvPr id="0" name=""/>
        <dsp:cNvSpPr/>
      </dsp:nvSpPr>
      <dsp:spPr>
        <a:xfrm>
          <a:off x="2516843" y="1067034"/>
          <a:ext cx="3075987" cy="487963"/>
        </a:xfrm>
        <a:custGeom>
          <a:avLst/>
          <a:gdLst/>
          <a:ahLst/>
          <a:cxnLst/>
          <a:rect l="0" t="0" r="0" b="0"/>
          <a:pathLst>
            <a:path>
              <a:moveTo>
                <a:pt x="3075987" y="0"/>
              </a:moveTo>
              <a:lnTo>
                <a:pt x="3075987" y="332532"/>
              </a:lnTo>
              <a:lnTo>
                <a:pt x="0" y="332532"/>
              </a:lnTo>
              <a:lnTo>
                <a:pt x="0" y="487963"/>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94EDD30-3168-4279-8831-3C2879186744}">
      <dsp:nvSpPr>
        <dsp:cNvPr id="0" name=""/>
        <dsp:cNvSpPr/>
      </dsp:nvSpPr>
      <dsp:spPr>
        <a:xfrm>
          <a:off x="4753925" y="1624"/>
          <a:ext cx="1677811" cy="1065410"/>
        </a:xfrm>
        <a:prstGeom prst="roundRect">
          <a:avLst>
            <a:gd name="adj" fmla="val 10000"/>
          </a:avLst>
        </a:prstGeom>
        <a:blipFill rotWithShape="1">
          <a:blip xmlns:r="http://schemas.openxmlformats.org/officeDocument/2006/relationships" r:embed="rId1">
            <a:duotone>
              <a:schemeClr val="lt1">
                <a:hueOff val="0"/>
                <a:satOff val="0"/>
                <a:lumOff val="0"/>
                <a:alphaOff val="0"/>
                <a:shade val="36000"/>
                <a:satMod val="120000"/>
              </a:schemeClr>
              <a:schemeClr val="lt1">
                <a:hueOff val="0"/>
                <a:satOff val="0"/>
                <a:lumOff val="0"/>
                <a:alphaOff val="0"/>
                <a:tint val="40000"/>
              </a:schemeClr>
            </a:duotone>
          </a:blip>
          <a:tile tx="0" ty="0" sx="60000" sy="59000" flip="none" algn="tl"/>
        </a:blipFill>
        <a:ln>
          <a:noFill/>
        </a:ln>
        <a:effectLst>
          <a:outerShdw blurRad="50800" dist="19050" dir="5400000" algn="tl" rotWithShape="0">
            <a:srgbClr val="000000">
              <a:alpha val="60000"/>
            </a:srgbClr>
          </a:outerShdw>
          <a:softEdge rad="12700"/>
        </a:effectLst>
      </dsp:spPr>
      <dsp:style>
        <a:lnRef idx="0">
          <a:scrgbClr r="0" g="0" b="0"/>
        </a:lnRef>
        <a:fillRef idx="3">
          <a:scrgbClr r="0" g="0" b="0"/>
        </a:fillRef>
        <a:effectRef idx="3">
          <a:scrgbClr r="0" g="0" b="0"/>
        </a:effectRef>
        <a:fontRef idx="minor">
          <a:schemeClr val="lt1"/>
        </a:fontRef>
      </dsp:style>
    </dsp:sp>
    <dsp:sp modelId="{961389E2-AD1F-4AA9-A59D-7FEBCB24CE3B}">
      <dsp:nvSpPr>
        <dsp:cNvPr id="0" name=""/>
        <dsp:cNvSpPr/>
      </dsp:nvSpPr>
      <dsp:spPr>
        <a:xfrm>
          <a:off x="4940348" y="178727"/>
          <a:ext cx="1677811" cy="1065410"/>
        </a:xfrm>
        <a:prstGeom prst="roundRect">
          <a:avLst>
            <a:gd name="adj" fmla="val 10000"/>
          </a:avLst>
        </a:prstGeom>
        <a:solidFill>
          <a:schemeClr val="accent1">
            <a:alpha val="90000"/>
            <a:tint val="40000"/>
            <a:hueOff val="0"/>
            <a:satOff val="0"/>
            <a:lumOff val="0"/>
            <a:alphaOff val="0"/>
          </a:schemeClr>
        </a:solidFill>
        <a:ln w="6350" cap="flat" cmpd="sng" algn="ctr">
          <a:solidFill>
            <a:schemeClr val="accent1">
              <a:hueOff val="0"/>
              <a:satOff val="0"/>
              <a:lumOff val="0"/>
              <a:alphaOff val="0"/>
            </a:schemeClr>
          </a:solidFill>
          <a:prstDash val="solid"/>
        </a:ln>
        <a:effectLst>
          <a:softEdge rad="12700"/>
        </a:effectLst>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err="1"/>
            <a:t>Comitant</a:t>
          </a:r>
          <a:r>
            <a:rPr lang="en-US" sz="1800" kern="1200" dirty="0"/>
            <a:t>  squint </a:t>
          </a:r>
        </a:p>
      </dsp:txBody>
      <dsp:txXfrm>
        <a:off x="4971553" y="209932"/>
        <a:ext cx="1615401" cy="1003000"/>
      </dsp:txXfrm>
    </dsp:sp>
    <dsp:sp modelId="{E772A4C3-6124-4799-8BEE-FF13456C4A6E}">
      <dsp:nvSpPr>
        <dsp:cNvPr id="0" name=""/>
        <dsp:cNvSpPr/>
      </dsp:nvSpPr>
      <dsp:spPr>
        <a:xfrm>
          <a:off x="1677937" y="1554998"/>
          <a:ext cx="1677811" cy="1065410"/>
        </a:xfrm>
        <a:prstGeom prst="roundRect">
          <a:avLst>
            <a:gd name="adj" fmla="val 10000"/>
          </a:avLst>
        </a:prstGeom>
        <a:blipFill rotWithShape="1">
          <a:blip xmlns:r="http://schemas.openxmlformats.org/officeDocument/2006/relationships" r:embed="rId1">
            <a:duotone>
              <a:schemeClr val="lt1">
                <a:hueOff val="0"/>
                <a:satOff val="0"/>
                <a:lumOff val="0"/>
                <a:alphaOff val="0"/>
                <a:shade val="36000"/>
                <a:satMod val="120000"/>
              </a:schemeClr>
              <a:schemeClr val="lt1">
                <a:hueOff val="0"/>
                <a:satOff val="0"/>
                <a:lumOff val="0"/>
                <a:alphaOff val="0"/>
                <a:tint val="40000"/>
              </a:schemeClr>
            </a:duotone>
          </a:blip>
          <a:tile tx="0" ty="0" sx="60000" sy="59000" flip="none" algn="tl"/>
        </a:blipFill>
        <a:ln>
          <a:noFill/>
        </a:ln>
        <a:effectLst>
          <a:outerShdw blurRad="50800" dist="19050" dir="5400000" algn="tl" rotWithShape="0">
            <a:srgbClr val="000000">
              <a:alpha val="60000"/>
            </a:srgbClr>
          </a:outerShdw>
          <a:softEdge rad="12700"/>
        </a:effectLst>
      </dsp:spPr>
      <dsp:style>
        <a:lnRef idx="0">
          <a:scrgbClr r="0" g="0" b="0"/>
        </a:lnRef>
        <a:fillRef idx="3">
          <a:scrgbClr r="0" g="0" b="0"/>
        </a:fillRef>
        <a:effectRef idx="3">
          <a:scrgbClr r="0" g="0" b="0"/>
        </a:effectRef>
        <a:fontRef idx="minor">
          <a:schemeClr val="lt1"/>
        </a:fontRef>
      </dsp:style>
    </dsp:sp>
    <dsp:sp modelId="{2F2A70A5-7073-4F96-B8FA-6B61C208459E}">
      <dsp:nvSpPr>
        <dsp:cNvPr id="0" name=""/>
        <dsp:cNvSpPr/>
      </dsp:nvSpPr>
      <dsp:spPr>
        <a:xfrm>
          <a:off x="1864361" y="1732100"/>
          <a:ext cx="1677811" cy="1065410"/>
        </a:xfrm>
        <a:prstGeom prst="roundRect">
          <a:avLst>
            <a:gd name="adj" fmla="val 10000"/>
          </a:avLst>
        </a:prstGeom>
        <a:solidFill>
          <a:schemeClr val="accent1">
            <a:alpha val="90000"/>
            <a:tint val="40000"/>
            <a:hueOff val="0"/>
            <a:satOff val="0"/>
            <a:lumOff val="0"/>
            <a:alphaOff val="0"/>
          </a:schemeClr>
        </a:solidFill>
        <a:ln w="6350" cap="flat" cmpd="sng" algn="ctr">
          <a:solidFill>
            <a:schemeClr val="accent1">
              <a:hueOff val="0"/>
              <a:satOff val="0"/>
              <a:lumOff val="0"/>
              <a:alphaOff val="0"/>
            </a:schemeClr>
          </a:solidFill>
          <a:prstDash val="solid"/>
        </a:ln>
        <a:effectLst>
          <a:softEdge rad="12700"/>
        </a:effectLst>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err="1"/>
            <a:t>Esotropia</a:t>
          </a:r>
          <a:endParaRPr lang="en-US" sz="1800" kern="1200" dirty="0"/>
        </a:p>
      </dsp:txBody>
      <dsp:txXfrm>
        <a:off x="1895566" y="1763305"/>
        <a:ext cx="1615401" cy="1003000"/>
      </dsp:txXfrm>
    </dsp:sp>
    <dsp:sp modelId="{D39AB9A4-BE6B-4530-A866-027123CE98FE}">
      <dsp:nvSpPr>
        <dsp:cNvPr id="0" name=""/>
        <dsp:cNvSpPr/>
      </dsp:nvSpPr>
      <dsp:spPr>
        <a:xfrm>
          <a:off x="652608" y="3108372"/>
          <a:ext cx="1677811" cy="1065410"/>
        </a:xfrm>
        <a:prstGeom prst="roundRect">
          <a:avLst>
            <a:gd name="adj" fmla="val 10000"/>
          </a:avLst>
        </a:prstGeom>
        <a:blipFill rotWithShape="1">
          <a:blip xmlns:r="http://schemas.openxmlformats.org/officeDocument/2006/relationships" r:embed="rId1">
            <a:duotone>
              <a:schemeClr val="lt1">
                <a:hueOff val="0"/>
                <a:satOff val="0"/>
                <a:lumOff val="0"/>
                <a:alphaOff val="0"/>
                <a:shade val="36000"/>
                <a:satMod val="120000"/>
              </a:schemeClr>
              <a:schemeClr val="lt1">
                <a:hueOff val="0"/>
                <a:satOff val="0"/>
                <a:lumOff val="0"/>
                <a:alphaOff val="0"/>
                <a:tint val="40000"/>
              </a:schemeClr>
            </a:duotone>
          </a:blip>
          <a:tile tx="0" ty="0" sx="60000" sy="59000" flip="none" algn="tl"/>
        </a:blipFill>
        <a:ln>
          <a:noFill/>
        </a:ln>
        <a:effectLst>
          <a:outerShdw blurRad="50800" dist="19050" dir="5400000" algn="tl" rotWithShape="0">
            <a:srgbClr val="000000">
              <a:alpha val="60000"/>
            </a:srgbClr>
          </a:outerShdw>
          <a:softEdge rad="12700"/>
        </a:effectLst>
      </dsp:spPr>
      <dsp:style>
        <a:lnRef idx="0">
          <a:scrgbClr r="0" g="0" b="0"/>
        </a:lnRef>
        <a:fillRef idx="3">
          <a:scrgbClr r="0" g="0" b="0"/>
        </a:fillRef>
        <a:effectRef idx="3">
          <a:scrgbClr r="0" g="0" b="0"/>
        </a:effectRef>
        <a:fontRef idx="minor">
          <a:schemeClr val="lt1"/>
        </a:fontRef>
      </dsp:style>
    </dsp:sp>
    <dsp:sp modelId="{18E6F959-5ABC-412B-9D5B-6990240A1851}">
      <dsp:nvSpPr>
        <dsp:cNvPr id="0" name=""/>
        <dsp:cNvSpPr/>
      </dsp:nvSpPr>
      <dsp:spPr>
        <a:xfrm>
          <a:off x="839031" y="3285474"/>
          <a:ext cx="1677811" cy="1065410"/>
        </a:xfrm>
        <a:prstGeom prst="roundRect">
          <a:avLst>
            <a:gd name="adj" fmla="val 10000"/>
          </a:avLst>
        </a:prstGeom>
        <a:solidFill>
          <a:schemeClr val="accent1">
            <a:alpha val="90000"/>
            <a:tint val="40000"/>
            <a:hueOff val="0"/>
            <a:satOff val="0"/>
            <a:lumOff val="0"/>
            <a:alphaOff val="0"/>
          </a:schemeClr>
        </a:solidFill>
        <a:ln w="6350" cap="flat" cmpd="sng" algn="ctr">
          <a:solidFill>
            <a:schemeClr val="accent1">
              <a:hueOff val="0"/>
              <a:satOff val="0"/>
              <a:lumOff val="0"/>
              <a:alphaOff val="0"/>
            </a:schemeClr>
          </a:solidFill>
          <a:prstDash val="solid"/>
        </a:ln>
        <a:effectLst>
          <a:softEdge rad="12700"/>
        </a:effectLst>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infantile esotropia</a:t>
          </a:r>
        </a:p>
      </dsp:txBody>
      <dsp:txXfrm>
        <a:off x="870236" y="3316679"/>
        <a:ext cx="1615401" cy="1003000"/>
      </dsp:txXfrm>
    </dsp:sp>
    <dsp:sp modelId="{A92E99FA-B4C2-4A74-9077-0F41C431B75A}">
      <dsp:nvSpPr>
        <dsp:cNvPr id="0" name=""/>
        <dsp:cNvSpPr/>
      </dsp:nvSpPr>
      <dsp:spPr>
        <a:xfrm>
          <a:off x="2703266" y="3108372"/>
          <a:ext cx="1677811" cy="1065410"/>
        </a:xfrm>
        <a:prstGeom prst="roundRect">
          <a:avLst>
            <a:gd name="adj" fmla="val 10000"/>
          </a:avLst>
        </a:prstGeom>
        <a:blipFill rotWithShape="1">
          <a:blip xmlns:r="http://schemas.openxmlformats.org/officeDocument/2006/relationships" r:embed="rId1">
            <a:duotone>
              <a:schemeClr val="lt1">
                <a:hueOff val="0"/>
                <a:satOff val="0"/>
                <a:lumOff val="0"/>
                <a:alphaOff val="0"/>
                <a:shade val="36000"/>
                <a:satMod val="120000"/>
              </a:schemeClr>
              <a:schemeClr val="lt1">
                <a:hueOff val="0"/>
                <a:satOff val="0"/>
                <a:lumOff val="0"/>
                <a:alphaOff val="0"/>
                <a:tint val="40000"/>
              </a:schemeClr>
            </a:duotone>
          </a:blip>
          <a:tile tx="0" ty="0" sx="60000" sy="59000" flip="none" algn="tl"/>
        </a:blipFill>
        <a:ln>
          <a:noFill/>
        </a:ln>
        <a:effectLst>
          <a:outerShdw blurRad="50800" dist="19050" dir="5400000" algn="tl" rotWithShape="0">
            <a:srgbClr val="000000">
              <a:alpha val="60000"/>
            </a:srgbClr>
          </a:outerShdw>
          <a:softEdge rad="12700"/>
        </a:effectLst>
      </dsp:spPr>
      <dsp:style>
        <a:lnRef idx="0">
          <a:scrgbClr r="0" g="0" b="0"/>
        </a:lnRef>
        <a:fillRef idx="3">
          <a:scrgbClr r="0" g="0" b="0"/>
        </a:fillRef>
        <a:effectRef idx="3">
          <a:scrgbClr r="0" g="0" b="0"/>
        </a:effectRef>
        <a:fontRef idx="minor">
          <a:schemeClr val="lt1"/>
        </a:fontRef>
      </dsp:style>
    </dsp:sp>
    <dsp:sp modelId="{564164BD-E76E-47A5-A045-BF450763C7AE}">
      <dsp:nvSpPr>
        <dsp:cNvPr id="0" name=""/>
        <dsp:cNvSpPr/>
      </dsp:nvSpPr>
      <dsp:spPr>
        <a:xfrm>
          <a:off x="2889690" y="3285474"/>
          <a:ext cx="1677811" cy="1065410"/>
        </a:xfrm>
        <a:prstGeom prst="roundRect">
          <a:avLst>
            <a:gd name="adj" fmla="val 10000"/>
          </a:avLst>
        </a:prstGeom>
        <a:solidFill>
          <a:schemeClr val="accent1">
            <a:alpha val="90000"/>
            <a:tint val="40000"/>
            <a:hueOff val="0"/>
            <a:satOff val="0"/>
            <a:lumOff val="0"/>
            <a:alphaOff val="0"/>
          </a:schemeClr>
        </a:solidFill>
        <a:ln w="6350" cap="flat" cmpd="sng" algn="ctr">
          <a:solidFill>
            <a:schemeClr val="accent1">
              <a:hueOff val="0"/>
              <a:satOff val="0"/>
              <a:lumOff val="0"/>
              <a:alphaOff val="0"/>
            </a:schemeClr>
          </a:solidFill>
          <a:prstDash val="solid"/>
        </a:ln>
        <a:effectLst>
          <a:softEdge rad="12700"/>
        </a:effectLst>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err="1"/>
            <a:t>accomodative</a:t>
          </a:r>
          <a:r>
            <a:rPr lang="en-US" sz="1800" kern="1200" dirty="0"/>
            <a:t> esotropia</a:t>
          </a:r>
        </a:p>
      </dsp:txBody>
      <dsp:txXfrm>
        <a:off x="2920895" y="3316679"/>
        <a:ext cx="1615401" cy="1003000"/>
      </dsp:txXfrm>
    </dsp:sp>
    <dsp:sp modelId="{CABBB98F-FF5D-4931-94B1-D548F6EF85C0}">
      <dsp:nvSpPr>
        <dsp:cNvPr id="0" name=""/>
        <dsp:cNvSpPr/>
      </dsp:nvSpPr>
      <dsp:spPr>
        <a:xfrm>
          <a:off x="1677937" y="4661745"/>
          <a:ext cx="1677811" cy="1065410"/>
        </a:xfrm>
        <a:prstGeom prst="roundRect">
          <a:avLst>
            <a:gd name="adj" fmla="val 10000"/>
          </a:avLst>
        </a:prstGeom>
        <a:blipFill rotWithShape="1">
          <a:blip xmlns:r="http://schemas.openxmlformats.org/officeDocument/2006/relationships" r:embed="rId1">
            <a:duotone>
              <a:schemeClr val="lt1">
                <a:hueOff val="0"/>
                <a:satOff val="0"/>
                <a:lumOff val="0"/>
                <a:alphaOff val="0"/>
                <a:shade val="36000"/>
                <a:satMod val="120000"/>
              </a:schemeClr>
              <a:schemeClr val="lt1">
                <a:hueOff val="0"/>
                <a:satOff val="0"/>
                <a:lumOff val="0"/>
                <a:alphaOff val="0"/>
                <a:tint val="40000"/>
              </a:schemeClr>
            </a:duotone>
          </a:blip>
          <a:tile tx="0" ty="0" sx="60000" sy="59000" flip="none" algn="tl"/>
        </a:blipFill>
        <a:ln>
          <a:noFill/>
        </a:ln>
        <a:effectLst>
          <a:outerShdw blurRad="50800" dist="19050" dir="5400000" algn="tl" rotWithShape="0">
            <a:srgbClr val="000000">
              <a:alpha val="60000"/>
            </a:srgbClr>
          </a:outerShdw>
          <a:softEdge rad="12700"/>
        </a:effectLst>
      </dsp:spPr>
      <dsp:style>
        <a:lnRef idx="0">
          <a:scrgbClr r="0" g="0" b="0"/>
        </a:lnRef>
        <a:fillRef idx="3">
          <a:scrgbClr r="0" g="0" b="0"/>
        </a:fillRef>
        <a:effectRef idx="3">
          <a:scrgbClr r="0" g="0" b="0"/>
        </a:effectRef>
        <a:fontRef idx="minor">
          <a:schemeClr val="lt1"/>
        </a:fontRef>
      </dsp:style>
    </dsp:sp>
    <dsp:sp modelId="{E314E1A2-8745-4630-BB0F-F3CBF1CE2E46}">
      <dsp:nvSpPr>
        <dsp:cNvPr id="0" name=""/>
        <dsp:cNvSpPr/>
      </dsp:nvSpPr>
      <dsp:spPr>
        <a:xfrm>
          <a:off x="1864361" y="4838848"/>
          <a:ext cx="1677811" cy="1065410"/>
        </a:xfrm>
        <a:prstGeom prst="roundRect">
          <a:avLst>
            <a:gd name="adj" fmla="val 10000"/>
          </a:avLst>
        </a:prstGeom>
        <a:solidFill>
          <a:schemeClr val="accent1">
            <a:alpha val="90000"/>
            <a:tint val="40000"/>
            <a:hueOff val="0"/>
            <a:satOff val="0"/>
            <a:lumOff val="0"/>
            <a:alphaOff val="0"/>
          </a:schemeClr>
        </a:solidFill>
        <a:ln w="6350" cap="flat" cmpd="sng" algn="ctr">
          <a:solidFill>
            <a:schemeClr val="accent1">
              <a:hueOff val="0"/>
              <a:satOff val="0"/>
              <a:lumOff val="0"/>
              <a:alphaOff val="0"/>
            </a:schemeClr>
          </a:solidFill>
          <a:prstDash val="solid"/>
        </a:ln>
        <a:effectLst>
          <a:softEdge rad="12700"/>
        </a:effectLst>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refractive</a:t>
          </a:r>
        </a:p>
      </dsp:txBody>
      <dsp:txXfrm>
        <a:off x="1895566" y="4870053"/>
        <a:ext cx="1615401" cy="1003000"/>
      </dsp:txXfrm>
    </dsp:sp>
    <dsp:sp modelId="{E4CE8EA6-387D-46C3-87DC-C7FA3AF3C272}">
      <dsp:nvSpPr>
        <dsp:cNvPr id="0" name=""/>
        <dsp:cNvSpPr/>
      </dsp:nvSpPr>
      <dsp:spPr>
        <a:xfrm>
          <a:off x="3728595" y="4661745"/>
          <a:ext cx="1677811" cy="1065410"/>
        </a:xfrm>
        <a:prstGeom prst="roundRect">
          <a:avLst>
            <a:gd name="adj" fmla="val 10000"/>
          </a:avLst>
        </a:prstGeom>
        <a:blipFill rotWithShape="1">
          <a:blip xmlns:r="http://schemas.openxmlformats.org/officeDocument/2006/relationships" r:embed="rId1">
            <a:duotone>
              <a:schemeClr val="lt1">
                <a:hueOff val="0"/>
                <a:satOff val="0"/>
                <a:lumOff val="0"/>
                <a:alphaOff val="0"/>
                <a:shade val="36000"/>
                <a:satMod val="120000"/>
              </a:schemeClr>
              <a:schemeClr val="lt1">
                <a:hueOff val="0"/>
                <a:satOff val="0"/>
                <a:lumOff val="0"/>
                <a:alphaOff val="0"/>
                <a:tint val="40000"/>
              </a:schemeClr>
            </a:duotone>
          </a:blip>
          <a:tile tx="0" ty="0" sx="60000" sy="59000" flip="none" algn="tl"/>
        </a:blipFill>
        <a:ln>
          <a:noFill/>
        </a:ln>
        <a:effectLst>
          <a:outerShdw blurRad="50800" dist="19050" dir="5400000" algn="tl" rotWithShape="0">
            <a:srgbClr val="000000">
              <a:alpha val="60000"/>
            </a:srgbClr>
          </a:outerShdw>
          <a:softEdge rad="12700"/>
        </a:effectLst>
      </dsp:spPr>
      <dsp:style>
        <a:lnRef idx="0">
          <a:scrgbClr r="0" g="0" b="0"/>
        </a:lnRef>
        <a:fillRef idx="3">
          <a:scrgbClr r="0" g="0" b="0"/>
        </a:fillRef>
        <a:effectRef idx="3">
          <a:scrgbClr r="0" g="0" b="0"/>
        </a:effectRef>
        <a:fontRef idx="minor">
          <a:schemeClr val="lt1"/>
        </a:fontRef>
      </dsp:style>
    </dsp:sp>
    <dsp:sp modelId="{71614682-C899-485C-978B-C2D656E8DED4}">
      <dsp:nvSpPr>
        <dsp:cNvPr id="0" name=""/>
        <dsp:cNvSpPr/>
      </dsp:nvSpPr>
      <dsp:spPr>
        <a:xfrm>
          <a:off x="3915019" y="4838848"/>
          <a:ext cx="1677811" cy="1065410"/>
        </a:xfrm>
        <a:prstGeom prst="roundRect">
          <a:avLst>
            <a:gd name="adj" fmla="val 10000"/>
          </a:avLst>
        </a:prstGeom>
        <a:solidFill>
          <a:schemeClr val="accent1">
            <a:alpha val="90000"/>
            <a:tint val="40000"/>
            <a:hueOff val="0"/>
            <a:satOff val="0"/>
            <a:lumOff val="0"/>
            <a:alphaOff val="0"/>
          </a:schemeClr>
        </a:solidFill>
        <a:ln w="6350" cap="flat" cmpd="sng" algn="ctr">
          <a:solidFill>
            <a:schemeClr val="accent1">
              <a:hueOff val="0"/>
              <a:satOff val="0"/>
              <a:lumOff val="0"/>
              <a:alphaOff val="0"/>
            </a:schemeClr>
          </a:solidFill>
          <a:prstDash val="solid"/>
        </a:ln>
        <a:effectLst>
          <a:softEdge rad="12700"/>
        </a:effectLst>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non-refractive</a:t>
          </a:r>
        </a:p>
      </dsp:txBody>
      <dsp:txXfrm>
        <a:off x="3946224" y="4870053"/>
        <a:ext cx="1615401" cy="1003000"/>
      </dsp:txXfrm>
    </dsp:sp>
    <dsp:sp modelId="{11D24CAA-F042-4A9F-8B0E-4100F1BF4059}">
      <dsp:nvSpPr>
        <dsp:cNvPr id="0" name=""/>
        <dsp:cNvSpPr/>
      </dsp:nvSpPr>
      <dsp:spPr>
        <a:xfrm>
          <a:off x="5779254" y="1554998"/>
          <a:ext cx="1677811" cy="1065410"/>
        </a:xfrm>
        <a:prstGeom prst="roundRect">
          <a:avLst>
            <a:gd name="adj" fmla="val 10000"/>
          </a:avLst>
        </a:prstGeom>
        <a:blipFill rotWithShape="1">
          <a:blip xmlns:r="http://schemas.openxmlformats.org/officeDocument/2006/relationships" r:embed="rId1">
            <a:duotone>
              <a:schemeClr val="lt1">
                <a:hueOff val="0"/>
                <a:satOff val="0"/>
                <a:lumOff val="0"/>
                <a:alphaOff val="0"/>
                <a:shade val="36000"/>
                <a:satMod val="120000"/>
              </a:schemeClr>
              <a:schemeClr val="lt1">
                <a:hueOff val="0"/>
                <a:satOff val="0"/>
                <a:lumOff val="0"/>
                <a:alphaOff val="0"/>
                <a:tint val="40000"/>
              </a:schemeClr>
            </a:duotone>
          </a:blip>
          <a:tile tx="0" ty="0" sx="60000" sy="59000" flip="none" algn="tl"/>
        </a:blipFill>
        <a:ln>
          <a:noFill/>
        </a:ln>
        <a:effectLst>
          <a:outerShdw blurRad="50800" dist="19050" dir="5400000" algn="tl" rotWithShape="0">
            <a:srgbClr val="000000">
              <a:alpha val="60000"/>
            </a:srgbClr>
          </a:outerShdw>
          <a:softEdge rad="12700"/>
        </a:effectLst>
      </dsp:spPr>
      <dsp:style>
        <a:lnRef idx="0">
          <a:scrgbClr r="0" g="0" b="0"/>
        </a:lnRef>
        <a:fillRef idx="3">
          <a:scrgbClr r="0" g="0" b="0"/>
        </a:fillRef>
        <a:effectRef idx="3">
          <a:scrgbClr r="0" g="0" b="0"/>
        </a:effectRef>
        <a:fontRef idx="minor">
          <a:schemeClr val="lt1"/>
        </a:fontRef>
      </dsp:style>
    </dsp:sp>
    <dsp:sp modelId="{0901F637-A29E-4EC3-BB52-D24B71DF28E4}">
      <dsp:nvSpPr>
        <dsp:cNvPr id="0" name=""/>
        <dsp:cNvSpPr/>
      </dsp:nvSpPr>
      <dsp:spPr>
        <a:xfrm>
          <a:off x="5965677" y="1732100"/>
          <a:ext cx="1677811" cy="1065410"/>
        </a:xfrm>
        <a:prstGeom prst="roundRect">
          <a:avLst>
            <a:gd name="adj" fmla="val 10000"/>
          </a:avLst>
        </a:prstGeom>
        <a:solidFill>
          <a:schemeClr val="accent1">
            <a:alpha val="90000"/>
            <a:tint val="40000"/>
            <a:hueOff val="0"/>
            <a:satOff val="0"/>
            <a:lumOff val="0"/>
            <a:alphaOff val="0"/>
          </a:schemeClr>
        </a:solidFill>
        <a:ln w="6350" cap="flat" cmpd="sng" algn="ctr">
          <a:solidFill>
            <a:schemeClr val="accent1">
              <a:hueOff val="0"/>
              <a:satOff val="0"/>
              <a:lumOff val="0"/>
              <a:alphaOff val="0"/>
            </a:schemeClr>
          </a:solidFill>
          <a:prstDash val="solid"/>
        </a:ln>
        <a:effectLst>
          <a:softEdge rad="12700"/>
        </a:effectLst>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err="1"/>
            <a:t>Exotropia</a:t>
          </a:r>
          <a:endParaRPr lang="en-US" sz="1800" kern="1200" dirty="0"/>
        </a:p>
      </dsp:txBody>
      <dsp:txXfrm>
        <a:off x="5996882" y="1763305"/>
        <a:ext cx="1615401" cy="1003000"/>
      </dsp:txXfrm>
    </dsp:sp>
    <dsp:sp modelId="{60AFBEFA-9BCE-41B6-9B26-AB6887037136}">
      <dsp:nvSpPr>
        <dsp:cNvPr id="0" name=""/>
        <dsp:cNvSpPr/>
      </dsp:nvSpPr>
      <dsp:spPr>
        <a:xfrm>
          <a:off x="4753925" y="3108372"/>
          <a:ext cx="1677811" cy="1065410"/>
        </a:xfrm>
        <a:prstGeom prst="roundRect">
          <a:avLst>
            <a:gd name="adj" fmla="val 10000"/>
          </a:avLst>
        </a:prstGeom>
        <a:blipFill rotWithShape="1">
          <a:blip xmlns:r="http://schemas.openxmlformats.org/officeDocument/2006/relationships" r:embed="rId1">
            <a:duotone>
              <a:schemeClr val="lt1">
                <a:hueOff val="0"/>
                <a:satOff val="0"/>
                <a:lumOff val="0"/>
                <a:alphaOff val="0"/>
                <a:shade val="36000"/>
                <a:satMod val="120000"/>
              </a:schemeClr>
              <a:schemeClr val="lt1">
                <a:hueOff val="0"/>
                <a:satOff val="0"/>
                <a:lumOff val="0"/>
                <a:alphaOff val="0"/>
                <a:tint val="40000"/>
              </a:schemeClr>
            </a:duotone>
          </a:blip>
          <a:tile tx="0" ty="0" sx="60000" sy="59000" flip="none" algn="tl"/>
        </a:blipFill>
        <a:ln>
          <a:noFill/>
        </a:ln>
        <a:effectLst>
          <a:outerShdw blurRad="50800" dist="19050" dir="5400000" algn="tl" rotWithShape="0">
            <a:srgbClr val="000000">
              <a:alpha val="60000"/>
            </a:srgbClr>
          </a:outerShdw>
          <a:softEdge rad="12700"/>
        </a:effectLst>
      </dsp:spPr>
      <dsp:style>
        <a:lnRef idx="0">
          <a:scrgbClr r="0" g="0" b="0"/>
        </a:lnRef>
        <a:fillRef idx="3">
          <a:scrgbClr r="0" g="0" b="0"/>
        </a:fillRef>
        <a:effectRef idx="3">
          <a:scrgbClr r="0" g="0" b="0"/>
        </a:effectRef>
        <a:fontRef idx="minor">
          <a:schemeClr val="lt1"/>
        </a:fontRef>
      </dsp:style>
    </dsp:sp>
    <dsp:sp modelId="{7FC90011-BBAC-452E-A2F9-5C5B3B8BD98A}">
      <dsp:nvSpPr>
        <dsp:cNvPr id="0" name=""/>
        <dsp:cNvSpPr/>
      </dsp:nvSpPr>
      <dsp:spPr>
        <a:xfrm>
          <a:off x="4940348" y="3285474"/>
          <a:ext cx="1677811" cy="1065410"/>
        </a:xfrm>
        <a:prstGeom prst="roundRect">
          <a:avLst>
            <a:gd name="adj" fmla="val 10000"/>
          </a:avLst>
        </a:prstGeom>
        <a:solidFill>
          <a:schemeClr val="accent1">
            <a:alpha val="90000"/>
            <a:tint val="40000"/>
            <a:hueOff val="0"/>
            <a:satOff val="0"/>
            <a:lumOff val="0"/>
            <a:alphaOff val="0"/>
          </a:schemeClr>
        </a:solidFill>
        <a:ln w="6350" cap="flat" cmpd="sng" algn="ctr">
          <a:solidFill>
            <a:schemeClr val="accent1">
              <a:hueOff val="0"/>
              <a:satOff val="0"/>
              <a:lumOff val="0"/>
              <a:alphaOff val="0"/>
            </a:schemeClr>
          </a:solidFill>
          <a:prstDash val="solid"/>
        </a:ln>
        <a:effectLst>
          <a:softEdge rad="12700"/>
        </a:effectLst>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Intermittent </a:t>
          </a:r>
        </a:p>
      </dsp:txBody>
      <dsp:txXfrm>
        <a:off x="4971553" y="3316679"/>
        <a:ext cx="1615401" cy="1003000"/>
      </dsp:txXfrm>
    </dsp:sp>
    <dsp:sp modelId="{F6948B2C-6B71-4444-995B-73D6D66EEF71}">
      <dsp:nvSpPr>
        <dsp:cNvPr id="0" name=""/>
        <dsp:cNvSpPr/>
      </dsp:nvSpPr>
      <dsp:spPr>
        <a:xfrm>
          <a:off x="6804583" y="3108372"/>
          <a:ext cx="1677811" cy="1065410"/>
        </a:xfrm>
        <a:prstGeom prst="roundRect">
          <a:avLst>
            <a:gd name="adj" fmla="val 10000"/>
          </a:avLst>
        </a:prstGeom>
        <a:blipFill rotWithShape="1">
          <a:blip xmlns:r="http://schemas.openxmlformats.org/officeDocument/2006/relationships" r:embed="rId1">
            <a:duotone>
              <a:schemeClr val="lt1">
                <a:hueOff val="0"/>
                <a:satOff val="0"/>
                <a:lumOff val="0"/>
                <a:alphaOff val="0"/>
                <a:shade val="36000"/>
                <a:satMod val="120000"/>
              </a:schemeClr>
              <a:schemeClr val="lt1">
                <a:hueOff val="0"/>
                <a:satOff val="0"/>
                <a:lumOff val="0"/>
                <a:alphaOff val="0"/>
                <a:tint val="40000"/>
              </a:schemeClr>
            </a:duotone>
          </a:blip>
          <a:tile tx="0" ty="0" sx="60000" sy="59000" flip="none" algn="tl"/>
        </a:blipFill>
        <a:ln>
          <a:noFill/>
        </a:ln>
        <a:effectLst>
          <a:outerShdw blurRad="50800" dist="19050" dir="5400000" algn="tl" rotWithShape="0">
            <a:srgbClr val="000000">
              <a:alpha val="60000"/>
            </a:srgbClr>
          </a:outerShdw>
          <a:softEdge rad="12700"/>
        </a:effectLst>
      </dsp:spPr>
      <dsp:style>
        <a:lnRef idx="0">
          <a:scrgbClr r="0" g="0" b="0"/>
        </a:lnRef>
        <a:fillRef idx="3">
          <a:scrgbClr r="0" g="0" b="0"/>
        </a:fillRef>
        <a:effectRef idx="3">
          <a:scrgbClr r="0" g="0" b="0"/>
        </a:effectRef>
        <a:fontRef idx="minor">
          <a:schemeClr val="lt1"/>
        </a:fontRef>
      </dsp:style>
    </dsp:sp>
    <dsp:sp modelId="{DD93ABEB-5F91-493F-9C64-5BCA917816DD}">
      <dsp:nvSpPr>
        <dsp:cNvPr id="0" name=""/>
        <dsp:cNvSpPr/>
      </dsp:nvSpPr>
      <dsp:spPr>
        <a:xfrm>
          <a:off x="6991006" y="3285474"/>
          <a:ext cx="1677811" cy="1065410"/>
        </a:xfrm>
        <a:prstGeom prst="roundRect">
          <a:avLst>
            <a:gd name="adj" fmla="val 10000"/>
          </a:avLst>
        </a:prstGeom>
        <a:solidFill>
          <a:schemeClr val="accent1">
            <a:alpha val="90000"/>
            <a:tint val="40000"/>
            <a:hueOff val="0"/>
            <a:satOff val="0"/>
            <a:lumOff val="0"/>
            <a:alphaOff val="0"/>
          </a:schemeClr>
        </a:solidFill>
        <a:ln w="6350" cap="flat" cmpd="sng" algn="ctr">
          <a:solidFill>
            <a:schemeClr val="accent1">
              <a:hueOff val="0"/>
              <a:satOff val="0"/>
              <a:lumOff val="0"/>
              <a:alphaOff val="0"/>
            </a:schemeClr>
          </a:solidFill>
          <a:prstDash val="solid"/>
        </a:ln>
        <a:effectLst>
          <a:softEdge rad="12700"/>
        </a:effectLst>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Constant</a:t>
          </a:r>
        </a:p>
      </dsp:txBody>
      <dsp:txXfrm>
        <a:off x="7022211" y="3316679"/>
        <a:ext cx="1615401" cy="1003000"/>
      </dsp:txXfrm>
    </dsp:sp>
    <dsp:sp modelId="{A22CA36E-99C6-4916-840F-B9B8D98E0FAF}">
      <dsp:nvSpPr>
        <dsp:cNvPr id="0" name=""/>
        <dsp:cNvSpPr/>
      </dsp:nvSpPr>
      <dsp:spPr>
        <a:xfrm>
          <a:off x="7829912" y="1554998"/>
          <a:ext cx="1677811" cy="1065410"/>
        </a:xfrm>
        <a:prstGeom prst="roundRect">
          <a:avLst>
            <a:gd name="adj" fmla="val 10000"/>
          </a:avLst>
        </a:prstGeom>
        <a:blipFill rotWithShape="1">
          <a:blip xmlns:r="http://schemas.openxmlformats.org/officeDocument/2006/relationships" r:embed="rId1">
            <a:duotone>
              <a:schemeClr val="lt1">
                <a:hueOff val="0"/>
                <a:satOff val="0"/>
                <a:lumOff val="0"/>
                <a:alphaOff val="0"/>
                <a:shade val="36000"/>
                <a:satMod val="120000"/>
              </a:schemeClr>
              <a:schemeClr val="lt1">
                <a:hueOff val="0"/>
                <a:satOff val="0"/>
                <a:lumOff val="0"/>
                <a:alphaOff val="0"/>
                <a:tint val="40000"/>
              </a:schemeClr>
            </a:duotone>
          </a:blip>
          <a:tile tx="0" ty="0" sx="60000" sy="59000" flip="none" algn="tl"/>
        </a:blipFill>
        <a:ln>
          <a:noFill/>
        </a:ln>
        <a:effectLst>
          <a:outerShdw blurRad="50800" dist="19050" dir="5400000" algn="tl" rotWithShape="0">
            <a:srgbClr val="000000">
              <a:alpha val="60000"/>
            </a:srgbClr>
          </a:outerShdw>
          <a:softEdge rad="12700"/>
        </a:effectLst>
      </dsp:spPr>
      <dsp:style>
        <a:lnRef idx="0">
          <a:scrgbClr r="0" g="0" b="0"/>
        </a:lnRef>
        <a:fillRef idx="3">
          <a:scrgbClr r="0" g="0" b="0"/>
        </a:fillRef>
        <a:effectRef idx="3">
          <a:scrgbClr r="0" g="0" b="0"/>
        </a:effectRef>
        <a:fontRef idx="minor">
          <a:schemeClr val="lt1"/>
        </a:fontRef>
      </dsp:style>
    </dsp:sp>
    <dsp:sp modelId="{055A3F62-5EFD-4E8A-81D1-E7576778E18D}">
      <dsp:nvSpPr>
        <dsp:cNvPr id="0" name=""/>
        <dsp:cNvSpPr/>
      </dsp:nvSpPr>
      <dsp:spPr>
        <a:xfrm>
          <a:off x="8016336" y="1732100"/>
          <a:ext cx="1677811" cy="1065410"/>
        </a:xfrm>
        <a:prstGeom prst="roundRect">
          <a:avLst>
            <a:gd name="adj" fmla="val 10000"/>
          </a:avLst>
        </a:prstGeom>
        <a:solidFill>
          <a:schemeClr val="accent1">
            <a:alpha val="90000"/>
            <a:tint val="40000"/>
            <a:hueOff val="0"/>
            <a:satOff val="0"/>
            <a:lumOff val="0"/>
            <a:alphaOff val="0"/>
          </a:schemeClr>
        </a:solidFill>
        <a:ln w="6350" cap="flat" cmpd="sng" algn="ctr">
          <a:solidFill>
            <a:schemeClr val="accent1">
              <a:hueOff val="0"/>
              <a:satOff val="0"/>
              <a:lumOff val="0"/>
              <a:alphaOff val="0"/>
            </a:schemeClr>
          </a:solidFill>
          <a:prstDash val="solid"/>
        </a:ln>
        <a:effectLst>
          <a:softEdge rad="12700"/>
        </a:effectLst>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Vertical Squint</a:t>
          </a:r>
        </a:p>
      </dsp:txBody>
      <dsp:txXfrm>
        <a:off x="8047541" y="1763305"/>
        <a:ext cx="1615401" cy="1003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942054-BD32-414C-B261-5B0E1073B0C7}">
      <dsp:nvSpPr>
        <dsp:cNvPr id="0" name=""/>
        <dsp:cNvSpPr/>
      </dsp:nvSpPr>
      <dsp:spPr>
        <a:xfrm rot="5400000">
          <a:off x="4650018" y="-1398901"/>
          <a:ext cx="2433266" cy="5839386"/>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rtl="0">
            <a:lnSpc>
              <a:spcPct val="90000"/>
            </a:lnSpc>
            <a:spcBef>
              <a:spcPct val="0"/>
            </a:spcBef>
            <a:spcAft>
              <a:spcPct val="15000"/>
            </a:spcAft>
            <a:buChar char="•"/>
          </a:pPr>
          <a:r>
            <a:rPr lang="en-US" sz="2800" kern="1200" dirty="0"/>
            <a:t>The misalignment of the visual axes of two eyes is called squint or strabismus</a:t>
          </a:r>
        </a:p>
      </dsp:txBody>
      <dsp:txXfrm rot="-5400000">
        <a:off x="2946958" y="422941"/>
        <a:ext cx="5720604" cy="2195702"/>
      </dsp:txXfrm>
    </dsp:sp>
    <dsp:sp modelId="{B50B87C1-3B05-49D1-B29D-695A1EC736B4}">
      <dsp:nvSpPr>
        <dsp:cNvPr id="0" name=""/>
        <dsp:cNvSpPr/>
      </dsp:nvSpPr>
      <dsp:spPr>
        <a:xfrm>
          <a:off x="75" y="0"/>
          <a:ext cx="2946883" cy="3041583"/>
        </a:xfrm>
        <a:prstGeom prst="roundRect">
          <a:avLst/>
        </a:prstGeom>
        <a:blipFill rotWithShape="1">
          <a:blip xmlns:r="http://schemas.openxmlformats.org/officeDocument/2006/relationships" r:embed="rId1">
            <a:duotone>
              <a:schemeClr val="accent1">
                <a:hueOff val="0"/>
                <a:satOff val="0"/>
                <a:lumOff val="0"/>
                <a:alphaOff val="0"/>
                <a:tint val="70000"/>
                <a:shade val="63000"/>
              </a:schemeClr>
              <a:schemeClr val="accent1">
                <a:hueOff val="0"/>
                <a:satOff val="0"/>
                <a:lumOff val="0"/>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6210" tIns="78105" rIns="156210" bIns="78105" numCol="1" spcCol="1270" anchor="ctr" anchorCtr="0">
          <a:noAutofit/>
        </a:bodyPr>
        <a:lstStyle/>
        <a:p>
          <a:pPr marL="0" lvl="0" indent="0" algn="ctr" defTabSz="1822450" rtl="0">
            <a:lnSpc>
              <a:spcPct val="90000"/>
            </a:lnSpc>
            <a:spcBef>
              <a:spcPct val="0"/>
            </a:spcBef>
            <a:spcAft>
              <a:spcPct val="35000"/>
            </a:spcAft>
            <a:buNone/>
          </a:pPr>
          <a:r>
            <a:rPr lang="en-US" sz="4100" kern="1200" dirty="0"/>
            <a:t>Definition </a:t>
          </a:r>
        </a:p>
      </dsp:txBody>
      <dsp:txXfrm>
        <a:off x="143930" y="143855"/>
        <a:ext cx="2659173" cy="275387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881BB2-BA67-442D-A165-6CB0B38031E0}">
      <dsp:nvSpPr>
        <dsp:cNvPr id="0" name=""/>
        <dsp:cNvSpPr/>
      </dsp:nvSpPr>
      <dsp:spPr>
        <a:xfrm>
          <a:off x="3839420" y="865093"/>
          <a:ext cx="2427558" cy="7999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180" tIns="43180" rIns="43180" bIns="43180" numCol="1" spcCol="1270" anchor="ctr" anchorCtr="0">
          <a:noAutofit/>
        </a:bodyPr>
        <a:lstStyle/>
        <a:p>
          <a:pPr marL="0" lvl="0" indent="0" algn="ctr" defTabSz="1511300" rtl="0">
            <a:lnSpc>
              <a:spcPct val="90000"/>
            </a:lnSpc>
            <a:spcBef>
              <a:spcPct val="0"/>
            </a:spcBef>
            <a:spcAft>
              <a:spcPct val="35000"/>
            </a:spcAft>
            <a:buNone/>
          </a:pPr>
          <a:r>
            <a:rPr lang="en-US" sz="3400" kern="1200"/>
            <a:t>Orthophoria </a:t>
          </a:r>
          <a:endParaRPr lang="en-US" sz="3400" kern="1200" dirty="0"/>
        </a:p>
      </dsp:txBody>
      <dsp:txXfrm>
        <a:off x="3839420" y="865093"/>
        <a:ext cx="2427558" cy="799990"/>
      </dsp:txXfrm>
    </dsp:sp>
    <dsp:sp modelId="{133DC71E-3CAF-4849-BFEA-92D81A4546EE}">
      <dsp:nvSpPr>
        <dsp:cNvPr id="0" name=""/>
        <dsp:cNvSpPr/>
      </dsp:nvSpPr>
      <dsp:spPr>
        <a:xfrm>
          <a:off x="3839420" y="2551998"/>
          <a:ext cx="2427558" cy="14987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rtl="0">
            <a:lnSpc>
              <a:spcPct val="90000"/>
            </a:lnSpc>
            <a:spcBef>
              <a:spcPct val="0"/>
            </a:spcBef>
            <a:spcAft>
              <a:spcPct val="35000"/>
            </a:spcAft>
            <a:buNone/>
          </a:pPr>
          <a:r>
            <a:rPr lang="en-US" sz="2200" kern="1200" dirty="0"/>
            <a:t>Perfect ocular alignment  in the absence of any stimulus for fusion </a:t>
          </a:r>
        </a:p>
      </dsp:txBody>
      <dsp:txXfrm>
        <a:off x="3839420" y="2551998"/>
        <a:ext cx="2427558" cy="1498793"/>
      </dsp:txXfrm>
    </dsp:sp>
    <dsp:sp modelId="{D27E4C94-AE38-4470-9597-82EA76E71F22}">
      <dsp:nvSpPr>
        <dsp:cNvPr id="0" name=""/>
        <dsp:cNvSpPr/>
      </dsp:nvSpPr>
      <dsp:spPr>
        <a:xfrm>
          <a:off x="3836661" y="621786"/>
          <a:ext cx="193101" cy="193101"/>
        </a:xfrm>
        <a:prstGeom prst="ellipse">
          <a:avLst/>
        </a:prstGeom>
        <a:blipFill rotWithShape="1">
          <a:blip xmlns:r="http://schemas.openxmlformats.org/officeDocument/2006/relationships" r:embed="rId1">
            <a:duotone>
              <a:schemeClr val="accent1">
                <a:hueOff val="0"/>
                <a:satOff val="0"/>
                <a:lumOff val="0"/>
                <a:alphaOff val="0"/>
                <a:shade val="36000"/>
                <a:satMod val="120000"/>
              </a:schemeClr>
              <a:schemeClr val="accent1">
                <a:hueOff val="0"/>
                <a:satOff val="0"/>
                <a:lumOff val="0"/>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sp>
    <dsp:sp modelId="{83AABA0E-A36B-4CBC-BCD3-89C437900A92}">
      <dsp:nvSpPr>
        <dsp:cNvPr id="0" name=""/>
        <dsp:cNvSpPr/>
      </dsp:nvSpPr>
      <dsp:spPr>
        <a:xfrm>
          <a:off x="3971832" y="351444"/>
          <a:ext cx="193101" cy="193101"/>
        </a:xfrm>
        <a:prstGeom prst="ellipse">
          <a:avLst/>
        </a:prstGeom>
        <a:blipFill rotWithShape="1">
          <a:blip xmlns:r="http://schemas.openxmlformats.org/officeDocument/2006/relationships" r:embed="rId1">
            <a:duotone>
              <a:schemeClr val="accent1">
                <a:hueOff val="0"/>
                <a:satOff val="0"/>
                <a:lumOff val="0"/>
                <a:alphaOff val="0"/>
                <a:shade val="36000"/>
                <a:satMod val="120000"/>
              </a:schemeClr>
              <a:schemeClr val="accent1">
                <a:hueOff val="0"/>
                <a:satOff val="0"/>
                <a:lumOff val="0"/>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sp>
    <dsp:sp modelId="{1BB9DFD2-C556-4B00-A005-72AD9ABCD5D5}">
      <dsp:nvSpPr>
        <dsp:cNvPr id="0" name=""/>
        <dsp:cNvSpPr/>
      </dsp:nvSpPr>
      <dsp:spPr>
        <a:xfrm>
          <a:off x="4296242" y="405512"/>
          <a:ext cx="303444" cy="303444"/>
        </a:xfrm>
        <a:prstGeom prst="ellipse">
          <a:avLst/>
        </a:prstGeom>
        <a:blipFill rotWithShape="1">
          <a:blip xmlns:r="http://schemas.openxmlformats.org/officeDocument/2006/relationships" r:embed="rId1">
            <a:duotone>
              <a:schemeClr val="accent1">
                <a:hueOff val="0"/>
                <a:satOff val="0"/>
                <a:lumOff val="0"/>
                <a:alphaOff val="0"/>
                <a:shade val="36000"/>
                <a:satMod val="120000"/>
              </a:schemeClr>
              <a:schemeClr val="accent1">
                <a:hueOff val="0"/>
                <a:satOff val="0"/>
                <a:lumOff val="0"/>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sp>
    <dsp:sp modelId="{9F76680A-DEB9-4FFE-9993-C71FF31FFBB9}">
      <dsp:nvSpPr>
        <dsp:cNvPr id="0" name=""/>
        <dsp:cNvSpPr/>
      </dsp:nvSpPr>
      <dsp:spPr>
        <a:xfrm>
          <a:off x="4566584" y="108136"/>
          <a:ext cx="193101" cy="193101"/>
        </a:xfrm>
        <a:prstGeom prst="ellipse">
          <a:avLst/>
        </a:prstGeom>
        <a:blipFill rotWithShape="1">
          <a:blip xmlns:r="http://schemas.openxmlformats.org/officeDocument/2006/relationships" r:embed="rId1">
            <a:duotone>
              <a:schemeClr val="accent1">
                <a:hueOff val="0"/>
                <a:satOff val="0"/>
                <a:lumOff val="0"/>
                <a:alphaOff val="0"/>
                <a:shade val="36000"/>
                <a:satMod val="120000"/>
              </a:schemeClr>
              <a:schemeClr val="accent1">
                <a:hueOff val="0"/>
                <a:satOff val="0"/>
                <a:lumOff val="0"/>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sp>
    <dsp:sp modelId="{A592DFF0-8F37-4731-8750-5C43F0C6111C}">
      <dsp:nvSpPr>
        <dsp:cNvPr id="0" name=""/>
        <dsp:cNvSpPr/>
      </dsp:nvSpPr>
      <dsp:spPr>
        <a:xfrm>
          <a:off x="4918028" y="0"/>
          <a:ext cx="193101" cy="193101"/>
        </a:xfrm>
        <a:prstGeom prst="ellipse">
          <a:avLst/>
        </a:prstGeom>
        <a:blipFill rotWithShape="1">
          <a:blip xmlns:r="http://schemas.openxmlformats.org/officeDocument/2006/relationships" r:embed="rId1">
            <a:duotone>
              <a:schemeClr val="accent1">
                <a:hueOff val="0"/>
                <a:satOff val="0"/>
                <a:lumOff val="0"/>
                <a:alphaOff val="0"/>
                <a:shade val="36000"/>
                <a:satMod val="120000"/>
              </a:schemeClr>
              <a:schemeClr val="accent1">
                <a:hueOff val="0"/>
                <a:satOff val="0"/>
                <a:lumOff val="0"/>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sp>
    <dsp:sp modelId="{2D9C1AA6-4D5B-4179-B88C-978F23A1BFA7}">
      <dsp:nvSpPr>
        <dsp:cNvPr id="0" name=""/>
        <dsp:cNvSpPr/>
      </dsp:nvSpPr>
      <dsp:spPr>
        <a:xfrm>
          <a:off x="5350575" y="189239"/>
          <a:ext cx="193101" cy="193101"/>
        </a:xfrm>
        <a:prstGeom prst="ellipse">
          <a:avLst/>
        </a:prstGeom>
        <a:blipFill rotWithShape="1">
          <a:blip xmlns:r="http://schemas.openxmlformats.org/officeDocument/2006/relationships" r:embed="rId1">
            <a:duotone>
              <a:schemeClr val="accent1">
                <a:hueOff val="0"/>
                <a:satOff val="0"/>
                <a:lumOff val="0"/>
                <a:alphaOff val="0"/>
                <a:shade val="36000"/>
                <a:satMod val="120000"/>
              </a:schemeClr>
              <a:schemeClr val="accent1">
                <a:hueOff val="0"/>
                <a:satOff val="0"/>
                <a:lumOff val="0"/>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sp>
    <dsp:sp modelId="{9FA14590-4523-4ABE-A4A6-7E5226393A10}">
      <dsp:nvSpPr>
        <dsp:cNvPr id="0" name=""/>
        <dsp:cNvSpPr/>
      </dsp:nvSpPr>
      <dsp:spPr>
        <a:xfrm>
          <a:off x="5620917" y="324410"/>
          <a:ext cx="303444" cy="303444"/>
        </a:xfrm>
        <a:prstGeom prst="ellipse">
          <a:avLst/>
        </a:prstGeom>
        <a:blipFill rotWithShape="1">
          <a:blip xmlns:r="http://schemas.openxmlformats.org/officeDocument/2006/relationships" r:embed="rId1">
            <a:duotone>
              <a:schemeClr val="accent1">
                <a:hueOff val="0"/>
                <a:satOff val="0"/>
                <a:lumOff val="0"/>
                <a:alphaOff val="0"/>
                <a:shade val="36000"/>
                <a:satMod val="120000"/>
              </a:schemeClr>
              <a:schemeClr val="accent1">
                <a:hueOff val="0"/>
                <a:satOff val="0"/>
                <a:lumOff val="0"/>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sp>
    <dsp:sp modelId="{7835A9BD-1F57-4EC1-B7F2-576DCB6A22D1}">
      <dsp:nvSpPr>
        <dsp:cNvPr id="0" name=""/>
        <dsp:cNvSpPr/>
      </dsp:nvSpPr>
      <dsp:spPr>
        <a:xfrm>
          <a:off x="5999395" y="621786"/>
          <a:ext cx="193101" cy="193101"/>
        </a:xfrm>
        <a:prstGeom prst="ellipse">
          <a:avLst/>
        </a:prstGeom>
        <a:blipFill rotWithShape="1">
          <a:blip xmlns:r="http://schemas.openxmlformats.org/officeDocument/2006/relationships" r:embed="rId1">
            <a:duotone>
              <a:schemeClr val="accent1">
                <a:hueOff val="0"/>
                <a:satOff val="0"/>
                <a:lumOff val="0"/>
                <a:alphaOff val="0"/>
                <a:shade val="36000"/>
                <a:satMod val="120000"/>
              </a:schemeClr>
              <a:schemeClr val="accent1">
                <a:hueOff val="0"/>
                <a:satOff val="0"/>
                <a:lumOff val="0"/>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sp>
    <dsp:sp modelId="{A114E4C9-D4D9-4730-91E0-E9E973964FDB}">
      <dsp:nvSpPr>
        <dsp:cNvPr id="0" name=""/>
        <dsp:cNvSpPr/>
      </dsp:nvSpPr>
      <dsp:spPr>
        <a:xfrm>
          <a:off x="6161600" y="919161"/>
          <a:ext cx="193101" cy="193101"/>
        </a:xfrm>
        <a:prstGeom prst="ellipse">
          <a:avLst/>
        </a:prstGeom>
        <a:blipFill rotWithShape="1">
          <a:blip xmlns:r="http://schemas.openxmlformats.org/officeDocument/2006/relationships" r:embed="rId1">
            <a:duotone>
              <a:schemeClr val="accent1">
                <a:hueOff val="0"/>
                <a:satOff val="0"/>
                <a:lumOff val="0"/>
                <a:alphaOff val="0"/>
                <a:shade val="36000"/>
                <a:satMod val="120000"/>
              </a:schemeClr>
              <a:schemeClr val="accent1">
                <a:hueOff val="0"/>
                <a:satOff val="0"/>
                <a:lumOff val="0"/>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sp>
    <dsp:sp modelId="{1EC2DA4F-F951-43A2-98BA-83E41A4CF7DB}">
      <dsp:nvSpPr>
        <dsp:cNvPr id="0" name=""/>
        <dsp:cNvSpPr/>
      </dsp:nvSpPr>
      <dsp:spPr>
        <a:xfrm>
          <a:off x="4755823" y="351444"/>
          <a:ext cx="496546" cy="496546"/>
        </a:xfrm>
        <a:prstGeom prst="ellipse">
          <a:avLst/>
        </a:prstGeom>
        <a:blipFill rotWithShape="1">
          <a:blip xmlns:r="http://schemas.openxmlformats.org/officeDocument/2006/relationships" r:embed="rId1">
            <a:duotone>
              <a:schemeClr val="accent1">
                <a:hueOff val="0"/>
                <a:satOff val="0"/>
                <a:lumOff val="0"/>
                <a:alphaOff val="0"/>
                <a:shade val="36000"/>
                <a:satMod val="120000"/>
              </a:schemeClr>
              <a:schemeClr val="accent1">
                <a:hueOff val="0"/>
                <a:satOff val="0"/>
                <a:lumOff val="0"/>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sp>
    <dsp:sp modelId="{84D056E6-E7EF-4662-9042-40A9F0B83DB7}">
      <dsp:nvSpPr>
        <dsp:cNvPr id="0" name=""/>
        <dsp:cNvSpPr/>
      </dsp:nvSpPr>
      <dsp:spPr>
        <a:xfrm>
          <a:off x="3701490" y="1378742"/>
          <a:ext cx="193101" cy="193101"/>
        </a:xfrm>
        <a:prstGeom prst="ellipse">
          <a:avLst/>
        </a:prstGeom>
        <a:blipFill rotWithShape="1">
          <a:blip xmlns:r="http://schemas.openxmlformats.org/officeDocument/2006/relationships" r:embed="rId1">
            <a:duotone>
              <a:schemeClr val="accent1">
                <a:hueOff val="0"/>
                <a:satOff val="0"/>
                <a:lumOff val="0"/>
                <a:alphaOff val="0"/>
                <a:shade val="36000"/>
                <a:satMod val="120000"/>
              </a:schemeClr>
              <a:schemeClr val="accent1">
                <a:hueOff val="0"/>
                <a:satOff val="0"/>
                <a:lumOff val="0"/>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sp>
    <dsp:sp modelId="{BFED26DF-BD65-43EE-A36D-4096D4ABCBEE}">
      <dsp:nvSpPr>
        <dsp:cNvPr id="0" name=""/>
        <dsp:cNvSpPr/>
      </dsp:nvSpPr>
      <dsp:spPr>
        <a:xfrm>
          <a:off x="3863695" y="1622050"/>
          <a:ext cx="303444" cy="303444"/>
        </a:xfrm>
        <a:prstGeom prst="ellipse">
          <a:avLst/>
        </a:prstGeom>
        <a:blipFill rotWithShape="1">
          <a:blip xmlns:r="http://schemas.openxmlformats.org/officeDocument/2006/relationships" r:embed="rId1">
            <a:duotone>
              <a:schemeClr val="accent1">
                <a:hueOff val="0"/>
                <a:satOff val="0"/>
                <a:lumOff val="0"/>
                <a:alphaOff val="0"/>
                <a:shade val="36000"/>
                <a:satMod val="120000"/>
              </a:schemeClr>
              <a:schemeClr val="accent1">
                <a:hueOff val="0"/>
                <a:satOff val="0"/>
                <a:lumOff val="0"/>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sp>
    <dsp:sp modelId="{D81FB387-468A-4AEF-AFAB-57FD038F2F55}">
      <dsp:nvSpPr>
        <dsp:cNvPr id="0" name=""/>
        <dsp:cNvSpPr/>
      </dsp:nvSpPr>
      <dsp:spPr>
        <a:xfrm>
          <a:off x="4269208" y="1838323"/>
          <a:ext cx="441374" cy="441374"/>
        </a:xfrm>
        <a:prstGeom prst="ellipse">
          <a:avLst/>
        </a:prstGeom>
        <a:blipFill rotWithShape="1">
          <a:blip xmlns:r="http://schemas.openxmlformats.org/officeDocument/2006/relationships" r:embed="rId1">
            <a:duotone>
              <a:schemeClr val="accent1">
                <a:hueOff val="0"/>
                <a:satOff val="0"/>
                <a:lumOff val="0"/>
                <a:alphaOff val="0"/>
                <a:shade val="36000"/>
                <a:satMod val="120000"/>
              </a:schemeClr>
              <a:schemeClr val="accent1">
                <a:hueOff val="0"/>
                <a:satOff val="0"/>
                <a:lumOff val="0"/>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sp>
    <dsp:sp modelId="{AC493A6A-ADA0-447B-9776-BFD0955C5642}">
      <dsp:nvSpPr>
        <dsp:cNvPr id="0" name=""/>
        <dsp:cNvSpPr/>
      </dsp:nvSpPr>
      <dsp:spPr>
        <a:xfrm>
          <a:off x="4836926" y="2189768"/>
          <a:ext cx="193101" cy="193101"/>
        </a:xfrm>
        <a:prstGeom prst="ellipse">
          <a:avLst/>
        </a:prstGeom>
        <a:blipFill rotWithShape="1">
          <a:blip xmlns:r="http://schemas.openxmlformats.org/officeDocument/2006/relationships" r:embed="rId1">
            <a:duotone>
              <a:schemeClr val="accent1">
                <a:hueOff val="0"/>
                <a:satOff val="0"/>
                <a:lumOff val="0"/>
                <a:alphaOff val="0"/>
                <a:shade val="36000"/>
                <a:satMod val="120000"/>
              </a:schemeClr>
              <a:schemeClr val="accent1">
                <a:hueOff val="0"/>
                <a:satOff val="0"/>
                <a:lumOff val="0"/>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sp>
    <dsp:sp modelId="{6B900A11-1BF0-4021-983A-F2CB12E7BD99}">
      <dsp:nvSpPr>
        <dsp:cNvPr id="0" name=""/>
        <dsp:cNvSpPr/>
      </dsp:nvSpPr>
      <dsp:spPr>
        <a:xfrm>
          <a:off x="4945063" y="1838323"/>
          <a:ext cx="303444" cy="303444"/>
        </a:xfrm>
        <a:prstGeom prst="ellipse">
          <a:avLst/>
        </a:prstGeom>
        <a:blipFill rotWithShape="1">
          <a:blip xmlns:r="http://schemas.openxmlformats.org/officeDocument/2006/relationships" r:embed="rId1">
            <a:duotone>
              <a:schemeClr val="accent1">
                <a:hueOff val="0"/>
                <a:satOff val="0"/>
                <a:lumOff val="0"/>
                <a:alphaOff val="0"/>
                <a:shade val="36000"/>
                <a:satMod val="120000"/>
              </a:schemeClr>
              <a:schemeClr val="accent1">
                <a:hueOff val="0"/>
                <a:satOff val="0"/>
                <a:lumOff val="0"/>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sp>
    <dsp:sp modelId="{A814EA74-A125-4C87-BBCF-36E622F816B5}">
      <dsp:nvSpPr>
        <dsp:cNvPr id="0" name=""/>
        <dsp:cNvSpPr/>
      </dsp:nvSpPr>
      <dsp:spPr>
        <a:xfrm>
          <a:off x="5215404" y="2216802"/>
          <a:ext cx="193101" cy="193101"/>
        </a:xfrm>
        <a:prstGeom prst="ellipse">
          <a:avLst/>
        </a:prstGeom>
        <a:blipFill rotWithShape="1">
          <a:blip xmlns:r="http://schemas.openxmlformats.org/officeDocument/2006/relationships" r:embed="rId1">
            <a:duotone>
              <a:schemeClr val="accent1">
                <a:hueOff val="0"/>
                <a:satOff val="0"/>
                <a:lumOff val="0"/>
                <a:alphaOff val="0"/>
                <a:shade val="36000"/>
                <a:satMod val="120000"/>
              </a:schemeClr>
              <a:schemeClr val="accent1">
                <a:hueOff val="0"/>
                <a:satOff val="0"/>
                <a:lumOff val="0"/>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sp>
    <dsp:sp modelId="{1B5DADC7-005C-4234-B14B-537682EDA262}">
      <dsp:nvSpPr>
        <dsp:cNvPr id="0" name=""/>
        <dsp:cNvSpPr/>
      </dsp:nvSpPr>
      <dsp:spPr>
        <a:xfrm>
          <a:off x="5458712" y="1784255"/>
          <a:ext cx="441374" cy="441374"/>
        </a:xfrm>
        <a:prstGeom prst="ellipse">
          <a:avLst/>
        </a:prstGeom>
        <a:blipFill rotWithShape="1">
          <a:blip xmlns:r="http://schemas.openxmlformats.org/officeDocument/2006/relationships" r:embed="rId1">
            <a:duotone>
              <a:schemeClr val="accent1">
                <a:hueOff val="0"/>
                <a:satOff val="0"/>
                <a:lumOff val="0"/>
                <a:alphaOff val="0"/>
                <a:shade val="36000"/>
                <a:satMod val="120000"/>
              </a:schemeClr>
              <a:schemeClr val="accent1">
                <a:hueOff val="0"/>
                <a:satOff val="0"/>
                <a:lumOff val="0"/>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sp>
    <dsp:sp modelId="{0A33E531-F3B3-4662-ADD8-0646E9A43F0E}">
      <dsp:nvSpPr>
        <dsp:cNvPr id="0" name=""/>
        <dsp:cNvSpPr/>
      </dsp:nvSpPr>
      <dsp:spPr>
        <a:xfrm>
          <a:off x="6053464" y="1676118"/>
          <a:ext cx="303444" cy="303444"/>
        </a:xfrm>
        <a:prstGeom prst="ellipse">
          <a:avLst/>
        </a:prstGeom>
        <a:blipFill rotWithShape="1">
          <a:blip xmlns:r="http://schemas.openxmlformats.org/officeDocument/2006/relationships" r:embed="rId1">
            <a:duotone>
              <a:schemeClr val="accent1">
                <a:hueOff val="0"/>
                <a:satOff val="0"/>
                <a:lumOff val="0"/>
                <a:alphaOff val="0"/>
                <a:shade val="36000"/>
                <a:satMod val="120000"/>
              </a:schemeClr>
              <a:schemeClr val="accent1">
                <a:hueOff val="0"/>
                <a:satOff val="0"/>
                <a:lumOff val="0"/>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34E9E6-72D4-45B9-AC38-67AED54E4EEB}">
      <dsp:nvSpPr>
        <dsp:cNvPr id="0" name=""/>
        <dsp:cNvSpPr/>
      </dsp:nvSpPr>
      <dsp:spPr>
        <a:xfrm>
          <a:off x="0" y="457669"/>
          <a:ext cx="10058399" cy="7812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6411B7CB-8C4A-4FB6-872B-C396EB6398FE}">
      <dsp:nvSpPr>
        <dsp:cNvPr id="0" name=""/>
        <dsp:cNvSpPr/>
      </dsp:nvSpPr>
      <dsp:spPr>
        <a:xfrm>
          <a:off x="502920" y="0"/>
          <a:ext cx="7040880" cy="915120"/>
        </a:xfrm>
        <a:prstGeom prst="roundRect">
          <a:avLst/>
        </a:prstGeom>
        <a:blipFill rotWithShape="1">
          <a:blip xmlns:r="http://schemas.openxmlformats.org/officeDocument/2006/relationships" r:embed="rId1">
            <a:duotone>
              <a:schemeClr val="accent1">
                <a:hueOff val="0"/>
                <a:satOff val="0"/>
                <a:lumOff val="0"/>
                <a:alphaOff val="0"/>
                <a:tint val="70000"/>
                <a:shade val="63000"/>
              </a:schemeClr>
              <a:schemeClr val="accent1">
                <a:hueOff val="0"/>
                <a:satOff val="0"/>
                <a:lumOff val="0"/>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129" tIns="0" rIns="266129" bIns="0" numCol="1" spcCol="1270" anchor="ctr" anchorCtr="0">
          <a:noAutofit/>
        </a:bodyPr>
        <a:lstStyle/>
        <a:p>
          <a:pPr marL="0" lvl="0" indent="0" algn="l" defTabSz="1377950">
            <a:lnSpc>
              <a:spcPct val="90000"/>
            </a:lnSpc>
            <a:spcBef>
              <a:spcPct val="0"/>
            </a:spcBef>
            <a:spcAft>
              <a:spcPct val="35000"/>
            </a:spcAft>
            <a:buNone/>
          </a:pPr>
          <a:r>
            <a:rPr lang="en-US" sz="3100" kern="1200" dirty="0" err="1"/>
            <a:t>Psuedo</a:t>
          </a:r>
          <a:r>
            <a:rPr lang="en-US" sz="3100" kern="1200" dirty="0"/>
            <a:t>-strabismus</a:t>
          </a:r>
        </a:p>
      </dsp:txBody>
      <dsp:txXfrm>
        <a:off x="547592" y="44672"/>
        <a:ext cx="6951536" cy="825776"/>
      </dsp:txXfrm>
    </dsp:sp>
    <dsp:sp modelId="{6A54E1DE-6544-4FA0-85D9-F3E6C772E407}">
      <dsp:nvSpPr>
        <dsp:cNvPr id="0" name=""/>
        <dsp:cNvSpPr/>
      </dsp:nvSpPr>
      <dsp:spPr>
        <a:xfrm>
          <a:off x="0" y="1863830"/>
          <a:ext cx="10058399" cy="7812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1A1C9E28-9700-4D38-8042-22A16D9D8BE0}">
      <dsp:nvSpPr>
        <dsp:cNvPr id="0" name=""/>
        <dsp:cNvSpPr/>
      </dsp:nvSpPr>
      <dsp:spPr>
        <a:xfrm>
          <a:off x="502920" y="1406269"/>
          <a:ext cx="7040880" cy="915120"/>
        </a:xfrm>
        <a:prstGeom prst="roundRect">
          <a:avLst/>
        </a:prstGeom>
        <a:blipFill rotWithShape="1">
          <a:blip xmlns:r="http://schemas.openxmlformats.org/officeDocument/2006/relationships" r:embed="rId1">
            <a:duotone>
              <a:schemeClr val="accent1">
                <a:hueOff val="0"/>
                <a:satOff val="0"/>
                <a:lumOff val="0"/>
                <a:alphaOff val="0"/>
                <a:tint val="70000"/>
                <a:shade val="63000"/>
              </a:schemeClr>
              <a:schemeClr val="accent1">
                <a:hueOff val="0"/>
                <a:satOff val="0"/>
                <a:lumOff val="0"/>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129" tIns="0" rIns="266129" bIns="0" numCol="1" spcCol="1270" anchor="ctr" anchorCtr="0">
          <a:noAutofit/>
        </a:bodyPr>
        <a:lstStyle/>
        <a:p>
          <a:pPr marL="0" lvl="0" indent="0" algn="l" defTabSz="1377950">
            <a:lnSpc>
              <a:spcPct val="90000"/>
            </a:lnSpc>
            <a:spcBef>
              <a:spcPct val="0"/>
            </a:spcBef>
            <a:spcAft>
              <a:spcPct val="35000"/>
            </a:spcAft>
            <a:buNone/>
          </a:pPr>
          <a:r>
            <a:rPr lang="en-US" sz="3100" kern="1200" dirty="0" err="1"/>
            <a:t>Heterophoria</a:t>
          </a:r>
          <a:r>
            <a:rPr lang="en-US" sz="3100" kern="1200" dirty="0"/>
            <a:t> </a:t>
          </a:r>
        </a:p>
      </dsp:txBody>
      <dsp:txXfrm>
        <a:off x="547592" y="1450941"/>
        <a:ext cx="6951536" cy="825776"/>
      </dsp:txXfrm>
    </dsp:sp>
    <dsp:sp modelId="{8253518D-4BED-4333-B361-907F24D89768}">
      <dsp:nvSpPr>
        <dsp:cNvPr id="0" name=""/>
        <dsp:cNvSpPr/>
      </dsp:nvSpPr>
      <dsp:spPr>
        <a:xfrm>
          <a:off x="0" y="3269990"/>
          <a:ext cx="10058399" cy="7812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3AFDE7F-A2AC-492D-BE5B-17DC3920CDA3}">
      <dsp:nvSpPr>
        <dsp:cNvPr id="0" name=""/>
        <dsp:cNvSpPr/>
      </dsp:nvSpPr>
      <dsp:spPr>
        <a:xfrm>
          <a:off x="502920" y="2812430"/>
          <a:ext cx="7040880" cy="915120"/>
        </a:xfrm>
        <a:prstGeom prst="roundRect">
          <a:avLst/>
        </a:prstGeom>
        <a:blipFill rotWithShape="1">
          <a:blip xmlns:r="http://schemas.openxmlformats.org/officeDocument/2006/relationships" r:embed="rId1">
            <a:duotone>
              <a:schemeClr val="accent1">
                <a:hueOff val="0"/>
                <a:satOff val="0"/>
                <a:lumOff val="0"/>
                <a:alphaOff val="0"/>
                <a:tint val="70000"/>
                <a:shade val="63000"/>
              </a:schemeClr>
              <a:schemeClr val="accent1">
                <a:hueOff val="0"/>
                <a:satOff val="0"/>
                <a:lumOff val="0"/>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129" tIns="0" rIns="266129" bIns="0" numCol="1" spcCol="1270" anchor="ctr" anchorCtr="0">
          <a:noAutofit/>
        </a:bodyPr>
        <a:lstStyle/>
        <a:p>
          <a:pPr marL="0" lvl="0" indent="0" algn="l" defTabSz="1377950">
            <a:lnSpc>
              <a:spcPct val="90000"/>
            </a:lnSpc>
            <a:spcBef>
              <a:spcPct val="0"/>
            </a:spcBef>
            <a:spcAft>
              <a:spcPct val="35000"/>
            </a:spcAft>
            <a:buNone/>
          </a:pPr>
          <a:r>
            <a:rPr lang="en-US" sz="3100" kern="1200" dirty="0" err="1"/>
            <a:t>Heterotropia</a:t>
          </a:r>
          <a:r>
            <a:rPr lang="en-US" sz="3100" kern="1200" dirty="0"/>
            <a:t> </a:t>
          </a:r>
        </a:p>
      </dsp:txBody>
      <dsp:txXfrm>
        <a:off x="547592" y="2857102"/>
        <a:ext cx="6951536" cy="82577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F2D996-D86D-4B0B-8914-23B2ACDD554E}">
      <dsp:nvSpPr>
        <dsp:cNvPr id="0" name=""/>
        <dsp:cNvSpPr/>
      </dsp:nvSpPr>
      <dsp:spPr>
        <a:xfrm>
          <a:off x="0" y="13716"/>
          <a:ext cx="10058399" cy="4023360"/>
        </a:xfrm>
        <a:prstGeom prst="leftRightRibb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5EE3A85-0B10-4F95-AF22-38473D8B522F}">
      <dsp:nvSpPr>
        <dsp:cNvPr id="0" name=""/>
        <dsp:cNvSpPr/>
      </dsp:nvSpPr>
      <dsp:spPr>
        <a:xfrm>
          <a:off x="1207008" y="717804"/>
          <a:ext cx="3319272" cy="1971446"/>
        </a:xfrm>
        <a:prstGeom prst="rect">
          <a:avLst/>
        </a:prstGeom>
        <a:noFill/>
        <a:ln w="127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99568" rIns="0" bIns="106680" numCol="1" spcCol="1270" anchor="ctr" anchorCtr="0">
          <a:noAutofit/>
        </a:bodyPr>
        <a:lstStyle/>
        <a:p>
          <a:pPr marL="0" lvl="0" indent="0" algn="l" defTabSz="1244600" rtl="0">
            <a:lnSpc>
              <a:spcPct val="90000"/>
            </a:lnSpc>
            <a:spcBef>
              <a:spcPct val="0"/>
            </a:spcBef>
            <a:spcAft>
              <a:spcPct val="35000"/>
            </a:spcAft>
            <a:buNone/>
          </a:pPr>
          <a:r>
            <a:rPr lang="en-US" sz="2800" kern="1200" dirty="0"/>
            <a:t>Definition </a:t>
          </a:r>
        </a:p>
        <a:p>
          <a:pPr marL="228600" lvl="1" indent="-228600" algn="l" defTabSz="977900" rtl="0">
            <a:lnSpc>
              <a:spcPct val="90000"/>
            </a:lnSpc>
            <a:spcBef>
              <a:spcPct val="0"/>
            </a:spcBef>
            <a:spcAft>
              <a:spcPct val="15000"/>
            </a:spcAft>
            <a:buChar char="•"/>
          </a:pPr>
          <a:r>
            <a:rPr lang="en-US" sz="2200" kern="1200" dirty="0"/>
            <a:t>Clinical impression of ocular deviation when no squint is present</a:t>
          </a:r>
        </a:p>
      </dsp:txBody>
      <dsp:txXfrm>
        <a:off x="1207008" y="717804"/>
        <a:ext cx="3319272" cy="1971446"/>
      </dsp:txXfrm>
    </dsp:sp>
    <dsp:sp modelId="{25B60B5E-B9C3-455A-ADB0-84C1D5CEC23A}">
      <dsp:nvSpPr>
        <dsp:cNvPr id="0" name=""/>
        <dsp:cNvSpPr/>
      </dsp:nvSpPr>
      <dsp:spPr>
        <a:xfrm>
          <a:off x="5029199" y="1361541"/>
          <a:ext cx="3922776" cy="1971446"/>
        </a:xfrm>
        <a:prstGeom prst="rect">
          <a:avLst/>
        </a:prstGeom>
        <a:noFill/>
        <a:ln w="127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99568" rIns="0" bIns="106680" numCol="1" spcCol="1270" anchor="ctr" anchorCtr="0">
          <a:noAutofit/>
        </a:bodyPr>
        <a:lstStyle/>
        <a:p>
          <a:pPr marL="0" lvl="0" indent="0" algn="l" defTabSz="1244600" rtl="0">
            <a:lnSpc>
              <a:spcPct val="90000"/>
            </a:lnSpc>
            <a:spcBef>
              <a:spcPct val="0"/>
            </a:spcBef>
            <a:spcAft>
              <a:spcPct val="35000"/>
            </a:spcAft>
            <a:buNone/>
          </a:pPr>
          <a:r>
            <a:rPr lang="en-US" sz="2800" kern="1200"/>
            <a:t>Examples :</a:t>
          </a:r>
        </a:p>
        <a:p>
          <a:pPr marL="228600" lvl="1" indent="-228600" algn="l" defTabSz="977900" rtl="0">
            <a:lnSpc>
              <a:spcPct val="90000"/>
            </a:lnSpc>
            <a:spcBef>
              <a:spcPct val="0"/>
            </a:spcBef>
            <a:spcAft>
              <a:spcPct val="15000"/>
            </a:spcAft>
            <a:buChar char="•"/>
          </a:pPr>
          <a:r>
            <a:rPr lang="en-US" sz="2200" kern="1200"/>
            <a:t>1-Prominent epicanthic folds </a:t>
          </a:r>
        </a:p>
        <a:p>
          <a:pPr marL="228600" lvl="1" indent="-228600" algn="l" defTabSz="977900" rtl="0">
            <a:lnSpc>
              <a:spcPct val="90000"/>
            </a:lnSpc>
            <a:spcBef>
              <a:spcPct val="0"/>
            </a:spcBef>
            <a:spcAft>
              <a:spcPct val="15000"/>
            </a:spcAft>
            <a:buChar char="•"/>
          </a:pPr>
          <a:r>
            <a:rPr lang="en-US" sz="2200" kern="1200" dirty="0"/>
            <a:t>2-Abnormal </a:t>
          </a:r>
          <a:r>
            <a:rPr lang="en-US" sz="2200" kern="1200" dirty="0" err="1"/>
            <a:t>interpupillary</a:t>
          </a:r>
          <a:r>
            <a:rPr lang="en-US" sz="2200" kern="1200" dirty="0"/>
            <a:t> distance </a:t>
          </a:r>
        </a:p>
      </dsp:txBody>
      <dsp:txXfrm>
        <a:off x="5029199" y="1361541"/>
        <a:ext cx="3922776" cy="197144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5CB005-A7B9-4762-B1AA-50EAAF4ED510}">
      <dsp:nvSpPr>
        <dsp:cNvPr id="0" name=""/>
        <dsp:cNvSpPr/>
      </dsp:nvSpPr>
      <dsp:spPr>
        <a:xfrm>
          <a:off x="2940848" y="924"/>
          <a:ext cx="1750005" cy="875002"/>
        </a:xfrm>
        <a:prstGeom prst="roundRect">
          <a:avLst>
            <a:gd name="adj" fmla="val 10000"/>
          </a:avLst>
        </a:prstGeom>
        <a:blipFill rotWithShape="1">
          <a:blip xmlns:r="http://schemas.openxmlformats.org/officeDocument/2006/relationships" r:embed="rId1">
            <a:duotone>
              <a:schemeClr val="accent1">
                <a:hueOff val="0"/>
                <a:satOff val="0"/>
                <a:lumOff val="0"/>
                <a:alphaOff val="0"/>
                <a:tint val="70000"/>
                <a:shade val="63000"/>
              </a:schemeClr>
              <a:schemeClr val="accent1">
                <a:hueOff val="0"/>
                <a:satOff val="0"/>
                <a:lumOff val="0"/>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dirty="0"/>
            <a:t>Esophoria  </a:t>
          </a:r>
        </a:p>
      </dsp:txBody>
      <dsp:txXfrm>
        <a:off x="2966476" y="26552"/>
        <a:ext cx="1698749" cy="823746"/>
      </dsp:txXfrm>
    </dsp:sp>
    <dsp:sp modelId="{0E53A102-44EB-4FCF-A9C2-547136870C2C}">
      <dsp:nvSpPr>
        <dsp:cNvPr id="0" name=""/>
        <dsp:cNvSpPr/>
      </dsp:nvSpPr>
      <dsp:spPr>
        <a:xfrm>
          <a:off x="3115849" y="875927"/>
          <a:ext cx="175000" cy="656252"/>
        </a:xfrm>
        <a:custGeom>
          <a:avLst/>
          <a:gdLst/>
          <a:ahLst/>
          <a:cxnLst/>
          <a:rect l="0" t="0" r="0" b="0"/>
          <a:pathLst>
            <a:path>
              <a:moveTo>
                <a:pt x="0" y="0"/>
              </a:moveTo>
              <a:lnTo>
                <a:pt x="0" y="656252"/>
              </a:lnTo>
              <a:lnTo>
                <a:pt x="175000" y="656252"/>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70E481A-E55F-4CF1-AA60-FA473C6AF9C6}">
      <dsp:nvSpPr>
        <dsp:cNvPr id="0" name=""/>
        <dsp:cNvSpPr/>
      </dsp:nvSpPr>
      <dsp:spPr>
        <a:xfrm>
          <a:off x="3290849" y="1094678"/>
          <a:ext cx="1400004" cy="875002"/>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a:t>Tendency for inward deviation</a:t>
          </a:r>
          <a:endParaRPr lang="en-US" sz="1600" kern="1200" dirty="0"/>
        </a:p>
      </dsp:txBody>
      <dsp:txXfrm>
        <a:off x="3316477" y="1120306"/>
        <a:ext cx="1348748" cy="823746"/>
      </dsp:txXfrm>
    </dsp:sp>
    <dsp:sp modelId="{995D9F83-0B12-41A2-896F-DF3088DEDEBE}">
      <dsp:nvSpPr>
        <dsp:cNvPr id="0" name=""/>
        <dsp:cNvSpPr/>
      </dsp:nvSpPr>
      <dsp:spPr>
        <a:xfrm>
          <a:off x="3115849" y="875927"/>
          <a:ext cx="175000" cy="1750005"/>
        </a:xfrm>
        <a:custGeom>
          <a:avLst/>
          <a:gdLst/>
          <a:ahLst/>
          <a:cxnLst/>
          <a:rect l="0" t="0" r="0" b="0"/>
          <a:pathLst>
            <a:path>
              <a:moveTo>
                <a:pt x="0" y="0"/>
              </a:moveTo>
              <a:lnTo>
                <a:pt x="0" y="1750005"/>
              </a:lnTo>
              <a:lnTo>
                <a:pt x="175000" y="1750005"/>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0EFC5D7-E5B1-4ACB-A9E8-465820D4A7CF}">
      <dsp:nvSpPr>
        <dsp:cNvPr id="0" name=""/>
        <dsp:cNvSpPr/>
      </dsp:nvSpPr>
      <dsp:spPr>
        <a:xfrm>
          <a:off x="3290849" y="2188431"/>
          <a:ext cx="1400004" cy="875002"/>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err="1"/>
            <a:t>Hypermetropes</a:t>
          </a:r>
          <a:r>
            <a:rPr lang="en-US" sz="1400" kern="1200" dirty="0"/>
            <a:t> </a:t>
          </a:r>
        </a:p>
      </dsp:txBody>
      <dsp:txXfrm>
        <a:off x="3316477" y="2214059"/>
        <a:ext cx="1348748" cy="823746"/>
      </dsp:txXfrm>
    </dsp:sp>
    <dsp:sp modelId="{5012069C-30AE-45D5-B4E0-31BC6C435D2D}">
      <dsp:nvSpPr>
        <dsp:cNvPr id="0" name=""/>
        <dsp:cNvSpPr/>
      </dsp:nvSpPr>
      <dsp:spPr>
        <a:xfrm>
          <a:off x="3115849" y="875927"/>
          <a:ext cx="175000" cy="2843759"/>
        </a:xfrm>
        <a:custGeom>
          <a:avLst/>
          <a:gdLst/>
          <a:ahLst/>
          <a:cxnLst/>
          <a:rect l="0" t="0" r="0" b="0"/>
          <a:pathLst>
            <a:path>
              <a:moveTo>
                <a:pt x="0" y="0"/>
              </a:moveTo>
              <a:lnTo>
                <a:pt x="0" y="2843759"/>
              </a:lnTo>
              <a:lnTo>
                <a:pt x="175000" y="2843759"/>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62E6E91-CF36-4C6D-8693-23364D39A14E}">
      <dsp:nvSpPr>
        <dsp:cNvPr id="0" name=""/>
        <dsp:cNvSpPr/>
      </dsp:nvSpPr>
      <dsp:spPr>
        <a:xfrm>
          <a:off x="3290849" y="3282185"/>
          <a:ext cx="1400004" cy="875002"/>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dirty="0"/>
            <a:t>Younger age group</a:t>
          </a:r>
        </a:p>
      </dsp:txBody>
      <dsp:txXfrm>
        <a:off x="3316477" y="3307813"/>
        <a:ext cx="1348748" cy="823746"/>
      </dsp:txXfrm>
    </dsp:sp>
    <dsp:sp modelId="{CB70AD98-BD77-474D-A954-DB19439D7C3F}">
      <dsp:nvSpPr>
        <dsp:cNvPr id="0" name=""/>
        <dsp:cNvSpPr/>
      </dsp:nvSpPr>
      <dsp:spPr>
        <a:xfrm>
          <a:off x="5128355" y="924"/>
          <a:ext cx="1750005" cy="875002"/>
        </a:xfrm>
        <a:prstGeom prst="roundRect">
          <a:avLst>
            <a:gd name="adj" fmla="val 10000"/>
          </a:avLst>
        </a:prstGeom>
        <a:blipFill rotWithShape="1">
          <a:blip xmlns:r="http://schemas.openxmlformats.org/officeDocument/2006/relationships" r:embed="rId1">
            <a:duotone>
              <a:schemeClr val="accent1">
                <a:hueOff val="0"/>
                <a:satOff val="0"/>
                <a:lumOff val="0"/>
                <a:alphaOff val="0"/>
                <a:tint val="70000"/>
                <a:shade val="63000"/>
              </a:schemeClr>
              <a:schemeClr val="accent1">
                <a:hueOff val="0"/>
                <a:satOff val="0"/>
                <a:lumOff val="0"/>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dirty="0" err="1"/>
            <a:t>Exophoria</a:t>
          </a:r>
          <a:r>
            <a:rPr lang="en-US" sz="1600" kern="1200" dirty="0"/>
            <a:t> </a:t>
          </a:r>
        </a:p>
      </dsp:txBody>
      <dsp:txXfrm>
        <a:off x="5153983" y="26552"/>
        <a:ext cx="1698749" cy="823746"/>
      </dsp:txXfrm>
    </dsp:sp>
    <dsp:sp modelId="{BC6F2FA9-3038-43B8-A284-8A378B1B4810}">
      <dsp:nvSpPr>
        <dsp:cNvPr id="0" name=""/>
        <dsp:cNvSpPr/>
      </dsp:nvSpPr>
      <dsp:spPr>
        <a:xfrm>
          <a:off x="5303356" y="875927"/>
          <a:ext cx="146006" cy="595045"/>
        </a:xfrm>
        <a:custGeom>
          <a:avLst/>
          <a:gdLst/>
          <a:ahLst/>
          <a:cxnLst/>
          <a:rect l="0" t="0" r="0" b="0"/>
          <a:pathLst>
            <a:path>
              <a:moveTo>
                <a:pt x="0" y="0"/>
              </a:moveTo>
              <a:lnTo>
                <a:pt x="0" y="595045"/>
              </a:lnTo>
              <a:lnTo>
                <a:pt x="146006" y="595045"/>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964ECEC-E145-4EDF-9527-355EE6871D43}">
      <dsp:nvSpPr>
        <dsp:cNvPr id="0" name=""/>
        <dsp:cNvSpPr/>
      </dsp:nvSpPr>
      <dsp:spPr>
        <a:xfrm>
          <a:off x="5449362" y="1033471"/>
          <a:ext cx="1400004" cy="875002"/>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a:t>Tendency to deviate outwards </a:t>
          </a:r>
          <a:endParaRPr lang="en-US" sz="1600" kern="1200" dirty="0"/>
        </a:p>
      </dsp:txBody>
      <dsp:txXfrm>
        <a:off x="5474990" y="1059099"/>
        <a:ext cx="1348748" cy="823746"/>
      </dsp:txXfrm>
    </dsp:sp>
    <dsp:sp modelId="{97EADF22-9973-47A7-9ABD-32AA8499B95C}">
      <dsp:nvSpPr>
        <dsp:cNvPr id="0" name=""/>
        <dsp:cNvSpPr/>
      </dsp:nvSpPr>
      <dsp:spPr>
        <a:xfrm>
          <a:off x="5303356" y="875927"/>
          <a:ext cx="175000" cy="1750005"/>
        </a:xfrm>
        <a:custGeom>
          <a:avLst/>
          <a:gdLst/>
          <a:ahLst/>
          <a:cxnLst/>
          <a:rect l="0" t="0" r="0" b="0"/>
          <a:pathLst>
            <a:path>
              <a:moveTo>
                <a:pt x="0" y="0"/>
              </a:moveTo>
              <a:lnTo>
                <a:pt x="0" y="1750005"/>
              </a:lnTo>
              <a:lnTo>
                <a:pt x="175000" y="1750005"/>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31F4E39-2BD1-44C2-BABB-06AD78DBDF5B}">
      <dsp:nvSpPr>
        <dsp:cNvPr id="0" name=""/>
        <dsp:cNvSpPr/>
      </dsp:nvSpPr>
      <dsp:spPr>
        <a:xfrm>
          <a:off x="5478356" y="2188431"/>
          <a:ext cx="1400004" cy="875002"/>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a:t>Myopes</a:t>
          </a:r>
          <a:endParaRPr lang="en-US" sz="1600" kern="1200" dirty="0"/>
        </a:p>
      </dsp:txBody>
      <dsp:txXfrm>
        <a:off x="5503984" y="2214059"/>
        <a:ext cx="1348748" cy="823746"/>
      </dsp:txXfrm>
    </dsp:sp>
    <dsp:sp modelId="{65E35709-707F-4D83-9F7A-6E39C34F342C}">
      <dsp:nvSpPr>
        <dsp:cNvPr id="0" name=""/>
        <dsp:cNvSpPr/>
      </dsp:nvSpPr>
      <dsp:spPr>
        <a:xfrm>
          <a:off x="5303356" y="875927"/>
          <a:ext cx="175000" cy="2843759"/>
        </a:xfrm>
        <a:custGeom>
          <a:avLst/>
          <a:gdLst/>
          <a:ahLst/>
          <a:cxnLst/>
          <a:rect l="0" t="0" r="0" b="0"/>
          <a:pathLst>
            <a:path>
              <a:moveTo>
                <a:pt x="0" y="0"/>
              </a:moveTo>
              <a:lnTo>
                <a:pt x="0" y="2843759"/>
              </a:lnTo>
              <a:lnTo>
                <a:pt x="175000" y="2843759"/>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F35B6B9-E712-49C4-B0AF-07928EEA0C8C}">
      <dsp:nvSpPr>
        <dsp:cNvPr id="0" name=""/>
        <dsp:cNvSpPr/>
      </dsp:nvSpPr>
      <dsp:spPr>
        <a:xfrm>
          <a:off x="5478356" y="3282185"/>
          <a:ext cx="1400004" cy="875002"/>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dirty="0"/>
            <a:t>Older age group</a:t>
          </a:r>
        </a:p>
      </dsp:txBody>
      <dsp:txXfrm>
        <a:off x="5503984" y="3307813"/>
        <a:ext cx="1348748" cy="82374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CA47E6-2C2C-4C44-94C1-E137440E7FB3}">
      <dsp:nvSpPr>
        <dsp:cNvPr id="0" name=""/>
        <dsp:cNvSpPr/>
      </dsp:nvSpPr>
      <dsp:spPr>
        <a:xfrm>
          <a:off x="0" y="144378"/>
          <a:ext cx="1876927" cy="750770"/>
        </a:xfrm>
        <a:prstGeom prst="chevron">
          <a:avLst/>
        </a:prstGeom>
        <a:blipFill rotWithShape="1">
          <a:blip xmlns:r="http://schemas.openxmlformats.org/officeDocument/2006/relationships" r:embed="rId1">
            <a:duotone>
              <a:schemeClr val="accent1">
                <a:hueOff val="0"/>
                <a:satOff val="0"/>
                <a:lumOff val="0"/>
                <a:alphaOff val="0"/>
                <a:tint val="70000"/>
                <a:shade val="63000"/>
              </a:schemeClr>
              <a:schemeClr val="accent1">
                <a:hueOff val="0"/>
                <a:satOff val="0"/>
                <a:lumOff val="0"/>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3180" tIns="21590" rIns="0" bIns="21590" numCol="1" spcCol="1270" anchor="ctr" anchorCtr="0">
          <a:noAutofit/>
        </a:bodyPr>
        <a:lstStyle/>
        <a:p>
          <a:pPr marL="0" lvl="0" indent="0" algn="ctr" defTabSz="1511300" rtl="0">
            <a:lnSpc>
              <a:spcPct val="90000"/>
            </a:lnSpc>
            <a:spcBef>
              <a:spcPct val="0"/>
            </a:spcBef>
            <a:spcAft>
              <a:spcPct val="35000"/>
            </a:spcAft>
            <a:buNone/>
          </a:pPr>
          <a:r>
            <a:rPr lang="en-US" sz="3400" kern="1200"/>
            <a:t>Types </a:t>
          </a:r>
        </a:p>
      </dsp:txBody>
      <dsp:txXfrm>
        <a:off x="375385" y="144378"/>
        <a:ext cx="1126157" cy="75077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1F03D0-BB35-4E95-906F-D653E2DBCF1E}">
      <dsp:nvSpPr>
        <dsp:cNvPr id="0" name=""/>
        <dsp:cNvSpPr/>
      </dsp:nvSpPr>
      <dsp:spPr>
        <a:xfrm rot="5400000">
          <a:off x="824269" y="802113"/>
          <a:ext cx="1384078" cy="2303076"/>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29A0F6-2443-4CF4-87C8-F0A7D9CB46E7}">
      <dsp:nvSpPr>
        <dsp:cNvPr id="0" name=""/>
        <dsp:cNvSpPr/>
      </dsp:nvSpPr>
      <dsp:spPr>
        <a:xfrm>
          <a:off x="593231" y="1490236"/>
          <a:ext cx="2079230" cy="18225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t>Alternate cover test</a:t>
          </a:r>
        </a:p>
        <a:p>
          <a:pPr marL="228600" lvl="1" indent="-228600" algn="l" defTabSz="889000">
            <a:lnSpc>
              <a:spcPct val="90000"/>
            </a:lnSpc>
            <a:spcBef>
              <a:spcPct val="0"/>
            </a:spcBef>
            <a:spcAft>
              <a:spcPct val="15000"/>
            </a:spcAft>
            <a:buChar char="•"/>
          </a:pPr>
          <a:r>
            <a:rPr lang="en-US" sz="2000" kern="1200" dirty="0"/>
            <a:t>Detects presence of phoria</a:t>
          </a:r>
        </a:p>
      </dsp:txBody>
      <dsp:txXfrm>
        <a:off x="593231" y="1490236"/>
        <a:ext cx="2079230" cy="1822567"/>
      </dsp:txXfrm>
    </dsp:sp>
    <dsp:sp modelId="{05403AFE-30F6-4A78-8239-5CB1C17DC15E}">
      <dsp:nvSpPr>
        <dsp:cNvPr id="0" name=""/>
        <dsp:cNvSpPr/>
      </dsp:nvSpPr>
      <dsp:spPr>
        <a:xfrm>
          <a:off x="2280154" y="632558"/>
          <a:ext cx="392307" cy="392307"/>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DEAC3CB-55F7-450E-8098-5C21D3C7F32B}">
      <dsp:nvSpPr>
        <dsp:cNvPr id="0" name=""/>
        <dsp:cNvSpPr/>
      </dsp:nvSpPr>
      <dsp:spPr>
        <a:xfrm rot="5400000">
          <a:off x="3369652" y="172255"/>
          <a:ext cx="1384078" cy="2303076"/>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61DB1B1-9769-4926-8A18-29585B3B4388}">
      <dsp:nvSpPr>
        <dsp:cNvPr id="0" name=""/>
        <dsp:cNvSpPr/>
      </dsp:nvSpPr>
      <dsp:spPr>
        <a:xfrm>
          <a:off x="3138615" y="860378"/>
          <a:ext cx="2079230" cy="18225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t>Maddox rod test </a:t>
          </a:r>
        </a:p>
        <a:p>
          <a:pPr marL="228600" lvl="1" indent="-228600" algn="l" defTabSz="889000">
            <a:lnSpc>
              <a:spcPct val="90000"/>
            </a:lnSpc>
            <a:spcBef>
              <a:spcPct val="0"/>
            </a:spcBef>
            <a:spcAft>
              <a:spcPct val="15000"/>
            </a:spcAft>
            <a:buChar char="•"/>
          </a:pPr>
          <a:r>
            <a:rPr lang="en-US" sz="2000" kern="1200" dirty="0"/>
            <a:t>Detects phoria for distance </a:t>
          </a:r>
        </a:p>
      </dsp:txBody>
      <dsp:txXfrm>
        <a:off x="3138615" y="860378"/>
        <a:ext cx="2079230" cy="1822567"/>
      </dsp:txXfrm>
    </dsp:sp>
    <dsp:sp modelId="{01246D58-F8C3-4B29-B4B1-51FB6D1167F7}">
      <dsp:nvSpPr>
        <dsp:cNvPr id="0" name=""/>
        <dsp:cNvSpPr/>
      </dsp:nvSpPr>
      <dsp:spPr>
        <a:xfrm>
          <a:off x="4825538" y="2700"/>
          <a:ext cx="392307" cy="392307"/>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C5E8E2E-8379-470C-8C82-CC22D2A104BD}">
      <dsp:nvSpPr>
        <dsp:cNvPr id="0" name=""/>
        <dsp:cNvSpPr/>
      </dsp:nvSpPr>
      <dsp:spPr>
        <a:xfrm rot="5400000">
          <a:off x="5915036" y="-457602"/>
          <a:ext cx="1384078" cy="2303076"/>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D545A57-B393-4F5B-8448-F5EF8653A29E}">
      <dsp:nvSpPr>
        <dsp:cNvPr id="0" name=""/>
        <dsp:cNvSpPr/>
      </dsp:nvSpPr>
      <dsp:spPr>
        <a:xfrm>
          <a:off x="5683999" y="230521"/>
          <a:ext cx="2079230" cy="18225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t>Maddox wing  test</a:t>
          </a:r>
        </a:p>
        <a:p>
          <a:pPr marL="228600" lvl="1" indent="-228600" algn="l" defTabSz="889000">
            <a:lnSpc>
              <a:spcPct val="90000"/>
            </a:lnSpc>
            <a:spcBef>
              <a:spcPct val="0"/>
            </a:spcBef>
            <a:spcAft>
              <a:spcPct val="15000"/>
            </a:spcAft>
            <a:buChar char="•"/>
          </a:pPr>
          <a:r>
            <a:rPr lang="en-US" sz="2000" kern="1200" dirty="0"/>
            <a:t>Detects phoria for near</a:t>
          </a:r>
        </a:p>
      </dsp:txBody>
      <dsp:txXfrm>
        <a:off x="5683999" y="230521"/>
        <a:ext cx="2079230" cy="182256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94D772-BE93-4143-8E1D-3307DD13839A}">
      <dsp:nvSpPr>
        <dsp:cNvPr id="0" name=""/>
        <dsp:cNvSpPr/>
      </dsp:nvSpPr>
      <dsp:spPr>
        <a:xfrm rot="5400000">
          <a:off x="-128416" y="130523"/>
          <a:ext cx="856112" cy="599278"/>
        </a:xfrm>
        <a:prstGeom prst="chevron">
          <a:avLst/>
        </a:prstGeom>
        <a:blipFill rotWithShape="1">
          <a:blip xmlns:r="http://schemas.openxmlformats.org/officeDocument/2006/relationships" r:embed="rId1">
            <a:duotone>
              <a:schemeClr val="accent1">
                <a:hueOff val="0"/>
                <a:satOff val="0"/>
                <a:lumOff val="0"/>
                <a:alphaOff val="0"/>
                <a:tint val="70000"/>
                <a:shade val="63000"/>
              </a:schemeClr>
              <a:schemeClr val="accent1">
                <a:hueOff val="0"/>
                <a:satOff val="0"/>
                <a:lumOff val="0"/>
                <a:alphaOff val="0"/>
                <a:tint val="10000"/>
                <a:satMod val="150000"/>
              </a:schemeClr>
            </a:duotone>
          </a:blip>
          <a:tile tx="0" ty="0" sx="60000" sy="59000" flip="none" algn="tl"/>
        </a:blipFill>
        <a:ln w="6350" cap="flat" cmpd="sng" algn="ctr">
          <a:solidFill>
            <a:schemeClr val="accent1">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endParaRPr lang="en-US" sz="3600" kern="1200" dirty="0"/>
        </a:p>
      </dsp:txBody>
      <dsp:txXfrm rot="-5400000">
        <a:off x="1" y="301745"/>
        <a:ext cx="599278" cy="256834"/>
      </dsp:txXfrm>
    </dsp:sp>
    <dsp:sp modelId="{F7614EF5-66D3-44B4-8466-7A49FCF55721}">
      <dsp:nvSpPr>
        <dsp:cNvPr id="0" name=""/>
        <dsp:cNvSpPr/>
      </dsp:nvSpPr>
      <dsp:spPr>
        <a:xfrm rot="5400000">
          <a:off x="4085402" y="-3484017"/>
          <a:ext cx="556473" cy="7528721"/>
        </a:xfrm>
        <a:prstGeom prst="round2Same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Correction of refractive error</a:t>
          </a:r>
          <a:endParaRPr lang="en-US" kern="1200" dirty="0"/>
        </a:p>
      </dsp:txBody>
      <dsp:txXfrm rot="-5400000">
        <a:off x="599279" y="29271"/>
        <a:ext cx="7501556" cy="502143"/>
      </dsp:txXfrm>
    </dsp:sp>
    <dsp:sp modelId="{9C3E9291-2284-4733-9FD4-12528682332D}">
      <dsp:nvSpPr>
        <dsp:cNvPr id="0" name=""/>
        <dsp:cNvSpPr/>
      </dsp:nvSpPr>
      <dsp:spPr>
        <a:xfrm rot="5400000">
          <a:off x="-128416" y="831941"/>
          <a:ext cx="856112" cy="599278"/>
        </a:xfrm>
        <a:prstGeom prst="chevron">
          <a:avLst/>
        </a:prstGeom>
        <a:blipFill rotWithShape="1">
          <a:blip xmlns:r="http://schemas.openxmlformats.org/officeDocument/2006/relationships" r:embed="rId1">
            <a:duotone>
              <a:schemeClr val="accent1">
                <a:hueOff val="0"/>
                <a:satOff val="0"/>
                <a:lumOff val="0"/>
                <a:alphaOff val="0"/>
                <a:tint val="70000"/>
                <a:shade val="63000"/>
              </a:schemeClr>
              <a:schemeClr val="accent1">
                <a:hueOff val="0"/>
                <a:satOff val="0"/>
                <a:lumOff val="0"/>
                <a:alphaOff val="0"/>
                <a:tint val="10000"/>
                <a:satMod val="150000"/>
              </a:schemeClr>
            </a:duotone>
          </a:blip>
          <a:tile tx="0" ty="0" sx="60000" sy="59000" flip="none" algn="tl"/>
        </a:blipFill>
        <a:ln w="6350" cap="flat" cmpd="sng" algn="ctr">
          <a:solidFill>
            <a:schemeClr val="accent1">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endParaRPr lang="en-US" sz="1700" kern="1200" dirty="0"/>
        </a:p>
      </dsp:txBody>
      <dsp:txXfrm rot="-5400000">
        <a:off x="1" y="1003163"/>
        <a:ext cx="599278" cy="256834"/>
      </dsp:txXfrm>
    </dsp:sp>
    <dsp:sp modelId="{9079DED8-4B8E-42F9-AD07-9C6D5CD8EC5C}">
      <dsp:nvSpPr>
        <dsp:cNvPr id="0" name=""/>
        <dsp:cNvSpPr/>
      </dsp:nvSpPr>
      <dsp:spPr>
        <a:xfrm rot="5400000">
          <a:off x="4085402" y="-2782599"/>
          <a:ext cx="556473" cy="7528721"/>
        </a:xfrm>
        <a:prstGeom prst="round2Same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err="1"/>
            <a:t>Orthoptic</a:t>
          </a:r>
          <a:r>
            <a:rPr lang="en-US" sz="2000" kern="1200" dirty="0"/>
            <a:t> exercises in case of convergence weakness  </a:t>
          </a:r>
        </a:p>
      </dsp:txBody>
      <dsp:txXfrm rot="-5400000">
        <a:off x="599279" y="730689"/>
        <a:ext cx="7501556" cy="502143"/>
      </dsp:txXfrm>
    </dsp:sp>
    <dsp:sp modelId="{F47A7944-338D-41B1-AFD8-FBDBDF2F7AEE}">
      <dsp:nvSpPr>
        <dsp:cNvPr id="0" name=""/>
        <dsp:cNvSpPr/>
      </dsp:nvSpPr>
      <dsp:spPr>
        <a:xfrm rot="5400000">
          <a:off x="-128416" y="1533360"/>
          <a:ext cx="856112" cy="599278"/>
        </a:xfrm>
        <a:prstGeom prst="chevron">
          <a:avLst/>
        </a:prstGeom>
        <a:blipFill rotWithShape="1">
          <a:blip xmlns:r="http://schemas.openxmlformats.org/officeDocument/2006/relationships" r:embed="rId1">
            <a:duotone>
              <a:schemeClr val="accent1">
                <a:hueOff val="0"/>
                <a:satOff val="0"/>
                <a:lumOff val="0"/>
                <a:alphaOff val="0"/>
                <a:tint val="70000"/>
                <a:shade val="63000"/>
              </a:schemeClr>
              <a:schemeClr val="accent1">
                <a:hueOff val="0"/>
                <a:satOff val="0"/>
                <a:lumOff val="0"/>
                <a:alphaOff val="0"/>
                <a:tint val="10000"/>
                <a:satMod val="150000"/>
              </a:schemeClr>
            </a:duotone>
          </a:blip>
          <a:tile tx="0" ty="0" sx="60000" sy="59000" flip="none" algn="tl"/>
        </a:blipFill>
        <a:ln w="6350" cap="flat" cmpd="sng" algn="ctr">
          <a:solidFill>
            <a:schemeClr val="accent1">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endParaRPr lang="en-US" sz="2000" kern="1200" dirty="0"/>
        </a:p>
      </dsp:txBody>
      <dsp:txXfrm rot="-5400000">
        <a:off x="1" y="1704582"/>
        <a:ext cx="599278" cy="256834"/>
      </dsp:txXfrm>
    </dsp:sp>
    <dsp:sp modelId="{788B9156-F3AD-4FDF-B5C5-2EA88B2B779F}">
      <dsp:nvSpPr>
        <dsp:cNvPr id="0" name=""/>
        <dsp:cNvSpPr/>
      </dsp:nvSpPr>
      <dsp:spPr>
        <a:xfrm rot="5400000">
          <a:off x="4085402" y="-2081180"/>
          <a:ext cx="556473" cy="7528721"/>
        </a:xfrm>
        <a:prstGeom prst="round2Same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Incorporation of Fresnel prisms into spectacles</a:t>
          </a:r>
        </a:p>
      </dsp:txBody>
      <dsp:txXfrm rot="-5400000">
        <a:off x="599279" y="1432108"/>
        <a:ext cx="7501556" cy="502143"/>
      </dsp:txXfrm>
    </dsp:sp>
    <dsp:sp modelId="{F50B1133-FF7A-44C8-A4D8-418FCD3D77A1}">
      <dsp:nvSpPr>
        <dsp:cNvPr id="0" name=""/>
        <dsp:cNvSpPr/>
      </dsp:nvSpPr>
      <dsp:spPr>
        <a:xfrm rot="5400000">
          <a:off x="-128416" y="2234779"/>
          <a:ext cx="856112" cy="599278"/>
        </a:xfrm>
        <a:prstGeom prst="chevron">
          <a:avLst/>
        </a:prstGeom>
        <a:blipFill rotWithShape="1">
          <a:blip xmlns:r="http://schemas.openxmlformats.org/officeDocument/2006/relationships" r:embed="rId1">
            <a:duotone>
              <a:schemeClr val="accent1">
                <a:hueOff val="0"/>
                <a:satOff val="0"/>
                <a:lumOff val="0"/>
                <a:alphaOff val="0"/>
                <a:tint val="70000"/>
                <a:shade val="63000"/>
              </a:schemeClr>
              <a:schemeClr val="accent1">
                <a:hueOff val="0"/>
                <a:satOff val="0"/>
                <a:lumOff val="0"/>
                <a:alphaOff val="0"/>
                <a:tint val="10000"/>
                <a:satMod val="150000"/>
              </a:schemeClr>
            </a:duotone>
          </a:blip>
          <a:tile tx="0" ty="0" sx="60000" sy="59000" flip="none" algn="tl"/>
        </a:blipFill>
        <a:ln w="6350" cap="flat" cmpd="sng" algn="ctr">
          <a:solidFill>
            <a:schemeClr val="accent1">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endParaRPr lang="en-US" sz="2000" kern="1200" dirty="0"/>
        </a:p>
      </dsp:txBody>
      <dsp:txXfrm rot="-5400000">
        <a:off x="1" y="2406001"/>
        <a:ext cx="599278" cy="256834"/>
      </dsp:txXfrm>
    </dsp:sp>
    <dsp:sp modelId="{2B4A3D20-B422-4EDA-8892-C074D27F9973}">
      <dsp:nvSpPr>
        <dsp:cNvPr id="0" name=""/>
        <dsp:cNvSpPr/>
      </dsp:nvSpPr>
      <dsp:spPr>
        <a:xfrm rot="5400000">
          <a:off x="4085402" y="-1379762"/>
          <a:ext cx="556473" cy="7528721"/>
        </a:xfrm>
        <a:prstGeom prst="round2Same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Surgery for larger deviations when phoria becomes decompensated</a:t>
          </a:r>
        </a:p>
      </dsp:txBody>
      <dsp:txXfrm rot="-5400000">
        <a:off x="599279" y="2133526"/>
        <a:ext cx="7501556" cy="502143"/>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arrow6#1">
  <dgm:title val=""/>
  <dgm:desc val=""/>
  <dgm:catLst>
    <dgm:cat type="relationship" pri="126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6.xml><?xml version="1.0" encoding="utf-8"?>
<dgm:layoutDef xmlns:dgm="http://schemas.openxmlformats.org/drawingml/2006/diagram" xmlns:a="http://schemas.openxmlformats.org/drawingml/2006/main" uniqueId="urn:microsoft.com/office/officeart/2005/8/layout/hierarchy3#1">
  <dgm:title val=""/>
  <dgm:desc val=""/>
  <dgm:catLst>
    <dgm:cat type="hierarchy" pri="7000"/>
    <dgm:cat type="list" pri="23000"/>
    <dgm:cat type="relationship" pri="102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8.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2B430B-2757-4B1E-83E9-B921FCAD5D31}" type="datetimeFigureOut">
              <a:rPr lang="en-US" smtClean="0"/>
              <a:pPr/>
              <a:t>4/19/2024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B6DB60-6DB6-4CC9-A5A9-B2CA9F00B7E8}" type="slidenum">
              <a:rPr lang="en-US" smtClean="0"/>
              <a:pPr/>
              <a:t>‹#›</a:t>
            </a:fld>
            <a:endParaRPr lang="en-US"/>
          </a:p>
        </p:txBody>
      </p:sp>
    </p:spTree>
    <p:extLst>
      <p:ext uri="{BB962C8B-B14F-4D97-AF65-F5344CB8AC3E}">
        <p14:creationId xmlns:p14="http://schemas.microsoft.com/office/powerpoint/2010/main" val="37556490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3000"/>
              <a:lum bright="70000" contrast="-70000"/>
              <a:extLs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3000"/>
              <a:lum bright="70000" contrast="-70000"/>
              <a:extLs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3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3">
                <a:duotone>
                  <a:schemeClr val="accent1">
                    <a:shade val="45000"/>
                    <a:satMod val="135000"/>
                  </a:schemeClr>
                  <a:prstClr val="white"/>
                </a:duotone>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5000"/>
              </a:lnSpc>
              <a:defRPr sz="7200" b="1" cap="none" baseline="0">
                <a:blipFill dpi="0" rotWithShape="1">
                  <a:blip r:embed="rId3"/>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94E2046-92CB-4D0A-A788-6CAC3A599A85}" type="datetime1">
              <a:rPr lang="en-US" smtClean="0"/>
              <a:t>4/19/2024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b="1"/>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65867725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8095A0-F5C4-4F8C-880B-C2BEB9CBC999}" type="datetime1">
              <a:rPr lang="en-US" smtClean="0"/>
              <a:t>4/19/2024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99354880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AB99E7-18E8-4012-B7D9-03BBA3FFB0E9}" type="datetime1">
              <a:rPr lang="en-US" smtClean="0"/>
              <a:t>4/19/2024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30531517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C78ADF-DA35-43AB-A058-274BEC02F17A}" type="datetime1">
              <a:rPr lang="en-US" smtClean="0"/>
              <a:t>4/19/2024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20437979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3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5000"/>
              </a:lnSpc>
              <a:defRPr sz="7200" b="1"/>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593667" y="6272784"/>
            <a:ext cx="2644309" cy="365125"/>
          </a:xfrm>
        </p:spPr>
        <p:txBody>
          <a:bodyPr/>
          <a:lstStyle/>
          <a:p>
            <a:fld id="{958F8C45-FAFF-4A50-8921-F221B320375B}" type="datetime1">
              <a:rPr lang="en-US" smtClean="0"/>
              <a:t>4/19/2024</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3">
                <a:duotone>
                  <a:schemeClr val="accent1">
                    <a:shade val="45000"/>
                    <a:satMod val="135000"/>
                  </a:schemeClr>
                  <a:prstClr val="white"/>
                </a:duotone>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27903773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86B110A-BA11-46E8-9FA2-7FAA0DCC95A9}" type="datetime1">
              <a:rPr lang="en-US" smtClean="0"/>
              <a:t>4/19/2024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58088354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1F99401-359A-42CA-94B3-AC28A3579F63}" type="datetime1">
              <a:rPr lang="en-US" smtClean="0"/>
              <a:t>4/19/2024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2124454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B6558DA-DD48-4C12-BE2A-956E7F61E680}" type="datetime1">
              <a:rPr lang="en-US" smtClean="0"/>
              <a:t>4/19/2024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02203235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C1B14C-8599-4A3D-86B6-61AC07611B2E}" type="datetime1">
              <a:rPr lang="en-US" smtClean="0"/>
              <a:t>4/19/2024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74825808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7F1896E-3C44-4606-B383-2725381CD480}" type="datetime1">
              <a:rPr lang="en-US" smtClean="0"/>
              <a:t>4/19/2024</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3">
                <a:duotone>
                  <a:schemeClr val="accent1">
                    <a:shade val="45000"/>
                    <a:satMod val="135000"/>
                  </a:schemeClr>
                  <a:prstClr val="white"/>
                </a:duotone>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4194109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891EEFE-36C0-46B6-9782-E9AC5B06CF69}" type="datetime1">
              <a:rPr lang="en-US" smtClean="0"/>
              <a:t>4/19/2024</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3">
                <a:duotone>
                  <a:schemeClr val="accent1">
                    <a:shade val="45000"/>
                    <a:satMod val="135000"/>
                  </a:schemeClr>
                  <a:prstClr val="white"/>
                </a:duotone>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08473171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B4477094-935A-4EB3-85F0-F5747670DD66}" type="datetime1">
              <a:rPr lang="en-US" smtClean="0"/>
              <a:t>4/19/2024</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n-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634258888"/>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hf hdr="0" ftr="0" dt="0"/>
  <p:txStyles>
    <p:titleStyle>
      <a:lvl1pPr algn="l" defTabSz="914400" rtl="0" eaLnBrk="1" latinLnBrk="0" hangingPunct="1">
        <a:lnSpc>
          <a:spcPct val="90000"/>
        </a:lnSpc>
        <a:spcBef>
          <a:spcPct val="0"/>
        </a:spcBef>
        <a:buNone/>
        <a:defRPr sz="4800" b="1" kern="1200" cap="none" baseline="0">
          <a:blipFill>
            <a:blip r:embed="rId14">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8.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8.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8.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8" Type="http://schemas.openxmlformats.org/officeDocument/2006/relationships/diagramLayout" Target="../diagrams/layout7.xml"/><Relationship Id="rId3" Type="http://schemas.openxmlformats.org/officeDocument/2006/relationships/diagramLayout" Target="../diagrams/layout6.xml"/><Relationship Id="rId7" Type="http://schemas.openxmlformats.org/officeDocument/2006/relationships/diagramData" Target="../diagrams/data7.xml"/><Relationship Id="rId12" Type="http://schemas.openxmlformats.org/officeDocument/2006/relationships/image" Target="../media/image8.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0" Type="http://schemas.openxmlformats.org/officeDocument/2006/relationships/diagramColors" Target="../diagrams/colors7.xml"/><Relationship Id="rId4" Type="http://schemas.openxmlformats.org/officeDocument/2006/relationships/diagramQuickStyle" Target="../diagrams/quickStyle6.xml"/><Relationship Id="rId9" Type="http://schemas.openxmlformats.org/officeDocument/2006/relationships/diagramQuickStyle" Target="../diagrams/quickStyle7.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8.pn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24.jpeg"/><Relationship Id="rId4" Type="http://schemas.openxmlformats.org/officeDocument/2006/relationships/image" Target="../media/image23.jpeg"/></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8.pn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27.jpeg"/></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8.pn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8.png"/><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8.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8.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4" name="Picture 3" descr="Bismillah by islam-wallpapers on DeviantAr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Slide Number Placeholder 4"/>
          <p:cNvSpPr>
            <a:spLocks noGrp="1"/>
          </p:cNvSpPr>
          <p:nvPr>
            <p:ph type="sldNum" sz="quarter" idx="12"/>
          </p:nvPr>
        </p:nvSpPr>
        <p:spPr/>
        <p:txBody>
          <a:bodyPr/>
          <a:lstStyle/>
          <a:p>
            <a:fld id="{4FAB73BC-B049-4115-A692-8D63A059BFB8}" type="slidenum">
              <a:rPr lang="en-US" smtClean="0"/>
              <a:pPr/>
              <a:t>1</a:t>
            </a:fld>
            <a:endParaRPr lang="en-US" dirty="0"/>
          </a:p>
        </p:txBody>
      </p:sp>
    </p:spTree>
    <p:extLst>
      <p:ext uri="{BB962C8B-B14F-4D97-AF65-F5344CB8AC3E}">
        <p14:creationId xmlns:p14="http://schemas.microsoft.com/office/powerpoint/2010/main" val="145959048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37A0F-5D09-49E8-99DE-5F666889869D}"/>
              </a:ext>
            </a:extLst>
          </p:cNvPr>
          <p:cNvSpPr>
            <a:spLocks noGrp="1"/>
          </p:cNvSpPr>
          <p:nvPr>
            <p:ph type="title"/>
          </p:nvPr>
        </p:nvSpPr>
        <p:spPr/>
        <p:txBody>
          <a:bodyPr/>
          <a:lstStyle/>
          <a:p>
            <a:endParaRPr lang="en-PK"/>
          </a:p>
        </p:txBody>
      </p:sp>
      <p:sp>
        <p:nvSpPr>
          <p:cNvPr id="3" name="Content Placeholder 2">
            <a:extLst>
              <a:ext uri="{FF2B5EF4-FFF2-40B4-BE49-F238E27FC236}">
                <a16:creationId xmlns:a16="http://schemas.microsoft.com/office/drawing/2014/main" id="{8B6E8A19-CC4D-4409-A3BB-28009809840C}"/>
              </a:ext>
            </a:extLst>
          </p:cNvPr>
          <p:cNvSpPr>
            <a:spLocks noGrp="1"/>
          </p:cNvSpPr>
          <p:nvPr>
            <p:ph idx="1"/>
          </p:nvPr>
        </p:nvSpPr>
        <p:spPr/>
        <p:txBody>
          <a:bodyPr/>
          <a:lstStyle/>
          <a:p>
            <a:endParaRPr lang="en-PK"/>
          </a:p>
        </p:txBody>
      </p:sp>
      <p:sp>
        <p:nvSpPr>
          <p:cNvPr id="4" name="Slide Number Placeholder 3">
            <a:extLst>
              <a:ext uri="{FF2B5EF4-FFF2-40B4-BE49-F238E27FC236}">
                <a16:creationId xmlns:a16="http://schemas.microsoft.com/office/drawing/2014/main" id="{D5204CD7-F139-4200-BCBD-BE2A00CBB847}"/>
              </a:ext>
            </a:extLst>
          </p:cNvPr>
          <p:cNvSpPr>
            <a:spLocks noGrp="1"/>
          </p:cNvSpPr>
          <p:nvPr>
            <p:ph type="sldNum" sz="quarter" idx="12"/>
          </p:nvPr>
        </p:nvSpPr>
        <p:spPr/>
        <p:txBody>
          <a:bodyPr/>
          <a:lstStyle/>
          <a:p>
            <a:fld id="{C815FC27-B89C-456B-AB3B-0465C37EF160}" type="slidenum">
              <a:rPr lang="en-US" smtClean="0"/>
              <a:pPr/>
              <a:t>10</a:t>
            </a:fld>
            <a:endParaRPr lang="en-US"/>
          </a:p>
        </p:txBody>
      </p:sp>
      <p:pic>
        <p:nvPicPr>
          <p:cNvPr id="3076" name="Picture 4" descr="Figure 13–1 from Examination of the Patient — III SENSORY SIGNS , SYMPTOMS  , AND BINOCULAR ADAPTATIONS IN STRABISMUS | Semantic Scholar">
            <a:extLst>
              <a:ext uri="{FF2B5EF4-FFF2-40B4-BE49-F238E27FC236}">
                <a16:creationId xmlns:a16="http://schemas.microsoft.com/office/drawing/2014/main" id="{613918DE-9741-4C6D-B5EA-A53088818A0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2650"/>
          <a:stretch/>
        </p:blipFill>
        <p:spPr bwMode="auto">
          <a:xfrm>
            <a:off x="1199590" y="1348068"/>
            <a:ext cx="8286750" cy="44879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2463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Binocular single vision</a:t>
            </a:r>
          </a:p>
        </p:txBody>
      </p:sp>
      <p:sp>
        <p:nvSpPr>
          <p:cNvPr id="3" name="Content Placeholder 2"/>
          <p:cNvSpPr>
            <a:spLocks noGrp="1"/>
          </p:cNvSpPr>
          <p:nvPr>
            <p:ph idx="1"/>
          </p:nvPr>
        </p:nvSpPr>
        <p:spPr>
          <a:xfrm>
            <a:off x="838200" y="1825625"/>
            <a:ext cx="10515600" cy="3526021"/>
          </a:xfrm>
        </p:spPr>
        <p:txBody>
          <a:bodyPr>
            <a:normAutofit/>
          </a:bodyPr>
          <a:lstStyle/>
          <a:p>
            <a:r>
              <a:rPr lang="en-US" dirty="0"/>
              <a:t>Sensory adaptations to strabismus</a:t>
            </a:r>
          </a:p>
          <a:p>
            <a:pPr lvl="2"/>
            <a:r>
              <a:rPr lang="en-US" sz="1800" dirty="0"/>
              <a:t>Suppression </a:t>
            </a:r>
          </a:p>
          <a:p>
            <a:pPr lvl="2"/>
            <a:r>
              <a:rPr lang="en-US" sz="1800" dirty="0"/>
              <a:t>Abnormal retinal correspondence</a:t>
            </a:r>
          </a:p>
          <a:p>
            <a:pPr marL="914400" lvl="2" indent="0">
              <a:buNone/>
            </a:pPr>
            <a:endParaRPr lang="en-US" sz="1800" dirty="0"/>
          </a:p>
          <a:p>
            <a:r>
              <a:rPr lang="en-US" dirty="0"/>
              <a:t>Motor adaptations to strabismus</a:t>
            </a:r>
          </a:p>
          <a:p>
            <a:pPr lvl="2"/>
            <a:r>
              <a:rPr lang="en-US" sz="1800" dirty="0"/>
              <a:t>Abnormal head posture</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51433" y="149111"/>
            <a:ext cx="2033135" cy="1586205"/>
          </a:xfrm>
          <a:prstGeom prst="rect">
            <a:avLst/>
          </a:prstGeom>
        </p:spPr>
      </p:pic>
      <p:sp>
        <p:nvSpPr>
          <p:cNvPr id="5" name="TextBox 4"/>
          <p:cNvSpPr txBox="1"/>
          <p:nvPr/>
        </p:nvSpPr>
        <p:spPr>
          <a:xfrm>
            <a:off x="140677" y="211015"/>
            <a:ext cx="2171700" cy="276999"/>
          </a:xfrm>
          <a:prstGeom prst="rect">
            <a:avLst/>
          </a:prstGeom>
          <a:noFill/>
        </p:spPr>
        <p:txBody>
          <a:bodyPr wrap="square" rtlCol="0">
            <a:spAutoFit/>
          </a:bodyPr>
          <a:lstStyle/>
          <a:p>
            <a:r>
              <a:rPr lang="en-US" sz="1200" dirty="0"/>
              <a:t>Core Subject</a:t>
            </a:r>
          </a:p>
        </p:txBody>
      </p:sp>
      <p:sp>
        <p:nvSpPr>
          <p:cNvPr id="6" name="Slide Number Placeholder 5"/>
          <p:cNvSpPr>
            <a:spLocks noGrp="1"/>
          </p:cNvSpPr>
          <p:nvPr>
            <p:ph type="sldNum" sz="quarter" idx="12"/>
          </p:nvPr>
        </p:nvSpPr>
        <p:spPr/>
        <p:txBody>
          <a:bodyPr/>
          <a:lstStyle/>
          <a:p>
            <a:fld id="{C815FC27-B89C-456B-AB3B-0465C37EF160}" type="slidenum">
              <a:rPr lang="en-US" smtClean="0"/>
              <a:pPr/>
              <a:t>11</a:t>
            </a:fld>
            <a:endParaRPr lang="en-US"/>
          </a:p>
        </p:txBody>
      </p:sp>
    </p:spTree>
    <p:extLst>
      <p:ext uri="{BB962C8B-B14F-4D97-AF65-F5344CB8AC3E}">
        <p14:creationId xmlns:p14="http://schemas.microsoft.com/office/powerpoint/2010/main" val="367847032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0461" y="972589"/>
            <a:ext cx="8596668" cy="5361709"/>
          </a:xfrm>
          <a:solidFill>
            <a:schemeClr val="bg1"/>
          </a:solidFill>
        </p:spPr>
        <p:txBody>
          <a:bodyPr/>
          <a:lstStyle/>
          <a:p>
            <a:r>
              <a:rPr lang="en-US" sz="2400" dirty="0">
                <a:solidFill>
                  <a:schemeClr val="accent1">
                    <a:lumMod val="75000"/>
                  </a:schemeClr>
                </a:solidFill>
              </a:rPr>
              <a:t>Visual axis</a:t>
            </a:r>
          </a:p>
          <a:p>
            <a:pPr lvl="2"/>
            <a:r>
              <a:rPr lang="en-US" sz="2000" dirty="0">
                <a:solidFill>
                  <a:schemeClr val="accent1">
                    <a:lumMod val="50000"/>
                  </a:schemeClr>
                </a:solidFill>
              </a:rPr>
              <a:t>An imaginary line which joins fovea with the object of regard</a:t>
            </a:r>
          </a:p>
          <a:p>
            <a:pPr lvl="2"/>
            <a:r>
              <a:rPr lang="en-US" sz="2000" dirty="0">
                <a:solidFill>
                  <a:schemeClr val="accent1">
                    <a:lumMod val="50000"/>
                  </a:schemeClr>
                </a:solidFill>
              </a:rPr>
              <a:t>In normal eyes, the visual axes of two eyes intersect at the point of fixation</a:t>
            </a:r>
          </a:p>
          <a:p>
            <a:pPr lvl="2"/>
            <a:endParaRPr lang="en-US" sz="2000" dirty="0">
              <a:solidFill>
                <a:schemeClr val="accent1">
                  <a:lumMod val="50000"/>
                </a:schemeClr>
              </a:solidFill>
            </a:endParaRPr>
          </a:p>
        </p:txBody>
      </p:sp>
      <p:pic>
        <p:nvPicPr>
          <p:cNvPr id="4" name="Picture 3" descr="Frontiers | Educating the blind brain: a panorama of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0799" y="3140935"/>
            <a:ext cx="6429676" cy="1900953"/>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1433" y="149111"/>
            <a:ext cx="2033135" cy="1586205"/>
          </a:xfrm>
          <a:prstGeom prst="rect">
            <a:avLst/>
          </a:prstGeom>
        </p:spPr>
      </p:pic>
      <p:sp>
        <p:nvSpPr>
          <p:cNvPr id="6" name="TextBox 5"/>
          <p:cNvSpPr txBox="1"/>
          <p:nvPr/>
        </p:nvSpPr>
        <p:spPr>
          <a:xfrm>
            <a:off x="140677" y="211015"/>
            <a:ext cx="2171700" cy="276999"/>
          </a:xfrm>
          <a:prstGeom prst="rect">
            <a:avLst/>
          </a:prstGeom>
          <a:noFill/>
        </p:spPr>
        <p:txBody>
          <a:bodyPr wrap="square" rtlCol="0">
            <a:spAutoFit/>
          </a:bodyPr>
          <a:lstStyle/>
          <a:p>
            <a:r>
              <a:rPr lang="en-US" sz="1200" dirty="0"/>
              <a:t>Core Subject</a:t>
            </a:r>
          </a:p>
        </p:txBody>
      </p:sp>
      <p:sp>
        <p:nvSpPr>
          <p:cNvPr id="7" name="Slide Number Placeholder 6"/>
          <p:cNvSpPr>
            <a:spLocks noGrp="1"/>
          </p:cNvSpPr>
          <p:nvPr>
            <p:ph type="sldNum" sz="quarter" idx="12"/>
          </p:nvPr>
        </p:nvSpPr>
        <p:spPr/>
        <p:txBody>
          <a:bodyPr/>
          <a:lstStyle/>
          <a:p>
            <a:fld id="{C815FC27-B89C-456B-AB3B-0465C37EF160}" type="slidenum">
              <a:rPr lang="en-US" smtClean="0"/>
              <a:pPr/>
              <a:t>12</a:t>
            </a:fld>
            <a:endParaRPr lang="en-US"/>
          </a:p>
        </p:txBody>
      </p:sp>
    </p:spTree>
    <p:extLst>
      <p:ext uri="{BB962C8B-B14F-4D97-AF65-F5344CB8AC3E}">
        <p14:creationId xmlns:p14="http://schemas.microsoft.com/office/powerpoint/2010/main" val="57920278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0ADCD-4888-4637-92E1-BE56AD10EF9F}"/>
              </a:ext>
            </a:extLst>
          </p:cNvPr>
          <p:cNvSpPr>
            <a:spLocks noGrp="1"/>
          </p:cNvSpPr>
          <p:nvPr>
            <p:ph type="title"/>
          </p:nvPr>
        </p:nvSpPr>
        <p:spPr/>
        <p:txBody>
          <a:bodyPr/>
          <a:lstStyle/>
          <a:p>
            <a:endParaRPr lang="en-PK" dirty="0"/>
          </a:p>
        </p:txBody>
      </p:sp>
      <p:sp>
        <p:nvSpPr>
          <p:cNvPr id="3" name="Content Placeholder 2">
            <a:extLst>
              <a:ext uri="{FF2B5EF4-FFF2-40B4-BE49-F238E27FC236}">
                <a16:creationId xmlns:a16="http://schemas.microsoft.com/office/drawing/2014/main" id="{7F1C23DC-EBD9-495A-A941-9F2D225AEF77}"/>
              </a:ext>
            </a:extLst>
          </p:cNvPr>
          <p:cNvSpPr>
            <a:spLocks noGrp="1"/>
          </p:cNvSpPr>
          <p:nvPr>
            <p:ph idx="1"/>
          </p:nvPr>
        </p:nvSpPr>
        <p:spPr/>
        <p:txBody>
          <a:bodyPr/>
          <a:lstStyle/>
          <a:p>
            <a:r>
              <a:rPr lang="en-US" dirty="0"/>
              <a:t>Optical axis</a:t>
            </a:r>
            <a:endParaRPr lang="en-PK" dirty="0"/>
          </a:p>
        </p:txBody>
      </p:sp>
      <p:sp>
        <p:nvSpPr>
          <p:cNvPr id="4" name="Slide Number Placeholder 3">
            <a:extLst>
              <a:ext uri="{FF2B5EF4-FFF2-40B4-BE49-F238E27FC236}">
                <a16:creationId xmlns:a16="http://schemas.microsoft.com/office/drawing/2014/main" id="{F1E4A5D3-4927-47E0-A944-4902F4BB7649}"/>
              </a:ext>
            </a:extLst>
          </p:cNvPr>
          <p:cNvSpPr>
            <a:spLocks noGrp="1"/>
          </p:cNvSpPr>
          <p:nvPr>
            <p:ph type="sldNum" sz="quarter" idx="12"/>
          </p:nvPr>
        </p:nvSpPr>
        <p:spPr/>
        <p:txBody>
          <a:bodyPr/>
          <a:lstStyle/>
          <a:p>
            <a:fld id="{C815FC27-B89C-456B-AB3B-0465C37EF160}" type="slidenum">
              <a:rPr lang="en-US" smtClean="0"/>
              <a:pPr/>
              <a:t>13</a:t>
            </a:fld>
            <a:endParaRPr lang="en-US"/>
          </a:p>
        </p:txBody>
      </p:sp>
      <p:sp>
        <p:nvSpPr>
          <p:cNvPr id="7" name="Content Placeholder 2">
            <a:extLst>
              <a:ext uri="{FF2B5EF4-FFF2-40B4-BE49-F238E27FC236}">
                <a16:creationId xmlns:a16="http://schemas.microsoft.com/office/drawing/2014/main" id="{6D6DE0D3-028A-4BB9-BA21-EAB4DC9D4AF5}"/>
              </a:ext>
            </a:extLst>
          </p:cNvPr>
          <p:cNvSpPr txBox="1">
            <a:spLocks/>
          </p:cNvSpPr>
          <p:nvPr/>
        </p:nvSpPr>
        <p:spPr>
          <a:xfrm>
            <a:off x="609600" y="1609416"/>
            <a:ext cx="9652000" cy="4846320"/>
          </a:xfrm>
          <a:prstGeom prst="rect">
            <a:avLst/>
          </a:prstGeom>
        </p:spPr>
        <p:txBody>
          <a:bodyPr vert="horz">
            <a:normAutofit/>
          </a:bodyPr>
          <a:lst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pPr defTabSz="914400"/>
            <a:endParaRPr lang="en-PK" dirty="0"/>
          </a:p>
        </p:txBody>
      </p:sp>
      <p:pic>
        <p:nvPicPr>
          <p:cNvPr id="2050" name="Picture 2" descr="3 Factors Associated with Multifocal Misalignment">
            <a:extLst>
              <a:ext uri="{FF2B5EF4-FFF2-40B4-BE49-F238E27FC236}">
                <a16:creationId xmlns:a16="http://schemas.microsoft.com/office/drawing/2014/main" id="{159331C0-5D92-4D62-B682-AD0C4B7B670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3365" y="2079998"/>
            <a:ext cx="9226649" cy="3262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511399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1AEE2-4AEA-4988-A9FF-F12A76937BE1}"/>
              </a:ext>
            </a:extLst>
          </p:cNvPr>
          <p:cNvSpPr>
            <a:spLocks noGrp="1"/>
          </p:cNvSpPr>
          <p:nvPr>
            <p:ph type="title"/>
          </p:nvPr>
        </p:nvSpPr>
        <p:spPr/>
        <p:txBody>
          <a:bodyPr/>
          <a:lstStyle/>
          <a:p>
            <a:endParaRPr lang="en-PK"/>
          </a:p>
        </p:txBody>
      </p:sp>
      <p:sp>
        <p:nvSpPr>
          <p:cNvPr id="4" name="Slide Number Placeholder 3">
            <a:extLst>
              <a:ext uri="{FF2B5EF4-FFF2-40B4-BE49-F238E27FC236}">
                <a16:creationId xmlns:a16="http://schemas.microsoft.com/office/drawing/2014/main" id="{F2084DB2-091A-4557-80FC-02209E151A99}"/>
              </a:ext>
            </a:extLst>
          </p:cNvPr>
          <p:cNvSpPr>
            <a:spLocks noGrp="1"/>
          </p:cNvSpPr>
          <p:nvPr>
            <p:ph type="sldNum" sz="quarter" idx="12"/>
          </p:nvPr>
        </p:nvSpPr>
        <p:spPr/>
        <p:txBody>
          <a:bodyPr/>
          <a:lstStyle/>
          <a:p>
            <a:fld id="{C815FC27-B89C-456B-AB3B-0465C37EF160}" type="slidenum">
              <a:rPr lang="en-US" smtClean="0"/>
              <a:pPr/>
              <a:t>14</a:t>
            </a:fld>
            <a:endParaRPr lang="en-US"/>
          </a:p>
        </p:txBody>
      </p:sp>
      <p:sp>
        <p:nvSpPr>
          <p:cNvPr id="5" name="Content Placeholder 4">
            <a:extLst>
              <a:ext uri="{FF2B5EF4-FFF2-40B4-BE49-F238E27FC236}">
                <a16:creationId xmlns:a16="http://schemas.microsoft.com/office/drawing/2014/main" id="{79129058-33BB-42B9-BA1E-F48F62C23833}"/>
              </a:ext>
            </a:extLst>
          </p:cNvPr>
          <p:cNvSpPr>
            <a:spLocks noGrp="1"/>
          </p:cNvSpPr>
          <p:nvPr>
            <p:ph idx="1"/>
          </p:nvPr>
        </p:nvSpPr>
        <p:spPr/>
        <p:txBody>
          <a:bodyPr/>
          <a:lstStyle/>
          <a:p>
            <a:r>
              <a:rPr lang="en-US" dirty="0"/>
              <a:t>Corneal light reflex</a:t>
            </a:r>
            <a:endParaRPr lang="en-PK" dirty="0"/>
          </a:p>
        </p:txBody>
      </p:sp>
      <p:pic>
        <p:nvPicPr>
          <p:cNvPr id="1028" name="Picture 4" descr="Alignment Assessment (Hirschberg ...">
            <a:extLst>
              <a:ext uri="{FF2B5EF4-FFF2-40B4-BE49-F238E27FC236}">
                <a16:creationId xmlns:a16="http://schemas.microsoft.com/office/drawing/2014/main" id="{D37C69F8-7CB6-433F-9680-2BB62D75CB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6924" y="2695013"/>
            <a:ext cx="7038152" cy="21548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343143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4967" y="1721104"/>
            <a:ext cx="8862614" cy="4050792"/>
          </a:xfrm>
          <a:solidFill>
            <a:schemeClr val="bg1"/>
          </a:solidFill>
        </p:spPr>
        <p:txBody>
          <a:bodyPr>
            <a:normAutofit/>
          </a:bodyPr>
          <a:lstStyle/>
          <a:p>
            <a:r>
              <a:rPr lang="en-US" sz="2400" dirty="0">
                <a:solidFill>
                  <a:schemeClr val="accent1">
                    <a:lumMod val="75000"/>
                  </a:schemeClr>
                </a:solidFill>
              </a:rPr>
              <a:t>Orbital axis </a:t>
            </a:r>
          </a:p>
          <a:p>
            <a:pPr lvl="2"/>
            <a:r>
              <a:rPr lang="en-US" sz="2000" dirty="0">
                <a:solidFill>
                  <a:schemeClr val="accent1">
                    <a:lumMod val="50000"/>
                  </a:schemeClr>
                </a:solidFill>
              </a:rPr>
              <a:t>The lateral and medial walls of orbit make an angle of 45 degrees with each other, the orbital axis therefore forms an angle of 22.5 with both medial and lateral walls</a:t>
            </a:r>
            <a:endParaRPr lang="en-US" sz="2000" dirty="0"/>
          </a:p>
        </p:txBody>
      </p:sp>
      <p:cxnSp>
        <p:nvCxnSpPr>
          <p:cNvPr id="5" name="Straight Connector 4"/>
          <p:cNvCxnSpPr/>
          <p:nvPr/>
        </p:nvCxnSpPr>
        <p:spPr>
          <a:xfrm>
            <a:off x="4838836" y="3559903"/>
            <a:ext cx="38501" cy="2165685"/>
          </a:xfrm>
          <a:prstGeom prst="line">
            <a:avLst/>
          </a:prstGeom>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a:xfrm flipV="1">
            <a:off x="4880009" y="3917481"/>
            <a:ext cx="1293153" cy="1808107"/>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Arrow Connector 18"/>
          <p:cNvCxnSpPr/>
          <p:nvPr/>
        </p:nvCxnSpPr>
        <p:spPr>
          <a:xfrm flipV="1">
            <a:off x="4880009" y="3465095"/>
            <a:ext cx="729835" cy="2260493"/>
          </a:xfrm>
          <a:prstGeom prst="straightConnector1">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6" name="Arc 25"/>
          <p:cNvSpPr/>
          <p:nvPr/>
        </p:nvSpPr>
        <p:spPr>
          <a:xfrm>
            <a:off x="4267522" y="5138928"/>
            <a:ext cx="1186474" cy="1005840"/>
          </a:xfrm>
          <a:prstGeom prst="arc">
            <a:avLst>
              <a:gd name="adj1" fmla="val 16200000"/>
              <a:gd name="adj2" fmla="val 18973038"/>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a:p>
        </p:txBody>
      </p:sp>
      <p:sp>
        <p:nvSpPr>
          <p:cNvPr id="28" name="Arc 27"/>
          <p:cNvSpPr/>
          <p:nvPr/>
        </p:nvSpPr>
        <p:spPr>
          <a:xfrm>
            <a:off x="4880009" y="4084240"/>
            <a:ext cx="1000492" cy="609600"/>
          </a:xfrm>
          <a:prstGeom prst="arc">
            <a:avLst/>
          </a:prstGeom>
          <a:ln w="9525"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a:p>
        </p:txBody>
      </p:sp>
      <p:sp>
        <p:nvSpPr>
          <p:cNvPr id="34" name="Right Arrow Callout 33"/>
          <p:cNvSpPr/>
          <p:nvPr/>
        </p:nvSpPr>
        <p:spPr>
          <a:xfrm>
            <a:off x="3169059" y="4084240"/>
            <a:ext cx="2196926" cy="325120"/>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Orbital axis</a:t>
            </a:r>
          </a:p>
        </p:txBody>
      </p:sp>
      <p:cxnSp>
        <p:nvCxnSpPr>
          <p:cNvPr id="6" name="Straight Connector 5"/>
          <p:cNvCxnSpPr/>
          <p:nvPr/>
        </p:nvCxnSpPr>
        <p:spPr>
          <a:xfrm>
            <a:off x="7775183" y="3708400"/>
            <a:ext cx="71923" cy="1933448"/>
          </a:xfrm>
          <a:prstGeom prst="line">
            <a:avLst/>
          </a:prstGeom>
        </p:spPr>
        <p:style>
          <a:lnRef idx="1">
            <a:schemeClr val="dk1"/>
          </a:lnRef>
          <a:fillRef idx="0">
            <a:schemeClr val="dk1"/>
          </a:fillRef>
          <a:effectRef idx="0">
            <a:schemeClr val="dk1"/>
          </a:effectRef>
          <a:fontRef idx="minor">
            <a:schemeClr val="tx1"/>
          </a:fontRef>
        </p:style>
      </p:cxnSp>
      <p:cxnSp>
        <p:nvCxnSpPr>
          <p:cNvPr id="10" name="Straight Connector 9"/>
          <p:cNvCxnSpPr/>
          <p:nvPr/>
        </p:nvCxnSpPr>
        <p:spPr>
          <a:xfrm flipV="1">
            <a:off x="7847106" y="4335566"/>
            <a:ext cx="1247868" cy="1323848"/>
          </a:xfrm>
          <a:prstGeom prst="line">
            <a:avLst/>
          </a:prstGeom>
        </p:spPr>
        <p:style>
          <a:lnRef idx="1">
            <a:schemeClr val="dk1"/>
          </a:lnRef>
          <a:fillRef idx="0">
            <a:schemeClr val="dk1"/>
          </a:fillRef>
          <a:effectRef idx="0">
            <a:schemeClr val="dk1"/>
          </a:effectRef>
          <a:fontRef idx="minor">
            <a:schemeClr val="tx1"/>
          </a:fontRef>
        </p:style>
      </p:cxnSp>
      <p:cxnSp>
        <p:nvCxnSpPr>
          <p:cNvPr id="15" name="Straight Connector 14"/>
          <p:cNvCxnSpPr/>
          <p:nvPr/>
        </p:nvCxnSpPr>
        <p:spPr>
          <a:xfrm flipH="1">
            <a:off x="7820627" y="3465095"/>
            <a:ext cx="864553" cy="2176753"/>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8" name="Oval 17"/>
          <p:cNvSpPr/>
          <p:nvPr/>
        </p:nvSpPr>
        <p:spPr>
          <a:xfrm>
            <a:off x="7820627" y="3952735"/>
            <a:ext cx="1013008" cy="9132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p:nvPr/>
        </p:nvCxnSpPr>
        <p:spPr>
          <a:xfrm>
            <a:off x="8327131" y="3559903"/>
            <a:ext cx="0" cy="1302124"/>
          </a:xfrm>
          <a:prstGeom prst="line">
            <a:avLst/>
          </a:prstGeom>
        </p:spPr>
        <p:style>
          <a:lnRef idx="2">
            <a:schemeClr val="dk1"/>
          </a:lnRef>
          <a:fillRef idx="0">
            <a:schemeClr val="dk1"/>
          </a:fillRef>
          <a:effectRef idx="1">
            <a:schemeClr val="dk1"/>
          </a:effectRef>
          <a:fontRef idx="minor">
            <a:schemeClr val="tx1"/>
          </a:fontRef>
        </p:style>
      </p:cxnSp>
      <p:cxnSp>
        <p:nvCxnSpPr>
          <p:cNvPr id="32" name="Straight Connector 31"/>
          <p:cNvCxnSpPr/>
          <p:nvPr/>
        </p:nvCxnSpPr>
        <p:spPr>
          <a:xfrm flipH="1">
            <a:off x="7810500" y="3708400"/>
            <a:ext cx="644" cy="76200"/>
          </a:xfrm>
          <a:prstGeom prst="line">
            <a:avLst/>
          </a:prstGeom>
        </p:spPr>
        <p:style>
          <a:lnRef idx="1">
            <a:schemeClr val="accent1"/>
          </a:lnRef>
          <a:fillRef idx="0">
            <a:schemeClr val="accent1"/>
          </a:fillRef>
          <a:effectRef idx="0">
            <a:schemeClr val="accent1"/>
          </a:effectRef>
          <a:fontRef idx="minor">
            <a:schemeClr val="tx1"/>
          </a:fontRef>
        </p:style>
      </p:cxnSp>
      <p:sp>
        <p:nvSpPr>
          <p:cNvPr id="41" name="Left Arrow Callout 40"/>
          <p:cNvSpPr/>
          <p:nvPr/>
        </p:nvSpPr>
        <p:spPr>
          <a:xfrm>
            <a:off x="8327131" y="3634780"/>
            <a:ext cx="2120900" cy="299640"/>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Visual axis</a:t>
            </a:r>
          </a:p>
        </p:txBody>
      </p:sp>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51433" y="149111"/>
            <a:ext cx="2033135" cy="1586205"/>
          </a:xfrm>
          <a:prstGeom prst="rect">
            <a:avLst/>
          </a:prstGeom>
        </p:spPr>
      </p:pic>
      <p:sp>
        <p:nvSpPr>
          <p:cNvPr id="17" name="TextBox 16"/>
          <p:cNvSpPr txBox="1"/>
          <p:nvPr/>
        </p:nvSpPr>
        <p:spPr>
          <a:xfrm>
            <a:off x="140677" y="211015"/>
            <a:ext cx="2171700" cy="276999"/>
          </a:xfrm>
          <a:prstGeom prst="rect">
            <a:avLst/>
          </a:prstGeom>
          <a:noFill/>
        </p:spPr>
        <p:txBody>
          <a:bodyPr wrap="square" rtlCol="0">
            <a:spAutoFit/>
          </a:bodyPr>
          <a:lstStyle/>
          <a:p>
            <a:r>
              <a:rPr lang="en-US" sz="1200" dirty="0"/>
              <a:t>Core Subject</a:t>
            </a:r>
          </a:p>
        </p:txBody>
      </p:sp>
      <p:sp>
        <p:nvSpPr>
          <p:cNvPr id="20" name="Slide Number Placeholder 19"/>
          <p:cNvSpPr>
            <a:spLocks noGrp="1"/>
          </p:cNvSpPr>
          <p:nvPr>
            <p:ph type="sldNum" sz="quarter" idx="12"/>
          </p:nvPr>
        </p:nvSpPr>
        <p:spPr/>
        <p:txBody>
          <a:bodyPr/>
          <a:lstStyle/>
          <a:p>
            <a:fld id="{C815FC27-B89C-456B-AB3B-0465C37EF160}" type="slidenum">
              <a:rPr lang="en-US" smtClean="0"/>
              <a:pPr/>
              <a:t>15</a:t>
            </a:fld>
            <a:endParaRPr lang="en-US"/>
          </a:p>
        </p:txBody>
      </p:sp>
    </p:spTree>
    <p:extLst>
      <p:ext uri="{BB962C8B-B14F-4D97-AF65-F5344CB8AC3E}">
        <p14:creationId xmlns:p14="http://schemas.microsoft.com/office/powerpoint/2010/main" val="158148466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Assessment of strabismus</a:t>
            </a:r>
          </a:p>
        </p:txBody>
      </p:sp>
      <p:sp>
        <p:nvSpPr>
          <p:cNvPr id="3" name="Content Placeholder 2"/>
          <p:cNvSpPr>
            <a:spLocks noGrp="1"/>
          </p:cNvSpPr>
          <p:nvPr>
            <p:ph idx="1"/>
          </p:nvPr>
        </p:nvSpPr>
        <p:spPr/>
        <p:txBody>
          <a:bodyPr>
            <a:noAutofit/>
          </a:bodyPr>
          <a:lstStyle/>
          <a:p>
            <a:r>
              <a:rPr lang="en-US" sz="3600" dirty="0"/>
              <a:t>Hirschberg test</a:t>
            </a:r>
          </a:p>
          <a:p>
            <a:r>
              <a:rPr lang="en-US" sz="3600" dirty="0"/>
              <a:t>Cover/ uncover test</a:t>
            </a:r>
          </a:p>
          <a:p>
            <a:r>
              <a:rPr lang="en-US" sz="3600" dirty="0"/>
              <a:t>Alternate cover test</a:t>
            </a:r>
          </a:p>
          <a:p>
            <a:r>
              <a:rPr lang="en-US" sz="3600" dirty="0"/>
              <a:t>Prism cover test</a:t>
            </a:r>
          </a:p>
          <a:p>
            <a:r>
              <a:rPr lang="en-US" sz="3600" dirty="0" err="1"/>
              <a:t>Extraocular</a:t>
            </a:r>
            <a:r>
              <a:rPr lang="en-US" sz="3600" dirty="0"/>
              <a:t> movements</a:t>
            </a:r>
          </a:p>
          <a:p>
            <a:pPr lvl="1"/>
            <a:r>
              <a:rPr lang="en-US" sz="3200" dirty="0"/>
              <a:t>Versions</a:t>
            </a:r>
          </a:p>
          <a:p>
            <a:pPr lvl="1"/>
            <a:r>
              <a:rPr lang="en-US" sz="3200" dirty="0" err="1"/>
              <a:t>ductions</a:t>
            </a:r>
            <a:endParaRPr lang="en-US" sz="3200"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16</a:t>
            </a:fld>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51433" y="149111"/>
            <a:ext cx="2033135" cy="1586205"/>
          </a:xfrm>
          <a:prstGeom prst="rect">
            <a:avLst/>
          </a:prstGeom>
        </p:spPr>
      </p:pic>
      <p:sp>
        <p:nvSpPr>
          <p:cNvPr id="6" name="TextBox 5"/>
          <p:cNvSpPr txBox="1"/>
          <p:nvPr/>
        </p:nvSpPr>
        <p:spPr>
          <a:xfrm>
            <a:off x="140677" y="211015"/>
            <a:ext cx="2171700" cy="276999"/>
          </a:xfrm>
          <a:prstGeom prst="rect">
            <a:avLst/>
          </a:prstGeom>
          <a:noFill/>
        </p:spPr>
        <p:txBody>
          <a:bodyPr wrap="square" rtlCol="0">
            <a:spAutoFit/>
          </a:bodyPr>
          <a:lstStyle/>
          <a:p>
            <a:r>
              <a:rPr lang="en-US" sz="1200" dirty="0"/>
              <a:t>Core Subject</a:t>
            </a: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Hirschberg test</a:t>
            </a:r>
          </a:p>
        </p:txBody>
      </p:sp>
      <p:pic>
        <p:nvPicPr>
          <p:cNvPr id="51202" name="Picture 2" descr="See the source image"/>
          <p:cNvPicPr>
            <a:picLocks noChangeAspect="1" noChangeArrowheads="1"/>
          </p:cNvPicPr>
          <p:nvPr/>
        </p:nvPicPr>
        <p:blipFill>
          <a:blip r:embed="rId2"/>
          <a:srcRect/>
          <a:stretch>
            <a:fillRect/>
          </a:stretch>
        </p:blipFill>
        <p:spPr bwMode="auto">
          <a:xfrm>
            <a:off x="1971338" y="2103120"/>
            <a:ext cx="7910505" cy="4259176"/>
          </a:xfrm>
          <a:prstGeom prst="rect">
            <a:avLst/>
          </a:prstGeom>
          <a:noFill/>
        </p:spPr>
      </p:pic>
      <p:sp>
        <p:nvSpPr>
          <p:cNvPr id="5" name="Slide Number Placeholder 4"/>
          <p:cNvSpPr>
            <a:spLocks noGrp="1"/>
          </p:cNvSpPr>
          <p:nvPr>
            <p:ph type="sldNum" sz="quarter" idx="12"/>
          </p:nvPr>
        </p:nvSpPr>
        <p:spPr/>
        <p:txBody>
          <a:bodyPr/>
          <a:lstStyle/>
          <a:p>
            <a:fld id="{4FAB73BC-B049-4115-A692-8D63A059BFB8}" type="slidenum">
              <a:rPr lang="en-US" smtClean="0"/>
              <a:pPr/>
              <a:t>17</a:t>
            </a:fld>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1433" y="149111"/>
            <a:ext cx="2033135" cy="1586205"/>
          </a:xfrm>
          <a:prstGeom prst="rect">
            <a:avLst/>
          </a:prstGeom>
        </p:spPr>
      </p:pic>
      <p:sp>
        <p:nvSpPr>
          <p:cNvPr id="7" name="TextBox 6"/>
          <p:cNvSpPr txBox="1"/>
          <p:nvPr/>
        </p:nvSpPr>
        <p:spPr>
          <a:xfrm>
            <a:off x="140677" y="211015"/>
            <a:ext cx="2171700" cy="276999"/>
          </a:xfrm>
          <a:prstGeom prst="rect">
            <a:avLst/>
          </a:prstGeom>
          <a:noFill/>
        </p:spPr>
        <p:txBody>
          <a:bodyPr wrap="square" rtlCol="0">
            <a:spAutoFit/>
          </a:bodyPr>
          <a:lstStyle/>
          <a:p>
            <a:r>
              <a:rPr lang="en-US" sz="1200" dirty="0"/>
              <a:t>Core Subject</a:t>
            </a: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Cover/uncover test</a:t>
            </a:r>
          </a:p>
        </p:txBody>
      </p:sp>
      <p:pic>
        <p:nvPicPr>
          <p:cNvPr id="53250" name="Picture 2" descr="See the source image"/>
          <p:cNvPicPr>
            <a:picLocks noChangeAspect="1" noChangeArrowheads="1"/>
          </p:cNvPicPr>
          <p:nvPr/>
        </p:nvPicPr>
        <p:blipFill>
          <a:blip r:embed="rId2"/>
          <a:srcRect r="1832" b="12606"/>
          <a:stretch>
            <a:fillRect/>
          </a:stretch>
        </p:blipFill>
        <p:spPr bwMode="auto">
          <a:xfrm>
            <a:off x="2146041" y="1971302"/>
            <a:ext cx="6736701" cy="4194374"/>
          </a:xfrm>
          <a:prstGeom prst="rect">
            <a:avLst/>
          </a:prstGeom>
          <a:noFill/>
        </p:spPr>
      </p:pic>
      <p:sp>
        <p:nvSpPr>
          <p:cNvPr id="5" name="Slide Number Placeholder 4"/>
          <p:cNvSpPr>
            <a:spLocks noGrp="1"/>
          </p:cNvSpPr>
          <p:nvPr>
            <p:ph type="sldNum" sz="quarter" idx="12"/>
          </p:nvPr>
        </p:nvSpPr>
        <p:spPr/>
        <p:txBody>
          <a:bodyPr/>
          <a:lstStyle/>
          <a:p>
            <a:fld id="{4FAB73BC-B049-4115-A692-8D63A059BFB8}" type="slidenum">
              <a:rPr lang="en-US" smtClean="0"/>
              <a:pPr/>
              <a:t>18</a:t>
            </a:fld>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1433" y="149111"/>
            <a:ext cx="2033135" cy="1586205"/>
          </a:xfrm>
          <a:prstGeom prst="rect">
            <a:avLst/>
          </a:prstGeom>
        </p:spPr>
      </p:pic>
      <p:sp>
        <p:nvSpPr>
          <p:cNvPr id="7" name="TextBox 6"/>
          <p:cNvSpPr txBox="1"/>
          <p:nvPr/>
        </p:nvSpPr>
        <p:spPr>
          <a:xfrm>
            <a:off x="140677" y="211015"/>
            <a:ext cx="2171700" cy="276999"/>
          </a:xfrm>
          <a:prstGeom prst="rect">
            <a:avLst/>
          </a:prstGeom>
          <a:noFill/>
        </p:spPr>
        <p:txBody>
          <a:bodyPr wrap="square" rtlCol="0">
            <a:spAutoFit/>
          </a:bodyPr>
          <a:lstStyle/>
          <a:p>
            <a:r>
              <a:rPr lang="en-US" sz="1200" dirty="0"/>
              <a:t>Core Subject</a:t>
            </a: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FAB73BC-B049-4115-A692-8D63A059BFB8}" type="slidenum">
              <a:rPr lang="en-US" smtClean="0"/>
              <a:pPr/>
              <a:t>19</a:t>
            </a:fld>
            <a:endParaRPr lang="en-US" dirty="0"/>
          </a:p>
        </p:txBody>
      </p:sp>
      <p:pic>
        <p:nvPicPr>
          <p:cNvPr id="54274" name="Picture 2" descr="Image result for alternate esotropia"/>
          <p:cNvPicPr>
            <a:picLocks noChangeAspect="1" noChangeArrowheads="1"/>
          </p:cNvPicPr>
          <p:nvPr/>
        </p:nvPicPr>
        <p:blipFill>
          <a:blip r:embed="rId2"/>
          <a:srcRect t="28970" r="-4155"/>
          <a:stretch>
            <a:fillRect/>
          </a:stretch>
        </p:blipFill>
        <p:spPr bwMode="auto">
          <a:xfrm>
            <a:off x="-31898" y="0"/>
            <a:ext cx="7014589" cy="3340500"/>
          </a:xfrm>
          <a:prstGeom prst="rect">
            <a:avLst/>
          </a:prstGeom>
          <a:noFill/>
        </p:spPr>
      </p:pic>
      <p:pic>
        <p:nvPicPr>
          <p:cNvPr id="54276" name="Picture 4" descr="Image result for alternate esotropia"/>
          <p:cNvPicPr>
            <a:picLocks noChangeAspect="1" noChangeArrowheads="1"/>
          </p:cNvPicPr>
          <p:nvPr/>
        </p:nvPicPr>
        <p:blipFill>
          <a:blip r:embed="rId3"/>
          <a:srcRect t="39581" r="2986" b="11657"/>
          <a:stretch>
            <a:fillRect/>
          </a:stretch>
        </p:blipFill>
        <p:spPr bwMode="auto">
          <a:xfrm>
            <a:off x="3634303" y="3367932"/>
            <a:ext cx="7609349" cy="3202032"/>
          </a:xfrm>
          <a:prstGeom prst="rect">
            <a:avLst/>
          </a:prstGeom>
          <a:noFill/>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51433" y="149111"/>
            <a:ext cx="2033135" cy="158620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02471" y="1353311"/>
            <a:ext cx="9966960" cy="3035809"/>
          </a:xfrm>
        </p:spPr>
        <p:txBody>
          <a:bodyPr/>
          <a:lstStyle/>
          <a:p>
            <a:r>
              <a:rPr lang="en-US" dirty="0">
                <a:solidFill>
                  <a:schemeClr val="accent1">
                    <a:lumMod val="50000"/>
                  </a:schemeClr>
                </a:solidFill>
              </a:rPr>
              <a:t>Strabismus </a:t>
            </a:r>
            <a:br>
              <a:rPr lang="en-US" dirty="0">
                <a:solidFill>
                  <a:schemeClr val="accent1">
                    <a:lumMod val="50000"/>
                  </a:schemeClr>
                </a:solidFill>
              </a:rPr>
            </a:br>
            <a:r>
              <a:rPr lang="en-US" dirty="0">
                <a:solidFill>
                  <a:schemeClr val="accent1">
                    <a:lumMod val="50000"/>
                  </a:schemeClr>
                </a:solidFill>
              </a:rPr>
              <a:t>  (squint)</a:t>
            </a:r>
            <a:br>
              <a:rPr lang="en-US" dirty="0"/>
            </a:br>
            <a:endParaRPr lang="en-US" dirty="0"/>
          </a:p>
        </p:txBody>
      </p:sp>
      <p:sp>
        <p:nvSpPr>
          <p:cNvPr id="3" name="Subtitle 2"/>
          <p:cNvSpPr>
            <a:spLocks noGrp="1"/>
          </p:cNvSpPr>
          <p:nvPr>
            <p:ph type="subTitle" idx="1"/>
          </p:nvPr>
        </p:nvSpPr>
        <p:spPr>
          <a:xfrm>
            <a:off x="6267490" y="3108960"/>
            <a:ext cx="7891272" cy="1280160"/>
          </a:xfrm>
        </p:spPr>
        <p:txBody>
          <a:bodyPr>
            <a:normAutofit fontScale="92500" lnSpcReduction="20000"/>
          </a:bodyPr>
          <a:lstStyle/>
          <a:p>
            <a:r>
              <a:rPr lang="en-US" dirty="0"/>
              <a:t>Dr. Sidra </a:t>
            </a:r>
            <a:r>
              <a:rPr lang="en-US" dirty="0" err="1"/>
              <a:t>Jabeen</a:t>
            </a:r>
            <a:endParaRPr lang="en-US" dirty="0"/>
          </a:p>
          <a:p>
            <a:r>
              <a:rPr lang="en-US" dirty="0"/>
              <a:t>     </a:t>
            </a:r>
            <a:r>
              <a:rPr lang="en-US" sz="1600" dirty="0"/>
              <a:t>MBBS, FCPS Ophthalmology,</a:t>
            </a:r>
          </a:p>
          <a:p>
            <a:r>
              <a:rPr lang="en-US" sz="1600" dirty="0"/>
              <a:t>       FCPS Pediatric ophthalmology</a:t>
            </a:r>
          </a:p>
          <a:p>
            <a:pPr lvl="1" algn="l"/>
            <a:r>
              <a:rPr lang="en-US" sz="1600" dirty="0"/>
              <a:t>Assistant Professor, HFH,RMU</a:t>
            </a:r>
          </a:p>
        </p:txBody>
      </p:sp>
      <p:sp>
        <p:nvSpPr>
          <p:cNvPr id="4" name="Slide Number Placeholder 3"/>
          <p:cNvSpPr>
            <a:spLocks noGrp="1"/>
          </p:cNvSpPr>
          <p:nvPr>
            <p:ph type="sldNum" sz="quarter" idx="12"/>
          </p:nvPr>
        </p:nvSpPr>
        <p:spPr/>
        <p:txBody>
          <a:bodyPr/>
          <a:lstStyle/>
          <a:p>
            <a:fld id="{4FAB73BC-B049-4115-A692-8D63A059BFB8}" type="slidenum">
              <a:rPr lang="en-US" smtClean="0"/>
              <a:pPr/>
              <a:t>2</a:t>
            </a:fld>
            <a:endParaRPr lang="en-US" dirty="0"/>
          </a:p>
        </p:txBody>
      </p:sp>
    </p:spTree>
    <p:extLst>
      <p:ext uri="{BB962C8B-B14F-4D97-AF65-F5344CB8AC3E}">
        <p14:creationId xmlns:p14="http://schemas.microsoft.com/office/powerpoint/2010/main" val="115809793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Alternate cover test</a:t>
            </a:r>
          </a:p>
        </p:txBody>
      </p:sp>
      <p:pic>
        <p:nvPicPr>
          <p:cNvPr id="55298" name="Picture 2" descr="See the source image"/>
          <p:cNvPicPr>
            <a:picLocks noChangeAspect="1" noChangeArrowheads="1"/>
          </p:cNvPicPr>
          <p:nvPr/>
        </p:nvPicPr>
        <p:blipFill>
          <a:blip r:embed="rId2"/>
          <a:srcRect/>
          <a:stretch>
            <a:fillRect/>
          </a:stretch>
        </p:blipFill>
        <p:spPr bwMode="auto">
          <a:xfrm>
            <a:off x="1163154" y="1567299"/>
            <a:ext cx="9685175" cy="4888047"/>
          </a:xfrm>
          <a:prstGeom prst="rect">
            <a:avLst/>
          </a:prstGeom>
          <a:noFill/>
        </p:spPr>
      </p:pic>
      <p:sp>
        <p:nvSpPr>
          <p:cNvPr id="5" name="Slide Number Placeholder 4"/>
          <p:cNvSpPr>
            <a:spLocks noGrp="1"/>
          </p:cNvSpPr>
          <p:nvPr>
            <p:ph type="sldNum" sz="quarter" idx="12"/>
          </p:nvPr>
        </p:nvSpPr>
        <p:spPr/>
        <p:txBody>
          <a:bodyPr/>
          <a:lstStyle/>
          <a:p>
            <a:fld id="{4FAB73BC-B049-4115-A692-8D63A059BFB8}" type="slidenum">
              <a:rPr lang="en-US" smtClean="0"/>
              <a:pPr/>
              <a:t>20</a:t>
            </a:fld>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1433" y="149111"/>
            <a:ext cx="2033135" cy="1586205"/>
          </a:xfrm>
          <a:prstGeom prst="rect">
            <a:avLst/>
          </a:prstGeom>
        </p:spPr>
      </p:pic>
      <p:sp>
        <p:nvSpPr>
          <p:cNvPr id="7" name="TextBox 6"/>
          <p:cNvSpPr txBox="1"/>
          <p:nvPr/>
        </p:nvSpPr>
        <p:spPr>
          <a:xfrm>
            <a:off x="140677" y="211015"/>
            <a:ext cx="2171700" cy="276999"/>
          </a:xfrm>
          <a:prstGeom prst="rect">
            <a:avLst/>
          </a:prstGeom>
          <a:noFill/>
        </p:spPr>
        <p:txBody>
          <a:bodyPr wrap="square" rtlCol="0">
            <a:spAutoFit/>
          </a:bodyPr>
          <a:lstStyle/>
          <a:p>
            <a:r>
              <a:rPr lang="en-US" sz="1200" dirty="0"/>
              <a:t>Core Subject</a:t>
            </a: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144463"/>
            <a:ext cx="10058400" cy="1609344"/>
          </a:xfrm>
        </p:spPr>
        <p:txBody>
          <a:bodyPr/>
          <a:lstStyle/>
          <a:p>
            <a:r>
              <a:rPr lang="en-US" dirty="0"/>
              <a:t>Prism cover test</a:t>
            </a:r>
          </a:p>
        </p:txBody>
      </p:sp>
      <p:sp>
        <p:nvSpPr>
          <p:cNvPr id="56322" name="AutoShape 2" descr="Image result for prism cover tes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6324" name="AutoShape 4" descr="Image result for prism cover tes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6326" name="Picture 6" descr="Image result for prism cover test"/>
          <p:cNvPicPr>
            <a:picLocks noChangeAspect="1" noChangeArrowheads="1"/>
          </p:cNvPicPr>
          <p:nvPr/>
        </p:nvPicPr>
        <p:blipFill>
          <a:blip r:embed="rId2"/>
          <a:srcRect/>
          <a:stretch>
            <a:fillRect/>
          </a:stretch>
        </p:blipFill>
        <p:spPr bwMode="auto">
          <a:xfrm>
            <a:off x="2090057" y="1464881"/>
            <a:ext cx="7567127" cy="4624814"/>
          </a:xfrm>
          <a:prstGeom prst="rect">
            <a:avLst/>
          </a:prstGeom>
          <a:noFill/>
        </p:spPr>
      </p:pic>
      <p:sp>
        <p:nvSpPr>
          <p:cNvPr id="7" name="Slide Number Placeholder 6"/>
          <p:cNvSpPr>
            <a:spLocks noGrp="1"/>
          </p:cNvSpPr>
          <p:nvPr>
            <p:ph type="sldNum" sz="quarter" idx="12"/>
          </p:nvPr>
        </p:nvSpPr>
        <p:spPr/>
        <p:txBody>
          <a:bodyPr/>
          <a:lstStyle/>
          <a:p>
            <a:fld id="{4FAB73BC-B049-4115-A692-8D63A059BFB8}" type="slidenum">
              <a:rPr lang="en-US" smtClean="0"/>
              <a:pPr/>
              <a:t>21</a:t>
            </a:fld>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1433" y="149111"/>
            <a:ext cx="2033135" cy="1586205"/>
          </a:xfrm>
          <a:prstGeom prst="rect">
            <a:avLst/>
          </a:prstGeom>
        </p:spPr>
      </p:pic>
      <p:sp>
        <p:nvSpPr>
          <p:cNvPr id="9" name="TextBox 8"/>
          <p:cNvSpPr txBox="1"/>
          <p:nvPr/>
        </p:nvSpPr>
        <p:spPr>
          <a:xfrm>
            <a:off x="140677" y="211015"/>
            <a:ext cx="2171700" cy="276999"/>
          </a:xfrm>
          <a:prstGeom prst="rect">
            <a:avLst/>
          </a:prstGeom>
          <a:noFill/>
        </p:spPr>
        <p:txBody>
          <a:bodyPr wrap="square" rtlCol="0">
            <a:spAutoFit/>
          </a:bodyPr>
          <a:lstStyle/>
          <a:p>
            <a:r>
              <a:rPr lang="en-US" sz="1200" dirty="0"/>
              <a:t>Core Subject</a:t>
            </a: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accent1">
                    <a:lumMod val="75000"/>
                  </a:schemeClr>
                </a:solidFill>
              </a:rPr>
              <a:t>Strabismus</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4124585015"/>
              </p:ext>
            </p:extLst>
          </p:nvPr>
        </p:nvGraphicFramePr>
        <p:xfrm>
          <a:off x="1069848" y="2121408"/>
          <a:ext cx="10058400" cy="40507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4FAB73BC-B049-4115-A692-8D63A059BFB8}" type="slidenum">
              <a:rPr lang="en-US" smtClean="0"/>
              <a:pPr/>
              <a:t>22</a:t>
            </a:fld>
            <a:endParaRPr lang="en-US" dirty="0"/>
          </a:p>
        </p:txBody>
      </p:sp>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651433" y="149111"/>
            <a:ext cx="2033135" cy="1586205"/>
          </a:xfrm>
          <a:prstGeom prst="rect">
            <a:avLst/>
          </a:prstGeom>
        </p:spPr>
      </p:pic>
      <p:sp>
        <p:nvSpPr>
          <p:cNvPr id="6" name="TextBox 5"/>
          <p:cNvSpPr txBox="1"/>
          <p:nvPr/>
        </p:nvSpPr>
        <p:spPr>
          <a:xfrm>
            <a:off x="140677" y="211015"/>
            <a:ext cx="2171700" cy="276999"/>
          </a:xfrm>
          <a:prstGeom prst="rect">
            <a:avLst/>
          </a:prstGeom>
          <a:noFill/>
        </p:spPr>
        <p:txBody>
          <a:bodyPr wrap="square" rtlCol="0">
            <a:spAutoFit/>
          </a:bodyPr>
          <a:lstStyle/>
          <a:p>
            <a:r>
              <a:rPr lang="en-US" sz="1200" dirty="0"/>
              <a:t>Core Subject</a:t>
            </a:r>
          </a:p>
        </p:txBody>
      </p:sp>
    </p:spTree>
    <p:extLst>
      <p:ext uri="{BB962C8B-B14F-4D97-AF65-F5344CB8AC3E}">
        <p14:creationId xmlns:p14="http://schemas.microsoft.com/office/powerpoint/2010/main" val="49819188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accent1">
                    <a:lumMod val="75000"/>
                  </a:schemeClr>
                </a:solidFill>
              </a:rPr>
              <a:t>Types of Strabismus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430612776"/>
              </p:ext>
            </p:extLst>
          </p:nvPr>
        </p:nvGraphicFramePr>
        <p:xfrm>
          <a:off x="1069975" y="2120900"/>
          <a:ext cx="10058400" cy="4051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4FAB73BC-B049-4115-A692-8D63A059BFB8}" type="slidenum">
              <a:rPr lang="en-US" smtClean="0"/>
              <a:pPr/>
              <a:t>23</a:t>
            </a:fld>
            <a:endParaRPr lang="en-US" dirty="0"/>
          </a:p>
        </p:txBody>
      </p:sp>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651433" y="149111"/>
            <a:ext cx="2033135" cy="1586205"/>
          </a:xfrm>
          <a:prstGeom prst="rect">
            <a:avLst/>
          </a:prstGeom>
        </p:spPr>
      </p:pic>
      <p:sp>
        <p:nvSpPr>
          <p:cNvPr id="7" name="TextBox 6"/>
          <p:cNvSpPr txBox="1"/>
          <p:nvPr/>
        </p:nvSpPr>
        <p:spPr>
          <a:xfrm>
            <a:off x="140677" y="211015"/>
            <a:ext cx="2171700" cy="276999"/>
          </a:xfrm>
          <a:prstGeom prst="rect">
            <a:avLst/>
          </a:prstGeom>
          <a:noFill/>
        </p:spPr>
        <p:txBody>
          <a:bodyPr wrap="square" rtlCol="0">
            <a:spAutoFit/>
          </a:bodyPr>
          <a:lstStyle/>
          <a:p>
            <a:r>
              <a:rPr lang="en-US" sz="1200" dirty="0"/>
              <a:t>Core Subject</a:t>
            </a:r>
          </a:p>
        </p:txBody>
      </p:sp>
    </p:spTree>
    <p:extLst>
      <p:ext uri="{BB962C8B-B14F-4D97-AF65-F5344CB8AC3E}">
        <p14:creationId xmlns:p14="http://schemas.microsoft.com/office/powerpoint/2010/main" val="265235999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a:solidFill>
                  <a:schemeClr val="accent1">
                    <a:lumMod val="75000"/>
                  </a:schemeClr>
                </a:solidFill>
              </a:rPr>
              <a:t>Psuedo</a:t>
            </a:r>
            <a:r>
              <a:rPr lang="en-US" dirty="0">
                <a:solidFill>
                  <a:schemeClr val="accent1">
                    <a:lumMod val="75000"/>
                  </a:schemeClr>
                </a:solidFill>
              </a:rPr>
              <a:t>-strabismus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34380286"/>
              </p:ext>
            </p:extLst>
          </p:nvPr>
        </p:nvGraphicFramePr>
        <p:xfrm>
          <a:off x="1069848" y="2121408"/>
          <a:ext cx="10058400" cy="40507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lstStyle/>
          <a:p>
            <a:fld id="{4FAB73BC-B049-4115-A692-8D63A059BFB8}" type="slidenum">
              <a:rPr lang="en-US" smtClean="0"/>
              <a:pPr/>
              <a:t>24</a:t>
            </a:fld>
            <a:endParaRPr lang="en-US" dirty="0"/>
          </a:p>
        </p:txBody>
      </p:sp>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651433" y="149111"/>
            <a:ext cx="2033135" cy="1586205"/>
          </a:xfrm>
          <a:prstGeom prst="rect">
            <a:avLst/>
          </a:prstGeom>
        </p:spPr>
      </p:pic>
      <p:sp>
        <p:nvSpPr>
          <p:cNvPr id="7" name="TextBox 6"/>
          <p:cNvSpPr txBox="1"/>
          <p:nvPr/>
        </p:nvSpPr>
        <p:spPr>
          <a:xfrm>
            <a:off x="140677" y="211015"/>
            <a:ext cx="2171700" cy="276999"/>
          </a:xfrm>
          <a:prstGeom prst="rect">
            <a:avLst/>
          </a:prstGeom>
          <a:noFill/>
        </p:spPr>
        <p:txBody>
          <a:bodyPr wrap="square" rtlCol="0">
            <a:spAutoFit/>
          </a:bodyPr>
          <a:lstStyle/>
          <a:p>
            <a:r>
              <a:rPr lang="en-US" sz="1200" dirty="0"/>
              <a:t>Core Subject</a:t>
            </a:r>
          </a:p>
        </p:txBody>
      </p:sp>
    </p:spTree>
    <p:extLst>
      <p:ext uri="{BB962C8B-B14F-4D97-AF65-F5344CB8AC3E}">
        <p14:creationId xmlns:p14="http://schemas.microsoft.com/office/powerpoint/2010/main" val="21823439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psuedo esotropia"/>
          <p:cNvPicPr>
            <a:picLocks noChangeAspect="1" noChangeArrowheads="1"/>
          </p:cNvPicPr>
          <p:nvPr/>
        </p:nvPicPr>
        <p:blipFill>
          <a:blip r:embed="rId2"/>
          <a:srcRect/>
          <a:stretch>
            <a:fillRect/>
          </a:stretch>
        </p:blipFill>
        <p:spPr bwMode="auto">
          <a:xfrm>
            <a:off x="1408117" y="1716833"/>
            <a:ext cx="4834366" cy="2338323"/>
          </a:xfrm>
          <a:prstGeom prst="rect">
            <a:avLst/>
          </a:prstGeom>
          <a:noFill/>
        </p:spPr>
      </p:pic>
      <p:pic>
        <p:nvPicPr>
          <p:cNvPr id="1028" name="Picture 4" descr="Image result for psuedo exotropia"/>
          <p:cNvPicPr>
            <a:picLocks noChangeAspect="1" noChangeArrowheads="1"/>
          </p:cNvPicPr>
          <p:nvPr/>
        </p:nvPicPr>
        <p:blipFill>
          <a:blip r:embed="rId3"/>
          <a:srcRect t="21335" r="-9894"/>
          <a:stretch>
            <a:fillRect/>
          </a:stretch>
        </p:blipFill>
        <p:spPr bwMode="auto">
          <a:xfrm>
            <a:off x="6913419" y="3345271"/>
            <a:ext cx="4927128" cy="2672844"/>
          </a:xfrm>
          <a:prstGeom prst="rect">
            <a:avLst/>
          </a:prstGeom>
          <a:noFill/>
        </p:spPr>
      </p:pic>
      <p:sp>
        <p:nvSpPr>
          <p:cNvPr id="6" name="Slide Number Placeholder 5"/>
          <p:cNvSpPr>
            <a:spLocks noGrp="1"/>
          </p:cNvSpPr>
          <p:nvPr>
            <p:ph type="sldNum" sz="quarter" idx="12"/>
          </p:nvPr>
        </p:nvSpPr>
        <p:spPr/>
        <p:txBody>
          <a:bodyPr/>
          <a:lstStyle/>
          <a:p>
            <a:fld id="{4FAB73BC-B049-4115-A692-8D63A059BFB8}" type="slidenum">
              <a:rPr lang="en-US" smtClean="0"/>
              <a:pPr/>
              <a:t>25</a:t>
            </a:fld>
            <a:endParaRPr lang="en-US"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51433" y="149111"/>
            <a:ext cx="2033135" cy="1586205"/>
          </a:xfrm>
          <a:prstGeom prst="rect">
            <a:avLst/>
          </a:prstGeom>
        </p:spPr>
      </p:pic>
      <p:sp>
        <p:nvSpPr>
          <p:cNvPr id="8" name="TextBox 7"/>
          <p:cNvSpPr txBox="1"/>
          <p:nvPr/>
        </p:nvSpPr>
        <p:spPr>
          <a:xfrm>
            <a:off x="140677" y="211015"/>
            <a:ext cx="2171700" cy="276999"/>
          </a:xfrm>
          <a:prstGeom prst="rect">
            <a:avLst/>
          </a:prstGeom>
          <a:noFill/>
        </p:spPr>
        <p:txBody>
          <a:bodyPr wrap="square" rtlCol="0">
            <a:spAutoFit/>
          </a:bodyPr>
          <a:lstStyle/>
          <a:p>
            <a:r>
              <a:rPr lang="en-US" sz="1200" dirty="0"/>
              <a:t>Core Subject</a:t>
            </a: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372018"/>
            <a:ext cx="10058400" cy="1609344"/>
          </a:xfrm>
        </p:spPr>
        <p:txBody>
          <a:bodyPr>
            <a:normAutofit/>
          </a:bodyPr>
          <a:lstStyle/>
          <a:p>
            <a:pPr algn="ctr"/>
            <a:r>
              <a:rPr lang="en-US" dirty="0" err="1">
                <a:solidFill>
                  <a:schemeClr val="accent1">
                    <a:lumMod val="75000"/>
                  </a:schemeClr>
                </a:solidFill>
              </a:rPr>
              <a:t>Heterophoria</a:t>
            </a:r>
            <a:r>
              <a:rPr lang="en-US" dirty="0">
                <a:solidFill>
                  <a:schemeClr val="accent1">
                    <a:lumMod val="75000"/>
                  </a:schemeClr>
                </a:solidFill>
              </a:rPr>
              <a:t> </a:t>
            </a:r>
          </a:p>
        </p:txBody>
      </p:sp>
      <p:sp>
        <p:nvSpPr>
          <p:cNvPr id="3" name="Content Placeholder 2"/>
          <p:cNvSpPr>
            <a:spLocks noGrp="1"/>
          </p:cNvSpPr>
          <p:nvPr>
            <p:ph idx="1"/>
          </p:nvPr>
        </p:nvSpPr>
        <p:spPr>
          <a:xfrm>
            <a:off x="702643" y="750771"/>
            <a:ext cx="10193155" cy="5986913"/>
          </a:xfrm>
          <a:solidFill>
            <a:schemeClr val="bg1">
              <a:lumMod val="85000"/>
            </a:schemeClr>
          </a:solidFill>
        </p:spPr>
        <p:txBody>
          <a:bodyPr/>
          <a:lstStyle/>
          <a:p>
            <a:pPr lvl="1"/>
            <a:endParaRPr lang="en-US" dirty="0"/>
          </a:p>
          <a:p>
            <a:pPr lvl="1"/>
            <a:endParaRPr lang="en-US" dirty="0"/>
          </a:p>
          <a:p>
            <a:pPr marL="274320" lvl="1" indent="0">
              <a:buNone/>
            </a:pPr>
            <a:endParaRPr lang="en-US" dirty="0"/>
          </a:p>
          <a:p>
            <a:pPr marL="274320" lvl="1" indent="0">
              <a:buNone/>
            </a:pPr>
            <a:r>
              <a:rPr lang="en-US" sz="2400" dirty="0">
                <a:solidFill>
                  <a:schemeClr val="accent1">
                    <a:lumMod val="75000"/>
                  </a:schemeClr>
                </a:solidFill>
              </a:rPr>
              <a:t>Definition</a:t>
            </a:r>
            <a:r>
              <a:rPr lang="en-US" sz="2400" dirty="0"/>
              <a:t> </a:t>
            </a:r>
          </a:p>
          <a:p>
            <a:pPr lvl="3"/>
            <a:r>
              <a:rPr lang="en-US" sz="2000" dirty="0">
                <a:solidFill>
                  <a:schemeClr val="accent1">
                    <a:lumMod val="50000"/>
                  </a:schemeClr>
                </a:solidFill>
              </a:rPr>
              <a:t>Tendency of eyes to deviate, which is kept latent by fusion mechanism </a:t>
            </a:r>
          </a:p>
          <a:p>
            <a:pPr marL="1097280" lvl="4" indent="0">
              <a:buNone/>
            </a:pPr>
            <a:endParaRPr lang="en-US" sz="2400" dirty="0">
              <a:solidFill>
                <a:schemeClr val="accent1">
                  <a:lumMod val="50000"/>
                </a:schemeClr>
              </a:solidFill>
            </a:endParaRPr>
          </a:p>
          <a:p>
            <a:pPr marL="1097280" lvl="4" indent="0">
              <a:buNone/>
            </a:pPr>
            <a:endParaRPr lang="en-US" sz="2200" dirty="0">
              <a:solidFill>
                <a:schemeClr val="accent1">
                  <a:lumMod val="50000"/>
                </a:schemeClr>
              </a:solidFill>
            </a:endParaRPr>
          </a:p>
          <a:p>
            <a:pPr marL="274320" lvl="1" indent="0">
              <a:buNone/>
            </a:pPr>
            <a:r>
              <a:rPr lang="en-US" sz="2400" dirty="0">
                <a:solidFill>
                  <a:schemeClr val="accent1">
                    <a:lumMod val="50000"/>
                  </a:schemeClr>
                </a:solidFill>
              </a:rPr>
              <a:t> </a:t>
            </a:r>
          </a:p>
        </p:txBody>
      </p:sp>
      <p:sp>
        <p:nvSpPr>
          <p:cNvPr id="7" name="Horizontal Scroll 6"/>
          <p:cNvSpPr/>
          <p:nvPr/>
        </p:nvSpPr>
        <p:spPr>
          <a:xfrm>
            <a:off x="4298399" y="979608"/>
            <a:ext cx="3465095" cy="635267"/>
          </a:xfrm>
          <a:prstGeom prst="horizontalScroll">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Latent squint  </a:t>
            </a:r>
          </a:p>
        </p:txBody>
      </p:sp>
      <p:graphicFrame>
        <p:nvGraphicFramePr>
          <p:cNvPr id="11" name="Diagram 10"/>
          <p:cNvGraphicFramePr/>
          <p:nvPr>
            <p:extLst>
              <p:ext uri="{D42A27DB-BD31-4B8C-83A1-F6EECF244321}">
                <p14:modId xmlns:p14="http://schemas.microsoft.com/office/powerpoint/2010/main" val="3011031191"/>
              </p:ext>
            </p:extLst>
          </p:nvPr>
        </p:nvGraphicFramePr>
        <p:xfrm>
          <a:off x="1636295" y="2508827"/>
          <a:ext cx="9819210" cy="41581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Diagram 3"/>
          <p:cNvGraphicFramePr/>
          <p:nvPr>
            <p:extLst>
              <p:ext uri="{D42A27DB-BD31-4B8C-83A1-F6EECF244321}">
                <p14:modId xmlns:p14="http://schemas.microsoft.com/office/powerpoint/2010/main" val="3671861365"/>
              </p:ext>
            </p:extLst>
          </p:nvPr>
        </p:nvGraphicFramePr>
        <p:xfrm>
          <a:off x="2281186" y="4068119"/>
          <a:ext cx="1876927" cy="103952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Slide Number Placeholder 7"/>
          <p:cNvSpPr>
            <a:spLocks noGrp="1"/>
          </p:cNvSpPr>
          <p:nvPr>
            <p:ph type="sldNum" sz="quarter" idx="12"/>
          </p:nvPr>
        </p:nvSpPr>
        <p:spPr/>
        <p:txBody>
          <a:bodyPr/>
          <a:lstStyle/>
          <a:p>
            <a:fld id="{4FAB73BC-B049-4115-A692-8D63A059BFB8}" type="slidenum">
              <a:rPr lang="en-US" smtClean="0"/>
              <a:pPr/>
              <a:t>26</a:t>
            </a:fld>
            <a:endParaRPr lang="en-US" dirty="0"/>
          </a:p>
        </p:txBody>
      </p:sp>
      <p:pic>
        <p:nvPicPr>
          <p:cNvPr id="9" name="Picture 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651433" y="149111"/>
            <a:ext cx="2033135" cy="1586205"/>
          </a:xfrm>
          <a:prstGeom prst="rect">
            <a:avLst/>
          </a:prstGeom>
        </p:spPr>
      </p:pic>
      <p:sp>
        <p:nvSpPr>
          <p:cNvPr id="10" name="TextBox 9"/>
          <p:cNvSpPr txBox="1"/>
          <p:nvPr/>
        </p:nvSpPr>
        <p:spPr>
          <a:xfrm>
            <a:off x="140677" y="211015"/>
            <a:ext cx="2171700" cy="276999"/>
          </a:xfrm>
          <a:prstGeom prst="rect">
            <a:avLst/>
          </a:prstGeom>
          <a:noFill/>
        </p:spPr>
        <p:txBody>
          <a:bodyPr wrap="square" rtlCol="0">
            <a:spAutoFit/>
          </a:bodyPr>
          <a:lstStyle/>
          <a:p>
            <a:r>
              <a:rPr lang="en-US" sz="1200" dirty="0"/>
              <a:t>Core Subject</a:t>
            </a:r>
          </a:p>
        </p:txBody>
      </p:sp>
    </p:spTree>
    <p:extLst>
      <p:ext uri="{BB962C8B-B14F-4D97-AF65-F5344CB8AC3E}">
        <p14:creationId xmlns:p14="http://schemas.microsoft.com/office/powerpoint/2010/main" val="19098230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a:solidFill>
                  <a:schemeClr val="accent1">
                    <a:lumMod val="75000"/>
                  </a:schemeClr>
                </a:solidFill>
              </a:rPr>
              <a:t>Heterophoria</a:t>
            </a:r>
            <a:r>
              <a:rPr lang="en-US" dirty="0">
                <a:solidFill>
                  <a:schemeClr val="accent1">
                    <a:lumMod val="75000"/>
                  </a:schemeClr>
                </a:solidFill>
              </a:rPr>
              <a:t> </a:t>
            </a:r>
            <a:endParaRPr lang="en-US" dirty="0"/>
          </a:p>
        </p:txBody>
      </p:sp>
      <p:sp>
        <p:nvSpPr>
          <p:cNvPr id="3" name="Content Placeholder 2"/>
          <p:cNvSpPr>
            <a:spLocks noGrp="1"/>
          </p:cNvSpPr>
          <p:nvPr>
            <p:ph idx="1"/>
          </p:nvPr>
        </p:nvSpPr>
        <p:spPr>
          <a:solidFill>
            <a:schemeClr val="bg1">
              <a:lumMod val="85000"/>
            </a:schemeClr>
          </a:solidFill>
        </p:spPr>
        <p:txBody>
          <a:bodyPr>
            <a:normAutofit/>
          </a:bodyPr>
          <a:lstStyle/>
          <a:p>
            <a:endParaRPr lang="en-US" sz="2800" dirty="0">
              <a:solidFill>
                <a:schemeClr val="accent1">
                  <a:lumMod val="75000"/>
                </a:schemeClr>
              </a:solidFill>
            </a:endParaRPr>
          </a:p>
          <a:p>
            <a:r>
              <a:rPr lang="en-US" sz="2800" dirty="0">
                <a:solidFill>
                  <a:schemeClr val="accent1">
                    <a:lumMod val="75000"/>
                  </a:schemeClr>
                </a:solidFill>
              </a:rPr>
              <a:t>Diagnosis </a:t>
            </a:r>
          </a:p>
        </p:txBody>
      </p:sp>
      <p:graphicFrame>
        <p:nvGraphicFramePr>
          <p:cNvPr id="6" name="Diagram 5"/>
          <p:cNvGraphicFramePr/>
          <p:nvPr>
            <p:extLst>
              <p:ext uri="{D42A27DB-BD31-4B8C-83A1-F6EECF244321}">
                <p14:modId xmlns:p14="http://schemas.microsoft.com/office/powerpoint/2010/main" val="2208010481"/>
              </p:ext>
            </p:extLst>
          </p:nvPr>
        </p:nvGraphicFramePr>
        <p:xfrm>
          <a:off x="2032000" y="2857500"/>
          <a:ext cx="8128000" cy="33147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lstStyle/>
          <a:p>
            <a:fld id="{4FAB73BC-B049-4115-A692-8D63A059BFB8}" type="slidenum">
              <a:rPr lang="en-US" smtClean="0"/>
              <a:pPr/>
              <a:t>27</a:t>
            </a:fld>
            <a:endParaRPr lang="en-US" dirty="0"/>
          </a:p>
        </p:txBody>
      </p:sp>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651433" y="149111"/>
            <a:ext cx="2033135" cy="1586205"/>
          </a:xfrm>
          <a:prstGeom prst="rect">
            <a:avLst/>
          </a:prstGeom>
        </p:spPr>
      </p:pic>
      <p:sp>
        <p:nvSpPr>
          <p:cNvPr id="8" name="TextBox 7"/>
          <p:cNvSpPr txBox="1"/>
          <p:nvPr/>
        </p:nvSpPr>
        <p:spPr>
          <a:xfrm>
            <a:off x="140677" y="211015"/>
            <a:ext cx="2171700" cy="276999"/>
          </a:xfrm>
          <a:prstGeom prst="rect">
            <a:avLst/>
          </a:prstGeom>
          <a:noFill/>
        </p:spPr>
        <p:txBody>
          <a:bodyPr wrap="square" rtlCol="0">
            <a:spAutoFit/>
          </a:bodyPr>
          <a:lstStyle/>
          <a:p>
            <a:r>
              <a:rPr lang="en-US" sz="1200" dirty="0"/>
              <a:t>Core Subject</a:t>
            </a:r>
          </a:p>
        </p:txBody>
      </p:sp>
    </p:spTree>
    <p:extLst>
      <p:ext uri="{BB962C8B-B14F-4D97-AF65-F5344CB8AC3E}">
        <p14:creationId xmlns:p14="http://schemas.microsoft.com/office/powerpoint/2010/main" val="147649148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a:solidFill>
                  <a:schemeClr val="accent1">
                    <a:lumMod val="75000"/>
                  </a:schemeClr>
                </a:solidFill>
              </a:rPr>
              <a:t>Heterophoria</a:t>
            </a:r>
            <a:r>
              <a:rPr lang="en-US" dirty="0"/>
              <a:t> </a:t>
            </a:r>
          </a:p>
        </p:txBody>
      </p:sp>
      <p:pic>
        <p:nvPicPr>
          <p:cNvPr id="5" name="Content Placeholder 4" descr="File:Maddox rod with trial frames.png - Wikipedia"/>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43789" y="2153291"/>
            <a:ext cx="3522847" cy="1714500"/>
          </a:xfrm>
          <a:solidFill>
            <a:schemeClr val="bg1">
              <a:lumMod val="85000"/>
            </a:schemeClr>
          </a:solidFill>
        </p:spPr>
      </p:pic>
      <p:pic>
        <p:nvPicPr>
          <p:cNvPr id="6" name="Picture 5" descr="Maddox wing - Wikipedi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80446" y="4273617"/>
            <a:ext cx="3782728" cy="2165685"/>
          </a:xfrm>
          <a:prstGeom prst="rect">
            <a:avLst/>
          </a:prstGeom>
        </p:spPr>
      </p:pic>
      <p:pic>
        <p:nvPicPr>
          <p:cNvPr id="7" name="Picture 6" descr="Maddox wing - Wikipedi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1604" y="4273617"/>
            <a:ext cx="3513221" cy="2165685"/>
          </a:xfrm>
          <a:prstGeom prst="rect">
            <a:avLst/>
          </a:prstGeom>
        </p:spPr>
      </p:pic>
      <p:pic>
        <p:nvPicPr>
          <p:cNvPr id="8" name="Picture 7" descr="File:Maddox Rod Test Tutorial.webm - Wikipedi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66636" y="2153291"/>
            <a:ext cx="3048000" cy="1714500"/>
          </a:xfrm>
          <a:prstGeom prst="rect">
            <a:avLst/>
          </a:prstGeom>
        </p:spPr>
      </p:pic>
      <p:sp>
        <p:nvSpPr>
          <p:cNvPr id="9" name="Left Arrow Callout 8"/>
          <p:cNvSpPr/>
          <p:nvPr/>
        </p:nvSpPr>
        <p:spPr>
          <a:xfrm>
            <a:off x="8014636" y="2461901"/>
            <a:ext cx="1626670" cy="1097280"/>
          </a:xfrm>
          <a:prstGeom prst="leftArrowCallou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solidFill>
                  <a:schemeClr val="tx1">
                    <a:lumMod val="95000"/>
                    <a:lumOff val="5000"/>
                  </a:schemeClr>
                </a:solidFill>
              </a:rPr>
              <a:t>Maddox </a:t>
            </a:r>
            <a:r>
              <a:rPr lang="en-US" dirty="0" err="1">
                <a:solidFill>
                  <a:schemeClr val="tx1">
                    <a:lumMod val="95000"/>
                    <a:lumOff val="5000"/>
                  </a:schemeClr>
                </a:solidFill>
              </a:rPr>
              <a:t>rody</a:t>
            </a:r>
            <a:endParaRPr lang="en-US" dirty="0">
              <a:solidFill>
                <a:schemeClr val="tx1">
                  <a:lumMod val="95000"/>
                  <a:lumOff val="5000"/>
                </a:schemeClr>
              </a:solidFill>
            </a:endParaRPr>
          </a:p>
        </p:txBody>
      </p:sp>
      <p:sp>
        <p:nvSpPr>
          <p:cNvPr id="10" name="Right Arrow Callout 9"/>
          <p:cNvSpPr/>
          <p:nvPr/>
        </p:nvSpPr>
        <p:spPr>
          <a:xfrm>
            <a:off x="2242686" y="4815037"/>
            <a:ext cx="1568918" cy="1082843"/>
          </a:xfrm>
          <a:prstGeom prst="rightArrowCallou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solidFill>
                  <a:schemeClr val="tx1">
                    <a:lumMod val="95000"/>
                    <a:lumOff val="5000"/>
                  </a:schemeClr>
                </a:solidFill>
              </a:rPr>
              <a:t>Maddox wing</a:t>
            </a:r>
          </a:p>
        </p:txBody>
      </p:sp>
      <p:sp>
        <p:nvSpPr>
          <p:cNvPr id="11" name="Slide Number Placeholder 10"/>
          <p:cNvSpPr>
            <a:spLocks noGrp="1"/>
          </p:cNvSpPr>
          <p:nvPr>
            <p:ph type="sldNum" sz="quarter" idx="12"/>
          </p:nvPr>
        </p:nvSpPr>
        <p:spPr/>
        <p:txBody>
          <a:bodyPr/>
          <a:lstStyle/>
          <a:p>
            <a:fld id="{4FAB73BC-B049-4115-A692-8D63A059BFB8}" type="slidenum">
              <a:rPr lang="en-US" smtClean="0"/>
              <a:pPr/>
              <a:t>28</a:t>
            </a:fld>
            <a:endParaRPr lang="en-US" dirty="0"/>
          </a:p>
        </p:txBody>
      </p:sp>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51433" y="149111"/>
            <a:ext cx="2033135" cy="1586205"/>
          </a:xfrm>
          <a:prstGeom prst="rect">
            <a:avLst/>
          </a:prstGeom>
        </p:spPr>
      </p:pic>
      <p:sp>
        <p:nvSpPr>
          <p:cNvPr id="13" name="TextBox 12"/>
          <p:cNvSpPr txBox="1"/>
          <p:nvPr/>
        </p:nvSpPr>
        <p:spPr>
          <a:xfrm>
            <a:off x="140677" y="211015"/>
            <a:ext cx="2171700" cy="276999"/>
          </a:xfrm>
          <a:prstGeom prst="rect">
            <a:avLst/>
          </a:prstGeom>
          <a:noFill/>
        </p:spPr>
        <p:txBody>
          <a:bodyPr wrap="square" rtlCol="0">
            <a:spAutoFit/>
          </a:bodyPr>
          <a:lstStyle/>
          <a:p>
            <a:r>
              <a:rPr lang="en-US" sz="1200" dirty="0"/>
              <a:t>Core Subject</a:t>
            </a:r>
          </a:p>
        </p:txBody>
      </p:sp>
    </p:spTree>
    <p:extLst>
      <p:ext uri="{BB962C8B-B14F-4D97-AF65-F5344CB8AC3E}">
        <p14:creationId xmlns:p14="http://schemas.microsoft.com/office/powerpoint/2010/main" val="209187412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a:solidFill>
                  <a:schemeClr val="accent1">
                    <a:lumMod val="75000"/>
                  </a:schemeClr>
                </a:solidFill>
              </a:rPr>
              <a:t>Heterophoria</a:t>
            </a:r>
            <a:endParaRPr lang="en-US" dirty="0">
              <a:solidFill>
                <a:schemeClr val="accent1">
                  <a:lumMod val="75000"/>
                </a:schemeClr>
              </a:solidFill>
            </a:endParaRPr>
          </a:p>
        </p:txBody>
      </p:sp>
      <p:sp>
        <p:nvSpPr>
          <p:cNvPr id="3" name="Content Placeholder 2"/>
          <p:cNvSpPr>
            <a:spLocks noGrp="1"/>
          </p:cNvSpPr>
          <p:nvPr>
            <p:ph idx="1"/>
          </p:nvPr>
        </p:nvSpPr>
        <p:spPr>
          <a:solidFill>
            <a:schemeClr val="bg1">
              <a:lumMod val="85000"/>
            </a:schemeClr>
          </a:solidFill>
        </p:spPr>
        <p:txBody>
          <a:bodyPr>
            <a:normAutofit/>
          </a:bodyPr>
          <a:lstStyle/>
          <a:p>
            <a:pPr marL="0" indent="0">
              <a:buNone/>
            </a:pPr>
            <a:r>
              <a:rPr lang="en-US" sz="2800" dirty="0">
                <a:solidFill>
                  <a:schemeClr val="accent1">
                    <a:lumMod val="75000"/>
                  </a:schemeClr>
                </a:solidFill>
              </a:rPr>
              <a:t> Treatment </a:t>
            </a:r>
          </a:p>
        </p:txBody>
      </p:sp>
      <p:graphicFrame>
        <p:nvGraphicFramePr>
          <p:cNvPr id="4" name="Diagram 3"/>
          <p:cNvGraphicFramePr/>
          <p:nvPr>
            <p:extLst>
              <p:ext uri="{D42A27DB-BD31-4B8C-83A1-F6EECF244321}">
                <p14:modId xmlns:p14="http://schemas.microsoft.com/office/powerpoint/2010/main" val="1730711190"/>
              </p:ext>
            </p:extLst>
          </p:nvPr>
        </p:nvGraphicFramePr>
        <p:xfrm>
          <a:off x="2032000" y="2974206"/>
          <a:ext cx="8128000" cy="2964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lstStyle/>
          <a:p>
            <a:fld id="{4FAB73BC-B049-4115-A692-8D63A059BFB8}" type="slidenum">
              <a:rPr lang="en-US" smtClean="0"/>
              <a:pPr/>
              <a:t>29</a:t>
            </a:fld>
            <a:endParaRPr lang="en-US" dirty="0"/>
          </a:p>
        </p:txBody>
      </p:sp>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651433" y="149111"/>
            <a:ext cx="2033135" cy="1586205"/>
          </a:xfrm>
          <a:prstGeom prst="rect">
            <a:avLst/>
          </a:prstGeom>
        </p:spPr>
      </p:pic>
      <p:sp>
        <p:nvSpPr>
          <p:cNvPr id="7" name="TextBox 6"/>
          <p:cNvSpPr txBox="1"/>
          <p:nvPr/>
        </p:nvSpPr>
        <p:spPr>
          <a:xfrm>
            <a:off x="140677" y="211015"/>
            <a:ext cx="2171700" cy="276999"/>
          </a:xfrm>
          <a:prstGeom prst="rect">
            <a:avLst/>
          </a:prstGeom>
          <a:noFill/>
        </p:spPr>
        <p:txBody>
          <a:bodyPr wrap="square" rtlCol="0">
            <a:spAutoFit/>
          </a:bodyPr>
          <a:lstStyle/>
          <a:p>
            <a:r>
              <a:rPr lang="en-US" sz="1200" dirty="0"/>
              <a:t>Core Subject</a:t>
            </a:r>
          </a:p>
        </p:txBody>
      </p:sp>
    </p:spTree>
    <p:extLst>
      <p:ext uri="{BB962C8B-B14F-4D97-AF65-F5344CB8AC3E}">
        <p14:creationId xmlns:p14="http://schemas.microsoft.com/office/powerpoint/2010/main" val="287573973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Contents:</a:t>
            </a:r>
          </a:p>
        </p:txBody>
      </p:sp>
      <p:sp>
        <p:nvSpPr>
          <p:cNvPr id="3" name="Content Placeholder 2"/>
          <p:cNvSpPr>
            <a:spLocks noGrp="1"/>
          </p:cNvSpPr>
          <p:nvPr>
            <p:ph idx="1"/>
          </p:nvPr>
        </p:nvSpPr>
        <p:spPr/>
        <p:txBody>
          <a:bodyPr/>
          <a:lstStyle/>
          <a:p>
            <a:r>
              <a:rPr lang="en-US" dirty="0"/>
              <a:t>Learning objectives</a:t>
            </a:r>
          </a:p>
          <a:p>
            <a:r>
              <a:rPr lang="en-US" dirty="0"/>
              <a:t>Anatomy, physiology and pathophysiology of orbit, muscles and strabismus</a:t>
            </a:r>
          </a:p>
          <a:p>
            <a:r>
              <a:rPr lang="en-US" dirty="0"/>
              <a:t>Strabismus evaluation and management</a:t>
            </a:r>
          </a:p>
          <a:p>
            <a:r>
              <a:rPr lang="en-US" dirty="0"/>
              <a:t>Recent research about strabismus</a:t>
            </a:r>
          </a:p>
          <a:p>
            <a:r>
              <a:rPr lang="en-US" dirty="0"/>
              <a:t>Artificial intelligence and squint</a:t>
            </a:r>
          </a:p>
          <a:p>
            <a:r>
              <a:rPr lang="en-US" dirty="0"/>
              <a:t>End of lecture assessment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48138" y="224853"/>
            <a:ext cx="1760220" cy="166116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79057" y="3532910"/>
            <a:ext cx="5649191" cy="2870208"/>
          </a:xfrm>
          <a:prstGeom prst="rect">
            <a:avLst/>
          </a:prstGeom>
        </p:spPr>
      </p:pic>
    </p:spTree>
    <p:extLst>
      <p:ext uri="{BB962C8B-B14F-4D97-AF65-F5344CB8AC3E}">
        <p14:creationId xmlns:p14="http://schemas.microsoft.com/office/powerpoint/2010/main" val="31775971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a:solidFill>
                  <a:schemeClr val="accent1">
                    <a:lumMod val="75000"/>
                  </a:schemeClr>
                </a:solidFill>
              </a:rPr>
              <a:t>Heterotropia</a:t>
            </a:r>
            <a:r>
              <a:rPr lang="en-US" dirty="0">
                <a:solidFill>
                  <a:schemeClr val="accent1">
                    <a:lumMod val="75000"/>
                  </a:schemeClr>
                </a:solidFill>
              </a:rPr>
              <a:t> </a:t>
            </a:r>
          </a:p>
        </p:txBody>
      </p:sp>
      <p:sp>
        <p:nvSpPr>
          <p:cNvPr id="3" name="Content Placeholder 2"/>
          <p:cNvSpPr>
            <a:spLocks noGrp="1"/>
          </p:cNvSpPr>
          <p:nvPr>
            <p:ph idx="1"/>
          </p:nvPr>
        </p:nvSpPr>
        <p:spPr>
          <a:xfrm>
            <a:off x="1069848" y="1915427"/>
            <a:ext cx="10058400" cy="4483928"/>
          </a:xfrm>
          <a:solidFill>
            <a:schemeClr val="bg1">
              <a:lumMod val="85000"/>
            </a:schemeClr>
          </a:solidFill>
        </p:spPr>
        <p:txBody>
          <a:bodyPr>
            <a:normAutofit/>
          </a:bodyPr>
          <a:lstStyle/>
          <a:p>
            <a:endParaRPr lang="en-US" sz="2400" dirty="0"/>
          </a:p>
          <a:p>
            <a:endParaRPr lang="en-US" sz="2400" dirty="0"/>
          </a:p>
          <a:p>
            <a:pPr marL="274320" lvl="1" indent="0">
              <a:buNone/>
            </a:pPr>
            <a:r>
              <a:rPr lang="en-US" sz="3200" dirty="0">
                <a:solidFill>
                  <a:schemeClr val="accent1">
                    <a:lumMod val="75000"/>
                  </a:schemeClr>
                </a:solidFill>
              </a:rPr>
              <a:t>Definition</a:t>
            </a:r>
            <a:r>
              <a:rPr lang="en-US" sz="3200" dirty="0"/>
              <a:t> </a:t>
            </a:r>
            <a:r>
              <a:rPr lang="en-US" sz="2800" dirty="0"/>
              <a:t> </a:t>
            </a:r>
          </a:p>
          <a:p>
            <a:pPr marL="822960" lvl="3" indent="0">
              <a:buNone/>
            </a:pPr>
            <a:r>
              <a:rPr lang="en-US" sz="2000" dirty="0">
                <a:solidFill>
                  <a:schemeClr val="accent1">
                    <a:lumMod val="50000"/>
                  </a:schemeClr>
                </a:solidFill>
              </a:rPr>
              <a:t>Manifest deviation in which visual axes don’t intersect at the point of deviation </a:t>
            </a:r>
          </a:p>
        </p:txBody>
      </p:sp>
      <p:sp>
        <p:nvSpPr>
          <p:cNvPr id="4" name="Horizontal Scroll 3"/>
          <p:cNvSpPr/>
          <p:nvPr/>
        </p:nvSpPr>
        <p:spPr>
          <a:xfrm flipH="1">
            <a:off x="4587880" y="2021304"/>
            <a:ext cx="2810577" cy="616017"/>
          </a:xfrm>
          <a:prstGeom prst="horizontalScroll">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a:solidFill>
                  <a:schemeClr val="tx1">
                    <a:lumMod val="95000"/>
                    <a:lumOff val="5000"/>
                  </a:schemeClr>
                </a:solidFill>
              </a:rPr>
              <a:t>Manifest squint</a:t>
            </a:r>
          </a:p>
        </p:txBody>
      </p:sp>
      <p:sp>
        <p:nvSpPr>
          <p:cNvPr id="5" name="Slide Number Placeholder 4"/>
          <p:cNvSpPr>
            <a:spLocks noGrp="1"/>
          </p:cNvSpPr>
          <p:nvPr>
            <p:ph type="sldNum" sz="quarter" idx="12"/>
          </p:nvPr>
        </p:nvSpPr>
        <p:spPr/>
        <p:txBody>
          <a:bodyPr/>
          <a:lstStyle/>
          <a:p>
            <a:fld id="{4FAB73BC-B049-4115-A692-8D63A059BFB8}" type="slidenum">
              <a:rPr lang="en-US" smtClean="0"/>
              <a:pPr/>
              <a:t>30</a:t>
            </a:fld>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51433" y="149111"/>
            <a:ext cx="2033135" cy="1586205"/>
          </a:xfrm>
          <a:prstGeom prst="rect">
            <a:avLst/>
          </a:prstGeom>
        </p:spPr>
      </p:pic>
      <p:sp>
        <p:nvSpPr>
          <p:cNvPr id="7" name="TextBox 6"/>
          <p:cNvSpPr txBox="1"/>
          <p:nvPr/>
        </p:nvSpPr>
        <p:spPr>
          <a:xfrm>
            <a:off x="140677" y="211015"/>
            <a:ext cx="2171700" cy="276999"/>
          </a:xfrm>
          <a:prstGeom prst="rect">
            <a:avLst/>
          </a:prstGeom>
          <a:noFill/>
        </p:spPr>
        <p:txBody>
          <a:bodyPr wrap="square" rtlCol="0">
            <a:spAutoFit/>
          </a:bodyPr>
          <a:lstStyle/>
          <a:p>
            <a:r>
              <a:rPr lang="en-US" sz="1200" dirty="0"/>
              <a:t>Core Subject</a:t>
            </a:r>
          </a:p>
        </p:txBody>
      </p:sp>
    </p:spTree>
    <p:extLst>
      <p:ext uri="{BB962C8B-B14F-4D97-AF65-F5344CB8AC3E}">
        <p14:creationId xmlns:p14="http://schemas.microsoft.com/office/powerpoint/2010/main" val="305417514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lgn="ctr"/>
            <a:r>
              <a:rPr lang="en-US" dirty="0" err="1">
                <a:solidFill>
                  <a:schemeClr val="accent1">
                    <a:lumMod val="75000"/>
                  </a:schemeClr>
                </a:solidFill>
              </a:rPr>
              <a:t>Heterotropia</a:t>
            </a:r>
            <a:endParaRPr lang="en-US" dirty="0"/>
          </a:p>
        </p:txBody>
      </p:sp>
      <p:pic>
        <p:nvPicPr>
          <p:cNvPr id="5" name="Picture 4" descr="Strabismus Congenital in Preterm: “Prevalence to a Yea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8983" y="2541069"/>
            <a:ext cx="3172291" cy="1779083"/>
          </a:xfrm>
          <a:prstGeom prst="rect">
            <a:avLst/>
          </a:prstGeom>
        </p:spPr>
      </p:pic>
      <p:pic>
        <p:nvPicPr>
          <p:cNvPr id="4" name="Content Placeholder 3" descr="TermiMED » Esotropía / EsotropiaTermiMED"/>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28983" y="3945841"/>
            <a:ext cx="3172291" cy="1402765"/>
          </a:xfrm>
          <a:solidFill>
            <a:schemeClr val="bg1">
              <a:lumMod val="85000"/>
            </a:schemeClr>
          </a:solidFill>
        </p:spPr>
      </p:pic>
      <p:sp>
        <p:nvSpPr>
          <p:cNvPr id="8" name="Chevron 7"/>
          <p:cNvSpPr/>
          <p:nvPr/>
        </p:nvSpPr>
        <p:spPr>
          <a:xfrm>
            <a:off x="557789" y="3115903"/>
            <a:ext cx="1671194" cy="404261"/>
          </a:xfrm>
          <a:prstGeom prst="chevron">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err="1">
                <a:solidFill>
                  <a:schemeClr val="tx1"/>
                </a:solidFill>
              </a:rPr>
              <a:t>Exotropia</a:t>
            </a:r>
            <a:endParaRPr lang="en-US" dirty="0">
              <a:solidFill>
                <a:schemeClr val="tx1"/>
              </a:solidFill>
            </a:endParaRPr>
          </a:p>
        </p:txBody>
      </p:sp>
      <p:sp>
        <p:nvSpPr>
          <p:cNvPr id="9" name="Chevron 8"/>
          <p:cNvSpPr/>
          <p:nvPr/>
        </p:nvSpPr>
        <p:spPr>
          <a:xfrm>
            <a:off x="557789" y="4508439"/>
            <a:ext cx="1671194" cy="404261"/>
          </a:xfrm>
          <a:prstGeom prst="chevron">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err="1">
                <a:solidFill>
                  <a:schemeClr val="tx1"/>
                </a:solidFill>
              </a:rPr>
              <a:t>Esotropia</a:t>
            </a:r>
            <a:r>
              <a:rPr lang="en-US" dirty="0">
                <a:solidFill>
                  <a:schemeClr val="tx1"/>
                </a:solidFill>
              </a:rPr>
              <a:t> </a:t>
            </a:r>
          </a:p>
        </p:txBody>
      </p:sp>
      <p:sp>
        <p:nvSpPr>
          <p:cNvPr id="10" name="Chevron 9"/>
          <p:cNvSpPr/>
          <p:nvPr/>
        </p:nvSpPr>
        <p:spPr>
          <a:xfrm>
            <a:off x="5996539" y="3604338"/>
            <a:ext cx="1825385" cy="404261"/>
          </a:xfrm>
          <a:prstGeom prst="chevron">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err="1">
                <a:solidFill>
                  <a:schemeClr val="tx1"/>
                </a:solidFill>
              </a:rPr>
              <a:t>Hypertropia</a:t>
            </a:r>
            <a:r>
              <a:rPr lang="en-US" dirty="0">
                <a:solidFill>
                  <a:schemeClr val="tx1"/>
                </a:solidFill>
              </a:rPr>
              <a:t> </a:t>
            </a:r>
          </a:p>
        </p:txBody>
      </p:sp>
      <p:pic>
        <p:nvPicPr>
          <p:cNvPr id="6" name="Picture 5" descr="Hypertropia - Wikipedi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21924" y="3104499"/>
            <a:ext cx="3113819" cy="1403940"/>
          </a:xfrm>
          <a:prstGeom prst="rect">
            <a:avLst/>
          </a:prstGeom>
        </p:spPr>
      </p:pic>
      <p:sp>
        <p:nvSpPr>
          <p:cNvPr id="11" name="Slide Number Placeholder 10"/>
          <p:cNvSpPr>
            <a:spLocks noGrp="1"/>
          </p:cNvSpPr>
          <p:nvPr>
            <p:ph type="sldNum" sz="quarter" idx="12"/>
          </p:nvPr>
        </p:nvSpPr>
        <p:spPr/>
        <p:txBody>
          <a:bodyPr/>
          <a:lstStyle/>
          <a:p>
            <a:fld id="{4FAB73BC-B049-4115-A692-8D63A059BFB8}" type="slidenum">
              <a:rPr lang="en-US" smtClean="0"/>
              <a:pPr/>
              <a:t>31</a:t>
            </a:fld>
            <a:endParaRPr lang="en-US" dirty="0"/>
          </a:p>
        </p:txBody>
      </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51433" y="149111"/>
            <a:ext cx="2033135" cy="1586205"/>
          </a:xfrm>
          <a:prstGeom prst="rect">
            <a:avLst/>
          </a:prstGeom>
        </p:spPr>
      </p:pic>
      <p:sp>
        <p:nvSpPr>
          <p:cNvPr id="13" name="TextBox 12"/>
          <p:cNvSpPr txBox="1"/>
          <p:nvPr/>
        </p:nvSpPr>
        <p:spPr>
          <a:xfrm>
            <a:off x="140677" y="211015"/>
            <a:ext cx="2171700" cy="276999"/>
          </a:xfrm>
          <a:prstGeom prst="rect">
            <a:avLst/>
          </a:prstGeom>
          <a:noFill/>
        </p:spPr>
        <p:txBody>
          <a:bodyPr wrap="square" rtlCol="0">
            <a:spAutoFit/>
          </a:bodyPr>
          <a:lstStyle/>
          <a:p>
            <a:r>
              <a:rPr lang="en-US" sz="1200" dirty="0"/>
              <a:t>Core Subject</a:t>
            </a:r>
          </a:p>
        </p:txBody>
      </p:sp>
    </p:spTree>
    <p:extLst>
      <p:ext uri="{BB962C8B-B14F-4D97-AF65-F5344CB8AC3E}">
        <p14:creationId xmlns:p14="http://schemas.microsoft.com/office/powerpoint/2010/main" val="343851383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a:solidFill>
                  <a:srgbClr val="558BB8"/>
                </a:solidFill>
              </a:rPr>
              <a:t>Heterotropia</a:t>
            </a:r>
            <a:r>
              <a:rPr lang="en-US" dirty="0">
                <a:solidFill>
                  <a:srgbClr val="558BB8"/>
                </a:solidFill>
              </a:rPr>
              <a:t>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14626616"/>
              </p:ext>
            </p:extLst>
          </p:nvPr>
        </p:nvGraphicFramePr>
        <p:xfrm>
          <a:off x="1271315" y="2158393"/>
          <a:ext cx="9378375" cy="37634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lstStyle/>
          <a:p>
            <a:fld id="{4FAB73BC-B049-4115-A692-8D63A059BFB8}" type="slidenum">
              <a:rPr lang="en-US" smtClean="0"/>
              <a:pPr/>
              <a:t>32</a:t>
            </a:fld>
            <a:endParaRPr lang="en-US" dirty="0"/>
          </a:p>
        </p:txBody>
      </p:sp>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651433" y="149111"/>
            <a:ext cx="2033135" cy="1586205"/>
          </a:xfrm>
          <a:prstGeom prst="rect">
            <a:avLst/>
          </a:prstGeom>
        </p:spPr>
      </p:pic>
      <p:sp>
        <p:nvSpPr>
          <p:cNvPr id="7" name="TextBox 6"/>
          <p:cNvSpPr txBox="1"/>
          <p:nvPr/>
        </p:nvSpPr>
        <p:spPr>
          <a:xfrm>
            <a:off x="140677" y="211015"/>
            <a:ext cx="2171700" cy="276999"/>
          </a:xfrm>
          <a:prstGeom prst="rect">
            <a:avLst/>
          </a:prstGeom>
          <a:noFill/>
        </p:spPr>
        <p:txBody>
          <a:bodyPr wrap="square" rtlCol="0">
            <a:spAutoFit/>
          </a:bodyPr>
          <a:lstStyle/>
          <a:p>
            <a:r>
              <a:rPr lang="en-US" sz="1200" dirty="0"/>
              <a:t>Core Subject</a:t>
            </a:r>
          </a:p>
        </p:txBody>
      </p:sp>
    </p:spTree>
    <p:extLst>
      <p:ext uri="{BB962C8B-B14F-4D97-AF65-F5344CB8AC3E}">
        <p14:creationId xmlns:p14="http://schemas.microsoft.com/office/powerpoint/2010/main" val="247341843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orizontal Scroll 3"/>
          <p:cNvSpPr/>
          <p:nvPr/>
        </p:nvSpPr>
        <p:spPr>
          <a:xfrm>
            <a:off x="3648883" y="1573836"/>
            <a:ext cx="4273618" cy="818148"/>
          </a:xfrm>
          <a:prstGeom prst="horizontalScroll">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200" dirty="0" err="1">
                <a:solidFill>
                  <a:schemeClr val="tx1">
                    <a:lumMod val="95000"/>
                    <a:lumOff val="5000"/>
                  </a:schemeClr>
                </a:solidFill>
              </a:rPr>
              <a:t>Comitant</a:t>
            </a:r>
            <a:r>
              <a:rPr lang="en-US" sz="3200" dirty="0">
                <a:solidFill>
                  <a:schemeClr val="tx1">
                    <a:lumMod val="95000"/>
                    <a:lumOff val="5000"/>
                  </a:schemeClr>
                </a:solidFill>
              </a:rPr>
              <a:t> squint</a:t>
            </a:r>
          </a:p>
        </p:txBody>
      </p:sp>
      <p:sp>
        <p:nvSpPr>
          <p:cNvPr id="5" name="Slide Number Placeholder 4"/>
          <p:cNvSpPr>
            <a:spLocks noGrp="1"/>
          </p:cNvSpPr>
          <p:nvPr>
            <p:ph type="sldNum" sz="quarter" idx="12"/>
          </p:nvPr>
        </p:nvSpPr>
        <p:spPr/>
        <p:txBody>
          <a:bodyPr/>
          <a:lstStyle/>
          <a:p>
            <a:fld id="{4FAB73BC-B049-4115-A692-8D63A059BFB8}" type="slidenum">
              <a:rPr lang="en-US" smtClean="0"/>
              <a:pPr/>
              <a:t>33</a:t>
            </a:fld>
            <a:endParaRPr lang="en-US" dirty="0"/>
          </a:p>
        </p:txBody>
      </p:sp>
      <p:sp>
        <p:nvSpPr>
          <p:cNvPr id="7" name="Content Placeholder 6"/>
          <p:cNvSpPr>
            <a:spLocks noGrp="1"/>
          </p:cNvSpPr>
          <p:nvPr>
            <p:ph idx="1"/>
          </p:nvPr>
        </p:nvSpPr>
        <p:spPr/>
        <p:txBody>
          <a:bodyPr/>
          <a:lstStyle/>
          <a:p>
            <a:pPr lvl="0">
              <a:buNone/>
            </a:pPr>
            <a:endParaRPr lang="en-US" dirty="0">
              <a:solidFill>
                <a:schemeClr val="accent1">
                  <a:lumMod val="50000"/>
                </a:schemeClr>
              </a:solidFill>
            </a:endParaRPr>
          </a:p>
          <a:p>
            <a:pPr lvl="0">
              <a:buNone/>
            </a:pPr>
            <a:endParaRPr lang="en-US" dirty="0">
              <a:solidFill>
                <a:schemeClr val="accent1">
                  <a:lumMod val="50000"/>
                </a:schemeClr>
              </a:solidFill>
            </a:endParaRPr>
          </a:p>
          <a:p>
            <a:r>
              <a:rPr lang="en-US" dirty="0">
                <a:solidFill>
                  <a:schemeClr val="accent1">
                    <a:lumMod val="50000"/>
                  </a:schemeClr>
                </a:solidFill>
              </a:rPr>
              <a:t>angle of deviation of squinting eye remains same in all directions of gaze</a:t>
            </a:r>
          </a:p>
          <a:p>
            <a:r>
              <a:rPr lang="en-US" dirty="0">
                <a:solidFill>
                  <a:schemeClr val="accent1">
                    <a:lumMod val="50000"/>
                  </a:schemeClr>
                </a:solidFill>
              </a:rPr>
              <a:t>no limitation of ocular movement. </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51433" y="149111"/>
            <a:ext cx="2033135" cy="1586205"/>
          </a:xfrm>
          <a:prstGeom prst="rect">
            <a:avLst/>
          </a:prstGeom>
        </p:spPr>
      </p:pic>
      <p:sp>
        <p:nvSpPr>
          <p:cNvPr id="8" name="TextBox 7"/>
          <p:cNvSpPr txBox="1"/>
          <p:nvPr/>
        </p:nvSpPr>
        <p:spPr>
          <a:xfrm>
            <a:off x="140677" y="211015"/>
            <a:ext cx="2171700" cy="276999"/>
          </a:xfrm>
          <a:prstGeom prst="rect">
            <a:avLst/>
          </a:prstGeom>
          <a:noFill/>
        </p:spPr>
        <p:txBody>
          <a:bodyPr wrap="square" rtlCol="0">
            <a:spAutoFit/>
          </a:bodyPr>
          <a:lstStyle/>
          <a:p>
            <a:r>
              <a:rPr lang="en-US" sz="1200" dirty="0"/>
              <a:t>Core Subject</a:t>
            </a:r>
          </a:p>
        </p:txBody>
      </p:sp>
    </p:spTree>
    <p:extLst>
      <p:ext uri="{BB962C8B-B14F-4D97-AF65-F5344CB8AC3E}">
        <p14:creationId xmlns:p14="http://schemas.microsoft.com/office/powerpoint/2010/main" val="47173001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1802113943"/>
              </p:ext>
            </p:extLst>
          </p:nvPr>
        </p:nvGraphicFramePr>
        <p:xfrm>
          <a:off x="781492" y="517208"/>
          <a:ext cx="10346756" cy="59058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4FAB73BC-B049-4115-A692-8D63A059BFB8}" type="slidenum">
              <a:rPr lang="en-US" smtClean="0"/>
              <a:pPr/>
              <a:t>34</a:t>
            </a:fld>
            <a:endParaRPr lang="en-US" dirty="0"/>
          </a:p>
        </p:txBody>
      </p:sp>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651433" y="149111"/>
            <a:ext cx="2033135" cy="1586205"/>
          </a:xfrm>
          <a:prstGeom prst="rect">
            <a:avLst/>
          </a:prstGeom>
        </p:spPr>
      </p:pic>
      <p:sp>
        <p:nvSpPr>
          <p:cNvPr id="7" name="TextBox 6"/>
          <p:cNvSpPr txBox="1"/>
          <p:nvPr/>
        </p:nvSpPr>
        <p:spPr>
          <a:xfrm>
            <a:off x="140677" y="211015"/>
            <a:ext cx="2171700" cy="276999"/>
          </a:xfrm>
          <a:prstGeom prst="rect">
            <a:avLst/>
          </a:prstGeom>
          <a:noFill/>
        </p:spPr>
        <p:txBody>
          <a:bodyPr wrap="square" rtlCol="0">
            <a:spAutoFit/>
          </a:bodyPr>
          <a:lstStyle/>
          <a:p>
            <a:r>
              <a:rPr lang="en-US" sz="1200" dirty="0"/>
              <a:t>Core Subject</a:t>
            </a:r>
          </a:p>
        </p:txBody>
      </p:sp>
    </p:spTree>
    <p:extLst>
      <p:ext uri="{BB962C8B-B14F-4D97-AF65-F5344CB8AC3E}">
        <p14:creationId xmlns:p14="http://schemas.microsoft.com/office/powerpoint/2010/main" val="108603823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Esotropia </a:t>
            </a:r>
          </a:p>
        </p:txBody>
      </p:sp>
      <p:sp>
        <p:nvSpPr>
          <p:cNvPr id="5" name="Text Placeholder 4"/>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pPr/>
              <a:t>35</a:t>
            </a:fld>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51433" y="149111"/>
            <a:ext cx="2033135" cy="1586205"/>
          </a:xfrm>
          <a:prstGeom prst="rect">
            <a:avLst/>
          </a:prstGeom>
        </p:spPr>
      </p:pic>
      <p:sp>
        <p:nvSpPr>
          <p:cNvPr id="8" name="TextBox 7"/>
          <p:cNvSpPr txBox="1"/>
          <p:nvPr/>
        </p:nvSpPr>
        <p:spPr>
          <a:xfrm>
            <a:off x="140677" y="211015"/>
            <a:ext cx="2171700" cy="276999"/>
          </a:xfrm>
          <a:prstGeom prst="rect">
            <a:avLst/>
          </a:prstGeom>
          <a:noFill/>
        </p:spPr>
        <p:txBody>
          <a:bodyPr wrap="square" rtlCol="0">
            <a:spAutoFit/>
          </a:bodyPr>
          <a:lstStyle/>
          <a:p>
            <a:r>
              <a:rPr lang="en-US" sz="1200" dirty="0"/>
              <a:t>Core Subject</a:t>
            </a: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Infantile esotropia</a:t>
            </a:r>
          </a:p>
        </p:txBody>
      </p:sp>
      <p:sp>
        <p:nvSpPr>
          <p:cNvPr id="3" name="Content Placeholder 2"/>
          <p:cNvSpPr>
            <a:spLocks noGrp="1"/>
          </p:cNvSpPr>
          <p:nvPr>
            <p:ph idx="1"/>
          </p:nvPr>
        </p:nvSpPr>
        <p:spPr/>
        <p:txBody>
          <a:bodyPr/>
          <a:lstStyle/>
          <a:p>
            <a:r>
              <a:rPr lang="en-US" dirty="0"/>
              <a:t>Onset– 6months of life</a:t>
            </a:r>
          </a:p>
          <a:p>
            <a:r>
              <a:rPr lang="en-US" dirty="0"/>
              <a:t>Large angle</a:t>
            </a:r>
          </a:p>
          <a:p>
            <a:r>
              <a:rPr lang="en-US" dirty="0"/>
              <a:t>Alternate</a:t>
            </a:r>
          </a:p>
          <a:p>
            <a:r>
              <a:rPr lang="en-US" dirty="0"/>
              <a:t>Cross fixation</a:t>
            </a:r>
          </a:p>
          <a:p>
            <a:r>
              <a:rPr lang="en-US" dirty="0"/>
              <a:t>Minimal refractive error</a:t>
            </a:r>
          </a:p>
          <a:p>
            <a:r>
              <a:rPr lang="en-US" dirty="0"/>
              <a:t>DVD and IOOA</a:t>
            </a:r>
          </a:p>
          <a:p>
            <a:endParaRPr lang="en-US" dirty="0"/>
          </a:p>
        </p:txBody>
      </p:sp>
      <p:pic>
        <p:nvPicPr>
          <p:cNvPr id="8194" name="Picture 2" descr="Image result for infantile esotropia"/>
          <p:cNvPicPr>
            <a:picLocks noChangeAspect="1" noChangeArrowheads="1"/>
          </p:cNvPicPr>
          <p:nvPr/>
        </p:nvPicPr>
        <p:blipFill>
          <a:blip r:embed="rId2"/>
          <a:srcRect/>
          <a:stretch>
            <a:fillRect/>
          </a:stretch>
        </p:blipFill>
        <p:spPr bwMode="auto">
          <a:xfrm>
            <a:off x="6229870" y="3279457"/>
            <a:ext cx="2581275" cy="1714500"/>
          </a:xfrm>
          <a:prstGeom prst="rect">
            <a:avLst/>
          </a:prstGeom>
          <a:noFill/>
        </p:spPr>
      </p:pic>
      <p:sp>
        <p:nvSpPr>
          <p:cNvPr id="5" name="Slide Number Placeholder 4"/>
          <p:cNvSpPr>
            <a:spLocks noGrp="1"/>
          </p:cNvSpPr>
          <p:nvPr>
            <p:ph type="sldNum" sz="quarter" idx="12"/>
          </p:nvPr>
        </p:nvSpPr>
        <p:spPr/>
        <p:txBody>
          <a:bodyPr/>
          <a:lstStyle/>
          <a:p>
            <a:fld id="{4FAB73BC-B049-4115-A692-8D63A059BFB8}" type="slidenum">
              <a:rPr lang="en-US" smtClean="0"/>
              <a:pPr/>
              <a:t>36</a:t>
            </a:fld>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1433" y="149111"/>
            <a:ext cx="2033135" cy="1586205"/>
          </a:xfrm>
          <a:prstGeom prst="rect">
            <a:avLst/>
          </a:prstGeom>
        </p:spPr>
      </p:pic>
      <p:sp>
        <p:nvSpPr>
          <p:cNvPr id="7" name="TextBox 6"/>
          <p:cNvSpPr txBox="1"/>
          <p:nvPr/>
        </p:nvSpPr>
        <p:spPr>
          <a:xfrm>
            <a:off x="140677" y="211015"/>
            <a:ext cx="2171700" cy="276999"/>
          </a:xfrm>
          <a:prstGeom prst="rect">
            <a:avLst/>
          </a:prstGeom>
          <a:noFill/>
        </p:spPr>
        <p:txBody>
          <a:bodyPr wrap="square" rtlCol="0">
            <a:spAutoFit/>
          </a:bodyPr>
          <a:lstStyle/>
          <a:p>
            <a:r>
              <a:rPr lang="en-US" sz="1200" dirty="0"/>
              <a:t>Core Subject</a:t>
            </a: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Accommodative esotropia</a:t>
            </a:r>
          </a:p>
        </p:txBody>
      </p:sp>
      <p:sp>
        <p:nvSpPr>
          <p:cNvPr id="3" name="Content Placeholder 2"/>
          <p:cNvSpPr>
            <a:spLocks noGrp="1"/>
          </p:cNvSpPr>
          <p:nvPr>
            <p:ph idx="1"/>
          </p:nvPr>
        </p:nvSpPr>
        <p:spPr/>
        <p:txBody>
          <a:bodyPr/>
          <a:lstStyle/>
          <a:p>
            <a:r>
              <a:rPr lang="en-US" b="1" dirty="0"/>
              <a:t>AC/A ratio</a:t>
            </a:r>
            <a:r>
              <a:rPr lang="en-US" dirty="0"/>
              <a:t>– 3-5PD</a:t>
            </a:r>
          </a:p>
          <a:p>
            <a:pPr marL="457200" indent="-457200">
              <a:buFont typeface="+mj-lt"/>
              <a:buAutoNum type="arabicPeriod"/>
            </a:pPr>
            <a:r>
              <a:rPr lang="en-US" dirty="0"/>
              <a:t>Refractive</a:t>
            </a:r>
          </a:p>
          <a:p>
            <a:pPr marL="731520" lvl="1" indent="-457200"/>
            <a:r>
              <a:rPr lang="en-US" sz="2000" dirty="0"/>
              <a:t>Rx– glasses </a:t>
            </a:r>
          </a:p>
          <a:p>
            <a:pPr marL="457200" indent="-457200">
              <a:buFont typeface="+mj-lt"/>
              <a:buAutoNum type="arabicPeriod"/>
            </a:pPr>
            <a:r>
              <a:rPr lang="en-US" dirty="0"/>
              <a:t>Non refractive</a:t>
            </a:r>
          </a:p>
          <a:p>
            <a:pPr marL="731520" lvl="1" indent="-457200"/>
            <a:r>
              <a:rPr lang="en-US" sz="2000" dirty="0"/>
              <a:t>Rx– </a:t>
            </a:r>
          </a:p>
          <a:p>
            <a:pPr marL="1005840" lvl="2" indent="-457200">
              <a:buFont typeface="+mj-lt"/>
              <a:buAutoNum type="alphaLcPeriod"/>
            </a:pPr>
            <a:r>
              <a:rPr lang="en-US" sz="1800" dirty="0"/>
              <a:t>bifocals</a:t>
            </a:r>
          </a:p>
          <a:p>
            <a:pPr marL="1005840" lvl="2" indent="-457200">
              <a:buFont typeface="+mj-lt"/>
              <a:buAutoNum type="alphaLcPeriod"/>
            </a:pPr>
            <a:r>
              <a:rPr lang="en-US" sz="1800" dirty="0"/>
              <a:t> surgical</a:t>
            </a:r>
          </a:p>
        </p:txBody>
      </p:sp>
      <p:pic>
        <p:nvPicPr>
          <p:cNvPr id="57348" name="Picture 4" descr="Image result for refractive esotropia"/>
          <p:cNvPicPr>
            <a:picLocks noChangeAspect="1" noChangeArrowheads="1"/>
          </p:cNvPicPr>
          <p:nvPr/>
        </p:nvPicPr>
        <p:blipFill>
          <a:blip r:embed="rId2"/>
          <a:srcRect/>
          <a:stretch>
            <a:fillRect/>
          </a:stretch>
        </p:blipFill>
        <p:spPr bwMode="auto">
          <a:xfrm>
            <a:off x="4973820" y="1881716"/>
            <a:ext cx="2111112" cy="1958764"/>
          </a:xfrm>
          <a:prstGeom prst="rect">
            <a:avLst/>
          </a:prstGeom>
          <a:noFill/>
        </p:spPr>
      </p:pic>
      <p:pic>
        <p:nvPicPr>
          <p:cNvPr id="57350" name="Picture 6" descr="See the source image"/>
          <p:cNvPicPr>
            <a:picLocks noChangeAspect="1" noChangeArrowheads="1"/>
          </p:cNvPicPr>
          <p:nvPr/>
        </p:nvPicPr>
        <p:blipFill>
          <a:blip r:embed="rId3"/>
          <a:srcRect t="11244" b="9131"/>
          <a:stretch>
            <a:fillRect/>
          </a:stretch>
        </p:blipFill>
        <p:spPr bwMode="auto">
          <a:xfrm>
            <a:off x="7222581" y="3135095"/>
            <a:ext cx="3998414" cy="2847703"/>
          </a:xfrm>
          <a:prstGeom prst="rect">
            <a:avLst/>
          </a:prstGeom>
          <a:noFill/>
        </p:spPr>
      </p:pic>
      <p:sp>
        <p:nvSpPr>
          <p:cNvPr id="6" name="Slide Number Placeholder 5"/>
          <p:cNvSpPr>
            <a:spLocks noGrp="1"/>
          </p:cNvSpPr>
          <p:nvPr>
            <p:ph type="sldNum" sz="quarter" idx="12"/>
          </p:nvPr>
        </p:nvSpPr>
        <p:spPr/>
        <p:txBody>
          <a:bodyPr/>
          <a:lstStyle/>
          <a:p>
            <a:fld id="{4FAB73BC-B049-4115-A692-8D63A059BFB8}" type="slidenum">
              <a:rPr lang="en-US" smtClean="0"/>
              <a:pPr/>
              <a:t>37</a:t>
            </a:fld>
            <a:endParaRPr lang="en-US"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51433" y="149111"/>
            <a:ext cx="2033135" cy="1586205"/>
          </a:xfrm>
          <a:prstGeom prst="rect">
            <a:avLst/>
          </a:prstGeom>
        </p:spPr>
      </p:pic>
      <p:sp>
        <p:nvSpPr>
          <p:cNvPr id="8" name="TextBox 7"/>
          <p:cNvSpPr txBox="1"/>
          <p:nvPr/>
        </p:nvSpPr>
        <p:spPr>
          <a:xfrm>
            <a:off x="140677" y="211015"/>
            <a:ext cx="2171700" cy="276999"/>
          </a:xfrm>
          <a:prstGeom prst="rect">
            <a:avLst/>
          </a:prstGeom>
          <a:noFill/>
        </p:spPr>
        <p:txBody>
          <a:bodyPr wrap="square" rtlCol="0">
            <a:spAutoFit/>
          </a:bodyPr>
          <a:lstStyle/>
          <a:p>
            <a:r>
              <a:rPr lang="en-US" sz="1200" dirty="0"/>
              <a:t>Core Subject</a:t>
            </a: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Exotropia </a:t>
            </a:r>
          </a:p>
        </p:txBody>
      </p:sp>
      <p:sp>
        <p:nvSpPr>
          <p:cNvPr id="5" name="Text Placeholder 4"/>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38</a:t>
            </a:fld>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51433" y="149111"/>
            <a:ext cx="2033135" cy="1586205"/>
          </a:xfrm>
          <a:prstGeom prst="rect">
            <a:avLst/>
          </a:prstGeom>
        </p:spPr>
      </p:pic>
      <p:sp>
        <p:nvSpPr>
          <p:cNvPr id="8" name="TextBox 7"/>
          <p:cNvSpPr txBox="1"/>
          <p:nvPr/>
        </p:nvSpPr>
        <p:spPr>
          <a:xfrm>
            <a:off x="140677" y="211015"/>
            <a:ext cx="2171700" cy="276999"/>
          </a:xfrm>
          <a:prstGeom prst="rect">
            <a:avLst/>
          </a:prstGeom>
          <a:noFill/>
        </p:spPr>
        <p:txBody>
          <a:bodyPr wrap="square" rtlCol="0">
            <a:spAutoFit/>
          </a:bodyPr>
          <a:lstStyle/>
          <a:p>
            <a:r>
              <a:rPr lang="en-US" sz="1200" dirty="0"/>
              <a:t>Core Subject</a:t>
            </a: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Types/Etiology of Exotropia</a:t>
            </a:r>
          </a:p>
        </p:txBody>
      </p:sp>
      <p:sp>
        <p:nvSpPr>
          <p:cNvPr id="3" name="Content Placeholder 2"/>
          <p:cNvSpPr>
            <a:spLocks noGrp="1"/>
          </p:cNvSpPr>
          <p:nvPr>
            <p:ph idx="1"/>
          </p:nvPr>
        </p:nvSpPr>
        <p:spPr/>
        <p:txBody>
          <a:bodyPr/>
          <a:lstStyle/>
          <a:p>
            <a:r>
              <a:rPr lang="en-US" sz="3600" dirty="0" err="1"/>
              <a:t>Intermitent</a:t>
            </a:r>
            <a:r>
              <a:rPr lang="en-US" sz="3600" dirty="0"/>
              <a:t> Exotropia</a:t>
            </a:r>
          </a:p>
          <a:p>
            <a:r>
              <a:rPr lang="en-US" sz="3600" dirty="0"/>
              <a:t>Constant Exotropia </a:t>
            </a:r>
          </a:p>
          <a:p>
            <a:r>
              <a:rPr lang="en-US" sz="3600" dirty="0"/>
              <a:t>Consecutive Exotropia </a:t>
            </a:r>
          </a:p>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39</a:t>
            </a:fld>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18073" y="177103"/>
            <a:ext cx="2033135" cy="1586205"/>
          </a:xfrm>
          <a:prstGeom prst="rect">
            <a:avLst/>
          </a:prstGeom>
        </p:spPr>
      </p:pic>
      <p:sp>
        <p:nvSpPr>
          <p:cNvPr id="6" name="TextBox 5"/>
          <p:cNvSpPr txBox="1"/>
          <p:nvPr/>
        </p:nvSpPr>
        <p:spPr>
          <a:xfrm>
            <a:off x="140677" y="211015"/>
            <a:ext cx="2171700" cy="276999"/>
          </a:xfrm>
          <a:prstGeom prst="rect">
            <a:avLst/>
          </a:prstGeom>
          <a:noFill/>
        </p:spPr>
        <p:txBody>
          <a:bodyPr wrap="square" rtlCol="0">
            <a:spAutoFit/>
          </a:bodyPr>
          <a:lstStyle/>
          <a:p>
            <a:r>
              <a:rPr lang="en-US" sz="1200" dirty="0"/>
              <a:t>Core Subject</a:t>
            </a: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C7CBD-D9B6-D244-7FCC-7122E116271A}"/>
              </a:ext>
            </a:extLst>
          </p:cNvPr>
          <p:cNvSpPr>
            <a:spLocks noGrp="1"/>
          </p:cNvSpPr>
          <p:nvPr>
            <p:ph type="title"/>
          </p:nvPr>
        </p:nvSpPr>
        <p:spPr/>
        <p:txBody>
          <a:bodyPr/>
          <a:lstStyle/>
          <a:p>
            <a:r>
              <a:rPr lang="en-US" dirty="0"/>
              <a:t>Learning objective:</a:t>
            </a:r>
          </a:p>
        </p:txBody>
      </p:sp>
      <p:sp>
        <p:nvSpPr>
          <p:cNvPr id="3" name="Content Placeholder 2">
            <a:extLst>
              <a:ext uri="{FF2B5EF4-FFF2-40B4-BE49-F238E27FC236}">
                <a16:creationId xmlns:a16="http://schemas.microsoft.com/office/drawing/2014/main" id="{063C13BB-8642-A917-D337-58A6E53AEA48}"/>
              </a:ext>
            </a:extLst>
          </p:cNvPr>
          <p:cNvSpPr>
            <a:spLocks noGrp="1"/>
          </p:cNvSpPr>
          <p:nvPr>
            <p:ph idx="1"/>
          </p:nvPr>
        </p:nvSpPr>
        <p:spPr/>
        <p:txBody>
          <a:bodyPr>
            <a:normAutofit/>
          </a:bodyPr>
          <a:lstStyle/>
          <a:p>
            <a:r>
              <a:rPr lang="en-US" sz="1400" dirty="0"/>
              <a:t>At the end of lecture students will be able to:</a:t>
            </a:r>
          </a:p>
          <a:p>
            <a:pPr>
              <a:buFont typeface="Wingdings" panose="05000000000000000000" pitchFamily="2" charset="2"/>
              <a:buChar char="ü"/>
            </a:pPr>
            <a:r>
              <a:rPr lang="en-US" sz="1400" dirty="0"/>
              <a:t>         define strabismus</a:t>
            </a:r>
          </a:p>
          <a:p>
            <a:pPr>
              <a:buFont typeface="Wingdings" panose="05000000000000000000" pitchFamily="2" charset="2"/>
              <a:buChar char="ü"/>
            </a:pPr>
            <a:r>
              <a:rPr lang="en-US" sz="1400" dirty="0"/>
              <a:t>         classify different types of strabismus</a:t>
            </a:r>
          </a:p>
          <a:p>
            <a:pPr>
              <a:buFont typeface="Wingdings" panose="05000000000000000000" pitchFamily="2" charset="2"/>
              <a:buChar char="ü"/>
            </a:pPr>
            <a:r>
              <a:rPr lang="en-US" sz="1400" dirty="0"/>
              <a:t>         outline examination and investigation of strabismus</a:t>
            </a:r>
          </a:p>
          <a:p>
            <a:pPr>
              <a:buFont typeface="Wingdings" panose="05000000000000000000" pitchFamily="2" charset="2"/>
              <a:buChar char="ü"/>
            </a:pPr>
            <a:r>
              <a:rPr lang="en-US" sz="1400" dirty="0"/>
              <a:t>         enlist various treatment options including surgical procedure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48138" y="224853"/>
            <a:ext cx="1760220" cy="1661160"/>
          </a:xfrm>
          <a:prstGeom prst="rect">
            <a:avLst/>
          </a:prstGeom>
        </p:spPr>
      </p:pic>
    </p:spTree>
    <p:extLst>
      <p:ext uri="{BB962C8B-B14F-4D97-AF65-F5344CB8AC3E}">
        <p14:creationId xmlns:p14="http://schemas.microsoft.com/office/powerpoint/2010/main" val="34014568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 of Squint</a:t>
            </a:r>
          </a:p>
        </p:txBody>
      </p:sp>
      <p:sp>
        <p:nvSpPr>
          <p:cNvPr id="3" name="Content Placeholder 2"/>
          <p:cNvSpPr>
            <a:spLocks noGrp="1"/>
          </p:cNvSpPr>
          <p:nvPr>
            <p:ph idx="1"/>
          </p:nvPr>
        </p:nvSpPr>
        <p:spPr/>
        <p:txBody>
          <a:bodyPr>
            <a:normAutofit/>
          </a:bodyPr>
          <a:lstStyle/>
          <a:p>
            <a:r>
              <a:rPr lang="en-US" sz="3600" dirty="0"/>
              <a:t>Refraction </a:t>
            </a:r>
          </a:p>
          <a:p>
            <a:r>
              <a:rPr lang="en-US" sz="3600" dirty="0"/>
              <a:t>Occlusion therapy for amblyopia </a:t>
            </a:r>
          </a:p>
          <a:p>
            <a:r>
              <a:rPr lang="en-US" sz="3600" dirty="0"/>
              <a:t>Surgery</a:t>
            </a:r>
          </a:p>
        </p:txBody>
      </p:sp>
      <p:sp>
        <p:nvSpPr>
          <p:cNvPr id="4" name="Slide Number Placeholder 3"/>
          <p:cNvSpPr>
            <a:spLocks noGrp="1"/>
          </p:cNvSpPr>
          <p:nvPr>
            <p:ph type="sldNum" sz="quarter" idx="12"/>
          </p:nvPr>
        </p:nvSpPr>
        <p:spPr/>
        <p:txBody>
          <a:bodyPr/>
          <a:lstStyle/>
          <a:p>
            <a:fld id="{4FAB73BC-B049-4115-A692-8D63A059BFB8}" type="slidenum">
              <a:rPr lang="en-US" smtClean="0"/>
              <a:pPr/>
              <a:t>40</a:t>
            </a:fld>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51433" y="149111"/>
            <a:ext cx="2033135" cy="1586205"/>
          </a:xfrm>
          <a:prstGeom prst="rect">
            <a:avLst/>
          </a:prstGeom>
        </p:spPr>
      </p:pic>
      <p:sp>
        <p:nvSpPr>
          <p:cNvPr id="6" name="TextBox 5"/>
          <p:cNvSpPr txBox="1"/>
          <p:nvPr/>
        </p:nvSpPr>
        <p:spPr>
          <a:xfrm>
            <a:off x="140677" y="211015"/>
            <a:ext cx="2171700" cy="276999"/>
          </a:xfrm>
          <a:prstGeom prst="rect">
            <a:avLst/>
          </a:prstGeom>
          <a:noFill/>
        </p:spPr>
        <p:txBody>
          <a:bodyPr wrap="square" rtlCol="0">
            <a:spAutoFit/>
          </a:bodyPr>
          <a:lstStyle/>
          <a:p>
            <a:r>
              <a:rPr lang="en-US" sz="1200" dirty="0"/>
              <a:t>Core Subject</a:t>
            </a:r>
          </a:p>
        </p:txBody>
      </p:sp>
    </p:spTree>
    <p:extLst>
      <p:ext uri="{BB962C8B-B14F-4D97-AF65-F5344CB8AC3E}">
        <p14:creationId xmlns:p14="http://schemas.microsoft.com/office/powerpoint/2010/main" val="3043723180"/>
      </p:ext>
    </p:extLst>
  </p:cSld>
  <p:clrMapOvr>
    <a:masterClrMapping/>
  </p:clrMapOvr>
  <p:transition spd="slow">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Surgery </a:t>
            </a:r>
          </a:p>
        </p:txBody>
      </p:sp>
      <p:sp>
        <p:nvSpPr>
          <p:cNvPr id="3" name="Content Placeholder 2"/>
          <p:cNvSpPr>
            <a:spLocks noGrp="1"/>
          </p:cNvSpPr>
          <p:nvPr>
            <p:ph idx="1"/>
          </p:nvPr>
        </p:nvSpPr>
        <p:spPr/>
        <p:txBody>
          <a:bodyPr>
            <a:normAutofit/>
          </a:bodyPr>
          <a:lstStyle/>
          <a:p>
            <a:r>
              <a:rPr lang="en-US" sz="3600" dirty="0"/>
              <a:t>Muscle Strengthening Procedures</a:t>
            </a:r>
          </a:p>
          <a:p>
            <a:r>
              <a:rPr lang="en-US" sz="3600" dirty="0"/>
              <a:t>Muscle Weakening Procedures</a:t>
            </a:r>
          </a:p>
        </p:txBody>
      </p:sp>
      <p:sp>
        <p:nvSpPr>
          <p:cNvPr id="4" name="Slide Number Placeholder 3"/>
          <p:cNvSpPr>
            <a:spLocks noGrp="1"/>
          </p:cNvSpPr>
          <p:nvPr>
            <p:ph type="sldNum" sz="quarter" idx="12"/>
          </p:nvPr>
        </p:nvSpPr>
        <p:spPr/>
        <p:txBody>
          <a:bodyPr/>
          <a:lstStyle/>
          <a:p>
            <a:fld id="{4FAB73BC-B049-4115-A692-8D63A059BFB8}" type="slidenum">
              <a:rPr lang="en-US" smtClean="0"/>
              <a:pPr/>
              <a:t>41</a:t>
            </a:fld>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51433" y="149111"/>
            <a:ext cx="2033135" cy="1586205"/>
          </a:xfrm>
          <a:prstGeom prst="rect">
            <a:avLst/>
          </a:prstGeom>
        </p:spPr>
      </p:pic>
      <p:sp>
        <p:nvSpPr>
          <p:cNvPr id="6" name="TextBox 5"/>
          <p:cNvSpPr txBox="1"/>
          <p:nvPr/>
        </p:nvSpPr>
        <p:spPr>
          <a:xfrm>
            <a:off x="140677" y="211015"/>
            <a:ext cx="2171700" cy="276999"/>
          </a:xfrm>
          <a:prstGeom prst="rect">
            <a:avLst/>
          </a:prstGeom>
          <a:noFill/>
        </p:spPr>
        <p:txBody>
          <a:bodyPr wrap="square" rtlCol="0">
            <a:spAutoFit/>
          </a:bodyPr>
          <a:lstStyle/>
          <a:p>
            <a:r>
              <a:rPr lang="en-US" sz="1200" dirty="0"/>
              <a:t>Core Subject</a:t>
            </a:r>
          </a:p>
        </p:txBody>
      </p:sp>
    </p:spTree>
    <p:extLst>
      <p:ext uri="{BB962C8B-B14F-4D97-AF65-F5344CB8AC3E}">
        <p14:creationId xmlns:p14="http://schemas.microsoft.com/office/powerpoint/2010/main" val="341373215"/>
      </p:ext>
    </p:extLst>
  </p:cSld>
  <p:clrMapOvr>
    <a:masterClrMapping/>
  </p:clrMapOvr>
  <p:transition spd="slow">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Muscle Strengthening Procedures</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Ø"/>
            </a:pPr>
            <a:r>
              <a:rPr lang="en-US" sz="4000" dirty="0"/>
              <a:t>Resection </a:t>
            </a:r>
          </a:p>
          <a:p>
            <a:pPr>
              <a:buFont typeface="Wingdings" panose="05000000000000000000" pitchFamily="2" charset="2"/>
              <a:buChar char="Ø"/>
            </a:pPr>
            <a:r>
              <a:rPr lang="en-US" sz="4000" dirty="0"/>
              <a:t>Advancement </a:t>
            </a:r>
          </a:p>
          <a:p>
            <a:pPr>
              <a:buFont typeface="Wingdings" panose="05000000000000000000" pitchFamily="2" charset="2"/>
              <a:buChar char="Ø"/>
            </a:pPr>
            <a:r>
              <a:rPr lang="en-US" sz="4000" dirty="0"/>
              <a:t>Tucking </a:t>
            </a:r>
          </a:p>
        </p:txBody>
      </p:sp>
      <p:sp>
        <p:nvSpPr>
          <p:cNvPr id="4" name="Slide Number Placeholder 3"/>
          <p:cNvSpPr>
            <a:spLocks noGrp="1"/>
          </p:cNvSpPr>
          <p:nvPr>
            <p:ph type="sldNum" sz="quarter" idx="12"/>
          </p:nvPr>
        </p:nvSpPr>
        <p:spPr/>
        <p:txBody>
          <a:bodyPr/>
          <a:lstStyle/>
          <a:p>
            <a:fld id="{4FAB73BC-B049-4115-A692-8D63A059BFB8}" type="slidenum">
              <a:rPr lang="en-US" smtClean="0"/>
              <a:pPr/>
              <a:t>42</a:t>
            </a:fld>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51433" y="149111"/>
            <a:ext cx="2033135" cy="1586205"/>
          </a:xfrm>
          <a:prstGeom prst="rect">
            <a:avLst/>
          </a:prstGeom>
        </p:spPr>
      </p:pic>
      <p:sp>
        <p:nvSpPr>
          <p:cNvPr id="6" name="TextBox 5"/>
          <p:cNvSpPr txBox="1"/>
          <p:nvPr/>
        </p:nvSpPr>
        <p:spPr>
          <a:xfrm>
            <a:off x="140677" y="211015"/>
            <a:ext cx="2171700" cy="276999"/>
          </a:xfrm>
          <a:prstGeom prst="rect">
            <a:avLst/>
          </a:prstGeom>
          <a:noFill/>
        </p:spPr>
        <p:txBody>
          <a:bodyPr wrap="square" rtlCol="0">
            <a:spAutoFit/>
          </a:bodyPr>
          <a:lstStyle/>
          <a:p>
            <a:r>
              <a:rPr lang="en-US" sz="1200" dirty="0"/>
              <a:t>Core Subject</a:t>
            </a:r>
          </a:p>
        </p:txBody>
      </p:sp>
    </p:spTree>
    <p:extLst>
      <p:ext uri="{BB962C8B-B14F-4D97-AF65-F5344CB8AC3E}">
        <p14:creationId xmlns:p14="http://schemas.microsoft.com/office/powerpoint/2010/main" val="3315637992"/>
      </p:ext>
    </p:extLst>
  </p:cSld>
  <p:clrMapOvr>
    <a:masterClrMapping/>
  </p:clrMapOvr>
  <p:transition spd="slow">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FAB73BC-B049-4115-A692-8D63A059BFB8}" type="slidenum">
              <a:rPr lang="en-US" smtClean="0"/>
              <a:pPr/>
              <a:t>43</a:t>
            </a:fld>
            <a:endParaRPr lang="en-US" dirty="0"/>
          </a:p>
        </p:txBody>
      </p:sp>
      <p:pic>
        <p:nvPicPr>
          <p:cNvPr id="61442" name="Picture 2" descr="Image result for strabismus surgery resection"/>
          <p:cNvPicPr>
            <a:picLocks noChangeAspect="1" noChangeArrowheads="1"/>
          </p:cNvPicPr>
          <p:nvPr/>
        </p:nvPicPr>
        <p:blipFill>
          <a:blip r:embed="rId2"/>
          <a:srcRect/>
          <a:stretch>
            <a:fillRect/>
          </a:stretch>
        </p:blipFill>
        <p:spPr bwMode="auto">
          <a:xfrm>
            <a:off x="1832122" y="2093976"/>
            <a:ext cx="8533851" cy="2890058"/>
          </a:xfrm>
          <a:prstGeom prst="rect">
            <a:avLst/>
          </a:prstGeom>
          <a:noFill/>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1433" y="149111"/>
            <a:ext cx="2033135" cy="1586205"/>
          </a:xfrm>
          <a:prstGeom prst="rect">
            <a:avLst/>
          </a:prstGeom>
        </p:spPr>
      </p:pic>
      <p:sp>
        <p:nvSpPr>
          <p:cNvPr id="7" name="TextBox 6"/>
          <p:cNvSpPr txBox="1"/>
          <p:nvPr/>
        </p:nvSpPr>
        <p:spPr>
          <a:xfrm>
            <a:off x="140677" y="211015"/>
            <a:ext cx="2171700" cy="276999"/>
          </a:xfrm>
          <a:prstGeom prst="rect">
            <a:avLst/>
          </a:prstGeom>
          <a:noFill/>
        </p:spPr>
        <p:txBody>
          <a:bodyPr wrap="square" rtlCol="0">
            <a:spAutoFit/>
          </a:bodyPr>
          <a:lstStyle/>
          <a:p>
            <a:r>
              <a:rPr lang="en-US" sz="1200" dirty="0"/>
              <a:t>Core Subject</a:t>
            </a: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Muscle Weakening Procedures </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Ø"/>
            </a:pPr>
            <a:r>
              <a:rPr lang="en-US" sz="3200" dirty="0"/>
              <a:t>Recession </a:t>
            </a:r>
          </a:p>
          <a:p>
            <a:pPr>
              <a:buFont typeface="Wingdings" panose="05000000000000000000" pitchFamily="2" charset="2"/>
              <a:buChar char="Ø"/>
            </a:pPr>
            <a:r>
              <a:rPr lang="en-US" sz="3200" dirty="0" err="1"/>
              <a:t>Myectomy</a:t>
            </a:r>
            <a:r>
              <a:rPr lang="en-US" sz="3200" dirty="0"/>
              <a:t> </a:t>
            </a:r>
          </a:p>
          <a:p>
            <a:pPr>
              <a:buFont typeface="Wingdings" panose="05000000000000000000" pitchFamily="2" charset="2"/>
              <a:buChar char="Ø"/>
            </a:pPr>
            <a:r>
              <a:rPr lang="en-US" sz="3200" dirty="0" err="1"/>
              <a:t>Myotomy</a:t>
            </a:r>
            <a:endParaRPr lang="en-US" sz="3200" dirty="0"/>
          </a:p>
          <a:p>
            <a:pPr>
              <a:buFont typeface="Wingdings" panose="05000000000000000000" pitchFamily="2" charset="2"/>
              <a:buChar char="Ø"/>
            </a:pPr>
            <a:r>
              <a:rPr lang="en-US" sz="3200" dirty="0"/>
              <a:t>Botox Injection</a:t>
            </a:r>
          </a:p>
          <a:p>
            <a:pPr>
              <a:buFont typeface="Wingdings" panose="05000000000000000000" pitchFamily="2" charset="2"/>
              <a:buChar char="Ø"/>
            </a:pPr>
            <a:r>
              <a:rPr lang="en-US" sz="3200" dirty="0"/>
              <a:t>Posterior Fixation Suture </a:t>
            </a:r>
          </a:p>
        </p:txBody>
      </p:sp>
      <p:sp>
        <p:nvSpPr>
          <p:cNvPr id="4" name="Slide Number Placeholder 3"/>
          <p:cNvSpPr>
            <a:spLocks noGrp="1"/>
          </p:cNvSpPr>
          <p:nvPr>
            <p:ph type="sldNum" sz="quarter" idx="12"/>
          </p:nvPr>
        </p:nvSpPr>
        <p:spPr/>
        <p:txBody>
          <a:bodyPr/>
          <a:lstStyle/>
          <a:p>
            <a:fld id="{4FAB73BC-B049-4115-A692-8D63A059BFB8}" type="slidenum">
              <a:rPr lang="en-US" smtClean="0"/>
              <a:pPr/>
              <a:t>44</a:t>
            </a:fld>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70164" y="83976"/>
            <a:ext cx="1172547" cy="1586205"/>
          </a:xfrm>
          <a:prstGeom prst="rect">
            <a:avLst/>
          </a:prstGeom>
        </p:spPr>
      </p:pic>
      <p:sp>
        <p:nvSpPr>
          <p:cNvPr id="6" name="TextBox 5"/>
          <p:cNvSpPr txBox="1"/>
          <p:nvPr/>
        </p:nvSpPr>
        <p:spPr>
          <a:xfrm>
            <a:off x="140677" y="211015"/>
            <a:ext cx="2171700" cy="276999"/>
          </a:xfrm>
          <a:prstGeom prst="rect">
            <a:avLst/>
          </a:prstGeom>
          <a:noFill/>
        </p:spPr>
        <p:txBody>
          <a:bodyPr wrap="square" rtlCol="0">
            <a:spAutoFit/>
          </a:bodyPr>
          <a:lstStyle/>
          <a:p>
            <a:r>
              <a:rPr lang="en-US" sz="1200" dirty="0"/>
              <a:t>Core Subject</a:t>
            </a:r>
          </a:p>
        </p:txBody>
      </p:sp>
    </p:spTree>
    <p:extLst>
      <p:ext uri="{BB962C8B-B14F-4D97-AF65-F5344CB8AC3E}">
        <p14:creationId xmlns:p14="http://schemas.microsoft.com/office/powerpoint/2010/main" val="493111149"/>
      </p:ext>
    </p:extLst>
  </p:cSld>
  <p:clrMapOvr>
    <a:masterClrMapping/>
  </p:clrMapOvr>
  <p:transition spd="slow">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FAB73BC-B049-4115-A692-8D63A059BFB8}" type="slidenum">
              <a:rPr lang="en-US" smtClean="0"/>
              <a:pPr/>
              <a:t>45</a:t>
            </a:fld>
            <a:endParaRPr lang="en-US" dirty="0"/>
          </a:p>
        </p:txBody>
      </p:sp>
      <p:pic>
        <p:nvPicPr>
          <p:cNvPr id="59394" name="Picture 2" descr="See the source image"/>
          <p:cNvPicPr>
            <a:picLocks noChangeAspect="1" noChangeArrowheads="1"/>
          </p:cNvPicPr>
          <p:nvPr/>
        </p:nvPicPr>
        <p:blipFill>
          <a:blip r:embed="rId2"/>
          <a:srcRect/>
          <a:stretch>
            <a:fillRect/>
          </a:stretch>
        </p:blipFill>
        <p:spPr bwMode="auto">
          <a:xfrm>
            <a:off x="3735254" y="484632"/>
            <a:ext cx="4727588" cy="6303453"/>
          </a:xfrm>
          <a:prstGeom prst="rect">
            <a:avLst/>
          </a:prstGeom>
          <a:noFill/>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1433" y="149111"/>
            <a:ext cx="2033135" cy="1586205"/>
          </a:xfrm>
          <a:prstGeom prst="rect">
            <a:avLst/>
          </a:prstGeom>
        </p:spPr>
      </p:pic>
      <p:sp>
        <p:nvSpPr>
          <p:cNvPr id="7" name="TextBox 6"/>
          <p:cNvSpPr txBox="1"/>
          <p:nvPr/>
        </p:nvSpPr>
        <p:spPr>
          <a:xfrm>
            <a:off x="140677" y="211015"/>
            <a:ext cx="2171700" cy="276999"/>
          </a:xfrm>
          <a:prstGeom prst="rect">
            <a:avLst/>
          </a:prstGeom>
          <a:noFill/>
        </p:spPr>
        <p:txBody>
          <a:bodyPr wrap="square" rtlCol="0">
            <a:spAutoFit/>
          </a:bodyPr>
          <a:lstStyle/>
          <a:p>
            <a:r>
              <a:rPr lang="en-US" sz="1200" dirty="0"/>
              <a:t>Core Subject</a:t>
            </a: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FAB73BC-B049-4115-A692-8D63A059BFB8}" type="slidenum">
              <a:rPr lang="en-US" smtClean="0"/>
              <a:pPr/>
              <a:t>46</a:t>
            </a:fld>
            <a:endParaRPr lang="en-US" dirty="0"/>
          </a:p>
        </p:txBody>
      </p:sp>
      <p:pic>
        <p:nvPicPr>
          <p:cNvPr id="62466" name="Picture 2" descr="Image result for strabismus surgery"/>
          <p:cNvPicPr>
            <a:picLocks noChangeAspect="1" noChangeArrowheads="1"/>
          </p:cNvPicPr>
          <p:nvPr/>
        </p:nvPicPr>
        <p:blipFill>
          <a:blip r:embed="rId2"/>
          <a:srcRect/>
          <a:stretch>
            <a:fillRect/>
          </a:stretch>
        </p:blipFill>
        <p:spPr bwMode="auto">
          <a:xfrm>
            <a:off x="1996362" y="1565564"/>
            <a:ext cx="8205371" cy="3906190"/>
          </a:xfrm>
          <a:prstGeom prst="rect">
            <a:avLst/>
          </a:prstGeom>
          <a:noFill/>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52649" y="149111"/>
            <a:ext cx="2033135" cy="1586205"/>
          </a:xfrm>
          <a:prstGeom prst="rect">
            <a:avLst/>
          </a:prstGeom>
        </p:spPr>
      </p:pic>
      <p:sp>
        <p:nvSpPr>
          <p:cNvPr id="7" name="TextBox 6"/>
          <p:cNvSpPr txBox="1"/>
          <p:nvPr/>
        </p:nvSpPr>
        <p:spPr>
          <a:xfrm>
            <a:off x="140677" y="211015"/>
            <a:ext cx="2171700" cy="276999"/>
          </a:xfrm>
          <a:prstGeom prst="rect">
            <a:avLst/>
          </a:prstGeom>
          <a:noFill/>
        </p:spPr>
        <p:txBody>
          <a:bodyPr wrap="square" rtlCol="0">
            <a:spAutoFit/>
          </a:bodyPr>
          <a:lstStyle/>
          <a:p>
            <a:r>
              <a:rPr lang="en-US" sz="1200" dirty="0"/>
              <a:t>Core Subject</a:t>
            </a: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FAB73BC-B049-4115-A692-8D63A059BFB8}" type="slidenum">
              <a:rPr lang="en-US" smtClean="0"/>
              <a:pPr/>
              <a:t>47</a:t>
            </a:fld>
            <a:endParaRPr lang="en-US" dirty="0"/>
          </a:p>
        </p:txBody>
      </p:sp>
      <p:pic>
        <p:nvPicPr>
          <p:cNvPr id="63490" name="Picture 2" descr="Image result for strabismus surgery"/>
          <p:cNvPicPr>
            <a:picLocks noChangeAspect="1" noChangeArrowheads="1"/>
          </p:cNvPicPr>
          <p:nvPr/>
        </p:nvPicPr>
        <p:blipFill>
          <a:blip r:embed="rId2"/>
          <a:srcRect/>
          <a:stretch>
            <a:fillRect/>
          </a:stretch>
        </p:blipFill>
        <p:spPr bwMode="auto">
          <a:xfrm>
            <a:off x="1884784" y="942392"/>
            <a:ext cx="8080309" cy="4422710"/>
          </a:xfrm>
          <a:prstGeom prst="rect">
            <a:avLst/>
          </a:prstGeom>
          <a:noFill/>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1433" y="149111"/>
            <a:ext cx="2033135" cy="1586205"/>
          </a:xfrm>
          <a:prstGeom prst="rect">
            <a:avLst/>
          </a:prstGeom>
        </p:spPr>
      </p:pic>
      <p:sp>
        <p:nvSpPr>
          <p:cNvPr id="7" name="TextBox 6"/>
          <p:cNvSpPr txBox="1"/>
          <p:nvPr/>
        </p:nvSpPr>
        <p:spPr>
          <a:xfrm>
            <a:off x="140677" y="211015"/>
            <a:ext cx="2171700" cy="276999"/>
          </a:xfrm>
          <a:prstGeom prst="rect">
            <a:avLst/>
          </a:prstGeom>
          <a:noFill/>
        </p:spPr>
        <p:txBody>
          <a:bodyPr wrap="square" rtlCol="0">
            <a:spAutoFit/>
          </a:bodyPr>
          <a:lstStyle/>
          <a:p>
            <a:r>
              <a:rPr lang="en-US" sz="1200" dirty="0"/>
              <a:t>Core Subject</a:t>
            </a: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0677" y="211015"/>
            <a:ext cx="2171700" cy="276999"/>
          </a:xfrm>
          <a:prstGeom prst="rect">
            <a:avLst/>
          </a:prstGeom>
          <a:noFill/>
        </p:spPr>
        <p:txBody>
          <a:bodyPr wrap="square" rtlCol="0">
            <a:spAutoFit/>
          </a:bodyPr>
          <a:lstStyle/>
          <a:p>
            <a:r>
              <a:rPr lang="en-US" sz="1200" dirty="0"/>
              <a:t>Horizontal Integration</a:t>
            </a:r>
          </a:p>
        </p:txBody>
      </p:sp>
      <p:sp>
        <p:nvSpPr>
          <p:cNvPr id="6" name="Title 5"/>
          <p:cNvSpPr>
            <a:spLocks noGrp="1"/>
          </p:cNvSpPr>
          <p:nvPr>
            <p:ph type="title"/>
          </p:nvPr>
        </p:nvSpPr>
        <p:spPr>
          <a:xfrm>
            <a:off x="1069848" y="484632"/>
            <a:ext cx="8288756" cy="1609344"/>
          </a:xfrm>
        </p:spPr>
        <p:txBody>
          <a:bodyPr/>
          <a:lstStyle/>
          <a:p>
            <a:r>
              <a:rPr lang="en-US" dirty="0"/>
              <a:t>Eye Examination in Schools</a:t>
            </a:r>
          </a:p>
        </p:txBody>
      </p:sp>
      <p:sp>
        <p:nvSpPr>
          <p:cNvPr id="7" name="Content Placeholder 6"/>
          <p:cNvSpPr>
            <a:spLocks noGrp="1"/>
          </p:cNvSpPr>
          <p:nvPr>
            <p:ph idx="1"/>
          </p:nvPr>
        </p:nvSpPr>
        <p:spPr>
          <a:xfrm>
            <a:off x="677334" y="2160589"/>
            <a:ext cx="7648981" cy="3880773"/>
          </a:xfrm>
        </p:spPr>
        <p:txBody>
          <a:bodyPr>
            <a:normAutofit/>
          </a:bodyPr>
          <a:lstStyle/>
          <a:p>
            <a:pPr marL="0" indent="0">
              <a:buNone/>
            </a:pPr>
            <a:r>
              <a:rPr lang="en-US" dirty="0"/>
              <a:t>An early diagnosis of strabismus is important in order to rule out treatable organic causes in children.</a:t>
            </a:r>
          </a:p>
          <a:p>
            <a:pPr marL="0" indent="0">
              <a:buNone/>
            </a:pPr>
            <a:r>
              <a:rPr lang="en-US" dirty="0"/>
              <a:t>It is advised that eye camps can be arranged at school levels to check for vision and deviation in eyes so that these children can be referred to an ophthalmologist early on for better treatment outcomes.  </a:t>
            </a:r>
          </a:p>
          <a:p>
            <a:endParaRPr lang="en-US" dirty="0"/>
          </a:p>
          <a:p>
            <a:r>
              <a:rPr lang="en-US" dirty="0"/>
              <a:t>https://www.aoa.org/healthy-eyes/caring-for-your-eyes/back-to-school?sso=y</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64048" y="211014"/>
            <a:ext cx="3086100" cy="6348047"/>
          </a:xfrm>
          <a:prstGeom prst="rect">
            <a:avLst/>
          </a:prstGeom>
        </p:spPr>
      </p:pic>
    </p:spTree>
    <p:extLst>
      <p:ext uri="{BB962C8B-B14F-4D97-AF65-F5344CB8AC3E}">
        <p14:creationId xmlns:p14="http://schemas.microsoft.com/office/powerpoint/2010/main" val="165363762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17409-2CAB-D720-EA04-5DBBCB8DFFAA}"/>
              </a:ext>
            </a:extLst>
          </p:cNvPr>
          <p:cNvSpPr>
            <a:spLocks noGrp="1"/>
          </p:cNvSpPr>
          <p:nvPr>
            <p:ph type="title"/>
          </p:nvPr>
        </p:nvSpPr>
        <p:spPr/>
        <p:txBody>
          <a:bodyPr>
            <a:normAutofit/>
          </a:bodyPr>
          <a:lstStyle/>
          <a:p>
            <a:r>
              <a:rPr lang="en-US" sz="3600" dirty="0"/>
              <a:t>Recent research:</a:t>
            </a:r>
          </a:p>
        </p:txBody>
      </p:sp>
      <p:sp>
        <p:nvSpPr>
          <p:cNvPr id="3" name="Content Placeholder 2">
            <a:extLst>
              <a:ext uri="{FF2B5EF4-FFF2-40B4-BE49-F238E27FC236}">
                <a16:creationId xmlns:a16="http://schemas.microsoft.com/office/drawing/2014/main" id="{86F6262F-97E1-015B-60E2-643897C1FE6D}"/>
              </a:ext>
            </a:extLst>
          </p:cNvPr>
          <p:cNvSpPr>
            <a:spLocks noGrp="1"/>
          </p:cNvSpPr>
          <p:nvPr>
            <p:ph idx="1"/>
          </p:nvPr>
        </p:nvSpPr>
        <p:spPr/>
        <p:txBody>
          <a:bodyPr/>
          <a:lstStyle/>
          <a:p>
            <a:r>
              <a:rPr lang="en-US" dirty="0"/>
              <a:t>According to journal of AAPOS weekend atropine topical drops can improved visual acuity in amblyopic squinted eye in age group of 3-12 years </a:t>
            </a:r>
          </a:p>
          <a:p>
            <a:r>
              <a:rPr lang="en-US" dirty="0"/>
              <a:t>It can be a good alternative to patching and avoid compliance of patching.</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51433" y="149111"/>
            <a:ext cx="2033135" cy="1586205"/>
          </a:xfrm>
          <a:prstGeom prst="rect">
            <a:avLst/>
          </a:prstGeom>
        </p:spPr>
      </p:pic>
      <p:sp>
        <p:nvSpPr>
          <p:cNvPr id="5" name="TextBox 4"/>
          <p:cNvSpPr txBox="1"/>
          <p:nvPr/>
        </p:nvSpPr>
        <p:spPr>
          <a:xfrm>
            <a:off x="140677" y="211015"/>
            <a:ext cx="2171700" cy="276999"/>
          </a:xfrm>
          <a:prstGeom prst="rect">
            <a:avLst/>
          </a:prstGeom>
          <a:noFill/>
        </p:spPr>
        <p:txBody>
          <a:bodyPr wrap="square" rtlCol="0">
            <a:spAutoFit/>
          </a:bodyPr>
          <a:lstStyle/>
          <a:p>
            <a:r>
              <a:rPr lang="en-US" sz="1200" dirty="0"/>
              <a:t>Core Subject</a:t>
            </a:r>
          </a:p>
        </p:txBody>
      </p:sp>
    </p:spTree>
    <p:extLst>
      <p:ext uri="{BB962C8B-B14F-4D97-AF65-F5344CB8AC3E}">
        <p14:creationId xmlns:p14="http://schemas.microsoft.com/office/powerpoint/2010/main" val="42613879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accent1">
                    <a:lumMod val="75000"/>
                  </a:schemeClr>
                </a:solidFill>
              </a:rPr>
              <a:t>Content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96523114"/>
              </p:ext>
            </p:extLst>
          </p:nvPr>
        </p:nvGraphicFramePr>
        <p:xfrm>
          <a:off x="858092" y="2093976"/>
          <a:ext cx="10058400" cy="40507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lstStyle/>
          <a:p>
            <a:fld id="{4FAB73BC-B049-4115-A692-8D63A059BFB8}" type="slidenum">
              <a:rPr lang="en-US" smtClean="0"/>
              <a:pPr/>
              <a:t>5</a:t>
            </a:fld>
            <a:endParaRPr lang="en-US" dirty="0"/>
          </a:p>
        </p:txBody>
      </p:sp>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651433" y="149111"/>
            <a:ext cx="2033135" cy="1586205"/>
          </a:xfrm>
          <a:prstGeom prst="rect">
            <a:avLst/>
          </a:prstGeom>
        </p:spPr>
      </p:pic>
    </p:spTree>
    <p:extLst>
      <p:ext uri="{BB962C8B-B14F-4D97-AF65-F5344CB8AC3E}">
        <p14:creationId xmlns:p14="http://schemas.microsoft.com/office/powerpoint/2010/main" val="151741434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Artificial intelligence and Squint:</a:t>
            </a:r>
          </a:p>
        </p:txBody>
      </p:sp>
      <p:sp>
        <p:nvSpPr>
          <p:cNvPr id="3" name="Content Placeholder 2"/>
          <p:cNvSpPr>
            <a:spLocks noGrp="1"/>
          </p:cNvSpPr>
          <p:nvPr>
            <p:ph idx="1"/>
          </p:nvPr>
        </p:nvSpPr>
        <p:spPr/>
        <p:txBody>
          <a:bodyPr/>
          <a:lstStyle/>
          <a:p>
            <a:r>
              <a:rPr lang="en-US" dirty="0"/>
              <a:t>A cross sectional study done at </a:t>
            </a:r>
            <a:r>
              <a:rPr lang="en-US" dirty="0" err="1"/>
              <a:t>Zhongshan</a:t>
            </a:r>
            <a:r>
              <a:rPr lang="en-US" dirty="0"/>
              <a:t> Ophthalmic Center of Sun </a:t>
            </a:r>
            <a:r>
              <a:rPr lang="en-US" dirty="0" err="1"/>
              <a:t>Yat-sen</a:t>
            </a:r>
            <a:r>
              <a:rPr lang="en-US" dirty="0"/>
              <a:t> University An AI platform consisting of three deep learning (DL) systems was used for strabismus diagnosis, angle evaluation, and operation </a:t>
            </a:r>
            <a:r>
              <a:rPr lang="en-US" dirty="0" err="1"/>
              <a:t>plannings</a:t>
            </a:r>
            <a:r>
              <a:rPr lang="en-US" dirty="0"/>
              <a:t> based on corneal light-reflection photo.</a:t>
            </a:r>
          </a:p>
          <a:p>
            <a:r>
              <a:rPr lang="en-US" dirty="0"/>
              <a:t>It was 99% accurate for diagnosis and 95% accurate for evaluation of degree of squint.</a:t>
            </a:r>
          </a:p>
          <a:p>
            <a:r>
              <a:rPr lang="en-US" dirty="0"/>
              <a:t>Hence AI is becoming a useful tool for screening of early </a:t>
            </a:r>
            <a:r>
              <a:rPr lang="en-US"/>
              <a:t>squint cases.</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51433" y="149111"/>
            <a:ext cx="2033135" cy="1586205"/>
          </a:xfrm>
          <a:prstGeom prst="rect">
            <a:avLst/>
          </a:prstGeom>
        </p:spPr>
      </p:pic>
      <p:sp>
        <p:nvSpPr>
          <p:cNvPr id="5" name="TextBox 4"/>
          <p:cNvSpPr txBox="1"/>
          <p:nvPr/>
        </p:nvSpPr>
        <p:spPr>
          <a:xfrm>
            <a:off x="140677" y="211015"/>
            <a:ext cx="2171700" cy="276999"/>
          </a:xfrm>
          <a:prstGeom prst="rect">
            <a:avLst/>
          </a:prstGeom>
          <a:noFill/>
        </p:spPr>
        <p:txBody>
          <a:bodyPr wrap="square" rtlCol="0">
            <a:spAutoFit/>
          </a:bodyPr>
          <a:lstStyle/>
          <a:p>
            <a:r>
              <a:rPr lang="en-US" sz="1200" dirty="0"/>
              <a:t>Core Subject</a:t>
            </a:r>
          </a:p>
        </p:txBody>
      </p:sp>
    </p:spTree>
    <p:extLst>
      <p:ext uri="{BB962C8B-B14F-4D97-AF65-F5344CB8AC3E}">
        <p14:creationId xmlns:p14="http://schemas.microsoft.com/office/powerpoint/2010/main" val="333839821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EOLA( END OF LECTURE ASSESSMENT)</a:t>
            </a:r>
          </a:p>
        </p:txBody>
      </p:sp>
      <p:sp>
        <p:nvSpPr>
          <p:cNvPr id="3" name="Content Placeholder 2"/>
          <p:cNvSpPr>
            <a:spLocks noGrp="1"/>
          </p:cNvSpPr>
          <p:nvPr>
            <p:ph idx="1"/>
          </p:nvPr>
        </p:nvSpPr>
        <p:spPr>
          <a:xfrm>
            <a:off x="1069847" y="2979824"/>
            <a:ext cx="10058400" cy="4050792"/>
          </a:xfrm>
        </p:spPr>
        <p:txBody>
          <a:bodyPr>
            <a:normAutofit/>
          </a:bodyPr>
          <a:lstStyle/>
          <a:p>
            <a:r>
              <a:rPr lang="en-US" dirty="0"/>
              <a:t>A 2 YEARS OLD CHILD WAS BROUGHT TO OPD BY HIS MOTHER WITH COMPLAINT OF  INWARD DEVIATION OF HIS RIGHT SINCE 3 MONTHS OF HIS LIFE.ON EXAMINATION ANGLE OF DEVIATION WAS EQUAL IN EACH GAZE OF EYE.HIRSCHBERG  WAS AT PUPILLARY MARGIN. DEFINE TYPE AND DEGREE OF SQUINT.</a:t>
            </a:r>
          </a:p>
        </p:txBody>
      </p:sp>
      <p:sp>
        <p:nvSpPr>
          <p:cNvPr id="5" name="TextBox 4"/>
          <p:cNvSpPr txBox="1"/>
          <p:nvPr/>
        </p:nvSpPr>
        <p:spPr>
          <a:xfrm>
            <a:off x="140677" y="211015"/>
            <a:ext cx="2171700" cy="276999"/>
          </a:xfrm>
          <a:prstGeom prst="rect">
            <a:avLst/>
          </a:prstGeom>
          <a:noFill/>
        </p:spPr>
        <p:txBody>
          <a:bodyPr wrap="square" rtlCol="0">
            <a:spAutoFit/>
          </a:bodyPr>
          <a:lstStyle/>
          <a:p>
            <a:r>
              <a:rPr lang="en-US" sz="1200" dirty="0"/>
              <a:t>Core Subject</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51433" y="149111"/>
            <a:ext cx="2033135" cy="1586205"/>
          </a:xfrm>
          <a:prstGeom prst="rect">
            <a:avLst/>
          </a:prstGeom>
        </p:spPr>
      </p:pic>
    </p:spTree>
    <p:extLst>
      <p:ext uri="{BB962C8B-B14F-4D97-AF65-F5344CB8AC3E}">
        <p14:creationId xmlns:p14="http://schemas.microsoft.com/office/powerpoint/2010/main" val="209719296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a:lstStyle/>
          <a:p>
            <a:r>
              <a:rPr lang="en-US" dirty="0" err="1"/>
              <a:t>Kanski</a:t>
            </a:r>
            <a:r>
              <a:rPr lang="en-US" dirty="0"/>
              <a:t> clinical ophthalmology, strabismus, 728-771</a:t>
            </a:r>
          </a:p>
          <a:p>
            <a:r>
              <a:rPr lang="en-US" dirty="0"/>
              <a:t>Basic ophthalmology by </a:t>
            </a:r>
            <a:r>
              <a:rPr lang="en-US" dirty="0" err="1"/>
              <a:t>Renu</a:t>
            </a:r>
            <a:r>
              <a:rPr lang="en-US" dirty="0"/>
              <a:t> </a:t>
            </a:r>
            <a:r>
              <a:rPr lang="en-US" dirty="0" err="1"/>
              <a:t>Jogi</a:t>
            </a:r>
            <a:endParaRPr lang="en-US" dirty="0"/>
          </a:p>
          <a:p>
            <a:r>
              <a:rPr lang="en-US" dirty="0"/>
              <a:t>Mao K, Yang Y, </a:t>
            </a:r>
            <a:r>
              <a:rPr lang="en-US" dirty="0" err="1"/>
              <a:t>Guo</a:t>
            </a:r>
            <a:r>
              <a:rPr lang="en-US" dirty="0"/>
              <a:t> C, Zhu Y, Chen C, Chen J, Liu L, Chen L, Mo Z, Lin B, Zhang X, Li S, Lin X, Lin H. An artificial intelligence platform for the diagnosis and surgical planning of strabismus using corneal light-reflection photos. Ann </a:t>
            </a:r>
            <a:r>
              <a:rPr lang="en-US" dirty="0" err="1"/>
              <a:t>Transl</a:t>
            </a:r>
            <a:r>
              <a:rPr lang="en-US" dirty="0"/>
              <a:t> Med. 2021 Mar;9(5):374. </a:t>
            </a:r>
            <a:r>
              <a:rPr lang="en-US" dirty="0" err="1"/>
              <a:t>doi</a:t>
            </a:r>
            <a:r>
              <a:rPr lang="en-US" dirty="0"/>
              <a:t>: 10.21037/atm-20-5442. PMID: 33842595; PMCID: PMC8033395.</a:t>
            </a:r>
          </a:p>
        </p:txBody>
      </p:sp>
      <p:sp>
        <p:nvSpPr>
          <p:cNvPr id="4" name="TextBox 3"/>
          <p:cNvSpPr txBox="1"/>
          <p:nvPr/>
        </p:nvSpPr>
        <p:spPr>
          <a:xfrm>
            <a:off x="140677" y="211015"/>
            <a:ext cx="2171700" cy="276999"/>
          </a:xfrm>
          <a:prstGeom prst="rect">
            <a:avLst/>
          </a:prstGeom>
          <a:noFill/>
        </p:spPr>
        <p:txBody>
          <a:bodyPr wrap="square" rtlCol="0">
            <a:spAutoFit/>
          </a:bodyPr>
          <a:lstStyle/>
          <a:p>
            <a:r>
              <a:rPr lang="en-US" sz="1200" dirty="0"/>
              <a:t>Core Subject</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51433" y="149111"/>
            <a:ext cx="2033135" cy="1586205"/>
          </a:xfrm>
          <a:prstGeom prst="rect">
            <a:avLst/>
          </a:prstGeom>
        </p:spPr>
      </p:pic>
    </p:spTree>
    <p:extLst>
      <p:ext uri="{BB962C8B-B14F-4D97-AF65-F5344CB8AC3E}">
        <p14:creationId xmlns:p14="http://schemas.microsoft.com/office/powerpoint/2010/main" val="22945722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ROFESSORES LUSOS: Para quando a publicitação das listas ..."/>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83000" y="660400"/>
            <a:ext cx="4902200" cy="5816600"/>
          </a:xfrm>
        </p:spPr>
      </p:pic>
      <p:sp>
        <p:nvSpPr>
          <p:cNvPr id="3" name="Slide Number Placeholder 2"/>
          <p:cNvSpPr>
            <a:spLocks noGrp="1"/>
          </p:cNvSpPr>
          <p:nvPr>
            <p:ph type="sldNum" sz="quarter" idx="12"/>
          </p:nvPr>
        </p:nvSpPr>
        <p:spPr/>
        <p:txBody>
          <a:bodyPr/>
          <a:lstStyle/>
          <a:p>
            <a:fld id="{4FAB73BC-B049-4115-A692-8D63A059BFB8}" type="slidenum">
              <a:rPr lang="en-US" smtClean="0"/>
              <a:pPr/>
              <a:t>53</a:t>
            </a:fld>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1433" y="149111"/>
            <a:ext cx="2033135" cy="1586205"/>
          </a:xfrm>
          <a:prstGeom prst="rect">
            <a:avLst/>
          </a:prstGeom>
        </p:spPr>
      </p:pic>
    </p:spTree>
    <p:extLst>
      <p:ext uri="{BB962C8B-B14F-4D97-AF65-F5344CB8AC3E}">
        <p14:creationId xmlns:p14="http://schemas.microsoft.com/office/powerpoint/2010/main" val="262099675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quot;Thank you&quot; Goes a Long Way - FAMVIN NewsEN"/>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9848" y="484632"/>
            <a:ext cx="10058400" cy="5687568"/>
          </a:xfrm>
        </p:spPr>
      </p:pic>
      <p:sp>
        <p:nvSpPr>
          <p:cNvPr id="5" name="Slide Number Placeholder 4"/>
          <p:cNvSpPr>
            <a:spLocks noGrp="1"/>
          </p:cNvSpPr>
          <p:nvPr>
            <p:ph type="sldNum" sz="quarter" idx="12"/>
          </p:nvPr>
        </p:nvSpPr>
        <p:spPr/>
        <p:txBody>
          <a:bodyPr/>
          <a:lstStyle/>
          <a:p>
            <a:fld id="{4FAB73BC-B049-4115-A692-8D63A059BFB8}" type="slidenum">
              <a:rPr lang="en-US" smtClean="0"/>
              <a:pPr/>
              <a:t>54</a:t>
            </a:fld>
            <a:endParaRPr lang="en-US" dirty="0"/>
          </a:p>
        </p:txBody>
      </p:sp>
    </p:spTree>
    <p:extLst>
      <p:ext uri="{BB962C8B-B14F-4D97-AF65-F5344CB8AC3E}">
        <p14:creationId xmlns:p14="http://schemas.microsoft.com/office/powerpoint/2010/main" val="273023972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accent1">
                    <a:lumMod val="75000"/>
                  </a:schemeClr>
                </a:solidFill>
              </a:rPr>
              <a:t>Strabismus </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189963043"/>
              </p:ext>
            </p:extLst>
          </p:nvPr>
        </p:nvGraphicFramePr>
        <p:xfrm>
          <a:off x="1416358" y="2329314"/>
          <a:ext cx="8786421" cy="30415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4FAB73BC-B049-4115-A692-8D63A059BFB8}" type="slidenum">
              <a:rPr lang="en-US" smtClean="0"/>
              <a:pPr/>
              <a:t>6</a:t>
            </a:fld>
            <a:endParaRPr lang="en-US" dirty="0"/>
          </a:p>
        </p:txBody>
      </p:sp>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651433" y="149111"/>
            <a:ext cx="2033135" cy="1586205"/>
          </a:xfrm>
          <a:prstGeom prst="rect">
            <a:avLst/>
          </a:prstGeom>
        </p:spPr>
      </p:pic>
      <p:sp>
        <p:nvSpPr>
          <p:cNvPr id="6" name="TextBox 5"/>
          <p:cNvSpPr txBox="1"/>
          <p:nvPr/>
        </p:nvSpPr>
        <p:spPr>
          <a:xfrm>
            <a:off x="140677" y="211015"/>
            <a:ext cx="2171700" cy="276999"/>
          </a:xfrm>
          <a:prstGeom prst="rect">
            <a:avLst/>
          </a:prstGeom>
          <a:noFill/>
        </p:spPr>
        <p:txBody>
          <a:bodyPr wrap="square" rtlCol="0">
            <a:spAutoFit/>
          </a:bodyPr>
          <a:lstStyle/>
          <a:p>
            <a:r>
              <a:rPr lang="en-US" sz="1200" dirty="0"/>
              <a:t>Core Subject</a:t>
            </a:r>
          </a:p>
        </p:txBody>
      </p:sp>
    </p:spTree>
    <p:extLst>
      <p:ext uri="{BB962C8B-B14F-4D97-AF65-F5344CB8AC3E}">
        <p14:creationId xmlns:p14="http://schemas.microsoft.com/office/powerpoint/2010/main" val="25983086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Binocular single vision </a:t>
            </a:r>
          </a:p>
        </p:txBody>
      </p:sp>
      <p:sp>
        <p:nvSpPr>
          <p:cNvPr id="3" name="Content Placeholder 2"/>
          <p:cNvSpPr>
            <a:spLocks noGrp="1"/>
          </p:cNvSpPr>
          <p:nvPr>
            <p:ph idx="1"/>
          </p:nvPr>
        </p:nvSpPr>
        <p:spPr/>
        <p:txBody>
          <a:bodyPr>
            <a:noAutofit/>
          </a:bodyPr>
          <a:lstStyle/>
          <a:p>
            <a:r>
              <a:rPr lang="en-US" dirty="0"/>
              <a:t>Definition </a:t>
            </a:r>
          </a:p>
          <a:p>
            <a:pPr lvl="1"/>
            <a:r>
              <a:rPr lang="en-US" sz="1800" dirty="0"/>
              <a:t>Ability to use both eyes simultaneously with </a:t>
            </a:r>
            <a:r>
              <a:rPr lang="en-US" sz="1800" dirty="0" err="1"/>
              <a:t>bifoveal</a:t>
            </a:r>
            <a:r>
              <a:rPr lang="en-US" sz="1800" dirty="0"/>
              <a:t> fixation to form single image</a:t>
            </a:r>
          </a:p>
          <a:p>
            <a:pPr marL="514350" lvl="1" indent="0">
              <a:buNone/>
            </a:pPr>
            <a:endParaRPr lang="en-US" sz="1800" dirty="0"/>
          </a:p>
          <a:p>
            <a:pPr lvl="2"/>
            <a:endParaRPr lang="en-US" sz="1800" dirty="0"/>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51433" y="149111"/>
            <a:ext cx="2033135" cy="1586205"/>
          </a:xfrm>
          <a:prstGeom prst="rect">
            <a:avLst/>
          </a:prstGeom>
        </p:spPr>
      </p:pic>
      <p:sp>
        <p:nvSpPr>
          <p:cNvPr id="5" name="TextBox 4"/>
          <p:cNvSpPr txBox="1"/>
          <p:nvPr/>
        </p:nvSpPr>
        <p:spPr>
          <a:xfrm>
            <a:off x="140677" y="211015"/>
            <a:ext cx="2171700" cy="276999"/>
          </a:xfrm>
          <a:prstGeom prst="rect">
            <a:avLst/>
          </a:prstGeom>
          <a:noFill/>
        </p:spPr>
        <p:txBody>
          <a:bodyPr wrap="square" rtlCol="0">
            <a:spAutoFit/>
          </a:bodyPr>
          <a:lstStyle/>
          <a:p>
            <a:r>
              <a:rPr lang="en-US" sz="1200" dirty="0"/>
              <a:t>Core Subject</a:t>
            </a:r>
          </a:p>
        </p:txBody>
      </p:sp>
      <p:sp>
        <p:nvSpPr>
          <p:cNvPr id="6" name="Slide Number Placeholder 5"/>
          <p:cNvSpPr>
            <a:spLocks noGrp="1"/>
          </p:cNvSpPr>
          <p:nvPr>
            <p:ph type="sldNum" sz="quarter" idx="12"/>
          </p:nvPr>
        </p:nvSpPr>
        <p:spPr/>
        <p:txBody>
          <a:bodyPr/>
          <a:lstStyle/>
          <a:p>
            <a:fld id="{C815FC27-B89C-456B-AB3B-0465C37EF160}" type="slidenum">
              <a:rPr lang="en-US" smtClean="0"/>
              <a:pPr/>
              <a:t>7</a:t>
            </a:fld>
            <a:endParaRPr lang="en-US"/>
          </a:p>
        </p:txBody>
      </p:sp>
    </p:spTree>
    <p:extLst>
      <p:ext uri="{BB962C8B-B14F-4D97-AF65-F5344CB8AC3E}">
        <p14:creationId xmlns:p14="http://schemas.microsoft.com/office/powerpoint/2010/main" val="3658529693"/>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Binocular single vision</a:t>
            </a:r>
          </a:p>
        </p:txBody>
      </p:sp>
      <p:sp>
        <p:nvSpPr>
          <p:cNvPr id="3" name="Content Placeholder 2"/>
          <p:cNvSpPr>
            <a:spLocks noGrp="1"/>
          </p:cNvSpPr>
          <p:nvPr>
            <p:ph idx="1"/>
          </p:nvPr>
        </p:nvSpPr>
        <p:spPr>
          <a:xfrm>
            <a:off x="838200" y="1825624"/>
            <a:ext cx="10515600" cy="4912059"/>
          </a:xfrm>
        </p:spPr>
        <p:txBody>
          <a:bodyPr>
            <a:noAutofit/>
          </a:bodyPr>
          <a:lstStyle/>
          <a:p>
            <a:pPr marL="0" indent="0">
              <a:buNone/>
            </a:pPr>
            <a:r>
              <a:rPr lang="en-US" dirty="0"/>
              <a:t> </a:t>
            </a:r>
            <a:endParaRPr lang="en-US" sz="1800" dirty="0"/>
          </a:p>
          <a:p>
            <a:r>
              <a:rPr lang="en-US" dirty="0"/>
              <a:t>Grades </a:t>
            </a:r>
          </a:p>
          <a:p>
            <a:pPr lvl="1"/>
            <a:r>
              <a:rPr lang="en-US" sz="1800" dirty="0"/>
              <a:t>Grade 1- Simultaneous perception </a:t>
            </a:r>
          </a:p>
          <a:p>
            <a:pPr lvl="1"/>
            <a:r>
              <a:rPr lang="en-US" sz="1800" dirty="0"/>
              <a:t>Grade 2- Fusion</a:t>
            </a:r>
          </a:p>
          <a:p>
            <a:pPr lvl="2"/>
            <a:r>
              <a:rPr lang="en-US" sz="1800" dirty="0"/>
              <a:t>Unified single perception of an object in two dimensions(height and width)</a:t>
            </a:r>
          </a:p>
          <a:p>
            <a:pPr lvl="1"/>
            <a:r>
              <a:rPr lang="en-US" sz="1800" dirty="0"/>
              <a:t>Grade3- Stereopsis</a:t>
            </a:r>
          </a:p>
          <a:p>
            <a:pPr lvl="2"/>
            <a:r>
              <a:rPr lang="en-US" sz="1800" dirty="0"/>
              <a:t>Unified single perception of an object in three dimensions(height, width and depth)</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51433" y="149111"/>
            <a:ext cx="2033135" cy="1586205"/>
          </a:xfrm>
          <a:prstGeom prst="rect">
            <a:avLst/>
          </a:prstGeom>
        </p:spPr>
      </p:pic>
      <p:sp>
        <p:nvSpPr>
          <p:cNvPr id="5" name="TextBox 4"/>
          <p:cNvSpPr txBox="1"/>
          <p:nvPr/>
        </p:nvSpPr>
        <p:spPr>
          <a:xfrm>
            <a:off x="140677" y="211015"/>
            <a:ext cx="2171700" cy="276999"/>
          </a:xfrm>
          <a:prstGeom prst="rect">
            <a:avLst/>
          </a:prstGeom>
          <a:noFill/>
        </p:spPr>
        <p:txBody>
          <a:bodyPr wrap="square" rtlCol="0">
            <a:spAutoFit/>
          </a:bodyPr>
          <a:lstStyle/>
          <a:p>
            <a:r>
              <a:rPr lang="en-US" sz="1200" dirty="0"/>
              <a:t>Core Subject</a:t>
            </a:r>
          </a:p>
        </p:txBody>
      </p:sp>
      <p:sp>
        <p:nvSpPr>
          <p:cNvPr id="6" name="Slide Number Placeholder 5"/>
          <p:cNvSpPr>
            <a:spLocks noGrp="1"/>
          </p:cNvSpPr>
          <p:nvPr>
            <p:ph type="sldNum" sz="quarter" idx="12"/>
          </p:nvPr>
        </p:nvSpPr>
        <p:spPr/>
        <p:txBody>
          <a:bodyPr/>
          <a:lstStyle/>
          <a:p>
            <a:fld id="{C815FC27-B89C-456B-AB3B-0465C37EF160}" type="slidenum">
              <a:rPr lang="en-US" smtClean="0"/>
              <a:pPr/>
              <a:t>8</a:t>
            </a:fld>
            <a:endParaRPr lang="en-US"/>
          </a:p>
        </p:txBody>
      </p:sp>
    </p:spTree>
    <p:extLst>
      <p:ext uri="{BB962C8B-B14F-4D97-AF65-F5344CB8AC3E}">
        <p14:creationId xmlns:p14="http://schemas.microsoft.com/office/powerpoint/2010/main" val="69914412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Binocular single vision</a:t>
            </a:r>
          </a:p>
        </p:txBody>
      </p:sp>
      <p:sp>
        <p:nvSpPr>
          <p:cNvPr id="3" name="Content Placeholder 2"/>
          <p:cNvSpPr>
            <a:spLocks noGrp="1"/>
          </p:cNvSpPr>
          <p:nvPr>
            <p:ph idx="1"/>
          </p:nvPr>
        </p:nvSpPr>
        <p:spPr/>
        <p:txBody>
          <a:bodyPr>
            <a:normAutofit/>
          </a:bodyPr>
          <a:lstStyle/>
          <a:p>
            <a:pPr marL="0" indent="0" algn="ctr">
              <a:buNone/>
            </a:pPr>
            <a:r>
              <a:rPr lang="en-US" dirty="0" err="1"/>
              <a:t>Anamolies</a:t>
            </a:r>
            <a:r>
              <a:rPr lang="en-US" dirty="0"/>
              <a:t> of BSV</a:t>
            </a:r>
          </a:p>
          <a:p>
            <a:pPr marL="457200" lvl="1" indent="0" algn="ctr">
              <a:buNone/>
            </a:pPr>
            <a:r>
              <a:rPr lang="en-US" sz="1800" dirty="0"/>
              <a:t>When BSV breaks down ,following things occur:</a:t>
            </a:r>
          </a:p>
          <a:p>
            <a:pPr marL="0" indent="0">
              <a:buNone/>
            </a:pPr>
            <a:r>
              <a:rPr lang="en-US" dirty="0"/>
              <a:t>1-Confusion</a:t>
            </a:r>
          </a:p>
          <a:p>
            <a:r>
              <a:rPr lang="en-US" dirty="0"/>
              <a:t>Appreciation of two dissimilar images, one on top of other</a:t>
            </a:r>
          </a:p>
          <a:p>
            <a:r>
              <a:rPr lang="en-US" dirty="0"/>
              <a:t>Caused by stimulation of corresponding retinal elements (usually fovea) by different object </a:t>
            </a:r>
          </a:p>
          <a:p>
            <a:pPr marL="0" indent="0">
              <a:buNone/>
            </a:pPr>
            <a:r>
              <a:rPr lang="en-US" dirty="0"/>
              <a:t>2-Pathologic diplopia</a:t>
            </a:r>
          </a:p>
          <a:p>
            <a:r>
              <a:rPr lang="en-US" dirty="0"/>
              <a:t>Appreciation of a single object as two images</a:t>
            </a:r>
          </a:p>
          <a:p>
            <a:r>
              <a:rPr lang="en-US" dirty="0"/>
              <a:t>Caused by stimulation of non-corresponding retinal elements by same object</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51433" y="149111"/>
            <a:ext cx="2033135" cy="1586205"/>
          </a:xfrm>
          <a:prstGeom prst="rect">
            <a:avLst/>
          </a:prstGeom>
        </p:spPr>
      </p:pic>
      <p:sp>
        <p:nvSpPr>
          <p:cNvPr id="5" name="TextBox 4"/>
          <p:cNvSpPr txBox="1"/>
          <p:nvPr/>
        </p:nvSpPr>
        <p:spPr>
          <a:xfrm>
            <a:off x="140677" y="211015"/>
            <a:ext cx="2171700" cy="276999"/>
          </a:xfrm>
          <a:prstGeom prst="rect">
            <a:avLst/>
          </a:prstGeom>
          <a:noFill/>
        </p:spPr>
        <p:txBody>
          <a:bodyPr wrap="square" rtlCol="0">
            <a:spAutoFit/>
          </a:bodyPr>
          <a:lstStyle/>
          <a:p>
            <a:r>
              <a:rPr lang="en-US" sz="1200" dirty="0"/>
              <a:t>Core Subject</a:t>
            </a:r>
          </a:p>
        </p:txBody>
      </p:sp>
      <p:sp>
        <p:nvSpPr>
          <p:cNvPr id="6" name="Slide Number Placeholder 5"/>
          <p:cNvSpPr>
            <a:spLocks noGrp="1"/>
          </p:cNvSpPr>
          <p:nvPr>
            <p:ph type="sldNum" sz="quarter" idx="12"/>
          </p:nvPr>
        </p:nvSpPr>
        <p:spPr/>
        <p:txBody>
          <a:bodyPr/>
          <a:lstStyle/>
          <a:p>
            <a:fld id="{C815FC27-B89C-456B-AB3B-0465C37EF160}" type="slidenum">
              <a:rPr lang="en-US" smtClean="0"/>
              <a:pPr/>
              <a:t>9</a:t>
            </a:fld>
            <a:endParaRPr lang="en-US"/>
          </a:p>
        </p:txBody>
      </p:sp>
    </p:spTree>
    <p:extLst>
      <p:ext uri="{BB962C8B-B14F-4D97-AF65-F5344CB8AC3E}">
        <p14:creationId xmlns:p14="http://schemas.microsoft.com/office/powerpoint/2010/main" val="215195263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Wood Type">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C6AE0645-98FF-411B-B0E9-59ABD78A0CC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Concourse</Template>
  <TotalTime>63</TotalTime>
  <Words>1145</Words>
  <Application>Microsoft Office PowerPoint</Application>
  <PresentationFormat>Widescreen</PresentationFormat>
  <Paragraphs>311</Paragraphs>
  <Slides>54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54</vt:i4>
      </vt:variant>
    </vt:vector>
  </HeadingPairs>
  <TitlesOfParts>
    <vt:vector size="60" baseType="lpstr">
      <vt:lpstr>Calibri</vt:lpstr>
      <vt:lpstr>Georgia</vt:lpstr>
      <vt:lpstr>Trebuchet MS</vt:lpstr>
      <vt:lpstr>Wingdings</vt:lpstr>
      <vt:lpstr>Wingdings 2</vt:lpstr>
      <vt:lpstr>Wood Type</vt:lpstr>
      <vt:lpstr>PowerPoint Presentation</vt:lpstr>
      <vt:lpstr>Strabismus    (squint) </vt:lpstr>
      <vt:lpstr>Contents:</vt:lpstr>
      <vt:lpstr>Learning objective:</vt:lpstr>
      <vt:lpstr>Content </vt:lpstr>
      <vt:lpstr>Strabismus </vt:lpstr>
      <vt:lpstr>Binocular single vision </vt:lpstr>
      <vt:lpstr>Binocular single vision</vt:lpstr>
      <vt:lpstr>Binocular single vision</vt:lpstr>
      <vt:lpstr>PowerPoint Presentation</vt:lpstr>
      <vt:lpstr>Binocular single vision</vt:lpstr>
      <vt:lpstr>PowerPoint Presentation</vt:lpstr>
      <vt:lpstr>PowerPoint Presentation</vt:lpstr>
      <vt:lpstr>PowerPoint Presentation</vt:lpstr>
      <vt:lpstr>PowerPoint Presentation</vt:lpstr>
      <vt:lpstr>Assessment of strabismus</vt:lpstr>
      <vt:lpstr>Hirschberg test</vt:lpstr>
      <vt:lpstr>Cover/uncover test</vt:lpstr>
      <vt:lpstr>PowerPoint Presentation</vt:lpstr>
      <vt:lpstr>Alternate cover test</vt:lpstr>
      <vt:lpstr>Prism cover test</vt:lpstr>
      <vt:lpstr>Strabismus</vt:lpstr>
      <vt:lpstr>Types of Strabismus</vt:lpstr>
      <vt:lpstr>Psuedo-strabismus</vt:lpstr>
      <vt:lpstr>PowerPoint Presentation</vt:lpstr>
      <vt:lpstr>Heterophoria </vt:lpstr>
      <vt:lpstr>Heterophoria </vt:lpstr>
      <vt:lpstr>Heterophoria </vt:lpstr>
      <vt:lpstr>Heterophoria</vt:lpstr>
      <vt:lpstr>Heterotropia </vt:lpstr>
      <vt:lpstr>Heterotropia</vt:lpstr>
      <vt:lpstr>Heterotropia </vt:lpstr>
      <vt:lpstr>PowerPoint Presentation</vt:lpstr>
      <vt:lpstr>PowerPoint Presentation</vt:lpstr>
      <vt:lpstr>Esotropia </vt:lpstr>
      <vt:lpstr>Infantile esotropia</vt:lpstr>
      <vt:lpstr>Accommodative esotropia</vt:lpstr>
      <vt:lpstr>Exotropia </vt:lpstr>
      <vt:lpstr>Types/Etiology of Exotropia</vt:lpstr>
      <vt:lpstr>Management of Squint</vt:lpstr>
      <vt:lpstr>Surgery </vt:lpstr>
      <vt:lpstr>Muscle Strengthening Procedures</vt:lpstr>
      <vt:lpstr>PowerPoint Presentation</vt:lpstr>
      <vt:lpstr>Muscle Weakening Procedures </vt:lpstr>
      <vt:lpstr>PowerPoint Presentation</vt:lpstr>
      <vt:lpstr>PowerPoint Presentation</vt:lpstr>
      <vt:lpstr>PowerPoint Presentation</vt:lpstr>
      <vt:lpstr>Eye Examination in Schools</vt:lpstr>
      <vt:lpstr>Recent research:</vt:lpstr>
      <vt:lpstr>Artificial intelligence and Squint:</vt:lpstr>
      <vt:lpstr>EOLA( END OF LECTURE ASSESSMENT)</vt:lpstr>
      <vt:lpstr>References: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Dell</cp:lastModifiedBy>
  <cp:revision>16</cp:revision>
  <dcterms:modified xsi:type="dcterms:W3CDTF">2024-04-19T17:53:02Z</dcterms:modified>
</cp:coreProperties>
</file>