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30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8" r:id="rId36"/>
    <p:sldId id="323" r:id="rId37"/>
    <p:sldId id="290" r:id="rId3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A24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A24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A24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A24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1876" y="0"/>
            <a:ext cx="992124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7592" y="2610434"/>
            <a:ext cx="399986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A24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108780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jfs.springeropen.com/articles/10.1186/s41935-022-00284-4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researchgate.net/publication/316332458_Legal_and_ethical_complexities_in_the_examination_of_victims_of_sexual_assault_in_India_A_medical_practitioner%27s_perspective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0904" y="0"/>
            <a:ext cx="6483350" cy="6858000"/>
            <a:chOff x="2660904" y="0"/>
            <a:chExt cx="6483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670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509771" y="2883407"/>
            <a:ext cx="4829810" cy="472440"/>
            <a:chOff x="3509771" y="2883407"/>
            <a:chExt cx="4829810" cy="4724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9771" y="2883407"/>
              <a:ext cx="4829556" cy="472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0439" y="2892932"/>
              <a:ext cx="4771771" cy="4157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048005" y="4473321"/>
            <a:ext cx="576960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5" dirty="0">
                <a:solidFill>
                  <a:srgbClr val="D9D9D9"/>
                </a:solidFill>
                <a:latin typeface="Trebuchet MS"/>
                <a:cs typeface="Trebuchet MS"/>
              </a:rPr>
              <a:t>Dr.</a:t>
            </a:r>
            <a:r>
              <a:rPr sz="2800" b="1" spc="-100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2800" b="1" dirty="0" err="1">
                <a:solidFill>
                  <a:srgbClr val="D9D9D9"/>
                </a:solidFill>
                <a:latin typeface="Trebuchet MS"/>
                <a:cs typeface="Trebuchet MS"/>
              </a:rPr>
              <a:t>Filza</a:t>
            </a:r>
            <a:r>
              <a:rPr sz="2800" b="1" spc="-204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D9D9D9"/>
                </a:solidFill>
                <a:latin typeface="Trebuchet MS"/>
                <a:cs typeface="Trebuchet MS"/>
              </a:rPr>
              <a:t>Ali</a:t>
            </a:r>
            <a:r>
              <a:rPr lang="en-US" sz="2800" b="1" spc="-25" dirty="0">
                <a:solidFill>
                  <a:srgbClr val="D9D9D9"/>
                </a:solidFill>
                <a:latin typeface="Trebuchet MS"/>
                <a:cs typeface="Trebuchet MS"/>
              </a:rPr>
              <a:t> &amp; Dr </a:t>
            </a:r>
            <a:r>
              <a:rPr lang="en-US" sz="2800" b="1" spc="-25" dirty="0" err="1">
                <a:solidFill>
                  <a:srgbClr val="D9D9D9"/>
                </a:solidFill>
                <a:latin typeface="Trebuchet MS"/>
                <a:cs typeface="Trebuchet MS"/>
              </a:rPr>
              <a:t>Naila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1F0F749-A230-95CF-38B8-8B18A5DE0978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662890B-94E4-CDC7-E250-05953AF9B256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E831452-CF2F-B760-CE36-E09E1EE646B3}"/>
              </a:ext>
            </a:extLst>
          </p:cNvPr>
          <p:cNvSpPr/>
          <p:nvPr/>
        </p:nvSpPr>
        <p:spPr>
          <a:xfrm>
            <a:off x="7543800" y="0"/>
            <a:ext cx="16002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BE25D18-C1E2-19BF-377B-8B640B835290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7523C1D-BD46-7E3F-0490-E9C022A3314A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53D7C10-2AC0-3DF5-3304-B6177E8A028D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F5B4E29-1524-5E6F-51A5-038EA65824CF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188438A-663A-1812-D277-60C898880035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2CE80B2-E513-2D63-5302-5272B94CDC50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BFACF4A-E7A6-CBB1-B946-175DEA2237E9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42" y="999236"/>
            <a:ext cx="3458959" cy="3592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0141" y="3209987"/>
            <a:ext cx="1281939" cy="14107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95115" y="1938527"/>
            <a:ext cx="3287395" cy="4544695"/>
            <a:chOff x="3595115" y="1938527"/>
            <a:chExt cx="3287395" cy="454469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5115" y="1938527"/>
              <a:ext cx="1909572" cy="18897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0771" y="3416808"/>
              <a:ext cx="2305812" cy="26517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9" y="3599688"/>
              <a:ext cx="2051303" cy="288340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6688" y="2686811"/>
            <a:ext cx="809243" cy="12710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83735" y="1472183"/>
            <a:ext cx="993648" cy="812291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95ADE371-1DDB-5DD1-3FFC-308D25511EC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50352" y="2689"/>
            <a:ext cx="993648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79A5015-5549-B583-1024-B0314538D7A1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4EC42CB-F9F5-87E4-39C1-B9A8FAA48E60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9C0278E-3E12-58F4-CB3B-1C40198246C6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A0F7ED-6BAF-6D72-6DC8-637FE6AAD319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74A5876-A718-DDC6-2115-259E624F7FF6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1ACE6B9-EF46-A6A7-D277-839D6222B5DD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286" y="530987"/>
            <a:ext cx="5379212" cy="3209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71445" y="1050036"/>
            <a:ext cx="2795270" cy="324485"/>
          </a:xfrm>
          <a:custGeom>
            <a:avLst/>
            <a:gdLst/>
            <a:ahLst/>
            <a:cxnLst/>
            <a:rect l="l" t="t" r="r" b="b"/>
            <a:pathLst>
              <a:path w="2795270" h="324484">
                <a:moveTo>
                  <a:pt x="2757297" y="248412"/>
                </a:moveTo>
                <a:lnTo>
                  <a:pt x="2722086" y="271732"/>
                </a:lnTo>
                <a:lnTo>
                  <a:pt x="2719324" y="286385"/>
                </a:lnTo>
                <a:lnTo>
                  <a:pt x="2720014" y="293985"/>
                </a:lnTo>
                <a:lnTo>
                  <a:pt x="2749678" y="323792"/>
                </a:lnTo>
                <a:lnTo>
                  <a:pt x="2757297" y="324485"/>
                </a:lnTo>
                <a:lnTo>
                  <a:pt x="2764841" y="323792"/>
                </a:lnTo>
                <a:lnTo>
                  <a:pt x="2794452" y="293985"/>
                </a:lnTo>
                <a:lnTo>
                  <a:pt x="2795143" y="286385"/>
                </a:lnTo>
                <a:lnTo>
                  <a:pt x="2794452" y="278766"/>
                </a:lnTo>
                <a:lnTo>
                  <a:pt x="2764841" y="249102"/>
                </a:lnTo>
                <a:lnTo>
                  <a:pt x="2757297" y="248412"/>
                </a:lnTo>
                <a:close/>
              </a:path>
              <a:path w="2795270" h="324484">
                <a:moveTo>
                  <a:pt x="1623695" y="1269"/>
                </a:moveTo>
                <a:lnTo>
                  <a:pt x="1599692" y="1269"/>
                </a:lnTo>
                <a:lnTo>
                  <a:pt x="1476756" y="313943"/>
                </a:lnTo>
                <a:lnTo>
                  <a:pt x="1537589" y="313943"/>
                </a:lnTo>
                <a:lnTo>
                  <a:pt x="1559052" y="251460"/>
                </a:lnTo>
                <a:lnTo>
                  <a:pt x="1722978" y="251460"/>
                </a:lnTo>
                <a:lnTo>
                  <a:pt x="1706347" y="209550"/>
                </a:lnTo>
                <a:lnTo>
                  <a:pt x="1574672" y="209550"/>
                </a:lnTo>
                <a:lnTo>
                  <a:pt x="1611757" y="95503"/>
                </a:lnTo>
                <a:lnTo>
                  <a:pt x="1661090" y="95503"/>
                </a:lnTo>
                <a:lnTo>
                  <a:pt x="1623695" y="1269"/>
                </a:lnTo>
                <a:close/>
              </a:path>
              <a:path w="2795270" h="324484">
                <a:moveTo>
                  <a:pt x="1722978" y="251460"/>
                </a:moveTo>
                <a:lnTo>
                  <a:pt x="1664843" y="251460"/>
                </a:lnTo>
                <a:lnTo>
                  <a:pt x="1687321" y="313943"/>
                </a:lnTo>
                <a:lnTo>
                  <a:pt x="1747774" y="313943"/>
                </a:lnTo>
                <a:lnTo>
                  <a:pt x="1722978" y="251460"/>
                </a:lnTo>
                <a:close/>
              </a:path>
              <a:path w="2795270" h="324484">
                <a:moveTo>
                  <a:pt x="1864487" y="54101"/>
                </a:moveTo>
                <a:lnTo>
                  <a:pt x="1809622" y="54101"/>
                </a:lnTo>
                <a:lnTo>
                  <a:pt x="1809622" y="313943"/>
                </a:lnTo>
                <a:lnTo>
                  <a:pt x="1864487" y="313943"/>
                </a:lnTo>
                <a:lnTo>
                  <a:pt x="1864487" y="54101"/>
                </a:lnTo>
                <a:close/>
              </a:path>
              <a:path w="2795270" h="324484">
                <a:moveTo>
                  <a:pt x="1661090" y="95503"/>
                </a:moveTo>
                <a:lnTo>
                  <a:pt x="1611757" y="95503"/>
                </a:lnTo>
                <a:lnTo>
                  <a:pt x="1648841" y="209550"/>
                </a:lnTo>
                <a:lnTo>
                  <a:pt x="1706347" y="209550"/>
                </a:lnTo>
                <a:lnTo>
                  <a:pt x="1661090" y="95503"/>
                </a:lnTo>
                <a:close/>
              </a:path>
              <a:path w="2795270" h="324484">
                <a:moveTo>
                  <a:pt x="1966976" y="5461"/>
                </a:moveTo>
                <a:lnTo>
                  <a:pt x="1711579" y="5461"/>
                </a:lnTo>
                <a:lnTo>
                  <a:pt x="1711579" y="54101"/>
                </a:lnTo>
                <a:lnTo>
                  <a:pt x="1966976" y="54101"/>
                </a:lnTo>
                <a:lnTo>
                  <a:pt x="1966976" y="5461"/>
                </a:lnTo>
                <a:close/>
              </a:path>
              <a:path w="2795270" h="324484">
                <a:moveTo>
                  <a:pt x="620903" y="1269"/>
                </a:moveTo>
                <a:lnTo>
                  <a:pt x="596900" y="1269"/>
                </a:lnTo>
                <a:lnTo>
                  <a:pt x="473963" y="313943"/>
                </a:lnTo>
                <a:lnTo>
                  <a:pt x="534797" y="313943"/>
                </a:lnTo>
                <a:lnTo>
                  <a:pt x="556260" y="251460"/>
                </a:lnTo>
                <a:lnTo>
                  <a:pt x="720186" y="251460"/>
                </a:lnTo>
                <a:lnTo>
                  <a:pt x="703555" y="209550"/>
                </a:lnTo>
                <a:lnTo>
                  <a:pt x="571881" y="209550"/>
                </a:lnTo>
                <a:lnTo>
                  <a:pt x="608965" y="95503"/>
                </a:lnTo>
                <a:lnTo>
                  <a:pt x="658298" y="95503"/>
                </a:lnTo>
                <a:lnTo>
                  <a:pt x="620903" y="1269"/>
                </a:lnTo>
                <a:close/>
              </a:path>
              <a:path w="2795270" h="324484">
                <a:moveTo>
                  <a:pt x="720186" y="251460"/>
                </a:moveTo>
                <a:lnTo>
                  <a:pt x="662051" y="251460"/>
                </a:lnTo>
                <a:lnTo>
                  <a:pt x="684530" y="313943"/>
                </a:lnTo>
                <a:lnTo>
                  <a:pt x="744982" y="313943"/>
                </a:lnTo>
                <a:lnTo>
                  <a:pt x="720186" y="251460"/>
                </a:lnTo>
                <a:close/>
              </a:path>
              <a:path w="2795270" h="324484">
                <a:moveTo>
                  <a:pt x="658298" y="95503"/>
                </a:moveTo>
                <a:lnTo>
                  <a:pt x="608965" y="95503"/>
                </a:lnTo>
                <a:lnTo>
                  <a:pt x="646049" y="209550"/>
                </a:lnTo>
                <a:lnTo>
                  <a:pt x="703555" y="209550"/>
                </a:lnTo>
                <a:lnTo>
                  <a:pt x="658298" y="95503"/>
                </a:lnTo>
                <a:close/>
              </a:path>
              <a:path w="2795270" h="324484">
                <a:moveTo>
                  <a:pt x="2757297" y="77850"/>
                </a:moveTo>
                <a:lnTo>
                  <a:pt x="2722086" y="101171"/>
                </a:lnTo>
                <a:lnTo>
                  <a:pt x="2719324" y="115824"/>
                </a:lnTo>
                <a:lnTo>
                  <a:pt x="2720014" y="123424"/>
                </a:lnTo>
                <a:lnTo>
                  <a:pt x="2749678" y="153213"/>
                </a:lnTo>
                <a:lnTo>
                  <a:pt x="2757297" y="153924"/>
                </a:lnTo>
                <a:lnTo>
                  <a:pt x="2764841" y="153213"/>
                </a:lnTo>
                <a:lnTo>
                  <a:pt x="2794452" y="123424"/>
                </a:lnTo>
                <a:lnTo>
                  <a:pt x="2795143" y="115824"/>
                </a:lnTo>
                <a:lnTo>
                  <a:pt x="2794452" y="108205"/>
                </a:lnTo>
                <a:lnTo>
                  <a:pt x="2764841" y="78541"/>
                </a:lnTo>
                <a:lnTo>
                  <a:pt x="2757297" y="77850"/>
                </a:lnTo>
                <a:close/>
              </a:path>
              <a:path w="2795270" h="324484">
                <a:moveTo>
                  <a:pt x="2240915" y="0"/>
                </a:moveTo>
                <a:lnTo>
                  <a:pt x="2186559" y="11366"/>
                </a:lnTo>
                <a:lnTo>
                  <a:pt x="2144395" y="45592"/>
                </a:lnTo>
                <a:lnTo>
                  <a:pt x="2117248" y="96250"/>
                </a:lnTo>
                <a:lnTo>
                  <a:pt x="2108200" y="157099"/>
                </a:lnTo>
                <a:lnTo>
                  <a:pt x="2110253" y="192434"/>
                </a:lnTo>
                <a:lnTo>
                  <a:pt x="2126845" y="252128"/>
                </a:lnTo>
                <a:lnTo>
                  <a:pt x="2159750" y="294826"/>
                </a:lnTo>
                <a:lnTo>
                  <a:pt x="2207462" y="316456"/>
                </a:lnTo>
                <a:lnTo>
                  <a:pt x="2236724" y="319150"/>
                </a:lnTo>
                <a:lnTo>
                  <a:pt x="2268103" y="316456"/>
                </a:lnTo>
                <a:lnTo>
                  <a:pt x="2268446" y="316456"/>
                </a:lnTo>
                <a:lnTo>
                  <a:pt x="2296572" y="308213"/>
                </a:lnTo>
                <a:lnTo>
                  <a:pt x="2320698" y="294558"/>
                </a:lnTo>
                <a:lnTo>
                  <a:pt x="2340991" y="275463"/>
                </a:lnTo>
                <a:lnTo>
                  <a:pt x="2344335" y="270510"/>
                </a:lnTo>
                <a:lnTo>
                  <a:pt x="2236724" y="270510"/>
                </a:lnTo>
                <a:lnTo>
                  <a:pt x="2220651" y="268700"/>
                </a:lnTo>
                <a:lnTo>
                  <a:pt x="2220363" y="268700"/>
                </a:lnTo>
                <a:lnTo>
                  <a:pt x="2205863" y="263096"/>
                </a:lnTo>
                <a:lnTo>
                  <a:pt x="2175382" y="224535"/>
                </a:lnTo>
                <a:lnTo>
                  <a:pt x="2166311" y="183100"/>
                </a:lnTo>
                <a:lnTo>
                  <a:pt x="2165096" y="157099"/>
                </a:lnTo>
                <a:lnTo>
                  <a:pt x="2166312" y="133502"/>
                </a:lnTo>
                <a:lnTo>
                  <a:pt x="2176079" y="93930"/>
                </a:lnTo>
                <a:lnTo>
                  <a:pt x="2208498" y="55975"/>
                </a:lnTo>
                <a:lnTo>
                  <a:pt x="2240915" y="48640"/>
                </a:lnTo>
                <a:lnTo>
                  <a:pt x="2347631" y="48640"/>
                </a:lnTo>
                <a:lnTo>
                  <a:pt x="2342642" y="41275"/>
                </a:lnTo>
                <a:lnTo>
                  <a:pt x="2323068" y="23199"/>
                </a:lnTo>
                <a:lnTo>
                  <a:pt x="2299589" y="10302"/>
                </a:lnTo>
                <a:lnTo>
                  <a:pt x="2272204" y="2573"/>
                </a:lnTo>
                <a:lnTo>
                  <a:pt x="2240915" y="0"/>
                </a:lnTo>
                <a:close/>
              </a:path>
              <a:path w="2795270" h="324484">
                <a:moveTo>
                  <a:pt x="2347631" y="48640"/>
                </a:moveTo>
                <a:lnTo>
                  <a:pt x="2240915" y="48640"/>
                </a:lnTo>
                <a:lnTo>
                  <a:pt x="2275919" y="55407"/>
                </a:lnTo>
                <a:lnTo>
                  <a:pt x="2300922" y="75723"/>
                </a:lnTo>
                <a:lnTo>
                  <a:pt x="2315924" y="109612"/>
                </a:lnTo>
                <a:lnTo>
                  <a:pt x="2320925" y="157099"/>
                </a:lnTo>
                <a:lnTo>
                  <a:pt x="2319594" y="182625"/>
                </a:lnTo>
                <a:lnTo>
                  <a:pt x="2308762" y="225339"/>
                </a:lnTo>
                <a:lnTo>
                  <a:pt x="2272887" y="263271"/>
                </a:lnTo>
                <a:lnTo>
                  <a:pt x="2236724" y="270510"/>
                </a:lnTo>
                <a:lnTo>
                  <a:pt x="2344335" y="270510"/>
                </a:lnTo>
                <a:lnTo>
                  <a:pt x="2357086" y="251628"/>
                </a:lnTo>
                <a:lnTo>
                  <a:pt x="2368597" y="223948"/>
                </a:lnTo>
                <a:lnTo>
                  <a:pt x="2375445" y="192744"/>
                </a:lnTo>
                <a:lnTo>
                  <a:pt x="2375513" y="192434"/>
                </a:lnTo>
                <a:lnTo>
                  <a:pt x="2377821" y="157099"/>
                </a:lnTo>
                <a:lnTo>
                  <a:pt x="2375610" y="121856"/>
                </a:lnTo>
                <a:lnTo>
                  <a:pt x="2368994" y="90804"/>
                </a:lnTo>
                <a:lnTo>
                  <a:pt x="2357997" y="63944"/>
                </a:lnTo>
                <a:lnTo>
                  <a:pt x="2347631" y="48640"/>
                </a:lnTo>
                <a:close/>
              </a:path>
              <a:path w="2795270" h="324484">
                <a:moveTo>
                  <a:pt x="2544536" y="122936"/>
                </a:moveTo>
                <a:lnTo>
                  <a:pt x="2478913" y="122936"/>
                </a:lnTo>
                <a:lnTo>
                  <a:pt x="2628646" y="318135"/>
                </a:lnTo>
                <a:lnTo>
                  <a:pt x="2650997" y="318135"/>
                </a:lnTo>
                <a:lnTo>
                  <a:pt x="2650997" y="191642"/>
                </a:lnTo>
                <a:lnTo>
                  <a:pt x="2598293" y="191642"/>
                </a:lnTo>
                <a:lnTo>
                  <a:pt x="2544536" y="122936"/>
                </a:lnTo>
                <a:close/>
              </a:path>
              <a:path w="2795270" h="324484">
                <a:moveTo>
                  <a:pt x="2452624" y="5461"/>
                </a:moveTo>
                <a:lnTo>
                  <a:pt x="2426208" y="5461"/>
                </a:lnTo>
                <a:lnTo>
                  <a:pt x="2426208" y="314198"/>
                </a:lnTo>
                <a:lnTo>
                  <a:pt x="2478913" y="314198"/>
                </a:lnTo>
                <a:lnTo>
                  <a:pt x="2478913" y="122936"/>
                </a:lnTo>
                <a:lnTo>
                  <a:pt x="2544536" y="122936"/>
                </a:lnTo>
                <a:lnTo>
                  <a:pt x="2452624" y="5461"/>
                </a:lnTo>
                <a:close/>
              </a:path>
              <a:path w="2795270" h="324484">
                <a:moveTo>
                  <a:pt x="2650997" y="5461"/>
                </a:moveTo>
                <a:lnTo>
                  <a:pt x="2598293" y="5461"/>
                </a:lnTo>
                <a:lnTo>
                  <a:pt x="2598293" y="191642"/>
                </a:lnTo>
                <a:lnTo>
                  <a:pt x="2650997" y="191642"/>
                </a:lnTo>
                <a:lnTo>
                  <a:pt x="2650997" y="5461"/>
                </a:lnTo>
                <a:close/>
              </a:path>
              <a:path w="2795270" h="324484">
                <a:moveTo>
                  <a:pt x="2058416" y="5461"/>
                </a:moveTo>
                <a:lnTo>
                  <a:pt x="2003679" y="5461"/>
                </a:lnTo>
                <a:lnTo>
                  <a:pt x="2003679" y="313943"/>
                </a:lnTo>
                <a:lnTo>
                  <a:pt x="2058416" y="313943"/>
                </a:lnTo>
                <a:lnTo>
                  <a:pt x="2058416" y="5461"/>
                </a:lnTo>
                <a:close/>
              </a:path>
              <a:path w="2795270" h="324484">
                <a:moveTo>
                  <a:pt x="1337528" y="122936"/>
                </a:moveTo>
                <a:lnTo>
                  <a:pt x="1271905" y="122936"/>
                </a:lnTo>
                <a:lnTo>
                  <a:pt x="1421638" y="318135"/>
                </a:lnTo>
                <a:lnTo>
                  <a:pt x="1443990" y="318135"/>
                </a:lnTo>
                <a:lnTo>
                  <a:pt x="1443990" y="191642"/>
                </a:lnTo>
                <a:lnTo>
                  <a:pt x="1391284" y="191642"/>
                </a:lnTo>
                <a:lnTo>
                  <a:pt x="1337528" y="122936"/>
                </a:lnTo>
                <a:close/>
              </a:path>
              <a:path w="2795270" h="324484">
                <a:moveTo>
                  <a:pt x="1245616" y="5461"/>
                </a:moveTo>
                <a:lnTo>
                  <a:pt x="1219200" y="5461"/>
                </a:lnTo>
                <a:lnTo>
                  <a:pt x="1219200" y="314198"/>
                </a:lnTo>
                <a:lnTo>
                  <a:pt x="1271905" y="314198"/>
                </a:lnTo>
                <a:lnTo>
                  <a:pt x="1271905" y="122936"/>
                </a:lnTo>
                <a:lnTo>
                  <a:pt x="1337528" y="122936"/>
                </a:lnTo>
                <a:lnTo>
                  <a:pt x="1245616" y="5461"/>
                </a:lnTo>
                <a:close/>
              </a:path>
              <a:path w="2795270" h="324484">
                <a:moveTo>
                  <a:pt x="1443990" y="5461"/>
                </a:moveTo>
                <a:lnTo>
                  <a:pt x="1391284" y="5461"/>
                </a:lnTo>
                <a:lnTo>
                  <a:pt x="1391284" y="191642"/>
                </a:lnTo>
                <a:lnTo>
                  <a:pt x="1443990" y="191642"/>
                </a:lnTo>
                <a:lnTo>
                  <a:pt x="1443990" y="5461"/>
                </a:lnTo>
                <a:close/>
              </a:path>
              <a:path w="2795270" h="324484">
                <a:moveTo>
                  <a:pt x="1154683" y="5461"/>
                </a:moveTo>
                <a:lnTo>
                  <a:pt x="1099946" y="5461"/>
                </a:lnTo>
                <a:lnTo>
                  <a:pt x="1099946" y="313943"/>
                </a:lnTo>
                <a:lnTo>
                  <a:pt x="1154683" y="313943"/>
                </a:lnTo>
                <a:lnTo>
                  <a:pt x="1154683" y="5461"/>
                </a:lnTo>
                <a:close/>
              </a:path>
              <a:path w="2795270" h="324484">
                <a:moveTo>
                  <a:pt x="886807" y="147827"/>
                </a:moveTo>
                <a:lnTo>
                  <a:pt x="836041" y="147827"/>
                </a:lnTo>
                <a:lnTo>
                  <a:pt x="898144" y="318135"/>
                </a:lnTo>
                <a:lnTo>
                  <a:pt x="917702" y="318135"/>
                </a:lnTo>
                <a:lnTo>
                  <a:pt x="955954" y="213233"/>
                </a:lnTo>
                <a:lnTo>
                  <a:pt x="907795" y="213233"/>
                </a:lnTo>
                <a:lnTo>
                  <a:pt x="886807" y="147827"/>
                </a:lnTo>
                <a:close/>
              </a:path>
              <a:path w="2795270" h="324484">
                <a:moveTo>
                  <a:pt x="841120" y="5461"/>
                </a:moveTo>
                <a:lnTo>
                  <a:pt x="812038" y="5461"/>
                </a:lnTo>
                <a:lnTo>
                  <a:pt x="749934" y="314198"/>
                </a:lnTo>
                <a:lnTo>
                  <a:pt x="802767" y="314198"/>
                </a:lnTo>
                <a:lnTo>
                  <a:pt x="836041" y="147827"/>
                </a:lnTo>
                <a:lnTo>
                  <a:pt x="886807" y="147827"/>
                </a:lnTo>
                <a:lnTo>
                  <a:pt x="841120" y="5461"/>
                </a:lnTo>
                <a:close/>
              </a:path>
              <a:path w="2795270" h="324484">
                <a:moveTo>
                  <a:pt x="1031018" y="147827"/>
                </a:moveTo>
                <a:lnTo>
                  <a:pt x="979805" y="147827"/>
                </a:lnTo>
                <a:lnTo>
                  <a:pt x="1011808" y="314198"/>
                </a:lnTo>
                <a:lnTo>
                  <a:pt x="1064895" y="314198"/>
                </a:lnTo>
                <a:lnTo>
                  <a:pt x="1031018" y="147827"/>
                </a:lnTo>
                <a:close/>
              </a:path>
              <a:path w="2795270" h="324484">
                <a:moveTo>
                  <a:pt x="1002030" y="5461"/>
                </a:moveTo>
                <a:lnTo>
                  <a:pt x="973074" y="5461"/>
                </a:lnTo>
                <a:lnTo>
                  <a:pt x="907795" y="213233"/>
                </a:lnTo>
                <a:lnTo>
                  <a:pt x="955954" y="213233"/>
                </a:lnTo>
                <a:lnTo>
                  <a:pt x="979805" y="147827"/>
                </a:lnTo>
                <a:lnTo>
                  <a:pt x="1031018" y="147827"/>
                </a:lnTo>
                <a:lnTo>
                  <a:pt x="1002030" y="5461"/>
                </a:lnTo>
                <a:close/>
              </a:path>
              <a:path w="2795270" h="324484">
                <a:moveTo>
                  <a:pt x="196977" y="5461"/>
                </a:moveTo>
                <a:lnTo>
                  <a:pt x="0" y="5461"/>
                </a:lnTo>
                <a:lnTo>
                  <a:pt x="0" y="313943"/>
                </a:lnTo>
                <a:lnTo>
                  <a:pt x="194563" y="313943"/>
                </a:lnTo>
                <a:lnTo>
                  <a:pt x="194563" y="265302"/>
                </a:lnTo>
                <a:lnTo>
                  <a:pt x="54737" y="265302"/>
                </a:lnTo>
                <a:lnTo>
                  <a:pt x="54737" y="172847"/>
                </a:lnTo>
                <a:lnTo>
                  <a:pt x="156718" y="172847"/>
                </a:lnTo>
                <a:lnTo>
                  <a:pt x="156718" y="126364"/>
                </a:lnTo>
                <a:lnTo>
                  <a:pt x="54737" y="126364"/>
                </a:lnTo>
                <a:lnTo>
                  <a:pt x="54737" y="54101"/>
                </a:lnTo>
                <a:lnTo>
                  <a:pt x="196977" y="54101"/>
                </a:lnTo>
                <a:lnTo>
                  <a:pt x="196977" y="5461"/>
                </a:lnTo>
                <a:close/>
              </a:path>
              <a:path w="2795270" h="324484">
                <a:moveTo>
                  <a:pt x="222250" y="5206"/>
                </a:moveTo>
                <a:lnTo>
                  <a:pt x="307340" y="154050"/>
                </a:lnTo>
                <a:lnTo>
                  <a:pt x="214884" y="313943"/>
                </a:lnTo>
                <a:lnTo>
                  <a:pt x="271906" y="313943"/>
                </a:lnTo>
                <a:lnTo>
                  <a:pt x="339344" y="202946"/>
                </a:lnTo>
                <a:lnTo>
                  <a:pt x="400170" y="202946"/>
                </a:lnTo>
                <a:lnTo>
                  <a:pt x="369188" y="154939"/>
                </a:lnTo>
                <a:lnTo>
                  <a:pt x="398766" y="109727"/>
                </a:lnTo>
                <a:lnTo>
                  <a:pt x="340741" y="109727"/>
                </a:lnTo>
                <a:lnTo>
                  <a:pt x="278256" y="5461"/>
                </a:lnTo>
                <a:lnTo>
                  <a:pt x="222250" y="5206"/>
                </a:lnTo>
                <a:close/>
              </a:path>
              <a:path w="2795270" h="324484">
                <a:moveTo>
                  <a:pt x="400170" y="202946"/>
                </a:moveTo>
                <a:lnTo>
                  <a:pt x="339344" y="202946"/>
                </a:lnTo>
                <a:lnTo>
                  <a:pt x="412242" y="313943"/>
                </a:lnTo>
                <a:lnTo>
                  <a:pt x="471805" y="313943"/>
                </a:lnTo>
                <a:lnTo>
                  <a:pt x="400170" y="202946"/>
                </a:lnTo>
                <a:close/>
              </a:path>
              <a:path w="2795270" h="324484">
                <a:moveTo>
                  <a:pt x="466979" y="5461"/>
                </a:moveTo>
                <a:lnTo>
                  <a:pt x="409702" y="5461"/>
                </a:lnTo>
                <a:lnTo>
                  <a:pt x="340741" y="109727"/>
                </a:lnTo>
                <a:lnTo>
                  <a:pt x="398766" y="109727"/>
                </a:lnTo>
                <a:lnTo>
                  <a:pt x="466979" y="5461"/>
                </a:lnTo>
                <a:close/>
              </a:path>
            </a:pathLst>
          </a:custGeom>
          <a:solidFill>
            <a:srgbClr val="A24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9879" y="1297558"/>
            <a:ext cx="77596" cy="7785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46117" y="1145539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046"/>
                </a:lnTo>
                <a:lnTo>
                  <a:pt x="74168" y="114046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3326" y="1145539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046"/>
                </a:lnTo>
                <a:lnTo>
                  <a:pt x="74168" y="114046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89879" y="1126997"/>
            <a:ext cx="77596" cy="778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5652" y="1097788"/>
            <a:ext cx="157607" cy="22364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097653" y="1055497"/>
            <a:ext cx="224790" cy="313055"/>
          </a:xfrm>
          <a:custGeom>
            <a:avLst/>
            <a:gdLst/>
            <a:ahLst/>
            <a:cxnLst/>
            <a:rect l="l" t="t" r="r" b="b"/>
            <a:pathLst>
              <a:path w="224789" h="313055">
                <a:moveTo>
                  <a:pt x="0" y="0"/>
                </a:moveTo>
                <a:lnTo>
                  <a:pt x="26416" y="0"/>
                </a:lnTo>
                <a:lnTo>
                  <a:pt x="172085" y="186181"/>
                </a:lnTo>
                <a:lnTo>
                  <a:pt x="172085" y="0"/>
                </a:lnTo>
                <a:lnTo>
                  <a:pt x="224789" y="0"/>
                </a:lnTo>
                <a:lnTo>
                  <a:pt x="224789" y="312674"/>
                </a:lnTo>
                <a:lnTo>
                  <a:pt x="202437" y="312674"/>
                </a:lnTo>
                <a:lnTo>
                  <a:pt x="52705" y="117475"/>
                </a:lnTo>
                <a:lnTo>
                  <a:pt x="52705" y="308737"/>
                </a:lnTo>
                <a:lnTo>
                  <a:pt x="0" y="3087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3023" y="1055497"/>
            <a:ext cx="347345" cy="308610"/>
          </a:xfrm>
          <a:custGeom>
            <a:avLst/>
            <a:gdLst/>
            <a:ahLst/>
            <a:cxnLst/>
            <a:rect l="l" t="t" r="r" b="b"/>
            <a:pathLst>
              <a:path w="347345" h="308609">
                <a:moveTo>
                  <a:pt x="292100" y="0"/>
                </a:moveTo>
                <a:lnTo>
                  <a:pt x="346837" y="0"/>
                </a:lnTo>
                <a:lnTo>
                  <a:pt x="346837" y="308482"/>
                </a:lnTo>
                <a:lnTo>
                  <a:pt x="292100" y="308482"/>
                </a:lnTo>
                <a:lnTo>
                  <a:pt x="292100" y="0"/>
                </a:lnTo>
                <a:close/>
              </a:path>
              <a:path w="347345" h="308609">
                <a:moveTo>
                  <a:pt x="0" y="0"/>
                </a:moveTo>
                <a:lnTo>
                  <a:pt x="255397" y="0"/>
                </a:lnTo>
                <a:lnTo>
                  <a:pt x="255397" y="48640"/>
                </a:lnTo>
                <a:lnTo>
                  <a:pt x="152908" y="48640"/>
                </a:lnTo>
                <a:lnTo>
                  <a:pt x="152908" y="308482"/>
                </a:lnTo>
                <a:lnTo>
                  <a:pt x="98043" y="308482"/>
                </a:lnTo>
                <a:lnTo>
                  <a:pt x="98043" y="48640"/>
                </a:lnTo>
                <a:lnTo>
                  <a:pt x="0" y="4864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0645" y="1055497"/>
            <a:ext cx="224790" cy="313055"/>
          </a:xfrm>
          <a:custGeom>
            <a:avLst/>
            <a:gdLst/>
            <a:ahLst/>
            <a:cxnLst/>
            <a:rect l="l" t="t" r="r" b="b"/>
            <a:pathLst>
              <a:path w="224789" h="313055">
                <a:moveTo>
                  <a:pt x="0" y="0"/>
                </a:moveTo>
                <a:lnTo>
                  <a:pt x="26415" y="0"/>
                </a:lnTo>
                <a:lnTo>
                  <a:pt x="172084" y="186181"/>
                </a:lnTo>
                <a:lnTo>
                  <a:pt x="172084" y="0"/>
                </a:lnTo>
                <a:lnTo>
                  <a:pt x="224789" y="0"/>
                </a:lnTo>
                <a:lnTo>
                  <a:pt x="224789" y="312674"/>
                </a:lnTo>
                <a:lnTo>
                  <a:pt x="202437" y="312674"/>
                </a:lnTo>
                <a:lnTo>
                  <a:pt x="52704" y="117475"/>
                </a:lnTo>
                <a:lnTo>
                  <a:pt x="52704" y="308737"/>
                </a:lnTo>
                <a:lnTo>
                  <a:pt x="0" y="3087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1379" y="1055497"/>
            <a:ext cx="405130" cy="313055"/>
          </a:xfrm>
          <a:custGeom>
            <a:avLst/>
            <a:gdLst/>
            <a:ahLst/>
            <a:cxnLst/>
            <a:rect l="l" t="t" r="r" b="b"/>
            <a:pathLst>
              <a:path w="405129" h="313055">
                <a:moveTo>
                  <a:pt x="350012" y="0"/>
                </a:moveTo>
                <a:lnTo>
                  <a:pt x="404749" y="0"/>
                </a:lnTo>
                <a:lnTo>
                  <a:pt x="404749" y="308482"/>
                </a:lnTo>
                <a:lnTo>
                  <a:pt x="350012" y="308482"/>
                </a:lnTo>
                <a:lnTo>
                  <a:pt x="350012" y="0"/>
                </a:lnTo>
                <a:close/>
              </a:path>
              <a:path w="405129" h="313055">
                <a:moveTo>
                  <a:pt x="62103" y="0"/>
                </a:moveTo>
                <a:lnTo>
                  <a:pt x="91186" y="0"/>
                </a:lnTo>
                <a:lnTo>
                  <a:pt x="157861" y="207772"/>
                </a:lnTo>
                <a:lnTo>
                  <a:pt x="223139" y="0"/>
                </a:lnTo>
                <a:lnTo>
                  <a:pt x="252095" y="0"/>
                </a:lnTo>
                <a:lnTo>
                  <a:pt x="314960" y="308737"/>
                </a:lnTo>
                <a:lnTo>
                  <a:pt x="261874" y="308737"/>
                </a:lnTo>
                <a:lnTo>
                  <a:pt x="229870" y="142366"/>
                </a:lnTo>
                <a:lnTo>
                  <a:pt x="167767" y="312674"/>
                </a:lnTo>
                <a:lnTo>
                  <a:pt x="148209" y="312674"/>
                </a:lnTo>
                <a:lnTo>
                  <a:pt x="86106" y="142366"/>
                </a:lnTo>
                <a:lnTo>
                  <a:pt x="52832" y="308737"/>
                </a:lnTo>
                <a:lnTo>
                  <a:pt x="0" y="308737"/>
                </a:lnTo>
                <a:lnTo>
                  <a:pt x="6210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1445" y="1055242"/>
            <a:ext cx="471805" cy="309245"/>
          </a:xfrm>
          <a:custGeom>
            <a:avLst/>
            <a:gdLst/>
            <a:ahLst/>
            <a:cxnLst/>
            <a:rect l="l" t="t" r="r" b="b"/>
            <a:pathLst>
              <a:path w="471805" h="309244">
                <a:moveTo>
                  <a:pt x="0" y="254"/>
                </a:moveTo>
                <a:lnTo>
                  <a:pt x="196977" y="254"/>
                </a:lnTo>
                <a:lnTo>
                  <a:pt x="196977" y="48895"/>
                </a:lnTo>
                <a:lnTo>
                  <a:pt x="54737" y="48895"/>
                </a:lnTo>
                <a:lnTo>
                  <a:pt x="54737" y="121158"/>
                </a:lnTo>
                <a:lnTo>
                  <a:pt x="156718" y="121158"/>
                </a:lnTo>
                <a:lnTo>
                  <a:pt x="156718" y="167640"/>
                </a:lnTo>
                <a:lnTo>
                  <a:pt x="54737" y="167640"/>
                </a:lnTo>
                <a:lnTo>
                  <a:pt x="54737" y="260096"/>
                </a:lnTo>
                <a:lnTo>
                  <a:pt x="194563" y="260096"/>
                </a:lnTo>
                <a:lnTo>
                  <a:pt x="194563" y="308737"/>
                </a:lnTo>
                <a:lnTo>
                  <a:pt x="0" y="308737"/>
                </a:lnTo>
                <a:lnTo>
                  <a:pt x="0" y="254"/>
                </a:lnTo>
                <a:close/>
              </a:path>
              <a:path w="471805" h="309244">
                <a:moveTo>
                  <a:pt x="222250" y="0"/>
                </a:moveTo>
                <a:lnTo>
                  <a:pt x="278256" y="254"/>
                </a:lnTo>
                <a:lnTo>
                  <a:pt x="340741" y="104521"/>
                </a:lnTo>
                <a:lnTo>
                  <a:pt x="409702" y="254"/>
                </a:lnTo>
                <a:lnTo>
                  <a:pt x="466979" y="254"/>
                </a:lnTo>
                <a:lnTo>
                  <a:pt x="369188" y="149733"/>
                </a:lnTo>
                <a:lnTo>
                  <a:pt x="471805" y="308737"/>
                </a:lnTo>
                <a:lnTo>
                  <a:pt x="412242" y="308737"/>
                </a:lnTo>
                <a:lnTo>
                  <a:pt x="339344" y="197739"/>
                </a:lnTo>
                <a:lnTo>
                  <a:pt x="271906" y="308737"/>
                </a:lnTo>
                <a:lnTo>
                  <a:pt x="214884" y="308737"/>
                </a:lnTo>
                <a:lnTo>
                  <a:pt x="307340" y="148844"/>
                </a:lnTo>
                <a:lnTo>
                  <a:pt x="22225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8201" y="1051305"/>
            <a:ext cx="271145" cy="313055"/>
          </a:xfrm>
          <a:custGeom>
            <a:avLst/>
            <a:gdLst/>
            <a:ahLst/>
            <a:cxnLst/>
            <a:rect l="l" t="t" r="r" b="b"/>
            <a:pathLst>
              <a:path w="271145" h="313055">
                <a:moveTo>
                  <a:pt x="122936" y="0"/>
                </a:moveTo>
                <a:lnTo>
                  <a:pt x="146938" y="0"/>
                </a:lnTo>
                <a:lnTo>
                  <a:pt x="271018" y="312674"/>
                </a:lnTo>
                <a:lnTo>
                  <a:pt x="210565" y="312674"/>
                </a:lnTo>
                <a:lnTo>
                  <a:pt x="188087" y="250190"/>
                </a:lnTo>
                <a:lnTo>
                  <a:pt x="82296" y="250190"/>
                </a:lnTo>
                <a:lnTo>
                  <a:pt x="60833" y="312674"/>
                </a:lnTo>
                <a:lnTo>
                  <a:pt x="0" y="312674"/>
                </a:lnTo>
                <a:lnTo>
                  <a:pt x="1229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45408" y="1051305"/>
            <a:ext cx="271145" cy="313055"/>
          </a:xfrm>
          <a:custGeom>
            <a:avLst/>
            <a:gdLst/>
            <a:ahLst/>
            <a:cxnLst/>
            <a:rect l="l" t="t" r="r" b="b"/>
            <a:pathLst>
              <a:path w="271145" h="313055">
                <a:moveTo>
                  <a:pt x="122936" y="0"/>
                </a:moveTo>
                <a:lnTo>
                  <a:pt x="146939" y="0"/>
                </a:lnTo>
                <a:lnTo>
                  <a:pt x="271018" y="312674"/>
                </a:lnTo>
                <a:lnTo>
                  <a:pt x="210566" y="312674"/>
                </a:lnTo>
                <a:lnTo>
                  <a:pt x="188087" y="250190"/>
                </a:lnTo>
                <a:lnTo>
                  <a:pt x="82296" y="250190"/>
                </a:lnTo>
                <a:lnTo>
                  <a:pt x="60833" y="312674"/>
                </a:lnTo>
                <a:lnTo>
                  <a:pt x="0" y="312674"/>
                </a:lnTo>
                <a:lnTo>
                  <a:pt x="1229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79645" y="1050036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714" y="0"/>
                </a:moveTo>
                <a:lnTo>
                  <a:pt x="191388" y="10302"/>
                </a:lnTo>
                <a:lnTo>
                  <a:pt x="234441" y="41275"/>
                </a:lnTo>
                <a:lnTo>
                  <a:pt x="260794" y="90804"/>
                </a:lnTo>
                <a:lnTo>
                  <a:pt x="269620" y="157099"/>
                </a:lnTo>
                <a:lnTo>
                  <a:pt x="267313" y="192434"/>
                </a:lnTo>
                <a:lnTo>
                  <a:pt x="248886" y="251628"/>
                </a:lnTo>
                <a:lnTo>
                  <a:pt x="212498" y="294558"/>
                </a:lnTo>
                <a:lnTo>
                  <a:pt x="160389" y="316414"/>
                </a:lnTo>
                <a:lnTo>
                  <a:pt x="128524" y="319150"/>
                </a:lnTo>
                <a:lnTo>
                  <a:pt x="99262" y="316456"/>
                </a:lnTo>
                <a:lnTo>
                  <a:pt x="51550" y="294826"/>
                </a:lnTo>
                <a:lnTo>
                  <a:pt x="18645" y="252128"/>
                </a:lnTo>
                <a:lnTo>
                  <a:pt x="2071" y="192744"/>
                </a:lnTo>
                <a:lnTo>
                  <a:pt x="0" y="157099"/>
                </a:lnTo>
                <a:lnTo>
                  <a:pt x="2262" y="125406"/>
                </a:lnTo>
                <a:lnTo>
                  <a:pt x="20359" y="69641"/>
                </a:lnTo>
                <a:lnTo>
                  <a:pt x="55741" y="25610"/>
                </a:lnTo>
                <a:lnTo>
                  <a:pt x="104024" y="2837"/>
                </a:lnTo>
                <a:lnTo>
                  <a:pt x="13271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1556740"/>
            <a:ext cx="6835140" cy="35769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5750" algn="l"/>
              </a:tabLst>
            </a:pPr>
            <a:r>
              <a:rPr sz="2600" spc="-25" dirty="0">
                <a:latin typeface="Trebuchet MS"/>
                <a:cs typeface="Trebuchet MS"/>
              </a:rPr>
              <a:t>Treatment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injuries</a:t>
            </a:r>
            <a:endParaRPr sz="2600" dirty="0">
              <a:latin typeface="Trebuchet MS"/>
              <a:cs typeface="Trebuchet MS"/>
            </a:endParaRPr>
          </a:p>
          <a:p>
            <a:pPr marL="285750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5750" algn="l"/>
              </a:tabLst>
            </a:pPr>
            <a:r>
              <a:rPr sz="2600" spc="-35" dirty="0">
                <a:latin typeface="Trebuchet MS"/>
                <a:cs typeface="Trebuchet MS"/>
              </a:rPr>
              <a:t>Tetanus</a:t>
            </a:r>
            <a:r>
              <a:rPr sz="2600" spc="-14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prophylaxis</a:t>
            </a:r>
            <a:endParaRPr sz="2600" dirty="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dirty="0">
                <a:latin typeface="Trebuchet MS"/>
                <a:cs typeface="Trebuchet MS"/>
              </a:rPr>
              <a:t>Prevention</a:t>
            </a:r>
            <a:r>
              <a:rPr sz="2600" spc="-8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termination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pregnancy(As 	</a:t>
            </a:r>
            <a:r>
              <a:rPr sz="2600" dirty="0">
                <a:latin typeface="Trebuchet MS"/>
                <a:cs typeface="Trebuchet MS"/>
              </a:rPr>
              <a:t>per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WHO)</a:t>
            </a:r>
            <a:endParaRPr sz="2600" dirty="0">
              <a:latin typeface="Trebuchet MS"/>
              <a:cs typeface="Trebuchet MS"/>
            </a:endParaRPr>
          </a:p>
          <a:p>
            <a:pPr marL="285115" marR="403860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dirty="0">
                <a:latin typeface="Trebuchet MS"/>
                <a:cs typeface="Trebuchet MS"/>
              </a:rPr>
              <a:t>Prevention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treatment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any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sexually 	</a:t>
            </a:r>
            <a:r>
              <a:rPr sz="2600" dirty="0">
                <a:latin typeface="Trebuchet MS"/>
                <a:cs typeface="Trebuchet MS"/>
              </a:rPr>
              <a:t>transmitted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disease.</a:t>
            </a:r>
            <a:endParaRPr sz="2600" dirty="0">
              <a:latin typeface="Trebuchet MS"/>
              <a:cs typeface="Trebuchet MS"/>
            </a:endParaRPr>
          </a:p>
          <a:p>
            <a:pPr marL="285115" marR="19621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dirty="0">
                <a:latin typeface="Trebuchet MS"/>
                <a:cs typeface="Trebuchet MS"/>
              </a:rPr>
              <a:t>Referral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to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crisis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intervention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centres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for 	</a:t>
            </a:r>
            <a:r>
              <a:rPr sz="2600" dirty="0">
                <a:latin typeface="Trebuchet MS"/>
                <a:cs typeface="Trebuchet MS"/>
              </a:rPr>
              <a:t>support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by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psychiatrists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social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workers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45B028-9958-563C-82EC-ABEE48EDC91D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A49BA29-94B1-B217-8803-57E3722C9EDE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98EA5C5-6AA5-C980-DF51-8E3965563EAE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926BBB7-592C-9D06-2434-C31368B04E50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85" y="530987"/>
            <a:ext cx="2984842" cy="320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247" y="1049147"/>
            <a:ext cx="4983200" cy="3209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32331"/>
            <a:ext cx="7080884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274320" indent="-27305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spc="-165" dirty="0">
                <a:latin typeface="Trebuchet MS"/>
                <a:cs typeface="Trebuchet MS"/>
              </a:rPr>
              <a:t>To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impart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evidence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based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research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oriented 	</a:t>
            </a:r>
            <a:r>
              <a:rPr sz="2600" dirty="0">
                <a:latin typeface="Trebuchet MS"/>
                <a:cs typeface="Trebuchet MS"/>
              </a:rPr>
              <a:t>medical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education</a:t>
            </a:r>
            <a:endParaRPr sz="2600">
              <a:latin typeface="Trebuchet MS"/>
              <a:cs typeface="Trebuchet MS"/>
            </a:endParaRPr>
          </a:p>
          <a:p>
            <a:pPr marL="285750" indent="-27305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5750" algn="l"/>
              </a:tabLst>
            </a:pPr>
            <a:r>
              <a:rPr sz="2600" spc="-165" dirty="0">
                <a:latin typeface="Trebuchet MS"/>
                <a:cs typeface="Trebuchet MS"/>
              </a:rPr>
              <a:t>To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provide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best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possible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patient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care</a:t>
            </a:r>
            <a:endParaRPr sz="2600">
              <a:latin typeface="Trebuchet MS"/>
              <a:cs typeface="Trebuchet MS"/>
            </a:endParaRPr>
          </a:p>
          <a:p>
            <a:pPr marL="284480" marR="5080" indent="-272415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spc="-150" dirty="0">
                <a:latin typeface="Trebuchet MS"/>
                <a:cs typeface="Trebuchet MS"/>
              </a:rPr>
              <a:t>To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inculcate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values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mutual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respect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and 	</a:t>
            </a:r>
            <a:r>
              <a:rPr sz="2600" dirty="0">
                <a:latin typeface="Trebuchet MS"/>
                <a:cs typeface="Trebuchet MS"/>
              </a:rPr>
              <a:t>ethical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practice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medicine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2D0923EE-B4CF-0C55-B968-D4C523D91D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689"/>
            <a:ext cx="9906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68FFE48-FE87-6EE6-82C9-AFB20C7E1F6E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2ABD343-2DEB-BE2B-C1E1-CAE9F72B7AAF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13" y="999363"/>
            <a:ext cx="2250109" cy="3591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32331"/>
            <a:ext cx="7058659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5750" algn="l"/>
              </a:tabLst>
            </a:pP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https://www.ncbi.nlm.nih.gov/pmc/articles</a:t>
            </a:r>
            <a:endParaRPr sz="26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/PMC5576571/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https://www.researchgate.net/publication/5</a:t>
            </a:r>
            <a:r>
              <a:rPr sz="2600" spc="-10" dirty="0">
                <a:solidFill>
                  <a:srgbClr val="FFDE66"/>
                </a:solidFill>
                <a:latin typeface="Trebuchet MS"/>
                <a:cs typeface="Trebuchet MS"/>
                <a:hlinkClick r:id="rId3"/>
              </a:rPr>
              <a:t> 	</a:t>
            </a: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784808_Medico-</a:t>
            </a:r>
            <a:r>
              <a:rPr sz="2600" spc="-10" dirty="0">
                <a:solidFill>
                  <a:srgbClr val="FFDE66"/>
                </a:solidFill>
                <a:latin typeface="Trebuchet MS"/>
                <a:cs typeface="Trebuchet MS"/>
                <a:hlinkClick r:id="rId3"/>
              </a:rPr>
              <a:t> 	</a:t>
            </a: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legal_assessment_of_sexual_assault_victims_</a:t>
            </a:r>
            <a:r>
              <a:rPr sz="2600" spc="-10" dirty="0">
                <a:solidFill>
                  <a:srgbClr val="FFDE66"/>
                </a:solidFill>
                <a:latin typeface="Trebuchet MS"/>
                <a:cs typeface="Trebuchet MS"/>
                <a:hlinkClick r:id="rId3"/>
              </a:rPr>
              <a:t> 	</a:t>
            </a: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in_Lahore</a:t>
            </a:r>
            <a:endParaRPr sz="2600">
              <a:latin typeface="Trebuchet MS"/>
              <a:cs typeface="Trebuchet MS"/>
            </a:endParaRPr>
          </a:p>
          <a:p>
            <a:pPr marL="285115" marR="297815" indent="-27305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https://medforum.pk/article/30-</a:t>
            </a:r>
            <a:r>
              <a:rPr sz="2600" spc="-10" dirty="0">
                <a:solidFill>
                  <a:srgbClr val="FFDE66"/>
                </a:solidFill>
                <a:latin typeface="Trebuchet MS"/>
                <a:cs typeface="Trebuchet MS"/>
                <a:hlinkClick r:id="rId3"/>
              </a:rPr>
              <a:t> 	</a:t>
            </a: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medicolegal-examination-</a:t>
            </a:r>
            <a:r>
              <a:rPr sz="2600" u="sng" spc="-2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of-</a:t>
            </a: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sexual-assault-</a:t>
            </a:r>
            <a:r>
              <a:rPr sz="2600" spc="-10" dirty="0">
                <a:solidFill>
                  <a:srgbClr val="FFDE66"/>
                </a:solidFill>
                <a:latin typeface="Trebuchet MS"/>
                <a:cs typeface="Trebuchet MS"/>
                <a:hlinkClick r:id="rId3"/>
              </a:rPr>
              <a:t> 	</a:t>
            </a: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survivors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E2933-200F-B69A-33D9-F74E68BF00E9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Research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13" y="999236"/>
            <a:ext cx="4362627" cy="3592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36216"/>
            <a:ext cx="7023734" cy="444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92075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222"/>
              <a:buFont typeface="Cambria"/>
              <a:buChar char="⦿"/>
              <a:tabLst>
                <a:tab pos="286385" algn="l"/>
              </a:tabLst>
            </a:pPr>
            <a:r>
              <a:rPr sz="1800" dirty="0">
                <a:latin typeface="Trebuchet MS"/>
                <a:cs typeface="Trebuchet MS"/>
              </a:rPr>
              <a:t>Sexual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assault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is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more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common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both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genders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younger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group </a:t>
            </a:r>
            <a:r>
              <a:rPr sz="1800" dirty="0">
                <a:latin typeface="Trebuchet MS"/>
                <a:cs typeface="Trebuchet MS"/>
              </a:rPr>
              <a:t>who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are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also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unmarried.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Most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these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victims’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record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was </a:t>
            </a:r>
            <a:r>
              <a:rPr sz="1800" dirty="0">
                <a:latin typeface="Trebuchet MS"/>
                <a:cs typeface="Trebuchet MS"/>
              </a:rPr>
              <a:t>insufficient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due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to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lack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professionalism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expertise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the </a:t>
            </a:r>
            <a:r>
              <a:rPr sz="1800" dirty="0">
                <a:latin typeface="Trebuchet MS"/>
                <a:cs typeface="Trebuchet MS"/>
              </a:rPr>
              <a:t>field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forensic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medicine.</a:t>
            </a:r>
            <a:endParaRPr sz="1800">
              <a:latin typeface="Trebuchet MS"/>
              <a:cs typeface="Trebuchet MS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222"/>
              <a:buFont typeface="Cambria"/>
              <a:buChar char="⦿"/>
              <a:tabLst>
                <a:tab pos="286385" algn="l"/>
              </a:tabLst>
            </a:pPr>
            <a:r>
              <a:rPr sz="1800" dirty="0">
                <a:latin typeface="Trebuchet MS"/>
                <a:cs typeface="Trebuchet MS"/>
              </a:rPr>
              <a:t>Sexual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assault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causes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tremendous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physical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psychological</a:t>
            </a:r>
            <a:endParaRPr sz="18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trauma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women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children</a:t>
            </a:r>
            <a:endParaRPr sz="1800">
              <a:latin typeface="Trebuchet MS"/>
              <a:cs typeface="Trebuchet MS"/>
            </a:endParaRPr>
          </a:p>
          <a:p>
            <a:pPr marL="286385" marR="62103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222"/>
              <a:buFont typeface="Cambria"/>
              <a:buChar char="⦿"/>
              <a:tabLst>
                <a:tab pos="286385" algn="l"/>
              </a:tabLst>
            </a:pPr>
            <a:r>
              <a:rPr sz="1800" dirty="0">
                <a:latin typeface="Trebuchet MS"/>
                <a:cs typeface="Trebuchet MS"/>
              </a:rPr>
              <a:t>Apart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from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medicolegal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purposes,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victim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gets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adequate </a:t>
            </a:r>
            <a:r>
              <a:rPr sz="1800" dirty="0">
                <a:latin typeface="Trebuchet MS"/>
                <a:cs typeface="Trebuchet MS"/>
              </a:rPr>
              <a:t>treatment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including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that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for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her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physical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injuries,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sexually </a:t>
            </a:r>
            <a:r>
              <a:rPr sz="1800" dirty="0">
                <a:latin typeface="Trebuchet MS"/>
                <a:cs typeface="Trebuchet MS"/>
              </a:rPr>
              <a:t>transmitted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diseases,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emergency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contraception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as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well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as </a:t>
            </a:r>
            <a:r>
              <a:rPr sz="1800" dirty="0">
                <a:latin typeface="Trebuchet MS"/>
                <a:cs typeface="Trebuchet MS"/>
              </a:rPr>
              <a:t>psychological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counseling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rehabilitation.</a:t>
            </a:r>
            <a:endParaRPr sz="1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222"/>
              <a:buFont typeface="Cambria"/>
              <a:buChar char="⦿"/>
              <a:tabLst>
                <a:tab pos="287020" algn="l"/>
              </a:tabLst>
            </a:pPr>
            <a:r>
              <a:rPr sz="18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https://ejfs.springeropen.com/articles/10.1186/s41935-</a:t>
            </a:r>
            <a:r>
              <a:rPr sz="1800" u="sng" spc="-2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022-</a:t>
            </a:r>
            <a:endParaRPr sz="18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18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00284-</a:t>
            </a:r>
            <a:r>
              <a:rPr sz="1800" u="sng" spc="-5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4</a:t>
            </a:r>
            <a:endParaRPr sz="18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222"/>
              <a:buFont typeface="Cambria"/>
              <a:buChar char="⦿"/>
              <a:tabLst>
                <a:tab pos="286385" algn="l"/>
              </a:tabLst>
            </a:pPr>
            <a:r>
              <a:rPr sz="18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4"/>
              </a:rPr>
              <a:t>https://www.researchgate.net/publication/316332458_Legal_an</a:t>
            </a:r>
            <a:r>
              <a:rPr sz="1800" spc="-10" dirty="0">
                <a:solidFill>
                  <a:srgbClr val="FFDE66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18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4"/>
              </a:rPr>
              <a:t>d_ethical_complexities_in_the_examination_of_victims_of_sexua</a:t>
            </a:r>
            <a:r>
              <a:rPr sz="1800" spc="-10" dirty="0">
                <a:solidFill>
                  <a:srgbClr val="FFDE66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18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4"/>
              </a:rPr>
              <a:t>l_assault_in_India_A_medical_practitioner's_perspective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A0F7CD-D584-97E9-2043-BB626975ADDE}"/>
              </a:ext>
            </a:extLst>
          </p:cNvPr>
          <p:cNvSpPr/>
          <p:nvPr/>
        </p:nvSpPr>
        <p:spPr>
          <a:xfrm>
            <a:off x="8153400" y="0"/>
            <a:ext cx="9906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Ethics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8302" y="1000252"/>
            <a:ext cx="3771900" cy="357505"/>
            <a:chOff x="538302" y="1000252"/>
            <a:chExt cx="3771900" cy="357505"/>
          </a:xfrm>
        </p:grpSpPr>
        <p:sp>
          <p:nvSpPr>
            <p:cNvPr id="3" name="object 3"/>
            <p:cNvSpPr/>
            <p:nvPr/>
          </p:nvSpPr>
          <p:spPr>
            <a:xfrm>
              <a:off x="538302" y="1000252"/>
              <a:ext cx="3771900" cy="357505"/>
            </a:xfrm>
            <a:custGeom>
              <a:avLst/>
              <a:gdLst/>
              <a:ahLst/>
              <a:cxnLst/>
              <a:rect l="l" t="t" r="r" b="b"/>
              <a:pathLst>
                <a:path w="3771900" h="357505">
                  <a:moveTo>
                    <a:pt x="227634" y="5969"/>
                  </a:moveTo>
                  <a:lnTo>
                    <a:pt x="0" y="5969"/>
                  </a:lnTo>
                  <a:lnTo>
                    <a:pt x="0" y="351536"/>
                  </a:lnTo>
                  <a:lnTo>
                    <a:pt x="61328" y="351536"/>
                  </a:lnTo>
                  <a:lnTo>
                    <a:pt x="61328" y="193548"/>
                  </a:lnTo>
                  <a:lnTo>
                    <a:pt x="182816" y="193548"/>
                  </a:lnTo>
                  <a:lnTo>
                    <a:pt x="182816" y="141350"/>
                  </a:lnTo>
                  <a:lnTo>
                    <a:pt x="61328" y="141350"/>
                  </a:lnTo>
                  <a:lnTo>
                    <a:pt x="61328" y="60451"/>
                  </a:lnTo>
                  <a:lnTo>
                    <a:pt x="227634" y="60451"/>
                  </a:lnTo>
                  <a:lnTo>
                    <a:pt x="227634" y="5969"/>
                  </a:lnTo>
                  <a:close/>
                </a:path>
                <a:path w="3771900" h="357505">
                  <a:moveTo>
                    <a:pt x="386486" y="1270"/>
                  </a:moveTo>
                  <a:lnTo>
                    <a:pt x="359587" y="1270"/>
                  </a:lnTo>
                  <a:lnTo>
                    <a:pt x="221830" y="351536"/>
                  </a:lnTo>
                  <a:lnTo>
                    <a:pt x="290004" y="351536"/>
                  </a:lnTo>
                  <a:lnTo>
                    <a:pt x="314058" y="281432"/>
                  </a:lnTo>
                  <a:lnTo>
                    <a:pt x="497616" y="281432"/>
                  </a:lnTo>
                  <a:lnTo>
                    <a:pt x="479027" y="234569"/>
                  </a:lnTo>
                  <a:lnTo>
                    <a:pt x="331520" y="234569"/>
                  </a:lnTo>
                  <a:lnTo>
                    <a:pt x="373037" y="106934"/>
                  </a:lnTo>
                  <a:lnTo>
                    <a:pt x="428399" y="106934"/>
                  </a:lnTo>
                  <a:lnTo>
                    <a:pt x="386486" y="1270"/>
                  </a:lnTo>
                  <a:close/>
                </a:path>
                <a:path w="3771900" h="357505">
                  <a:moveTo>
                    <a:pt x="497616" y="281432"/>
                  </a:moveTo>
                  <a:lnTo>
                    <a:pt x="432485" y="281432"/>
                  </a:lnTo>
                  <a:lnTo>
                    <a:pt x="457720" y="351536"/>
                  </a:lnTo>
                  <a:lnTo>
                    <a:pt x="525424" y="351536"/>
                  </a:lnTo>
                  <a:lnTo>
                    <a:pt x="497616" y="281432"/>
                  </a:lnTo>
                  <a:close/>
                </a:path>
                <a:path w="3771900" h="357505">
                  <a:moveTo>
                    <a:pt x="428399" y="106934"/>
                  </a:moveTo>
                  <a:lnTo>
                    <a:pt x="373037" y="106934"/>
                  </a:lnTo>
                  <a:lnTo>
                    <a:pt x="414553" y="234569"/>
                  </a:lnTo>
                  <a:lnTo>
                    <a:pt x="479027" y="234569"/>
                  </a:lnTo>
                  <a:lnTo>
                    <a:pt x="428399" y="106934"/>
                  </a:lnTo>
                  <a:close/>
                </a:path>
                <a:path w="3771900" h="357505">
                  <a:moveTo>
                    <a:pt x="2445308" y="3556"/>
                  </a:moveTo>
                  <a:lnTo>
                    <a:pt x="2432473" y="3722"/>
                  </a:lnTo>
                  <a:lnTo>
                    <a:pt x="2350334" y="6320"/>
                  </a:lnTo>
                  <a:lnTo>
                    <a:pt x="2353106" y="6320"/>
                  </a:lnTo>
                  <a:lnTo>
                    <a:pt x="2353106" y="351536"/>
                  </a:lnTo>
                  <a:lnTo>
                    <a:pt x="2429687" y="351536"/>
                  </a:lnTo>
                  <a:lnTo>
                    <a:pt x="2484573" y="346360"/>
                  </a:lnTo>
                  <a:lnTo>
                    <a:pt x="2529472" y="330835"/>
                  </a:lnTo>
                  <a:lnTo>
                    <a:pt x="2564387" y="304958"/>
                  </a:lnTo>
                  <a:lnTo>
                    <a:pt x="2569828" y="297052"/>
                  </a:lnTo>
                  <a:lnTo>
                    <a:pt x="2440816" y="297052"/>
                  </a:lnTo>
                  <a:lnTo>
                    <a:pt x="2429878" y="296687"/>
                  </a:lnTo>
                  <a:lnTo>
                    <a:pt x="2422020" y="296249"/>
                  </a:lnTo>
                  <a:lnTo>
                    <a:pt x="2414447" y="295656"/>
                  </a:lnTo>
                  <a:lnTo>
                    <a:pt x="2414447" y="59689"/>
                  </a:lnTo>
                  <a:lnTo>
                    <a:pt x="2422994" y="59003"/>
                  </a:lnTo>
                  <a:lnTo>
                    <a:pt x="2430529" y="58483"/>
                  </a:lnTo>
                  <a:lnTo>
                    <a:pt x="2437039" y="58154"/>
                  </a:lnTo>
                  <a:lnTo>
                    <a:pt x="2573379" y="58154"/>
                  </a:lnTo>
                  <a:lnTo>
                    <a:pt x="2565069" y="47878"/>
                  </a:lnTo>
                  <a:lnTo>
                    <a:pt x="2540945" y="28469"/>
                  </a:lnTo>
                  <a:lnTo>
                    <a:pt x="2512952" y="14620"/>
                  </a:lnTo>
                  <a:lnTo>
                    <a:pt x="2481077" y="6320"/>
                  </a:lnTo>
                  <a:lnTo>
                    <a:pt x="2445308" y="3556"/>
                  </a:lnTo>
                  <a:close/>
                </a:path>
                <a:path w="3771900" h="357505">
                  <a:moveTo>
                    <a:pt x="2573379" y="58154"/>
                  </a:moveTo>
                  <a:lnTo>
                    <a:pt x="2443263" y="58154"/>
                  </a:lnTo>
                  <a:lnTo>
                    <a:pt x="2487593" y="64968"/>
                  </a:lnTo>
                  <a:lnTo>
                    <a:pt x="2519778" y="85756"/>
                  </a:lnTo>
                  <a:lnTo>
                    <a:pt x="2539080" y="120403"/>
                  </a:lnTo>
                  <a:lnTo>
                    <a:pt x="2545511" y="168910"/>
                  </a:lnTo>
                  <a:lnTo>
                    <a:pt x="2543868" y="197584"/>
                  </a:lnTo>
                  <a:lnTo>
                    <a:pt x="2530724" y="244740"/>
                  </a:lnTo>
                  <a:lnTo>
                    <a:pt x="2504816" y="278032"/>
                  </a:lnTo>
                  <a:lnTo>
                    <a:pt x="2468430" y="294935"/>
                  </a:lnTo>
                  <a:lnTo>
                    <a:pt x="2446451" y="297052"/>
                  </a:lnTo>
                  <a:lnTo>
                    <a:pt x="2569828" y="297052"/>
                  </a:lnTo>
                  <a:lnTo>
                    <a:pt x="2589322" y="268732"/>
                  </a:lnTo>
                  <a:lnTo>
                    <a:pt x="2604280" y="222154"/>
                  </a:lnTo>
                  <a:lnTo>
                    <a:pt x="2609265" y="165226"/>
                  </a:lnTo>
                  <a:lnTo>
                    <a:pt x="2606503" y="130460"/>
                  </a:lnTo>
                  <a:lnTo>
                    <a:pt x="2598216" y="99314"/>
                  </a:lnTo>
                  <a:lnTo>
                    <a:pt x="2584405" y="71786"/>
                  </a:lnTo>
                  <a:lnTo>
                    <a:pt x="2573379" y="58154"/>
                  </a:lnTo>
                  <a:close/>
                </a:path>
                <a:path w="3771900" h="357505">
                  <a:moveTo>
                    <a:pt x="3771442" y="5969"/>
                  </a:moveTo>
                  <a:lnTo>
                    <a:pt x="3550970" y="5969"/>
                  </a:lnTo>
                  <a:lnTo>
                    <a:pt x="3550970" y="351536"/>
                  </a:lnTo>
                  <a:lnTo>
                    <a:pt x="3768902" y="351536"/>
                  </a:lnTo>
                  <a:lnTo>
                    <a:pt x="3768902" y="297052"/>
                  </a:lnTo>
                  <a:lnTo>
                    <a:pt x="3612311" y="297052"/>
                  </a:lnTo>
                  <a:lnTo>
                    <a:pt x="3612311" y="193548"/>
                  </a:lnTo>
                  <a:lnTo>
                    <a:pt x="3726484" y="193548"/>
                  </a:lnTo>
                  <a:lnTo>
                    <a:pt x="3726484" y="141350"/>
                  </a:lnTo>
                  <a:lnTo>
                    <a:pt x="3612311" y="141350"/>
                  </a:lnTo>
                  <a:lnTo>
                    <a:pt x="3612311" y="60451"/>
                  </a:lnTo>
                  <a:lnTo>
                    <a:pt x="3771442" y="60451"/>
                  </a:lnTo>
                  <a:lnTo>
                    <a:pt x="3771442" y="5969"/>
                  </a:lnTo>
                  <a:close/>
                </a:path>
                <a:path w="3771900" h="357505">
                  <a:moveTo>
                    <a:pt x="3360312" y="137540"/>
                  </a:moveTo>
                  <a:lnTo>
                    <a:pt x="3286810" y="137540"/>
                  </a:lnTo>
                  <a:lnTo>
                    <a:pt x="3454577" y="356235"/>
                  </a:lnTo>
                  <a:lnTo>
                    <a:pt x="3479469" y="356235"/>
                  </a:lnTo>
                  <a:lnTo>
                    <a:pt x="3479469" y="214502"/>
                  </a:lnTo>
                  <a:lnTo>
                    <a:pt x="3420541" y="214502"/>
                  </a:lnTo>
                  <a:lnTo>
                    <a:pt x="3360312" y="137540"/>
                  </a:lnTo>
                  <a:close/>
                </a:path>
                <a:path w="3771900" h="357505">
                  <a:moveTo>
                    <a:pt x="3257346" y="5969"/>
                  </a:moveTo>
                  <a:lnTo>
                    <a:pt x="3227882" y="5969"/>
                  </a:lnTo>
                  <a:lnTo>
                    <a:pt x="3227882" y="351789"/>
                  </a:lnTo>
                  <a:lnTo>
                    <a:pt x="3286810" y="351789"/>
                  </a:lnTo>
                  <a:lnTo>
                    <a:pt x="3286810" y="137540"/>
                  </a:lnTo>
                  <a:lnTo>
                    <a:pt x="3360312" y="137540"/>
                  </a:lnTo>
                  <a:lnTo>
                    <a:pt x="3257346" y="5969"/>
                  </a:lnTo>
                  <a:close/>
                </a:path>
                <a:path w="3771900" h="357505">
                  <a:moveTo>
                    <a:pt x="3479469" y="5969"/>
                  </a:moveTo>
                  <a:lnTo>
                    <a:pt x="3420541" y="5969"/>
                  </a:lnTo>
                  <a:lnTo>
                    <a:pt x="3420541" y="214502"/>
                  </a:lnTo>
                  <a:lnTo>
                    <a:pt x="3479469" y="214502"/>
                  </a:lnTo>
                  <a:lnTo>
                    <a:pt x="3479469" y="5969"/>
                  </a:lnTo>
                  <a:close/>
                </a:path>
                <a:path w="3771900" h="357505">
                  <a:moveTo>
                    <a:pt x="3156254" y="5969"/>
                  </a:moveTo>
                  <a:lnTo>
                    <a:pt x="3094913" y="5969"/>
                  </a:lnTo>
                  <a:lnTo>
                    <a:pt x="3094913" y="351536"/>
                  </a:lnTo>
                  <a:lnTo>
                    <a:pt x="3156254" y="351536"/>
                  </a:lnTo>
                  <a:lnTo>
                    <a:pt x="3156254" y="5969"/>
                  </a:lnTo>
                  <a:close/>
                </a:path>
                <a:path w="3771900" h="357505">
                  <a:moveTo>
                    <a:pt x="2726486" y="5969"/>
                  </a:moveTo>
                  <a:lnTo>
                    <a:pt x="2665145" y="5969"/>
                  </a:lnTo>
                  <a:lnTo>
                    <a:pt x="2665145" y="351536"/>
                  </a:lnTo>
                  <a:lnTo>
                    <a:pt x="2726486" y="351536"/>
                  </a:lnTo>
                  <a:lnTo>
                    <a:pt x="2726486" y="5969"/>
                  </a:lnTo>
                  <a:close/>
                </a:path>
                <a:path w="3771900" h="357505">
                  <a:moveTo>
                    <a:pt x="2299258" y="5969"/>
                  </a:moveTo>
                  <a:lnTo>
                    <a:pt x="2078786" y="5969"/>
                  </a:lnTo>
                  <a:lnTo>
                    <a:pt x="2078786" y="351536"/>
                  </a:lnTo>
                  <a:lnTo>
                    <a:pt x="2296718" y="351536"/>
                  </a:lnTo>
                  <a:lnTo>
                    <a:pt x="2296718" y="297052"/>
                  </a:lnTo>
                  <a:lnTo>
                    <a:pt x="2140127" y="297052"/>
                  </a:lnTo>
                  <a:lnTo>
                    <a:pt x="2140127" y="193548"/>
                  </a:lnTo>
                  <a:lnTo>
                    <a:pt x="2254300" y="193548"/>
                  </a:lnTo>
                  <a:lnTo>
                    <a:pt x="2254300" y="141350"/>
                  </a:lnTo>
                  <a:lnTo>
                    <a:pt x="2140127" y="141350"/>
                  </a:lnTo>
                  <a:lnTo>
                    <a:pt x="2140127" y="60451"/>
                  </a:lnTo>
                  <a:lnTo>
                    <a:pt x="2299258" y="60451"/>
                  </a:lnTo>
                  <a:lnTo>
                    <a:pt x="2299258" y="5969"/>
                  </a:lnTo>
                  <a:close/>
                </a:path>
                <a:path w="3771900" h="357505">
                  <a:moveTo>
                    <a:pt x="1841712" y="165353"/>
                  </a:moveTo>
                  <a:lnTo>
                    <a:pt x="1784908" y="165353"/>
                  </a:lnTo>
                  <a:lnTo>
                    <a:pt x="1854504" y="356235"/>
                  </a:lnTo>
                  <a:lnTo>
                    <a:pt x="1876475" y="356235"/>
                  </a:lnTo>
                  <a:lnTo>
                    <a:pt x="1919229" y="238760"/>
                  </a:lnTo>
                  <a:lnTo>
                    <a:pt x="1865299" y="238760"/>
                  </a:lnTo>
                  <a:lnTo>
                    <a:pt x="1841712" y="165353"/>
                  </a:lnTo>
                  <a:close/>
                </a:path>
                <a:path w="3771900" h="357505">
                  <a:moveTo>
                    <a:pt x="1790496" y="5969"/>
                  </a:moveTo>
                  <a:lnTo>
                    <a:pt x="1757984" y="5969"/>
                  </a:lnTo>
                  <a:lnTo>
                    <a:pt x="1688388" y="351789"/>
                  </a:lnTo>
                  <a:lnTo>
                    <a:pt x="1747570" y="351789"/>
                  </a:lnTo>
                  <a:lnTo>
                    <a:pt x="1784908" y="165353"/>
                  </a:lnTo>
                  <a:lnTo>
                    <a:pt x="1841712" y="165353"/>
                  </a:lnTo>
                  <a:lnTo>
                    <a:pt x="1790496" y="5969"/>
                  </a:lnTo>
                  <a:close/>
                </a:path>
                <a:path w="3771900" h="357505">
                  <a:moveTo>
                    <a:pt x="2003254" y="165353"/>
                  </a:moveTo>
                  <a:lnTo>
                    <a:pt x="1945944" y="165353"/>
                  </a:lnTo>
                  <a:lnTo>
                    <a:pt x="1981885" y="351789"/>
                  </a:lnTo>
                  <a:lnTo>
                    <a:pt x="2041321" y="351789"/>
                  </a:lnTo>
                  <a:lnTo>
                    <a:pt x="2003254" y="165353"/>
                  </a:lnTo>
                  <a:close/>
                </a:path>
                <a:path w="3771900" h="357505">
                  <a:moveTo>
                    <a:pt x="1970709" y="5969"/>
                  </a:moveTo>
                  <a:lnTo>
                    <a:pt x="1938451" y="5969"/>
                  </a:lnTo>
                  <a:lnTo>
                    <a:pt x="1865299" y="238760"/>
                  </a:lnTo>
                  <a:lnTo>
                    <a:pt x="1919229" y="238760"/>
                  </a:lnTo>
                  <a:lnTo>
                    <a:pt x="1945944" y="165353"/>
                  </a:lnTo>
                  <a:lnTo>
                    <a:pt x="2003254" y="165353"/>
                  </a:lnTo>
                  <a:lnTo>
                    <a:pt x="1970709" y="5969"/>
                  </a:lnTo>
                  <a:close/>
                </a:path>
                <a:path w="3771900" h="357505">
                  <a:moveTo>
                    <a:pt x="1117523" y="5969"/>
                  </a:moveTo>
                  <a:lnTo>
                    <a:pt x="1056182" y="5969"/>
                  </a:lnTo>
                  <a:lnTo>
                    <a:pt x="1056182" y="351536"/>
                  </a:lnTo>
                  <a:lnTo>
                    <a:pt x="1273606" y="351536"/>
                  </a:lnTo>
                  <a:lnTo>
                    <a:pt x="1273606" y="297052"/>
                  </a:lnTo>
                  <a:lnTo>
                    <a:pt x="1117523" y="297052"/>
                  </a:lnTo>
                  <a:lnTo>
                    <a:pt x="1117523" y="5969"/>
                  </a:lnTo>
                  <a:close/>
                </a:path>
                <a:path w="3771900" h="357505">
                  <a:moveTo>
                    <a:pt x="1318691" y="5969"/>
                  </a:moveTo>
                  <a:lnTo>
                    <a:pt x="1253540" y="5969"/>
                  </a:lnTo>
                  <a:lnTo>
                    <a:pt x="1370126" y="209803"/>
                  </a:lnTo>
                  <a:lnTo>
                    <a:pt x="1370126" y="351536"/>
                  </a:lnTo>
                  <a:lnTo>
                    <a:pt x="1431467" y="351536"/>
                  </a:lnTo>
                  <a:lnTo>
                    <a:pt x="1431467" y="209803"/>
                  </a:lnTo>
                  <a:lnTo>
                    <a:pt x="1463579" y="153415"/>
                  </a:lnTo>
                  <a:lnTo>
                    <a:pt x="1400479" y="153415"/>
                  </a:lnTo>
                  <a:lnTo>
                    <a:pt x="1318691" y="5969"/>
                  </a:lnTo>
                  <a:close/>
                </a:path>
                <a:path w="3771900" h="357505">
                  <a:moveTo>
                    <a:pt x="1547545" y="5969"/>
                  </a:moveTo>
                  <a:lnTo>
                    <a:pt x="1482648" y="5969"/>
                  </a:lnTo>
                  <a:lnTo>
                    <a:pt x="1400479" y="153415"/>
                  </a:lnTo>
                  <a:lnTo>
                    <a:pt x="1463579" y="153415"/>
                  </a:lnTo>
                  <a:lnTo>
                    <a:pt x="1547545" y="5969"/>
                  </a:lnTo>
                  <a:close/>
                </a:path>
                <a:path w="3771900" h="357505">
                  <a:moveTo>
                    <a:pt x="984554" y="5969"/>
                  </a:moveTo>
                  <a:lnTo>
                    <a:pt x="923213" y="5969"/>
                  </a:lnTo>
                  <a:lnTo>
                    <a:pt x="923213" y="351536"/>
                  </a:lnTo>
                  <a:lnTo>
                    <a:pt x="984554" y="351536"/>
                  </a:lnTo>
                  <a:lnTo>
                    <a:pt x="984554" y="5969"/>
                  </a:lnTo>
                  <a:close/>
                </a:path>
                <a:path w="3771900" h="357505">
                  <a:moveTo>
                    <a:pt x="685029" y="165353"/>
                  </a:moveTo>
                  <a:lnTo>
                    <a:pt x="628167" y="165353"/>
                  </a:lnTo>
                  <a:lnTo>
                    <a:pt x="697763" y="356235"/>
                  </a:lnTo>
                  <a:lnTo>
                    <a:pt x="719696" y="356235"/>
                  </a:lnTo>
                  <a:lnTo>
                    <a:pt x="762489" y="238760"/>
                  </a:lnTo>
                  <a:lnTo>
                    <a:pt x="708609" y="238760"/>
                  </a:lnTo>
                  <a:lnTo>
                    <a:pt x="685029" y="165353"/>
                  </a:lnTo>
                  <a:close/>
                </a:path>
                <a:path w="3771900" h="357505">
                  <a:moveTo>
                    <a:pt x="633831" y="5969"/>
                  </a:moveTo>
                  <a:lnTo>
                    <a:pt x="601281" y="5969"/>
                  </a:lnTo>
                  <a:lnTo>
                    <a:pt x="531685" y="351789"/>
                  </a:lnTo>
                  <a:lnTo>
                    <a:pt x="590905" y="351789"/>
                  </a:lnTo>
                  <a:lnTo>
                    <a:pt x="628167" y="165353"/>
                  </a:lnTo>
                  <a:lnTo>
                    <a:pt x="685029" y="165353"/>
                  </a:lnTo>
                  <a:lnTo>
                    <a:pt x="633831" y="5969"/>
                  </a:lnTo>
                  <a:close/>
                </a:path>
                <a:path w="3771900" h="357505">
                  <a:moveTo>
                    <a:pt x="846538" y="165353"/>
                  </a:moveTo>
                  <a:lnTo>
                    <a:pt x="789228" y="165353"/>
                  </a:lnTo>
                  <a:lnTo>
                    <a:pt x="825169" y="351789"/>
                  </a:lnTo>
                  <a:lnTo>
                    <a:pt x="884605" y="351789"/>
                  </a:lnTo>
                  <a:lnTo>
                    <a:pt x="846538" y="165353"/>
                  </a:lnTo>
                  <a:close/>
                </a:path>
                <a:path w="3771900" h="357505">
                  <a:moveTo>
                    <a:pt x="813993" y="5969"/>
                  </a:moveTo>
                  <a:lnTo>
                    <a:pt x="781735" y="5969"/>
                  </a:lnTo>
                  <a:lnTo>
                    <a:pt x="708609" y="238760"/>
                  </a:lnTo>
                  <a:lnTo>
                    <a:pt x="762489" y="238760"/>
                  </a:lnTo>
                  <a:lnTo>
                    <a:pt x="789228" y="165353"/>
                  </a:lnTo>
                  <a:lnTo>
                    <a:pt x="846538" y="165353"/>
                  </a:lnTo>
                  <a:lnTo>
                    <a:pt x="813993" y="5969"/>
                  </a:lnTo>
                  <a:close/>
                </a:path>
                <a:path w="3771900" h="357505">
                  <a:moveTo>
                    <a:pt x="2939846" y="0"/>
                  </a:moveTo>
                  <a:lnTo>
                    <a:pt x="2876711" y="12922"/>
                  </a:lnTo>
                  <a:lnTo>
                    <a:pt x="2826054" y="51562"/>
                  </a:lnTo>
                  <a:lnTo>
                    <a:pt x="2792685" y="109410"/>
                  </a:lnTo>
                  <a:lnTo>
                    <a:pt x="2781604" y="179832"/>
                  </a:lnTo>
                  <a:lnTo>
                    <a:pt x="2784105" y="218813"/>
                  </a:lnTo>
                  <a:lnTo>
                    <a:pt x="2804107" y="283773"/>
                  </a:lnTo>
                  <a:lnTo>
                    <a:pt x="2843709" y="330588"/>
                  </a:lnTo>
                  <a:lnTo>
                    <a:pt x="2899958" y="354401"/>
                  </a:lnTo>
                  <a:lnTo>
                    <a:pt x="2934131" y="357377"/>
                  </a:lnTo>
                  <a:lnTo>
                    <a:pt x="2968157" y="354899"/>
                  </a:lnTo>
                  <a:lnTo>
                    <a:pt x="2997838" y="347456"/>
                  </a:lnTo>
                  <a:lnTo>
                    <a:pt x="3023160" y="335035"/>
                  </a:lnTo>
                  <a:lnTo>
                    <a:pt x="3044113" y="317626"/>
                  </a:lnTo>
                  <a:lnTo>
                    <a:pt x="3035636" y="302895"/>
                  </a:lnTo>
                  <a:lnTo>
                    <a:pt x="2939084" y="302895"/>
                  </a:lnTo>
                  <a:lnTo>
                    <a:pt x="2918820" y="300868"/>
                  </a:lnTo>
                  <a:lnTo>
                    <a:pt x="2870885" y="270383"/>
                  </a:lnTo>
                  <a:lnTo>
                    <a:pt x="2851629" y="232092"/>
                  </a:lnTo>
                  <a:lnTo>
                    <a:pt x="2845231" y="182372"/>
                  </a:lnTo>
                  <a:lnTo>
                    <a:pt x="2846966" y="155866"/>
                  </a:lnTo>
                  <a:lnTo>
                    <a:pt x="2860769" y="110095"/>
                  </a:lnTo>
                  <a:lnTo>
                    <a:pt x="2887496" y="75057"/>
                  </a:lnTo>
                  <a:lnTo>
                    <a:pt x="2923011" y="56872"/>
                  </a:lnTo>
                  <a:lnTo>
                    <a:pt x="2943656" y="54610"/>
                  </a:lnTo>
                  <a:lnTo>
                    <a:pt x="3019843" y="54610"/>
                  </a:lnTo>
                  <a:lnTo>
                    <a:pt x="3034842" y="24384"/>
                  </a:lnTo>
                  <a:lnTo>
                    <a:pt x="3015552" y="13716"/>
                  </a:lnTo>
                  <a:lnTo>
                    <a:pt x="2993297" y="6096"/>
                  </a:lnTo>
                  <a:lnTo>
                    <a:pt x="2968066" y="1524"/>
                  </a:lnTo>
                  <a:lnTo>
                    <a:pt x="2939846" y="0"/>
                  </a:lnTo>
                  <a:close/>
                </a:path>
                <a:path w="3771900" h="357505">
                  <a:moveTo>
                    <a:pt x="3015538" y="267970"/>
                  </a:moveTo>
                  <a:lnTo>
                    <a:pt x="3000413" y="283285"/>
                  </a:lnTo>
                  <a:lnTo>
                    <a:pt x="2982645" y="294195"/>
                  </a:lnTo>
                  <a:lnTo>
                    <a:pt x="2962210" y="300724"/>
                  </a:lnTo>
                  <a:lnTo>
                    <a:pt x="2939084" y="302895"/>
                  </a:lnTo>
                  <a:lnTo>
                    <a:pt x="3035636" y="302895"/>
                  </a:lnTo>
                  <a:lnTo>
                    <a:pt x="3015538" y="267970"/>
                  </a:lnTo>
                  <a:close/>
                </a:path>
                <a:path w="3771900" h="357505">
                  <a:moveTo>
                    <a:pt x="3019843" y="54610"/>
                  </a:moveTo>
                  <a:lnTo>
                    <a:pt x="2943656" y="54610"/>
                  </a:lnTo>
                  <a:lnTo>
                    <a:pt x="2964851" y="55876"/>
                  </a:lnTo>
                  <a:lnTo>
                    <a:pt x="2982915" y="59689"/>
                  </a:lnTo>
                  <a:lnTo>
                    <a:pt x="2997860" y="66075"/>
                  </a:lnTo>
                  <a:lnTo>
                    <a:pt x="3009696" y="75057"/>
                  </a:lnTo>
                  <a:lnTo>
                    <a:pt x="3019843" y="54610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9823" y="1107186"/>
              <a:ext cx="83185" cy="127635"/>
            </a:xfrm>
            <a:custGeom>
              <a:avLst/>
              <a:gdLst/>
              <a:ahLst/>
              <a:cxnLst/>
              <a:rect l="l" t="t" r="r" b="b"/>
              <a:pathLst>
                <a:path w="83184" h="127634">
                  <a:moveTo>
                    <a:pt x="41516" y="0"/>
                  </a:moveTo>
                  <a:lnTo>
                    <a:pt x="0" y="127635"/>
                  </a:lnTo>
                  <a:lnTo>
                    <a:pt x="83032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1860" y="1057402"/>
            <a:ext cx="132841" cy="24079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89272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6184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3215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3448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6691" y="1006221"/>
            <a:ext cx="610870" cy="350520"/>
          </a:xfrm>
          <a:custGeom>
            <a:avLst/>
            <a:gdLst/>
            <a:ahLst/>
            <a:cxnLst/>
            <a:rect l="l" t="t" r="r" b="b"/>
            <a:pathLst>
              <a:path w="610869" h="350519">
                <a:moveTo>
                  <a:pt x="390397" y="0"/>
                </a:moveTo>
                <a:lnTo>
                  <a:pt x="610869" y="0"/>
                </a:lnTo>
                <a:lnTo>
                  <a:pt x="610869" y="54482"/>
                </a:lnTo>
                <a:lnTo>
                  <a:pt x="451738" y="54482"/>
                </a:lnTo>
                <a:lnTo>
                  <a:pt x="451738" y="135381"/>
                </a:lnTo>
                <a:lnTo>
                  <a:pt x="565911" y="135381"/>
                </a:lnTo>
                <a:lnTo>
                  <a:pt x="565911" y="187578"/>
                </a:lnTo>
                <a:lnTo>
                  <a:pt x="451738" y="187578"/>
                </a:lnTo>
                <a:lnTo>
                  <a:pt x="451738" y="291083"/>
                </a:lnTo>
                <a:lnTo>
                  <a:pt x="608329" y="291083"/>
                </a:lnTo>
                <a:lnTo>
                  <a:pt x="608329" y="345566"/>
                </a:lnTo>
                <a:lnTo>
                  <a:pt x="390397" y="345566"/>
                </a:lnTo>
                <a:lnTo>
                  <a:pt x="390397" y="0"/>
                </a:lnTo>
                <a:close/>
              </a:path>
              <a:path w="610869" h="350519">
                <a:moveTo>
                  <a:pt x="69595" y="0"/>
                </a:moveTo>
                <a:lnTo>
                  <a:pt x="102107" y="0"/>
                </a:lnTo>
                <a:lnTo>
                  <a:pt x="176910" y="232790"/>
                </a:lnTo>
                <a:lnTo>
                  <a:pt x="250062" y="0"/>
                </a:lnTo>
                <a:lnTo>
                  <a:pt x="282320" y="0"/>
                </a:lnTo>
                <a:lnTo>
                  <a:pt x="352932" y="345820"/>
                </a:lnTo>
                <a:lnTo>
                  <a:pt x="293496" y="345820"/>
                </a:lnTo>
                <a:lnTo>
                  <a:pt x="257556" y="159384"/>
                </a:lnTo>
                <a:lnTo>
                  <a:pt x="188086" y="350265"/>
                </a:lnTo>
                <a:lnTo>
                  <a:pt x="166115" y="350265"/>
                </a:lnTo>
                <a:lnTo>
                  <a:pt x="96519" y="159384"/>
                </a:lnTo>
                <a:lnTo>
                  <a:pt x="59181" y="345820"/>
                </a:lnTo>
                <a:lnTo>
                  <a:pt x="0" y="345820"/>
                </a:lnTo>
                <a:lnTo>
                  <a:pt x="695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4485" y="1006221"/>
            <a:ext cx="491490" cy="346075"/>
          </a:xfrm>
          <a:custGeom>
            <a:avLst/>
            <a:gdLst/>
            <a:ahLst/>
            <a:cxnLst/>
            <a:rect l="l" t="t" r="r" b="b"/>
            <a:pathLst>
              <a:path w="491489" h="346075">
                <a:moveTo>
                  <a:pt x="197358" y="0"/>
                </a:moveTo>
                <a:lnTo>
                  <a:pt x="262509" y="0"/>
                </a:lnTo>
                <a:lnTo>
                  <a:pt x="344297" y="147446"/>
                </a:lnTo>
                <a:lnTo>
                  <a:pt x="426466" y="0"/>
                </a:lnTo>
                <a:lnTo>
                  <a:pt x="491363" y="0"/>
                </a:lnTo>
                <a:lnTo>
                  <a:pt x="375284" y="203834"/>
                </a:lnTo>
                <a:lnTo>
                  <a:pt x="375284" y="345566"/>
                </a:lnTo>
                <a:lnTo>
                  <a:pt x="313944" y="345566"/>
                </a:lnTo>
                <a:lnTo>
                  <a:pt x="313944" y="203834"/>
                </a:lnTo>
                <a:lnTo>
                  <a:pt x="197358" y="0"/>
                </a:lnTo>
                <a:close/>
              </a:path>
              <a:path w="491489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3" y="291083"/>
                </a:lnTo>
                <a:lnTo>
                  <a:pt x="217423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9987" y="1006221"/>
            <a:ext cx="453390" cy="350520"/>
          </a:xfrm>
          <a:custGeom>
            <a:avLst/>
            <a:gdLst/>
            <a:ahLst/>
            <a:cxnLst/>
            <a:rect l="l" t="t" r="r" b="b"/>
            <a:pathLst>
              <a:path w="453390" h="350519">
                <a:moveTo>
                  <a:pt x="391528" y="0"/>
                </a:moveTo>
                <a:lnTo>
                  <a:pt x="452869" y="0"/>
                </a:lnTo>
                <a:lnTo>
                  <a:pt x="452869" y="345566"/>
                </a:lnTo>
                <a:lnTo>
                  <a:pt x="391528" y="345566"/>
                </a:lnTo>
                <a:lnTo>
                  <a:pt x="391528" y="0"/>
                </a:lnTo>
                <a:close/>
              </a:path>
              <a:path w="453390" h="350519">
                <a:moveTo>
                  <a:pt x="69595" y="0"/>
                </a:moveTo>
                <a:lnTo>
                  <a:pt x="102146" y="0"/>
                </a:lnTo>
                <a:lnTo>
                  <a:pt x="176923" y="232790"/>
                </a:lnTo>
                <a:lnTo>
                  <a:pt x="250050" y="0"/>
                </a:lnTo>
                <a:lnTo>
                  <a:pt x="282308" y="0"/>
                </a:lnTo>
                <a:lnTo>
                  <a:pt x="352920" y="345820"/>
                </a:lnTo>
                <a:lnTo>
                  <a:pt x="293484" y="345820"/>
                </a:lnTo>
                <a:lnTo>
                  <a:pt x="257543" y="159384"/>
                </a:lnTo>
                <a:lnTo>
                  <a:pt x="188010" y="350265"/>
                </a:lnTo>
                <a:lnTo>
                  <a:pt x="166077" y="350265"/>
                </a:lnTo>
                <a:lnTo>
                  <a:pt x="96481" y="159384"/>
                </a:lnTo>
                <a:lnTo>
                  <a:pt x="59220" y="345820"/>
                </a:lnTo>
                <a:lnTo>
                  <a:pt x="0" y="345820"/>
                </a:lnTo>
                <a:lnTo>
                  <a:pt x="695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8302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5" h="346075">
                <a:moveTo>
                  <a:pt x="0" y="0"/>
                </a:moveTo>
                <a:lnTo>
                  <a:pt x="227634" y="0"/>
                </a:lnTo>
                <a:lnTo>
                  <a:pt x="227634" y="54482"/>
                </a:lnTo>
                <a:lnTo>
                  <a:pt x="61328" y="54482"/>
                </a:lnTo>
                <a:lnTo>
                  <a:pt x="61328" y="135381"/>
                </a:lnTo>
                <a:lnTo>
                  <a:pt x="182816" y="135381"/>
                </a:lnTo>
                <a:lnTo>
                  <a:pt x="182816" y="187578"/>
                </a:lnTo>
                <a:lnTo>
                  <a:pt x="61328" y="187578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1408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2" y="0"/>
                </a:moveTo>
                <a:lnTo>
                  <a:pt x="159845" y="11064"/>
                </a:lnTo>
                <a:lnTo>
                  <a:pt x="211963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133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9907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1632331"/>
            <a:ext cx="6892290" cy="287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165" indent="-274320">
              <a:lnSpc>
                <a:spcPct val="100000"/>
              </a:lnSpc>
              <a:spcBef>
                <a:spcPts val="105"/>
              </a:spcBef>
              <a:buChar char="⦿"/>
              <a:tabLst>
                <a:tab pos="286385" algn="l"/>
                <a:tab pos="387350" algn="l"/>
              </a:tabLst>
            </a:pPr>
            <a:r>
              <a:rPr sz="1900" dirty="0">
                <a:solidFill>
                  <a:srgbClr val="B03E9A"/>
                </a:solidFill>
                <a:latin typeface="Cambria"/>
                <a:cs typeface="Cambria"/>
              </a:rPr>
              <a:t>	</a:t>
            </a:r>
            <a:r>
              <a:rPr sz="2600" dirty="0">
                <a:latin typeface="Trebuchet MS"/>
                <a:cs typeface="Trebuchet MS"/>
              </a:rPr>
              <a:t>Sexual</a:t>
            </a:r>
            <a:r>
              <a:rPr sz="2600" spc="-18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Assault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survivors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examination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may </a:t>
            </a:r>
            <a:r>
              <a:rPr sz="2600" dirty="0">
                <a:latin typeface="Trebuchet MS"/>
                <a:cs typeface="Trebuchet MS"/>
              </a:rPr>
              <a:t>include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full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body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examination,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including </a:t>
            </a:r>
            <a:r>
              <a:rPr sz="2600" dirty="0">
                <a:latin typeface="Trebuchet MS"/>
                <a:cs typeface="Trebuchet MS"/>
              </a:rPr>
              <a:t>internal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examinations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mouth,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vagina, </a:t>
            </a:r>
            <a:r>
              <a:rPr sz="2600" dirty="0">
                <a:latin typeface="Trebuchet MS"/>
                <a:cs typeface="Trebuchet MS"/>
              </a:rPr>
              <a:t>and/or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anus.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may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also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include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taking </a:t>
            </a:r>
            <a:r>
              <a:rPr sz="2600" dirty="0">
                <a:latin typeface="Trebuchet MS"/>
                <a:cs typeface="Trebuchet MS"/>
              </a:rPr>
              <a:t>samples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blood,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urine,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swabs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body </a:t>
            </a:r>
            <a:r>
              <a:rPr sz="2600" dirty="0">
                <a:latin typeface="Trebuchet MS"/>
                <a:cs typeface="Trebuchet MS"/>
              </a:rPr>
              <a:t>surface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areas,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sometimes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hair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samples.</a:t>
            </a:r>
            <a:endParaRPr sz="2600">
              <a:latin typeface="Trebuchet MS"/>
              <a:cs typeface="Trebuchet MS"/>
            </a:endParaRPr>
          </a:p>
          <a:p>
            <a:pPr marL="285750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5750" algn="l"/>
              </a:tabLst>
            </a:pPr>
            <a:r>
              <a:rPr sz="2600" spc="-10" dirty="0">
                <a:latin typeface="Trebuchet MS"/>
                <a:cs typeface="Trebuchet MS"/>
              </a:rPr>
              <a:t>https://pubmed.ncbi.nlm.nih.gov/7058167/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94B6E4-0B35-B042-43B3-0AF9C373FC33}"/>
              </a:ext>
            </a:extLst>
          </p:cNvPr>
          <p:cNvSpPr/>
          <p:nvPr/>
        </p:nvSpPr>
        <p:spPr>
          <a:xfrm>
            <a:off x="7162800" y="0"/>
            <a:ext cx="19812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Family Medicine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170" y="1045765"/>
            <a:ext cx="5013007" cy="520335"/>
          </a:xfrm>
          <a:prstGeom prst="rect">
            <a:avLst/>
          </a:prstGeom>
        </p:spPr>
        <p:txBody>
          <a:bodyPr vert="horz" wrap="square" lIns="0" tIns="12383" rIns="0" bIns="0" rtlCol="0" anchor="b">
            <a:spAutoFit/>
          </a:bodyPr>
          <a:lstStyle/>
          <a:p>
            <a:pPr marL="9525">
              <a:spcBef>
                <a:spcPts val="98"/>
              </a:spcBef>
            </a:pPr>
            <a:r>
              <a:rPr sz="3300" dirty="0">
                <a:latin typeface="Calibri Light"/>
                <a:cs typeface="Calibri Light"/>
              </a:rPr>
              <a:t>How</a:t>
            </a:r>
            <a:r>
              <a:rPr sz="3300" spc="-15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to</a:t>
            </a:r>
            <a:r>
              <a:rPr sz="3300" spc="-169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use</a:t>
            </a:r>
            <a:r>
              <a:rPr sz="3300" spc="-14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HEC</a:t>
            </a:r>
            <a:r>
              <a:rPr sz="3300" spc="-161" dirty="0">
                <a:latin typeface="Calibri Light"/>
                <a:cs typeface="Calibri Light"/>
              </a:rPr>
              <a:t> </a:t>
            </a:r>
            <a:r>
              <a:rPr sz="3300" spc="-19" dirty="0">
                <a:latin typeface="Calibri Light"/>
                <a:cs typeface="Calibri Light"/>
              </a:rPr>
              <a:t>Digital</a:t>
            </a:r>
            <a:r>
              <a:rPr sz="3300" spc="-131" dirty="0">
                <a:latin typeface="Calibri Light"/>
                <a:cs typeface="Calibri Light"/>
              </a:rPr>
              <a:t> </a:t>
            </a:r>
            <a:r>
              <a:rPr sz="3300" spc="-8" dirty="0">
                <a:latin typeface="Calibri Light"/>
                <a:cs typeface="Calibri Light"/>
              </a:rPr>
              <a:t>Library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5" y="1736313"/>
            <a:ext cx="8689181" cy="3717267"/>
          </a:xfrm>
          <a:prstGeom prst="rect">
            <a:avLst/>
          </a:prstGeom>
        </p:spPr>
        <p:txBody>
          <a:bodyPr vert="horz" wrap="square" lIns="0" tIns="80486" rIns="0" bIns="0" rtlCol="0">
            <a:spAutoFit/>
          </a:bodyPr>
          <a:lstStyle/>
          <a:p>
            <a:pPr marL="395288" indent="-385763">
              <a:spcBef>
                <a:spcPts val="633"/>
              </a:spcBef>
              <a:buFont typeface="Wingdings"/>
              <a:buChar char=""/>
              <a:tabLst>
                <a:tab pos="395288" algn="l"/>
              </a:tabLst>
            </a:pPr>
            <a:r>
              <a:rPr sz="2063" dirty="0">
                <a:latin typeface="Calibri"/>
                <a:cs typeface="Calibri"/>
              </a:rPr>
              <a:t>Go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website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of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HEC</a:t>
            </a:r>
            <a:r>
              <a:rPr sz="2063" spc="8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National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Digital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Library</a:t>
            </a:r>
            <a:endParaRPr sz="2063">
              <a:latin typeface="Calibri"/>
              <a:cs typeface="Calibri"/>
            </a:endParaRPr>
          </a:p>
          <a:p>
            <a:pPr marL="1011079" indent="-1001554">
              <a:spcBef>
                <a:spcPts val="566"/>
              </a:spcBef>
              <a:buClr>
                <a:srgbClr val="000000"/>
              </a:buClr>
              <a:buFont typeface="Wingdings"/>
              <a:buChar char=""/>
              <a:tabLst>
                <a:tab pos="1011079" algn="l"/>
              </a:tabLst>
            </a:pPr>
            <a:r>
              <a:rPr sz="2063" spc="-8" dirty="0">
                <a:solidFill>
                  <a:srgbClr val="2D75B6"/>
                </a:solidFill>
                <a:latin typeface="Calibri"/>
                <a:cs typeface="Calibri"/>
                <a:hlinkClick r:id="rId2"/>
              </a:rPr>
              <a:t>http://www.digitallibrary.edu.pk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570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On</a:t>
            </a:r>
            <a:r>
              <a:rPr sz="2063" spc="1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Home</a:t>
            </a:r>
            <a:r>
              <a:rPr sz="2063" spc="1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Page,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click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on</a:t>
            </a:r>
            <a:r>
              <a:rPr sz="2063" spc="7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23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INSTITUTES.</a:t>
            </a:r>
            <a:endParaRPr sz="2063">
              <a:latin typeface="Calibri"/>
              <a:cs typeface="Calibri"/>
            </a:endParaRPr>
          </a:p>
          <a:p>
            <a:pPr marL="221456" marR="3810" indent="-218123">
              <a:lnSpc>
                <a:spcPts val="2310"/>
              </a:lnSpc>
              <a:spcBef>
                <a:spcPts val="724"/>
              </a:spcBef>
              <a:buFont typeface="Wingdings"/>
              <a:buChar char=""/>
              <a:tabLst>
                <a:tab pos="695801" algn="l"/>
              </a:tabLst>
            </a:pPr>
            <a:r>
              <a:rPr sz="2063" dirty="0">
                <a:latin typeface="Calibri"/>
                <a:cs typeface="Calibri"/>
              </a:rPr>
              <a:t>A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appear</a:t>
            </a:r>
            <a:r>
              <a:rPr sz="2063" spc="7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showing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universities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from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Public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Private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Sector</a:t>
            </a:r>
            <a:r>
              <a:rPr sz="2063" spc="8" dirty="0">
                <a:latin typeface="Calibri"/>
                <a:cs typeface="Calibri"/>
              </a:rPr>
              <a:t> </a:t>
            </a:r>
            <a:r>
              <a:rPr sz="2063" spc="-19" dirty="0">
                <a:latin typeface="Calibri"/>
                <a:cs typeface="Calibri"/>
              </a:rPr>
              <a:t>and 	</a:t>
            </a:r>
            <a:r>
              <a:rPr sz="2063" dirty="0">
                <a:latin typeface="Calibri"/>
                <a:cs typeface="Calibri"/>
              </a:rPr>
              <a:t>other</a:t>
            </a:r>
            <a:r>
              <a:rPr sz="2063" spc="7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Institutes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which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have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access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HEC</a:t>
            </a:r>
            <a:r>
              <a:rPr sz="2063" spc="9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National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Digital</a:t>
            </a:r>
            <a:r>
              <a:rPr sz="2063" spc="4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Library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(HNDL).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461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Select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your</a:t>
            </a:r>
            <a:r>
              <a:rPr sz="2063" spc="6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desired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Institute.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566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A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appear</a:t>
            </a:r>
            <a:r>
              <a:rPr sz="2063" spc="7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showing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resources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of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institution</a:t>
            </a:r>
            <a:endParaRPr sz="2063">
              <a:latin typeface="Calibri"/>
              <a:cs typeface="Calibri"/>
            </a:endParaRPr>
          </a:p>
          <a:p>
            <a:pPr marL="220980" indent="-217646">
              <a:spcBef>
                <a:spcPts val="566"/>
              </a:spcBef>
              <a:buFont typeface="Wingdings"/>
              <a:buChar char=""/>
              <a:tabLst>
                <a:tab pos="220980" algn="l"/>
              </a:tabLst>
            </a:pPr>
            <a:r>
              <a:rPr sz="2063" dirty="0">
                <a:latin typeface="Calibri"/>
                <a:cs typeface="Calibri"/>
              </a:rPr>
              <a:t>Journals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5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Researches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appear</a:t>
            </a:r>
            <a:endParaRPr sz="2063">
              <a:latin typeface="Calibri"/>
              <a:cs typeface="Calibri"/>
            </a:endParaRPr>
          </a:p>
          <a:p>
            <a:pPr marL="9525" marR="381953" indent="-6191">
              <a:lnSpc>
                <a:spcPts val="2310"/>
              </a:lnSpc>
              <a:spcBef>
                <a:spcPts val="724"/>
              </a:spcBef>
              <a:buFont typeface="Wingdings"/>
              <a:buChar char=""/>
              <a:tabLst>
                <a:tab pos="220980" algn="l"/>
              </a:tabLst>
            </a:pPr>
            <a:r>
              <a:rPr sz="2063" spc="-8" dirty="0">
                <a:latin typeface="Calibri"/>
                <a:cs typeface="Calibri"/>
              </a:rPr>
              <a:t>	You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can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find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</a:t>
            </a:r>
            <a:r>
              <a:rPr sz="2063" spc="6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Journal</a:t>
            </a:r>
            <a:r>
              <a:rPr sz="2063" spc="2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by</a:t>
            </a:r>
            <a:r>
              <a:rPr sz="2063" spc="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clicking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on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JOURNALS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spc="-19" dirty="0">
                <a:latin typeface="Calibri"/>
                <a:cs typeface="Calibri"/>
              </a:rPr>
              <a:t>DATABASE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enter </a:t>
            </a:r>
            <a:r>
              <a:rPr sz="2063" spc="-38" dirty="0">
                <a:latin typeface="Calibri"/>
                <a:cs typeface="Calibri"/>
              </a:rPr>
              <a:t>a </a:t>
            </a:r>
            <a:r>
              <a:rPr sz="2063" dirty="0">
                <a:latin typeface="Calibri"/>
                <a:cs typeface="Calibri"/>
              </a:rPr>
              <a:t>keyword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search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for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your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desired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journal</a:t>
            </a:r>
            <a:endParaRPr sz="2063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14873A65-9321-355C-4BE2-8BC6D1C1DAF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400" y="2689"/>
            <a:ext cx="9906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515350" cy="11154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90358" cy="489490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0"/>
            <a:ext cx="1447800" cy="1846868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2DA1A858-1344-E966-CA6E-9B361F8CD78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400" y="-29901"/>
            <a:ext cx="9906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114" dirty="0"/>
              <a:t> </a:t>
            </a:r>
            <a:r>
              <a:rPr spc="-25" dirty="0"/>
              <a:t>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13" y="994663"/>
            <a:ext cx="5824524" cy="3638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12" y="2069592"/>
            <a:ext cx="6894576" cy="3925824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001231F4-074C-3CFB-BD2C-EB5C5D424BF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689"/>
            <a:ext cx="9906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03682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Bell MT" pitchFamily="18" charset="0"/>
              </a:rPr>
              <a:t>SEQUENCE OF LGIS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ell MT" pitchFamily="18" charset="0"/>
              </a:rPr>
              <a:t>Learning Objectives </a:t>
            </a:r>
          </a:p>
          <a:p>
            <a:r>
              <a:rPr lang="en-US" sz="2800" dirty="0">
                <a:latin typeface="Bell MT" pitchFamily="18" charset="0"/>
              </a:rPr>
              <a:t>Core concept </a:t>
            </a:r>
            <a:r>
              <a:rPr lang="en-US" sz="2800" i="1" dirty="0">
                <a:latin typeface="Bell MT" pitchFamily="18" charset="0"/>
              </a:rPr>
              <a:t>70 %</a:t>
            </a:r>
          </a:p>
          <a:p>
            <a:r>
              <a:rPr lang="en-US" sz="2800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dirty="0">
                <a:latin typeface="Bell MT" pitchFamily="18" charset="0"/>
              </a:rPr>
              <a:t>15 %(If Applicable)</a:t>
            </a:r>
          </a:p>
          <a:p>
            <a:r>
              <a:rPr lang="en-US" sz="28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dirty="0">
                <a:latin typeface="Bell MT" pitchFamily="18" charset="0"/>
              </a:rPr>
              <a:t>10%</a:t>
            </a:r>
          </a:p>
          <a:p>
            <a:r>
              <a:rPr lang="en-US" sz="2800" dirty="0">
                <a:latin typeface="Bell MT" pitchFamily="18" charset="0"/>
              </a:rPr>
              <a:t>Research article relevant to the topic </a:t>
            </a:r>
            <a:r>
              <a:rPr lang="en-US" sz="2800" i="1" dirty="0">
                <a:latin typeface="Bell MT" pitchFamily="18" charset="0"/>
              </a:rPr>
              <a:t>3%</a:t>
            </a:r>
          </a:p>
          <a:p>
            <a:r>
              <a:rPr lang="en-US" sz="2800" dirty="0">
                <a:latin typeface="Bell MT" pitchFamily="18" charset="0"/>
              </a:rPr>
              <a:t>Ethics and family medicine </a:t>
            </a:r>
            <a:r>
              <a:rPr lang="en-US" sz="2800" i="1" dirty="0">
                <a:latin typeface="Bell MT" pitchFamily="18" charset="0"/>
              </a:rPr>
              <a:t>2%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D8A33198-0C00-5BBE-0167-E4658C4BE7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689"/>
            <a:ext cx="9906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3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8827" y="990600"/>
            <a:ext cx="4871085" cy="411480"/>
            <a:chOff x="528827" y="990600"/>
            <a:chExt cx="4871085" cy="411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7" y="990600"/>
              <a:ext cx="4870704" cy="4114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413" y="999236"/>
              <a:ext cx="4819827" cy="3592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5940" y="1567637"/>
            <a:ext cx="6947534" cy="3500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rebuchet MS"/>
                <a:cs typeface="Trebuchet MS"/>
              </a:rPr>
              <a:t>Students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will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be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able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to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2200">
              <a:latin typeface="Trebuchet MS"/>
              <a:cs typeface="Trebuchet MS"/>
            </a:endParaRPr>
          </a:p>
          <a:p>
            <a:pPr marL="285115" marR="1479550" indent="-273050">
              <a:lnSpc>
                <a:spcPct val="80000"/>
              </a:lnSpc>
              <a:buClr>
                <a:srgbClr val="B03E9A"/>
              </a:buClr>
              <a:buSzPct val="72727"/>
              <a:buFont typeface="Cambria"/>
              <a:buChar char="⦿"/>
              <a:tabLst>
                <a:tab pos="286385" algn="l"/>
              </a:tabLst>
            </a:pPr>
            <a:r>
              <a:rPr sz="2200" dirty="0">
                <a:latin typeface="Trebuchet MS"/>
                <a:cs typeface="Trebuchet MS"/>
              </a:rPr>
              <a:t>Define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Rape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,enlist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its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types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state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its 	</a:t>
            </a:r>
            <a:r>
              <a:rPr sz="2200" spc="-10" dirty="0">
                <a:latin typeface="Trebuchet MS"/>
                <a:cs typeface="Trebuchet MS"/>
              </a:rPr>
              <a:t>punishment</a:t>
            </a:r>
            <a:endParaRPr sz="2200">
              <a:latin typeface="Trebuchet MS"/>
              <a:cs typeface="Trebuchet MS"/>
            </a:endParaRPr>
          </a:p>
          <a:p>
            <a:pPr marL="285750" indent="-273050">
              <a:lnSpc>
                <a:spcPts val="2375"/>
              </a:lnSpc>
              <a:spcBef>
                <a:spcPts val="75"/>
              </a:spcBef>
              <a:buClr>
                <a:srgbClr val="B03E9A"/>
              </a:buClr>
              <a:buSzPct val="72727"/>
              <a:buFont typeface="Cambria"/>
              <a:buChar char="⦿"/>
              <a:tabLst>
                <a:tab pos="285750" algn="l"/>
              </a:tabLst>
            </a:pPr>
            <a:r>
              <a:rPr sz="2200" dirty="0">
                <a:latin typeface="Trebuchet MS"/>
                <a:cs typeface="Trebuchet MS"/>
              </a:rPr>
              <a:t>Briefly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explain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steps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of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examination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of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rape</a:t>
            </a:r>
            <a:endParaRPr sz="2200">
              <a:latin typeface="Trebuchet MS"/>
              <a:cs typeface="Trebuchet MS"/>
            </a:endParaRPr>
          </a:p>
          <a:p>
            <a:pPr marL="286385">
              <a:lnSpc>
                <a:spcPts val="2375"/>
              </a:lnSpc>
            </a:pPr>
            <a:r>
              <a:rPr sz="2200" dirty="0">
                <a:latin typeface="Trebuchet MS"/>
                <a:cs typeface="Trebuchet MS"/>
              </a:rPr>
              <a:t>victim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accused.</a:t>
            </a:r>
            <a:endParaRPr sz="2200">
              <a:latin typeface="Trebuchet MS"/>
              <a:cs typeface="Trebuchet MS"/>
            </a:endParaRPr>
          </a:p>
          <a:p>
            <a:pPr marL="285115" marR="356235" indent="-273050">
              <a:lnSpc>
                <a:spcPct val="80000"/>
              </a:lnSpc>
              <a:spcBef>
                <a:spcPts val="600"/>
              </a:spcBef>
              <a:buClr>
                <a:srgbClr val="B03E9A"/>
              </a:buClr>
              <a:buSzPct val="72727"/>
              <a:buFont typeface="Cambria"/>
              <a:buChar char="⦿"/>
              <a:tabLst>
                <a:tab pos="286385" algn="l"/>
              </a:tabLst>
            </a:pPr>
            <a:r>
              <a:rPr sz="2200" dirty="0">
                <a:latin typeface="Trebuchet MS"/>
                <a:cs typeface="Trebuchet MS"/>
              </a:rPr>
              <a:t>Enumerate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lab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samples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collected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for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chemical 	</a:t>
            </a:r>
            <a:r>
              <a:rPr sz="2200" dirty="0">
                <a:latin typeface="Trebuchet MS"/>
                <a:cs typeface="Trebuchet MS"/>
              </a:rPr>
              <a:t>and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DNA</a:t>
            </a:r>
            <a:r>
              <a:rPr sz="2200" spc="-14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analysis.</a:t>
            </a:r>
            <a:endParaRPr sz="2200">
              <a:latin typeface="Trebuchet MS"/>
              <a:cs typeface="Trebuchet MS"/>
            </a:endParaRPr>
          </a:p>
          <a:p>
            <a:pPr marL="285115" marR="506730" indent="-273050">
              <a:lnSpc>
                <a:spcPts val="2110"/>
              </a:lnSpc>
              <a:spcBef>
                <a:spcPts val="585"/>
              </a:spcBef>
              <a:buClr>
                <a:srgbClr val="B03E9A"/>
              </a:buClr>
              <a:buSzPct val="72727"/>
              <a:buFont typeface="Cambria"/>
              <a:buChar char="⦿"/>
              <a:tabLst>
                <a:tab pos="286385" algn="l"/>
              </a:tabLst>
            </a:pPr>
            <a:r>
              <a:rPr sz="2200" dirty="0">
                <a:latin typeface="Trebuchet MS"/>
                <a:cs typeface="Trebuchet MS"/>
              </a:rPr>
              <a:t>Briefly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explain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5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steps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you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would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like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take 	</a:t>
            </a:r>
            <a:r>
              <a:rPr sz="2200" dirty="0">
                <a:latin typeface="Trebuchet MS"/>
                <a:cs typeface="Trebuchet MS"/>
              </a:rPr>
              <a:t>after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examination.</a:t>
            </a:r>
            <a:endParaRPr sz="2200">
              <a:latin typeface="Trebuchet MS"/>
              <a:cs typeface="Trebuchet MS"/>
            </a:endParaRPr>
          </a:p>
          <a:p>
            <a:pPr marL="286385" indent="-273685">
              <a:lnSpc>
                <a:spcPct val="100000"/>
              </a:lnSpc>
              <a:spcBef>
                <a:spcPts val="90"/>
              </a:spcBef>
              <a:buClr>
                <a:srgbClr val="B03E9A"/>
              </a:buClr>
              <a:buSzPct val="72727"/>
              <a:buFont typeface="Cambria"/>
              <a:buChar char="⦿"/>
              <a:tabLst>
                <a:tab pos="286385" algn="l"/>
              </a:tabLst>
            </a:pPr>
            <a:r>
              <a:rPr sz="2200" dirty="0">
                <a:latin typeface="Trebuchet MS"/>
                <a:cs typeface="Trebuchet MS"/>
              </a:rPr>
              <a:t>Enlist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complications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or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dangers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of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sexual</a:t>
            </a:r>
            <a:r>
              <a:rPr sz="2200" spc="-10" dirty="0">
                <a:latin typeface="Trebuchet MS"/>
                <a:cs typeface="Trebuchet MS"/>
              </a:rPr>
              <a:t> assault.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422CC77-11E8-9C5C-6542-31762D65801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689"/>
            <a:ext cx="9906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99" y="0"/>
            <a:ext cx="8697600" cy="68572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3D0935-F065-24F9-7379-989E124E5BCD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8539" y="530987"/>
            <a:ext cx="5631243" cy="3209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0416" y="1051305"/>
            <a:ext cx="986790" cy="313055"/>
          </a:xfrm>
          <a:custGeom>
            <a:avLst/>
            <a:gdLst/>
            <a:ahLst/>
            <a:cxnLst/>
            <a:rect l="l" t="t" r="r" b="b"/>
            <a:pathLst>
              <a:path w="986789" h="313055">
                <a:moveTo>
                  <a:pt x="86458" y="1111"/>
                </a:moveTo>
                <a:lnTo>
                  <a:pt x="75334" y="1111"/>
                </a:lnTo>
                <a:lnTo>
                  <a:pt x="63595" y="1397"/>
                </a:lnTo>
                <a:lnTo>
                  <a:pt x="50379" y="1873"/>
                </a:lnTo>
                <a:lnTo>
                  <a:pt x="1646" y="4191"/>
                </a:lnTo>
                <a:lnTo>
                  <a:pt x="0" y="4191"/>
                </a:lnTo>
                <a:lnTo>
                  <a:pt x="0" y="312674"/>
                </a:lnTo>
                <a:lnTo>
                  <a:pt x="56896" y="312674"/>
                </a:lnTo>
                <a:lnTo>
                  <a:pt x="56896" y="183769"/>
                </a:lnTo>
                <a:lnTo>
                  <a:pt x="152631" y="183769"/>
                </a:lnTo>
                <a:lnTo>
                  <a:pt x="146050" y="173736"/>
                </a:lnTo>
                <a:lnTo>
                  <a:pt x="157813" y="168237"/>
                </a:lnTo>
                <a:lnTo>
                  <a:pt x="168528" y="161083"/>
                </a:lnTo>
                <a:lnTo>
                  <a:pt x="178196" y="152286"/>
                </a:lnTo>
                <a:lnTo>
                  <a:pt x="186817" y="141859"/>
                </a:lnTo>
                <a:lnTo>
                  <a:pt x="188767" y="138684"/>
                </a:lnTo>
                <a:lnTo>
                  <a:pt x="74803" y="138684"/>
                </a:lnTo>
                <a:lnTo>
                  <a:pt x="67056" y="138303"/>
                </a:lnTo>
                <a:lnTo>
                  <a:pt x="56896" y="137414"/>
                </a:lnTo>
                <a:lnTo>
                  <a:pt x="56896" y="51689"/>
                </a:lnTo>
                <a:lnTo>
                  <a:pt x="63373" y="50927"/>
                </a:lnTo>
                <a:lnTo>
                  <a:pt x="69596" y="50546"/>
                </a:lnTo>
                <a:lnTo>
                  <a:pt x="194468" y="50546"/>
                </a:lnTo>
                <a:lnTo>
                  <a:pt x="173720" y="23764"/>
                </a:lnTo>
                <a:lnTo>
                  <a:pt x="137011" y="6705"/>
                </a:lnTo>
                <a:lnTo>
                  <a:pt x="86458" y="1111"/>
                </a:lnTo>
                <a:close/>
              </a:path>
              <a:path w="986789" h="313055">
                <a:moveTo>
                  <a:pt x="152631" y="183769"/>
                </a:moveTo>
                <a:lnTo>
                  <a:pt x="56896" y="183769"/>
                </a:lnTo>
                <a:lnTo>
                  <a:pt x="76771" y="184816"/>
                </a:lnTo>
                <a:lnTo>
                  <a:pt x="84863" y="185126"/>
                </a:lnTo>
                <a:lnTo>
                  <a:pt x="91694" y="185293"/>
                </a:lnTo>
                <a:lnTo>
                  <a:pt x="173990" y="312674"/>
                </a:lnTo>
                <a:lnTo>
                  <a:pt x="294005" y="312674"/>
                </a:lnTo>
                <a:lnTo>
                  <a:pt x="295313" y="308864"/>
                </a:lnTo>
                <a:lnTo>
                  <a:pt x="234696" y="308864"/>
                </a:lnTo>
                <a:lnTo>
                  <a:pt x="152631" y="183769"/>
                </a:lnTo>
                <a:close/>
              </a:path>
              <a:path w="986789" h="313055">
                <a:moveTo>
                  <a:pt x="479394" y="250190"/>
                </a:moveTo>
                <a:lnTo>
                  <a:pt x="421259" y="250190"/>
                </a:lnTo>
                <a:lnTo>
                  <a:pt x="443738" y="312674"/>
                </a:lnTo>
                <a:lnTo>
                  <a:pt x="504190" y="312674"/>
                </a:lnTo>
                <a:lnTo>
                  <a:pt x="479394" y="250190"/>
                </a:lnTo>
                <a:close/>
              </a:path>
              <a:path w="986789" h="313055">
                <a:moveTo>
                  <a:pt x="380111" y="0"/>
                </a:moveTo>
                <a:lnTo>
                  <a:pt x="356108" y="0"/>
                </a:lnTo>
                <a:lnTo>
                  <a:pt x="234696" y="308864"/>
                </a:lnTo>
                <a:lnTo>
                  <a:pt x="295313" y="308864"/>
                </a:lnTo>
                <a:lnTo>
                  <a:pt x="315468" y="250190"/>
                </a:lnTo>
                <a:lnTo>
                  <a:pt x="479394" y="250190"/>
                </a:lnTo>
                <a:lnTo>
                  <a:pt x="462763" y="208280"/>
                </a:lnTo>
                <a:lnTo>
                  <a:pt x="331088" y="208280"/>
                </a:lnTo>
                <a:lnTo>
                  <a:pt x="368173" y="94234"/>
                </a:lnTo>
                <a:lnTo>
                  <a:pt x="417506" y="94234"/>
                </a:lnTo>
                <a:lnTo>
                  <a:pt x="380111" y="0"/>
                </a:lnTo>
                <a:close/>
              </a:path>
              <a:path w="986789" h="313055">
                <a:moveTo>
                  <a:pt x="417506" y="94234"/>
                </a:moveTo>
                <a:lnTo>
                  <a:pt x="368173" y="94234"/>
                </a:lnTo>
                <a:lnTo>
                  <a:pt x="405257" y="208280"/>
                </a:lnTo>
                <a:lnTo>
                  <a:pt x="462763" y="208280"/>
                </a:lnTo>
                <a:lnTo>
                  <a:pt x="417506" y="94234"/>
                </a:lnTo>
                <a:close/>
              </a:path>
              <a:path w="986789" h="313055">
                <a:moveTo>
                  <a:pt x="194468" y="50546"/>
                </a:moveTo>
                <a:lnTo>
                  <a:pt x="75437" y="50546"/>
                </a:lnTo>
                <a:lnTo>
                  <a:pt x="92511" y="51097"/>
                </a:lnTo>
                <a:lnTo>
                  <a:pt x="107156" y="52768"/>
                </a:lnTo>
                <a:lnTo>
                  <a:pt x="141906" y="72009"/>
                </a:lnTo>
                <a:lnTo>
                  <a:pt x="146177" y="91313"/>
                </a:lnTo>
                <a:lnTo>
                  <a:pt x="145196" y="104171"/>
                </a:lnTo>
                <a:lnTo>
                  <a:pt x="109839" y="136286"/>
                </a:lnTo>
                <a:lnTo>
                  <a:pt x="80137" y="138684"/>
                </a:lnTo>
                <a:lnTo>
                  <a:pt x="188767" y="138684"/>
                </a:lnTo>
                <a:lnTo>
                  <a:pt x="193911" y="130309"/>
                </a:lnTo>
                <a:lnTo>
                  <a:pt x="198993" y="118141"/>
                </a:lnTo>
                <a:lnTo>
                  <a:pt x="202051" y="105354"/>
                </a:lnTo>
                <a:lnTo>
                  <a:pt x="203073" y="91948"/>
                </a:lnTo>
                <a:lnTo>
                  <a:pt x="195844" y="52768"/>
                </a:lnTo>
                <a:lnTo>
                  <a:pt x="195736" y="52183"/>
                </a:lnTo>
                <a:lnTo>
                  <a:pt x="194468" y="50546"/>
                </a:lnTo>
                <a:close/>
              </a:path>
              <a:path w="986789" h="313055">
                <a:moveTo>
                  <a:pt x="600583" y="2032"/>
                </a:moveTo>
                <a:lnTo>
                  <a:pt x="593080" y="2174"/>
                </a:lnTo>
                <a:lnTo>
                  <a:pt x="557878" y="3436"/>
                </a:lnTo>
                <a:lnTo>
                  <a:pt x="558098" y="3436"/>
                </a:lnTo>
                <a:lnTo>
                  <a:pt x="536448" y="4318"/>
                </a:lnTo>
                <a:lnTo>
                  <a:pt x="536448" y="312674"/>
                </a:lnTo>
                <a:lnTo>
                  <a:pt x="591312" y="312674"/>
                </a:lnTo>
                <a:lnTo>
                  <a:pt x="591312" y="199136"/>
                </a:lnTo>
                <a:lnTo>
                  <a:pt x="628639" y="199136"/>
                </a:lnTo>
                <a:lnTo>
                  <a:pt x="670823" y="194018"/>
                </a:lnTo>
                <a:lnTo>
                  <a:pt x="709914" y="174101"/>
                </a:lnTo>
                <a:lnTo>
                  <a:pt x="725517" y="152019"/>
                </a:lnTo>
                <a:lnTo>
                  <a:pt x="607822" y="152019"/>
                </a:lnTo>
                <a:lnTo>
                  <a:pt x="600583" y="151511"/>
                </a:lnTo>
                <a:lnTo>
                  <a:pt x="591312" y="150495"/>
                </a:lnTo>
                <a:lnTo>
                  <a:pt x="591312" y="51689"/>
                </a:lnTo>
                <a:lnTo>
                  <a:pt x="596646" y="51054"/>
                </a:lnTo>
                <a:lnTo>
                  <a:pt x="602107" y="50673"/>
                </a:lnTo>
                <a:lnTo>
                  <a:pt x="731105" y="50673"/>
                </a:lnTo>
                <a:lnTo>
                  <a:pt x="722205" y="37248"/>
                </a:lnTo>
                <a:lnTo>
                  <a:pt x="707390" y="24511"/>
                </a:lnTo>
                <a:lnTo>
                  <a:pt x="688058" y="14676"/>
                </a:lnTo>
                <a:lnTo>
                  <a:pt x="663797" y="7651"/>
                </a:lnTo>
                <a:lnTo>
                  <a:pt x="634630" y="3436"/>
                </a:lnTo>
                <a:lnTo>
                  <a:pt x="600583" y="2032"/>
                </a:lnTo>
                <a:close/>
              </a:path>
              <a:path w="986789" h="313055">
                <a:moveTo>
                  <a:pt x="628639" y="199136"/>
                </a:moveTo>
                <a:lnTo>
                  <a:pt x="591312" y="199136"/>
                </a:lnTo>
                <a:lnTo>
                  <a:pt x="601599" y="200152"/>
                </a:lnTo>
                <a:lnTo>
                  <a:pt x="609981" y="200660"/>
                </a:lnTo>
                <a:lnTo>
                  <a:pt x="616077" y="200660"/>
                </a:lnTo>
                <a:lnTo>
                  <a:pt x="628639" y="199136"/>
                </a:lnTo>
                <a:close/>
              </a:path>
              <a:path w="986789" h="313055">
                <a:moveTo>
                  <a:pt x="731105" y="50673"/>
                </a:moveTo>
                <a:lnTo>
                  <a:pt x="607949" y="50673"/>
                </a:lnTo>
                <a:lnTo>
                  <a:pt x="641713" y="53673"/>
                </a:lnTo>
                <a:lnTo>
                  <a:pt x="665845" y="62674"/>
                </a:lnTo>
                <a:lnTo>
                  <a:pt x="680333" y="77676"/>
                </a:lnTo>
                <a:lnTo>
                  <a:pt x="685165" y="98679"/>
                </a:lnTo>
                <a:lnTo>
                  <a:pt x="684091" y="111799"/>
                </a:lnTo>
                <a:lnTo>
                  <a:pt x="658036" y="144946"/>
                </a:lnTo>
                <a:lnTo>
                  <a:pt x="613156" y="152019"/>
                </a:lnTo>
                <a:lnTo>
                  <a:pt x="725517" y="152019"/>
                </a:lnTo>
                <a:lnTo>
                  <a:pt x="733359" y="140920"/>
                </a:lnTo>
                <a:lnTo>
                  <a:pt x="741172" y="94488"/>
                </a:lnTo>
                <a:lnTo>
                  <a:pt x="739072" y="72249"/>
                </a:lnTo>
                <a:lnTo>
                  <a:pt x="732758" y="53165"/>
                </a:lnTo>
                <a:lnTo>
                  <a:pt x="731105" y="50673"/>
                </a:lnTo>
                <a:close/>
              </a:path>
              <a:path w="986789" h="313055">
                <a:moveTo>
                  <a:pt x="986409" y="4191"/>
                </a:moveTo>
                <a:lnTo>
                  <a:pt x="789432" y="4191"/>
                </a:lnTo>
                <a:lnTo>
                  <a:pt x="789432" y="312674"/>
                </a:lnTo>
                <a:lnTo>
                  <a:pt x="984123" y="312674"/>
                </a:lnTo>
                <a:lnTo>
                  <a:pt x="984123" y="264033"/>
                </a:lnTo>
                <a:lnTo>
                  <a:pt x="844296" y="264033"/>
                </a:lnTo>
                <a:lnTo>
                  <a:pt x="844296" y="171577"/>
                </a:lnTo>
                <a:lnTo>
                  <a:pt x="946150" y="171577"/>
                </a:lnTo>
                <a:lnTo>
                  <a:pt x="946150" y="125095"/>
                </a:lnTo>
                <a:lnTo>
                  <a:pt x="844296" y="125095"/>
                </a:lnTo>
                <a:lnTo>
                  <a:pt x="844296" y="52832"/>
                </a:lnTo>
                <a:lnTo>
                  <a:pt x="986409" y="52832"/>
                </a:lnTo>
                <a:lnTo>
                  <a:pt x="986409" y="4191"/>
                </a:lnTo>
                <a:close/>
              </a:path>
            </a:pathLst>
          </a:custGeom>
          <a:solidFill>
            <a:srgbClr val="A24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1505" y="1145539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046"/>
                </a:lnTo>
                <a:lnTo>
                  <a:pt x="74168" y="114046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0840" y="1101089"/>
            <a:ext cx="95631" cy="1031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6423" y="1100963"/>
            <a:ext cx="91059" cy="8991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379848" y="1055497"/>
            <a:ext cx="197485" cy="308610"/>
          </a:xfrm>
          <a:custGeom>
            <a:avLst/>
            <a:gdLst/>
            <a:ahLst/>
            <a:cxnLst/>
            <a:rect l="l" t="t" r="r" b="b"/>
            <a:pathLst>
              <a:path w="197485" h="308609">
                <a:moveTo>
                  <a:pt x="0" y="0"/>
                </a:moveTo>
                <a:lnTo>
                  <a:pt x="196976" y="0"/>
                </a:lnTo>
                <a:lnTo>
                  <a:pt x="196976" y="48640"/>
                </a:lnTo>
                <a:lnTo>
                  <a:pt x="54863" y="48640"/>
                </a:lnTo>
                <a:lnTo>
                  <a:pt x="54863" y="120903"/>
                </a:lnTo>
                <a:lnTo>
                  <a:pt x="156717" y="120903"/>
                </a:lnTo>
                <a:lnTo>
                  <a:pt x="156717" y="167386"/>
                </a:lnTo>
                <a:lnTo>
                  <a:pt x="54863" y="167386"/>
                </a:lnTo>
                <a:lnTo>
                  <a:pt x="54863" y="259841"/>
                </a:lnTo>
                <a:lnTo>
                  <a:pt x="194690" y="259841"/>
                </a:lnTo>
                <a:lnTo>
                  <a:pt x="194690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0416" y="1051305"/>
            <a:ext cx="741680" cy="313055"/>
          </a:xfrm>
          <a:custGeom>
            <a:avLst/>
            <a:gdLst/>
            <a:ahLst/>
            <a:cxnLst/>
            <a:rect l="l" t="t" r="r" b="b"/>
            <a:pathLst>
              <a:path w="741679" h="313055">
                <a:moveTo>
                  <a:pt x="600583" y="2032"/>
                </a:moveTo>
                <a:lnTo>
                  <a:pt x="663797" y="7651"/>
                </a:lnTo>
                <a:lnTo>
                  <a:pt x="707390" y="24511"/>
                </a:lnTo>
                <a:lnTo>
                  <a:pt x="732758" y="53165"/>
                </a:lnTo>
                <a:lnTo>
                  <a:pt x="741172" y="94488"/>
                </a:lnTo>
                <a:lnTo>
                  <a:pt x="733359" y="140920"/>
                </a:lnTo>
                <a:lnTo>
                  <a:pt x="709914" y="174101"/>
                </a:lnTo>
                <a:lnTo>
                  <a:pt x="670823" y="194018"/>
                </a:lnTo>
                <a:lnTo>
                  <a:pt x="616077" y="200660"/>
                </a:lnTo>
                <a:lnTo>
                  <a:pt x="609981" y="200660"/>
                </a:lnTo>
                <a:lnTo>
                  <a:pt x="601599" y="200152"/>
                </a:lnTo>
                <a:lnTo>
                  <a:pt x="591312" y="199136"/>
                </a:lnTo>
                <a:lnTo>
                  <a:pt x="591312" y="312674"/>
                </a:lnTo>
                <a:lnTo>
                  <a:pt x="536448" y="312674"/>
                </a:lnTo>
                <a:lnTo>
                  <a:pt x="536448" y="4318"/>
                </a:lnTo>
                <a:lnTo>
                  <a:pt x="561024" y="3317"/>
                </a:lnTo>
                <a:lnTo>
                  <a:pt x="579897" y="2603"/>
                </a:lnTo>
                <a:lnTo>
                  <a:pt x="593080" y="2174"/>
                </a:lnTo>
                <a:lnTo>
                  <a:pt x="600583" y="2032"/>
                </a:lnTo>
                <a:close/>
              </a:path>
              <a:path w="741679" h="313055">
                <a:moveTo>
                  <a:pt x="356108" y="0"/>
                </a:moveTo>
                <a:lnTo>
                  <a:pt x="380111" y="0"/>
                </a:lnTo>
                <a:lnTo>
                  <a:pt x="504190" y="312674"/>
                </a:lnTo>
                <a:lnTo>
                  <a:pt x="443738" y="312674"/>
                </a:lnTo>
                <a:lnTo>
                  <a:pt x="421259" y="250190"/>
                </a:lnTo>
                <a:lnTo>
                  <a:pt x="315468" y="250190"/>
                </a:lnTo>
                <a:lnTo>
                  <a:pt x="294005" y="312674"/>
                </a:lnTo>
                <a:lnTo>
                  <a:pt x="237236" y="312674"/>
                </a:lnTo>
                <a:lnTo>
                  <a:pt x="233172" y="312674"/>
                </a:lnTo>
                <a:lnTo>
                  <a:pt x="173990" y="312674"/>
                </a:lnTo>
                <a:lnTo>
                  <a:pt x="91694" y="185293"/>
                </a:lnTo>
                <a:lnTo>
                  <a:pt x="84863" y="185126"/>
                </a:lnTo>
                <a:lnTo>
                  <a:pt x="76771" y="184816"/>
                </a:lnTo>
                <a:lnTo>
                  <a:pt x="67440" y="184364"/>
                </a:lnTo>
                <a:lnTo>
                  <a:pt x="56896" y="183769"/>
                </a:lnTo>
                <a:lnTo>
                  <a:pt x="56896" y="312674"/>
                </a:lnTo>
                <a:lnTo>
                  <a:pt x="0" y="312674"/>
                </a:lnTo>
                <a:lnTo>
                  <a:pt x="0" y="4191"/>
                </a:lnTo>
                <a:lnTo>
                  <a:pt x="4004" y="4093"/>
                </a:lnTo>
                <a:lnTo>
                  <a:pt x="11271" y="3794"/>
                </a:lnTo>
                <a:lnTo>
                  <a:pt x="21824" y="3280"/>
                </a:lnTo>
                <a:lnTo>
                  <a:pt x="35687" y="2540"/>
                </a:lnTo>
                <a:lnTo>
                  <a:pt x="50379" y="1873"/>
                </a:lnTo>
                <a:lnTo>
                  <a:pt x="63595" y="1397"/>
                </a:lnTo>
                <a:lnTo>
                  <a:pt x="75334" y="1111"/>
                </a:lnTo>
                <a:lnTo>
                  <a:pt x="85598" y="1016"/>
                </a:lnTo>
                <a:lnTo>
                  <a:pt x="137011" y="6705"/>
                </a:lnTo>
                <a:lnTo>
                  <a:pt x="173720" y="23764"/>
                </a:lnTo>
                <a:lnTo>
                  <a:pt x="195736" y="52183"/>
                </a:lnTo>
                <a:lnTo>
                  <a:pt x="203073" y="91948"/>
                </a:lnTo>
                <a:lnTo>
                  <a:pt x="202051" y="105354"/>
                </a:lnTo>
                <a:lnTo>
                  <a:pt x="186817" y="141859"/>
                </a:lnTo>
                <a:lnTo>
                  <a:pt x="157813" y="168237"/>
                </a:lnTo>
                <a:lnTo>
                  <a:pt x="146050" y="173736"/>
                </a:lnTo>
                <a:lnTo>
                  <a:pt x="234696" y="308864"/>
                </a:lnTo>
                <a:lnTo>
                  <a:pt x="3561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548661"/>
            <a:ext cx="7065645" cy="30067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76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5750" algn="l"/>
              </a:tabLst>
            </a:pPr>
            <a:r>
              <a:rPr sz="2600" b="1" spc="-10" dirty="0">
                <a:solidFill>
                  <a:srgbClr val="772753"/>
                </a:solidFill>
                <a:latin typeface="Trebuchet MS"/>
                <a:cs typeface="Trebuchet MS"/>
              </a:rPr>
              <a:t>Definintion: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10"/>
              </a:spcBef>
            </a:pPr>
            <a:r>
              <a:rPr sz="2400" dirty="0">
                <a:latin typeface="Trebuchet MS"/>
                <a:cs typeface="Trebuchet MS"/>
              </a:rPr>
              <a:t>Section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772753"/>
                </a:solidFill>
                <a:latin typeface="Trebuchet MS"/>
                <a:cs typeface="Trebuchet MS"/>
              </a:rPr>
              <a:t>375</a:t>
            </a:r>
            <a:r>
              <a:rPr sz="2400" b="1" spc="-40" dirty="0">
                <a:solidFill>
                  <a:srgbClr val="77275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772753"/>
                </a:solidFill>
                <a:latin typeface="Trebuchet MS"/>
                <a:cs typeface="Trebuchet MS"/>
              </a:rPr>
              <a:t>of</a:t>
            </a:r>
            <a:r>
              <a:rPr sz="2400" b="1" spc="-45" dirty="0">
                <a:solidFill>
                  <a:srgbClr val="77275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772753"/>
                </a:solidFill>
                <a:latin typeface="Trebuchet MS"/>
                <a:cs typeface="Trebuchet MS"/>
              </a:rPr>
              <a:t>PPC</a:t>
            </a:r>
            <a:r>
              <a:rPr sz="2400" b="1" spc="-35" dirty="0">
                <a:solidFill>
                  <a:srgbClr val="772753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defines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rape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unlawful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sexual </a:t>
            </a:r>
            <a:r>
              <a:rPr sz="2400" dirty="0">
                <a:latin typeface="Trebuchet MS"/>
                <a:cs typeface="Trebuchet MS"/>
              </a:rPr>
              <a:t>intercourse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by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man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woman</a:t>
            </a:r>
            <a:endParaRPr sz="2400">
              <a:latin typeface="Trebuchet MS"/>
              <a:cs typeface="Trebuchet MS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"/>
              <a:tabLst>
                <a:tab pos="286385" algn="l"/>
              </a:tabLst>
            </a:pPr>
            <a:r>
              <a:rPr sz="2400" dirty="0">
                <a:latin typeface="Trebuchet MS"/>
                <a:cs typeface="Trebuchet MS"/>
              </a:rPr>
              <a:t>against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her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will</a:t>
            </a:r>
            <a:endParaRPr sz="2400">
              <a:latin typeface="Trebuchet MS"/>
              <a:cs typeface="Trebuchet MS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"/>
              <a:tabLst>
                <a:tab pos="286385" algn="l"/>
              </a:tabLst>
            </a:pPr>
            <a:r>
              <a:rPr sz="2400" dirty="0">
                <a:latin typeface="Trebuchet MS"/>
                <a:cs typeface="Trebuchet MS"/>
              </a:rPr>
              <a:t>without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her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consent</a:t>
            </a:r>
            <a:endParaRPr sz="2400">
              <a:latin typeface="Trebuchet MS"/>
              <a:cs typeface="Trebuchet MS"/>
            </a:endParaRPr>
          </a:p>
          <a:p>
            <a:pPr marL="286385" marR="376555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"/>
              <a:tabLst>
                <a:tab pos="286385" algn="l"/>
              </a:tabLst>
            </a:pP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without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her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consent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when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she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under </a:t>
            </a:r>
            <a:r>
              <a:rPr sz="2400" dirty="0">
                <a:latin typeface="Trebuchet MS"/>
                <a:cs typeface="Trebuchet MS"/>
              </a:rPr>
              <a:t>16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years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age.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5C5B38-E43D-83B1-0214-3F27CB1757D3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8539" y="530987"/>
            <a:ext cx="5631243" cy="3209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90416" y="1051305"/>
            <a:ext cx="986790" cy="313055"/>
          </a:xfrm>
          <a:custGeom>
            <a:avLst/>
            <a:gdLst/>
            <a:ahLst/>
            <a:cxnLst/>
            <a:rect l="l" t="t" r="r" b="b"/>
            <a:pathLst>
              <a:path w="986789" h="313055">
                <a:moveTo>
                  <a:pt x="86458" y="1111"/>
                </a:moveTo>
                <a:lnTo>
                  <a:pt x="75334" y="1111"/>
                </a:lnTo>
                <a:lnTo>
                  <a:pt x="63595" y="1397"/>
                </a:lnTo>
                <a:lnTo>
                  <a:pt x="50379" y="1873"/>
                </a:lnTo>
                <a:lnTo>
                  <a:pt x="1646" y="4191"/>
                </a:lnTo>
                <a:lnTo>
                  <a:pt x="0" y="4191"/>
                </a:lnTo>
                <a:lnTo>
                  <a:pt x="0" y="312674"/>
                </a:lnTo>
                <a:lnTo>
                  <a:pt x="56896" y="312674"/>
                </a:lnTo>
                <a:lnTo>
                  <a:pt x="56896" y="183769"/>
                </a:lnTo>
                <a:lnTo>
                  <a:pt x="152631" y="183769"/>
                </a:lnTo>
                <a:lnTo>
                  <a:pt x="146050" y="173736"/>
                </a:lnTo>
                <a:lnTo>
                  <a:pt x="157813" y="168237"/>
                </a:lnTo>
                <a:lnTo>
                  <a:pt x="168528" y="161083"/>
                </a:lnTo>
                <a:lnTo>
                  <a:pt x="178196" y="152286"/>
                </a:lnTo>
                <a:lnTo>
                  <a:pt x="186817" y="141859"/>
                </a:lnTo>
                <a:lnTo>
                  <a:pt x="188767" y="138684"/>
                </a:lnTo>
                <a:lnTo>
                  <a:pt x="74803" y="138684"/>
                </a:lnTo>
                <a:lnTo>
                  <a:pt x="67056" y="138303"/>
                </a:lnTo>
                <a:lnTo>
                  <a:pt x="56896" y="137414"/>
                </a:lnTo>
                <a:lnTo>
                  <a:pt x="56896" y="51689"/>
                </a:lnTo>
                <a:lnTo>
                  <a:pt x="63373" y="50927"/>
                </a:lnTo>
                <a:lnTo>
                  <a:pt x="69596" y="50546"/>
                </a:lnTo>
                <a:lnTo>
                  <a:pt x="194468" y="50546"/>
                </a:lnTo>
                <a:lnTo>
                  <a:pt x="173720" y="23764"/>
                </a:lnTo>
                <a:lnTo>
                  <a:pt x="137011" y="6705"/>
                </a:lnTo>
                <a:lnTo>
                  <a:pt x="86458" y="1111"/>
                </a:lnTo>
                <a:close/>
              </a:path>
              <a:path w="986789" h="313055">
                <a:moveTo>
                  <a:pt x="152631" y="183769"/>
                </a:moveTo>
                <a:lnTo>
                  <a:pt x="56896" y="183769"/>
                </a:lnTo>
                <a:lnTo>
                  <a:pt x="76771" y="184816"/>
                </a:lnTo>
                <a:lnTo>
                  <a:pt x="84863" y="185126"/>
                </a:lnTo>
                <a:lnTo>
                  <a:pt x="91694" y="185293"/>
                </a:lnTo>
                <a:lnTo>
                  <a:pt x="173990" y="312674"/>
                </a:lnTo>
                <a:lnTo>
                  <a:pt x="294005" y="312674"/>
                </a:lnTo>
                <a:lnTo>
                  <a:pt x="295313" y="308864"/>
                </a:lnTo>
                <a:lnTo>
                  <a:pt x="234696" y="308864"/>
                </a:lnTo>
                <a:lnTo>
                  <a:pt x="152631" y="183769"/>
                </a:lnTo>
                <a:close/>
              </a:path>
              <a:path w="986789" h="313055">
                <a:moveTo>
                  <a:pt x="479394" y="250190"/>
                </a:moveTo>
                <a:lnTo>
                  <a:pt x="421259" y="250190"/>
                </a:lnTo>
                <a:lnTo>
                  <a:pt x="443738" y="312674"/>
                </a:lnTo>
                <a:lnTo>
                  <a:pt x="504190" y="312674"/>
                </a:lnTo>
                <a:lnTo>
                  <a:pt x="479394" y="250190"/>
                </a:lnTo>
                <a:close/>
              </a:path>
              <a:path w="986789" h="313055">
                <a:moveTo>
                  <a:pt x="380111" y="0"/>
                </a:moveTo>
                <a:lnTo>
                  <a:pt x="356108" y="0"/>
                </a:lnTo>
                <a:lnTo>
                  <a:pt x="234696" y="308864"/>
                </a:lnTo>
                <a:lnTo>
                  <a:pt x="295313" y="308864"/>
                </a:lnTo>
                <a:lnTo>
                  <a:pt x="315468" y="250190"/>
                </a:lnTo>
                <a:lnTo>
                  <a:pt x="479394" y="250190"/>
                </a:lnTo>
                <a:lnTo>
                  <a:pt x="462763" y="208280"/>
                </a:lnTo>
                <a:lnTo>
                  <a:pt x="331088" y="208280"/>
                </a:lnTo>
                <a:lnTo>
                  <a:pt x="368173" y="94234"/>
                </a:lnTo>
                <a:lnTo>
                  <a:pt x="417506" y="94234"/>
                </a:lnTo>
                <a:lnTo>
                  <a:pt x="380111" y="0"/>
                </a:lnTo>
                <a:close/>
              </a:path>
              <a:path w="986789" h="313055">
                <a:moveTo>
                  <a:pt x="417506" y="94234"/>
                </a:moveTo>
                <a:lnTo>
                  <a:pt x="368173" y="94234"/>
                </a:lnTo>
                <a:lnTo>
                  <a:pt x="405257" y="208280"/>
                </a:lnTo>
                <a:lnTo>
                  <a:pt x="462763" y="208280"/>
                </a:lnTo>
                <a:lnTo>
                  <a:pt x="417506" y="94234"/>
                </a:lnTo>
                <a:close/>
              </a:path>
              <a:path w="986789" h="313055">
                <a:moveTo>
                  <a:pt x="194468" y="50546"/>
                </a:moveTo>
                <a:lnTo>
                  <a:pt x="75437" y="50546"/>
                </a:lnTo>
                <a:lnTo>
                  <a:pt x="92511" y="51097"/>
                </a:lnTo>
                <a:lnTo>
                  <a:pt x="107156" y="52768"/>
                </a:lnTo>
                <a:lnTo>
                  <a:pt x="141906" y="72009"/>
                </a:lnTo>
                <a:lnTo>
                  <a:pt x="146177" y="91313"/>
                </a:lnTo>
                <a:lnTo>
                  <a:pt x="145196" y="104171"/>
                </a:lnTo>
                <a:lnTo>
                  <a:pt x="109839" y="136286"/>
                </a:lnTo>
                <a:lnTo>
                  <a:pt x="80137" y="138684"/>
                </a:lnTo>
                <a:lnTo>
                  <a:pt x="188767" y="138684"/>
                </a:lnTo>
                <a:lnTo>
                  <a:pt x="193911" y="130309"/>
                </a:lnTo>
                <a:lnTo>
                  <a:pt x="198993" y="118141"/>
                </a:lnTo>
                <a:lnTo>
                  <a:pt x="202051" y="105354"/>
                </a:lnTo>
                <a:lnTo>
                  <a:pt x="203073" y="91948"/>
                </a:lnTo>
                <a:lnTo>
                  <a:pt x="195844" y="52768"/>
                </a:lnTo>
                <a:lnTo>
                  <a:pt x="195736" y="52183"/>
                </a:lnTo>
                <a:lnTo>
                  <a:pt x="194468" y="50546"/>
                </a:lnTo>
                <a:close/>
              </a:path>
              <a:path w="986789" h="313055">
                <a:moveTo>
                  <a:pt x="600583" y="2032"/>
                </a:moveTo>
                <a:lnTo>
                  <a:pt x="593080" y="2174"/>
                </a:lnTo>
                <a:lnTo>
                  <a:pt x="557878" y="3436"/>
                </a:lnTo>
                <a:lnTo>
                  <a:pt x="558098" y="3436"/>
                </a:lnTo>
                <a:lnTo>
                  <a:pt x="536448" y="4318"/>
                </a:lnTo>
                <a:lnTo>
                  <a:pt x="536448" y="312674"/>
                </a:lnTo>
                <a:lnTo>
                  <a:pt x="591312" y="312674"/>
                </a:lnTo>
                <a:lnTo>
                  <a:pt x="591312" y="199136"/>
                </a:lnTo>
                <a:lnTo>
                  <a:pt x="628639" y="199136"/>
                </a:lnTo>
                <a:lnTo>
                  <a:pt x="670823" y="194018"/>
                </a:lnTo>
                <a:lnTo>
                  <a:pt x="709914" y="174101"/>
                </a:lnTo>
                <a:lnTo>
                  <a:pt x="725517" y="152019"/>
                </a:lnTo>
                <a:lnTo>
                  <a:pt x="607822" y="152019"/>
                </a:lnTo>
                <a:lnTo>
                  <a:pt x="600583" y="151511"/>
                </a:lnTo>
                <a:lnTo>
                  <a:pt x="591312" y="150495"/>
                </a:lnTo>
                <a:lnTo>
                  <a:pt x="591312" y="51689"/>
                </a:lnTo>
                <a:lnTo>
                  <a:pt x="596646" y="51054"/>
                </a:lnTo>
                <a:lnTo>
                  <a:pt x="602107" y="50673"/>
                </a:lnTo>
                <a:lnTo>
                  <a:pt x="731105" y="50673"/>
                </a:lnTo>
                <a:lnTo>
                  <a:pt x="722205" y="37248"/>
                </a:lnTo>
                <a:lnTo>
                  <a:pt x="707390" y="24511"/>
                </a:lnTo>
                <a:lnTo>
                  <a:pt x="688058" y="14676"/>
                </a:lnTo>
                <a:lnTo>
                  <a:pt x="663797" y="7651"/>
                </a:lnTo>
                <a:lnTo>
                  <a:pt x="634630" y="3436"/>
                </a:lnTo>
                <a:lnTo>
                  <a:pt x="600583" y="2032"/>
                </a:lnTo>
                <a:close/>
              </a:path>
              <a:path w="986789" h="313055">
                <a:moveTo>
                  <a:pt x="628639" y="199136"/>
                </a:moveTo>
                <a:lnTo>
                  <a:pt x="591312" y="199136"/>
                </a:lnTo>
                <a:lnTo>
                  <a:pt x="601599" y="200152"/>
                </a:lnTo>
                <a:lnTo>
                  <a:pt x="609981" y="200660"/>
                </a:lnTo>
                <a:lnTo>
                  <a:pt x="616077" y="200660"/>
                </a:lnTo>
                <a:lnTo>
                  <a:pt x="628639" y="199136"/>
                </a:lnTo>
                <a:close/>
              </a:path>
              <a:path w="986789" h="313055">
                <a:moveTo>
                  <a:pt x="731105" y="50673"/>
                </a:moveTo>
                <a:lnTo>
                  <a:pt x="607949" y="50673"/>
                </a:lnTo>
                <a:lnTo>
                  <a:pt x="641713" y="53673"/>
                </a:lnTo>
                <a:lnTo>
                  <a:pt x="665845" y="62674"/>
                </a:lnTo>
                <a:lnTo>
                  <a:pt x="680333" y="77676"/>
                </a:lnTo>
                <a:lnTo>
                  <a:pt x="685165" y="98679"/>
                </a:lnTo>
                <a:lnTo>
                  <a:pt x="684091" y="111799"/>
                </a:lnTo>
                <a:lnTo>
                  <a:pt x="658036" y="144946"/>
                </a:lnTo>
                <a:lnTo>
                  <a:pt x="613156" y="152019"/>
                </a:lnTo>
                <a:lnTo>
                  <a:pt x="725517" y="152019"/>
                </a:lnTo>
                <a:lnTo>
                  <a:pt x="733359" y="140920"/>
                </a:lnTo>
                <a:lnTo>
                  <a:pt x="741172" y="94488"/>
                </a:lnTo>
                <a:lnTo>
                  <a:pt x="739072" y="72249"/>
                </a:lnTo>
                <a:lnTo>
                  <a:pt x="732758" y="53165"/>
                </a:lnTo>
                <a:lnTo>
                  <a:pt x="731105" y="50673"/>
                </a:lnTo>
                <a:close/>
              </a:path>
              <a:path w="986789" h="313055">
                <a:moveTo>
                  <a:pt x="986409" y="4191"/>
                </a:moveTo>
                <a:lnTo>
                  <a:pt x="789432" y="4191"/>
                </a:lnTo>
                <a:lnTo>
                  <a:pt x="789432" y="312674"/>
                </a:lnTo>
                <a:lnTo>
                  <a:pt x="984123" y="312674"/>
                </a:lnTo>
                <a:lnTo>
                  <a:pt x="984123" y="264033"/>
                </a:lnTo>
                <a:lnTo>
                  <a:pt x="844296" y="264033"/>
                </a:lnTo>
                <a:lnTo>
                  <a:pt x="844296" y="171577"/>
                </a:lnTo>
                <a:lnTo>
                  <a:pt x="946150" y="171577"/>
                </a:lnTo>
                <a:lnTo>
                  <a:pt x="946150" y="125095"/>
                </a:lnTo>
                <a:lnTo>
                  <a:pt x="844296" y="125095"/>
                </a:lnTo>
                <a:lnTo>
                  <a:pt x="844296" y="52832"/>
                </a:lnTo>
                <a:lnTo>
                  <a:pt x="986409" y="52832"/>
                </a:lnTo>
                <a:lnTo>
                  <a:pt x="986409" y="4191"/>
                </a:lnTo>
                <a:close/>
              </a:path>
            </a:pathLst>
          </a:custGeom>
          <a:solidFill>
            <a:srgbClr val="A24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1505" y="1145539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5" h="114300">
                <a:moveTo>
                  <a:pt x="37084" y="0"/>
                </a:moveTo>
                <a:lnTo>
                  <a:pt x="0" y="114046"/>
                </a:lnTo>
                <a:lnTo>
                  <a:pt x="74168" y="114046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0840" y="1101089"/>
            <a:ext cx="95631" cy="1031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6423" y="1100963"/>
            <a:ext cx="91059" cy="8991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379848" y="1055497"/>
            <a:ext cx="197485" cy="308610"/>
          </a:xfrm>
          <a:custGeom>
            <a:avLst/>
            <a:gdLst/>
            <a:ahLst/>
            <a:cxnLst/>
            <a:rect l="l" t="t" r="r" b="b"/>
            <a:pathLst>
              <a:path w="197485" h="308609">
                <a:moveTo>
                  <a:pt x="0" y="0"/>
                </a:moveTo>
                <a:lnTo>
                  <a:pt x="196976" y="0"/>
                </a:lnTo>
                <a:lnTo>
                  <a:pt x="196976" y="48640"/>
                </a:lnTo>
                <a:lnTo>
                  <a:pt x="54863" y="48640"/>
                </a:lnTo>
                <a:lnTo>
                  <a:pt x="54863" y="120903"/>
                </a:lnTo>
                <a:lnTo>
                  <a:pt x="156717" y="120903"/>
                </a:lnTo>
                <a:lnTo>
                  <a:pt x="156717" y="167386"/>
                </a:lnTo>
                <a:lnTo>
                  <a:pt x="54863" y="167386"/>
                </a:lnTo>
                <a:lnTo>
                  <a:pt x="54863" y="259841"/>
                </a:lnTo>
                <a:lnTo>
                  <a:pt x="194690" y="259841"/>
                </a:lnTo>
                <a:lnTo>
                  <a:pt x="194690" y="308482"/>
                </a:lnTo>
                <a:lnTo>
                  <a:pt x="0" y="308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0416" y="1051305"/>
            <a:ext cx="741680" cy="313055"/>
          </a:xfrm>
          <a:custGeom>
            <a:avLst/>
            <a:gdLst/>
            <a:ahLst/>
            <a:cxnLst/>
            <a:rect l="l" t="t" r="r" b="b"/>
            <a:pathLst>
              <a:path w="741679" h="313055">
                <a:moveTo>
                  <a:pt x="600583" y="2032"/>
                </a:moveTo>
                <a:lnTo>
                  <a:pt x="663797" y="7651"/>
                </a:lnTo>
                <a:lnTo>
                  <a:pt x="707390" y="24511"/>
                </a:lnTo>
                <a:lnTo>
                  <a:pt x="732758" y="53165"/>
                </a:lnTo>
                <a:lnTo>
                  <a:pt x="741172" y="94488"/>
                </a:lnTo>
                <a:lnTo>
                  <a:pt x="733359" y="140920"/>
                </a:lnTo>
                <a:lnTo>
                  <a:pt x="709914" y="174101"/>
                </a:lnTo>
                <a:lnTo>
                  <a:pt x="670823" y="194018"/>
                </a:lnTo>
                <a:lnTo>
                  <a:pt x="616077" y="200660"/>
                </a:lnTo>
                <a:lnTo>
                  <a:pt x="609981" y="200660"/>
                </a:lnTo>
                <a:lnTo>
                  <a:pt x="601599" y="200152"/>
                </a:lnTo>
                <a:lnTo>
                  <a:pt x="591312" y="199136"/>
                </a:lnTo>
                <a:lnTo>
                  <a:pt x="591312" y="312674"/>
                </a:lnTo>
                <a:lnTo>
                  <a:pt x="536448" y="312674"/>
                </a:lnTo>
                <a:lnTo>
                  <a:pt x="536448" y="4318"/>
                </a:lnTo>
                <a:lnTo>
                  <a:pt x="561024" y="3317"/>
                </a:lnTo>
                <a:lnTo>
                  <a:pt x="579897" y="2603"/>
                </a:lnTo>
                <a:lnTo>
                  <a:pt x="593080" y="2174"/>
                </a:lnTo>
                <a:lnTo>
                  <a:pt x="600583" y="2032"/>
                </a:lnTo>
                <a:close/>
              </a:path>
              <a:path w="741679" h="313055">
                <a:moveTo>
                  <a:pt x="356108" y="0"/>
                </a:moveTo>
                <a:lnTo>
                  <a:pt x="380111" y="0"/>
                </a:lnTo>
                <a:lnTo>
                  <a:pt x="504190" y="312674"/>
                </a:lnTo>
                <a:lnTo>
                  <a:pt x="443738" y="312674"/>
                </a:lnTo>
                <a:lnTo>
                  <a:pt x="421259" y="250190"/>
                </a:lnTo>
                <a:lnTo>
                  <a:pt x="315468" y="250190"/>
                </a:lnTo>
                <a:lnTo>
                  <a:pt x="294005" y="312674"/>
                </a:lnTo>
                <a:lnTo>
                  <a:pt x="237236" y="312674"/>
                </a:lnTo>
                <a:lnTo>
                  <a:pt x="233172" y="312674"/>
                </a:lnTo>
                <a:lnTo>
                  <a:pt x="173990" y="312674"/>
                </a:lnTo>
                <a:lnTo>
                  <a:pt x="91694" y="185293"/>
                </a:lnTo>
                <a:lnTo>
                  <a:pt x="84863" y="185126"/>
                </a:lnTo>
                <a:lnTo>
                  <a:pt x="76771" y="184816"/>
                </a:lnTo>
                <a:lnTo>
                  <a:pt x="67440" y="184364"/>
                </a:lnTo>
                <a:lnTo>
                  <a:pt x="56896" y="183769"/>
                </a:lnTo>
                <a:lnTo>
                  <a:pt x="56896" y="312674"/>
                </a:lnTo>
                <a:lnTo>
                  <a:pt x="0" y="312674"/>
                </a:lnTo>
                <a:lnTo>
                  <a:pt x="0" y="4191"/>
                </a:lnTo>
                <a:lnTo>
                  <a:pt x="4004" y="4093"/>
                </a:lnTo>
                <a:lnTo>
                  <a:pt x="11271" y="3794"/>
                </a:lnTo>
                <a:lnTo>
                  <a:pt x="21824" y="3280"/>
                </a:lnTo>
                <a:lnTo>
                  <a:pt x="35687" y="2540"/>
                </a:lnTo>
                <a:lnTo>
                  <a:pt x="50379" y="1873"/>
                </a:lnTo>
                <a:lnTo>
                  <a:pt x="63595" y="1397"/>
                </a:lnTo>
                <a:lnTo>
                  <a:pt x="75334" y="1111"/>
                </a:lnTo>
                <a:lnTo>
                  <a:pt x="85598" y="1016"/>
                </a:lnTo>
                <a:lnTo>
                  <a:pt x="137011" y="6705"/>
                </a:lnTo>
                <a:lnTo>
                  <a:pt x="173720" y="23764"/>
                </a:lnTo>
                <a:lnTo>
                  <a:pt x="195736" y="52183"/>
                </a:lnTo>
                <a:lnTo>
                  <a:pt x="203073" y="91948"/>
                </a:lnTo>
                <a:lnTo>
                  <a:pt x="202051" y="105354"/>
                </a:lnTo>
                <a:lnTo>
                  <a:pt x="186817" y="141859"/>
                </a:lnTo>
                <a:lnTo>
                  <a:pt x="157813" y="168237"/>
                </a:lnTo>
                <a:lnTo>
                  <a:pt x="146050" y="173736"/>
                </a:lnTo>
                <a:lnTo>
                  <a:pt x="234696" y="308864"/>
                </a:lnTo>
                <a:lnTo>
                  <a:pt x="3561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405021"/>
            <a:ext cx="6779259" cy="2085975"/>
          </a:xfrm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889"/>
              </a:spcBef>
              <a:buClr>
                <a:srgbClr val="B03E9A"/>
              </a:buClr>
              <a:buSzPct val="73076"/>
              <a:buFont typeface="Wingdings"/>
              <a:buChar char=""/>
              <a:tabLst>
                <a:tab pos="286385" algn="l"/>
              </a:tabLst>
            </a:pPr>
            <a:r>
              <a:rPr sz="2600" b="1" spc="-10" dirty="0">
                <a:solidFill>
                  <a:srgbClr val="772753"/>
                </a:solidFill>
                <a:latin typeface="Trebuchet MS"/>
                <a:cs typeface="Trebuchet MS"/>
              </a:rPr>
              <a:t>Impersonation:</a:t>
            </a:r>
            <a:endParaRPr sz="2600">
              <a:latin typeface="Trebuchet MS"/>
              <a:cs typeface="Trebuchet MS"/>
            </a:endParaRPr>
          </a:p>
          <a:p>
            <a:pPr marL="387350" indent="-374650">
              <a:lnSpc>
                <a:spcPct val="100000"/>
              </a:lnSpc>
              <a:spcBef>
                <a:spcPts val="1600"/>
              </a:spcBef>
              <a:buClr>
                <a:srgbClr val="B03E9A"/>
              </a:buClr>
              <a:buSzPct val="118750"/>
              <a:buFont typeface="Wingdings"/>
              <a:buChar char=""/>
              <a:tabLst>
                <a:tab pos="387350" algn="l"/>
              </a:tabLst>
            </a:pPr>
            <a:r>
              <a:rPr sz="1600" dirty="0">
                <a:latin typeface="Trebuchet MS"/>
                <a:cs typeface="Trebuchet MS"/>
              </a:rPr>
              <a:t>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condition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in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which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rape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is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done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with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consent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of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the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women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e.g.</a:t>
            </a:r>
            <a:endParaRPr sz="1600">
              <a:latin typeface="Trebuchet MS"/>
              <a:cs typeface="Trebuchet MS"/>
            </a:endParaRPr>
          </a:p>
          <a:p>
            <a:pPr marL="286385" indent="-273685">
              <a:lnSpc>
                <a:spcPct val="100000"/>
              </a:lnSpc>
              <a:spcBef>
                <a:spcPts val="830"/>
              </a:spcBef>
              <a:buClr>
                <a:srgbClr val="B03E9A"/>
              </a:buClr>
              <a:buSzPct val="71875"/>
              <a:buFont typeface="Wingdings"/>
              <a:buChar char=""/>
              <a:tabLst>
                <a:tab pos="286385" algn="l"/>
              </a:tabLst>
            </a:pPr>
            <a:r>
              <a:rPr sz="1600" spc="-25" dirty="0">
                <a:latin typeface="Trebuchet MS"/>
                <a:cs typeface="Trebuchet MS"/>
              </a:rPr>
              <a:t>1.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60"/>
              </a:spcBef>
              <a:buFont typeface="Wingdings"/>
              <a:buChar char=""/>
            </a:pPr>
            <a:endParaRPr sz="1600">
              <a:latin typeface="Trebuchet MS"/>
              <a:cs typeface="Trebuchet MS"/>
            </a:endParaRPr>
          </a:p>
          <a:p>
            <a:pPr marL="286385" indent="-273685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1875"/>
              <a:buFont typeface="Wingdings"/>
              <a:buChar char=""/>
              <a:tabLst>
                <a:tab pos="286385" algn="l"/>
              </a:tabLst>
            </a:pPr>
            <a:r>
              <a:rPr sz="1600" spc="-25" dirty="0">
                <a:latin typeface="Trebuchet MS"/>
                <a:cs typeface="Trebuchet MS"/>
              </a:rPr>
              <a:t>2.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4182236"/>
            <a:ext cx="481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1875"/>
              <a:buFont typeface="Wingdings"/>
              <a:buChar char=""/>
              <a:tabLst>
                <a:tab pos="286385" algn="l"/>
              </a:tabLst>
            </a:pPr>
            <a:r>
              <a:rPr sz="1600" spc="-25" dirty="0">
                <a:latin typeface="Trebuchet MS"/>
                <a:cs typeface="Trebuchet MS"/>
              </a:rPr>
              <a:t>3.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1600" y="2514600"/>
            <a:ext cx="5939843" cy="26212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670045-0762-4858-4732-B6A626A88FB1}"/>
              </a:ext>
            </a:extLst>
          </p:cNvPr>
          <p:cNvSpPr/>
          <p:nvPr/>
        </p:nvSpPr>
        <p:spPr>
          <a:xfrm>
            <a:off x="7543800" y="0"/>
            <a:ext cx="1600200" cy="2832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DE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736</Words>
  <Application>Microsoft Office PowerPoint</Application>
  <PresentationFormat>On-screen Show (4:3)</PresentationFormat>
  <Paragraphs>97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Bell MT</vt:lpstr>
      <vt:lpstr>Calibri</vt:lpstr>
      <vt:lpstr>Calibri Light</vt:lpstr>
      <vt:lpstr>Cambria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SEQUENCE OF LGIS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use HEC Digital Library</vt:lpstr>
      <vt:lpstr>TEXT BOOKS &amp; PRACTICAL NOTEBOOK: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MEDICOLEGAL ASPECTS OF PREGNANCY &amp; DELIVERY</dc:title>
  <dc:creator>Forensic Lab</dc:creator>
  <cp:lastModifiedBy>54</cp:lastModifiedBy>
  <cp:revision>6</cp:revision>
  <dcterms:created xsi:type="dcterms:W3CDTF">2025-02-10T12:25:54Z</dcterms:created>
  <dcterms:modified xsi:type="dcterms:W3CDTF">2025-02-26T04:14:35Z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2025-02-10T00:00:00Z</vt:filetime>
  </property>
  <property fmtid="{D5CDD505-2E9C-101B-9397-08002B2CF9AE}" pid="5" name="Producer">
    <vt:lpwstr>Microsoft® PowerPoint® 2013</vt:lpwstr>
  </property>
</Properties>
</file>