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732" r:id="rId1"/>
    <p:sldMasterId id="2147483744" r:id="rId2"/>
    <p:sldMasterId id="2147483756" r:id="rId3"/>
    <p:sldMasterId id="2147483768" r:id="rId4"/>
    <p:sldMasterId id="2147483780" r:id="rId5"/>
  </p:sldMasterIdLst>
  <p:notesMasterIdLst>
    <p:notesMasterId r:id="rId45"/>
  </p:notesMasterIdLst>
  <p:handoutMasterIdLst>
    <p:handoutMasterId r:id="rId46"/>
  </p:handoutMasterIdLst>
  <p:sldIdLst>
    <p:sldId id="318" r:id="rId6"/>
    <p:sldId id="317" r:id="rId7"/>
    <p:sldId id="297" r:id="rId8"/>
    <p:sldId id="296" r:id="rId9"/>
    <p:sldId id="511" r:id="rId10"/>
    <p:sldId id="544" r:id="rId11"/>
    <p:sldId id="564" r:id="rId12"/>
    <p:sldId id="587" r:id="rId13"/>
    <p:sldId id="565" r:id="rId14"/>
    <p:sldId id="596" r:id="rId15"/>
    <p:sldId id="566" r:id="rId16"/>
    <p:sldId id="570" r:id="rId17"/>
    <p:sldId id="598" r:id="rId18"/>
    <p:sldId id="592" r:id="rId19"/>
    <p:sldId id="589" r:id="rId20"/>
    <p:sldId id="591" r:id="rId21"/>
    <p:sldId id="602" r:id="rId22"/>
    <p:sldId id="599" r:id="rId23"/>
    <p:sldId id="600" r:id="rId24"/>
    <p:sldId id="601" r:id="rId25"/>
    <p:sldId id="603" r:id="rId26"/>
    <p:sldId id="604" r:id="rId27"/>
    <p:sldId id="593" r:id="rId28"/>
    <p:sldId id="594" r:id="rId29"/>
    <p:sldId id="607" r:id="rId30"/>
    <p:sldId id="542" r:id="rId31"/>
    <p:sldId id="585" r:id="rId32"/>
    <p:sldId id="610" r:id="rId33"/>
    <p:sldId id="605" r:id="rId34"/>
    <p:sldId id="582" r:id="rId35"/>
    <p:sldId id="584" r:id="rId36"/>
    <p:sldId id="606" r:id="rId37"/>
    <p:sldId id="579" r:id="rId38"/>
    <p:sldId id="597" r:id="rId39"/>
    <p:sldId id="609" r:id="rId40"/>
    <p:sldId id="608" r:id="rId41"/>
    <p:sldId id="416" r:id="rId42"/>
    <p:sldId id="562" r:id="rId43"/>
    <p:sldId id="410"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545" autoAdjust="0"/>
    <p:restoredTop sz="95179" autoAdjust="0"/>
  </p:normalViewPr>
  <p:slideViewPr>
    <p:cSldViewPr>
      <p:cViewPr varScale="1">
        <p:scale>
          <a:sx n="75" d="100"/>
          <a:sy n="75" d="100"/>
        </p:scale>
        <p:origin x="450"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handoutMaster" Target="handoutMasters/handoutMaster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CEBA05-2F10-437E-89B2-54F4D9FAF478}" type="doc">
      <dgm:prSet loTypeId="urn:microsoft.com/office/officeart/2005/8/layout/gear1#9" loCatId="cycle" qsTypeId="urn:microsoft.com/office/officeart/2005/8/quickstyle/3d5" qsCatId="3D" csTypeId="urn:microsoft.com/office/officeart/2005/8/colors/colorful4" csCatId="colorful" phldr="1"/>
      <dgm:spPr/>
    </dgm:pt>
    <dgm:pt modelId="{DACAB5BA-B8B4-4D66-8B11-1D02259E020B}">
      <dgm:prSet phldrT="[Text]"/>
      <dgm:spPr/>
      <dgm:t>
        <a:bodyPr/>
        <a:lstStyle/>
        <a:p>
          <a:pPr algn="ctr"/>
          <a:r>
            <a:rPr lang="en-US" b="1">
              <a:latin typeface="Arial Black" pitchFamily="34" charset="0"/>
            </a:rPr>
            <a:t>Wisdom</a:t>
          </a:r>
        </a:p>
      </dgm:t>
    </dgm:pt>
    <dgm:pt modelId="{D76093C5-B96B-4182-8418-CFDB341D2418}" type="parTrans" cxnId="{0F63D9BC-9028-4C84-92D9-B4BDAB4F1E91}">
      <dgm:prSet/>
      <dgm:spPr/>
      <dgm:t>
        <a:bodyPr/>
        <a:lstStyle/>
        <a:p>
          <a:pPr algn="ctr"/>
          <a:endParaRPr lang="en-US"/>
        </a:p>
      </dgm:t>
    </dgm:pt>
    <dgm:pt modelId="{23718C41-0A1F-40BF-86BE-8A5476EC271E}" type="sibTrans" cxnId="{0F63D9BC-9028-4C84-92D9-B4BDAB4F1E91}">
      <dgm:prSet/>
      <dgm:spPr/>
      <dgm:t>
        <a:bodyPr/>
        <a:lstStyle/>
        <a:p>
          <a:pPr algn="ctr"/>
          <a:endParaRPr lang="en-US"/>
        </a:p>
      </dgm:t>
    </dgm:pt>
    <dgm:pt modelId="{663C1E13-76F9-4B70-A2F2-CA23180743CE}">
      <dgm:prSet phldrT="[Text]"/>
      <dgm:spPr/>
      <dgm:t>
        <a:bodyPr/>
        <a:lstStyle/>
        <a:p>
          <a:pPr algn="ctr"/>
          <a:r>
            <a:rPr lang="en-US" dirty="0">
              <a:latin typeface="Arial Black" pitchFamily="34" charset="0"/>
            </a:rPr>
            <a:t>Truth</a:t>
          </a:r>
          <a:r>
            <a:rPr lang="en-US" dirty="0"/>
            <a:t> </a:t>
          </a:r>
        </a:p>
      </dgm:t>
    </dgm:pt>
    <dgm:pt modelId="{637C3D51-3F4B-4277-8185-724806355FF8}" type="parTrans" cxnId="{32FAE72D-29B2-4404-A917-2C4136EE3C4F}">
      <dgm:prSet/>
      <dgm:spPr/>
      <dgm:t>
        <a:bodyPr/>
        <a:lstStyle/>
        <a:p>
          <a:pPr algn="ctr"/>
          <a:endParaRPr lang="en-US"/>
        </a:p>
      </dgm:t>
    </dgm:pt>
    <dgm:pt modelId="{188C389E-9423-41DE-9C5E-D4A7E95C7E62}" type="sibTrans" cxnId="{32FAE72D-29B2-4404-A917-2C4136EE3C4F}">
      <dgm:prSet/>
      <dgm:spPr/>
      <dgm:t>
        <a:bodyPr/>
        <a:lstStyle/>
        <a:p>
          <a:pPr algn="ctr"/>
          <a:endParaRPr lang="en-US"/>
        </a:p>
      </dgm:t>
    </dgm:pt>
    <dgm:pt modelId="{399ACE2F-90C5-48B1-9E65-700A32562848}">
      <dgm:prSet phldrT="[Text]"/>
      <dgm:spPr/>
      <dgm:t>
        <a:bodyPr/>
        <a:lstStyle/>
        <a:p>
          <a:pPr algn="ctr"/>
          <a:r>
            <a:rPr lang="en-US" b="1">
              <a:latin typeface="Arial Black" pitchFamily="34" charset="0"/>
            </a:rPr>
            <a:t>Servic</a:t>
          </a:r>
          <a:r>
            <a:rPr lang="en-US">
              <a:latin typeface="Arial Black" pitchFamily="34" charset="0"/>
            </a:rPr>
            <a:t>e</a:t>
          </a:r>
          <a:r>
            <a:rPr lang="en-US"/>
            <a:t> </a:t>
          </a:r>
        </a:p>
      </dgm:t>
    </dgm:pt>
    <dgm:pt modelId="{1911F9CB-1EEA-4FFD-A302-90DCBC7D11BE}" type="parTrans" cxnId="{7C4913C1-9DC8-4658-A4FC-A894F8F82CF0}">
      <dgm:prSet/>
      <dgm:spPr/>
      <dgm:t>
        <a:bodyPr/>
        <a:lstStyle/>
        <a:p>
          <a:pPr algn="ctr"/>
          <a:endParaRPr lang="en-US"/>
        </a:p>
      </dgm:t>
    </dgm:pt>
    <dgm:pt modelId="{DA82EADB-2721-42A0-95EA-F9B5521A38A6}" type="sibTrans" cxnId="{7C4913C1-9DC8-4658-A4FC-A894F8F82CF0}">
      <dgm:prSet/>
      <dgm:spPr/>
      <dgm:t>
        <a:bodyPr/>
        <a:lstStyle/>
        <a:p>
          <a:pPr algn="ctr"/>
          <a:endParaRPr lang="en-US"/>
        </a:p>
      </dgm:t>
    </dgm:pt>
    <dgm:pt modelId="{5ED88519-AC6C-4AA3-B76D-812B93A167E4}" type="pres">
      <dgm:prSet presAssocID="{F9CEBA05-2F10-437E-89B2-54F4D9FAF478}" presName="composite" presStyleCnt="0">
        <dgm:presLayoutVars>
          <dgm:chMax val="3"/>
          <dgm:animLvl val="lvl"/>
          <dgm:resizeHandles val="exact"/>
        </dgm:presLayoutVars>
      </dgm:prSet>
      <dgm:spPr/>
    </dgm:pt>
    <dgm:pt modelId="{87622A90-D0D8-4EA3-BC0D-D537801AF2B1}" type="pres">
      <dgm:prSet presAssocID="{DACAB5BA-B8B4-4D66-8B11-1D02259E020B}" presName="gear1" presStyleLbl="node1" presStyleIdx="0" presStyleCnt="3" custLinFactNeighborX="-220" custLinFactNeighborY="-220">
        <dgm:presLayoutVars>
          <dgm:chMax val="1"/>
          <dgm:bulletEnabled val="1"/>
        </dgm:presLayoutVars>
      </dgm:prSet>
      <dgm:spPr/>
    </dgm:pt>
    <dgm:pt modelId="{B6B6B41B-120B-4968-AB6A-FC6E7C8EF3C0}" type="pres">
      <dgm:prSet presAssocID="{DACAB5BA-B8B4-4D66-8B11-1D02259E020B}" presName="gear1srcNode" presStyleLbl="node1" presStyleIdx="0" presStyleCnt="3"/>
      <dgm:spPr/>
    </dgm:pt>
    <dgm:pt modelId="{8BC64EA7-2794-42B6-96C9-F39A52CB985A}" type="pres">
      <dgm:prSet presAssocID="{DACAB5BA-B8B4-4D66-8B11-1D02259E020B}" presName="gear1dstNode" presStyleLbl="node1" presStyleIdx="0" presStyleCnt="3"/>
      <dgm:spPr/>
    </dgm:pt>
    <dgm:pt modelId="{93300324-D62F-4E58-B882-734182BDB462}" type="pres">
      <dgm:prSet presAssocID="{663C1E13-76F9-4B70-A2F2-CA23180743CE}" presName="gear2" presStyleLbl="node1" presStyleIdx="1" presStyleCnt="3" custLinFactNeighborX="-2197" custLinFactNeighborY="-4465">
        <dgm:presLayoutVars>
          <dgm:chMax val="1"/>
          <dgm:bulletEnabled val="1"/>
        </dgm:presLayoutVars>
      </dgm:prSet>
      <dgm:spPr/>
    </dgm:pt>
    <dgm:pt modelId="{B9330EE9-43E4-4FD4-8144-E92B1DD0FCDF}" type="pres">
      <dgm:prSet presAssocID="{663C1E13-76F9-4B70-A2F2-CA23180743CE}" presName="gear2srcNode" presStyleLbl="node1" presStyleIdx="1" presStyleCnt="3"/>
      <dgm:spPr/>
    </dgm:pt>
    <dgm:pt modelId="{4822A78E-EAEC-401F-941A-3A84E13E2357}" type="pres">
      <dgm:prSet presAssocID="{663C1E13-76F9-4B70-A2F2-CA23180743CE}" presName="gear2dstNode" presStyleLbl="node1" presStyleIdx="1" presStyleCnt="3"/>
      <dgm:spPr/>
    </dgm:pt>
    <dgm:pt modelId="{59EDF28D-6C67-49D0-B5A1-DE5C3CBA2292}" type="pres">
      <dgm:prSet presAssocID="{399ACE2F-90C5-48B1-9E65-700A32562848}" presName="gear3" presStyleLbl="node1" presStyleIdx="2" presStyleCnt="3"/>
      <dgm:spPr/>
    </dgm:pt>
    <dgm:pt modelId="{23DC08E4-3725-4448-BFFF-1CCEA2F2987E}" type="pres">
      <dgm:prSet presAssocID="{399ACE2F-90C5-48B1-9E65-700A32562848}" presName="gear3tx" presStyleLbl="node1" presStyleIdx="2" presStyleCnt="3">
        <dgm:presLayoutVars>
          <dgm:chMax val="1"/>
          <dgm:bulletEnabled val="1"/>
        </dgm:presLayoutVars>
      </dgm:prSet>
      <dgm:spPr/>
    </dgm:pt>
    <dgm:pt modelId="{7D3EFDB4-E5D1-439A-86D8-1FCF80D959BA}" type="pres">
      <dgm:prSet presAssocID="{399ACE2F-90C5-48B1-9E65-700A32562848}" presName="gear3srcNode" presStyleLbl="node1" presStyleIdx="2" presStyleCnt="3"/>
      <dgm:spPr/>
    </dgm:pt>
    <dgm:pt modelId="{9815588C-16D0-4475-B64C-847FC87C8C32}" type="pres">
      <dgm:prSet presAssocID="{399ACE2F-90C5-48B1-9E65-700A32562848}" presName="gear3dstNode" presStyleLbl="node1" presStyleIdx="2" presStyleCnt="3"/>
      <dgm:spPr/>
    </dgm:pt>
    <dgm:pt modelId="{398423B3-DD54-4226-99D7-017EFC1488DF}" type="pres">
      <dgm:prSet presAssocID="{23718C41-0A1F-40BF-86BE-8A5476EC271E}" presName="connector1" presStyleLbl="sibTrans2D1" presStyleIdx="0" presStyleCnt="3"/>
      <dgm:spPr/>
    </dgm:pt>
    <dgm:pt modelId="{6DF3A3A0-5919-4E69-80DD-61760D6340A0}" type="pres">
      <dgm:prSet presAssocID="{188C389E-9423-41DE-9C5E-D4A7E95C7E62}" presName="connector2" presStyleLbl="sibTrans2D1" presStyleIdx="1" presStyleCnt="3"/>
      <dgm:spPr/>
    </dgm:pt>
    <dgm:pt modelId="{A09CEA93-9338-4361-A5E6-CF85B6019F5A}" type="pres">
      <dgm:prSet presAssocID="{DA82EADB-2721-42A0-95EA-F9B5521A38A6}" presName="connector3" presStyleLbl="sibTrans2D1" presStyleIdx="2" presStyleCnt="3"/>
      <dgm:spPr/>
    </dgm:pt>
  </dgm:ptLst>
  <dgm:cxnLst>
    <dgm:cxn modelId="{BCD04705-36DD-4DD8-975E-17A8A8823C24}" type="presOf" srcId="{399ACE2F-90C5-48B1-9E65-700A32562848}" destId="{9815588C-16D0-4475-B64C-847FC87C8C32}" srcOrd="3" destOrd="0" presId="urn:microsoft.com/office/officeart/2005/8/layout/gear1#9"/>
    <dgm:cxn modelId="{B329D811-2DC0-428C-93F9-EC295334CB59}" type="presOf" srcId="{663C1E13-76F9-4B70-A2F2-CA23180743CE}" destId="{4822A78E-EAEC-401F-941A-3A84E13E2357}" srcOrd="2" destOrd="0" presId="urn:microsoft.com/office/officeart/2005/8/layout/gear1#9"/>
    <dgm:cxn modelId="{2A55751B-D612-4B51-AEC3-36D2858B3260}" type="presOf" srcId="{DA82EADB-2721-42A0-95EA-F9B5521A38A6}" destId="{A09CEA93-9338-4361-A5E6-CF85B6019F5A}" srcOrd="0" destOrd="0" presId="urn:microsoft.com/office/officeart/2005/8/layout/gear1#9"/>
    <dgm:cxn modelId="{DFCB2425-075A-4C6C-929E-F6097E5A1C9D}" type="presOf" srcId="{663C1E13-76F9-4B70-A2F2-CA23180743CE}" destId="{B9330EE9-43E4-4FD4-8144-E92B1DD0FCDF}" srcOrd="1" destOrd="0" presId="urn:microsoft.com/office/officeart/2005/8/layout/gear1#9"/>
    <dgm:cxn modelId="{3BCD072C-25C9-4250-8652-87FBCF0DABA6}" type="presOf" srcId="{399ACE2F-90C5-48B1-9E65-700A32562848}" destId="{7D3EFDB4-E5D1-439A-86D8-1FCF80D959BA}" srcOrd="2" destOrd="0" presId="urn:microsoft.com/office/officeart/2005/8/layout/gear1#9"/>
    <dgm:cxn modelId="{32FAE72D-29B2-4404-A917-2C4136EE3C4F}" srcId="{F9CEBA05-2F10-437E-89B2-54F4D9FAF478}" destId="{663C1E13-76F9-4B70-A2F2-CA23180743CE}" srcOrd="1" destOrd="0" parTransId="{637C3D51-3F4B-4277-8185-724806355FF8}" sibTransId="{188C389E-9423-41DE-9C5E-D4A7E95C7E62}"/>
    <dgm:cxn modelId="{27D5C237-BD22-44BF-9950-F9F1FA679CDF}" type="presOf" srcId="{DACAB5BA-B8B4-4D66-8B11-1D02259E020B}" destId="{B6B6B41B-120B-4968-AB6A-FC6E7C8EF3C0}" srcOrd="1" destOrd="0" presId="urn:microsoft.com/office/officeart/2005/8/layout/gear1#9"/>
    <dgm:cxn modelId="{B964FB53-399D-4617-9215-CDB272640224}" type="presOf" srcId="{DACAB5BA-B8B4-4D66-8B11-1D02259E020B}" destId="{8BC64EA7-2794-42B6-96C9-F39A52CB985A}" srcOrd="2" destOrd="0" presId="urn:microsoft.com/office/officeart/2005/8/layout/gear1#9"/>
    <dgm:cxn modelId="{3110AE78-D6EA-4A38-86A7-AC99150FD766}" type="presOf" srcId="{188C389E-9423-41DE-9C5E-D4A7E95C7E62}" destId="{6DF3A3A0-5919-4E69-80DD-61760D6340A0}" srcOrd="0" destOrd="0" presId="urn:microsoft.com/office/officeart/2005/8/layout/gear1#9"/>
    <dgm:cxn modelId="{7D746359-E4F7-44A1-8BA0-EBB9D3BEF975}" type="presOf" srcId="{DACAB5BA-B8B4-4D66-8B11-1D02259E020B}" destId="{87622A90-D0D8-4EA3-BC0D-D537801AF2B1}" srcOrd="0" destOrd="0" presId="urn:microsoft.com/office/officeart/2005/8/layout/gear1#9"/>
    <dgm:cxn modelId="{94829459-B61C-404A-9C90-E05469EA5CE2}" type="presOf" srcId="{23718C41-0A1F-40BF-86BE-8A5476EC271E}" destId="{398423B3-DD54-4226-99D7-017EFC1488DF}" srcOrd="0" destOrd="0" presId="urn:microsoft.com/office/officeart/2005/8/layout/gear1#9"/>
    <dgm:cxn modelId="{3478D7B4-2DD6-40FE-BD2F-3917309833F2}" type="presOf" srcId="{F9CEBA05-2F10-437E-89B2-54F4D9FAF478}" destId="{5ED88519-AC6C-4AA3-B76D-812B93A167E4}" srcOrd="0" destOrd="0" presId="urn:microsoft.com/office/officeart/2005/8/layout/gear1#9"/>
    <dgm:cxn modelId="{0F63D9BC-9028-4C84-92D9-B4BDAB4F1E91}" srcId="{F9CEBA05-2F10-437E-89B2-54F4D9FAF478}" destId="{DACAB5BA-B8B4-4D66-8B11-1D02259E020B}" srcOrd="0" destOrd="0" parTransId="{D76093C5-B96B-4182-8418-CFDB341D2418}" sibTransId="{23718C41-0A1F-40BF-86BE-8A5476EC271E}"/>
    <dgm:cxn modelId="{7C4913C1-9DC8-4658-A4FC-A894F8F82CF0}" srcId="{F9CEBA05-2F10-437E-89B2-54F4D9FAF478}" destId="{399ACE2F-90C5-48B1-9E65-700A32562848}" srcOrd="2" destOrd="0" parTransId="{1911F9CB-1EEA-4FFD-A302-90DCBC7D11BE}" sibTransId="{DA82EADB-2721-42A0-95EA-F9B5521A38A6}"/>
    <dgm:cxn modelId="{E2FB4CD3-3C8A-4FB6-A753-257CB4D01EB0}" type="presOf" srcId="{663C1E13-76F9-4B70-A2F2-CA23180743CE}" destId="{93300324-D62F-4E58-B882-734182BDB462}" srcOrd="0" destOrd="0" presId="urn:microsoft.com/office/officeart/2005/8/layout/gear1#9"/>
    <dgm:cxn modelId="{78EC88D6-53DA-4707-A7D4-048F9BCC3A61}" type="presOf" srcId="{399ACE2F-90C5-48B1-9E65-700A32562848}" destId="{59EDF28D-6C67-49D0-B5A1-DE5C3CBA2292}" srcOrd="0" destOrd="0" presId="urn:microsoft.com/office/officeart/2005/8/layout/gear1#9"/>
    <dgm:cxn modelId="{9B2D6BF4-A0B8-4492-A59C-6D2D11F48737}" type="presOf" srcId="{399ACE2F-90C5-48B1-9E65-700A32562848}" destId="{23DC08E4-3725-4448-BFFF-1CCEA2F2987E}" srcOrd="1" destOrd="0" presId="urn:microsoft.com/office/officeart/2005/8/layout/gear1#9"/>
    <dgm:cxn modelId="{97DE9217-CF77-49C2-B978-A30F014886D7}" type="presParOf" srcId="{5ED88519-AC6C-4AA3-B76D-812B93A167E4}" destId="{87622A90-D0D8-4EA3-BC0D-D537801AF2B1}" srcOrd="0" destOrd="0" presId="urn:microsoft.com/office/officeart/2005/8/layout/gear1#9"/>
    <dgm:cxn modelId="{C5CD7F30-6D45-4736-B9F0-4F4BBE0D07F9}" type="presParOf" srcId="{5ED88519-AC6C-4AA3-B76D-812B93A167E4}" destId="{B6B6B41B-120B-4968-AB6A-FC6E7C8EF3C0}" srcOrd="1" destOrd="0" presId="urn:microsoft.com/office/officeart/2005/8/layout/gear1#9"/>
    <dgm:cxn modelId="{6FC4BF47-CD4C-4970-BEA7-200A2F834F47}" type="presParOf" srcId="{5ED88519-AC6C-4AA3-B76D-812B93A167E4}" destId="{8BC64EA7-2794-42B6-96C9-F39A52CB985A}" srcOrd="2" destOrd="0" presId="urn:microsoft.com/office/officeart/2005/8/layout/gear1#9"/>
    <dgm:cxn modelId="{454D4536-798D-411A-8205-327FC6B608D6}" type="presParOf" srcId="{5ED88519-AC6C-4AA3-B76D-812B93A167E4}" destId="{93300324-D62F-4E58-B882-734182BDB462}" srcOrd="3" destOrd="0" presId="urn:microsoft.com/office/officeart/2005/8/layout/gear1#9"/>
    <dgm:cxn modelId="{93CFAD20-517D-4683-A063-CE048BC54429}" type="presParOf" srcId="{5ED88519-AC6C-4AA3-B76D-812B93A167E4}" destId="{B9330EE9-43E4-4FD4-8144-E92B1DD0FCDF}" srcOrd="4" destOrd="0" presId="urn:microsoft.com/office/officeart/2005/8/layout/gear1#9"/>
    <dgm:cxn modelId="{9047844E-5652-48B9-80E2-79089FBE630F}" type="presParOf" srcId="{5ED88519-AC6C-4AA3-B76D-812B93A167E4}" destId="{4822A78E-EAEC-401F-941A-3A84E13E2357}" srcOrd="5" destOrd="0" presId="urn:microsoft.com/office/officeart/2005/8/layout/gear1#9"/>
    <dgm:cxn modelId="{7503660B-C8BD-4A6E-9FC7-BC0BC4EDC9DA}" type="presParOf" srcId="{5ED88519-AC6C-4AA3-B76D-812B93A167E4}" destId="{59EDF28D-6C67-49D0-B5A1-DE5C3CBA2292}" srcOrd="6" destOrd="0" presId="urn:microsoft.com/office/officeart/2005/8/layout/gear1#9"/>
    <dgm:cxn modelId="{B5A766CE-302E-4E31-878F-3E0A34FD895B}" type="presParOf" srcId="{5ED88519-AC6C-4AA3-B76D-812B93A167E4}" destId="{23DC08E4-3725-4448-BFFF-1CCEA2F2987E}" srcOrd="7" destOrd="0" presId="urn:microsoft.com/office/officeart/2005/8/layout/gear1#9"/>
    <dgm:cxn modelId="{F0BC6F87-1060-4E66-A9B4-2374F32F25AF}" type="presParOf" srcId="{5ED88519-AC6C-4AA3-B76D-812B93A167E4}" destId="{7D3EFDB4-E5D1-439A-86D8-1FCF80D959BA}" srcOrd="8" destOrd="0" presId="urn:microsoft.com/office/officeart/2005/8/layout/gear1#9"/>
    <dgm:cxn modelId="{07DE065A-EC92-4C19-A543-1977EF598B36}" type="presParOf" srcId="{5ED88519-AC6C-4AA3-B76D-812B93A167E4}" destId="{9815588C-16D0-4475-B64C-847FC87C8C32}" srcOrd="9" destOrd="0" presId="urn:microsoft.com/office/officeart/2005/8/layout/gear1#9"/>
    <dgm:cxn modelId="{F9C97360-1013-4730-A7B7-5737EDF9F81E}" type="presParOf" srcId="{5ED88519-AC6C-4AA3-B76D-812B93A167E4}" destId="{398423B3-DD54-4226-99D7-017EFC1488DF}" srcOrd="10" destOrd="0" presId="urn:microsoft.com/office/officeart/2005/8/layout/gear1#9"/>
    <dgm:cxn modelId="{92E44D6A-76E9-4865-9D0E-3F3B1BC520E7}" type="presParOf" srcId="{5ED88519-AC6C-4AA3-B76D-812B93A167E4}" destId="{6DF3A3A0-5919-4E69-80DD-61760D6340A0}" srcOrd="11" destOrd="0" presId="urn:microsoft.com/office/officeart/2005/8/layout/gear1#9"/>
    <dgm:cxn modelId="{8F556FC8-E143-4D8F-86C6-B91C6832F4D9}" type="presParOf" srcId="{5ED88519-AC6C-4AA3-B76D-812B93A167E4}" destId="{A09CEA93-9338-4361-A5E6-CF85B6019F5A}" srcOrd="12" destOrd="0" presId="urn:microsoft.com/office/officeart/2005/8/layout/gear1#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622A90-D0D8-4EA3-BC0D-D537801AF2B1}">
      <dsp:nvSpPr>
        <dsp:cNvPr id="0" name=""/>
        <dsp:cNvSpPr/>
      </dsp:nvSpPr>
      <dsp:spPr>
        <a:xfrm>
          <a:off x="1467355" y="2008233"/>
          <a:ext cx="1798270" cy="1798270"/>
        </a:xfrm>
        <a:prstGeom prst="gear9">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a:latin typeface="Arial Black" pitchFamily="34" charset="0"/>
            </a:rPr>
            <a:t>Wisdom</a:t>
          </a:r>
        </a:p>
      </dsp:txBody>
      <dsp:txXfrm>
        <a:off x="1828887" y="2429469"/>
        <a:ext cx="1075206" cy="924348"/>
      </dsp:txXfrm>
    </dsp:sp>
    <dsp:sp modelId="{93300324-D62F-4E58-B882-734182BDB462}">
      <dsp:nvSpPr>
        <dsp:cNvPr id="0" name=""/>
        <dsp:cNvSpPr/>
      </dsp:nvSpPr>
      <dsp:spPr>
        <a:xfrm>
          <a:off x="396312" y="1528749"/>
          <a:ext cx="1307832" cy="1307832"/>
        </a:xfrm>
        <a:prstGeom prst="gear6">
          <a:avLst/>
        </a:prstGeom>
        <a:solidFill>
          <a:schemeClr val="accent4">
            <a:hueOff val="-2232385"/>
            <a:satOff val="13449"/>
            <a:lumOff val="1078"/>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Arial Black" pitchFamily="34" charset="0"/>
            </a:rPr>
            <a:t>Truth</a:t>
          </a:r>
          <a:r>
            <a:rPr lang="en-US" sz="1200" kern="1200" dirty="0"/>
            <a:t> </a:t>
          </a:r>
        </a:p>
      </dsp:txBody>
      <dsp:txXfrm>
        <a:off x="725563" y="1859990"/>
        <a:ext cx="649330" cy="645350"/>
      </dsp:txXfrm>
    </dsp:sp>
    <dsp:sp modelId="{59EDF28D-6C67-49D0-B5A1-DE5C3CBA2292}">
      <dsp:nvSpPr>
        <dsp:cNvPr id="0" name=""/>
        <dsp:cNvSpPr/>
      </dsp:nvSpPr>
      <dsp:spPr>
        <a:xfrm rot="20700000">
          <a:off x="1157565" y="684873"/>
          <a:ext cx="1281409" cy="1281409"/>
        </a:xfrm>
        <a:prstGeom prst="gear6">
          <a:avLst/>
        </a:prstGeom>
        <a:solidFill>
          <a:schemeClr val="accent4">
            <a:hueOff val="-4464770"/>
            <a:satOff val="26899"/>
            <a:lumOff val="2156"/>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a:latin typeface="Arial Black" pitchFamily="34" charset="0"/>
            </a:rPr>
            <a:t>Servic</a:t>
          </a:r>
          <a:r>
            <a:rPr lang="en-US" sz="1200" kern="1200">
              <a:latin typeface="Arial Black" pitchFamily="34" charset="0"/>
            </a:rPr>
            <a:t>e</a:t>
          </a:r>
          <a:r>
            <a:rPr lang="en-US" sz="1200" kern="1200"/>
            <a:t> </a:t>
          </a:r>
        </a:p>
      </dsp:txBody>
      <dsp:txXfrm rot="-20700000">
        <a:off x="1438616" y="965923"/>
        <a:ext cx="719308" cy="719308"/>
      </dsp:txXfrm>
    </dsp:sp>
    <dsp:sp modelId="{398423B3-DD54-4226-99D7-017EFC1488DF}">
      <dsp:nvSpPr>
        <dsp:cNvPr id="0" name=""/>
        <dsp:cNvSpPr/>
      </dsp:nvSpPr>
      <dsp:spPr>
        <a:xfrm>
          <a:off x="1323153" y="1746409"/>
          <a:ext cx="2301785" cy="2301785"/>
        </a:xfrm>
        <a:prstGeom prst="circularArrow">
          <a:avLst>
            <a:gd name="adj1" fmla="val 4687"/>
            <a:gd name="adj2" fmla="val 299029"/>
            <a:gd name="adj3" fmla="val 2489219"/>
            <a:gd name="adj4" fmla="val 15920595"/>
            <a:gd name="adj5" fmla="val 5469"/>
          </a:avLst>
        </a:prstGeom>
        <a:solidFill>
          <a:schemeClr val="accent4">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6DF3A3A0-5919-4E69-80DD-61760D6340A0}">
      <dsp:nvSpPr>
        <dsp:cNvPr id="0" name=""/>
        <dsp:cNvSpPr/>
      </dsp:nvSpPr>
      <dsp:spPr>
        <a:xfrm>
          <a:off x="193430" y="1301738"/>
          <a:ext cx="1672391" cy="1672391"/>
        </a:xfrm>
        <a:prstGeom prst="leftCircularArrow">
          <a:avLst>
            <a:gd name="adj1" fmla="val 6452"/>
            <a:gd name="adj2" fmla="val 429999"/>
            <a:gd name="adj3" fmla="val 10489124"/>
            <a:gd name="adj4" fmla="val 14837806"/>
            <a:gd name="adj5" fmla="val 7527"/>
          </a:avLst>
        </a:prstGeom>
        <a:solidFill>
          <a:schemeClr val="accent4">
            <a:hueOff val="-2232385"/>
            <a:satOff val="13449"/>
            <a:lumOff val="1078"/>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A09CEA93-9338-4361-A5E6-CF85B6019F5A}">
      <dsp:nvSpPr>
        <dsp:cNvPr id="0" name=""/>
        <dsp:cNvSpPr/>
      </dsp:nvSpPr>
      <dsp:spPr>
        <a:xfrm>
          <a:off x="861162" y="408164"/>
          <a:ext cx="1803174" cy="1803174"/>
        </a:xfrm>
        <a:prstGeom prst="circularArrow">
          <a:avLst>
            <a:gd name="adj1" fmla="val 5984"/>
            <a:gd name="adj2" fmla="val 394124"/>
            <a:gd name="adj3" fmla="val 13313824"/>
            <a:gd name="adj4" fmla="val 10508221"/>
            <a:gd name="adj5" fmla="val 6981"/>
          </a:avLst>
        </a:prstGeom>
        <a:solidFill>
          <a:schemeClr val="accent4">
            <a:hueOff val="-4464770"/>
            <a:satOff val="26899"/>
            <a:lumOff val="2156"/>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9">
  <dgm:title val=""/>
  <dgm:desc val=""/>
  <dgm:catLst>
    <dgm:cat type="relationship" pri="109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70D9D83-BD0D-4E4A-A10A-7085F8AB3397}" type="datetimeFigureOut">
              <a:rPr lang="en-US" smtClean="0"/>
              <a:pPr/>
              <a:t>2/26/2025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F78F5A6-4E3F-479D-BE69-5A43FB0EF3A4}" type="slidenum">
              <a:rPr lang="en-US" smtClean="0"/>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D00744-AC93-4298-9CB7-CC401410ABCD}" type="datetimeFigureOut">
              <a:rPr lang="en-US" smtClean="0"/>
              <a:pPr/>
              <a:t>2/26/2025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ABE924B-647E-4C04-8932-E515AB078F82}" type="slidenum">
              <a:rPr lang="en-US" smtClean="0"/>
              <a:pPr/>
              <a:t>‹#›</a:t>
            </a:fld>
            <a:endParaRPr lang="en-US"/>
          </a:p>
        </p:txBody>
      </p:sp>
    </p:spTree>
    <p:extLst>
      <p:ext uri="{BB962C8B-B14F-4D97-AF65-F5344CB8AC3E}">
        <p14:creationId xmlns:p14="http://schemas.microsoft.com/office/powerpoint/2010/main" val="38147299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59131-8447-F008-9311-C3817590257C}"/>
              </a:ext>
            </a:extLst>
          </p:cNvPr>
          <p:cNvSpPr>
            <a:spLocks noGrp="1"/>
          </p:cNvSpPr>
          <p:nvPr>
            <p:ph type="ctrTitle"/>
          </p:nvPr>
        </p:nvSpPr>
        <p:spPr>
          <a:xfrm>
            <a:off x="1143000" y="1122363"/>
            <a:ext cx="6858000" cy="2387600"/>
          </a:xfrm>
        </p:spPr>
        <p:txBody>
          <a:bodyPr anchor="b"/>
          <a:lstStyle>
            <a:lvl1pPr algn="ctr">
              <a:defRPr sz="3375"/>
            </a:lvl1pPr>
          </a:lstStyle>
          <a:p>
            <a:r>
              <a:rPr lang="en-US"/>
              <a:t>Click to edit Master title style</a:t>
            </a:r>
          </a:p>
        </p:txBody>
      </p:sp>
      <p:sp>
        <p:nvSpPr>
          <p:cNvPr id="3" name="Subtitle 2">
            <a:extLst>
              <a:ext uri="{FF2B5EF4-FFF2-40B4-BE49-F238E27FC236}">
                <a16:creationId xmlns:a16="http://schemas.microsoft.com/office/drawing/2014/main" id="{A7E3CA0A-E728-7386-EC28-ED280803EF28}"/>
              </a:ext>
            </a:extLst>
          </p:cNvPr>
          <p:cNvSpPr>
            <a:spLocks noGrp="1"/>
          </p:cNvSpPr>
          <p:nvPr>
            <p:ph type="subTitle" idx="1"/>
          </p:nvPr>
        </p:nvSpPr>
        <p:spPr>
          <a:xfrm>
            <a:off x="1143000" y="3602038"/>
            <a:ext cx="6858000" cy="1655762"/>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p>
        </p:txBody>
      </p:sp>
      <p:sp>
        <p:nvSpPr>
          <p:cNvPr id="4" name="Date Placeholder 3">
            <a:extLst>
              <a:ext uri="{FF2B5EF4-FFF2-40B4-BE49-F238E27FC236}">
                <a16:creationId xmlns:a16="http://schemas.microsoft.com/office/drawing/2014/main" id="{55656A38-B7F0-82A6-8481-43F6E818C7A9}"/>
              </a:ext>
            </a:extLst>
          </p:cNvPr>
          <p:cNvSpPr>
            <a:spLocks noGrp="1"/>
          </p:cNvSpPr>
          <p:nvPr>
            <p:ph type="dt" sz="half" idx="10"/>
          </p:nvPr>
        </p:nvSpPr>
        <p:spPr/>
        <p:txBody>
          <a:bodyPr/>
          <a:lstStyle/>
          <a:p>
            <a:pPr>
              <a:defRPr/>
            </a:pPr>
            <a:fld id="{D770630F-D237-4948-ADE9-66C3540D05DE}" type="datetimeFigureOut">
              <a:rPr lang="en-US" smtClean="0"/>
              <a:pPr>
                <a:defRPr/>
              </a:pPr>
              <a:t>2/26/2025</a:t>
            </a:fld>
            <a:endParaRPr lang="en-US"/>
          </a:p>
        </p:txBody>
      </p:sp>
      <p:sp>
        <p:nvSpPr>
          <p:cNvPr id="5" name="Footer Placeholder 4">
            <a:extLst>
              <a:ext uri="{FF2B5EF4-FFF2-40B4-BE49-F238E27FC236}">
                <a16:creationId xmlns:a16="http://schemas.microsoft.com/office/drawing/2014/main" id="{388EEE15-1E80-2C23-AFAB-08B4B8B9E3B1}"/>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546B2EBF-0C71-2E33-7253-A3570F3F404B}"/>
              </a:ext>
            </a:extLst>
          </p:cNvPr>
          <p:cNvSpPr>
            <a:spLocks noGrp="1"/>
          </p:cNvSpPr>
          <p:nvPr>
            <p:ph type="sldNum" sz="quarter" idx="12"/>
          </p:nvPr>
        </p:nvSpPr>
        <p:spPr/>
        <p:txBody>
          <a:bodyPr/>
          <a:lstStyle/>
          <a:p>
            <a:pPr>
              <a:defRPr/>
            </a:pPr>
            <a:fld id="{1E3BFE8B-3643-4A16-B7A8-DC2B2F6255B3}" type="slidenum">
              <a:rPr lang="en-US" smtClean="0"/>
              <a:pPr>
                <a:defRPr/>
              </a:pPr>
              <a:t>‹#›</a:t>
            </a:fld>
            <a:endParaRPr lang="en-US"/>
          </a:p>
        </p:txBody>
      </p:sp>
    </p:spTree>
    <p:extLst>
      <p:ext uri="{BB962C8B-B14F-4D97-AF65-F5344CB8AC3E}">
        <p14:creationId xmlns:p14="http://schemas.microsoft.com/office/powerpoint/2010/main" val="34185279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88BDA-E07D-485F-5E89-CC8539AAE48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858BE87-82D7-1DF1-B1B2-E37DE03F384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02EE8B-81C8-FE8C-7D66-7E2CEEE01090}"/>
              </a:ext>
            </a:extLst>
          </p:cNvPr>
          <p:cNvSpPr>
            <a:spLocks noGrp="1"/>
          </p:cNvSpPr>
          <p:nvPr>
            <p:ph type="dt" sz="half" idx="10"/>
          </p:nvPr>
        </p:nvSpPr>
        <p:spPr/>
        <p:txBody>
          <a:bodyPr/>
          <a:lstStyle/>
          <a:p>
            <a:pPr>
              <a:defRPr/>
            </a:pPr>
            <a:fld id="{5714A449-1458-407A-8624-2CC23E85E1E8}" type="datetimeFigureOut">
              <a:rPr lang="en-US" smtClean="0"/>
              <a:pPr>
                <a:defRPr/>
              </a:pPr>
              <a:t>2/26/2025</a:t>
            </a:fld>
            <a:endParaRPr lang="en-US"/>
          </a:p>
        </p:txBody>
      </p:sp>
      <p:sp>
        <p:nvSpPr>
          <p:cNvPr id="5" name="Footer Placeholder 4">
            <a:extLst>
              <a:ext uri="{FF2B5EF4-FFF2-40B4-BE49-F238E27FC236}">
                <a16:creationId xmlns:a16="http://schemas.microsoft.com/office/drawing/2014/main" id="{10143C93-14D0-D24E-F348-AFBFB01DF2FF}"/>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FFA50308-213F-C05E-AFB9-6C4950F9EA8D}"/>
              </a:ext>
            </a:extLst>
          </p:cNvPr>
          <p:cNvSpPr>
            <a:spLocks noGrp="1"/>
          </p:cNvSpPr>
          <p:nvPr>
            <p:ph type="sldNum" sz="quarter" idx="12"/>
          </p:nvPr>
        </p:nvSpPr>
        <p:spPr/>
        <p:txBody>
          <a:bodyPr/>
          <a:lstStyle/>
          <a:p>
            <a:pPr>
              <a:defRPr/>
            </a:pPr>
            <a:fld id="{F1A4F411-0C68-4F5C-A939-750F262AE292}" type="slidenum">
              <a:rPr lang="en-US" smtClean="0"/>
              <a:pPr>
                <a:defRPr/>
              </a:pPr>
              <a:t>‹#›</a:t>
            </a:fld>
            <a:endParaRPr lang="en-US"/>
          </a:p>
        </p:txBody>
      </p:sp>
    </p:spTree>
    <p:extLst>
      <p:ext uri="{BB962C8B-B14F-4D97-AF65-F5344CB8AC3E}">
        <p14:creationId xmlns:p14="http://schemas.microsoft.com/office/powerpoint/2010/main" val="4187399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644A39-E790-8142-B4AD-E8A04C3046E9}"/>
              </a:ext>
            </a:extLst>
          </p:cNvPr>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3FF1EE9-5AF1-9AC5-EF73-8BAD563ED6AE}"/>
              </a:ext>
            </a:extLst>
          </p:cNvPr>
          <p:cNvSpPr>
            <a:spLocks noGrp="1"/>
          </p:cNvSpPr>
          <p:nvPr>
            <p:ph type="body" orient="vert" idx="1"/>
          </p:nvPr>
        </p:nvSpPr>
        <p:spPr>
          <a:xfrm>
            <a:off x="628651"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75B3E7-B0DE-FD50-2FF7-21F4BBABBE5E}"/>
              </a:ext>
            </a:extLst>
          </p:cNvPr>
          <p:cNvSpPr>
            <a:spLocks noGrp="1"/>
          </p:cNvSpPr>
          <p:nvPr>
            <p:ph type="dt" sz="half" idx="10"/>
          </p:nvPr>
        </p:nvSpPr>
        <p:spPr/>
        <p:txBody>
          <a:bodyPr/>
          <a:lstStyle/>
          <a:p>
            <a:pPr>
              <a:defRPr/>
            </a:pPr>
            <a:fld id="{965E1258-8448-4638-BF29-DB3E275F79C4}" type="datetimeFigureOut">
              <a:rPr lang="en-US" smtClean="0"/>
              <a:pPr>
                <a:defRPr/>
              </a:pPr>
              <a:t>2/26/2025</a:t>
            </a:fld>
            <a:endParaRPr lang="en-US"/>
          </a:p>
        </p:txBody>
      </p:sp>
      <p:sp>
        <p:nvSpPr>
          <p:cNvPr id="5" name="Footer Placeholder 4">
            <a:extLst>
              <a:ext uri="{FF2B5EF4-FFF2-40B4-BE49-F238E27FC236}">
                <a16:creationId xmlns:a16="http://schemas.microsoft.com/office/drawing/2014/main" id="{A691FCEB-B991-6285-9175-A8ADA8F2B429}"/>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6582789F-427D-1EED-EB16-D8666026FF3C}"/>
              </a:ext>
            </a:extLst>
          </p:cNvPr>
          <p:cNvSpPr>
            <a:spLocks noGrp="1"/>
          </p:cNvSpPr>
          <p:nvPr>
            <p:ph type="sldNum" sz="quarter" idx="12"/>
          </p:nvPr>
        </p:nvSpPr>
        <p:spPr/>
        <p:txBody>
          <a:bodyPr/>
          <a:lstStyle/>
          <a:p>
            <a:pPr>
              <a:defRPr/>
            </a:pPr>
            <a:fld id="{1893E684-4E4D-4D8F-B606-96ACB69CB72F}" type="slidenum">
              <a:rPr lang="en-US" smtClean="0"/>
              <a:pPr>
                <a:defRPr/>
              </a:pPr>
              <a:t>‹#›</a:t>
            </a:fld>
            <a:endParaRPr lang="en-US"/>
          </a:p>
        </p:txBody>
      </p:sp>
    </p:spTree>
    <p:extLst>
      <p:ext uri="{BB962C8B-B14F-4D97-AF65-F5344CB8AC3E}">
        <p14:creationId xmlns:p14="http://schemas.microsoft.com/office/powerpoint/2010/main" val="30485006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D339B-1A0F-4DF1-B983-F5045D96488A}"/>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09224E21-1EC0-4992-B383-396CA4E9DDAE}"/>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6" name="Slide Number Placeholder 5">
            <a:extLst>
              <a:ext uri="{FF2B5EF4-FFF2-40B4-BE49-F238E27FC236}">
                <a16:creationId xmlns:a16="http://schemas.microsoft.com/office/drawing/2014/main" id="{0228A79A-0104-486C-BABB-AD47E2DC3D9C}"/>
              </a:ext>
            </a:extLst>
          </p:cNvPr>
          <p:cNvSpPr>
            <a:spLocks noGrp="1"/>
          </p:cNvSpPr>
          <p:nvPr>
            <p:ph type="sldNum" sz="quarter" idx="12"/>
          </p:nvPr>
        </p:nvSpPr>
        <p:spPr/>
        <p:txBody>
          <a:bodyPr/>
          <a:lstStyle/>
          <a:p>
            <a:pPr>
              <a:defRPr/>
            </a:pPr>
            <a:fld id="{1E3BFE8B-3643-4A16-B7A8-DC2B2F6255B3}" type="slidenum">
              <a:rPr lang="en-US" smtClean="0"/>
              <a:pPr>
                <a:defRPr/>
              </a:pPr>
              <a:t>‹#›</a:t>
            </a:fld>
            <a:endParaRPr lang="en-US"/>
          </a:p>
        </p:txBody>
      </p:sp>
      <p:sp>
        <p:nvSpPr>
          <p:cNvPr id="7" name="Footer Placeholder 4">
            <a:extLst>
              <a:ext uri="{FF2B5EF4-FFF2-40B4-BE49-F238E27FC236}">
                <a16:creationId xmlns:a16="http://schemas.microsoft.com/office/drawing/2014/main" id="{9D9DE918-DDB9-40C4-A2ED-15CE9F8B1B07}"/>
              </a:ext>
            </a:extLst>
          </p:cNvPr>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pPr>
              <a:defRPr/>
            </a:pPr>
            <a:endParaRPr lang="en-US"/>
          </a:p>
        </p:txBody>
      </p:sp>
    </p:spTree>
    <p:extLst>
      <p:ext uri="{BB962C8B-B14F-4D97-AF65-F5344CB8AC3E}">
        <p14:creationId xmlns:p14="http://schemas.microsoft.com/office/powerpoint/2010/main" val="12347043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225CD-6B15-4481-A70D-B3C0A31080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72CBDD-376F-43C6-874C-C003300609F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AFEB4810-4233-4C9A-AF6C-0E698013A9B8}"/>
              </a:ext>
            </a:extLst>
          </p:cNvPr>
          <p:cNvSpPr>
            <a:spLocks noGrp="1"/>
          </p:cNvSpPr>
          <p:nvPr>
            <p:ph type="sldNum" sz="quarter" idx="12"/>
          </p:nvPr>
        </p:nvSpPr>
        <p:spPr/>
        <p:txBody>
          <a:bodyPr/>
          <a:lstStyle/>
          <a:p>
            <a:pPr>
              <a:defRPr/>
            </a:pPr>
            <a:fld id="{BDA394D7-9785-4BE5-AFD5-4F918A689025}" type="slidenum">
              <a:rPr lang="en-US" smtClean="0"/>
              <a:pPr>
                <a:defRPr/>
              </a:pPr>
              <a:t>‹#›</a:t>
            </a:fld>
            <a:endParaRPr lang="en-US"/>
          </a:p>
        </p:txBody>
      </p:sp>
      <p:sp>
        <p:nvSpPr>
          <p:cNvPr id="7" name="Footer Placeholder 4">
            <a:extLst>
              <a:ext uri="{FF2B5EF4-FFF2-40B4-BE49-F238E27FC236}">
                <a16:creationId xmlns:a16="http://schemas.microsoft.com/office/drawing/2014/main" id="{9D9DE918-DDB9-40C4-A2ED-15CE9F8B1B07}"/>
              </a:ext>
            </a:extLst>
          </p:cNvPr>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pPr>
              <a:defRPr/>
            </a:pPr>
            <a:endParaRPr lang="en-US"/>
          </a:p>
        </p:txBody>
      </p:sp>
    </p:spTree>
    <p:extLst>
      <p:ext uri="{BB962C8B-B14F-4D97-AF65-F5344CB8AC3E}">
        <p14:creationId xmlns:p14="http://schemas.microsoft.com/office/powerpoint/2010/main" val="22978711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DD0DA-8C8D-40C3-81A3-0FD4F8CFABEA}"/>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7F21A3D6-B0C8-4101-AB7E-1F2FECA45456}"/>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ACFBF271-4C8C-4C92-BCD2-73128F817D07}"/>
              </a:ext>
            </a:extLst>
          </p:cNvPr>
          <p:cNvSpPr>
            <a:spLocks noGrp="1"/>
          </p:cNvSpPr>
          <p:nvPr>
            <p:ph type="sldNum" sz="quarter" idx="12"/>
          </p:nvPr>
        </p:nvSpPr>
        <p:spPr/>
        <p:txBody>
          <a:bodyPr/>
          <a:lstStyle/>
          <a:p>
            <a:pPr>
              <a:defRPr/>
            </a:pPr>
            <a:fld id="{EBDFF78F-8FAE-45F5-87F9-E0C692719B1F}" type="slidenum">
              <a:rPr lang="en-US" smtClean="0"/>
              <a:pPr>
                <a:defRPr/>
              </a:pPr>
              <a:t>‹#›</a:t>
            </a:fld>
            <a:endParaRPr lang="en-US"/>
          </a:p>
        </p:txBody>
      </p:sp>
      <p:sp>
        <p:nvSpPr>
          <p:cNvPr id="7" name="Footer Placeholder 4">
            <a:extLst>
              <a:ext uri="{FF2B5EF4-FFF2-40B4-BE49-F238E27FC236}">
                <a16:creationId xmlns:a16="http://schemas.microsoft.com/office/drawing/2014/main" id="{9D9DE918-DDB9-40C4-A2ED-15CE9F8B1B07}"/>
              </a:ext>
            </a:extLst>
          </p:cNvPr>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pPr>
              <a:defRPr/>
            </a:pPr>
            <a:endParaRPr lang="en-US"/>
          </a:p>
        </p:txBody>
      </p:sp>
    </p:spTree>
    <p:extLst>
      <p:ext uri="{BB962C8B-B14F-4D97-AF65-F5344CB8AC3E}">
        <p14:creationId xmlns:p14="http://schemas.microsoft.com/office/powerpoint/2010/main" val="18414137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79B71-8062-472A-AA84-60884DE282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7A111F-522C-429F-AF9F-169041294A99}"/>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CA4AE87-C088-45A9-9D1B-3CA5B3C138F7}"/>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CC6B131-9884-4401-808D-E49137FA77A8}"/>
              </a:ext>
            </a:extLst>
          </p:cNvPr>
          <p:cNvSpPr>
            <a:spLocks noGrp="1"/>
          </p:cNvSpPr>
          <p:nvPr>
            <p:ph type="dt" sz="half" idx="10"/>
          </p:nvPr>
        </p:nvSpPr>
        <p:spPr>
          <a:xfrm>
            <a:off x="628650" y="6356351"/>
            <a:ext cx="2057400" cy="365125"/>
          </a:xfrm>
          <a:prstGeom prst="rect">
            <a:avLst/>
          </a:prstGeom>
        </p:spPr>
        <p:txBody>
          <a:bodyPr/>
          <a:lstStyle/>
          <a:p>
            <a:pPr>
              <a:defRPr/>
            </a:pPr>
            <a:fld id="{8EB58A1F-12A8-4BFA-80F8-218977A6F4B8}" type="datetime1">
              <a:rPr lang="en-US" smtClean="0"/>
              <a:t>2/26/2025</a:t>
            </a:fld>
            <a:endParaRPr lang="en-US"/>
          </a:p>
        </p:txBody>
      </p:sp>
      <p:sp>
        <p:nvSpPr>
          <p:cNvPr id="7" name="Slide Number Placeholder 6">
            <a:extLst>
              <a:ext uri="{FF2B5EF4-FFF2-40B4-BE49-F238E27FC236}">
                <a16:creationId xmlns:a16="http://schemas.microsoft.com/office/drawing/2014/main" id="{71446E73-578E-44B4-870E-D34403BD3E3B}"/>
              </a:ext>
            </a:extLst>
          </p:cNvPr>
          <p:cNvSpPr>
            <a:spLocks noGrp="1"/>
          </p:cNvSpPr>
          <p:nvPr>
            <p:ph type="sldNum" sz="quarter" idx="12"/>
          </p:nvPr>
        </p:nvSpPr>
        <p:spPr/>
        <p:txBody>
          <a:bodyPr/>
          <a:lstStyle/>
          <a:p>
            <a:pPr>
              <a:defRPr/>
            </a:pPr>
            <a:fld id="{7A259807-4E02-4090-954C-8862AE38006D}" type="slidenum">
              <a:rPr lang="en-US" smtClean="0"/>
              <a:pPr>
                <a:defRPr/>
              </a:pPr>
              <a:t>‹#›</a:t>
            </a:fld>
            <a:endParaRPr lang="en-US"/>
          </a:p>
        </p:txBody>
      </p:sp>
    </p:spTree>
    <p:extLst>
      <p:ext uri="{BB962C8B-B14F-4D97-AF65-F5344CB8AC3E}">
        <p14:creationId xmlns:p14="http://schemas.microsoft.com/office/powerpoint/2010/main" val="15513466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FB5F5-05A0-4725-9FFB-13C5E16F00FD}"/>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C41CF3A-E8B9-4FC3-A328-A4B5FECC98DF}"/>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2E29D43E-BF9B-4E08-B150-D61FC59A0D6D}"/>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D25A596-37FA-4645-8A28-53B1CBD917A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255CF2DD-9A80-47BE-9AB6-394A6BBC0CDD}"/>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D87CF0D-D006-4121-AF66-7EAA45D52A08}"/>
              </a:ext>
            </a:extLst>
          </p:cNvPr>
          <p:cNvSpPr>
            <a:spLocks noGrp="1"/>
          </p:cNvSpPr>
          <p:nvPr>
            <p:ph type="dt" sz="half" idx="10"/>
          </p:nvPr>
        </p:nvSpPr>
        <p:spPr>
          <a:xfrm>
            <a:off x="628650" y="6356351"/>
            <a:ext cx="2057400" cy="365125"/>
          </a:xfrm>
          <a:prstGeom prst="rect">
            <a:avLst/>
          </a:prstGeom>
        </p:spPr>
        <p:txBody>
          <a:bodyPr/>
          <a:lstStyle/>
          <a:p>
            <a:pPr>
              <a:defRPr/>
            </a:pPr>
            <a:fld id="{B8403729-AFF0-4867-9F8A-D8C0BCFD61E3}" type="datetime1">
              <a:rPr lang="en-US" smtClean="0"/>
              <a:t>2/26/2025</a:t>
            </a:fld>
            <a:endParaRPr lang="en-US"/>
          </a:p>
        </p:txBody>
      </p:sp>
      <p:sp>
        <p:nvSpPr>
          <p:cNvPr id="8" name="Footer Placeholder 7">
            <a:extLst>
              <a:ext uri="{FF2B5EF4-FFF2-40B4-BE49-F238E27FC236}">
                <a16:creationId xmlns:a16="http://schemas.microsoft.com/office/drawing/2014/main" id="{9EB50719-FF02-4B5C-A2BD-6F9161E15FA5}"/>
              </a:ext>
            </a:extLst>
          </p:cNvPr>
          <p:cNvSpPr>
            <a:spLocks noGrp="1"/>
          </p:cNvSpPr>
          <p:nvPr>
            <p:ph type="ftr" sz="quarter" idx="11"/>
          </p:nvPr>
        </p:nvSpPr>
        <p:spPr/>
        <p:txBody>
          <a:bodyPr/>
          <a:lstStyle/>
          <a:p>
            <a:pPr>
              <a:defRPr/>
            </a:pPr>
            <a:endParaRPr lang="en-US"/>
          </a:p>
        </p:txBody>
      </p:sp>
      <p:sp>
        <p:nvSpPr>
          <p:cNvPr id="9" name="Slide Number Placeholder 8">
            <a:extLst>
              <a:ext uri="{FF2B5EF4-FFF2-40B4-BE49-F238E27FC236}">
                <a16:creationId xmlns:a16="http://schemas.microsoft.com/office/drawing/2014/main" id="{E1D81457-CF38-4BF3-A83E-A45422BF75D2}"/>
              </a:ext>
            </a:extLst>
          </p:cNvPr>
          <p:cNvSpPr>
            <a:spLocks noGrp="1"/>
          </p:cNvSpPr>
          <p:nvPr>
            <p:ph type="sldNum" sz="quarter" idx="12"/>
          </p:nvPr>
        </p:nvSpPr>
        <p:spPr/>
        <p:txBody>
          <a:bodyPr/>
          <a:lstStyle/>
          <a:p>
            <a:pPr>
              <a:defRPr/>
            </a:pPr>
            <a:fld id="{1FB91A49-D5F3-4578-872E-65604690CDEB}" type="slidenum">
              <a:rPr lang="en-US" smtClean="0"/>
              <a:pPr>
                <a:defRPr/>
              </a:pPr>
              <a:t>‹#›</a:t>
            </a:fld>
            <a:endParaRPr lang="en-US"/>
          </a:p>
        </p:txBody>
      </p:sp>
    </p:spTree>
    <p:extLst>
      <p:ext uri="{BB962C8B-B14F-4D97-AF65-F5344CB8AC3E}">
        <p14:creationId xmlns:p14="http://schemas.microsoft.com/office/powerpoint/2010/main" val="29087353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4E945-7B58-414B-A22A-D052072443A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C9620FB-AFD7-4A13-9FC6-5198B2499F70}"/>
              </a:ext>
            </a:extLst>
          </p:cNvPr>
          <p:cNvSpPr>
            <a:spLocks noGrp="1"/>
          </p:cNvSpPr>
          <p:nvPr>
            <p:ph type="dt" sz="half" idx="10"/>
          </p:nvPr>
        </p:nvSpPr>
        <p:spPr>
          <a:xfrm>
            <a:off x="628650" y="6356351"/>
            <a:ext cx="2057400" cy="365125"/>
          </a:xfrm>
          <a:prstGeom prst="rect">
            <a:avLst/>
          </a:prstGeom>
        </p:spPr>
        <p:txBody>
          <a:bodyPr/>
          <a:lstStyle/>
          <a:p>
            <a:pPr>
              <a:defRPr/>
            </a:pPr>
            <a:fld id="{473C6AB9-BC16-4B04-95E7-03D10BF3E88A}" type="datetime1">
              <a:rPr lang="en-US" smtClean="0"/>
              <a:t>2/26/2025</a:t>
            </a:fld>
            <a:endParaRPr lang="en-US"/>
          </a:p>
        </p:txBody>
      </p:sp>
      <p:sp>
        <p:nvSpPr>
          <p:cNvPr id="4" name="Footer Placeholder 3">
            <a:extLst>
              <a:ext uri="{FF2B5EF4-FFF2-40B4-BE49-F238E27FC236}">
                <a16:creationId xmlns:a16="http://schemas.microsoft.com/office/drawing/2014/main" id="{3367C7BD-2012-4ED5-8E80-921690C2A51D}"/>
              </a:ext>
            </a:extLst>
          </p:cNvPr>
          <p:cNvSpPr>
            <a:spLocks noGrp="1"/>
          </p:cNvSpPr>
          <p:nvPr>
            <p:ph type="ftr" sz="quarter" idx="11"/>
          </p:nvPr>
        </p:nvSpPr>
        <p:spPr/>
        <p:txBody>
          <a:bodyPr/>
          <a:lstStyle/>
          <a:p>
            <a:pPr>
              <a:defRPr/>
            </a:pPr>
            <a:endParaRPr lang="en-US"/>
          </a:p>
        </p:txBody>
      </p:sp>
      <p:sp>
        <p:nvSpPr>
          <p:cNvPr id="5" name="Slide Number Placeholder 4">
            <a:extLst>
              <a:ext uri="{FF2B5EF4-FFF2-40B4-BE49-F238E27FC236}">
                <a16:creationId xmlns:a16="http://schemas.microsoft.com/office/drawing/2014/main" id="{9A9FA745-F9CF-413F-9814-6983092EB81E}"/>
              </a:ext>
            </a:extLst>
          </p:cNvPr>
          <p:cNvSpPr>
            <a:spLocks noGrp="1"/>
          </p:cNvSpPr>
          <p:nvPr>
            <p:ph type="sldNum" sz="quarter" idx="12"/>
          </p:nvPr>
        </p:nvSpPr>
        <p:spPr/>
        <p:txBody>
          <a:bodyPr/>
          <a:lstStyle/>
          <a:p>
            <a:pPr>
              <a:defRPr/>
            </a:pPr>
            <a:fld id="{260004BE-0912-48C1-A9DA-82B185A6131B}" type="slidenum">
              <a:rPr lang="en-US" smtClean="0"/>
              <a:pPr>
                <a:defRPr/>
              </a:pPr>
              <a:t>‹#›</a:t>
            </a:fld>
            <a:endParaRPr lang="en-US"/>
          </a:p>
        </p:txBody>
      </p:sp>
    </p:spTree>
    <p:extLst>
      <p:ext uri="{BB962C8B-B14F-4D97-AF65-F5344CB8AC3E}">
        <p14:creationId xmlns:p14="http://schemas.microsoft.com/office/powerpoint/2010/main" val="37593358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A5CFAB-1419-497B-BA4B-E1BAC92E8976}"/>
              </a:ext>
            </a:extLst>
          </p:cNvPr>
          <p:cNvSpPr>
            <a:spLocks noGrp="1"/>
          </p:cNvSpPr>
          <p:nvPr>
            <p:ph type="dt" sz="half" idx="10"/>
          </p:nvPr>
        </p:nvSpPr>
        <p:spPr>
          <a:xfrm>
            <a:off x="628650" y="6356351"/>
            <a:ext cx="2057400" cy="365125"/>
          </a:xfrm>
          <a:prstGeom prst="rect">
            <a:avLst/>
          </a:prstGeom>
        </p:spPr>
        <p:txBody>
          <a:bodyPr/>
          <a:lstStyle/>
          <a:p>
            <a:pPr>
              <a:defRPr/>
            </a:pPr>
            <a:fld id="{8A9571B5-5C84-4CE2-BF6C-279497158F5D}" type="datetime1">
              <a:rPr lang="en-US" smtClean="0"/>
              <a:t>2/26/2025</a:t>
            </a:fld>
            <a:endParaRPr lang="en-US"/>
          </a:p>
        </p:txBody>
      </p:sp>
      <p:sp>
        <p:nvSpPr>
          <p:cNvPr id="3" name="Footer Placeholder 2">
            <a:extLst>
              <a:ext uri="{FF2B5EF4-FFF2-40B4-BE49-F238E27FC236}">
                <a16:creationId xmlns:a16="http://schemas.microsoft.com/office/drawing/2014/main" id="{BCEB8459-21C6-4B02-9448-E21C81562482}"/>
              </a:ext>
            </a:extLst>
          </p:cNvPr>
          <p:cNvSpPr>
            <a:spLocks noGrp="1"/>
          </p:cNvSpPr>
          <p:nvPr>
            <p:ph type="ftr" sz="quarter" idx="11"/>
          </p:nvPr>
        </p:nvSpPr>
        <p:spPr/>
        <p:txBody>
          <a:bodyPr/>
          <a:lstStyle/>
          <a:p>
            <a:pPr>
              <a:defRPr/>
            </a:pPr>
            <a:endParaRPr lang="en-US"/>
          </a:p>
        </p:txBody>
      </p:sp>
      <p:sp>
        <p:nvSpPr>
          <p:cNvPr id="4" name="Slide Number Placeholder 3">
            <a:extLst>
              <a:ext uri="{FF2B5EF4-FFF2-40B4-BE49-F238E27FC236}">
                <a16:creationId xmlns:a16="http://schemas.microsoft.com/office/drawing/2014/main" id="{D32F9980-1758-416C-9FEB-077781272345}"/>
              </a:ext>
            </a:extLst>
          </p:cNvPr>
          <p:cNvSpPr>
            <a:spLocks noGrp="1"/>
          </p:cNvSpPr>
          <p:nvPr>
            <p:ph type="sldNum" sz="quarter" idx="12"/>
          </p:nvPr>
        </p:nvSpPr>
        <p:spPr/>
        <p:txBody>
          <a:bodyPr/>
          <a:lstStyle/>
          <a:p>
            <a:pPr>
              <a:defRPr/>
            </a:pPr>
            <a:fld id="{D829B39B-E19B-4684-B84C-73DF500C59FE}" type="slidenum">
              <a:rPr lang="en-US" smtClean="0"/>
              <a:pPr>
                <a:defRPr/>
              </a:pPr>
              <a:t>‹#›</a:t>
            </a:fld>
            <a:endParaRPr lang="en-US"/>
          </a:p>
        </p:txBody>
      </p:sp>
    </p:spTree>
    <p:extLst>
      <p:ext uri="{BB962C8B-B14F-4D97-AF65-F5344CB8AC3E}">
        <p14:creationId xmlns:p14="http://schemas.microsoft.com/office/powerpoint/2010/main" val="4175566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629F2-2149-49F4-B99E-AC437D621725}"/>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E2A26C35-FC01-4EF8-B9E0-3DA76744EB28}"/>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8898421-F48E-481D-9A23-71AF9319883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DA15F0F8-DEB3-44DE-9CA5-EC67F37FBEB2}"/>
              </a:ext>
            </a:extLst>
          </p:cNvPr>
          <p:cNvSpPr>
            <a:spLocks noGrp="1"/>
          </p:cNvSpPr>
          <p:nvPr>
            <p:ph type="dt" sz="half" idx="10"/>
          </p:nvPr>
        </p:nvSpPr>
        <p:spPr>
          <a:xfrm>
            <a:off x="628650" y="6356351"/>
            <a:ext cx="2057400" cy="365125"/>
          </a:xfrm>
          <a:prstGeom prst="rect">
            <a:avLst/>
          </a:prstGeom>
        </p:spPr>
        <p:txBody>
          <a:bodyPr/>
          <a:lstStyle/>
          <a:p>
            <a:pPr>
              <a:defRPr/>
            </a:pPr>
            <a:fld id="{1AAF072C-6144-4205-965E-84ED3E6F2A65}" type="datetime1">
              <a:rPr lang="en-US" smtClean="0"/>
              <a:t>2/26/2025</a:t>
            </a:fld>
            <a:endParaRPr lang="en-US"/>
          </a:p>
        </p:txBody>
      </p:sp>
      <p:sp>
        <p:nvSpPr>
          <p:cNvPr id="6" name="Footer Placeholder 5">
            <a:extLst>
              <a:ext uri="{FF2B5EF4-FFF2-40B4-BE49-F238E27FC236}">
                <a16:creationId xmlns:a16="http://schemas.microsoft.com/office/drawing/2014/main" id="{FFBD38C0-112D-43DD-972B-0483913747D8}"/>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350F09AE-C087-49E2-A3A1-3D9916353F52}"/>
              </a:ext>
            </a:extLst>
          </p:cNvPr>
          <p:cNvSpPr>
            <a:spLocks noGrp="1"/>
          </p:cNvSpPr>
          <p:nvPr>
            <p:ph type="sldNum" sz="quarter" idx="12"/>
          </p:nvPr>
        </p:nvSpPr>
        <p:spPr/>
        <p:txBody>
          <a:bodyPr/>
          <a:lstStyle/>
          <a:p>
            <a:pPr>
              <a:defRPr/>
            </a:pPr>
            <a:fld id="{017349AB-2C45-4CA2-9222-EAC2086D39E2}" type="slidenum">
              <a:rPr lang="en-US" smtClean="0"/>
              <a:pPr>
                <a:defRPr/>
              </a:pPr>
              <a:t>‹#›</a:t>
            </a:fld>
            <a:endParaRPr lang="en-US"/>
          </a:p>
        </p:txBody>
      </p:sp>
    </p:spTree>
    <p:extLst>
      <p:ext uri="{BB962C8B-B14F-4D97-AF65-F5344CB8AC3E}">
        <p14:creationId xmlns:p14="http://schemas.microsoft.com/office/powerpoint/2010/main" val="2074287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8B747-1A1A-BFFC-716C-09CB89547D7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C2694C-0363-CDBB-5BB4-7A33637B5F4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E733D8-EBB5-996D-40B6-B109EBC0D599}"/>
              </a:ext>
            </a:extLst>
          </p:cNvPr>
          <p:cNvSpPr>
            <a:spLocks noGrp="1"/>
          </p:cNvSpPr>
          <p:nvPr>
            <p:ph type="dt" sz="half" idx="10"/>
          </p:nvPr>
        </p:nvSpPr>
        <p:spPr/>
        <p:txBody>
          <a:bodyPr/>
          <a:lstStyle/>
          <a:p>
            <a:pPr>
              <a:defRPr/>
            </a:pPr>
            <a:fld id="{1D01F22C-CC44-48D0-BDFB-BF5985E83F05}" type="datetimeFigureOut">
              <a:rPr lang="en-US" smtClean="0"/>
              <a:pPr>
                <a:defRPr/>
              </a:pPr>
              <a:t>2/26/2025</a:t>
            </a:fld>
            <a:endParaRPr lang="en-US"/>
          </a:p>
        </p:txBody>
      </p:sp>
      <p:sp>
        <p:nvSpPr>
          <p:cNvPr id="5" name="Footer Placeholder 4">
            <a:extLst>
              <a:ext uri="{FF2B5EF4-FFF2-40B4-BE49-F238E27FC236}">
                <a16:creationId xmlns:a16="http://schemas.microsoft.com/office/drawing/2014/main" id="{96B020B8-064A-2CCA-4FA2-FAE2490A6F7F}"/>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8A516177-BB7A-963A-72A1-5DFB512ABB2E}"/>
              </a:ext>
            </a:extLst>
          </p:cNvPr>
          <p:cNvSpPr>
            <a:spLocks noGrp="1"/>
          </p:cNvSpPr>
          <p:nvPr>
            <p:ph type="sldNum" sz="quarter" idx="12"/>
          </p:nvPr>
        </p:nvSpPr>
        <p:spPr/>
        <p:txBody>
          <a:bodyPr/>
          <a:lstStyle/>
          <a:p>
            <a:pPr>
              <a:defRPr/>
            </a:pPr>
            <a:fld id="{BDA394D7-9785-4BE5-AFD5-4F918A689025}" type="slidenum">
              <a:rPr lang="en-US" smtClean="0"/>
              <a:pPr>
                <a:defRPr/>
              </a:pPr>
              <a:t>‹#›</a:t>
            </a:fld>
            <a:endParaRPr lang="en-US"/>
          </a:p>
        </p:txBody>
      </p:sp>
    </p:spTree>
    <p:extLst>
      <p:ext uri="{BB962C8B-B14F-4D97-AF65-F5344CB8AC3E}">
        <p14:creationId xmlns:p14="http://schemas.microsoft.com/office/powerpoint/2010/main" val="1019071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27CE3-34F6-4A34-AEAF-20A9AB8A3710}"/>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D5467304-9ABF-4D55-8CB7-51A7D43CB8CC}"/>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F851C563-435A-4272-A7E2-EB976B48144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591702D-5572-4CF5-8A94-8866F636B18D}"/>
              </a:ext>
            </a:extLst>
          </p:cNvPr>
          <p:cNvSpPr>
            <a:spLocks noGrp="1"/>
          </p:cNvSpPr>
          <p:nvPr>
            <p:ph type="dt" sz="half" idx="10"/>
          </p:nvPr>
        </p:nvSpPr>
        <p:spPr>
          <a:xfrm>
            <a:off x="628650" y="6356351"/>
            <a:ext cx="2057400" cy="365125"/>
          </a:xfrm>
          <a:prstGeom prst="rect">
            <a:avLst/>
          </a:prstGeom>
        </p:spPr>
        <p:txBody>
          <a:bodyPr/>
          <a:lstStyle/>
          <a:p>
            <a:pPr>
              <a:defRPr/>
            </a:pPr>
            <a:fld id="{5688A3A3-003B-4F85-8CFD-5A5A4A8C2116}" type="datetime1">
              <a:rPr lang="en-US" smtClean="0"/>
              <a:t>2/26/2025</a:t>
            </a:fld>
            <a:endParaRPr lang="en-US"/>
          </a:p>
        </p:txBody>
      </p:sp>
      <p:sp>
        <p:nvSpPr>
          <p:cNvPr id="6" name="Footer Placeholder 5">
            <a:extLst>
              <a:ext uri="{FF2B5EF4-FFF2-40B4-BE49-F238E27FC236}">
                <a16:creationId xmlns:a16="http://schemas.microsoft.com/office/drawing/2014/main" id="{78B97477-8585-4545-84E9-3E52115A5C69}"/>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ECCA439F-40D6-4F7E-A551-BDF2F1790F88}"/>
              </a:ext>
            </a:extLst>
          </p:cNvPr>
          <p:cNvSpPr>
            <a:spLocks noGrp="1"/>
          </p:cNvSpPr>
          <p:nvPr>
            <p:ph type="sldNum" sz="quarter" idx="12"/>
          </p:nvPr>
        </p:nvSpPr>
        <p:spPr/>
        <p:txBody>
          <a:bodyPr/>
          <a:lstStyle/>
          <a:p>
            <a:pPr>
              <a:defRPr/>
            </a:pPr>
            <a:fld id="{73572ADC-6BDA-4F21-BCE5-91C08D500488}" type="slidenum">
              <a:rPr lang="en-US" smtClean="0"/>
              <a:pPr>
                <a:defRPr/>
              </a:pPr>
              <a:t>‹#›</a:t>
            </a:fld>
            <a:endParaRPr lang="en-US"/>
          </a:p>
        </p:txBody>
      </p:sp>
    </p:spTree>
    <p:extLst>
      <p:ext uri="{BB962C8B-B14F-4D97-AF65-F5344CB8AC3E}">
        <p14:creationId xmlns:p14="http://schemas.microsoft.com/office/powerpoint/2010/main" val="23576838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30FCE-1029-4286-A9B1-20E675F4F4E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DBF1AE6-7E4A-4CD3-A931-0BEF3435FE2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42EB9E-C9D4-4E0C-BA38-5477167C79AB}"/>
              </a:ext>
            </a:extLst>
          </p:cNvPr>
          <p:cNvSpPr>
            <a:spLocks noGrp="1"/>
          </p:cNvSpPr>
          <p:nvPr>
            <p:ph type="dt" sz="half" idx="10"/>
          </p:nvPr>
        </p:nvSpPr>
        <p:spPr>
          <a:xfrm>
            <a:off x="628650" y="6356351"/>
            <a:ext cx="2057400" cy="365125"/>
          </a:xfrm>
          <a:prstGeom prst="rect">
            <a:avLst/>
          </a:prstGeom>
        </p:spPr>
        <p:txBody>
          <a:bodyPr/>
          <a:lstStyle/>
          <a:p>
            <a:pPr>
              <a:defRPr/>
            </a:pPr>
            <a:fld id="{FA75A3E5-C15A-41FE-9799-C58DC7A87C63}" type="datetime1">
              <a:rPr lang="en-US" smtClean="0"/>
              <a:t>2/26/2025</a:t>
            </a:fld>
            <a:endParaRPr lang="en-US"/>
          </a:p>
        </p:txBody>
      </p:sp>
      <p:sp>
        <p:nvSpPr>
          <p:cNvPr id="5" name="Footer Placeholder 4">
            <a:extLst>
              <a:ext uri="{FF2B5EF4-FFF2-40B4-BE49-F238E27FC236}">
                <a16:creationId xmlns:a16="http://schemas.microsoft.com/office/drawing/2014/main" id="{F326B317-1D1C-44EF-90B1-59D42369E851}"/>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86CB2743-622B-4376-B1C3-B2D9707C32E8}"/>
              </a:ext>
            </a:extLst>
          </p:cNvPr>
          <p:cNvSpPr>
            <a:spLocks noGrp="1"/>
          </p:cNvSpPr>
          <p:nvPr>
            <p:ph type="sldNum" sz="quarter" idx="12"/>
          </p:nvPr>
        </p:nvSpPr>
        <p:spPr/>
        <p:txBody>
          <a:bodyPr/>
          <a:lstStyle/>
          <a:p>
            <a:pPr>
              <a:defRPr/>
            </a:pPr>
            <a:fld id="{F1A4F411-0C68-4F5C-A939-750F262AE292}" type="slidenum">
              <a:rPr lang="en-US" smtClean="0"/>
              <a:pPr>
                <a:defRPr/>
              </a:pPr>
              <a:t>‹#›</a:t>
            </a:fld>
            <a:endParaRPr lang="en-US"/>
          </a:p>
        </p:txBody>
      </p:sp>
    </p:spTree>
    <p:extLst>
      <p:ext uri="{BB962C8B-B14F-4D97-AF65-F5344CB8AC3E}">
        <p14:creationId xmlns:p14="http://schemas.microsoft.com/office/powerpoint/2010/main" val="16639412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21A579C-298E-4186-ADFB-35382927262D}"/>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1ADD574-A4CB-4028-BBF8-DB26CE3E9A1F}"/>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20C697-2D1D-4BE7-ABA4-3FB39D5922B3}"/>
              </a:ext>
            </a:extLst>
          </p:cNvPr>
          <p:cNvSpPr>
            <a:spLocks noGrp="1"/>
          </p:cNvSpPr>
          <p:nvPr>
            <p:ph type="dt" sz="half" idx="10"/>
          </p:nvPr>
        </p:nvSpPr>
        <p:spPr>
          <a:xfrm>
            <a:off x="628650" y="6356351"/>
            <a:ext cx="2057400" cy="365125"/>
          </a:xfrm>
          <a:prstGeom prst="rect">
            <a:avLst/>
          </a:prstGeom>
        </p:spPr>
        <p:txBody>
          <a:bodyPr/>
          <a:lstStyle/>
          <a:p>
            <a:pPr>
              <a:defRPr/>
            </a:pPr>
            <a:fld id="{FACEEEEA-9542-40C3-9AD1-5817C718CBA3}" type="datetime1">
              <a:rPr lang="en-US" smtClean="0"/>
              <a:t>2/26/2025</a:t>
            </a:fld>
            <a:endParaRPr lang="en-US"/>
          </a:p>
        </p:txBody>
      </p:sp>
      <p:sp>
        <p:nvSpPr>
          <p:cNvPr id="5" name="Footer Placeholder 4">
            <a:extLst>
              <a:ext uri="{FF2B5EF4-FFF2-40B4-BE49-F238E27FC236}">
                <a16:creationId xmlns:a16="http://schemas.microsoft.com/office/drawing/2014/main" id="{9A10E6CC-1F03-4B53-A837-1D71242BCC77}"/>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D256AA1E-B6CE-4F81-AC77-6E80D1C5FDE7}"/>
              </a:ext>
            </a:extLst>
          </p:cNvPr>
          <p:cNvSpPr>
            <a:spLocks noGrp="1"/>
          </p:cNvSpPr>
          <p:nvPr>
            <p:ph type="sldNum" sz="quarter" idx="12"/>
          </p:nvPr>
        </p:nvSpPr>
        <p:spPr/>
        <p:txBody>
          <a:bodyPr/>
          <a:lstStyle/>
          <a:p>
            <a:pPr>
              <a:defRPr/>
            </a:pPr>
            <a:fld id="{1893E684-4E4D-4D8F-B606-96ACB69CB72F}" type="slidenum">
              <a:rPr lang="en-US" smtClean="0"/>
              <a:pPr>
                <a:defRPr/>
              </a:pPr>
              <a:t>‹#›</a:t>
            </a:fld>
            <a:endParaRPr lang="en-US"/>
          </a:p>
        </p:txBody>
      </p:sp>
    </p:spTree>
    <p:extLst>
      <p:ext uri="{BB962C8B-B14F-4D97-AF65-F5344CB8AC3E}">
        <p14:creationId xmlns:p14="http://schemas.microsoft.com/office/powerpoint/2010/main" val="868308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920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028349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42639039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088306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701015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032245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128605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90769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DF839-08DA-82E6-98C4-B64B38A34350}"/>
              </a:ext>
            </a:extLst>
          </p:cNvPr>
          <p:cNvSpPr>
            <a:spLocks noGrp="1"/>
          </p:cNvSpPr>
          <p:nvPr>
            <p:ph type="title"/>
          </p:nvPr>
        </p:nvSpPr>
        <p:spPr>
          <a:xfrm>
            <a:off x="623888" y="1709741"/>
            <a:ext cx="7886700" cy="2852737"/>
          </a:xfrm>
        </p:spPr>
        <p:txBody>
          <a:bodyPr anchor="b"/>
          <a:lstStyle>
            <a:lvl1pPr>
              <a:defRPr sz="3375"/>
            </a:lvl1pPr>
          </a:lstStyle>
          <a:p>
            <a:r>
              <a:rPr lang="en-US"/>
              <a:t>Click to edit Master title style</a:t>
            </a:r>
          </a:p>
        </p:txBody>
      </p:sp>
      <p:sp>
        <p:nvSpPr>
          <p:cNvPr id="3" name="Text Placeholder 2">
            <a:extLst>
              <a:ext uri="{FF2B5EF4-FFF2-40B4-BE49-F238E27FC236}">
                <a16:creationId xmlns:a16="http://schemas.microsoft.com/office/drawing/2014/main" id="{95410B14-728A-5017-1AAE-281A1A29A63C}"/>
              </a:ext>
            </a:extLst>
          </p:cNvPr>
          <p:cNvSpPr>
            <a:spLocks noGrp="1"/>
          </p:cNvSpPr>
          <p:nvPr>
            <p:ph type="body" idx="1"/>
          </p:nvPr>
        </p:nvSpPr>
        <p:spPr>
          <a:xfrm>
            <a:off x="623888" y="4589466"/>
            <a:ext cx="7886700" cy="1500187"/>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A6A21A5-643B-DD6B-AF75-E124303F02F8}"/>
              </a:ext>
            </a:extLst>
          </p:cNvPr>
          <p:cNvSpPr>
            <a:spLocks noGrp="1"/>
          </p:cNvSpPr>
          <p:nvPr>
            <p:ph type="dt" sz="half" idx="10"/>
          </p:nvPr>
        </p:nvSpPr>
        <p:spPr/>
        <p:txBody>
          <a:bodyPr/>
          <a:lstStyle/>
          <a:p>
            <a:pPr>
              <a:defRPr/>
            </a:pPr>
            <a:fld id="{8111E5D6-3AEB-4476-8290-489922E6ED24}" type="datetimeFigureOut">
              <a:rPr lang="en-US" smtClean="0"/>
              <a:pPr>
                <a:defRPr/>
              </a:pPr>
              <a:t>2/26/2025</a:t>
            </a:fld>
            <a:endParaRPr lang="en-US"/>
          </a:p>
        </p:txBody>
      </p:sp>
      <p:sp>
        <p:nvSpPr>
          <p:cNvPr id="5" name="Footer Placeholder 4">
            <a:extLst>
              <a:ext uri="{FF2B5EF4-FFF2-40B4-BE49-F238E27FC236}">
                <a16:creationId xmlns:a16="http://schemas.microsoft.com/office/drawing/2014/main" id="{48DA7DF6-8E49-91DD-8D3A-9407E1F62E23}"/>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1096DC50-7C73-B5D2-2E5D-612CD9CCB8DF}"/>
              </a:ext>
            </a:extLst>
          </p:cNvPr>
          <p:cNvSpPr>
            <a:spLocks noGrp="1"/>
          </p:cNvSpPr>
          <p:nvPr>
            <p:ph type="sldNum" sz="quarter" idx="12"/>
          </p:nvPr>
        </p:nvSpPr>
        <p:spPr/>
        <p:txBody>
          <a:bodyPr/>
          <a:lstStyle/>
          <a:p>
            <a:pPr>
              <a:defRPr/>
            </a:pPr>
            <a:fld id="{EBDFF78F-8FAE-45F5-87F9-E0C692719B1F}" type="slidenum">
              <a:rPr lang="en-US" smtClean="0"/>
              <a:pPr>
                <a:defRPr/>
              </a:pPr>
              <a:t>‹#›</a:t>
            </a:fld>
            <a:endParaRPr lang="en-US"/>
          </a:p>
        </p:txBody>
      </p:sp>
    </p:spTree>
    <p:extLst>
      <p:ext uri="{BB962C8B-B14F-4D97-AF65-F5344CB8AC3E}">
        <p14:creationId xmlns:p14="http://schemas.microsoft.com/office/powerpoint/2010/main" val="36927578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243405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86800" y="64166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747399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291792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34520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D339B-1A0F-4DF1-B983-F5045D96488A}"/>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09224E21-1EC0-4992-B383-396CA4E9DDAE}"/>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6" name="Slide Number Placeholder 5">
            <a:extLst>
              <a:ext uri="{FF2B5EF4-FFF2-40B4-BE49-F238E27FC236}">
                <a16:creationId xmlns:a16="http://schemas.microsoft.com/office/drawing/2014/main" id="{0228A79A-0104-486C-BABB-AD47E2DC3D9C}"/>
              </a:ext>
            </a:extLst>
          </p:cNvPr>
          <p:cNvSpPr>
            <a:spLocks noGrp="1"/>
          </p:cNvSpPr>
          <p:nvPr>
            <p:ph type="sldNum" sz="quarter" idx="12"/>
          </p:nvPr>
        </p:nvSpPr>
        <p:spPr/>
        <p:txBody>
          <a:bodyPr/>
          <a:lstStyle/>
          <a:p>
            <a:fld id="{B6F15528-21DE-4FAA-801E-634DDDAF4B2B}" type="slidenum">
              <a:rPr lang="en-US" smtClean="0"/>
              <a:pPr/>
              <a:t>‹#›</a:t>
            </a:fld>
            <a:endParaRPr lang="en-US"/>
          </a:p>
        </p:txBody>
      </p:sp>
      <p:sp>
        <p:nvSpPr>
          <p:cNvPr id="7" name="Footer Placeholder 4">
            <a:extLst>
              <a:ext uri="{FF2B5EF4-FFF2-40B4-BE49-F238E27FC236}">
                <a16:creationId xmlns:a16="http://schemas.microsoft.com/office/drawing/2014/main" id="{9D9DE918-DDB9-40C4-A2ED-15CE9F8B1B07}"/>
              </a:ext>
            </a:extLst>
          </p:cNvPr>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Tree>
    <p:extLst>
      <p:ext uri="{BB962C8B-B14F-4D97-AF65-F5344CB8AC3E}">
        <p14:creationId xmlns:p14="http://schemas.microsoft.com/office/powerpoint/2010/main" val="17761958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225CD-6B15-4481-A70D-B3C0A31080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72CBDD-376F-43C6-874C-C003300609F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AFEB4810-4233-4C9A-AF6C-0E698013A9B8}"/>
              </a:ext>
            </a:extLst>
          </p:cNvPr>
          <p:cNvSpPr>
            <a:spLocks noGrp="1"/>
          </p:cNvSpPr>
          <p:nvPr>
            <p:ph type="sldNum" sz="quarter" idx="12"/>
          </p:nvPr>
        </p:nvSpPr>
        <p:spPr/>
        <p:txBody>
          <a:bodyPr/>
          <a:lstStyle/>
          <a:p>
            <a:fld id="{B6F15528-21DE-4FAA-801E-634DDDAF4B2B}" type="slidenum">
              <a:rPr lang="en-US" smtClean="0"/>
              <a:pPr/>
              <a:t>‹#›</a:t>
            </a:fld>
            <a:endParaRPr lang="en-US"/>
          </a:p>
        </p:txBody>
      </p:sp>
      <p:sp>
        <p:nvSpPr>
          <p:cNvPr id="7" name="Footer Placeholder 4">
            <a:extLst>
              <a:ext uri="{FF2B5EF4-FFF2-40B4-BE49-F238E27FC236}">
                <a16:creationId xmlns:a16="http://schemas.microsoft.com/office/drawing/2014/main" id="{9D9DE918-DDB9-40C4-A2ED-15CE9F8B1B07}"/>
              </a:ext>
            </a:extLst>
          </p:cNvPr>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Tree>
    <p:extLst>
      <p:ext uri="{BB962C8B-B14F-4D97-AF65-F5344CB8AC3E}">
        <p14:creationId xmlns:p14="http://schemas.microsoft.com/office/powerpoint/2010/main" val="27325472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DD0DA-8C8D-40C3-81A3-0FD4F8CFABEA}"/>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7F21A3D6-B0C8-4101-AB7E-1F2FECA45456}"/>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6" name="Slide Number Placeholder 5">
            <a:extLst>
              <a:ext uri="{FF2B5EF4-FFF2-40B4-BE49-F238E27FC236}">
                <a16:creationId xmlns:a16="http://schemas.microsoft.com/office/drawing/2014/main" id="{ACFBF271-4C8C-4C92-BCD2-73128F817D07}"/>
              </a:ext>
            </a:extLst>
          </p:cNvPr>
          <p:cNvSpPr>
            <a:spLocks noGrp="1"/>
          </p:cNvSpPr>
          <p:nvPr>
            <p:ph type="sldNum" sz="quarter" idx="12"/>
          </p:nvPr>
        </p:nvSpPr>
        <p:spPr/>
        <p:txBody>
          <a:bodyPr/>
          <a:lstStyle/>
          <a:p>
            <a:fld id="{B6F15528-21DE-4FAA-801E-634DDDAF4B2B}" type="slidenum">
              <a:rPr lang="en-US" smtClean="0"/>
              <a:pPr/>
              <a:t>‹#›</a:t>
            </a:fld>
            <a:endParaRPr lang="en-US"/>
          </a:p>
        </p:txBody>
      </p:sp>
      <p:sp>
        <p:nvSpPr>
          <p:cNvPr id="7" name="Footer Placeholder 4">
            <a:extLst>
              <a:ext uri="{FF2B5EF4-FFF2-40B4-BE49-F238E27FC236}">
                <a16:creationId xmlns:a16="http://schemas.microsoft.com/office/drawing/2014/main" id="{9D9DE918-DDB9-40C4-A2ED-15CE9F8B1B07}"/>
              </a:ext>
            </a:extLst>
          </p:cNvPr>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Tree>
    <p:extLst>
      <p:ext uri="{BB962C8B-B14F-4D97-AF65-F5344CB8AC3E}">
        <p14:creationId xmlns:p14="http://schemas.microsoft.com/office/powerpoint/2010/main" val="40390485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79B71-8062-472A-AA84-60884DE282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7A111F-522C-429F-AF9F-169041294A99}"/>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CA4AE87-C088-45A9-9D1B-3CA5B3C138F7}"/>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CC6B131-9884-4401-808D-E49137FA77A8}"/>
              </a:ext>
            </a:extLst>
          </p:cNvPr>
          <p:cNvSpPr>
            <a:spLocks noGrp="1"/>
          </p:cNvSpPr>
          <p:nvPr>
            <p:ph type="dt" sz="half" idx="10"/>
          </p:nvPr>
        </p:nvSpPr>
        <p:spPr>
          <a:xfrm>
            <a:off x="628650" y="6356351"/>
            <a:ext cx="20574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71446E73-578E-44B4-870E-D34403BD3E3B}"/>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8488587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FB5F5-05A0-4725-9FFB-13C5E16F00FD}"/>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C41CF3A-E8B9-4FC3-A328-A4B5FECC98DF}"/>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2E29D43E-BF9B-4E08-B150-D61FC59A0D6D}"/>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D25A596-37FA-4645-8A28-53B1CBD917A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255CF2DD-9A80-47BE-9AB6-394A6BBC0CDD}"/>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D87CF0D-D006-4121-AF66-7EAA45D52A08}"/>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8" name="Footer Placeholder 7">
            <a:extLst>
              <a:ext uri="{FF2B5EF4-FFF2-40B4-BE49-F238E27FC236}">
                <a16:creationId xmlns:a16="http://schemas.microsoft.com/office/drawing/2014/main" id="{9EB50719-FF02-4B5C-A2BD-6F9161E15FA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1D81457-CF38-4BF3-A83E-A45422BF75D2}"/>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4412664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4E945-7B58-414B-A22A-D052072443A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C9620FB-AFD7-4A13-9FC6-5198B2499F70}"/>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4" name="Footer Placeholder 3">
            <a:extLst>
              <a:ext uri="{FF2B5EF4-FFF2-40B4-BE49-F238E27FC236}">
                <a16:creationId xmlns:a16="http://schemas.microsoft.com/office/drawing/2014/main" id="{3367C7BD-2012-4ED5-8E80-921690C2A51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A9FA745-F9CF-413F-9814-6983092EB81E}"/>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46225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21D20-85C5-2B1C-A709-C53CB478C8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B41E190-B59D-F22B-4B8A-EB72AAFC784E}"/>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2A9A6C2-C454-1EF1-CC0C-7023DCDC8105}"/>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35A1F16-710A-170D-C365-8DCE90D64CC2}"/>
              </a:ext>
            </a:extLst>
          </p:cNvPr>
          <p:cNvSpPr>
            <a:spLocks noGrp="1"/>
          </p:cNvSpPr>
          <p:nvPr>
            <p:ph type="dt" sz="half" idx="10"/>
          </p:nvPr>
        </p:nvSpPr>
        <p:spPr/>
        <p:txBody>
          <a:bodyPr/>
          <a:lstStyle/>
          <a:p>
            <a:pPr>
              <a:defRPr/>
            </a:pPr>
            <a:fld id="{69A1B241-0EB7-4629-B262-0394A942B967}" type="datetimeFigureOut">
              <a:rPr lang="en-US" smtClean="0"/>
              <a:pPr>
                <a:defRPr/>
              </a:pPr>
              <a:t>2/26/2025</a:t>
            </a:fld>
            <a:endParaRPr lang="en-US"/>
          </a:p>
        </p:txBody>
      </p:sp>
      <p:sp>
        <p:nvSpPr>
          <p:cNvPr id="6" name="Footer Placeholder 5">
            <a:extLst>
              <a:ext uri="{FF2B5EF4-FFF2-40B4-BE49-F238E27FC236}">
                <a16:creationId xmlns:a16="http://schemas.microsoft.com/office/drawing/2014/main" id="{EB2A723A-EDFD-0C29-4A0C-01A0A0E232F8}"/>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4B3BC0D9-DEB1-3C8F-0FAA-7AF2173E6D97}"/>
              </a:ext>
            </a:extLst>
          </p:cNvPr>
          <p:cNvSpPr>
            <a:spLocks noGrp="1"/>
          </p:cNvSpPr>
          <p:nvPr>
            <p:ph type="sldNum" sz="quarter" idx="12"/>
          </p:nvPr>
        </p:nvSpPr>
        <p:spPr/>
        <p:txBody>
          <a:bodyPr/>
          <a:lstStyle/>
          <a:p>
            <a:pPr>
              <a:defRPr/>
            </a:pPr>
            <a:fld id="{7A259807-4E02-4090-954C-8862AE38006D}" type="slidenum">
              <a:rPr lang="en-US" smtClean="0"/>
              <a:pPr>
                <a:defRPr/>
              </a:pPr>
              <a:t>‹#›</a:t>
            </a:fld>
            <a:endParaRPr lang="en-US"/>
          </a:p>
        </p:txBody>
      </p:sp>
    </p:spTree>
    <p:extLst>
      <p:ext uri="{BB962C8B-B14F-4D97-AF65-F5344CB8AC3E}">
        <p14:creationId xmlns:p14="http://schemas.microsoft.com/office/powerpoint/2010/main" val="166755172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A5CFAB-1419-497B-BA4B-E1BAC92E8976}"/>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3" name="Footer Placeholder 2">
            <a:extLst>
              <a:ext uri="{FF2B5EF4-FFF2-40B4-BE49-F238E27FC236}">
                <a16:creationId xmlns:a16="http://schemas.microsoft.com/office/drawing/2014/main" id="{BCEB8459-21C6-4B02-9448-E21C8156248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2F9980-1758-416C-9FEB-077781272345}"/>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847121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629F2-2149-49F4-B99E-AC437D621725}"/>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E2A26C35-FC01-4EF8-B9E0-3DA76744EB28}"/>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8898421-F48E-481D-9A23-71AF9319883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DA15F0F8-DEB3-44DE-9CA5-EC67F37FBEB2}"/>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FFBD38C0-112D-43DD-972B-0483913747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0F09AE-C087-49E2-A3A1-3D9916353F52}"/>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4700677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27CE3-34F6-4A34-AEAF-20A9AB8A3710}"/>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D5467304-9ABF-4D55-8CB7-51A7D43CB8CC}"/>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F851C563-435A-4272-A7E2-EB976B48144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C591702D-5572-4CF5-8A94-8866F636B18D}"/>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78B97477-8585-4545-84E9-3E52115A5C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CA439F-40D6-4F7E-A551-BDF2F1790F88}"/>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6947538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30FCE-1029-4286-A9B1-20E675F4F4E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DBF1AE6-7E4A-4CD3-A931-0BEF3435FE2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42EB9E-C9D4-4E0C-BA38-5477167C79AB}"/>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F326B317-1D1C-44EF-90B1-59D42369E8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CB2743-622B-4376-B1C3-B2D9707C32E8}"/>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63938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21A579C-298E-4186-ADFB-35382927262D}"/>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1ADD574-A4CB-4028-BBF8-DB26CE3E9A1F}"/>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20C697-2D1D-4BE7-ABA4-3FB39D5922B3}"/>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9A10E6CC-1F03-4B53-A837-1D71242BCC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56AA1E-B6CE-4F81-AC77-6E80D1C5FDE7}"/>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8691668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920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199439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92405207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5343037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0335502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94892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76E03-49E6-23F0-58A6-A689D2D01D48}"/>
              </a:ext>
            </a:extLst>
          </p:cNvPr>
          <p:cNvSpPr>
            <a:spLocks noGrp="1"/>
          </p:cNvSpPr>
          <p:nvPr>
            <p:ph type="title"/>
          </p:nvPr>
        </p:nvSpPr>
        <p:spPr>
          <a:xfrm>
            <a:off x="629841" y="365128"/>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134E6F5-C3EC-A830-F83E-5C8EB5EECB08}"/>
              </a:ext>
            </a:extLst>
          </p:cNvPr>
          <p:cNvSpPr>
            <a:spLocks noGrp="1"/>
          </p:cNvSpPr>
          <p:nvPr>
            <p:ph type="body" idx="1"/>
          </p:nvPr>
        </p:nvSpPr>
        <p:spPr>
          <a:xfrm>
            <a:off x="629842" y="1681163"/>
            <a:ext cx="3868340" cy="82391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4" name="Content Placeholder 3">
            <a:extLst>
              <a:ext uri="{FF2B5EF4-FFF2-40B4-BE49-F238E27FC236}">
                <a16:creationId xmlns:a16="http://schemas.microsoft.com/office/drawing/2014/main" id="{8C719FA5-36C9-E7FE-1FC5-4844AAA4258B}"/>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824B7A6-D154-541A-C446-A32DD927B21F}"/>
              </a:ext>
            </a:extLst>
          </p:cNvPr>
          <p:cNvSpPr>
            <a:spLocks noGrp="1"/>
          </p:cNvSpPr>
          <p:nvPr>
            <p:ph type="body" sz="quarter" idx="3"/>
          </p:nvPr>
        </p:nvSpPr>
        <p:spPr>
          <a:xfrm>
            <a:off x="4629151" y="1681163"/>
            <a:ext cx="3887391" cy="82391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6" name="Content Placeholder 5">
            <a:extLst>
              <a:ext uri="{FF2B5EF4-FFF2-40B4-BE49-F238E27FC236}">
                <a16:creationId xmlns:a16="http://schemas.microsoft.com/office/drawing/2014/main" id="{DB30DB94-5466-AEA8-15CB-C3D9405A0CB9}"/>
              </a:ext>
            </a:extLst>
          </p:cNvPr>
          <p:cNvSpPr>
            <a:spLocks noGrp="1"/>
          </p:cNvSpPr>
          <p:nvPr>
            <p:ph sz="quarter" idx="4"/>
          </p:nvPr>
        </p:nvSpPr>
        <p:spPr>
          <a:xfrm>
            <a:off x="4629151"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AE46268-8C49-8856-7D1A-0BEEEF9FEAA3}"/>
              </a:ext>
            </a:extLst>
          </p:cNvPr>
          <p:cNvSpPr>
            <a:spLocks noGrp="1"/>
          </p:cNvSpPr>
          <p:nvPr>
            <p:ph type="dt" sz="half" idx="10"/>
          </p:nvPr>
        </p:nvSpPr>
        <p:spPr/>
        <p:txBody>
          <a:bodyPr/>
          <a:lstStyle/>
          <a:p>
            <a:pPr>
              <a:defRPr/>
            </a:pPr>
            <a:fld id="{3E6B634F-7E36-4F3D-9ACE-EC02E50D0CD1}" type="datetimeFigureOut">
              <a:rPr lang="en-US" smtClean="0"/>
              <a:pPr>
                <a:defRPr/>
              </a:pPr>
              <a:t>2/26/2025</a:t>
            </a:fld>
            <a:endParaRPr lang="en-US"/>
          </a:p>
        </p:txBody>
      </p:sp>
      <p:sp>
        <p:nvSpPr>
          <p:cNvPr id="8" name="Footer Placeholder 7">
            <a:extLst>
              <a:ext uri="{FF2B5EF4-FFF2-40B4-BE49-F238E27FC236}">
                <a16:creationId xmlns:a16="http://schemas.microsoft.com/office/drawing/2014/main" id="{51A16ACF-24D9-8404-9D63-5E811D980771}"/>
              </a:ext>
            </a:extLst>
          </p:cNvPr>
          <p:cNvSpPr>
            <a:spLocks noGrp="1"/>
          </p:cNvSpPr>
          <p:nvPr>
            <p:ph type="ftr" sz="quarter" idx="11"/>
          </p:nvPr>
        </p:nvSpPr>
        <p:spPr/>
        <p:txBody>
          <a:bodyPr/>
          <a:lstStyle/>
          <a:p>
            <a:pPr>
              <a:defRPr/>
            </a:pPr>
            <a:endParaRPr lang="en-US"/>
          </a:p>
        </p:txBody>
      </p:sp>
      <p:sp>
        <p:nvSpPr>
          <p:cNvPr id="9" name="Slide Number Placeholder 8">
            <a:extLst>
              <a:ext uri="{FF2B5EF4-FFF2-40B4-BE49-F238E27FC236}">
                <a16:creationId xmlns:a16="http://schemas.microsoft.com/office/drawing/2014/main" id="{2A6F3D2C-2159-DCDE-DEB7-FA8E46B23502}"/>
              </a:ext>
            </a:extLst>
          </p:cNvPr>
          <p:cNvSpPr>
            <a:spLocks noGrp="1"/>
          </p:cNvSpPr>
          <p:nvPr>
            <p:ph type="sldNum" sz="quarter" idx="12"/>
          </p:nvPr>
        </p:nvSpPr>
        <p:spPr/>
        <p:txBody>
          <a:bodyPr/>
          <a:lstStyle/>
          <a:p>
            <a:pPr>
              <a:defRPr/>
            </a:pPr>
            <a:fld id="{1FB91A49-D5F3-4578-872E-65604690CDEB}" type="slidenum">
              <a:rPr lang="en-US" smtClean="0"/>
              <a:pPr>
                <a:defRPr/>
              </a:pPr>
              <a:t>‹#›</a:t>
            </a:fld>
            <a:endParaRPr lang="en-US"/>
          </a:p>
        </p:txBody>
      </p:sp>
    </p:spTree>
    <p:extLst>
      <p:ext uri="{BB962C8B-B14F-4D97-AF65-F5344CB8AC3E}">
        <p14:creationId xmlns:p14="http://schemas.microsoft.com/office/powerpoint/2010/main" val="394291768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6642050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635245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4670709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86800" y="64166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9751035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4753611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07825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54002-063D-F2E9-3B86-A39E0E848A8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251B345-6A81-AAD5-BCAA-5AC2B56F6123}"/>
              </a:ext>
            </a:extLst>
          </p:cNvPr>
          <p:cNvSpPr>
            <a:spLocks noGrp="1"/>
          </p:cNvSpPr>
          <p:nvPr>
            <p:ph type="dt" sz="half" idx="10"/>
          </p:nvPr>
        </p:nvSpPr>
        <p:spPr/>
        <p:txBody>
          <a:bodyPr/>
          <a:lstStyle/>
          <a:p>
            <a:pPr>
              <a:defRPr/>
            </a:pPr>
            <a:fld id="{5086D5AD-6C9F-4E1F-B626-751293D5C63B}" type="datetimeFigureOut">
              <a:rPr lang="en-US" smtClean="0"/>
              <a:pPr>
                <a:defRPr/>
              </a:pPr>
              <a:t>2/26/2025</a:t>
            </a:fld>
            <a:endParaRPr lang="en-US"/>
          </a:p>
        </p:txBody>
      </p:sp>
      <p:sp>
        <p:nvSpPr>
          <p:cNvPr id="4" name="Footer Placeholder 3">
            <a:extLst>
              <a:ext uri="{FF2B5EF4-FFF2-40B4-BE49-F238E27FC236}">
                <a16:creationId xmlns:a16="http://schemas.microsoft.com/office/drawing/2014/main" id="{07B26E40-B240-B6E2-F873-D042ACF2D436}"/>
              </a:ext>
            </a:extLst>
          </p:cNvPr>
          <p:cNvSpPr>
            <a:spLocks noGrp="1"/>
          </p:cNvSpPr>
          <p:nvPr>
            <p:ph type="ftr" sz="quarter" idx="11"/>
          </p:nvPr>
        </p:nvSpPr>
        <p:spPr/>
        <p:txBody>
          <a:bodyPr/>
          <a:lstStyle/>
          <a:p>
            <a:pPr>
              <a:defRPr/>
            </a:pPr>
            <a:endParaRPr lang="en-US"/>
          </a:p>
        </p:txBody>
      </p:sp>
      <p:sp>
        <p:nvSpPr>
          <p:cNvPr id="5" name="Slide Number Placeholder 4">
            <a:extLst>
              <a:ext uri="{FF2B5EF4-FFF2-40B4-BE49-F238E27FC236}">
                <a16:creationId xmlns:a16="http://schemas.microsoft.com/office/drawing/2014/main" id="{1DFFDD4E-C34D-AAE3-8CC6-72E1AE2FEFEA}"/>
              </a:ext>
            </a:extLst>
          </p:cNvPr>
          <p:cNvSpPr>
            <a:spLocks noGrp="1"/>
          </p:cNvSpPr>
          <p:nvPr>
            <p:ph type="sldNum" sz="quarter" idx="12"/>
          </p:nvPr>
        </p:nvSpPr>
        <p:spPr/>
        <p:txBody>
          <a:bodyPr/>
          <a:lstStyle/>
          <a:p>
            <a:pPr>
              <a:defRPr/>
            </a:pPr>
            <a:fld id="{260004BE-0912-48C1-A9DA-82B185A6131B}" type="slidenum">
              <a:rPr lang="en-US" smtClean="0"/>
              <a:pPr>
                <a:defRPr/>
              </a:pPr>
              <a:t>‹#›</a:t>
            </a:fld>
            <a:endParaRPr lang="en-US"/>
          </a:p>
        </p:txBody>
      </p:sp>
    </p:spTree>
    <p:extLst>
      <p:ext uri="{BB962C8B-B14F-4D97-AF65-F5344CB8AC3E}">
        <p14:creationId xmlns:p14="http://schemas.microsoft.com/office/powerpoint/2010/main" val="18413440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7B95EE-1CE2-7F0D-54D9-13223320C231}"/>
              </a:ext>
            </a:extLst>
          </p:cNvPr>
          <p:cNvSpPr>
            <a:spLocks noGrp="1"/>
          </p:cNvSpPr>
          <p:nvPr>
            <p:ph type="dt" sz="half" idx="10"/>
          </p:nvPr>
        </p:nvSpPr>
        <p:spPr/>
        <p:txBody>
          <a:bodyPr/>
          <a:lstStyle/>
          <a:p>
            <a:pPr>
              <a:defRPr/>
            </a:pPr>
            <a:fld id="{21B625E7-27CC-4DA6-A008-CB00287D933B}" type="datetimeFigureOut">
              <a:rPr lang="en-US" smtClean="0"/>
              <a:pPr>
                <a:defRPr/>
              </a:pPr>
              <a:t>2/26/2025</a:t>
            </a:fld>
            <a:endParaRPr lang="en-US"/>
          </a:p>
        </p:txBody>
      </p:sp>
      <p:sp>
        <p:nvSpPr>
          <p:cNvPr id="3" name="Footer Placeholder 2">
            <a:extLst>
              <a:ext uri="{FF2B5EF4-FFF2-40B4-BE49-F238E27FC236}">
                <a16:creationId xmlns:a16="http://schemas.microsoft.com/office/drawing/2014/main" id="{B8BCFBEF-F2EC-A42E-4A37-D4F55DA9706A}"/>
              </a:ext>
            </a:extLst>
          </p:cNvPr>
          <p:cNvSpPr>
            <a:spLocks noGrp="1"/>
          </p:cNvSpPr>
          <p:nvPr>
            <p:ph type="ftr" sz="quarter" idx="11"/>
          </p:nvPr>
        </p:nvSpPr>
        <p:spPr/>
        <p:txBody>
          <a:bodyPr/>
          <a:lstStyle/>
          <a:p>
            <a:pPr>
              <a:defRPr/>
            </a:pPr>
            <a:endParaRPr lang="en-US"/>
          </a:p>
        </p:txBody>
      </p:sp>
      <p:sp>
        <p:nvSpPr>
          <p:cNvPr id="4" name="Slide Number Placeholder 3">
            <a:extLst>
              <a:ext uri="{FF2B5EF4-FFF2-40B4-BE49-F238E27FC236}">
                <a16:creationId xmlns:a16="http://schemas.microsoft.com/office/drawing/2014/main" id="{2BF8761E-8D89-3050-944F-449580DC702E}"/>
              </a:ext>
            </a:extLst>
          </p:cNvPr>
          <p:cNvSpPr>
            <a:spLocks noGrp="1"/>
          </p:cNvSpPr>
          <p:nvPr>
            <p:ph type="sldNum" sz="quarter" idx="12"/>
          </p:nvPr>
        </p:nvSpPr>
        <p:spPr/>
        <p:txBody>
          <a:bodyPr/>
          <a:lstStyle/>
          <a:p>
            <a:pPr>
              <a:defRPr/>
            </a:pPr>
            <a:fld id="{D829B39B-E19B-4684-B84C-73DF500C59FE}" type="slidenum">
              <a:rPr lang="en-US" smtClean="0"/>
              <a:pPr>
                <a:defRPr/>
              </a:pPr>
              <a:t>‹#›</a:t>
            </a:fld>
            <a:endParaRPr lang="en-US"/>
          </a:p>
        </p:txBody>
      </p:sp>
    </p:spTree>
    <p:extLst>
      <p:ext uri="{BB962C8B-B14F-4D97-AF65-F5344CB8AC3E}">
        <p14:creationId xmlns:p14="http://schemas.microsoft.com/office/powerpoint/2010/main" val="13782186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5E04D-9023-2B07-0EE0-E18A72BD613B}"/>
              </a:ext>
            </a:extLst>
          </p:cNvPr>
          <p:cNvSpPr>
            <a:spLocks noGrp="1"/>
          </p:cNvSpPr>
          <p:nvPr>
            <p:ph type="title"/>
          </p:nvPr>
        </p:nvSpPr>
        <p:spPr>
          <a:xfrm>
            <a:off x="629841" y="457200"/>
            <a:ext cx="2949178" cy="1600200"/>
          </a:xfrm>
        </p:spPr>
        <p:txBody>
          <a:bodyPr anchor="b"/>
          <a:lstStyle>
            <a:lvl1pPr>
              <a:defRPr sz="1800"/>
            </a:lvl1pPr>
          </a:lstStyle>
          <a:p>
            <a:r>
              <a:rPr lang="en-US"/>
              <a:t>Click to edit Master title style</a:t>
            </a:r>
          </a:p>
        </p:txBody>
      </p:sp>
      <p:sp>
        <p:nvSpPr>
          <p:cNvPr id="3" name="Content Placeholder 2">
            <a:extLst>
              <a:ext uri="{FF2B5EF4-FFF2-40B4-BE49-F238E27FC236}">
                <a16:creationId xmlns:a16="http://schemas.microsoft.com/office/drawing/2014/main" id="{8E99071C-858C-63DD-BD0B-C25659AE05BF}"/>
              </a:ext>
            </a:extLst>
          </p:cNvPr>
          <p:cNvSpPr>
            <a:spLocks noGrp="1"/>
          </p:cNvSpPr>
          <p:nvPr>
            <p:ph idx="1"/>
          </p:nvPr>
        </p:nvSpPr>
        <p:spPr>
          <a:xfrm>
            <a:off x="3887391" y="987428"/>
            <a:ext cx="4629150" cy="4873625"/>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7CE7404-5E8C-2FB1-28B4-86DC7DCF4E52}"/>
              </a:ext>
            </a:extLst>
          </p:cNvPr>
          <p:cNvSpPr>
            <a:spLocks noGrp="1"/>
          </p:cNvSpPr>
          <p:nvPr>
            <p:ph type="body" sz="half" idx="2"/>
          </p:nvPr>
        </p:nvSpPr>
        <p:spPr>
          <a:xfrm>
            <a:off x="629841" y="2057400"/>
            <a:ext cx="2949178" cy="3811588"/>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4">
            <a:extLst>
              <a:ext uri="{FF2B5EF4-FFF2-40B4-BE49-F238E27FC236}">
                <a16:creationId xmlns:a16="http://schemas.microsoft.com/office/drawing/2014/main" id="{3672EEAC-C0A1-5A70-EA12-069A6CBE3885}"/>
              </a:ext>
            </a:extLst>
          </p:cNvPr>
          <p:cNvSpPr>
            <a:spLocks noGrp="1"/>
          </p:cNvSpPr>
          <p:nvPr>
            <p:ph type="dt" sz="half" idx="10"/>
          </p:nvPr>
        </p:nvSpPr>
        <p:spPr/>
        <p:txBody>
          <a:bodyPr/>
          <a:lstStyle/>
          <a:p>
            <a:pPr>
              <a:defRPr/>
            </a:pPr>
            <a:fld id="{4876F8FC-B7BB-4CAB-A507-7A78D26CED12}" type="datetimeFigureOut">
              <a:rPr lang="en-US" smtClean="0"/>
              <a:pPr>
                <a:defRPr/>
              </a:pPr>
              <a:t>2/26/2025</a:t>
            </a:fld>
            <a:endParaRPr lang="en-US"/>
          </a:p>
        </p:txBody>
      </p:sp>
      <p:sp>
        <p:nvSpPr>
          <p:cNvPr id="6" name="Footer Placeholder 5">
            <a:extLst>
              <a:ext uri="{FF2B5EF4-FFF2-40B4-BE49-F238E27FC236}">
                <a16:creationId xmlns:a16="http://schemas.microsoft.com/office/drawing/2014/main" id="{D2A49349-1952-0E37-2F5D-4359F1CE6EDB}"/>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138B6C31-9131-9993-EAF9-DA1EEEC9359F}"/>
              </a:ext>
            </a:extLst>
          </p:cNvPr>
          <p:cNvSpPr>
            <a:spLocks noGrp="1"/>
          </p:cNvSpPr>
          <p:nvPr>
            <p:ph type="sldNum" sz="quarter" idx="12"/>
          </p:nvPr>
        </p:nvSpPr>
        <p:spPr/>
        <p:txBody>
          <a:bodyPr/>
          <a:lstStyle/>
          <a:p>
            <a:pPr>
              <a:defRPr/>
            </a:pPr>
            <a:fld id="{017349AB-2C45-4CA2-9222-EAC2086D39E2}" type="slidenum">
              <a:rPr lang="en-US" smtClean="0"/>
              <a:pPr>
                <a:defRPr/>
              </a:pPr>
              <a:t>‹#›</a:t>
            </a:fld>
            <a:endParaRPr lang="en-US"/>
          </a:p>
        </p:txBody>
      </p:sp>
    </p:spTree>
    <p:extLst>
      <p:ext uri="{BB962C8B-B14F-4D97-AF65-F5344CB8AC3E}">
        <p14:creationId xmlns:p14="http://schemas.microsoft.com/office/powerpoint/2010/main" val="3303746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384F5-C535-A3FB-EEC8-48AFE5D3C13C}"/>
              </a:ext>
            </a:extLst>
          </p:cNvPr>
          <p:cNvSpPr>
            <a:spLocks noGrp="1"/>
          </p:cNvSpPr>
          <p:nvPr>
            <p:ph type="title"/>
          </p:nvPr>
        </p:nvSpPr>
        <p:spPr>
          <a:xfrm>
            <a:off x="629841" y="457200"/>
            <a:ext cx="2949178" cy="1600200"/>
          </a:xfrm>
        </p:spPr>
        <p:txBody>
          <a:bodyPr anchor="b"/>
          <a:lstStyle>
            <a:lvl1pPr>
              <a:defRPr sz="1800"/>
            </a:lvl1pPr>
          </a:lstStyle>
          <a:p>
            <a:r>
              <a:rPr lang="en-US"/>
              <a:t>Click to edit Master title style</a:t>
            </a:r>
          </a:p>
        </p:txBody>
      </p:sp>
      <p:sp>
        <p:nvSpPr>
          <p:cNvPr id="3" name="Picture Placeholder 2">
            <a:extLst>
              <a:ext uri="{FF2B5EF4-FFF2-40B4-BE49-F238E27FC236}">
                <a16:creationId xmlns:a16="http://schemas.microsoft.com/office/drawing/2014/main" id="{4CC8968F-E913-21CA-46A9-44B0B6A3AFA2}"/>
              </a:ext>
            </a:extLst>
          </p:cNvPr>
          <p:cNvSpPr>
            <a:spLocks noGrp="1"/>
          </p:cNvSpPr>
          <p:nvPr>
            <p:ph type="pic" idx="1"/>
          </p:nvPr>
        </p:nvSpPr>
        <p:spPr>
          <a:xfrm>
            <a:off x="3887391" y="987428"/>
            <a:ext cx="4629150" cy="4873625"/>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en-US"/>
          </a:p>
        </p:txBody>
      </p:sp>
      <p:sp>
        <p:nvSpPr>
          <p:cNvPr id="4" name="Text Placeholder 3">
            <a:extLst>
              <a:ext uri="{FF2B5EF4-FFF2-40B4-BE49-F238E27FC236}">
                <a16:creationId xmlns:a16="http://schemas.microsoft.com/office/drawing/2014/main" id="{1F138A63-999B-4CFB-3A50-047C73383642}"/>
              </a:ext>
            </a:extLst>
          </p:cNvPr>
          <p:cNvSpPr>
            <a:spLocks noGrp="1"/>
          </p:cNvSpPr>
          <p:nvPr>
            <p:ph type="body" sz="half" idx="2"/>
          </p:nvPr>
        </p:nvSpPr>
        <p:spPr>
          <a:xfrm>
            <a:off x="629841" y="2057400"/>
            <a:ext cx="2949178" cy="3811588"/>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4">
            <a:extLst>
              <a:ext uri="{FF2B5EF4-FFF2-40B4-BE49-F238E27FC236}">
                <a16:creationId xmlns:a16="http://schemas.microsoft.com/office/drawing/2014/main" id="{C52A4711-04A1-017F-CDC0-97C409F0EBA9}"/>
              </a:ext>
            </a:extLst>
          </p:cNvPr>
          <p:cNvSpPr>
            <a:spLocks noGrp="1"/>
          </p:cNvSpPr>
          <p:nvPr>
            <p:ph type="dt" sz="half" idx="10"/>
          </p:nvPr>
        </p:nvSpPr>
        <p:spPr/>
        <p:txBody>
          <a:bodyPr/>
          <a:lstStyle/>
          <a:p>
            <a:pPr>
              <a:defRPr/>
            </a:pPr>
            <a:fld id="{DC41B8C0-47A9-434A-877C-77F7D0A0C2D6}" type="datetimeFigureOut">
              <a:rPr lang="en-US" smtClean="0"/>
              <a:pPr>
                <a:defRPr/>
              </a:pPr>
              <a:t>2/26/2025</a:t>
            </a:fld>
            <a:endParaRPr lang="en-US"/>
          </a:p>
        </p:txBody>
      </p:sp>
      <p:sp>
        <p:nvSpPr>
          <p:cNvPr id="6" name="Footer Placeholder 5">
            <a:extLst>
              <a:ext uri="{FF2B5EF4-FFF2-40B4-BE49-F238E27FC236}">
                <a16:creationId xmlns:a16="http://schemas.microsoft.com/office/drawing/2014/main" id="{B405AF2F-BABF-4E55-5C51-9B267EB302F2}"/>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DF5E89CC-94A0-6266-F533-333F611BB9E7}"/>
              </a:ext>
            </a:extLst>
          </p:cNvPr>
          <p:cNvSpPr>
            <a:spLocks noGrp="1"/>
          </p:cNvSpPr>
          <p:nvPr>
            <p:ph type="sldNum" sz="quarter" idx="12"/>
          </p:nvPr>
        </p:nvSpPr>
        <p:spPr/>
        <p:txBody>
          <a:bodyPr/>
          <a:lstStyle/>
          <a:p>
            <a:pPr>
              <a:defRPr/>
            </a:pPr>
            <a:fld id="{73572ADC-6BDA-4F21-BCE5-91C08D500488}" type="slidenum">
              <a:rPr lang="en-US" smtClean="0"/>
              <a:pPr>
                <a:defRPr/>
              </a:pPr>
              <a:t>‹#›</a:t>
            </a:fld>
            <a:endParaRPr lang="en-US"/>
          </a:p>
        </p:txBody>
      </p:sp>
    </p:spTree>
    <p:extLst>
      <p:ext uri="{BB962C8B-B14F-4D97-AF65-F5344CB8AC3E}">
        <p14:creationId xmlns:p14="http://schemas.microsoft.com/office/powerpoint/2010/main" val="27547903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FCFC62-511C-584E-ED1D-BDCF9028C00E}"/>
              </a:ext>
            </a:extLst>
          </p:cNvPr>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FC14591-3CC1-9A30-3DC2-C59E8730AB51}"/>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D361C7-E715-1080-BC7F-EB50855C07D1}"/>
              </a:ext>
            </a:extLst>
          </p:cNvPr>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675">
                <a:solidFill>
                  <a:schemeClr val="tx1">
                    <a:tint val="75000"/>
                  </a:schemeClr>
                </a:solidFill>
              </a:defRPr>
            </a:lvl1pPr>
          </a:lstStyle>
          <a:p>
            <a:pPr>
              <a:defRPr/>
            </a:pPr>
            <a:fld id="{7EF83F5F-AEDA-455A-B4D2-47AD59329E2A}" type="datetimeFigureOut">
              <a:rPr lang="en-US" smtClean="0"/>
              <a:pPr>
                <a:defRPr/>
              </a:pPr>
              <a:t>2/26/2025</a:t>
            </a:fld>
            <a:endParaRPr lang="en-US"/>
          </a:p>
        </p:txBody>
      </p:sp>
      <p:sp>
        <p:nvSpPr>
          <p:cNvPr id="5" name="Footer Placeholder 4">
            <a:extLst>
              <a:ext uri="{FF2B5EF4-FFF2-40B4-BE49-F238E27FC236}">
                <a16:creationId xmlns:a16="http://schemas.microsoft.com/office/drawing/2014/main" id="{0C49C376-EDE0-EAFE-AE57-D386DDE3C403}"/>
              </a:ext>
            </a:extLst>
          </p:cNvPr>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675">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AFB82C55-97CC-9725-4171-07A10C87DB6D}"/>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675">
                <a:solidFill>
                  <a:schemeClr val="tx1">
                    <a:tint val="75000"/>
                  </a:schemeClr>
                </a:solidFill>
              </a:defRPr>
            </a:lvl1pPr>
          </a:lstStyle>
          <a:p>
            <a:pPr>
              <a:defRPr/>
            </a:pPr>
            <a:fld id="{0D3EE5A7-3B9C-4286-91B6-CD02380A3E59}" type="slidenum">
              <a:rPr lang="en-US" smtClean="0"/>
              <a:pPr>
                <a:defRPr/>
              </a:pPr>
              <a:t>‹#›</a:t>
            </a:fld>
            <a:endParaRPr lang="en-US"/>
          </a:p>
        </p:txBody>
      </p:sp>
      <p:sp>
        <p:nvSpPr>
          <p:cNvPr id="7" name="Rectangle 6">
            <a:extLst>
              <a:ext uri="{FF2B5EF4-FFF2-40B4-BE49-F238E27FC236}">
                <a16:creationId xmlns:a16="http://schemas.microsoft.com/office/drawing/2014/main" id="{22825AF8-93D5-2136-2DAD-418F7FBE2335}"/>
              </a:ext>
            </a:extLst>
          </p:cNvPr>
          <p:cNvSpPr/>
          <p:nvPr userDrawn="1"/>
        </p:nvSpPr>
        <p:spPr>
          <a:xfrm>
            <a:off x="0" y="4"/>
            <a:ext cx="9144000" cy="365125"/>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US" sz="1350">
              <a:solidFill>
                <a:srgbClr val="FFFFFF"/>
              </a:solidFill>
            </a:endParaRPr>
          </a:p>
        </p:txBody>
      </p:sp>
      <p:sp>
        <p:nvSpPr>
          <p:cNvPr id="8" name="Rectangle 10">
            <a:extLst>
              <a:ext uri="{FF2B5EF4-FFF2-40B4-BE49-F238E27FC236}">
                <a16:creationId xmlns:a16="http://schemas.microsoft.com/office/drawing/2014/main" id="{6B98B464-6054-3426-6B8C-4484336E5CB2}"/>
              </a:ext>
            </a:extLst>
          </p:cNvPr>
          <p:cNvSpPr>
            <a:spLocks noChangeArrowheads="1"/>
          </p:cNvSpPr>
          <p:nvPr userDrawn="1"/>
        </p:nvSpPr>
        <p:spPr bwMode="auto">
          <a:xfrm>
            <a:off x="5912764" y="28577"/>
            <a:ext cx="207621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pPr>
            <a:r>
              <a:rPr lang="en-US" altLang="en-US" sz="900" b="1">
                <a:solidFill>
                  <a:srgbClr val="FFFFFF"/>
                </a:solidFill>
              </a:rPr>
              <a:t>The Rawalpindi Medical University</a:t>
            </a:r>
            <a:endParaRPr lang="en-US" altLang="en-US" sz="900">
              <a:solidFill>
                <a:srgbClr val="FFFFFF"/>
              </a:solidFill>
            </a:endParaRPr>
          </a:p>
        </p:txBody>
      </p:sp>
      <p:pic>
        <p:nvPicPr>
          <p:cNvPr id="9"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a:extLst>
              <a:ext uri="{FF2B5EF4-FFF2-40B4-BE49-F238E27FC236}">
                <a16:creationId xmlns:a16="http://schemas.microsoft.com/office/drawing/2014/main" id="{EE451616-CA8B-E286-DEA9-311FE88B4BD5}"/>
              </a:ext>
            </a:extLst>
          </p:cNvPr>
          <p:cNvPicPr>
            <a:picLocks noChangeAspect="1" noChangeArrowheads="1"/>
          </p:cNvPicPr>
          <p:nvPr userDrawn="1"/>
        </p:nvPicPr>
        <p:blipFill rotWithShape="1">
          <a:blip r:embed="rId13" cstate="print">
            <a:extLst>
              <a:ext uri="{28A0092B-C50C-407E-A947-70E740481C1C}">
                <a14:useLocalDpi xmlns:a14="http://schemas.microsoft.com/office/drawing/2010/main" val="0"/>
              </a:ext>
            </a:extLst>
          </a:blip>
          <a:srcRect l="4786" t="7560" r="11351" b="8024"/>
          <a:stretch/>
        </p:blipFill>
        <p:spPr bwMode="auto">
          <a:xfrm>
            <a:off x="8336048" y="44451"/>
            <a:ext cx="577217" cy="581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1078417"/>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A53D72-BF5F-4B63-B9E1-FA50183EBA7A}"/>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07AEC91-12AC-400D-9E70-A85AEE3721D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9D9DE918-DDB9-40C4-A2ED-15CE9F8B1B07}"/>
              </a:ext>
            </a:extLst>
          </p:cNvPr>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2BC081B8-CDAD-4D4B-80CD-FB6D99ACB00E}"/>
              </a:ext>
            </a:extLst>
          </p:cNvPr>
          <p:cNvSpPr>
            <a:spLocks noGrp="1"/>
          </p:cNvSpPr>
          <p:nvPr>
            <p:ph type="sldNum" sz="quarter" idx="4"/>
          </p:nvPr>
        </p:nvSpPr>
        <p:spPr>
          <a:xfrm>
            <a:off x="8515350" y="6248400"/>
            <a:ext cx="552450" cy="609600"/>
          </a:xfrm>
          <a:prstGeom prst="rect">
            <a:avLst/>
          </a:prstGeom>
        </p:spPr>
        <p:txBody>
          <a:bodyPr vert="horz" lIns="91440" tIns="45720" rIns="91440" bIns="45720" rtlCol="0" anchor="ctr"/>
          <a:lstStyle>
            <a:lvl1pPr algn="r">
              <a:defRPr sz="1600">
                <a:solidFill>
                  <a:schemeClr val="tx1">
                    <a:tint val="75000"/>
                  </a:schemeClr>
                </a:solidFill>
              </a:defRPr>
            </a:lvl1pPr>
          </a:lstStyle>
          <a:p>
            <a:pPr>
              <a:defRPr/>
            </a:pPr>
            <a:fld id="{0D3EE5A7-3B9C-4286-91B6-CD02380A3E59}" type="slidenum">
              <a:rPr lang="en-US" smtClean="0"/>
              <a:pPr>
                <a:defRPr/>
              </a:pPr>
              <a:t>‹#›</a:t>
            </a:fld>
            <a:endParaRPr lang="en-US"/>
          </a:p>
        </p:txBody>
      </p:sp>
      <p:sp>
        <p:nvSpPr>
          <p:cNvPr id="4" name="Rectangle 3">
            <a:extLst>
              <a:ext uri="{FF2B5EF4-FFF2-40B4-BE49-F238E27FC236}">
                <a16:creationId xmlns:a16="http://schemas.microsoft.com/office/drawing/2014/main" id="{F4ACB751-EABA-44CD-59DC-6EC410BA5580}"/>
              </a:ext>
            </a:extLst>
          </p:cNvPr>
          <p:cNvSpPr/>
          <p:nvPr userDrawn="1"/>
        </p:nvSpPr>
        <p:spPr>
          <a:xfrm>
            <a:off x="0" y="2"/>
            <a:ext cx="9144000" cy="365125"/>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US">
              <a:solidFill>
                <a:srgbClr val="FFFFFF"/>
              </a:solidFill>
            </a:endParaRPr>
          </a:p>
        </p:txBody>
      </p:sp>
      <p:sp>
        <p:nvSpPr>
          <p:cNvPr id="7" name="Rectangle 10">
            <a:extLst>
              <a:ext uri="{FF2B5EF4-FFF2-40B4-BE49-F238E27FC236}">
                <a16:creationId xmlns:a16="http://schemas.microsoft.com/office/drawing/2014/main" id="{5DCB60E2-FCFE-D962-C5C4-ECB1AC353FDA}"/>
              </a:ext>
            </a:extLst>
          </p:cNvPr>
          <p:cNvSpPr>
            <a:spLocks noChangeArrowheads="1"/>
          </p:cNvSpPr>
          <p:nvPr userDrawn="1"/>
        </p:nvSpPr>
        <p:spPr bwMode="auto">
          <a:xfrm>
            <a:off x="5596171" y="28576"/>
            <a:ext cx="270939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pPr>
            <a:r>
              <a:rPr lang="en-US" altLang="en-US" sz="1200" b="1">
                <a:solidFill>
                  <a:srgbClr val="FFFFFF"/>
                </a:solidFill>
              </a:rPr>
              <a:t>The Rawalpindi Medical University</a:t>
            </a:r>
            <a:endParaRPr lang="en-US" altLang="en-US" sz="1200">
              <a:solidFill>
                <a:srgbClr val="FFFFFF"/>
              </a:solidFill>
            </a:endParaRPr>
          </a:p>
        </p:txBody>
      </p:sp>
      <p:pic>
        <p:nvPicPr>
          <p:cNvPr id="8"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a:extLst>
              <a:ext uri="{FF2B5EF4-FFF2-40B4-BE49-F238E27FC236}">
                <a16:creationId xmlns:a16="http://schemas.microsoft.com/office/drawing/2014/main" id="{EB930F77-8E4E-7D43-475E-707DD6952F39}"/>
              </a:ext>
            </a:extLst>
          </p:cNvPr>
          <p:cNvPicPr>
            <a:picLocks noChangeAspect="1" noChangeArrowheads="1"/>
          </p:cNvPicPr>
          <p:nvPr userDrawn="1"/>
        </p:nvPicPr>
        <p:blipFill rotWithShape="1">
          <a:blip r:embed="rId13" cstate="print">
            <a:extLst>
              <a:ext uri="{28A0092B-C50C-407E-A947-70E740481C1C}">
                <a14:useLocalDpi xmlns:a14="http://schemas.microsoft.com/office/drawing/2010/main" val="0"/>
              </a:ext>
            </a:extLst>
          </a:blip>
          <a:srcRect l="4786" t="7560" r="11351" b="8024"/>
          <a:stretch/>
        </p:blipFill>
        <p:spPr bwMode="auto">
          <a:xfrm>
            <a:off x="8336047" y="44451"/>
            <a:ext cx="577217" cy="581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6631280"/>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7" name="Slide Number Placeholder 5">
            <a:extLst>
              <a:ext uri="{FF2B5EF4-FFF2-40B4-BE49-F238E27FC236}">
                <a16:creationId xmlns:a16="http://schemas.microsoft.com/office/drawing/2014/main" id="{AFEB4810-4233-4C9A-AF6C-0E698013A9B8}"/>
              </a:ext>
            </a:extLst>
          </p:cNvPr>
          <p:cNvSpPr>
            <a:spLocks noGrp="1"/>
          </p:cNvSpPr>
          <p:nvPr>
            <p:ph type="sldNum" sz="quarter" idx="4"/>
          </p:nvPr>
        </p:nvSpPr>
        <p:spPr>
          <a:xfrm>
            <a:off x="8591550" y="6324600"/>
            <a:ext cx="552450" cy="533400"/>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16662828"/>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A53D72-BF5F-4B63-B9E1-FA50183EBA7A}"/>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07AEC91-12AC-400D-9E70-A85AEE3721D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9D9DE918-DDB9-40C4-A2ED-15CE9F8B1B07}"/>
              </a:ext>
            </a:extLst>
          </p:cNvPr>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
        <p:nvSpPr>
          <p:cNvPr id="6" name="Slide Number Placeholder 5">
            <a:extLst>
              <a:ext uri="{FF2B5EF4-FFF2-40B4-BE49-F238E27FC236}">
                <a16:creationId xmlns:a16="http://schemas.microsoft.com/office/drawing/2014/main" id="{2BC081B8-CDAD-4D4B-80CD-FB6D99ACB00E}"/>
              </a:ext>
            </a:extLst>
          </p:cNvPr>
          <p:cNvSpPr>
            <a:spLocks noGrp="1"/>
          </p:cNvSpPr>
          <p:nvPr>
            <p:ph type="sldNum" sz="quarter" idx="4"/>
          </p:nvPr>
        </p:nvSpPr>
        <p:spPr>
          <a:xfrm>
            <a:off x="8515350" y="6248400"/>
            <a:ext cx="552450" cy="609600"/>
          </a:xfrm>
          <a:prstGeom prst="rect">
            <a:avLst/>
          </a:prstGeom>
        </p:spPr>
        <p:txBody>
          <a:bodyPr vert="horz" lIns="91440" tIns="45720" rIns="91440" bIns="45720" rtlCol="0" anchor="ctr"/>
          <a:lstStyle>
            <a:lvl1pPr algn="r">
              <a:defRPr sz="16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135480930"/>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7" name="Slide Number Placeholder 5">
            <a:extLst>
              <a:ext uri="{FF2B5EF4-FFF2-40B4-BE49-F238E27FC236}">
                <a16:creationId xmlns:a16="http://schemas.microsoft.com/office/drawing/2014/main" id="{AFEB4810-4233-4C9A-AF6C-0E698013A9B8}"/>
              </a:ext>
            </a:extLst>
          </p:cNvPr>
          <p:cNvSpPr>
            <a:spLocks noGrp="1"/>
          </p:cNvSpPr>
          <p:nvPr>
            <p:ph type="sldNum" sz="quarter" idx="4"/>
          </p:nvPr>
        </p:nvSpPr>
        <p:spPr>
          <a:xfrm>
            <a:off x="8591550" y="6324600"/>
            <a:ext cx="552450" cy="533400"/>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01785543"/>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0.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s://chemistrytalk.org/cell-signaling/" TargetMode="External"/><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5.xml"/><Relationship Id="rId6" Type="http://schemas.openxmlformats.org/officeDocument/2006/relationships/image" Target="../media/image6.png"/><Relationship Id="rId5" Type="http://schemas.openxmlformats.org/officeDocument/2006/relationships/image" Target="../media/image5.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hyperlink" Target="https://www.e3s-conferences.org/articles/e3sconf/abs/2024/83/e3sconf_epec2024_05041/e3sconf_epec2024_05041.html" TargetMode="Externa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5.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258" t="9305" r="16271"/>
          <a:stretch/>
        </p:blipFill>
        <p:spPr bwMode="auto">
          <a:xfrm>
            <a:off x="-152400" y="-239305"/>
            <a:ext cx="9296400" cy="802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36779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8E97B07-567D-4918-0B63-ABCD223B740E}"/>
              </a:ext>
            </a:extLst>
          </p:cNvPr>
          <p:cNvSpPr>
            <a:spLocks noGrp="1"/>
          </p:cNvSpPr>
          <p:nvPr>
            <p:ph type="title"/>
          </p:nvPr>
        </p:nvSpPr>
        <p:spPr>
          <a:xfrm>
            <a:off x="75762" y="381001"/>
            <a:ext cx="8268138" cy="914400"/>
          </a:xfrm>
        </p:spPr>
        <p:txBody>
          <a:bodyPr>
            <a:normAutofit fontScale="90000"/>
          </a:bodyPr>
          <a:lstStyle/>
          <a:p>
            <a:r>
              <a:rPr kumimoji="0" lang="en-US" sz="4400" b="0" i="0" u="none" strike="noStrike" kern="1200" cap="none" spc="0" normalizeH="0" baseline="0" noProof="0" dirty="0">
                <a:ln>
                  <a:noFill/>
                </a:ln>
                <a:solidFill>
                  <a:prstClr val="black"/>
                </a:solidFill>
                <a:effectLst/>
                <a:uLnTx/>
                <a:uFillTx/>
                <a:latin typeface="Calibri"/>
                <a:ea typeface="+mj-ea"/>
                <a:cs typeface="+mj-cs"/>
              </a:rPr>
              <a:t> </a:t>
            </a:r>
            <a:r>
              <a:rPr kumimoji="0" lang="en-US" sz="4400" b="1" i="0" u="none" strike="noStrike" kern="1200" cap="none" spc="0" normalizeH="0" baseline="0" noProof="0" dirty="0">
                <a:ln>
                  <a:noFill/>
                </a:ln>
                <a:solidFill>
                  <a:srgbClr val="8064A2">
                    <a:lumMod val="60000"/>
                    <a:lumOff val="40000"/>
                  </a:srgbClr>
                </a:solidFill>
                <a:effectLst/>
                <a:uLnTx/>
                <a:uFillTx/>
                <a:latin typeface="Calibri"/>
                <a:ea typeface="+mj-ea"/>
                <a:cs typeface="+mj-cs"/>
              </a:rPr>
              <a:t>Physiology Of The Neurotransmitters</a:t>
            </a:r>
            <a:endParaRPr lang="en-US" b="1" dirty="0"/>
          </a:p>
        </p:txBody>
      </p:sp>
      <p:pic>
        <p:nvPicPr>
          <p:cNvPr id="15362" name="Picture 2" descr="Synaptic Transfer | BioNinja">
            <a:extLst>
              <a:ext uri="{FF2B5EF4-FFF2-40B4-BE49-F238E27FC236}">
                <a16:creationId xmlns:a16="http://schemas.microsoft.com/office/drawing/2014/main" id="{70B2E3C0-61DC-45CB-2544-9D544436067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762000" y="1929606"/>
            <a:ext cx="7620000" cy="4143375"/>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57AF9048-DA66-BFC5-3FBD-EE2E25E26FDD}"/>
              </a:ext>
            </a:extLst>
          </p:cNvPr>
          <p:cNvSpPr>
            <a:spLocks noGrp="1"/>
          </p:cNvSpPr>
          <p:nvPr>
            <p:ph type="sldNum" sz="quarter" idx="12"/>
          </p:nvPr>
        </p:nvSpPr>
        <p:spPr/>
        <p:txBody>
          <a:bodyPr/>
          <a:lstStyle/>
          <a:p>
            <a:pPr>
              <a:defRPr/>
            </a:pPr>
            <a:fld id="{7A259807-4E02-4090-954C-8862AE38006D}" type="slidenum">
              <a:rPr lang="en-US" smtClean="0"/>
              <a:pPr>
                <a:defRPr/>
              </a:pPr>
              <a:t>10</a:t>
            </a:fld>
            <a:endParaRPr lang="en-US"/>
          </a:p>
        </p:txBody>
      </p:sp>
    </p:spTree>
    <p:extLst>
      <p:ext uri="{BB962C8B-B14F-4D97-AF65-F5344CB8AC3E}">
        <p14:creationId xmlns:p14="http://schemas.microsoft.com/office/powerpoint/2010/main" val="1430902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920228C-B9B8-7174-AE33-AA82FF52B837}"/>
              </a:ext>
            </a:extLst>
          </p:cNvPr>
          <p:cNvSpPr>
            <a:spLocks noGrp="1"/>
          </p:cNvSpPr>
          <p:nvPr>
            <p:ph type="title"/>
          </p:nvPr>
        </p:nvSpPr>
        <p:spPr>
          <a:xfrm>
            <a:off x="457200" y="2667000"/>
            <a:ext cx="8382000" cy="1295400"/>
          </a:xfrm>
        </p:spPr>
        <p:txBody>
          <a:bodyPr>
            <a:normAutofit/>
          </a:bodyPr>
          <a:lstStyle/>
          <a:p>
            <a:pPr algn="ctr"/>
            <a:r>
              <a:rPr lang="en-US" sz="5400" cap="none" dirty="0">
                <a:solidFill>
                  <a:schemeClr val="accent4">
                    <a:lumMod val="60000"/>
                    <a:lumOff val="40000"/>
                  </a:schemeClr>
                </a:solidFill>
              </a:rPr>
              <a:t>Core Concept</a:t>
            </a:r>
          </a:p>
        </p:txBody>
      </p:sp>
      <p:sp>
        <p:nvSpPr>
          <p:cNvPr id="2" name="Slide Number Placeholder 1">
            <a:extLst>
              <a:ext uri="{FF2B5EF4-FFF2-40B4-BE49-F238E27FC236}">
                <a16:creationId xmlns:a16="http://schemas.microsoft.com/office/drawing/2014/main" id="{CA169F34-797A-B73F-0D67-1EA0399F633C}"/>
              </a:ext>
            </a:extLst>
          </p:cNvPr>
          <p:cNvSpPr>
            <a:spLocks noGrp="1"/>
          </p:cNvSpPr>
          <p:nvPr>
            <p:ph type="sldNum" sz="quarter" idx="12"/>
          </p:nvPr>
        </p:nvSpPr>
        <p:spPr/>
        <p:txBody>
          <a:bodyPr/>
          <a:lstStyle/>
          <a:p>
            <a:pPr>
              <a:defRPr/>
            </a:pPr>
            <a:fld id="{BDA394D7-9785-4BE5-AFD5-4F918A689025}" type="slidenum">
              <a:rPr lang="en-US" smtClean="0"/>
              <a:pPr>
                <a:defRPr/>
              </a:pPr>
              <a:t>11</a:t>
            </a:fld>
            <a:endParaRPr lang="en-US"/>
          </a:p>
        </p:txBody>
      </p:sp>
    </p:spTree>
    <p:extLst>
      <p:ext uri="{BB962C8B-B14F-4D97-AF65-F5344CB8AC3E}">
        <p14:creationId xmlns:p14="http://schemas.microsoft.com/office/powerpoint/2010/main" val="40580502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D04B9-989A-BDDB-BED3-D42286A512CE}"/>
              </a:ext>
            </a:extLst>
          </p:cNvPr>
          <p:cNvSpPr>
            <a:spLocks noGrp="1"/>
          </p:cNvSpPr>
          <p:nvPr>
            <p:ph type="title"/>
          </p:nvPr>
        </p:nvSpPr>
        <p:spPr/>
        <p:txBody>
          <a:bodyPr>
            <a:normAutofit/>
          </a:bodyPr>
          <a:lstStyle/>
          <a:p>
            <a:r>
              <a:rPr lang="en-US" sz="4800" b="1" dirty="0">
                <a:solidFill>
                  <a:schemeClr val="accent4">
                    <a:lumMod val="60000"/>
                    <a:lumOff val="40000"/>
                  </a:schemeClr>
                </a:solidFill>
              </a:rPr>
              <a:t>Neurotransmitters</a:t>
            </a:r>
            <a:r>
              <a:rPr lang="en-US" sz="4000" b="1" dirty="0"/>
              <a:t> </a:t>
            </a:r>
          </a:p>
        </p:txBody>
      </p:sp>
      <p:sp>
        <p:nvSpPr>
          <p:cNvPr id="9" name="Content Placeholder 8">
            <a:extLst>
              <a:ext uri="{FF2B5EF4-FFF2-40B4-BE49-F238E27FC236}">
                <a16:creationId xmlns:a16="http://schemas.microsoft.com/office/drawing/2014/main" id="{D3CA7C90-91D7-05B2-BC84-421EB481A6E8}"/>
              </a:ext>
            </a:extLst>
          </p:cNvPr>
          <p:cNvSpPr>
            <a:spLocks noGrp="1"/>
          </p:cNvSpPr>
          <p:nvPr>
            <p:ph idx="1"/>
          </p:nvPr>
        </p:nvSpPr>
        <p:spPr/>
        <p:txBody>
          <a:bodyPr/>
          <a:lstStyle/>
          <a:p>
            <a:pPr marL="0" indent="0">
              <a:buNone/>
            </a:pPr>
            <a:r>
              <a:rPr lang="en-US" dirty="0"/>
              <a:t> </a:t>
            </a:r>
          </a:p>
        </p:txBody>
      </p:sp>
      <p:sp>
        <p:nvSpPr>
          <p:cNvPr id="7" name="Slide Number Placeholder 6">
            <a:extLst>
              <a:ext uri="{FF2B5EF4-FFF2-40B4-BE49-F238E27FC236}">
                <a16:creationId xmlns:a16="http://schemas.microsoft.com/office/drawing/2014/main" id="{887BC98B-80AB-0044-B2F2-7D1C2EB63200}"/>
              </a:ext>
            </a:extLst>
          </p:cNvPr>
          <p:cNvSpPr>
            <a:spLocks noGrp="1"/>
          </p:cNvSpPr>
          <p:nvPr>
            <p:ph type="sldNum" sz="quarter" idx="12"/>
          </p:nvPr>
        </p:nvSpPr>
        <p:spPr/>
        <p:txBody>
          <a:bodyPr/>
          <a:lstStyle/>
          <a:p>
            <a:pPr>
              <a:defRPr/>
            </a:pPr>
            <a:fld id="{017349AB-2C45-4CA2-9222-EAC2086D39E2}" type="slidenum">
              <a:rPr lang="en-US" smtClean="0"/>
              <a:pPr>
                <a:defRPr/>
              </a:pPr>
              <a:t>12</a:t>
            </a:fld>
            <a:endParaRPr lang="en-US"/>
          </a:p>
        </p:txBody>
      </p:sp>
      <p:sp>
        <p:nvSpPr>
          <p:cNvPr id="11" name="Text Placeholder 10">
            <a:extLst>
              <a:ext uri="{FF2B5EF4-FFF2-40B4-BE49-F238E27FC236}">
                <a16:creationId xmlns:a16="http://schemas.microsoft.com/office/drawing/2014/main" id="{35C0959C-6740-7B4E-965A-8D429F4C18A4}"/>
              </a:ext>
            </a:extLst>
          </p:cNvPr>
          <p:cNvSpPr>
            <a:spLocks noGrp="1"/>
          </p:cNvSpPr>
          <p:nvPr>
            <p:ph type="body" sz="half" idx="4294967295"/>
          </p:nvPr>
        </p:nvSpPr>
        <p:spPr>
          <a:xfrm>
            <a:off x="0" y="1435100"/>
            <a:ext cx="3008313" cy="4691063"/>
          </a:xfrm>
        </p:spPr>
        <p:txBody>
          <a:bodyPr/>
          <a:lstStyle/>
          <a:p>
            <a:pPr marL="0" indent="0">
              <a:buNone/>
            </a:pPr>
            <a:r>
              <a:rPr lang="en-US" dirty="0"/>
              <a:t> </a:t>
            </a:r>
          </a:p>
        </p:txBody>
      </p:sp>
      <p:pic>
        <p:nvPicPr>
          <p:cNvPr id="8" name="Picture 2" descr="release of neurotransmitters">
            <a:extLst>
              <a:ext uri="{FF2B5EF4-FFF2-40B4-BE49-F238E27FC236}">
                <a16:creationId xmlns:a16="http://schemas.microsoft.com/office/drawing/2014/main" id="{38746209-FE1A-A231-9906-406318C63D2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101" r="11814"/>
          <a:stretch/>
        </p:blipFill>
        <p:spPr bwMode="auto">
          <a:xfrm>
            <a:off x="2438399" y="3485743"/>
            <a:ext cx="4114801" cy="31242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E56D56D-A216-7D51-E1B8-E7054AB2B98D}"/>
              </a:ext>
            </a:extLst>
          </p:cNvPr>
          <p:cNvSpPr txBox="1"/>
          <p:nvPr/>
        </p:nvSpPr>
        <p:spPr>
          <a:xfrm>
            <a:off x="385549" y="1640067"/>
            <a:ext cx="8301251" cy="1569660"/>
          </a:xfrm>
          <a:prstGeom prst="rect">
            <a:avLst/>
          </a:prstGeom>
          <a:noFill/>
        </p:spPr>
        <p:txBody>
          <a:bodyPr wrap="square">
            <a:spAutoFit/>
          </a:bodyPr>
          <a:lstStyle/>
          <a:p>
            <a:pPr marR="0" lvl="0" algn="just" defTabSz="914400" rtl="0" eaLnBrk="1" fontAlgn="base" latinLnBrk="0" hangingPunct="1">
              <a:lnSpc>
                <a:spcPct val="100000"/>
              </a:lnSpc>
              <a:spcBef>
                <a:spcPts val="0"/>
              </a:spcBef>
              <a:spcAft>
                <a:spcPts val="0"/>
              </a:spcAft>
              <a:buClrTx/>
              <a:buSzTx/>
              <a:tabLst/>
              <a:defRPr/>
            </a:pPr>
            <a:endParaRPr lang="en-US" sz="2400" dirty="0">
              <a:solidFill>
                <a:srgbClr val="454545"/>
              </a:solidFill>
              <a:latin typeface="Calibri" panose="020F0502020204030204" pitchFamily="34" charset="0"/>
              <a:cs typeface="Calibri" panose="020F0502020204030204" pitchFamily="34" charset="0"/>
            </a:endParaRPr>
          </a:p>
          <a:p>
            <a:pPr marR="0" lvl="0" algn="just" defTabSz="914400" rtl="0" eaLnBrk="1" fontAlgn="base" latinLnBrk="0" hangingPunct="1">
              <a:lnSpc>
                <a:spcPct val="100000"/>
              </a:lnSpc>
              <a:spcBef>
                <a:spcPts val="0"/>
              </a:spcBef>
              <a:spcAft>
                <a:spcPts val="0"/>
              </a:spcAft>
              <a:buClrTx/>
              <a:buSzTx/>
              <a:tabLst/>
              <a:defRPr/>
            </a:pPr>
            <a:r>
              <a:rPr lang="en-US" sz="2400" dirty="0">
                <a:solidFill>
                  <a:srgbClr val="454545"/>
                </a:solidFill>
                <a:latin typeface="Calibri" panose="020F0502020204030204" pitchFamily="34" charset="0"/>
                <a:cs typeface="Calibri" panose="020F0502020204030204" pitchFamily="34" charset="0"/>
              </a:rPr>
              <a:t>C</a:t>
            </a:r>
            <a:r>
              <a:rPr kumimoji="0" lang="en-US" sz="2400" b="0" i="0" u="none" strike="noStrike" kern="1200" cap="none" spc="0" normalizeH="0" baseline="0" noProof="0" dirty="0" err="1">
                <a:ln>
                  <a:noFill/>
                </a:ln>
                <a:solidFill>
                  <a:srgbClr val="454545"/>
                </a:solidFill>
                <a:effectLst/>
                <a:uLnTx/>
                <a:uFillTx/>
                <a:latin typeface="Calibri" panose="020F0502020204030204" pitchFamily="34" charset="0"/>
                <a:ea typeface="+mn-ea"/>
                <a:cs typeface="Calibri" panose="020F0502020204030204" pitchFamily="34" charset="0"/>
              </a:rPr>
              <a:t>hemical</a:t>
            </a:r>
            <a:r>
              <a:rPr kumimoji="0" lang="en-US" sz="2400" b="0" i="0" u="none" strike="noStrike" kern="1200" cap="none" spc="0" normalizeH="0" baseline="0" noProof="0" dirty="0">
                <a:ln>
                  <a:noFill/>
                </a:ln>
                <a:solidFill>
                  <a:srgbClr val="454545"/>
                </a:solidFill>
                <a:effectLst/>
                <a:uLnTx/>
                <a:uFillTx/>
                <a:latin typeface="Calibri" panose="020F0502020204030204" pitchFamily="34" charset="0"/>
                <a:ea typeface="+mn-ea"/>
                <a:cs typeface="Calibri" panose="020F0502020204030204" pitchFamily="34" charset="0"/>
              </a:rPr>
              <a:t> messengers within the body</a:t>
            </a:r>
            <a:r>
              <a:rPr lang="en-US" sz="2400" dirty="0">
                <a:solidFill>
                  <a:srgbClr val="454545"/>
                </a:solidFill>
                <a:latin typeface="Calibri" panose="020F0502020204030204" pitchFamily="34" charset="0"/>
                <a:cs typeface="Calibri" panose="020F0502020204030204" pitchFamily="34" charset="0"/>
              </a:rPr>
              <a:t> which </a:t>
            </a:r>
            <a:r>
              <a:rPr kumimoji="0" lang="en-US" sz="2400" b="0" i="0" u="none" strike="noStrike" kern="1200" cap="none" spc="0" normalizeH="0" baseline="0" noProof="0" dirty="0">
                <a:ln>
                  <a:noFill/>
                </a:ln>
                <a:solidFill>
                  <a:srgbClr val="454545"/>
                </a:solidFill>
                <a:effectLst/>
                <a:uLnTx/>
                <a:uFillTx/>
                <a:latin typeface="Calibri" panose="020F0502020204030204" pitchFamily="34" charset="0"/>
                <a:ea typeface="+mn-ea"/>
                <a:cs typeface="Calibri" panose="020F0502020204030204" pitchFamily="34" charset="0"/>
              </a:rPr>
              <a:t>transmit </a:t>
            </a:r>
            <a:r>
              <a:rPr kumimoji="0" lang="en-US" sz="2400" b="0" i="0" u="none" strike="noStrike" kern="1200" cap="none" spc="0" normalizeH="0" baseline="0" noProof="0" dirty="0">
                <a:ln>
                  <a:noFill/>
                </a:ln>
                <a:solidFill>
                  <a:srgbClr val="454545"/>
                </a:solidFill>
                <a:effectLst/>
                <a:uLnTx/>
                <a:uFillTx/>
                <a:latin typeface="Calibri" panose="020F0502020204030204" pitchFamily="34" charset="0"/>
                <a:ea typeface="+mn-ea"/>
                <a:cs typeface="Calibri" panose="020F0502020204030204" pitchFamily="34" charset="0"/>
                <a:hlinkClick r:id="rId3"/>
              </a:rPr>
              <a:t>cellular signals </a:t>
            </a:r>
            <a:r>
              <a:rPr kumimoji="0" lang="en-US" sz="2400" b="0" i="0" u="none" strike="noStrike" kern="1200" cap="none" spc="0" normalizeH="0" baseline="0" noProof="0" dirty="0">
                <a:ln>
                  <a:noFill/>
                </a:ln>
                <a:solidFill>
                  <a:srgbClr val="454545"/>
                </a:solidFill>
                <a:effectLst/>
                <a:uLnTx/>
                <a:uFillTx/>
                <a:latin typeface="Calibri" panose="020F0502020204030204" pitchFamily="34" charset="0"/>
                <a:ea typeface="+mn-ea"/>
                <a:cs typeface="Calibri" panose="020F0502020204030204" pitchFamily="34" charset="0"/>
              </a:rPr>
              <a:t>from neurons to various target cells in muscles, glands, or other nerves.</a:t>
            </a:r>
          </a:p>
        </p:txBody>
      </p:sp>
    </p:spTree>
    <p:extLst>
      <p:ext uri="{BB962C8B-B14F-4D97-AF65-F5344CB8AC3E}">
        <p14:creationId xmlns:p14="http://schemas.microsoft.com/office/powerpoint/2010/main" val="38755753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6D626-AF4B-13FC-04E4-A05748890D59}"/>
              </a:ext>
            </a:extLst>
          </p:cNvPr>
          <p:cNvSpPr>
            <a:spLocks noGrp="1"/>
          </p:cNvSpPr>
          <p:nvPr>
            <p:ph type="title"/>
          </p:nvPr>
        </p:nvSpPr>
        <p:spPr>
          <a:xfrm>
            <a:off x="457200" y="274638"/>
            <a:ext cx="8229600" cy="1630362"/>
          </a:xfrm>
        </p:spPr>
        <p:txBody>
          <a:bodyPr>
            <a:normAutofit/>
          </a:bodyPr>
          <a:lstStyle/>
          <a:p>
            <a:r>
              <a:rPr lang="en-US" sz="4000" b="1" dirty="0">
                <a:solidFill>
                  <a:schemeClr val="accent4">
                    <a:lumMod val="60000"/>
                    <a:lumOff val="40000"/>
                  </a:schemeClr>
                </a:solidFill>
              </a:rPr>
              <a:t>Classification of Neurotransmitters</a:t>
            </a:r>
          </a:p>
        </p:txBody>
      </p:sp>
      <p:sp>
        <p:nvSpPr>
          <p:cNvPr id="3" name="Content Placeholder 2">
            <a:extLst>
              <a:ext uri="{FF2B5EF4-FFF2-40B4-BE49-F238E27FC236}">
                <a16:creationId xmlns:a16="http://schemas.microsoft.com/office/drawing/2014/main" id="{790B0A9F-C993-0D0D-E3DC-786D35E0F6DA}"/>
              </a:ext>
            </a:extLst>
          </p:cNvPr>
          <p:cNvSpPr>
            <a:spLocks noGrp="1"/>
          </p:cNvSpPr>
          <p:nvPr>
            <p:ph idx="1"/>
          </p:nvPr>
        </p:nvSpPr>
        <p:spPr>
          <a:xfrm>
            <a:off x="457200" y="1447800"/>
            <a:ext cx="8229600" cy="4525963"/>
          </a:xfrm>
        </p:spPr>
        <p:txBody>
          <a:bodyPr/>
          <a:lstStyle/>
          <a:p>
            <a:pPr marL="0" indent="0">
              <a:buNone/>
            </a:pPr>
            <a:endParaRPr lang="en-US" dirty="0"/>
          </a:p>
          <a:p>
            <a:pPr marL="0" indent="0">
              <a:buNone/>
            </a:pPr>
            <a:r>
              <a:rPr lang="en-US" dirty="0" err="1"/>
              <a:t>Neurotansmitters</a:t>
            </a:r>
            <a:r>
              <a:rPr lang="en-US" dirty="0"/>
              <a:t> can be classified on the basis of:</a:t>
            </a:r>
          </a:p>
          <a:p>
            <a:pPr marL="514350" indent="-514350">
              <a:buAutoNum type="arabicPeriod"/>
            </a:pPr>
            <a:r>
              <a:rPr lang="en-US" dirty="0"/>
              <a:t>Chemical Structure</a:t>
            </a:r>
          </a:p>
          <a:p>
            <a:pPr marL="514350" indent="-514350">
              <a:buAutoNum type="arabicPeriod"/>
            </a:pPr>
            <a:r>
              <a:rPr lang="en-US" dirty="0"/>
              <a:t>Effect on Post synaptic Cell</a:t>
            </a:r>
          </a:p>
        </p:txBody>
      </p:sp>
      <p:sp>
        <p:nvSpPr>
          <p:cNvPr id="4" name="Slide Number Placeholder 3">
            <a:extLst>
              <a:ext uri="{FF2B5EF4-FFF2-40B4-BE49-F238E27FC236}">
                <a16:creationId xmlns:a16="http://schemas.microsoft.com/office/drawing/2014/main" id="{15CEA881-8250-CA07-6E1B-0A4C785C2A94}"/>
              </a:ext>
            </a:extLst>
          </p:cNvPr>
          <p:cNvSpPr>
            <a:spLocks noGrp="1"/>
          </p:cNvSpPr>
          <p:nvPr>
            <p:ph type="sldNum" sz="quarter" idx="12"/>
          </p:nvPr>
        </p:nvSpPr>
        <p:spPr/>
        <p:txBody>
          <a:bodyPr/>
          <a:lstStyle/>
          <a:p>
            <a:pPr>
              <a:defRPr/>
            </a:pPr>
            <a:fld id="{BDA394D7-9785-4BE5-AFD5-4F918A689025}" type="slidenum">
              <a:rPr lang="en-US" smtClean="0"/>
              <a:pPr>
                <a:defRPr/>
              </a:pPr>
              <a:t>13</a:t>
            </a:fld>
            <a:endParaRPr lang="en-US"/>
          </a:p>
        </p:txBody>
      </p:sp>
    </p:spTree>
    <p:extLst>
      <p:ext uri="{BB962C8B-B14F-4D97-AF65-F5344CB8AC3E}">
        <p14:creationId xmlns:p14="http://schemas.microsoft.com/office/powerpoint/2010/main" val="36155279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9C594-DB65-1299-C752-ADCF13C1EB8B}"/>
              </a:ext>
            </a:extLst>
          </p:cNvPr>
          <p:cNvSpPr>
            <a:spLocks noGrp="1"/>
          </p:cNvSpPr>
          <p:nvPr>
            <p:ph type="title"/>
          </p:nvPr>
        </p:nvSpPr>
        <p:spPr>
          <a:xfrm>
            <a:off x="457200" y="274638"/>
            <a:ext cx="8229600" cy="1477960"/>
          </a:xfrm>
        </p:spPr>
        <p:txBody>
          <a:bodyPr>
            <a:noAutofit/>
          </a:bodyPr>
          <a:lstStyle/>
          <a:p>
            <a:r>
              <a:rPr lang="en-US" sz="4000" b="1" i="0" dirty="0">
                <a:solidFill>
                  <a:schemeClr val="accent4">
                    <a:lumMod val="60000"/>
                    <a:lumOff val="40000"/>
                  </a:schemeClr>
                </a:solidFill>
                <a:effectLst/>
                <a:latin typeface="Roboto" panose="02000000000000000000" pitchFamily="2" charset="0"/>
              </a:rPr>
              <a:t>Chemical Classification of Neurotransmitters</a:t>
            </a:r>
            <a:endParaRPr lang="en-US" sz="4000" dirty="0">
              <a:solidFill>
                <a:schemeClr val="accent4">
                  <a:lumMod val="60000"/>
                  <a:lumOff val="40000"/>
                </a:schemeClr>
              </a:solidFill>
            </a:endParaRPr>
          </a:p>
        </p:txBody>
      </p:sp>
      <p:pic>
        <p:nvPicPr>
          <p:cNvPr id="9218" name="Picture 2" descr="Neurotransmitters and Their Receptors—State of the Art | SpringerLink">
            <a:extLst>
              <a:ext uri="{FF2B5EF4-FFF2-40B4-BE49-F238E27FC236}">
                <a16:creationId xmlns:a16="http://schemas.microsoft.com/office/drawing/2014/main" id="{39F48A63-C80B-E7E8-4917-E5604CED196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309687" y="2443956"/>
            <a:ext cx="6524625" cy="3114675"/>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E09F20F5-9A18-6706-B783-36436D7D28D4}"/>
              </a:ext>
            </a:extLst>
          </p:cNvPr>
          <p:cNvSpPr>
            <a:spLocks noGrp="1"/>
          </p:cNvSpPr>
          <p:nvPr>
            <p:ph type="sldNum" sz="quarter" idx="12"/>
          </p:nvPr>
        </p:nvSpPr>
        <p:spPr/>
        <p:txBody>
          <a:bodyPr/>
          <a:lstStyle/>
          <a:p>
            <a:pPr>
              <a:defRPr/>
            </a:pPr>
            <a:fld id="{BDA394D7-9785-4BE5-AFD5-4F918A689025}" type="slidenum">
              <a:rPr lang="en-US" smtClean="0"/>
              <a:pPr>
                <a:defRPr/>
              </a:pPr>
              <a:t>14</a:t>
            </a:fld>
            <a:endParaRPr lang="en-US"/>
          </a:p>
        </p:txBody>
      </p:sp>
    </p:spTree>
    <p:extLst>
      <p:ext uri="{BB962C8B-B14F-4D97-AF65-F5344CB8AC3E}">
        <p14:creationId xmlns:p14="http://schemas.microsoft.com/office/powerpoint/2010/main" val="19823934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69FE8BB-2DE5-4C2C-A995-74A16BF7EC8C}"/>
              </a:ext>
            </a:extLst>
          </p:cNvPr>
          <p:cNvSpPr>
            <a:spLocks noGrp="1"/>
          </p:cNvSpPr>
          <p:nvPr>
            <p:ph type="title"/>
          </p:nvPr>
        </p:nvSpPr>
        <p:spPr>
          <a:xfrm>
            <a:off x="457200" y="274638"/>
            <a:ext cx="8229600" cy="1401762"/>
          </a:xfrm>
        </p:spPr>
        <p:txBody>
          <a:bodyPr>
            <a:noAutofit/>
          </a:bodyPr>
          <a:lstStyle/>
          <a:p>
            <a:r>
              <a:rPr lang="en-US" sz="3200" b="1" i="0" dirty="0">
                <a:solidFill>
                  <a:schemeClr val="accent4">
                    <a:lumMod val="60000"/>
                    <a:lumOff val="40000"/>
                  </a:schemeClr>
                </a:solidFill>
                <a:effectLst/>
                <a:latin typeface="Roboto" panose="02000000000000000000" pitchFamily="2" charset="0"/>
              </a:rPr>
              <a:t>Post Synaptic Effect Classification of Neurotransmitters</a:t>
            </a:r>
            <a:endParaRPr lang="en-US" sz="3200" dirty="0">
              <a:solidFill>
                <a:schemeClr val="accent4">
                  <a:lumMod val="60000"/>
                  <a:lumOff val="40000"/>
                </a:schemeClr>
              </a:solidFill>
            </a:endParaRPr>
          </a:p>
        </p:txBody>
      </p:sp>
      <p:pic>
        <p:nvPicPr>
          <p:cNvPr id="10242" name="Picture 2" descr="Neurotransmitters and Their Receptors—State of the Art | SpringerLink">
            <a:extLst>
              <a:ext uri="{FF2B5EF4-FFF2-40B4-BE49-F238E27FC236}">
                <a16:creationId xmlns:a16="http://schemas.microsoft.com/office/drawing/2014/main" id="{C1B15238-F79E-E109-6508-0161B06B711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57200" y="1676400"/>
            <a:ext cx="8153400" cy="411480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0C80D0C1-41B8-434A-4AF1-668432F58FDE}"/>
              </a:ext>
            </a:extLst>
          </p:cNvPr>
          <p:cNvSpPr>
            <a:spLocks noGrp="1"/>
          </p:cNvSpPr>
          <p:nvPr>
            <p:ph type="sldNum" sz="quarter" idx="12"/>
          </p:nvPr>
        </p:nvSpPr>
        <p:spPr/>
        <p:txBody>
          <a:bodyPr/>
          <a:lstStyle/>
          <a:p>
            <a:pPr>
              <a:defRPr/>
            </a:pPr>
            <a:fld id="{7A259807-4E02-4090-954C-8862AE38006D}" type="slidenum">
              <a:rPr lang="en-US" smtClean="0"/>
              <a:pPr>
                <a:defRPr/>
              </a:pPr>
              <a:t>15</a:t>
            </a:fld>
            <a:endParaRPr lang="en-US"/>
          </a:p>
        </p:txBody>
      </p:sp>
    </p:spTree>
    <p:extLst>
      <p:ext uri="{BB962C8B-B14F-4D97-AF65-F5344CB8AC3E}">
        <p14:creationId xmlns:p14="http://schemas.microsoft.com/office/powerpoint/2010/main" val="34532981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3759107-E1FC-F8E1-8478-90770A4072D5}"/>
              </a:ext>
            </a:extLst>
          </p:cNvPr>
          <p:cNvSpPr>
            <a:spLocks noGrp="1"/>
          </p:cNvSpPr>
          <p:nvPr>
            <p:ph type="title"/>
          </p:nvPr>
        </p:nvSpPr>
        <p:spPr>
          <a:xfrm>
            <a:off x="990600" y="457200"/>
            <a:ext cx="6477000" cy="533400"/>
          </a:xfrm>
        </p:spPr>
        <p:txBody>
          <a:bodyPr>
            <a:noAutofit/>
          </a:bodyPr>
          <a:lstStyle/>
          <a:p>
            <a:pPr marL="0" marR="0" lvl="0" indent="0" defTabSz="914400" rtl="0" eaLnBrk="1" fontAlgn="base" latinLnBrk="0" hangingPunct="1">
              <a:lnSpc>
                <a:spcPct val="100000"/>
              </a:lnSpc>
              <a:spcBef>
                <a:spcPct val="20000"/>
              </a:spcBef>
              <a:spcAft>
                <a:spcPts val="0"/>
              </a:spcAft>
              <a:tabLst/>
              <a:defRPr/>
            </a:pPr>
            <a:br>
              <a:rPr lang="en-US" sz="4000" b="1" dirty="0">
                <a:solidFill>
                  <a:schemeClr val="accent4">
                    <a:lumMod val="60000"/>
                    <a:lumOff val="40000"/>
                  </a:schemeClr>
                </a:solidFill>
                <a:latin typeface="Calibri"/>
                <a:ea typeface="+mn-ea"/>
                <a:cs typeface="+mn-cs"/>
              </a:rPr>
            </a:br>
            <a:r>
              <a:rPr lang="en-US" sz="4000" b="1" dirty="0">
                <a:solidFill>
                  <a:schemeClr val="accent4">
                    <a:lumMod val="60000"/>
                    <a:lumOff val="40000"/>
                  </a:schemeClr>
                </a:solidFill>
                <a:latin typeface="Calibri"/>
                <a:ea typeface="+mn-ea"/>
                <a:cs typeface="+mn-cs"/>
              </a:rPr>
              <a:t>Esters</a:t>
            </a:r>
            <a:br>
              <a:rPr kumimoji="0" lang="en-US" sz="4000" b="1" i="0" strike="noStrike" kern="1200" cap="none" spc="0" normalizeH="0" baseline="0" noProof="0" dirty="0">
                <a:ln>
                  <a:noFill/>
                </a:ln>
                <a:solidFill>
                  <a:schemeClr val="accent4">
                    <a:lumMod val="60000"/>
                    <a:lumOff val="40000"/>
                  </a:schemeClr>
                </a:solidFill>
                <a:effectLst/>
                <a:uLnTx/>
                <a:uFillTx/>
                <a:latin typeface="Calibri"/>
                <a:ea typeface="+mn-ea"/>
                <a:cs typeface="+mn-cs"/>
              </a:rPr>
            </a:br>
            <a:endParaRPr lang="en-US" sz="4000" dirty="0">
              <a:solidFill>
                <a:schemeClr val="accent4">
                  <a:lumMod val="60000"/>
                  <a:lumOff val="40000"/>
                </a:schemeClr>
              </a:solidFill>
            </a:endParaRPr>
          </a:p>
        </p:txBody>
      </p:sp>
      <p:sp>
        <p:nvSpPr>
          <p:cNvPr id="6" name="Content Placeholder 5">
            <a:extLst>
              <a:ext uri="{FF2B5EF4-FFF2-40B4-BE49-F238E27FC236}">
                <a16:creationId xmlns:a16="http://schemas.microsoft.com/office/drawing/2014/main" id="{0E2086D6-7BA3-9A64-8DE2-E8F3ADA508E5}"/>
              </a:ext>
            </a:extLst>
          </p:cNvPr>
          <p:cNvSpPr>
            <a:spLocks noGrp="1"/>
          </p:cNvSpPr>
          <p:nvPr>
            <p:ph sz="half" idx="1"/>
          </p:nvPr>
        </p:nvSpPr>
        <p:spPr>
          <a:xfrm>
            <a:off x="228600" y="990600"/>
            <a:ext cx="3429000" cy="5638800"/>
          </a:xfrm>
        </p:spPr>
        <p:txBody>
          <a:bodyPr>
            <a:normAutofit/>
          </a:bodyPr>
          <a:lstStyle/>
          <a:p>
            <a:pPr marL="0" indent="0" algn="ctr" fontAlgn="base">
              <a:buNone/>
            </a:pPr>
            <a:r>
              <a:rPr lang="en-US" b="1" i="0" dirty="0">
                <a:solidFill>
                  <a:srgbClr val="454545"/>
                </a:solidFill>
                <a:effectLst/>
              </a:rPr>
              <a:t>Acetylcholine</a:t>
            </a:r>
          </a:p>
          <a:p>
            <a:pPr marL="0" indent="0" algn="just" fontAlgn="base">
              <a:buNone/>
            </a:pPr>
            <a:r>
              <a:rPr lang="en-US" b="1" i="0" dirty="0">
                <a:solidFill>
                  <a:srgbClr val="454545"/>
                </a:solidFill>
                <a:effectLst/>
              </a:rPr>
              <a:t>Precursor: </a:t>
            </a:r>
            <a:r>
              <a:rPr lang="en-US" i="0" dirty="0">
                <a:solidFill>
                  <a:srgbClr val="454545"/>
                </a:solidFill>
                <a:effectLst/>
              </a:rPr>
              <a:t>Choline and Acetyl Co-A</a:t>
            </a:r>
          </a:p>
          <a:p>
            <a:pPr marL="0" indent="0" algn="just" fontAlgn="base">
              <a:buNone/>
            </a:pPr>
            <a:endParaRPr lang="en-US" b="0" dirty="0">
              <a:solidFill>
                <a:srgbClr val="454545"/>
              </a:solidFill>
            </a:endParaRPr>
          </a:p>
          <a:p>
            <a:pPr marL="0" indent="0" algn="just" fontAlgn="base">
              <a:buNone/>
            </a:pPr>
            <a:r>
              <a:rPr lang="en-US" b="1" dirty="0">
                <a:solidFill>
                  <a:srgbClr val="454545"/>
                </a:solidFill>
              </a:rPr>
              <a:t>Site: </a:t>
            </a:r>
            <a:r>
              <a:rPr lang="en-US" dirty="0">
                <a:solidFill>
                  <a:srgbClr val="454545"/>
                </a:solidFill>
              </a:rPr>
              <a:t>Nerve terminals</a:t>
            </a:r>
          </a:p>
          <a:p>
            <a:pPr marL="0" indent="0" algn="just" fontAlgn="base">
              <a:buNone/>
            </a:pPr>
            <a:endParaRPr lang="en-US" dirty="0">
              <a:solidFill>
                <a:srgbClr val="454545"/>
              </a:solidFill>
            </a:endParaRPr>
          </a:p>
          <a:p>
            <a:pPr marL="0" indent="0" algn="just" fontAlgn="base">
              <a:buNone/>
            </a:pPr>
            <a:r>
              <a:rPr lang="en-US" b="1" dirty="0">
                <a:solidFill>
                  <a:srgbClr val="454545"/>
                </a:solidFill>
              </a:rPr>
              <a:t>Degradation:</a:t>
            </a:r>
          </a:p>
          <a:p>
            <a:pPr marL="0" indent="0" fontAlgn="base">
              <a:buNone/>
            </a:pPr>
            <a:r>
              <a:rPr lang="en-US" dirty="0">
                <a:solidFill>
                  <a:srgbClr val="454545"/>
                </a:solidFill>
              </a:rPr>
              <a:t>In the Synaptic Cleft by Acetyl Cholinesterase.</a:t>
            </a:r>
          </a:p>
          <a:p>
            <a:pPr marL="0" indent="0" fontAlgn="base">
              <a:buNone/>
            </a:pPr>
            <a:r>
              <a:rPr lang="en-US" b="0" i="0" dirty="0">
                <a:solidFill>
                  <a:srgbClr val="454545"/>
                </a:solidFill>
                <a:effectLst/>
              </a:rPr>
              <a:t> </a:t>
            </a:r>
          </a:p>
        </p:txBody>
      </p:sp>
      <p:pic>
        <p:nvPicPr>
          <p:cNvPr id="8194" name="Picture 2" descr="Neurotransmitters (The Neuron) Part 2">
            <a:extLst>
              <a:ext uri="{FF2B5EF4-FFF2-40B4-BE49-F238E27FC236}">
                <a16:creationId xmlns:a16="http://schemas.microsoft.com/office/drawing/2014/main" id="{1B06632F-593E-A9EF-B9C9-5585EDFE763B}"/>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3657600" y="990600"/>
            <a:ext cx="5389768" cy="5683814"/>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D69C0EFC-7AFD-3B99-14F4-3D3EADC0A822}"/>
              </a:ext>
            </a:extLst>
          </p:cNvPr>
          <p:cNvSpPr>
            <a:spLocks noGrp="1"/>
          </p:cNvSpPr>
          <p:nvPr>
            <p:ph type="sldNum" sz="quarter" idx="12"/>
          </p:nvPr>
        </p:nvSpPr>
        <p:spPr/>
        <p:txBody>
          <a:bodyPr/>
          <a:lstStyle/>
          <a:p>
            <a:pPr>
              <a:defRPr/>
            </a:pPr>
            <a:fld id="{BDA394D7-9785-4BE5-AFD5-4F918A689025}" type="slidenum">
              <a:rPr lang="en-US" smtClean="0"/>
              <a:pPr>
                <a:defRPr/>
              </a:pPr>
              <a:t>16</a:t>
            </a:fld>
            <a:endParaRPr lang="en-US"/>
          </a:p>
        </p:txBody>
      </p:sp>
    </p:spTree>
    <p:extLst>
      <p:ext uri="{BB962C8B-B14F-4D97-AF65-F5344CB8AC3E}">
        <p14:creationId xmlns:p14="http://schemas.microsoft.com/office/powerpoint/2010/main" val="11844877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3E3F627-CA30-4949-584B-2D1D0B3F40B4}"/>
              </a:ext>
            </a:extLst>
          </p:cNvPr>
          <p:cNvSpPr>
            <a:spLocks noGrp="1"/>
          </p:cNvSpPr>
          <p:nvPr>
            <p:ph type="title"/>
          </p:nvPr>
        </p:nvSpPr>
        <p:spPr/>
        <p:txBody>
          <a:bodyPr>
            <a:normAutofit/>
          </a:bodyPr>
          <a:lstStyle/>
          <a:p>
            <a:r>
              <a:rPr lang="en-US" sz="4000" b="1" dirty="0">
                <a:solidFill>
                  <a:schemeClr val="accent4">
                    <a:lumMod val="60000"/>
                    <a:lumOff val="40000"/>
                  </a:schemeClr>
                </a:solidFill>
              </a:rPr>
              <a:t>Monoamines</a:t>
            </a:r>
          </a:p>
        </p:txBody>
      </p:sp>
      <p:sp>
        <p:nvSpPr>
          <p:cNvPr id="7" name="Content Placeholder 6">
            <a:extLst>
              <a:ext uri="{FF2B5EF4-FFF2-40B4-BE49-F238E27FC236}">
                <a16:creationId xmlns:a16="http://schemas.microsoft.com/office/drawing/2014/main" id="{E192B0AC-ADB9-1AB3-7AE8-59D028C24D22}"/>
              </a:ext>
            </a:extLst>
          </p:cNvPr>
          <p:cNvSpPr>
            <a:spLocks noGrp="1"/>
          </p:cNvSpPr>
          <p:nvPr>
            <p:ph idx="1"/>
          </p:nvPr>
        </p:nvSpPr>
        <p:spPr/>
        <p:txBody>
          <a:bodyPr/>
          <a:lstStyle/>
          <a:p>
            <a:pPr marL="514350" indent="-514350">
              <a:buFont typeface="+mj-lt"/>
              <a:buAutoNum type="arabicPeriod"/>
            </a:pPr>
            <a:r>
              <a:rPr lang="en-US" dirty="0"/>
              <a:t>Catecholamines</a:t>
            </a:r>
          </a:p>
          <a:p>
            <a:pPr marL="514350" indent="-514350">
              <a:buFont typeface="+mj-lt"/>
              <a:buAutoNum type="arabicPeriod"/>
            </a:pPr>
            <a:r>
              <a:rPr lang="en-US" dirty="0" err="1"/>
              <a:t>Imidazolamines</a:t>
            </a:r>
            <a:endParaRPr lang="en-US" dirty="0"/>
          </a:p>
          <a:p>
            <a:pPr marL="514350" indent="-514350">
              <a:buFont typeface="+mj-lt"/>
              <a:buAutoNum type="arabicPeriod"/>
            </a:pPr>
            <a:r>
              <a:rPr lang="en-US" dirty="0"/>
              <a:t>Indolamines</a:t>
            </a:r>
          </a:p>
          <a:p>
            <a:pPr marL="0" indent="0">
              <a:buNone/>
            </a:pPr>
            <a:endParaRPr lang="en-US" dirty="0"/>
          </a:p>
          <a:p>
            <a:pPr marL="0" indent="0">
              <a:buNone/>
            </a:pPr>
            <a:r>
              <a:rPr lang="en-US" dirty="0" err="1"/>
              <a:t>Metabolised</a:t>
            </a:r>
            <a:r>
              <a:rPr lang="en-US" dirty="0"/>
              <a:t> by Monoamine Oxidase Enzyme.</a:t>
            </a:r>
          </a:p>
          <a:p>
            <a:pPr marL="0" indent="0">
              <a:buNone/>
            </a:pPr>
            <a:endParaRPr lang="en-US" dirty="0"/>
          </a:p>
        </p:txBody>
      </p:sp>
      <p:sp>
        <p:nvSpPr>
          <p:cNvPr id="5" name="Slide Number Placeholder 4">
            <a:extLst>
              <a:ext uri="{FF2B5EF4-FFF2-40B4-BE49-F238E27FC236}">
                <a16:creationId xmlns:a16="http://schemas.microsoft.com/office/drawing/2014/main" id="{446FC4C2-F98C-4CC2-B4B0-90AF07198DC0}"/>
              </a:ext>
            </a:extLst>
          </p:cNvPr>
          <p:cNvSpPr>
            <a:spLocks noGrp="1"/>
          </p:cNvSpPr>
          <p:nvPr>
            <p:ph type="sldNum" sz="quarter" idx="12"/>
          </p:nvPr>
        </p:nvSpPr>
        <p:spPr/>
        <p:txBody>
          <a:bodyPr/>
          <a:lstStyle/>
          <a:p>
            <a:pPr>
              <a:defRPr/>
            </a:pPr>
            <a:fld id="{7A259807-4E02-4090-954C-8862AE38006D}" type="slidenum">
              <a:rPr lang="en-US" smtClean="0"/>
              <a:pPr>
                <a:defRPr/>
              </a:pPr>
              <a:t>17</a:t>
            </a:fld>
            <a:endParaRPr lang="en-US"/>
          </a:p>
        </p:txBody>
      </p:sp>
    </p:spTree>
    <p:extLst>
      <p:ext uri="{BB962C8B-B14F-4D97-AF65-F5344CB8AC3E}">
        <p14:creationId xmlns:p14="http://schemas.microsoft.com/office/powerpoint/2010/main" val="5823327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1689B-09C4-D418-939B-0DEDA1A65090}"/>
              </a:ext>
            </a:extLst>
          </p:cNvPr>
          <p:cNvSpPr>
            <a:spLocks noGrp="1"/>
          </p:cNvSpPr>
          <p:nvPr>
            <p:ph type="title"/>
          </p:nvPr>
        </p:nvSpPr>
        <p:spPr/>
        <p:txBody>
          <a:bodyPr>
            <a:normAutofit/>
          </a:bodyPr>
          <a:lstStyle/>
          <a:p>
            <a:r>
              <a:rPr lang="en-US" sz="4000" b="1" dirty="0">
                <a:solidFill>
                  <a:schemeClr val="accent4">
                    <a:lumMod val="60000"/>
                    <a:lumOff val="40000"/>
                  </a:schemeClr>
                </a:solidFill>
              </a:rPr>
              <a:t>Catecholamines</a:t>
            </a:r>
          </a:p>
        </p:txBody>
      </p:sp>
      <p:sp>
        <p:nvSpPr>
          <p:cNvPr id="6" name="Content Placeholder 5">
            <a:extLst>
              <a:ext uri="{FF2B5EF4-FFF2-40B4-BE49-F238E27FC236}">
                <a16:creationId xmlns:a16="http://schemas.microsoft.com/office/drawing/2014/main" id="{F619C0EF-C8C6-C034-CEF1-4CE8F92F7A5C}"/>
              </a:ext>
            </a:extLst>
          </p:cNvPr>
          <p:cNvSpPr>
            <a:spLocks noGrp="1"/>
          </p:cNvSpPr>
          <p:nvPr>
            <p:ph sz="half" idx="1"/>
          </p:nvPr>
        </p:nvSpPr>
        <p:spPr>
          <a:xfrm>
            <a:off x="76200" y="1143000"/>
            <a:ext cx="3124200" cy="5578475"/>
          </a:xfrm>
        </p:spPr>
        <p:txBody>
          <a:bodyPr/>
          <a:lstStyle/>
          <a:p>
            <a:endParaRPr lang="en-US" sz="2400" dirty="0"/>
          </a:p>
          <a:p>
            <a:endParaRPr lang="en-US" sz="2400" dirty="0"/>
          </a:p>
          <a:p>
            <a:pPr marL="457200" indent="-457200">
              <a:buFont typeface="+mj-lt"/>
              <a:buAutoNum type="arabicPeriod"/>
            </a:pPr>
            <a:r>
              <a:rPr lang="en-US" sz="2400" b="1" dirty="0"/>
              <a:t>Dopamine </a:t>
            </a:r>
          </a:p>
          <a:p>
            <a:pPr marL="457200" indent="-457200">
              <a:buFont typeface="+mj-lt"/>
              <a:buAutoNum type="arabicPeriod"/>
            </a:pPr>
            <a:r>
              <a:rPr lang="en-US" sz="2400" b="1" dirty="0"/>
              <a:t> Nor-epinephrine</a:t>
            </a:r>
          </a:p>
          <a:p>
            <a:pPr marL="0" indent="0">
              <a:buNone/>
            </a:pPr>
            <a:endParaRPr lang="en-US" sz="2400" dirty="0"/>
          </a:p>
          <a:p>
            <a:r>
              <a:rPr lang="en-US" sz="2400" b="1" dirty="0"/>
              <a:t>Precursor</a:t>
            </a:r>
            <a:r>
              <a:rPr lang="en-US" sz="2400" dirty="0"/>
              <a:t>: Tyrosine</a:t>
            </a:r>
          </a:p>
          <a:p>
            <a:endParaRPr lang="en-US" sz="2400" dirty="0"/>
          </a:p>
          <a:p>
            <a:r>
              <a:rPr lang="en-US" sz="2400" b="1" dirty="0"/>
              <a:t>Site: </a:t>
            </a:r>
            <a:r>
              <a:rPr lang="en-US" sz="2400" dirty="0"/>
              <a:t>Brain</a:t>
            </a:r>
            <a:endParaRPr lang="en-US" sz="2400" b="1" dirty="0"/>
          </a:p>
          <a:p>
            <a:pPr marL="0" indent="0">
              <a:buNone/>
            </a:pPr>
            <a:endParaRPr lang="en-US" sz="1800" b="1" dirty="0"/>
          </a:p>
          <a:p>
            <a:pPr marL="0" indent="0">
              <a:buNone/>
            </a:pPr>
            <a:endParaRPr lang="en-US" sz="1800" b="1" dirty="0"/>
          </a:p>
          <a:p>
            <a:endParaRPr lang="en-US" sz="1800" b="1" dirty="0"/>
          </a:p>
          <a:p>
            <a:endParaRPr lang="en-US" dirty="0"/>
          </a:p>
        </p:txBody>
      </p:sp>
      <p:pic>
        <p:nvPicPr>
          <p:cNvPr id="9" name="Content Placeholder 8" descr="A diagram of a complex of vitamins&#10;&#10;Description automatically generated">
            <a:extLst>
              <a:ext uri="{FF2B5EF4-FFF2-40B4-BE49-F238E27FC236}">
                <a16:creationId xmlns:a16="http://schemas.microsoft.com/office/drawing/2014/main" id="{766585FF-6997-9DB1-E27C-CA9412F5AAFF}"/>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200400" y="1143000"/>
            <a:ext cx="5970624" cy="5715000"/>
          </a:xfrm>
        </p:spPr>
      </p:pic>
      <p:sp>
        <p:nvSpPr>
          <p:cNvPr id="5" name="Slide Number Placeholder 4">
            <a:extLst>
              <a:ext uri="{FF2B5EF4-FFF2-40B4-BE49-F238E27FC236}">
                <a16:creationId xmlns:a16="http://schemas.microsoft.com/office/drawing/2014/main" id="{1BF63EEF-8EA0-7845-A569-2223065316AA}"/>
              </a:ext>
            </a:extLst>
          </p:cNvPr>
          <p:cNvSpPr>
            <a:spLocks noGrp="1"/>
          </p:cNvSpPr>
          <p:nvPr>
            <p:ph type="sldNum" sz="quarter" idx="12"/>
          </p:nvPr>
        </p:nvSpPr>
        <p:spPr/>
        <p:txBody>
          <a:bodyPr/>
          <a:lstStyle/>
          <a:p>
            <a:pPr>
              <a:defRPr/>
            </a:pPr>
            <a:fld id="{7A259807-4E02-4090-954C-8862AE38006D}" type="slidenum">
              <a:rPr lang="en-US" smtClean="0"/>
              <a:pPr>
                <a:defRPr/>
              </a:pPr>
              <a:t>18</a:t>
            </a:fld>
            <a:endParaRPr lang="en-US"/>
          </a:p>
        </p:txBody>
      </p:sp>
    </p:spTree>
    <p:extLst>
      <p:ext uri="{BB962C8B-B14F-4D97-AF65-F5344CB8AC3E}">
        <p14:creationId xmlns:p14="http://schemas.microsoft.com/office/powerpoint/2010/main" val="29905512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3CF9C-950B-A9BA-2C2B-62EEA9F833BF}"/>
              </a:ext>
            </a:extLst>
          </p:cNvPr>
          <p:cNvSpPr>
            <a:spLocks noGrp="1"/>
          </p:cNvSpPr>
          <p:nvPr>
            <p:ph type="title"/>
          </p:nvPr>
        </p:nvSpPr>
        <p:spPr/>
        <p:txBody>
          <a:bodyPr/>
          <a:lstStyle/>
          <a:p>
            <a:r>
              <a:rPr lang="en-US" sz="4400" b="1" dirty="0">
                <a:solidFill>
                  <a:schemeClr val="accent4">
                    <a:lumMod val="60000"/>
                    <a:lumOff val="40000"/>
                  </a:schemeClr>
                </a:solidFill>
              </a:rPr>
              <a:t>Catecholamines</a:t>
            </a:r>
            <a:endParaRPr lang="en-US" dirty="0"/>
          </a:p>
        </p:txBody>
      </p:sp>
      <p:sp>
        <p:nvSpPr>
          <p:cNvPr id="5" name="Content Placeholder 4">
            <a:extLst>
              <a:ext uri="{FF2B5EF4-FFF2-40B4-BE49-F238E27FC236}">
                <a16:creationId xmlns:a16="http://schemas.microsoft.com/office/drawing/2014/main" id="{E707D421-8F00-3269-9365-A4675F744326}"/>
              </a:ext>
            </a:extLst>
          </p:cNvPr>
          <p:cNvSpPr>
            <a:spLocks noGrp="1"/>
          </p:cNvSpPr>
          <p:nvPr>
            <p:ph sz="half" idx="1"/>
          </p:nvPr>
        </p:nvSpPr>
        <p:spPr>
          <a:xfrm>
            <a:off x="457200" y="1600200"/>
            <a:ext cx="4038600" cy="5121275"/>
          </a:xfrm>
        </p:spPr>
        <p:txBody>
          <a:bodyPr>
            <a:normAutofit fontScale="92500" lnSpcReduction="10000"/>
          </a:bodyPr>
          <a:lstStyle/>
          <a:p>
            <a:pPr marL="0" indent="0">
              <a:buNone/>
            </a:pPr>
            <a:r>
              <a:rPr lang="en-US" b="1" dirty="0"/>
              <a:t>Degradation:</a:t>
            </a:r>
          </a:p>
          <a:p>
            <a:pPr algn="l"/>
            <a:r>
              <a:rPr lang="en-US" sz="1900" dirty="0">
                <a:latin typeface="LiberationSans"/>
              </a:rPr>
              <a:t>I</a:t>
            </a:r>
            <a:r>
              <a:rPr lang="en-US" sz="1900" b="0" i="0" u="none" strike="noStrike" baseline="0" dirty="0">
                <a:latin typeface="LiberationSans"/>
              </a:rPr>
              <a:t>nactivation: Oxidative deamination by monoamine oxidase (MAO) and,</a:t>
            </a:r>
          </a:p>
          <a:p>
            <a:pPr marL="0" indent="0" algn="l">
              <a:buNone/>
            </a:pPr>
            <a:endParaRPr lang="en-US" sz="1900" b="0" i="0" u="none" strike="noStrike" baseline="0" dirty="0">
              <a:latin typeface="LiberationSans"/>
            </a:endParaRPr>
          </a:p>
          <a:p>
            <a:pPr algn="l"/>
            <a:r>
              <a:rPr lang="en-US" sz="1900" b="0" i="0" u="none" strike="noStrike" baseline="0" dirty="0">
                <a:latin typeface="LiberationSans"/>
              </a:rPr>
              <a:t>O-methylation by catechol-O methyltransferase(COMT) using SAM as the methyl donor.</a:t>
            </a:r>
          </a:p>
          <a:p>
            <a:pPr algn="l"/>
            <a:endParaRPr lang="en-US" sz="1900" b="0" i="0" u="none" strike="noStrike" baseline="0" dirty="0">
              <a:latin typeface="LiberationSans"/>
            </a:endParaRPr>
          </a:p>
          <a:p>
            <a:pPr algn="l"/>
            <a:r>
              <a:rPr lang="en-US" sz="1900" dirty="0"/>
              <a:t>The  major end product  of epinephrine  and norepinephrine is  Vanillyl </a:t>
            </a:r>
            <a:r>
              <a:rPr lang="en-US" sz="1900" dirty="0" err="1"/>
              <a:t>Mandelic</a:t>
            </a:r>
            <a:r>
              <a:rPr lang="en-US" sz="1900" dirty="0"/>
              <a:t> Acid( VMA).</a:t>
            </a:r>
          </a:p>
          <a:p>
            <a:pPr marL="0" indent="0" algn="l">
              <a:buNone/>
            </a:pPr>
            <a:endParaRPr lang="en-US" sz="1900" dirty="0"/>
          </a:p>
          <a:p>
            <a:pPr algn="l"/>
            <a:r>
              <a:rPr lang="en-US" sz="1900" dirty="0"/>
              <a:t>Normal level of VMA excretion in urine  is 2-4mg/2h hour.</a:t>
            </a:r>
          </a:p>
          <a:p>
            <a:pPr algn="l"/>
            <a:endParaRPr lang="en-US" sz="1900" dirty="0"/>
          </a:p>
          <a:p>
            <a:pPr algn="l"/>
            <a:r>
              <a:rPr lang="en-US" sz="1900" dirty="0"/>
              <a:t>The major  end  product  of Dopamine  is  Homo Vanillic Acid  (HVA)</a:t>
            </a:r>
          </a:p>
        </p:txBody>
      </p:sp>
      <p:pic>
        <p:nvPicPr>
          <p:cNvPr id="8" name="Content Placeholder 7" descr="A diagram of a substance">
            <a:extLst>
              <a:ext uri="{FF2B5EF4-FFF2-40B4-BE49-F238E27FC236}">
                <a16:creationId xmlns:a16="http://schemas.microsoft.com/office/drawing/2014/main" id="{4180ECF4-6B2A-6CD3-6D3C-90EA121E197F}"/>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905375" y="2844006"/>
            <a:ext cx="3333750" cy="2314575"/>
          </a:xfrm>
        </p:spPr>
      </p:pic>
      <p:sp>
        <p:nvSpPr>
          <p:cNvPr id="4" name="Slide Number Placeholder 3">
            <a:extLst>
              <a:ext uri="{FF2B5EF4-FFF2-40B4-BE49-F238E27FC236}">
                <a16:creationId xmlns:a16="http://schemas.microsoft.com/office/drawing/2014/main" id="{015D80EC-7596-D62E-118A-4FFC5E37ABC3}"/>
              </a:ext>
            </a:extLst>
          </p:cNvPr>
          <p:cNvSpPr>
            <a:spLocks noGrp="1"/>
          </p:cNvSpPr>
          <p:nvPr>
            <p:ph type="sldNum" sz="quarter" idx="12"/>
          </p:nvPr>
        </p:nvSpPr>
        <p:spPr/>
        <p:txBody>
          <a:bodyPr/>
          <a:lstStyle/>
          <a:p>
            <a:pPr>
              <a:defRPr/>
            </a:pPr>
            <a:fld id="{BDA394D7-9785-4BE5-AFD5-4F918A689025}" type="slidenum">
              <a:rPr lang="en-US" smtClean="0"/>
              <a:pPr>
                <a:defRPr/>
              </a:pPr>
              <a:t>19</a:t>
            </a:fld>
            <a:endParaRPr lang="en-US"/>
          </a:p>
        </p:txBody>
      </p:sp>
    </p:spTree>
    <p:extLst>
      <p:ext uri="{BB962C8B-B14F-4D97-AF65-F5344CB8AC3E}">
        <p14:creationId xmlns:p14="http://schemas.microsoft.com/office/powerpoint/2010/main" val="29309621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3900" y="1290433"/>
            <a:ext cx="7772400" cy="1470025"/>
          </a:xfrm>
        </p:spPr>
        <p:txBody>
          <a:bodyPr>
            <a:normAutofit fontScale="90000"/>
          </a:bodyPr>
          <a:lstStyle/>
          <a:p>
            <a:r>
              <a:rPr lang="en-US" sz="4000" b="1" dirty="0">
                <a:cs typeface="Times New Roman" pitchFamily="18" charset="0"/>
              </a:rPr>
              <a:t>Special Senses Module</a:t>
            </a:r>
            <a:br>
              <a:rPr lang="en-US" sz="4000" u="sng" dirty="0">
                <a:cs typeface="Times New Roman" pitchFamily="18" charset="0"/>
              </a:rPr>
            </a:br>
            <a:r>
              <a:rPr lang="en-US" sz="3200" dirty="0">
                <a:cs typeface="Times New Roman" pitchFamily="18" charset="0"/>
              </a:rPr>
              <a:t>2</a:t>
            </a:r>
            <a:r>
              <a:rPr lang="en-US" sz="3200" baseline="30000" dirty="0">
                <a:cs typeface="Times New Roman" pitchFamily="18" charset="0"/>
              </a:rPr>
              <a:t>nd</a:t>
            </a:r>
            <a:r>
              <a:rPr lang="en-US" sz="3200" dirty="0">
                <a:cs typeface="Times New Roman" pitchFamily="18" charset="0"/>
              </a:rPr>
              <a:t> Year MBBS(SGD)</a:t>
            </a:r>
            <a:br>
              <a:rPr lang="en-US" sz="4000" u="sng" dirty="0">
                <a:cs typeface="Times New Roman" pitchFamily="18" charset="0"/>
              </a:rPr>
            </a:br>
            <a:r>
              <a:rPr lang="en-US" sz="4000" b="1" u="sng" dirty="0">
                <a:cs typeface="Times New Roman" pitchFamily="18" charset="0"/>
              </a:rPr>
              <a:t>Neurotransmitters </a:t>
            </a:r>
            <a:endParaRPr lang="en-US" dirty="0"/>
          </a:p>
        </p:txBody>
      </p:sp>
      <p:sp>
        <p:nvSpPr>
          <p:cNvPr id="3" name="Subtitle 2"/>
          <p:cNvSpPr>
            <a:spLocks noGrp="1"/>
          </p:cNvSpPr>
          <p:nvPr>
            <p:ph type="subTitle" idx="1"/>
          </p:nvPr>
        </p:nvSpPr>
        <p:spPr>
          <a:xfrm>
            <a:off x="609600" y="5772629"/>
            <a:ext cx="8534400" cy="762000"/>
          </a:xfrm>
        </p:spPr>
        <p:txBody>
          <a:bodyPr>
            <a:normAutofit fontScale="25000" lnSpcReduction="20000"/>
          </a:bodyPr>
          <a:lstStyle/>
          <a:p>
            <a:pPr algn="l"/>
            <a:r>
              <a:rPr lang="en-US" sz="7200" b="1" dirty="0">
                <a:cs typeface="Times New Roman" pitchFamily="18" charset="0"/>
              </a:rPr>
              <a:t>Presenter: Sana Latif 				Date: 26-02-25</a:t>
            </a:r>
          </a:p>
          <a:p>
            <a:pPr algn="l"/>
            <a:r>
              <a:rPr lang="en-US" sz="7200" b="1" dirty="0">
                <a:cs typeface="Times New Roman" pitchFamily="18" charset="0"/>
              </a:rPr>
              <a:t>(Senior Demonstrator)                                         			</a:t>
            </a:r>
            <a:r>
              <a:rPr lang="en-US" sz="3300" b="1" dirty="0">
                <a:cs typeface="Times New Roman" pitchFamily="18" charset="0"/>
              </a:rPr>
              <a:t>			</a:t>
            </a:r>
            <a:r>
              <a:rPr lang="en-US" sz="2400" b="1" dirty="0">
                <a:cs typeface="Times New Roman" pitchFamily="18" charset="0"/>
              </a:rPr>
              <a:t>		</a:t>
            </a:r>
            <a:endParaRPr lang="en-US" sz="2400" b="1" dirty="0"/>
          </a:p>
        </p:txBody>
      </p:sp>
      <p:pic>
        <p:nvPicPr>
          <p:cNvPr id="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83028"/>
            <a:ext cx="914400" cy="9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A logo with a skull and text&#10;&#10;Description automatically generated"/>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934200" y="283028"/>
            <a:ext cx="1204686" cy="1007405"/>
          </a:xfrm>
          <a:prstGeom prst="rect">
            <a:avLst/>
          </a:prstGeom>
          <a:noFill/>
          <a:ln>
            <a:noFill/>
          </a:ln>
        </p:spPr>
      </p:pic>
      <p:pic>
        <p:nvPicPr>
          <p:cNvPr id="8" name="Picture 7" descr="A cartoon of a blue creature&#10;&#10;AI-generated content may be incorrect.">
            <a:extLst>
              <a:ext uri="{FF2B5EF4-FFF2-40B4-BE49-F238E27FC236}">
                <a16:creationId xmlns:a16="http://schemas.microsoft.com/office/drawing/2014/main" id="{28312732-4867-558C-437F-BAC9BDC4B28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77000" y="2288312"/>
            <a:ext cx="2667000" cy="3143455"/>
          </a:xfrm>
          <a:prstGeom prst="rect">
            <a:avLst/>
          </a:prstGeom>
        </p:spPr>
      </p:pic>
      <p:pic>
        <p:nvPicPr>
          <p:cNvPr id="10" name="Picture 9" descr="Cartoon characters of brain and chocolate&#10;&#10;AI-generated content may be incorrect.">
            <a:extLst>
              <a:ext uri="{FF2B5EF4-FFF2-40B4-BE49-F238E27FC236}">
                <a16:creationId xmlns:a16="http://schemas.microsoft.com/office/drawing/2014/main" id="{B5997161-6F7E-03D7-2F8A-D669F4ECE80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05000" y="3058575"/>
            <a:ext cx="4985713" cy="2373192"/>
          </a:xfrm>
          <a:prstGeom prst="rect">
            <a:avLst/>
          </a:prstGeom>
        </p:spPr>
      </p:pic>
    </p:spTree>
    <p:extLst>
      <p:ext uri="{BB962C8B-B14F-4D97-AF65-F5344CB8AC3E}">
        <p14:creationId xmlns:p14="http://schemas.microsoft.com/office/powerpoint/2010/main" val="37713920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C8DE2-BF72-9071-EB03-C938C9167323}"/>
              </a:ext>
            </a:extLst>
          </p:cNvPr>
          <p:cNvSpPr>
            <a:spLocks noGrp="1"/>
          </p:cNvSpPr>
          <p:nvPr>
            <p:ph type="title"/>
          </p:nvPr>
        </p:nvSpPr>
        <p:spPr/>
        <p:txBody>
          <a:bodyPr>
            <a:normAutofit/>
          </a:bodyPr>
          <a:lstStyle/>
          <a:p>
            <a:r>
              <a:rPr lang="en-US" sz="4000" b="1" dirty="0" err="1">
                <a:solidFill>
                  <a:schemeClr val="accent4">
                    <a:lumMod val="60000"/>
                    <a:lumOff val="40000"/>
                  </a:schemeClr>
                </a:solidFill>
              </a:rPr>
              <a:t>Imidazolamines</a:t>
            </a:r>
            <a:endParaRPr lang="en-US" sz="4000" b="1" dirty="0">
              <a:solidFill>
                <a:schemeClr val="accent4">
                  <a:lumMod val="60000"/>
                  <a:lumOff val="40000"/>
                </a:schemeClr>
              </a:solidFill>
            </a:endParaRPr>
          </a:p>
        </p:txBody>
      </p:sp>
      <p:sp>
        <p:nvSpPr>
          <p:cNvPr id="9" name="Content Placeholder 8">
            <a:extLst>
              <a:ext uri="{FF2B5EF4-FFF2-40B4-BE49-F238E27FC236}">
                <a16:creationId xmlns:a16="http://schemas.microsoft.com/office/drawing/2014/main" id="{DD74148E-1182-8FEF-E92A-822F0D62FA63}"/>
              </a:ext>
            </a:extLst>
          </p:cNvPr>
          <p:cNvSpPr>
            <a:spLocks noGrp="1"/>
          </p:cNvSpPr>
          <p:nvPr>
            <p:ph sz="half" idx="1"/>
          </p:nvPr>
        </p:nvSpPr>
        <p:spPr>
          <a:xfrm>
            <a:off x="457200" y="1600200"/>
            <a:ext cx="2895600" cy="5257800"/>
          </a:xfrm>
        </p:spPr>
        <p:txBody>
          <a:bodyPr/>
          <a:lstStyle/>
          <a:p>
            <a:pPr marL="0" indent="0">
              <a:buNone/>
            </a:pPr>
            <a:r>
              <a:rPr lang="en-US" b="1" dirty="0"/>
              <a:t>Histamine</a:t>
            </a:r>
          </a:p>
          <a:p>
            <a:r>
              <a:rPr lang="en-US" b="1" dirty="0"/>
              <a:t>Precursor</a:t>
            </a:r>
            <a:r>
              <a:rPr lang="en-US" dirty="0"/>
              <a:t>:  Histidine</a:t>
            </a:r>
          </a:p>
          <a:p>
            <a:pPr marL="0" indent="0">
              <a:buNone/>
            </a:pPr>
            <a:endParaRPr lang="en-US" dirty="0"/>
          </a:p>
          <a:p>
            <a:r>
              <a:rPr lang="en-US" b="1" dirty="0"/>
              <a:t>Site:</a:t>
            </a:r>
            <a:br>
              <a:rPr lang="en-US" dirty="0"/>
            </a:br>
            <a:r>
              <a:rPr lang="en-US" dirty="0"/>
              <a:t>Mast Cells</a:t>
            </a:r>
          </a:p>
          <a:p>
            <a:endParaRPr lang="en-US" dirty="0"/>
          </a:p>
        </p:txBody>
      </p:sp>
      <p:pic>
        <p:nvPicPr>
          <p:cNvPr id="12" name="Content Placeholder 11" descr="A diagram of a chemical reaction">
            <a:extLst>
              <a:ext uri="{FF2B5EF4-FFF2-40B4-BE49-F238E27FC236}">
                <a16:creationId xmlns:a16="http://schemas.microsoft.com/office/drawing/2014/main" id="{AD402584-42EA-0559-1AAB-F706930116B9}"/>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819400" y="1295400"/>
            <a:ext cx="6324600" cy="4830763"/>
          </a:xfrm>
        </p:spPr>
      </p:pic>
      <p:sp>
        <p:nvSpPr>
          <p:cNvPr id="4" name="Slide Number Placeholder 3">
            <a:extLst>
              <a:ext uri="{FF2B5EF4-FFF2-40B4-BE49-F238E27FC236}">
                <a16:creationId xmlns:a16="http://schemas.microsoft.com/office/drawing/2014/main" id="{70A96D5E-BA7E-D661-326E-930811306493}"/>
              </a:ext>
            </a:extLst>
          </p:cNvPr>
          <p:cNvSpPr>
            <a:spLocks noGrp="1"/>
          </p:cNvSpPr>
          <p:nvPr>
            <p:ph type="sldNum" sz="quarter" idx="12"/>
          </p:nvPr>
        </p:nvSpPr>
        <p:spPr/>
        <p:txBody>
          <a:bodyPr/>
          <a:lstStyle/>
          <a:p>
            <a:pPr>
              <a:defRPr/>
            </a:pPr>
            <a:fld id="{BDA394D7-9785-4BE5-AFD5-4F918A689025}" type="slidenum">
              <a:rPr lang="en-US" smtClean="0"/>
              <a:pPr>
                <a:defRPr/>
              </a:pPr>
              <a:t>20</a:t>
            </a:fld>
            <a:endParaRPr lang="en-US"/>
          </a:p>
        </p:txBody>
      </p:sp>
    </p:spTree>
    <p:extLst>
      <p:ext uri="{BB962C8B-B14F-4D97-AF65-F5344CB8AC3E}">
        <p14:creationId xmlns:p14="http://schemas.microsoft.com/office/powerpoint/2010/main" val="38315137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855B0-8F86-83A9-8125-4206F6C448A1}"/>
              </a:ext>
            </a:extLst>
          </p:cNvPr>
          <p:cNvSpPr>
            <a:spLocks noGrp="1"/>
          </p:cNvSpPr>
          <p:nvPr>
            <p:ph type="title"/>
          </p:nvPr>
        </p:nvSpPr>
        <p:spPr/>
        <p:txBody>
          <a:bodyPr>
            <a:normAutofit/>
          </a:bodyPr>
          <a:lstStyle/>
          <a:p>
            <a:r>
              <a:rPr lang="en-US" sz="4000" b="1" dirty="0">
                <a:solidFill>
                  <a:schemeClr val="accent4">
                    <a:lumMod val="60000"/>
                    <a:lumOff val="40000"/>
                  </a:schemeClr>
                </a:solidFill>
              </a:rPr>
              <a:t>Indolamines</a:t>
            </a:r>
          </a:p>
        </p:txBody>
      </p:sp>
      <p:sp>
        <p:nvSpPr>
          <p:cNvPr id="3" name="Content Placeholder 2">
            <a:extLst>
              <a:ext uri="{FF2B5EF4-FFF2-40B4-BE49-F238E27FC236}">
                <a16:creationId xmlns:a16="http://schemas.microsoft.com/office/drawing/2014/main" id="{F29A257D-DB9C-3BDB-6773-6FFB22D62018}"/>
              </a:ext>
            </a:extLst>
          </p:cNvPr>
          <p:cNvSpPr>
            <a:spLocks noGrp="1"/>
          </p:cNvSpPr>
          <p:nvPr>
            <p:ph sz="half" idx="1"/>
          </p:nvPr>
        </p:nvSpPr>
        <p:spPr>
          <a:xfrm>
            <a:off x="152400" y="1143000"/>
            <a:ext cx="2895600" cy="5867400"/>
          </a:xfrm>
        </p:spPr>
        <p:txBody>
          <a:bodyPr>
            <a:normAutofit/>
          </a:bodyPr>
          <a:lstStyle/>
          <a:p>
            <a:pPr marL="0" indent="0">
              <a:buNone/>
            </a:pPr>
            <a:r>
              <a:rPr lang="en-US" sz="2400" b="1" dirty="0"/>
              <a:t>Serotonin</a:t>
            </a:r>
          </a:p>
          <a:p>
            <a:r>
              <a:rPr lang="en-US" sz="2400" b="1" dirty="0"/>
              <a:t>Precursor: </a:t>
            </a:r>
            <a:r>
              <a:rPr lang="en-US" sz="2400" dirty="0"/>
              <a:t>Tryptophan</a:t>
            </a:r>
          </a:p>
          <a:p>
            <a:r>
              <a:rPr lang="en-US" sz="2400" b="1" dirty="0"/>
              <a:t>Site:</a:t>
            </a:r>
          </a:p>
          <a:p>
            <a:pPr marL="0" indent="0">
              <a:buNone/>
            </a:pPr>
            <a:r>
              <a:rPr lang="en-US" sz="2400" dirty="0"/>
              <a:t>Throughout the body</a:t>
            </a:r>
          </a:p>
          <a:p>
            <a:r>
              <a:rPr lang="en-US" sz="2400" b="1" dirty="0"/>
              <a:t>Degradation:</a:t>
            </a:r>
          </a:p>
          <a:p>
            <a:pPr marL="0" indent="0" algn="l">
              <a:buNone/>
            </a:pPr>
            <a:r>
              <a:rPr lang="en-US" sz="2400" b="0" i="0" u="none" strike="noStrike" baseline="0" dirty="0">
                <a:latin typeface="LiberationSans"/>
              </a:rPr>
              <a:t>by MAO to 5-hydroxy-3 indoleacetic acid (5-HIAA)</a:t>
            </a:r>
            <a:endParaRPr lang="en-US" sz="2400" b="1" dirty="0"/>
          </a:p>
        </p:txBody>
      </p:sp>
      <p:pic>
        <p:nvPicPr>
          <p:cNvPr id="7" name="Content Placeholder 6" descr="A diagram of a chemical reaction">
            <a:extLst>
              <a:ext uri="{FF2B5EF4-FFF2-40B4-BE49-F238E27FC236}">
                <a16:creationId xmlns:a16="http://schemas.microsoft.com/office/drawing/2014/main" id="{31C24EA4-3177-AB25-F530-C3E8E8D3D988}"/>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895600" y="1066800"/>
            <a:ext cx="6172200" cy="5364162"/>
          </a:xfrm>
        </p:spPr>
      </p:pic>
      <p:sp>
        <p:nvSpPr>
          <p:cNvPr id="5" name="Slide Number Placeholder 4">
            <a:extLst>
              <a:ext uri="{FF2B5EF4-FFF2-40B4-BE49-F238E27FC236}">
                <a16:creationId xmlns:a16="http://schemas.microsoft.com/office/drawing/2014/main" id="{E07202E6-09EE-629E-B09C-B47CC70556A1}"/>
              </a:ext>
            </a:extLst>
          </p:cNvPr>
          <p:cNvSpPr>
            <a:spLocks noGrp="1"/>
          </p:cNvSpPr>
          <p:nvPr>
            <p:ph type="sldNum" sz="quarter" idx="12"/>
          </p:nvPr>
        </p:nvSpPr>
        <p:spPr/>
        <p:txBody>
          <a:bodyPr/>
          <a:lstStyle/>
          <a:p>
            <a:pPr>
              <a:defRPr/>
            </a:pPr>
            <a:fld id="{7A259807-4E02-4090-954C-8862AE38006D}" type="slidenum">
              <a:rPr lang="en-US" smtClean="0"/>
              <a:pPr>
                <a:defRPr/>
              </a:pPr>
              <a:t>21</a:t>
            </a:fld>
            <a:endParaRPr lang="en-US"/>
          </a:p>
        </p:txBody>
      </p:sp>
    </p:spTree>
    <p:extLst>
      <p:ext uri="{BB962C8B-B14F-4D97-AF65-F5344CB8AC3E}">
        <p14:creationId xmlns:p14="http://schemas.microsoft.com/office/powerpoint/2010/main" val="5594639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CA529-6456-2767-2F91-E4DC7B7EA1F4}"/>
              </a:ext>
            </a:extLst>
          </p:cNvPr>
          <p:cNvSpPr>
            <a:spLocks noGrp="1"/>
          </p:cNvSpPr>
          <p:nvPr>
            <p:ph type="title"/>
          </p:nvPr>
        </p:nvSpPr>
        <p:spPr/>
        <p:txBody>
          <a:bodyPr>
            <a:normAutofit/>
          </a:bodyPr>
          <a:lstStyle/>
          <a:p>
            <a:r>
              <a:rPr lang="en-US" sz="4000" b="1" dirty="0">
                <a:solidFill>
                  <a:schemeClr val="accent4">
                    <a:lumMod val="60000"/>
                    <a:lumOff val="40000"/>
                  </a:schemeClr>
                </a:solidFill>
              </a:rPr>
              <a:t>Amino Acids</a:t>
            </a:r>
          </a:p>
        </p:txBody>
      </p:sp>
      <p:sp>
        <p:nvSpPr>
          <p:cNvPr id="3" name="Content Placeholder 2">
            <a:extLst>
              <a:ext uri="{FF2B5EF4-FFF2-40B4-BE49-F238E27FC236}">
                <a16:creationId xmlns:a16="http://schemas.microsoft.com/office/drawing/2014/main" id="{E5ADAE81-E694-742E-B47C-BC43D53C1B64}"/>
              </a:ext>
            </a:extLst>
          </p:cNvPr>
          <p:cNvSpPr>
            <a:spLocks noGrp="1"/>
          </p:cNvSpPr>
          <p:nvPr>
            <p:ph idx="1"/>
          </p:nvPr>
        </p:nvSpPr>
        <p:spPr/>
        <p:txBody>
          <a:bodyPr/>
          <a:lstStyle/>
          <a:p>
            <a:pPr marL="514350" indent="-514350">
              <a:buFont typeface="+mj-lt"/>
              <a:buAutoNum type="arabicPeriod"/>
            </a:pPr>
            <a:r>
              <a:rPr lang="en-US" dirty="0"/>
              <a:t>GABA</a:t>
            </a:r>
          </a:p>
          <a:p>
            <a:pPr marL="514350" indent="-514350">
              <a:buFont typeface="+mj-lt"/>
              <a:buAutoNum type="arabicPeriod"/>
            </a:pPr>
            <a:r>
              <a:rPr lang="en-US" dirty="0"/>
              <a:t>Glutamate</a:t>
            </a:r>
          </a:p>
        </p:txBody>
      </p:sp>
      <p:sp>
        <p:nvSpPr>
          <p:cNvPr id="4" name="Slide Number Placeholder 3">
            <a:extLst>
              <a:ext uri="{FF2B5EF4-FFF2-40B4-BE49-F238E27FC236}">
                <a16:creationId xmlns:a16="http://schemas.microsoft.com/office/drawing/2014/main" id="{F101AF65-507B-9C22-074B-89122BEA7229}"/>
              </a:ext>
            </a:extLst>
          </p:cNvPr>
          <p:cNvSpPr>
            <a:spLocks noGrp="1"/>
          </p:cNvSpPr>
          <p:nvPr>
            <p:ph type="sldNum" sz="quarter" idx="12"/>
          </p:nvPr>
        </p:nvSpPr>
        <p:spPr/>
        <p:txBody>
          <a:bodyPr/>
          <a:lstStyle/>
          <a:p>
            <a:pPr>
              <a:defRPr/>
            </a:pPr>
            <a:fld id="{BDA394D7-9785-4BE5-AFD5-4F918A689025}" type="slidenum">
              <a:rPr lang="en-US" smtClean="0"/>
              <a:pPr>
                <a:defRPr/>
              </a:pPr>
              <a:t>22</a:t>
            </a:fld>
            <a:endParaRPr lang="en-US"/>
          </a:p>
        </p:txBody>
      </p:sp>
    </p:spTree>
    <p:extLst>
      <p:ext uri="{BB962C8B-B14F-4D97-AF65-F5344CB8AC3E}">
        <p14:creationId xmlns:p14="http://schemas.microsoft.com/office/powerpoint/2010/main" val="19457097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2A4C4-A678-026A-87CF-3FD194CE91E0}"/>
              </a:ext>
            </a:extLst>
          </p:cNvPr>
          <p:cNvSpPr>
            <a:spLocks noGrp="1"/>
          </p:cNvSpPr>
          <p:nvPr>
            <p:ph type="title"/>
          </p:nvPr>
        </p:nvSpPr>
        <p:spPr/>
        <p:txBody>
          <a:bodyPr>
            <a:noAutofit/>
          </a:bodyPr>
          <a:lstStyle/>
          <a:p>
            <a:r>
              <a:rPr lang="en-US" sz="4000" b="1" i="0" dirty="0">
                <a:solidFill>
                  <a:schemeClr val="accent4">
                    <a:lumMod val="60000"/>
                    <a:lumOff val="40000"/>
                  </a:schemeClr>
                </a:solidFill>
                <a:effectLst/>
              </a:rPr>
              <a:t>Amino Acids</a:t>
            </a:r>
            <a:endParaRPr lang="en-US" sz="4000" dirty="0">
              <a:solidFill>
                <a:schemeClr val="accent4">
                  <a:lumMod val="60000"/>
                  <a:lumOff val="40000"/>
                </a:schemeClr>
              </a:solidFill>
            </a:endParaRPr>
          </a:p>
        </p:txBody>
      </p:sp>
      <p:sp>
        <p:nvSpPr>
          <p:cNvPr id="9" name="Content Placeholder 8">
            <a:extLst>
              <a:ext uri="{FF2B5EF4-FFF2-40B4-BE49-F238E27FC236}">
                <a16:creationId xmlns:a16="http://schemas.microsoft.com/office/drawing/2014/main" id="{9790B156-0059-139D-683C-FABE4F375898}"/>
              </a:ext>
            </a:extLst>
          </p:cNvPr>
          <p:cNvSpPr>
            <a:spLocks noGrp="1"/>
          </p:cNvSpPr>
          <p:nvPr>
            <p:ph sz="half" idx="1"/>
          </p:nvPr>
        </p:nvSpPr>
        <p:spPr>
          <a:xfrm>
            <a:off x="457200" y="1143000"/>
            <a:ext cx="2895600" cy="5213350"/>
          </a:xfrm>
        </p:spPr>
        <p:txBody>
          <a:bodyPr/>
          <a:lstStyle/>
          <a:p>
            <a:pPr marL="0" indent="0">
              <a:buNone/>
            </a:pPr>
            <a:r>
              <a:rPr lang="en-US" b="1" dirty="0"/>
              <a:t>Glutamate</a:t>
            </a:r>
          </a:p>
          <a:p>
            <a:r>
              <a:rPr lang="en-US" sz="2400" dirty="0"/>
              <a:t>A Non-Essential Amino Acid.</a:t>
            </a:r>
          </a:p>
          <a:p>
            <a:pPr marL="0" indent="0">
              <a:buNone/>
            </a:pPr>
            <a:endParaRPr lang="en-US" sz="2400" dirty="0"/>
          </a:p>
          <a:p>
            <a:r>
              <a:rPr lang="en-US" sz="2400" dirty="0"/>
              <a:t>Biosynthesis can occur throughout the body involving the reactions as shown.</a:t>
            </a:r>
          </a:p>
        </p:txBody>
      </p:sp>
      <p:pic>
        <p:nvPicPr>
          <p:cNvPr id="12" name="Content Placeholder 11" descr="A diagram of a glutamine">
            <a:extLst>
              <a:ext uri="{FF2B5EF4-FFF2-40B4-BE49-F238E27FC236}">
                <a16:creationId xmlns:a16="http://schemas.microsoft.com/office/drawing/2014/main" id="{3EB0D1F8-7506-475B-5DFC-7C2808EA729A}"/>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200400" y="1143000"/>
            <a:ext cx="5943600" cy="5487988"/>
          </a:xfrm>
        </p:spPr>
      </p:pic>
      <p:sp>
        <p:nvSpPr>
          <p:cNvPr id="5" name="Slide Number Placeholder 4">
            <a:extLst>
              <a:ext uri="{FF2B5EF4-FFF2-40B4-BE49-F238E27FC236}">
                <a16:creationId xmlns:a16="http://schemas.microsoft.com/office/drawing/2014/main" id="{A09E243D-0520-94BA-D4BF-E23C17B6DC38}"/>
              </a:ext>
            </a:extLst>
          </p:cNvPr>
          <p:cNvSpPr>
            <a:spLocks noGrp="1"/>
          </p:cNvSpPr>
          <p:nvPr>
            <p:ph type="sldNum" sz="quarter" idx="12"/>
          </p:nvPr>
        </p:nvSpPr>
        <p:spPr/>
        <p:txBody>
          <a:bodyPr/>
          <a:lstStyle/>
          <a:p>
            <a:pPr>
              <a:defRPr/>
            </a:pPr>
            <a:fld id="{7A259807-4E02-4090-954C-8862AE38006D}" type="slidenum">
              <a:rPr lang="en-US" smtClean="0"/>
              <a:pPr>
                <a:defRPr/>
              </a:pPr>
              <a:t>23</a:t>
            </a:fld>
            <a:endParaRPr lang="en-US"/>
          </a:p>
        </p:txBody>
      </p:sp>
    </p:spTree>
    <p:extLst>
      <p:ext uri="{BB962C8B-B14F-4D97-AF65-F5344CB8AC3E}">
        <p14:creationId xmlns:p14="http://schemas.microsoft.com/office/powerpoint/2010/main" val="31906686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55FEC-C4F8-3CAC-377B-C2EADF0CB02B}"/>
              </a:ext>
            </a:extLst>
          </p:cNvPr>
          <p:cNvSpPr>
            <a:spLocks noGrp="1"/>
          </p:cNvSpPr>
          <p:nvPr>
            <p:ph type="title"/>
          </p:nvPr>
        </p:nvSpPr>
        <p:spPr>
          <a:xfrm>
            <a:off x="1066800" y="274638"/>
            <a:ext cx="7391400" cy="1020762"/>
          </a:xfrm>
        </p:spPr>
        <p:txBody>
          <a:bodyPr>
            <a:noAutofit/>
          </a:bodyPr>
          <a:lstStyle/>
          <a:p>
            <a:r>
              <a:rPr lang="en-US" sz="4000" b="1" i="0" dirty="0">
                <a:solidFill>
                  <a:schemeClr val="accent4">
                    <a:lumMod val="60000"/>
                    <a:lumOff val="40000"/>
                  </a:schemeClr>
                </a:solidFill>
                <a:effectLst/>
              </a:rPr>
              <a:t>Amino Acids</a:t>
            </a:r>
            <a:endParaRPr lang="en-US" sz="2800" dirty="0"/>
          </a:p>
        </p:txBody>
      </p:sp>
      <p:sp>
        <p:nvSpPr>
          <p:cNvPr id="3" name="Content Placeholder 2">
            <a:extLst>
              <a:ext uri="{FF2B5EF4-FFF2-40B4-BE49-F238E27FC236}">
                <a16:creationId xmlns:a16="http://schemas.microsoft.com/office/drawing/2014/main" id="{FFDBAEBA-AF86-C093-2DF2-83E91324224C}"/>
              </a:ext>
            </a:extLst>
          </p:cNvPr>
          <p:cNvSpPr>
            <a:spLocks noGrp="1"/>
          </p:cNvSpPr>
          <p:nvPr>
            <p:ph sz="half" idx="1"/>
          </p:nvPr>
        </p:nvSpPr>
        <p:spPr>
          <a:xfrm>
            <a:off x="152400" y="1158004"/>
            <a:ext cx="3276600" cy="4709396"/>
          </a:xfrm>
        </p:spPr>
        <p:txBody>
          <a:bodyPr>
            <a:normAutofit/>
          </a:bodyPr>
          <a:lstStyle/>
          <a:p>
            <a:pPr marL="0" indent="0" algn="just" fontAlgn="base">
              <a:buNone/>
            </a:pPr>
            <a:r>
              <a:rPr lang="en-US" sz="3800" b="1" i="0" dirty="0">
                <a:effectLst/>
                <a:latin typeface="Calibri" panose="020F0502020204030204" pitchFamily="34" charset="0"/>
                <a:cs typeface="Calibri" panose="020F0502020204030204" pitchFamily="34" charset="0"/>
              </a:rPr>
              <a:t>GABA</a:t>
            </a:r>
          </a:p>
          <a:p>
            <a:pPr algn="just" fontAlgn="base"/>
            <a:r>
              <a:rPr lang="en-US" b="1" i="0" dirty="0">
                <a:solidFill>
                  <a:srgbClr val="454545"/>
                </a:solidFill>
                <a:effectLst/>
                <a:latin typeface="Calibri" panose="020F0502020204030204" pitchFamily="34" charset="0"/>
                <a:cs typeface="Calibri" panose="020F0502020204030204" pitchFamily="34" charset="0"/>
              </a:rPr>
              <a:t>Precursor:</a:t>
            </a:r>
            <a:r>
              <a:rPr lang="en-US" b="0" i="0" dirty="0">
                <a:solidFill>
                  <a:srgbClr val="454545"/>
                </a:solidFill>
                <a:effectLst/>
                <a:latin typeface="Calibri" panose="020F0502020204030204" pitchFamily="34" charset="0"/>
                <a:cs typeface="Calibri" panose="020F0502020204030204" pitchFamily="34" charset="0"/>
              </a:rPr>
              <a:t> Glutamate</a:t>
            </a:r>
            <a:endParaRPr lang="en-US" dirty="0">
              <a:solidFill>
                <a:srgbClr val="454545"/>
              </a:solidFill>
              <a:latin typeface="Calibri" panose="020F0502020204030204" pitchFamily="34" charset="0"/>
              <a:cs typeface="Calibri" panose="020F0502020204030204" pitchFamily="34" charset="0"/>
            </a:endParaRPr>
          </a:p>
          <a:p>
            <a:pPr algn="just" fontAlgn="base"/>
            <a:endParaRPr lang="en-US" b="0" i="0" dirty="0">
              <a:solidFill>
                <a:srgbClr val="454545"/>
              </a:solidFill>
              <a:effectLst/>
              <a:latin typeface="Calibri" panose="020F0502020204030204" pitchFamily="34" charset="0"/>
              <a:cs typeface="Calibri" panose="020F0502020204030204" pitchFamily="34" charset="0"/>
            </a:endParaRPr>
          </a:p>
          <a:p>
            <a:pPr fontAlgn="base"/>
            <a:r>
              <a:rPr lang="en-US" b="1" dirty="0">
                <a:solidFill>
                  <a:srgbClr val="454545"/>
                </a:solidFill>
                <a:latin typeface="Calibri" panose="020F0502020204030204" pitchFamily="34" charset="0"/>
                <a:cs typeface="Calibri" panose="020F0502020204030204" pitchFamily="34" charset="0"/>
              </a:rPr>
              <a:t>Site</a:t>
            </a:r>
            <a:r>
              <a:rPr lang="en-US" dirty="0">
                <a:solidFill>
                  <a:srgbClr val="454545"/>
                </a:solidFill>
                <a:latin typeface="Calibri" panose="020F0502020204030204" pitchFamily="34" charset="0"/>
                <a:cs typeface="Calibri" panose="020F0502020204030204" pitchFamily="34" charset="0"/>
              </a:rPr>
              <a:t>: GABAergic Neurons</a:t>
            </a:r>
            <a:endParaRPr lang="en-US" b="0" i="0" dirty="0">
              <a:solidFill>
                <a:srgbClr val="454545"/>
              </a:solidFill>
              <a:effectLst/>
              <a:latin typeface="Calibri" panose="020F0502020204030204" pitchFamily="34" charset="0"/>
              <a:cs typeface="Calibri" panose="020F0502020204030204" pitchFamily="34" charset="0"/>
            </a:endParaRPr>
          </a:p>
        </p:txBody>
      </p:sp>
      <p:pic>
        <p:nvPicPr>
          <p:cNvPr id="4098" name="Picture 2" descr="GABA, GABA, GABA, what does it actually do in the brain?">
            <a:extLst>
              <a:ext uri="{FF2B5EF4-FFF2-40B4-BE49-F238E27FC236}">
                <a16:creationId xmlns:a16="http://schemas.microsoft.com/office/drawing/2014/main" id="{3380B31B-AC65-6385-FA08-D09D53B5856D}"/>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3586055" y="1158004"/>
            <a:ext cx="5405545" cy="556347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0240CC77-E40D-F1E4-8D66-47E2178F5774}"/>
              </a:ext>
            </a:extLst>
          </p:cNvPr>
          <p:cNvSpPr>
            <a:spLocks noGrp="1"/>
          </p:cNvSpPr>
          <p:nvPr>
            <p:ph type="sldNum" sz="quarter" idx="12"/>
          </p:nvPr>
        </p:nvSpPr>
        <p:spPr/>
        <p:txBody>
          <a:bodyPr/>
          <a:lstStyle/>
          <a:p>
            <a:pPr>
              <a:defRPr/>
            </a:pPr>
            <a:fld id="{7A259807-4E02-4090-954C-8862AE38006D}" type="slidenum">
              <a:rPr lang="en-US" smtClean="0"/>
              <a:pPr>
                <a:defRPr/>
              </a:pPr>
              <a:t>24</a:t>
            </a:fld>
            <a:endParaRPr lang="en-US"/>
          </a:p>
        </p:txBody>
      </p:sp>
    </p:spTree>
    <p:extLst>
      <p:ext uri="{BB962C8B-B14F-4D97-AF65-F5344CB8AC3E}">
        <p14:creationId xmlns:p14="http://schemas.microsoft.com/office/powerpoint/2010/main" val="29223381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B35A6-140E-96C7-8D86-A9C24E4B5C73}"/>
              </a:ext>
            </a:extLst>
          </p:cNvPr>
          <p:cNvSpPr>
            <a:spLocks noGrp="1"/>
          </p:cNvSpPr>
          <p:nvPr>
            <p:ph type="title"/>
          </p:nvPr>
        </p:nvSpPr>
        <p:spPr/>
        <p:txBody>
          <a:bodyPr>
            <a:normAutofit/>
          </a:bodyPr>
          <a:lstStyle/>
          <a:p>
            <a:r>
              <a:rPr lang="en-US" sz="4000" b="1" dirty="0">
                <a:solidFill>
                  <a:schemeClr val="accent4">
                    <a:lumMod val="60000"/>
                    <a:lumOff val="40000"/>
                  </a:schemeClr>
                </a:solidFill>
              </a:rPr>
              <a:t>Nitric Oxide</a:t>
            </a:r>
          </a:p>
        </p:txBody>
      </p:sp>
      <p:sp>
        <p:nvSpPr>
          <p:cNvPr id="6" name="Content Placeholder 5">
            <a:extLst>
              <a:ext uri="{FF2B5EF4-FFF2-40B4-BE49-F238E27FC236}">
                <a16:creationId xmlns:a16="http://schemas.microsoft.com/office/drawing/2014/main" id="{1D7C4F56-A8AF-51D6-504F-EDD123F33486}"/>
              </a:ext>
            </a:extLst>
          </p:cNvPr>
          <p:cNvSpPr>
            <a:spLocks noGrp="1"/>
          </p:cNvSpPr>
          <p:nvPr>
            <p:ph sz="half" idx="1"/>
          </p:nvPr>
        </p:nvSpPr>
        <p:spPr>
          <a:xfrm>
            <a:off x="228600" y="1600200"/>
            <a:ext cx="2590800" cy="4983162"/>
          </a:xfrm>
        </p:spPr>
        <p:txBody>
          <a:bodyPr>
            <a:normAutofit/>
          </a:bodyPr>
          <a:lstStyle/>
          <a:p>
            <a:pPr marL="0" indent="0">
              <a:buNone/>
            </a:pPr>
            <a:r>
              <a:rPr lang="en-US" sz="2400" b="1" dirty="0"/>
              <a:t>Precursor: </a:t>
            </a:r>
            <a:r>
              <a:rPr lang="en-US" sz="2400" dirty="0"/>
              <a:t>Arginine</a:t>
            </a:r>
          </a:p>
          <a:p>
            <a:pPr marL="0" indent="0">
              <a:buNone/>
            </a:pPr>
            <a:endParaRPr lang="en-US" sz="2400" dirty="0"/>
          </a:p>
          <a:p>
            <a:pPr marL="0" indent="0">
              <a:buNone/>
            </a:pPr>
            <a:r>
              <a:rPr lang="en-US" sz="2400" b="1" dirty="0"/>
              <a:t>Site</a:t>
            </a:r>
            <a:r>
              <a:rPr lang="en-US" sz="2400" dirty="0"/>
              <a:t>: Cytosol</a:t>
            </a:r>
          </a:p>
          <a:p>
            <a:pPr marL="0" indent="0">
              <a:buNone/>
            </a:pPr>
            <a:endParaRPr lang="en-US" sz="2400" dirty="0"/>
          </a:p>
          <a:p>
            <a:pPr marL="0" indent="0">
              <a:buNone/>
            </a:pPr>
            <a:r>
              <a:rPr lang="en-US" sz="2400" b="1" dirty="0"/>
              <a:t>Function:</a:t>
            </a:r>
          </a:p>
          <a:p>
            <a:pPr marL="0" indent="0">
              <a:buNone/>
            </a:pPr>
            <a:r>
              <a:rPr lang="en-US" sz="2400" dirty="0"/>
              <a:t>Affects other NTs such as on GABA for  anti-anxiety and on Nor-Epinephrine release to inhibit pain.</a:t>
            </a:r>
          </a:p>
        </p:txBody>
      </p:sp>
      <p:pic>
        <p:nvPicPr>
          <p:cNvPr id="9" name="Content Placeholder 8" descr="A diagram of nitric oxide">
            <a:extLst>
              <a:ext uri="{FF2B5EF4-FFF2-40B4-BE49-F238E27FC236}">
                <a16:creationId xmlns:a16="http://schemas.microsoft.com/office/drawing/2014/main" id="{C6CA813E-B500-4CFF-56D5-BE599F4CD03A}"/>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811379" y="1499937"/>
            <a:ext cx="6324600" cy="4525962"/>
          </a:xfrm>
        </p:spPr>
      </p:pic>
      <p:sp>
        <p:nvSpPr>
          <p:cNvPr id="5" name="Slide Number Placeholder 4">
            <a:extLst>
              <a:ext uri="{FF2B5EF4-FFF2-40B4-BE49-F238E27FC236}">
                <a16:creationId xmlns:a16="http://schemas.microsoft.com/office/drawing/2014/main" id="{B010E982-DB26-0926-B669-B91B437927C4}"/>
              </a:ext>
            </a:extLst>
          </p:cNvPr>
          <p:cNvSpPr>
            <a:spLocks noGrp="1"/>
          </p:cNvSpPr>
          <p:nvPr>
            <p:ph type="sldNum" sz="quarter" idx="12"/>
          </p:nvPr>
        </p:nvSpPr>
        <p:spPr/>
        <p:txBody>
          <a:bodyPr/>
          <a:lstStyle/>
          <a:p>
            <a:pPr>
              <a:defRPr/>
            </a:pPr>
            <a:fld id="{7A259807-4E02-4090-954C-8862AE38006D}" type="slidenum">
              <a:rPr lang="en-US" smtClean="0"/>
              <a:pPr>
                <a:defRPr/>
              </a:pPr>
              <a:t>25</a:t>
            </a:fld>
            <a:endParaRPr lang="en-US"/>
          </a:p>
        </p:txBody>
      </p:sp>
    </p:spTree>
    <p:extLst>
      <p:ext uri="{BB962C8B-B14F-4D97-AF65-F5344CB8AC3E}">
        <p14:creationId xmlns:p14="http://schemas.microsoft.com/office/powerpoint/2010/main" val="25174081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D7FB9D6-BEAF-0B23-E1FA-3345217514C3}"/>
              </a:ext>
            </a:extLst>
          </p:cNvPr>
          <p:cNvSpPr>
            <a:spLocks noGrp="1"/>
          </p:cNvSpPr>
          <p:nvPr>
            <p:ph type="title"/>
          </p:nvPr>
        </p:nvSpPr>
        <p:spPr>
          <a:xfrm>
            <a:off x="609600" y="2745581"/>
            <a:ext cx="7772400" cy="1366837"/>
          </a:xfrm>
        </p:spPr>
        <p:txBody>
          <a:bodyPr>
            <a:normAutofit/>
          </a:bodyPr>
          <a:lstStyle/>
          <a:p>
            <a:pPr algn="ctr"/>
            <a:r>
              <a:rPr lang="en-US" sz="4400" cap="none" dirty="0">
                <a:solidFill>
                  <a:schemeClr val="accent4">
                    <a:lumMod val="60000"/>
                    <a:lumOff val="40000"/>
                  </a:schemeClr>
                </a:solidFill>
              </a:rPr>
              <a:t>Vertical Integration</a:t>
            </a:r>
          </a:p>
        </p:txBody>
      </p:sp>
      <p:sp>
        <p:nvSpPr>
          <p:cNvPr id="2" name="Slide Number Placeholder 1">
            <a:extLst>
              <a:ext uri="{FF2B5EF4-FFF2-40B4-BE49-F238E27FC236}">
                <a16:creationId xmlns:a16="http://schemas.microsoft.com/office/drawing/2014/main" id="{826C44FD-70A5-AD12-1C62-E49839DDDF71}"/>
              </a:ext>
            </a:extLst>
          </p:cNvPr>
          <p:cNvSpPr>
            <a:spLocks noGrp="1"/>
          </p:cNvSpPr>
          <p:nvPr>
            <p:ph type="sldNum" sz="quarter" idx="12"/>
          </p:nvPr>
        </p:nvSpPr>
        <p:spPr/>
        <p:txBody>
          <a:bodyPr/>
          <a:lstStyle/>
          <a:p>
            <a:pPr>
              <a:defRPr/>
            </a:pPr>
            <a:fld id="{EBDFF78F-8FAE-45F5-87F9-E0C692719B1F}" type="slidenum">
              <a:rPr lang="en-US" smtClean="0"/>
              <a:pPr>
                <a:defRPr/>
              </a:pPr>
              <a:t>26</a:t>
            </a:fld>
            <a:endParaRPr lang="en-US"/>
          </a:p>
        </p:txBody>
      </p:sp>
    </p:spTree>
    <p:extLst>
      <p:ext uri="{BB962C8B-B14F-4D97-AF65-F5344CB8AC3E}">
        <p14:creationId xmlns:p14="http://schemas.microsoft.com/office/powerpoint/2010/main" val="3183138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D04B9-989A-BDDB-BED3-D42286A512CE}"/>
              </a:ext>
            </a:extLst>
          </p:cNvPr>
          <p:cNvSpPr>
            <a:spLocks noGrp="1"/>
          </p:cNvSpPr>
          <p:nvPr>
            <p:ph type="title"/>
          </p:nvPr>
        </p:nvSpPr>
        <p:spPr>
          <a:xfrm>
            <a:off x="457200" y="274637"/>
            <a:ext cx="8229600" cy="1249363"/>
          </a:xfrm>
        </p:spPr>
        <p:txBody>
          <a:bodyPr>
            <a:normAutofit/>
          </a:bodyPr>
          <a:lstStyle/>
          <a:p>
            <a:r>
              <a:rPr lang="en-US" sz="2800"/>
              <a:t> </a:t>
            </a:r>
            <a:endParaRPr lang="en-US" sz="2800" dirty="0"/>
          </a:p>
        </p:txBody>
      </p:sp>
      <p:sp>
        <p:nvSpPr>
          <p:cNvPr id="9" name="Content Placeholder 8">
            <a:extLst>
              <a:ext uri="{FF2B5EF4-FFF2-40B4-BE49-F238E27FC236}">
                <a16:creationId xmlns:a16="http://schemas.microsoft.com/office/drawing/2014/main" id="{D3CA7C90-91D7-05B2-BC84-421EB481A6E8}"/>
              </a:ext>
            </a:extLst>
          </p:cNvPr>
          <p:cNvSpPr>
            <a:spLocks noGrp="1"/>
          </p:cNvSpPr>
          <p:nvPr>
            <p:ph idx="1"/>
          </p:nvPr>
        </p:nvSpPr>
        <p:spPr>
          <a:xfrm>
            <a:off x="457200" y="1478281"/>
            <a:ext cx="8229600" cy="3093719"/>
          </a:xfrm>
        </p:spPr>
        <p:txBody>
          <a:bodyPr>
            <a:normAutofit/>
          </a:bodyPr>
          <a:lstStyle/>
          <a:p>
            <a:pPr marL="0" indent="0">
              <a:buNone/>
            </a:pPr>
            <a:r>
              <a:rPr lang="en-US" dirty="0"/>
              <a:t> </a:t>
            </a:r>
          </a:p>
        </p:txBody>
      </p:sp>
      <p:sp>
        <p:nvSpPr>
          <p:cNvPr id="7" name="Slide Number Placeholder 6">
            <a:extLst>
              <a:ext uri="{FF2B5EF4-FFF2-40B4-BE49-F238E27FC236}">
                <a16:creationId xmlns:a16="http://schemas.microsoft.com/office/drawing/2014/main" id="{887BC98B-80AB-0044-B2F2-7D1C2EB63200}"/>
              </a:ext>
            </a:extLst>
          </p:cNvPr>
          <p:cNvSpPr>
            <a:spLocks noGrp="1"/>
          </p:cNvSpPr>
          <p:nvPr>
            <p:ph type="sldNum" sz="quarter" idx="12"/>
          </p:nvPr>
        </p:nvSpPr>
        <p:spPr/>
        <p:txBody>
          <a:bodyPr/>
          <a:lstStyle/>
          <a:p>
            <a:pPr>
              <a:defRPr/>
            </a:pPr>
            <a:fld id="{017349AB-2C45-4CA2-9222-EAC2086D39E2}" type="slidenum">
              <a:rPr lang="en-US" smtClean="0"/>
              <a:pPr>
                <a:defRPr/>
              </a:pPr>
              <a:t>27</a:t>
            </a:fld>
            <a:endParaRPr lang="en-US"/>
          </a:p>
        </p:txBody>
      </p:sp>
      <p:sp>
        <p:nvSpPr>
          <p:cNvPr id="3" name="TextBox 2">
            <a:extLst>
              <a:ext uri="{FF2B5EF4-FFF2-40B4-BE49-F238E27FC236}">
                <a16:creationId xmlns:a16="http://schemas.microsoft.com/office/drawing/2014/main" id="{4C41F3D1-0710-5952-1EBC-9EF56D49A05E}"/>
              </a:ext>
            </a:extLst>
          </p:cNvPr>
          <p:cNvSpPr txBox="1"/>
          <p:nvPr/>
        </p:nvSpPr>
        <p:spPr>
          <a:xfrm>
            <a:off x="290060" y="11668"/>
            <a:ext cx="5410200" cy="369332"/>
          </a:xfrm>
          <a:prstGeom prst="rect">
            <a:avLst/>
          </a:prstGeom>
          <a:noFill/>
        </p:spPr>
        <p:txBody>
          <a:bodyPr wrap="square" rtlCol="0">
            <a:spAutoFit/>
          </a:bodyPr>
          <a:lstStyle/>
          <a:p>
            <a:r>
              <a:rPr lang="en-US">
                <a:solidFill>
                  <a:schemeClr val="bg2"/>
                </a:solidFill>
              </a:rPr>
              <a:t>Vertical Integration </a:t>
            </a:r>
            <a:endParaRPr lang="en-US" dirty="0">
              <a:solidFill>
                <a:schemeClr val="bg2"/>
              </a:solidFill>
            </a:endParaRPr>
          </a:p>
        </p:txBody>
      </p:sp>
      <p:pic>
        <p:nvPicPr>
          <p:cNvPr id="4" name="Picture 2" descr="Neurotransmitters and Their Receptors—State of the Art | SpringerLink">
            <a:extLst>
              <a:ext uri="{FF2B5EF4-FFF2-40B4-BE49-F238E27FC236}">
                <a16:creationId xmlns:a16="http://schemas.microsoft.com/office/drawing/2014/main" id="{BDDA7A08-E2FF-6A12-28EF-13C484BDD3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060" y="704850"/>
            <a:ext cx="8625340" cy="6016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8734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06CD95E-3E0A-8CDE-DB61-C370A1020C37}"/>
              </a:ext>
            </a:extLst>
          </p:cNvPr>
          <p:cNvSpPr>
            <a:spLocks noGrp="1"/>
          </p:cNvSpPr>
          <p:nvPr>
            <p:ph type="title"/>
          </p:nvPr>
        </p:nvSpPr>
        <p:spPr>
          <a:xfrm>
            <a:off x="609600" y="2743200"/>
            <a:ext cx="8229600" cy="1143000"/>
          </a:xfrm>
        </p:spPr>
        <p:txBody>
          <a:bodyPr/>
          <a:lstStyle/>
          <a:p>
            <a:r>
              <a:rPr lang="en-US" b="1" dirty="0">
                <a:solidFill>
                  <a:schemeClr val="accent4">
                    <a:lumMod val="60000"/>
                    <a:lumOff val="40000"/>
                  </a:schemeClr>
                </a:solidFill>
              </a:rPr>
              <a:t>Spiral Integration</a:t>
            </a:r>
          </a:p>
        </p:txBody>
      </p:sp>
      <p:sp>
        <p:nvSpPr>
          <p:cNvPr id="4" name="Slide Number Placeholder 3">
            <a:extLst>
              <a:ext uri="{FF2B5EF4-FFF2-40B4-BE49-F238E27FC236}">
                <a16:creationId xmlns:a16="http://schemas.microsoft.com/office/drawing/2014/main" id="{EB6DF041-6B8C-1BCD-E037-51549CBED6A6}"/>
              </a:ext>
            </a:extLst>
          </p:cNvPr>
          <p:cNvSpPr>
            <a:spLocks noGrp="1"/>
          </p:cNvSpPr>
          <p:nvPr>
            <p:ph type="sldNum" sz="quarter" idx="12"/>
          </p:nvPr>
        </p:nvSpPr>
        <p:spPr/>
        <p:txBody>
          <a:bodyPr/>
          <a:lstStyle/>
          <a:p>
            <a:pPr>
              <a:defRPr/>
            </a:pPr>
            <a:fld id="{BDA394D7-9785-4BE5-AFD5-4F918A689025}" type="slidenum">
              <a:rPr lang="en-US" smtClean="0"/>
              <a:pPr>
                <a:defRPr/>
              </a:pPr>
              <a:t>28</a:t>
            </a:fld>
            <a:endParaRPr lang="en-US"/>
          </a:p>
        </p:txBody>
      </p:sp>
    </p:spTree>
    <p:extLst>
      <p:ext uri="{BB962C8B-B14F-4D97-AF65-F5344CB8AC3E}">
        <p14:creationId xmlns:p14="http://schemas.microsoft.com/office/powerpoint/2010/main" val="27217282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98DBD-DA22-D9BA-473A-4CAB46821F96}"/>
              </a:ext>
            </a:extLst>
          </p:cNvPr>
          <p:cNvSpPr>
            <a:spLocks noGrp="1"/>
          </p:cNvSpPr>
          <p:nvPr>
            <p:ph type="title"/>
          </p:nvPr>
        </p:nvSpPr>
        <p:spPr/>
        <p:txBody>
          <a:bodyPr>
            <a:normAutofit/>
          </a:bodyPr>
          <a:lstStyle/>
          <a:p>
            <a:r>
              <a:rPr lang="en-US" sz="4000" dirty="0">
                <a:solidFill>
                  <a:schemeClr val="accent4"/>
                </a:solidFill>
              </a:rPr>
              <a:t>Family Medicine</a:t>
            </a:r>
          </a:p>
        </p:txBody>
      </p:sp>
      <p:sp>
        <p:nvSpPr>
          <p:cNvPr id="3" name="Content Placeholder 2">
            <a:extLst>
              <a:ext uri="{FF2B5EF4-FFF2-40B4-BE49-F238E27FC236}">
                <a16:creationId xmlns:a16="http://schemas.microsoft.com/office/drawing/2014/main" id="{06EEB396-A9CF-337D-6776-1C6637101734}"/>
              </a:ext>
            </a:extLst>
          </p:cNvPr>
          <p:cNvSpPr>
            <a:spLocks noGrp="1"/>
          </p:cNvSpPr>
          <p:nvPr>
            <p:ph idx="1"/>
          </p:nvPr>
        </p:nvSpPr>
        <p:spPr>
          <a:xfrm>
            <a:off x="457200" y="1371600"/>
            <a:ext cx="8001000" cy="5211762"/>
          </a:xfrm>
        </p:spPr>
        <p:txBody>
          <a:bodyPr>
            <a:normAutofit/>
          </a:bodyPr>
          <a:lstStyle/>
          <a:p>
            <a:pPr marL="0" indent="0">
              <a:buNone/>
            </a:pPr>
            <a:r>
              <a:rPr lang="en-US" sz="2400" dirty="0"/>
              <a:t>Family Medicine plays important role in following manner:</a:t>
            </a:r>
          </a:p>
          <a:p>
            <a:pPr marL="0" indent="0">
              <a:buNone/>
            </a:pPr>
            <a:endParaRPr lang="en-US" sz="2400" dirty="0"/>
          </a:p>
          <a:p>
            <a:r>
              <a:rPr lang="en-US" sz="2400" dirty="0">
                <a:solidFill>
                  <a:schemeClr val="accent1"/>
                </a:solidFill>
              </a:rPr>
              <a:t>Diagnosis </a:t>
            </a:r>
            <a:r>
              <a:rPr lang="en-US" sz="2400" dirty="0"/>
              <a:t>through medical history ,physical examination and laboratory tests</a:t>
            </a:r>
          </a:p>
          <a:p>
            <a:endParaRPr lang="en-US" sz="2400" dirty="0"/>
          </a:p>
          <a:p>
            <a:r>
              <a:rPr lang="en-US" sz="2400" dirty="0">
                <a:solidFill>
                  <a:schemeClr val="accent1"/>
                </a:solidFill>
              </a:rPr>
              <a:t>Education and counselling </a:t>
            </a:r>
            <a:r>
              <a:rPr lang="en-US" sz="2400" dirty="0"/>
              <a:t>of patient and family</a:t>
            </a:r>
          </a:p>
          <a:p>
            <a:endParaRPr lang="en-US" sz="2400" dirty="0"/>
          </a:p>
          <a:p>
            <a:r>
              <a:rPr lang="en-US" sz="2400" dirty="0">
                <a:solidFill>
                  <a:schemeClr val="accent1"/>
                </a:solidFill>
              </a:rPr>
              <a:t>Refer to Specialists </a:t>
            </a:r>
          </a:p>
          <a:p>
            <a:pPr marL="0" indent="0">
              <a:buNone/>
            </a:pPr>
            <a:endParaRPr lang="en-US" sz="2400" dirty="0"/>
          </a:p>
          <a:p>
            <a:r>
              <a:rPr lang="en-US" sz="2400" dirty="0">
                <a:solidFill>
                  <a:schemeClr val="accent1"/>
                </a:solidFill>
              </a:rPr>
              <a:t>Monitoring and follow-up </a:t>
            </a:r>
            <a:endParaRPr lang="en-US" sz="2400" dirty="0"/>
          </a:p>
          <a:p>
            <a:pPr marL="0" indent="0">
              <a:buNone/>
            </a:pPr>
            <a:endParaRPr lang="en-US" sz="2400" dirty="0"/>
          </a:p>
        </p:txBody>
      </p:sp>
      <p:sp>
        <p:nvSpPr>
          <p:cNvPr id="8" name="Slide Number Placeholder 7">
            <a:extLst>
              <a:ext uri="{FF2B5EF4-FFF2-40B4-BE49-F238E27FC236}">
                <a16:creationId xmlns:a16="http://schemas.microsoft.com/office/drawing/2014/main" id="{FB205C1A-1D56-2179-22DA-E4F3399F8D4A}"/>
              </a:ext>
            </a:extLst>
          </p:cNvPr>
          <p:cNvSpPr>
            <a:spLocks noGrp="1"/>
          </p:cNvSpPr>
          <p:nvPr>
            <p:ph type="sldNum" sz="quarter" idx="12"/>
          </p:nvPr>
        </p:nvSpPr>
        <p:spPr/>
        <p:txBody>
          <a:bodyPr/>
          <a:lstStyle/>
          <a:p>
            <a:pPr>
              <a:defRPr/>
            </a:pPr>
            <a:fld id="{BDA394D7-9785-4BE5-AFD5-4F918A689025}" type="slidenum">
              <a:rPr lang="en-US" smtClean="0"/>
              <a:pPr>
                <a:defRPr/>
              </a:pPr>
              <a:t>29</a:t>
            </a:fld>
            <a:endParaRPr lang="en-US" dirty="0"/>
          </a:p>
        </p:txBody>
      </p:sp>
      <p:sp>
        <p:nvSpPr>
          <p:cNvPr id="4" name="Footer Placeholder 3">
            <a:extLst>
              <a:ext uri="{FF2B5EF4-FFF2-40B4-BE49-F238E27FC236}">
                <a16:creationId xmlns:a16="http://schemas.microsoft.com/office/drawing/2014/main" id="{4CD099FF-9D5C-1B5D-890D-5DEDA1BB5087}"/>
              </a:ext>
            </a:extLst>
          </p:cNvPr>
          <p:cNvSpPr>
            <a:spLocks noGrp="1"/>
          </p:cNvSpPr>
          <p:nvPr>
            <p:ph type="ftr" sz="quarter" idx="3"/>
          </p:nvPr>
        </p:nvSpPr>
        <p:spPr>
          <a:xfrm>
            <a:off x="6096000" y="6340475"/>
            <a:ext cx="2895600" cy="365125"/>
          </a:xfrm>
        </p:spPr>
        <p:txBody>
          <a:bodyPr/>
          <a:lstStyle/>
          <a:p>
            <a:pPr>
              <a:defRPr/>
            </a:pPr>
            <a:r>
              <a:rPr lang="en-US" sz="1800" dirty="0">
                <a:solidFill>
                  <a:schemeClr val="accent4"/>
                </a:solidFill>
              </a:rPr>
              <a:t>Spiral Integration</a:t>
            </a:r>
          </a:p>
        </p:txBody>
      </p:sp>
    </p:spTree>
    <p:extLst>
      <p:ext uri="{BB962C8B-B14F-4D97-AF65-F5344CB8AC3E}">
        <p14:creationId xmlns:p14="http://schemas.microsoft.com/office/powerpoint/2010/main" val="39011792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a:latin typeface="+mn-lt"/>
              </a:rPr>
              <a:t>Motto, Vision, Dream</a:t>
            </a:r>
          </a:p>
        </p:txBody>
      </p:sp>
      <p:graphicFrame>
        <p:nvGraphicFramePr>
          <p:cNvPr id="4" name="Content Placeholder 3">
            <a:extLst>
              <a:ext uri="{FF2B5EF4-FFF2-40B4-BE49-F238E27FC236}">
                <a16:creationId xmlns:a16="http://schemas.microsoft.com/office/drawing/2014/main" id="{A267C48E-C722-45BA-ABA8-7A339C617CBD}"/>
              </a:ext>
            </a:extLst>
          </p:cNvPr>
          <p:cNvGraphicFramePr>
            <a:graphicFrameLocks noGrp="1"/>
          </p:cNvGraphicFramePr>
          <p:nvPr>
            <p:ph idx="1"/>
          </p:nvPr>
        </p:nvGraphicFramePr>
        <p:xfrm>
          <a:off x="628650" y="1825625"/>
          <a:ext cx="3269582"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4572000" y="1295400"/>
            <a:ext cx="4114799" cy="5262979"/>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a:ea typeface="+mn-ea"/>
                <a:cs typeface="+mn-cs"/>
              </a:rPr>
              <a:t>To impart evidence based research oriented medical education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en-US" sz="2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a:ea typeface="+mn-ea"/>
                <a:cs typeface="+mn-cs"/>
              </a:rPr>
              <a:t>To provide best possible patient care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en-US" sz="2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a:ea typeface="+mn-ea"/>
                <a:cs typeface="+mn-cs"/>
              </a:rPr>
              <a:t>To inculcate the values of mutual respect and ethical practice of medicine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en-US" sz="2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Slide Number Placeholder 7"/>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868514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64DFC-03FE-461B-18C2-CAB7DCC6A3E0}"/>
              </a:ext>
            </a:extLst>
          </p:cNvPr>
          <p:cNvSpPr>
            <a:spLocks noGrp="1"/>
          </p:cNvSpPr>
          <p:nvPr>
            <p:ph type="title"/>
          </p:nvPr>
        </p:nvSpPr>
        <p:spPr/>
        <p:txBody>
          <a:bodyPr>
            <a:normAutofit/>
          </a:bodyPr>
          <a:lstStyle/>
          <a:p>
            <a:r>
              <a:rPr lang="en-US" sz="4000" dirty="0">
                <a:solidFill>
                  <a:schemeClr val="accent4"/>
                </a:solidFill>
              </a:rPr>
              <a:t>Artificial Intelligence</a:t>
            </a:r>
            <a:endParaRPr lang="en-US" sz="4000" dirty="0"/>
          </a:p>
        </p:txBody>
      </p:sp>
      <p:sp>
        <p:nvSpPr>
          <p:cNvPr id="3" name="Content Placeholder 2">
            <a:extLst>
              <a:ext uri="{FF2B5EF4-FFF2-40B4-BE49-F238E27FC236}">
                <a16:creationId xmlns:a16="http://schemas.microsoft.com/office/drawing/2014/main" id="{42D31C9E-DDD1-7EFD-0C3D-B064BE975BBF}"/>
              </a:ext>
            </a:extLst>
          </p:cNvPr>
          <p:cNvSpPr>
            <a:spLocks noGrp="1"/>
          </p:cNvSpPr>
          <p:nvPr>
            <p:ph sz="half" idx="1"/>
          </p:nvPr>
        </p:nvSpPr>
        <p:spPr>
          <a:xfrm>
            <a:off x="457200" y="1600200"/>
            <a:ext cx="8077200" cy="4525963"/>
          </a:xfrm>
        </p:spPr>
        <p:txBody>
          <a:bodyPr>
            <a:normAutofit/>
          </a:bodyPr>
          <a:lstStyle/>
          <a:p>
            <a:pPr marL="0" indent="0">
              <a:buNone/>
            </a:pPr>
            <a:r>
              <a:rPr lang="en-US" sz="2400" dirty="0"/>
              <a:t>Artificial Intelligence </a:t>
            </a:r>
            <a:r>
              <a:rPr lang="en-GB" sz="2400" dirty="0"/>
              <a:t>plays role </a:t>
            </a:r>
            <a:r>
              <a:rPr lang="en-US" sz="2400" dirty="0"/>
              <a:t>in following </a:t>
            </a:r>
            <a:r>
              <a:rPr lang="en-GB" sz="2400" dirty="0"/>
              <a:t>aspects:</a:t>
            </a:r>
            <a:endParaRPr lang="en-US" sz="2400" dirty="0"/>
          </a:p>
          <a:p>
            <a:pPr marL="0" indent="0">
              <a:buNone/>
            </a:pPr>
            <a:endParaRPr lang="en-US" sz="2400" dirty="0"/>
          </a:p>
          <a:p>
            <a:r>
              <a:rPr lang="en-US" sz="2400" dirty="0"/>
              <a:t>Personalized Nutrition </a:t>
            </a:r>
          </a:p>
          <a:p>
            <a:endParaRPr lang="en-US" sz="2400" dirty="0"/>
          </a:p>
          <a:p>
            <a:r>
              <a:rPr lang="en-US" sz="2400" dirty="0"/>
              <a:t>Diagnostic To</a:t>
            </a:r>
            <a:r>
              <a:rPr lang="en-GB" sz="2400" dirty="0" err="1"/>
              <a:t>ol</a:t>
            </a:r>
            <a:r>
              <a:rPr lang="en-US" sz="2400" dirty="0"/>
              <a:t>s</a:t>
            </a:r>
          </a:p>
          <a:p>
            <a:endParaRPr lang="en-US" sz="2400" dirty="0"/>
          </a:p>
          <a:p>
            <a:r>
              <a:rPr lang="en-US" sz="2400" dirty="0"/>
              <a:t>Food Recommendations</a:t>
            </a:r>
          </a:p>
          <a:p>
            <a:endParaRPr lang="en-US" sz="2400" dirty="0"/>
          </a:p>
          <a:p>
            <a:r>
              <a:rPr lang="en-US" sz="2400" dirty="0"/>
              <a:t>Drug Development</a:t>
            </a:r>
          </a:p>
          <a:p>
            <a:pPr marL="0" indent="0">
              <a:buNone/>
            </a:pPr>
            <a:r>
              <a:rPr lang="en-US" sz="2400" dirty="0"/>
              <a:t> </a:t>
            </a:r>
          </a:p>
          <a:p>
            <a:pPr marL="0" indent="0">
              <a:buNone/>
            </a:pPr>
            <a:endParaRPr lang="en-US" dirty="0"/>
          </a:p>
        </p:txBody>
      </p:sp>
      <p:sp>
        <p:nvSpPr>
          <p:cNvPr id="14" name="Slide Number Placeholder 13">
            <a:extLst>
              <a:ext uri="{FF2B5EF4-FFF2-40B4-BE49-F238E27FC236}">
                <a16:creationId xmlns:a16="http://schemas.microsoft.com/office/drawing/2014/main" id="{E6B40C29-8044-12B7-8372-6ADC55BAC2C1}"/>
              </a:ext>
            </a:extLst>
          </p:cNvPr>
          <p:cNvSpPr>
            <a:spLocks noGrp="1"/>
          </p:cNvSpPr>
          <p:nvPr>
            <p:ph type="sldNum" sz="quarter" idx="12"/>
          </p:nvPr>
        </p:nvSpPr>
        <p:spPr/>
        <p:txBody>
          <a:bodyPr/>
          <a:lstStyle/>
          <a:p>
            <a:pPr>
              <a:defRPr/>
            </a:pPr>
            <a:fld id="{7A259807-4E02-4090-954C-8862AE38006D}" type="slidenum">
              <a:rPr lang="en-US" smtClean="0"/>
              <a:pPr>
                <a:defRPr/>
              </a:pPr>
              <a:t>30</a:t>
            </a:fld>
            <a:endParaRPr lang="en-US"/>
          </a:p>
        </p:txBody>
      </p:sp>
      <p:sp>
        <p:nvSpPr>
          <p:cNvPr id="5" name="Footer Placeholder 4">
            <a:extLst>
              <a:ext uri="{FF2B5EF4-FFF2-40B4-BE49-F238E27FC236}">
                <a16:creationId xmlns:a16="http://schemas.microsoft.com/office/drawing/2014/main" id="{6FC307C8-C24B-0B10-53CA-327A8062B999}"/>
              </a:ext>
            </a:extLst>
          </p:cNvPr>
          <p:cNvSpPr>
            <a:spLocks noGrp="1"/>
          </p:cNvSpPr>
          <p:nvPr>
            <p:ph type="ftr" sz="quarter" idx="4294967295"/>
          </p:nvPr>
        </p:nvSpPr>
        <p:spPr>
          <a:xfrm>
            <a:off x="6248400" y="6340475"/>
            <a:ext cx="2895600" cy="365125"/>
          </a:xfrm>
        </p:spPr>
        <p:txBody>
          <a:bodyPr/>
          <a:lstStyle/>
          <a:p>
            <a:pPr>
              <a:defRPr/>
            </a:pPr>
            <a:r>
              <a:rPr lang="en-US" sz="1800" dirty="0">
                <a:solidFill>
                  <a:schemeClr val="accent4"/>
                </a:solidFill>
              </a:rPr>
              <a:t>Spiral Integration</a:t>
            </a:r>
          </a:p>
        </p:txBody>
      </p:sp>
    </p:spTree>
    <p:extLst>
      <p:ext uri="{BB962C8B-B14F-4D97-AF65-F5344CB8AC3E}">
        <p14:creationId xmlns:p14="http://schemas.microsoft.com/office/powerpoint/2010/main" val="10035245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E2660-18E5-686E-013B-A559E1FD1A3B}"/>
              </a:ext>
            </a:extLst>
          </p:cNvPr>
          <p:cNvSpPr>
            <a:spLocks noGrp="1"/>
          </p:cNvSpPr>
          <p:nvPr>
            <p:ph type="title"/>
          </p:nvPr>
        </p:nvSpPr>
        <p:spPr/>
        <p:txBody>
          <a:bodyPr>
            <a:normAutofit/>
          </a:bodyPr>
          <a:lstStyle/>
          <a:p>
            <a:r>
              <a:rPr lang="en-US" sz="4000" dirty="0">
                <a:solidFill>
                  <a:schemeClr val="accent4">
                    <a:lumMod val="75000"/>
                  </a:schemeClr>
                </a:solidFill>
                <a:latin typeface="Calibri" pitchFamily="34" charset="0"/>
              </a:rPr>
              <a:t>Suggested Research Article</a:t>
            </a:r>
            <a:endParaRPr lang="en-US" sz="4000" dirty="0"/>
          </a:p>
        </p:txBody>
      </p:sp>
      <p:sp>
        <p:nvSpPr>
          <p:cNvPr id="3" name="Content Placeholder 2">
            <a:extLst>
              <a:ext uri="{FF2B5EF4-FFF2-40B4-BE49-F238E27FC236}">
                <a16:creationId xmlns:a16="http://schemas.microsoft.com/office/drawing/2014/main" id="{3A9B65BA-AA02-07DB-52F5-74C703F7CEE2}"/>
              </a:ext>
            </a:extLst>
          </p:cNvPr>
          <p:cNvSpPr>
            <a:spLocks noGrp="1"/>
          </p:cNvSpPr>
          <p:nvPr>
            <p:ph sz="half" idx="1"/>
          </p:nvPr>
        </p:nvSpPr>
        <p:spPr>
          <a:xfrm>
            <a:off x="457200" y="1676400"/>
            <a:ext cx="4038600" cy="4906962"/>
          </a:xfrm>
        </p:spPr>
        <p:txBody>
          <a:bodyPr>
            <a:normAutofit fontScale="62500" lnSpcReduction="20000"/>
          </a:bodyPr>
          <a:lstStyle/>
          <a:p>
            <a:pPr marL="0" indent="0">
              <a:buNone/>
            </a:pPr>
            <a:r>
              <a:rPr lang="en-US" b="1" dirty="0"/>
              <a:t>Link:</a:t>
            </a:r>
          </a:p>
          <a:p>
            <a:pPr marL="0" indent="0">
              <a:buNone/>
            </a:pPr>
            <a:r>
              <a:rPr lang="en-US" dirty="0"/>
              <a:t> </a:t>
            </a:r>
            <a:r>
              <a:rPr lang="en-US" dirty="0">
                <a:hlinkClick r:id="rId2"/>
              </a:rPr>
              <a:t>https://www.e3s-conferences.org/articles/e3sconf/abs/2024/83/e3sconf_epec2024_05041/e3sconf_epec2024_05041.html</a:t>
            </a:r>
            <a:endParaRPr lang="en-US" dirty="0"/>
          </a:p>
          <a:p>
            <a:pPr marL="0" indent="0">
              <a:buNone/>
            </a:pPr>
            <a:endParaRPr lang="en-US" dirty="0"/>
          </a:p>
          <a:p>
            <a:pPr marL="0" indent="0">
              <a:buNone/>
            </a:pPr>
            <a:r>
              <a:rPr lang="en-US" b="1" dirty="0"/>
              <a:t>Journal Name:</a:t>
            </a:r>
          </a:p>
          <a:p>
            <a:pPr marL="0" indent="0">
              <a:buNone/>
            </a:pPr>
            <a:endParaRPr lang="en-US" b="1" dirty="0"/>
          </a:p>
          <a:p>
            <a:pPr marL="0" indent="0">
              <a:buNone/>
            </a:pPr>
            <a:r>
              <a:rPr lang="en-US" dirty="0">
                <a:solidFill>
                  <a:schemeClr val="accent4">
                    <a:lumMod val="75000"/>
                  </a:schemeClr>
                </a:solidFill>
              </a:rPr>
              <a:t>E3S Web of Conferences</a:t>
            </a:r>
          </a:p>
          <a:p>
            <a:pPr marL="0" indent="0">
              <a:buNone/>
            </a:pPr>
            <a:r>
              <a:rPr lang="en-US" dirty="0">
                <a:solidFill>
                  <a:schemeClr val="accent4">
                    <a:lumMod val="75000"/>
                  </a:schemeClr>
                </a:solidFill>
              </a:rPr>
              <a:t>Volume 553 (2024)</a:t>
            </a:r>
          </a:p>
          <a:p>
            <a:pPr marL="0" indent="0">
              <a:buNone/>
            </a:pPr>
            <a:endParaRPr lang="en-US" dirty="0">
              <a:solidFill>
                <a:schemeClr val="accent4">
                  <a:lumMod val="75000"/>
                </a:schemeClr>
              </a:solidFill>
            </a:endParaRPr>
          </a:p>
          <a:p>
            <a:pPr marL="0" indent="0">
              <a:buNone/>
            </a:pPr>
            <a:r>
              <a:rPr lang="en-US" b="1" dirty="0"/>
              <a:t>Title:</a:t>
            </a:r>
          </a:p>
          <a:p>
            <a:pPr marL="0" indent="0">
              <a:buNone/>
            </a:pPr>
            <a:r>
              <a:rPr lang="en-US" b="1" dirty="0"/>
              <a:t>Effects of sleep deprivation on typical neurotransmitters</a:t>
            </a:r>
          </a:p>
          <a:p>
            <a:pPr marL="0" indent="0">
              <a:buNone/>
            </a:pPr>
            <a:endParaRPr lang="en-US" dirty="0"/>
          </a:p>
          <a:p>
            <a:pPr marL="0" indent="0">
              <a:buNone/>
            </a:pPr>
            <a:r>
              <a:rPr lang="en-US" b="1" dirty="0"/>
              <a:t>Author Name:</a:t>
            </a:r>
          </a:p>
          <a:p>
            <a:pPr marL="0" indent="0">
              <a:buNone/>
            </a:pPr>
            <a:r>
              <a:rPr lang="en-US" dirty="0" err="1"/>
              <a:t>Xuanyi</a:t>
            </a:r>
            <a:r>
              <a:rPr lang="en-US" dirty="0"/>
              <a:t> Wang</a:t>
            </a:r>
          </a:p>
          <a:p>
            <a:pPr marL="0" indent="0">
              <a:buNone/>
            </a:pPr>
            <a:endParaRPr lang="en-US" dirty="0"/>
          </a:p>
        </p:txBody>
      </p:sp>
      <p:sp>
        <p:nvSpPr>
          <p:cNvPr id="4" name="Content Placeholder 3">
            <a:extLst>
              <a:ext uri="{FF2B5EF4-FFF2-40B4-BE49-F238E27FC236}">
                <a16:creationId xmlns:a16="http://schemas.microsoft.com/office/drawing/2014/main" id="{19F370F6-C32D-2F2E-BC26-CEB3F52C05CE}"/>
              </a:ext>
            </a:extLst>
          </p:cNvPr>
          <p:cNvSpPr>
            <a:spLocks noGrp="1"/>
          </p:cNvSpPr>
          <p:nvPr>
            <p:ph sz="half" idx="2"/>
          </p:nvPr>
        </p:nvSpPr>
        <p:spPr>
          <a:xfrm>
            <a:off x="4648200" y="1600200"/>
            <a:ext cx="4038600" cy="4983162"/>
          </a:xfrm>
        </p:spPr>
        <p:txBody>
          <a:bodyPr>
            <a:normAutofit fontScale="62500" lnSpcReduction="20000"/>
          </a:bodyPr>
          <a:lstStyle/>
          <a:p>
            <a:pPr marL="0" indent="0" algn="l">
              <a:buNone/>
            </a:pPr>
            <a:r>
              <a:rPr lang="en-US" sz="2300" i="0" dirty="0">
                <a:solidFill>
                  <a:srgbClr val="000000"/>
                </a:solidFill>
                <a:effectLst/>
                <a:latin typeface="Times New Roman" panose="02020603050405020304" pitchFamily="18" charset="0"/>
              </a:rPr>
              <a:t>Abstract:</a:t>
            </a:r>
          </a:p>
          <a:p>
            <a:pPr marL="0" indent="0" algn="l">
              <a:buNone/>
            </a:pPr>
            <a:r>
              <a:rPr lang="en-US" sz="2300" b="0" i="0" dirty="0">
                <a:solidFill>
                  <a:srgbClr val="000000"/>
                </a:solidFill>
                <a:effectLst/>
                <a:latin typeface="Open Sans" panose="020B0606030504020204" pitchFamily="34" charset="0"/>
              </a:rPr>
              <a:t>Several evidence suggests that sleep deprivation (SD) leads to significant changes in the function of neurotransmitter receptors in different nerve cell types. So far, research in this area has focused on brain regions that promote wakefulness and sleep and the hippocampus, which is involved in learning and memory. When wakefulness is longer than the natural duration, there are some selective disruptions in the brain’s sensory processing and cognitive </a:t>
            </a:r>
            <a:r>
              <a:rPr lang="en-US" sz="2300" b="0" i="0" dirty="0" err="1">
                <a:solidFill>
                  <a:srgbClr val="000000"/>
                </a:solidFill>
                <a:effectLst/>
                <a:latin typeface="Open Sans" panose="020B0606030504020204" pitchFamily="34" charset="0"/>
              </a:rPr>
              <a:t>performance.The</a:t>
            </a:r>
            <a:r>
              <a:rPr lang="en-US" sz="2300" b="0" i="0" dirty="0">
                <a:solidFill>
                  <a:srgbClr val="000000"/>
                </a:solidFill>
                <a:effectLst/>
                <a:latin typeface="Open Sans" panose="020B0606030504020204" pitchFamily="34" charset="0"/>
              </a:rPr>
              <a:t> author of this article discusses sleep deprivation and brain self-clearance patterns, and then explores the relationship between three typical neurotransmitters and sleep deprivation, as well as the detection and change trends of neurotransmitters and their </a:t>
            </a:r>
            <a:r>
              <a:rPr lang="en-US" sz="2300" b="0" i="0" dirty="0" err="1">
                <a:solidFill>
                  <a:srgbClr val="000000"/>
                </a:solidFill>
                <a:effectLst/>
                <a:latin typeface="Open Sans" panose="020B0606030504020204" pitchFamily="34" charset="0"/>
              </a:rPr>
              <a:t>metabolites.It</a:t>
            </a:r>
            <a:r>
              <a:rPr lang="en-US" sz="2300" b="0" i="0" dirty="0">
                <a:solidFill>
                  <a:srgbClr val="000000"/>
                </a:solidFill>
                <a:effectLst/>
                <a:latin typeface="Open Sans" panose="020B0606030504020204" pitchFamily="34" charset="0"/>
              </a:rPr>
              <a:t> can then be used to assist in the early diagnosis of certain </a:t>
            </a:r>
            <a:r>
              <a:rPr lang="en-US" sz="2300" b="0" i="0" dirty="0" err="1">
                <a:solidFill>
                  <a:srgbClr val="000000"/>
                </a:solidFill>
                <a:effectLst/>
                <a:latin typeface="Open Sans" panose="020B0606030504020204" pitchFamily="34" charset="0"/>
              </a:rPr>
              <a:t>diseases.Of</a:t>
            </a:r>
            <a:r>
              <a:rPr lang="en-US" sz="2300" b="0" i="0" dirty="0">
                <a:solidFill>
                  <a:srgbClr val="000000"/>
                </a:solidFill>
                <a:effectLst/>
                <a:latin typeface="Open Sans" panose="020B0606030504020204" pitchFamily="34" charset="0"/>
              </a:rPr>
              <a:t> the three neurotransmitters, two can be defined as pleasure neurotransmitters and one is associated with the degenerative neurological disease AD(Alzheimer’s disease). The author also found that there are different response patterns between these neurotransmitters and SD.</a:t>
            </a:r>
            <a:endParaRPr lang="en-US" sz="2300" i="0" dirty="0">
              <a:solidFill>
                <a:srgbClr val="000000"/>
              </a:solidFill>
              <a:effectLst/>
              <a:latin typeface="Times New Roman" panose="02020603050405020304" pitchFamily="18" charset="0"/>
            </a:endParaRPr>
          </a:p>
          <a:p>
            <a:pPr marL="0" indent="0">
              <a:buNone/>
            </a:pPr>
            <a:endParaRPr lang="en-US" dirty="0"/>
          </a:p>
        </p:txBody>
      </p:sp>
      <p:sp>
        <p:nvSpPr>
          <p:cNvPr id="6" name="Slide Number Placeholder 5">
            <a:extLst>
              <a:ext uri="{FF2B5EF4-FFF2-40B4-BE49-F238E27FC236}">
                <a16:creationId xmlns:a16="http://schemas.microsoft.com/office/drawing/2014/main" id="{9B7E28B6-F8EF-2DF6-8E6B-33B7204AB33E}"/>
              </a:ext>
            </a:extLst>
          </p:cNvPr>
          <p:cNvSpPr>
            <a:spLocks noGrp="1"/>
          </p:cNvSpPr>
          <p:nvPr>
            <p:ph type="sldNum" sz="quarter" idx="12"/>
          </p:nvPr>
        </p:nvSpPr>
        <p:spPr/>
        <p:txBody>
          <a:bodyPr/>
          <a:lstStyle/>
          <a:p>
            <a:pPr>
              <a:defRPr/>
            </a:pPr>
            <a:r>
              <a:rPr lang="en-GB" sz="1800" dirty="0">
                <a:solidFill>
                  <a:schemeClr val="accent4"/>
                </a:solidFill>
              </a:rPr>
              <a:t>Spiral Integration</a:t>
            </a:r>
            <a:r>
              <a:rPr lang="en-GB" dirty="0">
                <a:solidFill>
                  <a:schemeClr val="accent4"/>
                </a:solidFill>
              </a:rPr>
              <a:t>    </a:t>
            </a:r>
            <a:fld id="{7A259807-4E02-4090-954C-8862AE38006D}" type="slidenum">
              <a:rPr lang="en-US" smtClean="0"/>
              <a:pPr>
                <a:defRPr/>
              </a:pPr>
              <a:t>31</a:t>
            </a:fld>
            <a:endParaRPr lang="en-US" dirty="0"/>
          </a:p>
        </p:txBody>
      </p:sp>
    </p:spTree>
    <p:extLst>
      <p:ext uri="{BB962C8B-B14F-4D97-AF65-F5344CB8AC3E}">
        <p14:creationId xmlns:p14="http://schemas.microsoft.com/office/powerpoint/2010/main" val="1464297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C9579-8F2A-586B-93E3-8061CF00F0F3}"/>
              </a:ext>
            </a:extLst>
          </p:cNvPr>
          <p:cNvSpPr>
            <a:spLocks noGrp="1"/>
          </p:cNvSpPr>
          <p:nvPr>
            <p:ph type="title"/>
          </p:nvPr>
        </p:nvSpPr>
        <p:spPr/>
        <p:txBody>
          <a:bodyPr>
            <a:normAutofit/>
          </a:bodyPr>
          <a:lstStyle/>
          <a:p>
            <a:r>
              <a:rPr lang="en-US" sz="4000" dirty="0">
                <a:solidFill>
                  <a:schemeClr val="accent4"/>
                </a:solidFill>
              </a:rPr>
              <a:t>Bioethics</a:t>
            </a:r>
          </a:p>
        </p:txBody>
      </p:sp>
      <p:sp>
        <p:nvSpPr>
          <p:cNvPr id="3" name="Content Placeholder 2">
            <a:extLst>
              <a:ext uri="{FF2B5EF4-FFF2-40B4-BE49-F238E27FC236}">
                <a16:creationId xmlns:a16="http://schemas.microsoft.com/office/drawing/2014/main" id="{6AFB51A8-F386-B13E-5CA8-44BEE1C148DF}"/>
              </a:ext>
            </a:extLst>
          </p:cNvPr>
          <p:cNvSpPr>
            <a:spLocks noGrp="1"/>
          </p:cNvSpPr>
          <p:nvPr>
            <p:ph idx="1"/>
          </p:nvPr>
        </p:nvSpPr>
        <p:spPr/>
        <p:txBody>
          <a:bodyPr>
            <a:normAutofit/>
          </a:bodyPr>
          <a:lstStyle/>
          <a:p>
            <a:r>
              <a:rPr lang="en-US" sz="2400" dirty="0"/>
              <a:t>Informed Consent</a:t>
            </a:r>
          </a:p>
          <a:p>
            <a:endParaRPr lang="en-US" sz="2400" dirty="0"/>
          </a:p>
          <a:p>
            <a:r>
              <a:rPr lang="en-US" sz="2400" dirty="0"/>
              <a:t>Health care must allocate sources fairly, transparently and equitably</a:t>
            </a:r>
          </a:p>
          <a:p>
            <a:endParaRPr lang="en-US" sz="2400" dirty="0"/>
          </a:p>
          <a:p>
            <a:r>
              <a:rPr lang="en-US" sz="2400" dirty="0"/>
              <a:t>Maintaining  patient’s confidentiality</a:t>
            </a:r>
          </a:p>
          <a:p>
            <a:endParaRPr lang="en-US" sz="2400" dirty="0"/>
          </a:p>
          <a:p>
            <a:r>
              <a:rPr lang="en-US" sz="2400" dirty="0"/>
              <a:t>Research ethics</a:t>
            </a:r>
          </a:p>
          <a:p>
            <a:endParaRPr lang="en-US" sz="2400" dirty="0"/>
          </a:p>
        </p:txBody>
      </p:sp>
      <p:sp>
        <p:nvSpPr>
          <p:cNvPr id="5" name="Slide Number Placeholder 4">
            <a:extLst>
              <a:ext uri="{FF2B5EF4-FFF2-40B4-BE49-F238E27FC236}">
                <a16:creationId xmlns:a16="http://schemas.microsoft.com/office/drawing/2014/main" id="{D1C05CAA-4CE1-407C-83DF-847CBF646666}"/>
              </a:ext>
            </a:extLst>
          </p:cNvPr>
          <p:cNvSpPr>
            <a:spLocks noGrp="1"/>
          </p:cNvSpPr>
          <p:nvPr>
            <p:ph type="sldNum" sz="quarter" idx="12"/>
          </p:nvPr>
        </p:nvSpPr>
        <p:spPr/>
        <p:txBody>
          <a:bodyPr/>
          <a:lstStyle/>
          <a:p>
            <a:pPr>
              <a:defRPr/>
            </a:pPr>
            <a:fld id="{BDA394D7-9785-4BE5-AFD5-4F918A689025}" type="slidenum">
              <a:rPr lang="en-US" smtClean="0"/>
              <a:pPr>
                <a:defRPr/>
              </a:pPr>
              <a:t>32</a:t>
            </a:fld>
            <a:endParaRPr lang="en-US" dirty="0"/>
          </a:p>
        </p:txBody>
      </p:sp>
      <p:sp>
        <p:nvSpPr>
          <p:cNvPr id="6" name="Slide Number Placeholder 5">
            <a:extLst>
              <a:ext uri="{FF2B5EF4-FFF2-40B4-BE49-F238E27FC236}">
                <a16:creationId xmlns:a16="http://schemas.microsoft.com/office/drawing/2014/main" id="{9C51B170-B438-34AC-E96D-3B5425EB8215}"/>
              </a:ext>
            </a:extLst>
          </p:cNvPr>
          <p:cNvSpPr txBox="1">
            <a:spLocks/>
          </p:cNvSpPr>
          <p:nvPr/>
        </p:nvSpPr>
        <p:spPr>
          <a:xfrm>
            <a:off x="6324600" y="632460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sz="1800" dirty="0">
                <a:solidFill>
                  <a:schemeClr val="accent4"/>
                </a:solidFill>
              </a:rPr>
              <a:t>Spiral Integration</a:t>
            </a:r>
            <a:endParaRPr lang="en-US" dirty="0"/>
          </a:p>
        </p:txBody>
      </p:sp>
    </p:spTree>
    <p:extLst>
      <p:ext uri="{BB962C8B-B14F-4D97-AF65-F5344CB8AC3E}">
        <p14:creationId xmlns:p14="http://schemas.microsoft.com/office/powerpoint/2010/main" val="19385510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F0D69-BC01-4D99-9F60-823A1A276625}"/>
              </a:ext>
            </a:extLst>
          </p:cNvPr>
          <p:cNvSpPr>
            <a:spLocks noGrp="1"/>
          </p:cNvSpPr>
          <p:nvPr>
            <p:ph type="title"/>
          </p:nvPr>
        </p:nvSpPr>
        <p:spPr/>
        <p:txBody>
          <a:bodyPr>
            <a:normAutofit/>
          </a:bodyPr>
          <a:lstStyle/>
          <a:p>
            <a:r>
              <a:rPr lang="en-US" sz="4000" b="1" dirty="0">
                <a:solidFill>
                  <a:schemeClr val="accent4">
                    <a:lumMod val="60000"/>
                    <a:lumOff val="40000"/>
                  </a:schemeClr>
                </a:solidFill>
              </a:rPr>
              <a:t>SGD Assessment</a:t>
            </a:r>
          </a:p>
        </p:txBody>
      </p:sp>
      <p:sp>
        <p:nvSpPr>
          <p:cNvPr id="3" name="Content Placeholder 2">
            <a:extLst>
              <a:ext uri="{FF2B5EF4-FFF2-40B4-BE49-F238E27FC236}">
                <a16:creationId xmlns:a16="http://schemas.microsoft.com/office/drawing/2014/main" id="{343D0B0C-D6AF-648A-5113-95D6AF779ED7}"/>
              </a:ext>
            </a:extLst>
          </p:cNvPr>
          <p:cNvSpPr>
            <a:spLocks noGrp="1"/>
          </p:cNvSpPr>
          <p:nvPr>
            <p:ph idx="1"/>
          </p:nvPr>
        </p:nvSpPr>
        <p:spPr>
          <a:xfrm>
            <a:off x="457200" y="1219201"/>
            <a:ext cx="8382000" cy="5502274"/>
          </a:xfrm>
        </p:spPr>
        <p:txBody>
          <a:bodyPr>
            <a:normAutofit fontScale="77500" lnSpcReduction="20000"/>
          </a:bodyPr>
          <a:lstStyle/>
          <a:p>
            <a:pPr marL="0" indent="0">
              <a:buNone/>
            </a:pPr>
            <a:r>
              <a:rPr lang="en-US" sz="4000" dirty="0"/>
              <a:t>Q1. Which of the following belong to the Inhibitory type of neurotransmitters:</a:t>
            </a:r>
          </a:p>
          <a:p>
            <a:pPr marL="914400" lvl="1" indent="-457200">
              <a:buFont typeface="+mj-lt"/>
              <a:buAutoNum type="alphaLcParenR"/>
            </a:pPr>
            <a:r>
              <a:rPr lang="en-US" sz="4000" dirty="0"/>
              <a:t>Glycine, GABA, Serotonin</a:t>
            </a:r>
          </a:p>
          <a:p>
            <a:pPr marL="914400" lvl="1" indent="-457200">
              <a:buFont typeface="+mj-lt"/>
              <a:buAutoNum type="alphaLcParenR"/>
            </a:pPr>
            <a:r>
              <a:rPr lang="en-US" sz="4000" dirty="0"/>
              <a:t>Glutamate, Aspartate, Nitric Oxide</a:t>
            </a:r>
          </a:p>
          <a:p>
            <a:pPr marL="914400" lvl="1" indent="-457200">
              <a:buFont typeface="+mj-lt"/>
              <a:buAutoNum type="alphaLcParenR"/>
            </a:pPr>
            <a:r>
              <a:rPr lang="en-US" sz="4000" dirty="0"/>
              <a:t>Acetylcholine, Norepinephrine, Dopamine</a:t>
            </a:r>
          </a:p>
          <a:p>
            <a:pPr marL="914400" lvl="1" indent="-457200">
              <a:buFont typeface="+mj-lt"/>
              <a:buAutoNum type="alphaLcParenR"/>
            </a:pPr>
            <a:r>
              <a:rPr lang="en-US" sz="4000" dirty="0"/>
              <a:t>None of the above</a:t>
            </a:r>
          </a:p>
          <a:p>
            <a:endParaRPr lang="en-US" sz="4000" dirty="0"/>
          </a:p>
          <a:p>
            <a:pPr marL="0" indent="0">
              <a:buNone/>
            </a:pPr>
            <a:r>
              <a:rPr lang="en-US" sz="4000" dirty="0"/>
              <a:t>Q2. Which of the following belong to the Excitatory type of neurotransmitters:</a:t>
            </a:r>
          </a:p>
          <a:p>
            <a:pPr marL="914400" lvl="1" indent="-457200">
              <a:buFont typeface="+mj-lt"/>
              <a:buAutoNum type="alphaLcParenR"/>
            </a:pPr>
            <a:r>
              <a:rPr lang="en-US" sz="4000" dirty="0"/>
              <a:t>Glycine, GABA, Serotonin</a:t>
            </a:r>
          </a:p>
          <a:p>
            <a:pPr marL="914400" lvl="1" indent="-457200">
              <a:buFont typeface="+mj-lt"/>
              <a:buAutoNum type="alphaLcParenR"/>
            </a:pPr>
            <a:r>
              <a:rPr lang="en-US" sz="4000" dirty="0"/>
              <a:t>Glutamate, Aspartate, Nitric Oxide</a:t>
            </a:r>
          </a:p>
          <a:p>
            <a:pPr marL="914400" lvl="1" indent="-457200">
              <a:buFont typeface="+mj-lt"/>
              <a:buAutoNum type="alphaLcParenR"/>
            </a:pPr>
            <a:r>
              <a:rPr lang="en-US" sz="4000" dirty="0"/>
              <a:t>Acetylcholine, Norepinephrine, Dopamine</a:t>
            </a:r>
          </a:p>
          <a:p>
            <a:pPr marL="914400" lvl="1" indent="-457200">
              <a:buFont typeface="+mj-lt"/>
              <a:buAutoNum type="alphaLcParenR"/>
            </a:pPr>
            <a:r>
              <a:rPr lang="en-US" sz="4000" dirty="0"/>
              <a:t>None of the above</a:t>
            </a:r>
          </a:p>
          <a:p>
            <a:endParaRPr lang="en-US" dirty="0"/>
          </a:p>
          <a:p>
            <a:endParaRPr lang="en-US" dirty="0"/>
          </a:p>
        </p:txBody>
      </p:sp>
      <p:sp>
        <p:nvSpPr>
          <p:cNvPr id="4" name="Slide Number Placeholder 3">
            <a:extLst>
              <a:ext uri="{FF2B5EF4-FFF2-40B4-BE49-F238E27FC236}">
                <a16:creationId xmlns:a16="http://schemas.microsoft.com/office/drawing/2014/main" id="{E3EAA3D5-88F6-BDC1-0502-1F839F904F4E}"/>
              </a:ext>
            </a:extLst>
          </p:cNvPr>
          <p:cNvSpPr>
            <a:spLocks noGrp="1"/>
          </p:cNvSpPr>
          <p:nvPr>
            <p:ph type="sldNum" sz="quarter" idx="12"/>
          </p:nvPr>
        </p:nvSpPr>
        <p:spPr/>
        <p:txBody>
          <a:bodyPr/>
          <a:lstStyle/>
          <a:p>
            <a:pPr>
              <a:defRPr/>
            </a:pPr>
            <a:fld id="{BDA394D7-9785-4BE5-AFD5-4F918A689025}" type="slidenum">
              <a:rPr lang="en-US" smtClean="0"/>
              <a:pPr>
                <a:defRPr/>
              </a:pPr>
              <a:t>33</a:t>
            </a:fld>
            <a:endParaRPr lang="en-US"/>
          </a:p>
        </p:txBody>
      </p:sp>
    </p:spTree>
    <p:extLst>
      <p:ext uri="{BB962C8B-B14F-4D97-AF65-F5344CB8AC3E}">
        <p14:creationId xmlns:p14="http://schemas.microsoft.com/office/powerpoint/2010/main" val="13508208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E9DAC-49F5-50E0-C9FC-5A56D667AA21}"/>
              </a:ext>
            </a:extLst>
          </p:cNvPr>
          <p:cNvSpPr>
            <a:spLocks noGrp="1"/>
          </p:cNvSpPr>
          <p:nvPr>
            <p:ph type="title"/>
          </p:nvPr>
        </p:nvSpPr>
        <p:spPr/>
        <p:txBody>
          <a:bodyPr/>
          <a:lstStyle/>
          <a:p>
            <a:r>
              <a:rPr lang="en-US" sz="4000" b="1" dirty="0">
                <a:solidFill>
                  <a:schemeClr val="accent4">
                    <a:lumMod val="60000"/>
                    <a:lumOff val="40000"/>
                  </a:schemeClr>
                </a:solidFill>
              </a:rPr>
              <a:t>SGD Assessment</a:t>
            </a:r>
            <a:endParaRPr lang="en-US" dirty="0"/>
          </a:p>
        </p:txBody>
      </p:sp>
      <p:sp>
        <p:nvSpPr>
          <p:cNvPr id="5" name="Content Placeholder 4">
            <a:extLst>
              <a:ext uri="{FF2B5EF4-FFF2-40B4-BE49-F238E27FC236}">
                <a16:creationId xmlns:a16="http://schemas.microsoft.com/office/drawing/2014/main" id="{372E7550-DF4F-27EF-76A2-222210803F54}"/>
              </a:ext>
            </a:extLst>
          </p:cNvPr>
          <p:cNvSpPr>
            <a:spLocks noGrp="1"/>
          </p:cNvSpPr>
          <p:nvPr>
            <p:ph idx="1"/>
          </p:nvPr>
        </p:nvSpPr>
        <p:spPr>
          <a:xfrm>
            <a:off x="457200" y="1143000"/>
            <a:ext cx="8229600" cy="5578475"/>
          </a:xfrm>
        </p:spPr>
        <p:txBody>
          <a:bodyPr>
            <a:normAutofit fontScale="85000" lnSpcReduction="20000"/>
          </a:bodyPr>
          <a:lstStyle/>
          <a:p>
            <a:pPr marL="0" indent="0">
              <a:buNone/>
            </a:pPr>
            <a:r>
              <a:rPr lang="en-US" sz="3600" dirty="0"/>
              <a:t>Q3. Which of the following are both  Excitatory &amp; Inhibitory types of neurotransmitters:</a:t>
            </a:r>
          </a:p>
          <a:p>
            <a:pPr marL="914400" lvl="1" indent="-457200">
              <a:buFont typeface="+mj-lt"/>
              <a:buAutoNum type="alphaLcParenR"/>
            </a:pPr>
            <a:r>
              <a:rPr lang="en-US" sz="3600" dirty="0"/>
              <a:t>Glycine, GABA, Serotonin</a:t>
            </a:r>
          </a:p>
          <a:p>
            <a:pPr marL="914400" lvl="1" indent="-457200">
              <a:buFont typeface="+mj-lt"/>
              <a:buAutoNum type="alphaLcParenR"/>
            </a:pPr>
            <a:r>
              <a:rPr lang="en-US" sz="3600" dirty="0"/>
              <a:t>Glutamate, Aspartate, Nitric Oxide</a:t>
            </a:r>
          </a:p>
          <a:p>
            <a:pPr marL="914400" lvl="1" indent="-457200">
              <a:buFont typeface="+mj-lt"/>
              <a:buAutoNum type="alphaLcParenR"/>
            </a:pPr>
            <a:r>
              <a:rPr lang="en-US" sz="3600" dirty="0"/>
              <a:t>Acetylcholine, Norepinephrine, Dopamine</a:t>
            </a:r>
          </a:p>
          <a:p>
            <a:pPr marL="914400" lvl="1" indent="-457200">
              <a:buFont typeface="+mj-lt"/>
              <a:buAutoNum type="alphaLcParenR"/>
            </a:pPr>
            <a:r>
              <a:rPr lang="en-US" sz="3600" dirty="0"/>
              <a:t>None of the above</a:t>
            </a:r>
          </a:p>
          <a:p>
            <a:pPr marL="457200" lvl="1" indent="0">
              <a:buNone/>
            </a:pPr>
            <a:endParaRPr lang="en-US" sz="3600" dirty="0"/>
          </a:p>
          <a:p>
            <a:pPr marL="0" indent="0">
              <a:buNone/>
            </a:pPr>
            <a:r>
              <a:rPr lang="en-US" sz="3600" dirty="0"/>
              <a:t>Q4. In Parkinson’s Disease levels of which neurotransmitter are reduced in the brain:</a:t>
            </a:r>
          </a:p>
          <a:p>
            <a:pPr marL="514350" indent="-514350">
              <a:buFont typeface="+mj-lt"/>
              <a:buAutoNum type="alphaLcParenR"/>
            </a:pPr>
            <a:r>
              <a:rPr lang="en-US" sz="3600" dirty="0"/>
              <a:t>GABA</a:t>
            </a:r>
          </a:p>
          <a:p>
            <a:pPr marL="514350" indent="-514350">
              <a:buFont typeface="+mj-lt"/>
              <a:buAutoNum type="alphaLcParenR"/>
            </a:pPr>
            <a:r>
              <a:rPr lang="en-US" sz="3600" dirty="0"/>
              <a:t>Dopamine</a:t>
            </a:r>
          </a:p>
          <a:p>
            <a:pPr marL="514350" indent="-514350">
              <a:buFont typeface="+mj-lt"/>
              <a:buAutoNum type="alphaLcParenR"/>
            </a:pPr>
            <a:r>
              <a:rPr lang="en-US" sz="3600" dirty="0"/>
              <a:t>Acetylcholine</a:t>
            </a:r>
          </a:p>
          <a:p>
            <a:pPr marL="514350" indent="-514350">
              <a:buFont typeface="+mj-lt"/>
              <a:buAutoNum type="alphaLcParenR"/>
            </a:pPr>
            <a:r>
              <a:rPr lang="en-US" sz="3600" dirty="0"/>
              <a:t>None of the above</a:t>
            </a:r>
          </a:p>
          <a:p>
            <a:endParaRPr lang="en-US" dirty="0"/>
          </a:p>
          <a:p>
            <a:pPr marL="514350" indent="-514350">
              <a:buFont typeface="+mj-lt"/>
              <a:buAutoNum type="alphaLcParenR"/>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FB09F733-5B4F-F6D2-D336-F6BEEB394C23}"/>
              </a:ext>
            </a:extLst>
          </p:cNvPr>
          <p:cNvSpPr>
            <a:spLocks noGrp="1"/>
          </p:cNvSpPr>
          <p:nvPr>
            <p:ph type="sldNum" sz="quarter" idx="12"/>
          </p:nvPr>
        </p:nvSpPr>
        <p:spPr/>
        <p:txBody>
          <a:bodyPr/>
          <a:lstStyle/>
          <a:p>
            <a:pPr>
              <a:defRPr/>
            </a:pPr>
            <a:fld id="{BDA394D7-9785-4BE5-AFD5-4F918A689025}" type="slidenum">
              <a:rPr lang="en-US" smtClean="0"/>
              <a:pPr>
                <a:defRPr/>
              </a:pPr>
              <a:t>34</a:t>
            </a:fld>
            <a:endParaRPr lang="en-US"/>
          </a:p>
        </p:txBody>
      </p:sp>
    </p:spTree>
    <p:extLst>
      <p:ext uri="{BB962C8B-B14F-4D97-AF65-F5344CB8AC3E}">
        <p14:creationId xmlns:p14="http://schemas.microsoft.com/office/powerpoint/2010/main" val="34105721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72763A1-8FE1-6D40-03AE-81446254D200}"/>
              </a:ext>
            </a:extLst>
          </p:cNvPr>
          <p:cNvSpPr>
            <a:spLocks noGrp="1"/>
          </p:cNvSpPr>
          <p:nvPr>
            <p:ph type="title"/>
          </p:nvPr>
        </p:nvSpPr>
        <p:spPr/>
        <p:txBody>
          <a:bodyPr/>
          <a:lstStyle/>
          <a:p>
            <a:r>
              <a:rPr lang="en-US" sz="4400" b="1" dirty="0">
                <a:solidFill>
                  <a:schemeClr val="accent4">
                    <a:lumMod val="60000"/>
                    <a:lumOff val="40000"/>
                  </a:schemeClr>
                </a:solidFill>
              </a:rPr>
              <a:t>SGD Assessment</a:t>
            </a:r>
            <a:endParaRPr lang="en-US" dirty="0"/>
          </a:p>
        </p:txBody>
      </p:sp>
      <p:sp>
        <p:nvSpPr>
          <p:cNvPr id="7" name="Content Placeholder 6">
            <a:extLst>
              <a:ext uri="{FF2B5EF4-FFF2-40B4-BE49-F238E27FC236}">
                <a16:creationId xmlns:a16="http://schemas.microsoft.com/office/drawing/2014/main" id="{45A04F7E-AA09-69BE-A032-936867917924}"/>
              </a:ext>
            </a:extLst>
          </p:cNvPr>
          <p:cNvSpPr>
            <a:spLocks noGrp="1"/>
          </p:cNvSpPr>
          <p:nvPr>
            <p:ph idx="1"/>
          </p:nvPr>
        </p:nvSpPr>
        <p:spPr/>
        <p:txBody>
          <a:bodyPr/>
          <a:lstStyle/>
          <a:p>
            <a:pPr marL="0" indent="0">
              <a:buNone/>
            </a:pPr>
            <a:r>
              <a:rPr lang="en-US" sz="2800" dirty="0"/>
              <a:t>Q5. In Alzheimer’s Disease levels of which neurotransmitter are reduced in the brain:</a:t>
            </a:r>
          </a:p>
          <a:p>
            <a:pPr marL="514350" indent="-514350">
              <a:buFont typeface="+mj-lt"/>
              <a:buAutoNum type="alphaLcParenR"/>
            </a:pPr>
            <a:r>
              <a:rPr lang="en-US" sz="2800" dirty="0"/>
              <a:t>Serotonin</a:t>
            </a:r>
          </a:p>
          <a:p>
            <a:pPr marL="514350" indent="-514350">
              <a:buFont typeface="+mj-lt"/>
              <a:buAutoNum type="alphaLcParenR"/>
            </a:pPr>
            <a:r>
              <a:rPr lang="en-US" sz="2800" dirty="0"/>
              <a:t>Dopamine</a:t>
            </a:r>
          </a:p>
          <a:p>
            <a:pPr marL="514350" indent="-514350">
              <a:buFont typeface="+mj-lt"/>
              <a:buAutoNum type="alphaLcParenR"/>
            </a:pPr>
            <a:r>
              <a:rPr lang="en-US" sz="2800" dirty="0"/>
              <a:t>Acetylcholine</a:t>
            </a:r>
          </a:p>
          <a:p>
            <a:pPr marL="514350" indent="-514350">
              <a:buFont typeface="+mj-lt"/>
              <a:buAutoNum type="alphaLcParenR"/>
            </a:pPr>
            <a:r>
              <a:rPr lang="en-US" sz="2800" dirty="0"/>
              <a:t>Norepinephrine</a:t>
            </a:r>
          </a:p>
          <a:p>
            <a:endParaRPr lang="en-US" dirty="0"/>
          </a:p>
        </p:txBody>
      </p:sp>
      <p:sp>
        <p:nvSpPr>
          <p:cNvPr id="5" name="Slide Number Placeholder 4">
            <a:extLst>
              <a:ext uri="{FF2B5EF4-FFF2-40B4-BE49-F238E27FC236}">
                <a16:creationId xmlns:a16="http://schemas.microsoft.com/office/drawing/2014/main" id="{A707B89D-043B-A885-A9E8-325E003B398A}"/>
              </a:ext>
            </a:extLst>
          </p:cNvPr>
          <p:cNvSpPr>
            <a:spLocks noGrp="1"/>
          </p:cNvSpPr>
          <p:nvPr>
            <p:ph type="sldNum" sz="quarter" idx="12"/>
          </p:nvPr>
        </p:nvSpPr>
        <p:spPr/>
        <p:txBody>
          <a:bodyPr/>
          <a:lstStyle/>
          <a:p>
            <a:pPr>
              <a:defRPr/>
            </a:pPr>
            <a:fld id="{7A259807-4E02-4090-954C-8862AE38006D}" type="slidenum">
              <a:rPr lang="en-US" smtClean="0"/>
              <a:pPr>
                <a:defRPr/>
              </a:pPr>
              <a:t>35</a:t>
            </a:fld>
            <a:endParaRPr lang="en-US"/>
          </a:p>
        </p:txBody>
      </p:sp>
    </p:spTree>
    <p:extLst>
      <p:ext uri="{BB962C8B-B14F-4D97-AF65-F5344CB8AC3E}">
        <p14:creationId xmlns:p14="http://schemas.microsoft.com/office/powerpoint/2010/main" val="21019076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B7CB2-F928-E03D-A15C-EE3BDB646A3F}"/>
              </a:ext>
            </a:extLst>
          </p:cNvPr>
          <p:cNvSpPr>
            <a:spLocks noGrp="1"/>
          </p:cNvSpPr>
          <p:nvPr>
            <p:ph type="title"/>
          </p:nvPr>
        </p:nvSpPr>
        <p:spPr/>
        <p:txBody>
          <a:bodyPr/>
          <a:lstStyle/>
          <a:p>
            <a:r>
              <a:rPr lang="en-US" b="1" dirty="0">
                <a:solidFill>
                  <a:schemeClr val="accent4">
                    <a:lumMod val="60000"/>
                    <a:lumOff val="40000"/>
                  </a:schemeClr>
                </a:solidFill>
              </a:rPr>
              <a:t>ASSESSMENT KEY</a:t>
            </a:r>
          </a:p>
        </p:txBody>
      </p:sp>
      <p:sp>
        <p:nvSpPr>
          <p:cNvPr id="6" name="Content Placeholder 5">
            <a:extLst>
              <a:ext uri="{FF2B5EF4-FFF2-40B4-BE49-F238E27FC236}">
                <a16:creationId xmlns:a16="http://schemas.microsoft.com/office/drawing/2014/main" id="{37E4A143-9D76-7FF4-90DE-40D3F0E39E22}"/>
              </a:ext>
            </a:extLst>
          </p:cNvPr>
          <p:cNvSpPr>
            <a:spLocks noGrp="1"/>
          </p:cNvSpPr>
          <p:nvPr>
            <p:ph idx="1"/>
          </p:nvPr>
        </p:nvSpPr>
        <p:spPr/>
        <p:txBody>
          <a:bodyPr/>
          <a:lstStyle/>
          <a:p>
            <a:r>
              <a:rPr lang="en-US" dirty="0"/>
              <a:t>Q1: a</a:t>
            </a:r>
          </a:p>
          <a:p>
            <a:r>
              <a:rPr lang="en-US" dirty="0"/>
              <a:t>Q2: b</a:t>
            </a:r>
          </a:p>
          <a:p>
            <a:r>
              <a:rPr lang="en-US" dirty="0"/>
              <a:t>Q3: c</a:t>
            </a:r>
          </a:p>
          <a:p>
            <a:r>
              <a:rPr lang="en-US" dirty="0"/>
              <a:t>Q4: b</a:t>
            </a:r>
          </a:p>
          <a:p>
            <a:r>
              <a:rPr lang="en-US" dirty="0"/>
              <a:t>Q5: c</a:t>
            </a:r>
          </a:p>
        </p:txBody>
      </p:sp>
      <p:sp>
        <p:nvSpPr>
          <p:cNvPr id="5" name="Slide Number Placeholder 4">
            <a:extLst>
              <a:ext uri="{FF2B5EF4-FFF2-40B4-BE49-F238E27FC236}">
                <a16:creationId xmlns:a16="http://schemas.microsoft.com/office/drawing/2014/main" id="{DCEFBCEC-3340-3CC0-EDC0-9EFE84E1040A}"/>
              </a:ext>
            </a:extLst>
          </p:cNvPr>
          <p:cNvSpPr>
            <a:spLocks noGrp="1"/>
          </p:cNvSpPr>
          <p:nvPr>
            <p:ph type="sldNum" sz="quarter" idx="12"/>
          </p:nvPr>
        </p:nvSpPr>
        <p:spPr/>
        <p:txBody>
          <a:bodyPr/>
          <a:lstStyle/>
          <a:p>
            <a:pPr>
              <a:defRPr/>
            </a:pPr>
            <a:fld id="{7A259807-4E02-4090-954C-8862AE38006D}" type="slidenum">
              <a:rPr lang="en-US" smtClean="0"/>
              <a:pPr>
                <a:defRPr/>
              </a:pPr>
              <a:t>36</a:t>
            </a:fld>
            <a:endParaRPr lang="en-US"/>
          </a:p>
        </p:txBody>
      </p:sp>
    </p:spTree>
    <p:extLst>
      <p:ext uri="{BB962C8B-B14F-4D97-AF65-F5344CB8AC3E}">
        <p14:creationId xmlns:p14="http://schemas.microsoft.com/office/powerpoint/2010/main" val="18058603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857250"/>
            <a:ext cx="8382000" cy="1268018"/>
          </a:xfrm>
        </p:spPr>
        <p:txBody>
          <a:bodyPr>
            <a:noAutofit/>
          </a:bodyPr>
          <a:lstStyle/>
          <a:p>
            <a:pPr algn="ctr"/>
            <a:r>
              <a:rPr lang="en-US" sz="4400" b="1" dirty="0">
                <a:solidFill>
                  <a:schemeClr val="accent4"/>
                </a:solidFill>
              </a:rPr>
              <a:t>How to use HEC Digital Library </a:t>
            </a:r>
          </a:p>
        </p:txBody>
      </p:sp>
      <p:sp>
        <p:nvSpPr>
          <p:cNvPr id="3" name="Content Placeholder 2"/>
          <p:cNvSpPr>
            <a:spLocks noGrp="1"/>
          </p:cNvSpPr>
          <p:nvPr>
            <p:ph idx="1"/>
          </p:nvPr>
        </p:nvSpPr>
        <p:spPr>
          <a:xfrm>
            <a:off x="381000" y="1714500"/>
            <a:ext cx="8382000" cy="4838700"/>
          </a:xfrm>
        </p:spPr>
        <p:txBody>
          <a:bodyPr>
            <a:normAutofit lnSpcReduction="10000"/>
          </a:bodyPr>
          <a:lstStyle/>
          <a:p>
            <a:pPr marL="0" indent="0">
              <a:buNone/>
            </a:pPr>
            <a:endParaRPr lang="en-US" dirty="0"/>
          </a:p>
          <a:p>
            <a:pPr marL="0" indent="0">
              <a:buNone/>
            </a:pPr>
            <a:r>
              <a:rPr lang="en-US" sz="2400" dirty="0"/>
              <a:t>Steps to Access HEC Digital Library</a:t>
            </a:r>
          </a:p>
          <a:p>
            <a:pPr marL="385763" indent="-385763" algn="just">
              <a:buFont typeface="+mj-lt"/>
              <a:buAutoNum type="arabicPeriod"/>
            </a:pPr>
            <a:r>
              <a:rPr lang="en-US" sz="2400" dirty="0"/>
              <a:t>Go to the website of HEC National Digital Library</a:t>
            </a:r>
          </a:p>
          <a:p>
            <a:pPr marL="0" indent="0" algn="just">
              <a:buNone/>
            </a:pPr>
            <a:r>
              <a:rPr lang="en-US" sz="2400" dirty="0"/>
              <a:t>             </a:t>
            </a:r>
            <a:r>
              <a:rPr lang="en-US" sz="2400" dirty="0">
                <a:solidFill>
                  <a:schemeClr val="accent1">
                    <a:lumMod val="75000"/>
                  </a:schemeClr>
                </a:solidFill>
              </a:rPr>
              <a:t>http://www.digitallibrary.edu.pk</a:t>
            </a:r>
          </a:p>
          <a:p>
            <a:pPr marL="0" indent="0" algn="just">
              <a:buNone/>
            </a:pPr>
            <a:r>
              <a:rPr lang="en-US" sz="2400" dirty="0"/>
              <a:t>2. On Home Page, click on the INSTITUTES.</a:t>
            </a:r>
          </a:p>
          <a:p>
            <a:pPr marL="0" indent="0" algn="just">
              <a:buNone/>
            </a:pPr>
            <a:r>
              <a:rPr lang="en-US" sz="2400" dirty="0"/>
              <a:t>3. A page will appear showing the universities from Public and Private Sector and other Institutes which have access to HEC National Digital Library (HNDL).</a:t>
            </a:r>
          </a:p>
          <a:p>
            <a:pPr marL="0" indent="0" algn="just">
              <a:buNone/>
            </a:pPr>
            <a:r>
              <a:rPr lang="en-US" sz="2400" dirty="0"/>
              <a:t>4. Select your desired Institute.</a:t>
            </a:r>
          </a:p>
          <a:p>
            <a:pPr marL="0" indent="0" algn="just">
              <a:buNone/>
            </a:pPr>
            <a:r>
              <a:rPr lang="en-US" sz="2400" dirty="0"/>
              <a:t>5.  A page will appear showing the resources of the institution</a:t>
            </a:r>
          </a:p>
          <a:p>
            <a:pPr marL="0" indent="0" algn="just">
              <a:buNone/>
            </a:pPr>
            <a:r>
              <a:rPr lang="en-US" sz="2400" dirty="0"/>
              <a:t>6. Journals and Researches will appear</a:t>
            </a:r>
          </a:p>
          <a:p>
            <a:pPr marL="0" indent="0" algn="just">
              <a:buNone/>
            </a:pPr>
            <a:r>
              <a:rPr lang="en-US" sz="2400" dirty="0"/>
              <a:t>7. You can find a Journal by clicking on JOURNALS AND DATABASE and enter a keyword to search for your desired journal.</a:t>
            </a:r>
          </a:p>
          <a:p>
            <a:pPr marL="0" indent="0">
              <a:buNone/>
            </a:pPr>
            <a:endParaRPr lang="en-US" sz="1800" dirty="0"/>
          </a:p>
          <a:p>
            <a:pPr marL="385763" indent="-385763">
              <a:buFont typeface="+mj-lt"/>
              <a:buAutoNum type="arabicPeriod"/>
            </a:pPr>
            <a:endParaRPr lang="en-US" dirty="0"/>
          </a:p>
        </p:txBody>
      </p:sp>
    </p:spTree>
    <p:extLst>
      <p:ext uri="{BB962C8B-B14F-4D97-AF65-F5344CB8AC3E}">
        <p14:creationId xmlns:p14="http://schemas.microsoft.com/office/powerpoint/2010/main" val="1318341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chemeClr val="accent4">
                    <a:lumMod val="60000"/>
                    <a:lumOff val="40000"/>
                  </a:schemeClr>
                </a:solidFill>
              </a:rPr>
              <a:t>Learning Resources</a:t>
            </a:r>
          </a:p>
        </p:txBody>
      </p:sp>
      <p:sp>
        <p:nvSpPr>
          <p:cNvPr id="3" name="Content Placeholder 2"/>
          <p:cNvSpPr>
            <a:spLocks noGrp="1"/>
          </p:cNvSpPr>
          <p:nvPr>
            <p:ph idx="1"/>
          </p:nvPr>
        </p:nvSpPr>
        <p:spPr/>
        <p:txBody>
          <a:bodyPr/>
          <a:lstStyle/>
          <a:p>
            <a:r>
              <a:rPr lang="en-US" dirty="0"/>
              <a:t>Text Book of Biochemistry Lippincott 8</a:t>
            </a:r>
            <a:r>
              <a:rPr lang="en-US" baseline="30000" dirty="0"/>
              <a:t>th</a:t>
            </a:r>
            <a:r>
              <a:rPr lang="en-US" dirty="0"/>
              <a:t> Edition chapter 13, 19, 21</a:t>
            </a:r>
          </a:p>
          <a:p>
            <a:r>
              <a:rPr lang="en-US" dirty="0"/>
              <a:t>Google images </a:t>
            </a:r>
          </a:p>
          <a:p>
            <a:r>
              <a:rPr lang="en-US" dirty="0"/>
              <a:t>Google scholar</a:t>
            </a:r>
          </a:p>
        </p:txBody>
      </p:sp>
      <p:sp>
        <p:nvSpPr>
          <p:cNvPr id="4" name="Slide Number Placeholder 3">
            <a:extLst>
              <a:ext uri="{FF2B5EF4-FFF2-40B4-BE49-F238E27FC236}">
                <a16:creationId xmlns:a16="http://schemas.microsoft.com/office/drawing/2014/main" id="{ACF30ECE-C454-6917-635B-C2B17C3BE0A0}"/>
              </a:ext>
            </a:extLst>
          </p:cNvPr>
          <p:cNvSpPr>
            <a:spLocks noGrp="1"/>
          </p:cNvSpPr>
          <p:nvPr>
            <p:ph type="sldNum" sz="quarter" idx="12"/>
          </p:nvPr>
        </p:nvSpPr>
        <p:spPr/>
        <p:txBody>
          <a:bodyPr/>
          <a:lstStyle/>
          <a:p>
            <a:pPr>
              <a:defRPr/>
            </a:pPr>
            <a:fld id="{BDA394D7-9785-4BE5-AFD5-4F918A689025}" type="slidenum">
              <a:rPr lang="en-US" smtClean="0"/>
              <a:pPr>
                <a:defRPr/>
              </a:pPr>
              <a:t>38</a:t>
            </a:fld>
            <a:endParaRPr lang="en-US"/>
          </a:p>
        </p:txBody>
      </p:sp>
    </p:spTree>
    <p:extLst>
      <p:ext uri="{BB962C8B-B14F-4D97-AF65-F5344CB8AC3E}">
        <p14:creationId xmlns:p14="http://schemas.microsoft.com/office/powerpoint/2010/main" val="8677266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CB3516F-90EE-E713-598F-3B9A5C03ACC7}"/>
              </a:ext>
            </a:extLst>
          </p:cNvPr>
          <p:cNvSpPr>
            <a:spLocks noGrp="1"/>
          </p:cNvSpPr>
          <p:nvPr>
            <p:ph type="sldNum" sz="quarter" idx="12"/>
          </p:nvPr>
        </p:nvSpPr>
        <p:spPr/>
        <p:txBody>
          <a:bodyPr/>
          <a:lstStyle/>
          <a:p>
            <a:pPr>
              <a:defRPr/>
            </a:pPr>
            <a:fld id="{D829B39B-E19B-4684-B84C-73DF500C59FE}" type="slidenum">
              <a:rPr lang="en-US" smtClean="0"/>
              <a:pPr>
                <a:defRPr/>
              </a:pPr>
              <a:t>39</a:t>
            </a:fld>
            <a:endParaRPr lang="en-US"/>
          </a:p>
        </p:txBody>
      </p:sp>
      <p:sp>
        <p:nvSpPr>
          <p:cNvPr id="2" name="Title 1"/>
          <p:cNvSpPr>
            <a:spLocks noGrp="1"/>
          </p:cNvSpPr>
          <p:nvPr>
            <p:ph type="title" idx="4294967295"/>
          </p:nvPr>
        </p:nvSpPr>
        <p:spPr>
          <a:xfrm>
            <a:off x="0" y="274638"/>
            <a:ext cx="8229600" cy="1143000"/>
          </a:xfrm>
        </p:spPr>
        <p:txBody>
          <a:bodyPr/>
          <a:lstStyle/>
          <a:p>
            <a:r>
              <a:rPr lang="en-US" dirty="0"/>
              <a:t> </a:t>
            </a:r>
          </a:p>
        </p:txBody>
      </p:sp>
      <p:pic>
        <p:nvPicPr>
          <p:cNvPr id="1026" name="Picture 2" descr="Image result for THANKS"/>
          <p:cNvPicPr>
            <a:picLocks noChangeAspect="1" noChangeArrowheads="1"/>
          </p:cNvPicPr>
          <p:nvPr/>
        </p:nvPicPr>
        <p:blipFill>
          <a:blip r:embed="rId2" cstate="print"/>
          <a:srcRect/>
          <a:stretch>
            <a:fillRect/>
          </a:stretch>
        </p:blipFill>
        <p:spPr bwMode="auto">
          <a:xfrm>
            <a:off x="1682246" y="1676400"/>
            <a:ext cx="5632954" cy="3559943"/>
          </a:xfrm>
          <a:prstGeom prst="rect">
            <a:avLst/>
          </a:prstGeom>
          <a:ln>
            <a:noFill/>
          </a:ln>
          <a:effectLst>
            <a:softEdge rad="112500"/>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104900"/>
            <a:ext cx="8001000" cy="544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228600" y="304800"/>
            <a:ext cx="8686800" cy="71596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j-ea"/>
                <a:cs typeface="+mj-cs"/>
              </a:rPr>
              <a:t>Professor Umar Model of Integrated Lecture</a:t>
            </a:r>
          </a:p>
        </p:txBody>
      </p:sp>
      <p:sp>
        <p:nvSpPr>
          <p:cNvPr id="8" name="Slide Number Placeholder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6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6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0792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9434" y="762000"/>
            <a:ext cx="8625625" cy="6096000"/>
          </a:xfrm>
          <a:prstGeom prst="rect">
            <a:avLst/>
          </a:prstGeom>
        </p:spPr>
        <p:txBody>
          <a:bodyPr>
            <a:normAutofit/>
          </a:bodyPr>
          <a:lstStyle/>
          <a:p>
            <a:pPr marL="0" indent="0" algn="ctr">
              <a:buNone/>
            </a:pPr>
            <a:r>
              <a:rPr lang="en-US" sz="4400" b="1" dirty="0">
                <a:solidFill>
                  <a:schemeClr val="accent4">
                    <a:lumMod val="60000"/>
                    <a:lumOff val="40000"/>
                  </a:schemeClr>
                </a:solidFill>
              </a:rPr>
              <a:t>Learning Objectives</a:t>
            </a:r>
          </a:p>
          <a:p>
            <a:pPr marL="0" indent="0">
              <a:buNone/>
            </a:pPr>
            <a:endParaRPr lang="en-US" sz="1800" dirty="0"/>
          </a:p>
          <a:p>
            <a:pPr marL="0" indent="0">
              <a:buNone/>
            </a:pPr>
            <a:r>
              <a:rPr lang="en-US" sz="2800" dirty="0"/>
              <a:t>At the end of the SGD, students will be able to</a:t>
            </a:r>
          </a:p>
          <a:p>
            <a:pPr marL="0" indent="0">
              <a:buNone/>
            </a:pPr>
            <a:endParaRPr lang="en-US" sz="2200" dirty="0"/>
          </a:p>
          <a:p>
            <a:pPr marL="514350" indent="-514350">
              <a:buFont typeface="+mj-lt"/>
              <a:buAutoNum type="arabicPeriod"/>
            </a:pPr>
            <a:r>
              <a:rPr lang="en-US" sz="2800" dirty="0"/>
              <a:t>Define &amp; Classify Neurotransmitters</a:t>
            </a:r>
          </a:p>
          <a:p>
            <a:pPr marL="514350" indent="-514350">
              <a:buFont typeface="+mj-lt"/>
              <a:buAutoNum type="arabicPeriod"/>
            </a:pPr>
            <a:r>
              <a:rPr lang="en-US" sz="2800" dirty="0"/>
              <a:t>Discuss the Synthesis and Metabolism of Neurotransmitters</a:t>
            </a:r>
          </a:p>
          <a:p>
            <a:pPr marL="514350" indent="-514350">
              <a:buFont typeface="+mj-lt"/>
              <a:buAutoNum type="arabicPeriod"/>
            </a:pPr>
            <a:r>
              <a:rPr lang="en-US" sz="2800" dirty="0"/>
              <a:t>Explain diseases related to common neurotransmitters</a:t>
            </a:r>
          </a:p>
          <a:p>
            <a:pPr>
              <a:buFont typeface="Wingdings" panose="05000000000000000000" pitchFamily="2" charset="2"/>
              <a:buChar char="v"/>
            </a:pPr>
            <a:endParaRPr lang="en-US" sz="2200" dirty="0"/>
          </a:p>
          <a:p>
            <a:pPr>
              <a:buFont typeface="Wingdings" panose="05000000000000000000" pitchFamily="2" charset="2"/>
              <a:buChar char="v"/>
            </a:pPr>
            <a:endParaRPr lang="en-US" sz="2200" dirty="0"/>
          </a:p>
          <a:p>
            <a:endParaRPr lang="en-US" sz="2400" dirty="0"/>
          </a:p>
        </p:txBody>
      </p:sp>
      <p:sp>
        <p:nvSpPr>
          <p:cNvPr id="4" name="Slide Number Placeholder 3">
            <a:extLst>
              <a:ext uri="{FF2B5EF4-FFF2-40B4-BE49-F238E27FC236}">
                <a16:creationId xmlns:a16="http://schemas.microsoft.com/office/drawing/2014/main" id="{5FFAC6DD-7878-CB20-B552-BBE5B109ED8B}"/>
              </a:ext>
            </a:extLst>
          </p:cNvPr>
          <p:cNvSpPr>
            <a:spLocks noGrp="1"/>
          </p:cNvSpPr>
          <p:nvPr>
            <p:ph type="sldNum" sz="quarter" idx="12"/>
          </p:nvPr>
        </p:nvSpPr>
        <p:spPr/>
        <p:txBody>
          <a:bodyPr/>
          <a:lstStyle/>
          <a:p>
            <a:pPr>
              <a:defRPr/>
            </a:pPr>
            <a:fld id="{BDA394D7-9785-4BE5-AFD5-4F918A689025}" type="slidenum">
              <a:rPr lang="en-US" smtClean="0"/>
              <a:pPr>
                <a:defRPr/>
              </a:pPr>
              <a:t>5</a:t>
            </a:fld>
            <a:endParaRPr lang="en-US"/>
          </a:p>
        </p:txBody>
      </p:sp>
    </p:spTree>
    <p:extLst>
      <p:ext uri="{BB962C8B-B14F-4D97-AF65-F5344CB8AC3E}">
        <p14:creationId xmlns:p14="http://schemas.microsoft.com/office/powerpoint/2010/main" val="13260625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5E68772-82E0-B516-D3D9-7D442B2A8ABB}"/>
              </a:ext>
            </a:extLst>
          </p:cNvPr>
          <p:cNvSpPr>
            <a:spLocks noGrp="1"/>
          </p:cNvSpPr>
          <p:nvPr>
            <p:ph type="title"/>
          </p:nvPr>
        </p:nvSpPr>
        <p:spPr>
          <a:xfrm>
            <a:off x="914400" y="2747963"/>
            <a:ext cx="7772400" cy="985838"/>
          </a:xfrm>
        </p:spPr>
        <p:txBody>
          <a:bodyPr>
            <a:normAutofit/>
          </a:bodyPr>
          <a:lstStyle/>
          <a:p>
            <a:pPr algn="ctr"/>
            <a:r>
              <a:rPr lang="en-US" sz="4800" dirty="0">
                <a:solidFill>
                  <a:schemeClr val="accent4">
                    <a:lumMod val="60000"/>
                    <a:lumOff val="40000"/>
                  </a:schemeClr>
                </a:solidFill>
              </a:rPr>
              <a:t>H</a:t>
            </a:r>
            <a:r>
              <a:rPr lang="en-US" sz="4800" cap="none" dirty="0">
                <a:solidFill>
                  <a:schemeClr val="accent4">
                    <a:lumMod val="60000"/>
                    <a:lumOff val="40000"/>
                  </a:schemeClr>
                </a:solidFill>
              </a:rPr>
              <a:t>orizontal</a:t>
            </a:r>
            <a:r>
              <a:rPr lang="en-US" sz="4800" dirty="0">
                <a:solidFill>
                  <a:schemeClr val="accent4">
                    <a:lumMod val="60000"/>
                    <a:lumOff val="40000"/>
                  </a:schemeClr>
                </a:solidFill>
              </a:rPr>
              <a:t> i</a:t>
            </a:r>
            <a:r>
              <a:rPr lang="en-US" sz="4800" cap="none" dirty="0">
                <a:solidFill>
                  <a:schemeClr val="accent4">
                    <a:lumMod val="60000"/>
                    <a:lumOff val="40000"/>
                  </a:schemeClr>
                </a:solidFill>
              </a:rPr>
              <a:t>ntegration</a:t>
            </a:r>
            <a:endParaRPr lang="en-US" sz="4800" dirty="0">
              <a:solidFill>
                <a:schemeClr val="accent4">
                  <a:lumMod val="60000"/>
                  <a:lumOff val="40000"/>
                </a:schemeClr>
              </a:solidFill>
            </a:endParaRPr>
          </a:p>
        </p:txBody>
      </p:sp>
      <p:sp>
        <p:nvSpPr>
          <p:cNvPr id="3" name="Slide Number Placeholder 2">
            <a:extLst>
              <a:ext uri="{FF2B5EF4-FFF2-40B4-BE49-F238E27FC236}">
                <a16:creationId xmlns:a16="http://schemas.microsoft.com/office/drawing/2014/main" id="{21A98F58-88D8-120F-531A-1F9D6AE49ED7}"/>
              </a:ext>
            </a:extLst>
          </p:cNvPr>
          <p:cNvSpPr>
            <a:spLocks noGrp="1"/>
          </p:cNvSpPr>
          <p:nvPr>
            <p:ph type="sldNum" sz="quarter" idx="12"/>
          </p:nvPr>
        </p:nvSpPr>
        <p:spPr/>
        <p:txBody>
          <a:bodyPr/>
          <a:lstStyle/>
          <a:p>
            <a:pPr>
              <a:defRPr/>
            </a:pPr>
            <a:fld id="{EBDFF78F-8FAE-45F5-87F9-E0C692719B1F}" type="slidenum">
              <a:rPr lang="en-US" smtClean="0"/>
              <a:pPr>
                <a:defRPr/>
              </a:pPr>
              <a:t>6</a:t>
            </a:fld>
            <a:endParaRPr lang="en-US"/>
          </a:p>
        </p:txBody>
      </p:sp>
    </p:spTree>
    <p:extLst>
      <p:ext uri="{BB962C8B-B14F-4D97-AF65-F5344CB8AC3E}">
        <p14:creationId xmlns:p14="http://schemas.microsoft.com/office/powerpoint/2010/main" val="17331895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F494B-02F2-502B-4B02-EA8A4A8906DC}"/>
              </a:ext>
            </a:extLst>
          </p:cNvPr>
          <p:cNvSpPr>
            <a:spLocks noGrp="1"/>
          </p:cNvSpPr>
          <p:nvPr>
            <p:ph type="title"/>
          </p:nvPr>
        </p:nvSpPr>
        <p:spPr>
          <a:xfrm>
            <a:off x="338132" y="136526"/>
            <a:ext cx="7967608" cy="1171164"/>
          </a:xfrm>
        </p:spPr>
        <p:txBody>
          <a:bodyPr>
            <a:normAutofit/>
          </a:bodyPr>
          <a:lstStyle/>
          <a:p>
            <a:r>
              <a:rPr lang="en-US" sz="4000" b="1" dirty="0">
                <a:solidFill>
                  <a:schemeClr val="accent4">
                    <a:lumMod val="60000"/>
                    <a:lumOff val="40000"/>
                  </a:schemeClr>
                </a:solidFill>
              </a:rPr>
              <a:t>Anatomy of The Neuron</a:t>
            </a:r>
          </a:p>
        </p:txBody>
      </p:sp>
      <p:sp>
        <p:nvSpPr>
          <p:cNvPr id="7" name="Content Placeholder 6">
            <a:extLst>
              <a:ext uri="{FF2B5EF4-FFF2-40B4-BE49-F238E27FC236}">
                <a16:creationId xmlns:a16="http://schemas.microsoft.com/office/drawing/2014/main" id="{5FA5AF5C-262B-C571-1FBE-AB88F8ECC44D}"/>
              </a:ext>
            </a:extLst>
          </p:cNvPr>
          <p:cNvSpPr>
            <a:spLocks noGrp="1"/>
          </p:cNvSpPr>
          <p:nvPr>
            <p:ph sz="half" idx="1"/>
          </p:nvPr>
        </p:nvSpPr>
        <p:spPr/>
        <p:txBody>
          <a:bodyPr/>
          <a:lstStyle/>
          <a:p>
            <a:pPr marL="0" indent="0">
              <a:buNone/>
            </a:pPr>
            <a:r>
              <a:rPr lang="en-US" dirty="0"/>
              <a:t> </a:t>
            </a:r>
          </a:p>
        </p:txBody>
      </p:sp>
      <p:sp>
        <p:nvSpPr>
          <p:cNvPr id="9" name="Content Placeholder 8">
            <a:extLst>
              <a:ext uri="{FF2B5EF4-FFF2-40B4-BE49-F238E27FC236}">
                <a16:creationId xmlns:a16="http://schemas.microsoft.com/office/drawing/2014/main" id="{F130F39E-7127-15DB-B9B7-C0867B076570}"/>
              </a:ext>
            </a:extLst>
          </p:cNvPr>
          <p:cNvSpPr>
            <a:spLocks noGrp="1"/>
          </p:cNvSpPr>
          <p:nvPr>
            <p:ph sz="half" idx="2"/>
          </p:nvPr>
        </p:nvSpPr>
        <p:spPr/>
        <p:txBody>
          <a:bodyPr/>
          <a:lstStyle/>
          <a:p>
            <a:pPr marL="0" indent="0">
              <a:buNone/>
            </a:pPr>
            <a:r>
              <a:rPr lang="en-US" dirty="0"/>
              <a:t> </a:t>
            </a:r>
          </a:p>
        </p:txBody>
      </p:sp>
      <p:sp>
        <p:nvSpPr>
          <p:cNvPr id="4" name="Slide Number Placeholder 3">
            <a:extLst>
              <a:ext uri="{FF2B5EF4-FFF2-40B4-BE49-F238E27FC236}">
                <a16:creationId xmlns:a16="http://schemas.microsoft.com/office/drawing/2014/main" id="{09F6E84E-4E7A-12E4-74AF-8E9B6F0B8703}"/>
              </a:ext>
            </a:extLst>
          </p:cNvPr>
          <p:cNvSpPr>
            <a:spLocks noGrp="1"/>
          </p:cNvSpPr>
          <p:nvPr>
            <p:ph type="sldNum" sz="quarter" idx="12"/>
          </p:nvPr>
        </p:nvSpPr>
        <p:spPr/>
        <p:txBody>
          <a:bodyPr/>
          <a:lstStyle/>
          <a:p>
            <a:pPr>
              <a:defRPr/>
            </a:pPr>
            <a:fld id="{7A259807-4E02-4090-954C-8862AE38006D}" type="slidenum">
              <a:rPr lang="en-US" smtClean="0"/>
              <a:pPr>
                <a:defRPr/>
              </a:pPr>
              <a:t>7</a:t>
            </a:fld>
            <a:endParaRPr lang="en-US"/>
          </a:p>
        </p:txBody>
      </p:sp>
      <p:pic>
        <p:nvPicPr>
          <p:cNvPr id="12" name="Picture 11">
            <a:extLst>
              <a:ext uri="{FF2B5EF4-FFF2-40B4-BE49-F238E27FC236}">
                <a16:creationId xmlns:a16="http://schemas.microsoft.com/office/drawing/2014/main" id="{1F119D64-EB5D-5AB5-733C-63BBD1F4C42C}"/>
              </a:ext>
            </a:extLst>
          </p:cNvPr>
          <p:cNvPicPr>
            <a:picLocks noChangeAspect="1"/>
          </p:cNvPicPr>
          <p:nvPr/>
        </p:nvPicPr>
        <p:blipFill>
          <a:blip r:embed="rId2"/>
          <a:stretch>
            <a:fillRect/>
          </a:stretch>
        </p:blipFill>
        <p:spPr>
          <a:xfrm>
            <a:off x="4571995" y="0"/>
            <a:ext cx="10" cy="6858000"/>
          </a:xfrm>
          <a:prstGeom prst="rect">
            <a:avLst/>
          </a:prstGeom>
        </p:spPr>
      </p:pic>
      <p:pic>
        <p:nvPicPr>
          <p:cNvPr id="3076" name="Picture 4" descr="Anatomy of Cells of the Nervous System, Neurotransmitters">
            <a:extLst>
              <a:ext uri="{FF2B5EF4-FFF2-40B4-BE49-F238E27FC236}">
                <a16:creationId xmlns:a16="http://schemas.microsoft.com/office/drawing/2014/main" id="{AA8EAABA-4FCD-7D51-C54C-FF6BAF50DE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5408"/>
          <a:stretch/>
        </p:blipFill>
        <p:spPr bwMode="auto">
          <a:xfrm>
            <a:off x="338132" y="1066801"/>
            <a:ext cx="8467725" cy="26670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15.8B: Synapses - Biology LibreTexts">
            <a:extLst>
              <a:ext uri="{FF2B5EF4-FFF2-40B4-BE49-F238E27FC236}">
                <a16:creationId xmlns:a16="http://schemas.microsoft.com/office/drawing/2014/main" id="{72360549-0B77-9476-54DB-A803B903D6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71639" y="3645310"/>
            <a:ext cx="4772186" cy="307257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796BBDC-2EE1-8FC7-1FEC-C65086A43FE1}"/>
              </a:ext>
            </a:extLst>
          </p:cNvPr>
          <p:cNvSpPr txBox="1"/>
          <p:nvPr/>
        </p:nvSpPr>
        <p:spPr>
          <a:xfrm>
            <a:off x="4267200" y="1447800"/>
            <a:ext cx="1318181" cy="461665"/>
          </a:xfrm>
          <a:prstGeom prst="rect">
            <a:avLst/>
          </a:prstGeom>
          <a:noFill/>
        </p:spPr>
        <p:txBody>
          <a:bodyPr wrap="none" rtlCol="0">
            <a:spAutoFit/>
          </a:bodyPr>
          <a:lstStyle/>
          <a:p>
            <a:r>
              <a:rPr lang="en-US" sz="2400" b="1" u="sng" dirty="0">
                <a:solidFill>
                  <a:srgbClr val="FF0000"/>
                </a:solidFill>
              </a:rPr>
              <a:t>NEURON</a:t>
            </a:r>
          </a:p>
        </p:txBody>
      </p:sp>
      <p:sp>
        <p:nvSpPr>
          <p:cNvPr id="8" name="TextBox 7">
            <a:extLst>
              <a:ext uri="{FF2B5EF4-FFF2-40B4-BE49-F238E27FC236}">
                <a16:creationId xmlns:a16="http://schemas.microsoft.com/office/drawing/2014/main" id="{24D82230-E2A9-292B-33BD-BCC0D5118F1D}"/>
              </a:ext>
            </a:extLst>
          </p:cNvPr>
          <p:cNvSpPr txBox="1"/>
          <p:nvPr/>
        </p:nvSpPr>
        <p:spPr>
          <a:xfrm>
            <a:off x="6629400" y="3963988"/>
            <a:ext cx="1676400" cy="461665"/>
          </a:xfrm>
          <a:prstGeom prst="rect">
            <a:avLst/>
          </a:prstGeom>
          <a:noFill/>
        </p:spPr>
        <p:txBody>
          <a:bodyPr wrap="square" rtlCol="0">
            <a:spAutoFit/>
          </a:bodyPr>
          <a:lstStyle/>
          <a:p>
            <a:r>
              <a:rPr lang="en-US" sz="2400" b="1" u="sng" dirty="0">
                <a:solidFill>
                  <a:srgbClr val="FF0000"/>
                </a:solidFill>
              </a:rPr>
              <a:t>SYNAPSE</a:t>
            </a:r>
          </a:p>
        </p:txBody>
      </p:sp>
    </p:spTree>
    <p:extLst>
      <p:ext uri="{BB962C8B-B14F-4D97-AF65-F5344CB8AC3E}">
        <p14:creationId xmlns:p14="http://schemas.microsoft.com/office/powerpoint/2010/main" val="2106484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3BE30-5902-4FB3-F4B1-2A1F3D32BFE3}"/>
              </a:ext>
            </a:extLst>
          </p:cNvPr>
          <p:cNvSpPr>
            <a:spLocks noGrp="1"/>
          </p:cNvSpPr>
          <p:nvPr>
            <p:ph type="title"/>
          </p:nvPr>
        </p:nvSpPr>
        <p:spPr>
          <a:xfrm>
            <a:off x="533400" y="381000"/>
            <a:ext cx="7924800" cy="742832"/>
          </a:xfrm>
        </p:spPr>
        <p:txBody>
          <a:bodyPr>
            <a:noAutofit/>
          </a:bodyPr>
          <a:lstStyle/>
          <a:p>
            <a:r>
              <a:rPr lang="en-US" sz="4000" b="1" dirty="0">
                <a:solidFill>
                  <a:schemeClr val="accent4">
                    <a:lumMod val="60000"/>
                    <a:lumOff val="40000"/>
                  </a:schemeClr>
                </a:solidFill>
              </a:rPr>
              <a:t>Histology of the Synaptic Cleft</a:t>
            </a:r>
          </a:p>
        </p:txBody>
      </p:sp>
      <p:sp>
        <p:nvSpPr>
          <p:cNvPr id="3" name="Content Placeholder 2">
            <a:extLst>
              <a:ext uri="{FF2B5EF4-FFF2-40B4-BE49-F238E27FC236}">
                <a16:creationId xmlns:a16="http://schemas.microsoft.com/office/drawing/2014/main" id="{A76D5D5F-E223-A447-2CB7-C01357E97D0A}"/>
              </a:ext>
            </a:extLst>
          </p:cNvPr>
          <p:cNvSpPr>
            <a:spLocks noGrp="1"/>
          </p:cNvSpPr>
          <p:nvPr>
            <p:ph sz="half" idx="1"/>
          </p:nvPr>
        </p:nvSpPr>
        <p:spPr>
          <a:xfrm>
            <a:off x="0" y="1219200"/>
            <a:ext cx="4144834" cy="5334000"/>
          </a:xfrm>
        </p:spPr>
        <p:txBody>
          <a:bodyPr>
            <a:normAutofit lnSpcReduction="10000"/>
          </a:bodyPr>
          <a:lstStyle/>
          <a:p>
            <a:r>
              <a:rPr lang="en-US" sz="2000" b="0" i="0" dirty="0">
                <a:solidFill>
                  <a:srgbClr val="454545"/>
                </a:solidFill>
                <a:effectLst/>
                <a:latin typeface="Calibri" panose="020F0502020204030204" pitchFamily="34" charset="0"/>
                <a:cs typeface="Calibri" panose="020F0502020204030204" pitchFamily="34" charset="0"/>
              </a:rPr>
              <a:t>A synapse is the site of communication between a neuron and its target cell. </a:t>
            </a:r>
          </a:p>
          <a:p>
            <a:endParaRPr lang="en-US" sz="2000" b="0" i="0" dirty="0">
              <a:solidFill>
                <a:srgbClr val="454545"/>
              </a:solidFill>
              <a:effectLst/>
              <a:latin typeface="Calibri" panose="020F0502020204030204" pitchFamily="34" charset="0"/>
              <a:cs typeface="Calibri" panose="020F0502020204030204" pitchFamily="34" charset="0"/>
            </a:endParaRPr>
          </a:p>
          <a:p>
            <a:r>
              <a:rPr lang="en-US" sz="2000" b="0" i="0" dirty="0">
                <a:solidFill>
                  <a:srgbClr val="454545"/>
                </a:solidFill>
                <a:effectLst/>
                <a:latin typeface="Calibri" panose="020F0502020204030204" pitchFamily="34" charset="0"/>
                <a:cs typeface="Calibri" panose="020F0502020204030204" pitchFamily="34" charset="0"/>
              </a:rPr>
              <a:t>The term </a:t>
            </a:r>
            <a:r>
              <a:rPr lang="en-US" sz="2000" b="0" i="1" dirty="0">
                <a:solidFill>
                  <a:srgbClr val="0070C0"/>
                </a:solidFill>
                <a:effectLst/>
                <a:latin typeface="Calibri" panose="020F0502020204030204" pitchFamily="34" charset="0"/>
                <a:cs typeface="Calibri" panose="020F0502020204030204" pitchFamily="34" charset="0"/>
              </a:rPr>
              <a:t>presynaptic cell/neuron</a:t>
            </a:r>
            <a:r>
              <a:rPr lang="en-US" sz="2000" b="0" i="0" dirty="0">
                <a:solidFill>
                  <a:srgbClr val="0070C0"/>
                </a:solidFill>
                <a:effectLst/>
                <a:latin typeface="Calibri" panose="020F0502020204030204" pitchFamily="34" charset="0"/>
                <a:cs typeface="Calibri" panose="020F0502020204030204" pitchFamily="34" charset="0"/>
              </a:rPr>
              <a:t> </a:t>
            </a:r>
            <a:r>
              <a:rPr lang="en-US" sz="2000" b="0" i="0" dirty="0">
                <a:solidFill>
                  <a:srgbClr val="454545"/>
                </a:solidFill>
                <a:effectLst/>
                <a:latin typeface="Calibri" panose="020F0502020204030204" pitchFamily="34" charset="0"/>
                <a:cs typeface="Calibri" panose="020F0502020204030204" pitchFamily="34" charset="0"/>
              </a:rPr>
              <a:t>refers to the neuron sending the signal, while </a:t>
            </a:r>
          </a:p>
          <a:p>
            <a:endParaRPr lang="en-US" sz="2000" b="0" i="0" dirty="0">
              <a:solidFill>
                <a:srgbClr val="454545"/>
              </a:solidFill>
              <a:effectLst/>
              <a:latin typeface="Calibri" panose="020F0502020204030204" pitchFamily="34" charset="0"/>
              <a:cs typeface="Calibri" panose="020F0502020204030204" pitchFamily="34" charset="0"/>
            </a:endParaRPr>
          </a:p>
          <a:p>
            <a:r>
              <a:rPr lang="en-US" sz="2000" b="0" i="0" dirty="0">
                <a:solidFill>
                  <a:srgbClr val="454545"/>
                </a:solidFill>
                <a:effectLst/>
                <a:latin typeface="Calibri" panose="020F0502020204030204" pitchFamily="34" charset="0"/>
                <a:cs typeface="Calibri" panose="020F0502020204030204" pitchFamily="34" charset="0"/>
              </a:rPr>
              <a:t>The term </a:t>
            </a:r>
            <a:r>
              <a:rPr lang="en-US" sz="2000" b="0" i="1" dirty="0">
                <a:solidFill>
                  <a:srgbClr val="0070C0"/>
                </a:solidFill>
                <a:effectLst/>
                <a:latin typeface="Calibri" panose="020F0502020204030204" pitchFamily="34" charset="0"/>
                <a:cs typeface="Calibri" panose="020F0502020204030204" pitchFamily="34" charset="0"/>
              </a:rPr>
              <a:t>postsynaptic cell/neuron</a:t>
            </a:r>
            <a:r>
              <a:rPr lang="en-US" sz="2000" b="0" i="0" dirty="0">
                <a:solidFill>
                  <a:srgbClr val="0070C0"/>
                </a:solidFill>
                <a:effectLst/>
                <a:latin typeface="Calibri" panose="020F0502020204030204" pitchFamily="34" charset="0"/>
                <a:cs typeface="Calibri" panose="020F0502020204030204" pitchFamily="34" charset="0"/>
              </a:rPr>
              <a:t> </a:t>
            </a:r>
            <a:r>
              <a:rPr lang="en-US" sz="2000" b="0" i="0" dirty="0">
                <a:solidFill>
                  <a:srgbClr val="454545"/>
                </a:solidFill>
                <a:effectLst/>
                <a:latin typeface="Calibri" panose="020F0502020204030204" pitchFamily="34" charset="0"/>
                <a:cs typeface="Calibri" panose="020F0502020204030204" pitchFamily="34" charset="0"/>
              </a:rPr>
              <a:t>refers to the target cell receiving the signal.</a:t>
            </a:r>
          </a:p>
          <a:p>
            <a:endParaRPr lang="en-US" sz="2000" b="0" i="0" dirty="0">
              <a:solidFill>
                <a:srgbClr val="454545"/>
              </a:solidFill>
              <a:effectLst/>
              <a:latin typeface="Calibri" panose="020F0502020204030204" pitchFamily="34" charset="0"/>
              <a:cs typeface="Calibri" panose="020F0502020204030204" pitchFamily="34" charset="0"/>
            </a:endParaRPr>
          </a:p>
          <a:p>
            <a:r>
              <a:rPr lang="en-US" sz="2000" b="0" i="0" dirty="0">
                <a:solidFill>
                  <a:srgbClr val="454545"/>
                </a:solidFill>
                <a:effectLst/>
                <a:latin typeface="Calibri" panose="020F0502020204030204" pitchFamily="34" charset="0"/>
                <a:cs typeface="Calibri" panose="020F0502020204030204" pitchFamily="34" charset="0"/>
              </a:rPr>
              <a:t>Presynaptic cells communicate with postsynaptic cells by releasing neurotransmitters across a synapse through a process known as </a:t>
            </a:r>
            <a:r>
              <a:rPr lang="en-US" sz="2000" b="0" i="0" dirty="0">
                <a:solidFill>
                  <a:srgbClr val="0070C0"/>
                </a:solidFill>
                <a:effectLst/>
                <a:latin typeface="Calibri" panose="020F0502020204030204" pitchFamily="34" charset="0"/>
                <a:cs typeface="Calibri" panose="020F0502020204030204" pitchFamily="34" charset="0"/>
              </a:rPr>
              <a:t>Synaptic Transmission. </a:t>
            </a:r>
            <a:endParaRPr lang="en-US" sz="2000" dirty="0">
              <a:solidFill>
                <a:srgbClr val="0070C0"/>
              </a:solidFill>
              <a:latin typeface="Calibri" panose="020F0502020204030204" pitchFamily="34" charset="0"/>
              <a:cs typeface="Calibri" panose="020F0502020204030204" pitchFamily="34" charset="0"/>
            </a:endParaRPr>
          </a:p>
        </p:txBody>
      </p:sp>
      <p:pic>
        <p:nvPicPr>
          <p:cNvPr id="6" name="Picture 2" descr="What is a Neurotransmitter? Types and Functions | ChemTalk">
            <a:extLst>
              <a:ext uri="{FF2B5EF4-FFF2-40B4-BE49-F238E27FC236}">
                <a16:creationId xmlns:a16="http://schemas.microsoft.com/office/drawing/2014/main" id="{1E6638AD-C0E3-5267-5EF0-7CF989AC613C}"/>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073612" y="1371600"/>
            <a:ext cx="4860324" cy="449580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88065C38-E3F4-6076-3B81-98BF3FA835D9}"/>
              </a:ext>
            </a:extLst>
          </p:cNvPr>
          <p:cNvSpPr>
            <a:spLocks noGrp="1"/>
          </p:cNvSpPr>
          <p:nvPr>
            <p:ph type="sldNum" sz="quarter" idx="12"/>
          </p:nvPr>
        </p:nvSpPr>
        <p:spPr/>
        <p:txBody>
          <a:bodyPr/>
          <a:lstStyle/>
          <a:p>
            <a:pPr>
              <a:defRPr/>
            </a:pPr>
            <a:fld id="{7A259807-4E02-4090-954C-8862AE38006D}" type="slidenum">
              <a:rPr lang="en-US" smtClean="0"/>
              <a:pPr>
                <a:defRPr/>
              </a:pPr>
              <a:t>8</a:t>
            </a:fld>
            <a:endParaRPr lang="en-US"/>
          </a:p>
        </p:txBody>
      </p:sp>
    </p:spTree>
    <p:extLst>
      <p:ext uri="{BB962C8B-B14F-4D97-AF65-F5344CB8AC3E}">
        <p14:creationId xmlns:p14="http://schemas.microsoft.com/office/powerpoint/2010/main" val="18451529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9E0EE-AB83-E832-8E39-AAA743C906FB}"/>
              </a:ext>
            </a:extLst>
          </p:cNvPr>
          <p:cNvSpPr>
            <a:spLocks noGrp="1"/>
          </p:cNvSpPr>
          <p:nvPr>
            <p:ph type="title"/>
          </p:nvPr>
        </p:nvSpPr>
        <p:spPr>
          <a:xfrm>
            <a:off x="304800" y="457200"/>
            <a:ext cx="8382000" cy="762000"/>
          </a:xfrm>
        </p:spPr>
        <p:txBody>
          <a:bodyPr>
            <a:normAutofit/>
          </a:bodyPr>
          <a:lstStyle/>
          <a:p>
            <a:r>
              <a:rPr lang="en-US" dirty="0"/>
              <a:t> </a:t>
            </a:r>
            <a:r>
              <a:rPr lang="en-US" b="1" dirty="0">
                <a:solidFill>
                  <a:schemeClr val="accent4">
                    <a:lumMod val="60000"/>
                    <a:lumOff val="40000"/>
                  </a:schemeClr>
                </a:solidFill>
              </a:rPr>
              <a:t>Physiology Of The Neurotransmitters</a:t>
            </a:r>
          </a:p>
        </p:txBody>
      </p:sp>
      <p:sp>
        <p:nvSpPr>
          <p:cNvPr id="3" name="Content Placeholder 2">
            <a:extLst>
              <a:ext uri="{FF2B5EF4-FFF2-40B4-BE49-F238E27FC236}">
                <a16:creationId xmlns:a16="http://schemas.microsoft.com/office/drawing/2014/main" id="{5C5EB10F-17DE-A954-7542-2D2061796FA8}"/>
              </a:ext>
            </a:extLst>
          </p:cNvPr>
          <p:cNvSpPr>
            <a:spLocks noGrp="1"/>
          </p:cNvSpPr>
          <p:nvPr>
            <p:ph idx="1"/>
          </p:nvPr>
        </p:nvSpPr>
        <p:spPr/>
        <p:txBody>
          <a:bodyPr/>
          <a:lstStyle/>
          <a:p>
            <a:pPr marL="0" indent="0">
              <a:buNone/>
            </a:pPr>
            <a:r>
              <a:rPr lang="en-US" dirty="0"/>
              <a:t> </a:t>
            </a:r>
          </a:p>
        </p:txBody>
      </p:sp>
      <p:sp>
        <p:nvSpPr>
          <p:cNvPr id="5" name="Slide Number Placeholder 4">
            <a:extLst>
              <a:ext uri="{FF2B5EF4-FFF2-40B4-BE49-F238E27FC236}">
                <a16:creationId xmlns:a16="http://schemas.microsoft.com/office/drawing/2014/main" id="{CA70BDD4-6C7A-1DF5-008F-AD29746AB082}"/>
              </a:ext>
            </a:extLst>
          </p:cNvPr>
          <p:cNvSpPr>
            <a:spLocks noGrp="1"/>
          </p:cNvSpPr>
          <p:nvPr>
            <p:ph type="sldNum" sz="quarter" idx="12"/>
          </p:nvPr>
        </p:nvSpPr>
        <p:spPr/>
        <p:txBody>
          <a:bodyPr/>
          <a:lstStyle/>
          <a:p>
            <a:pPr>
              <a:defRPr/>
            </a:pPr>
            <a:fld id="{BDA394D7-9785-4BE5-AFD5-4F918A689025}" type="slidenum">
              <a:rPr lang="en-US" smtClean="0"/>
              <a:pPr>
                <a:defRPr/>
              </a:pPr>
              <a:t>9</a:t>
            </a:fld>
            <a:endParaRPr lang="en-US"/>
          </a:p>
        </p:txBody>
      </p:sp>
      <p:sp>
        <p:nvSpPr>
          <p:cNvPr id="7" name="TextBox 6">
            <a:extLst>
              <a:ext uri="{FF2B5EF4-FFF2-40B4-BE49-F238E27FC236}">
                <a16:creationId xmlns:a16="http://schemas.microsoft.com/office/drawing/2014/main" id="{1EAE058C-71E6-D984-E0E0-78BD61CA2C86}"/>
              </a:ext>
            </a:extLst>
          </p:cNvPr>
          <p:cNvSpPr txBox="1"/>
          <p:nvPr/>
        </p:nvSpPr>
        <p:spPr>
          <a:xfrm>
            <a:off x="228601" y="1295400"/>
            <a:ext cx="2819400" cy="5016758"/>
          </a:xfrm>
          <a:prstGeom prst="rect">
            <a:avLst/>
          </a:prstGeom>
          <a:noFill/>
        </p:spPr>
        <p:txBody>
          <a:bodyPr wrap="square">
            <a:spAutoFit/>
          </a:bodyPr>
          <a:lstStyle/>
          <a:p>
            <a:pPr algn="just" fontAlgn="base"/>
            <a:r>
              <a:rPr lang="en-US" sz="2000" dirty="0">
                <a:solidFill>
                  <a:srgbClr val="454545"/>
                </a:solidFill>
                <a:latin typeface="Calibri" panose="020F0502020204030204" pitchFamily="34" charset="0"/>
                <a:cs typeface="Calibri" panose="020F0502020204030204" pitchFamily="34" charset="0"/>
              </a:rPr>
              <a:t>The </a:t>
            </a:r>
            <a:r>
              <a:rPr lang="en-US" sz="2000" b="0" i="0" dirty="0">
                <a:solidFill>
                  <a:srgbClr val="454545"/>
                </a:solidFill>
                <a:effectLst/>
                <a:latin typeface="Calibri" panose="020F0502020204030204" pitchFamily="34" charset="0"/>
                <a:cs typeface="Calibri" panose="020F0502020204030204" pitchFamily="34" charset="0"/>
              </a:rPr>
              <a:t>nervous system uses neurotransmitters to help control a wide range of bodily functions, including: </a:t>
            </a:r>
          </a:p>
          <a:p>
            <a:pPr lvl="1" algn="just" fontAlgn="base"/>
            <a:endParaRPr lang="en-US" sz="2000" b="0" i="0" dirty="0">
              <a:solidFill>
                <a:srgbClr val="454545"/>
              </a:solidFill>
              <a:effectLst/>
              <a:latin typeface="Calibri" panose="020F0502020204030204" pitchFamily="34" charset="0"/>
              <a:cs typeface="Calibri" panose="020F0502020204030204" pitchFamily="34" charset="0"/>
            </a:endParaRPr>
          </a:p>
          <a:p>
            <a:pPr marL="285750" indent="-285750" algn="just" fontAlgn="base">
              <a:buFont typeface="Arial" panose="020B0604020202020204" pitchFamily="34" charset="0"/>
              <a:buChar char="•"/>
            </a:pPr>
            <a:r>
              <a:rPr lang="en-US" sz="2000" b="0" i="0" dirty="0">
                <a:solidFill>
                  <a:srgbClr val="454545"/>
                </a:solidFill>
                <a:effectLst/>
                <a:latin typeface="Calibri" panose="020F0502020204030204" pitchFamily="34" charset="0"/>
                <a:cs typeface="Calibri" panose="020F0502020204030204" pitchFamily="34" charset="0"/>
              </a:rPr>
              <a:t>Breathing </a:t>
            </a:r>
          </a:p>
          <a:p>
            <a:pPr marL="285750" indent="-285750" algn="just" fontAlgn="base">
              <a:buFont typeface="Arial" panose="020B0604020202020204" pitchFamily="34" charset="0"/>
              <a:buChar char="•"/>
            </a:pPr>
            <a:r>
              <a:rPr lang="en-US" sz="2000" b="0" i="0" dirty="0">
                <a:solidFill>
                  <a:srgbClr val="454545"/>
                </a:solidFill>
                <a:effectLst/>
                <a:latin typeface="Calibri" panose="020F0502020204030204" pitchFamily="34" charset="0"/>
                <a:cs typeface="Calibri" panose="020F0502020204030204" pitchFamily="34" charset="0"/>
              </a:rPr>
              <a:t>Heartbeat and blood pressure </a:t>
            </a:r>
          </a:p>
          <a:p>
            <a:pPr marL="285750" indent="-285750" algn="just" fontAlgn="base">
              <a:buFont typeface="Arial" panose="020B0604020202020204" pitchFamily="34" charset="0"/>
              <a:buChar char="•"/>
            </a:pPr>
            <a:r>
              <a:rPr lang="en-US" sz="2000" b="0" i="0" dirty="0">
                <a:solidFill>
                  <a:srgbClr val="454545"/>
                </a:solidFill>
                <a:effectLst/>
                <a:latin typeface="Calibri" panose="020F0502020204030204" pitchFamily="34" charset="0"/>
                <a:cs typeface="Calibri" panose="020F0502020204030204" pitchFamily="34" charset="0"/>
              </a:rPr>
              <a:t>Muscle movement/coordination </a:t>
            </a:r>
          </a:p>
          <a:p>
            <a:pPr marL="285750" indent="-285750" algn="just" fontAlgn="base">
              <a:buFont typeface="Arial" panose="020B0604020202020204" pitchFamily="34" charset="0"/>
              <a:buChar char="•"/>
            </a:pPr>
            <a:r>
              <a:rPr lang="en-US" sz="2000" b="0" i="0" dirty="0">
                <a:solidFill>
                  <a:srgbClr val="454545"/>
                </a:solidFill>
                <a:effectLst/>
                <a:latin typeface="Calibri" panose="020F0502020204030204" pitchFamily="34" charset="0"/>
                <a:cs typeface="Calibri" panose="020F0502020204030204" pitchFamily="34" charset="0"/>
              </a:rPr>
              <a:t>Hormone regulation </a:t>
            </a:r>
          </a:p>
          <a:p>
            <a:pPr marL="285750" indent="-285750" algn="just" fontAlgn="base">
              <a:buFont typeface="Arial" panose="020B0604020202020204" pitchFamily="34" charset="0"/>
              <a:buChar char="•"/>
            </a:pPr>
            <a:r>
              <a:rPr lang="en-US" sz="2000" b="0" i="0" dirty="0">
                <a:solidFill>
                  <a:srgbClr val="454545"/>
                </a:solidFill>
                <a:effectLst/>
                <a:latin typeface="Calibri" panose="020F0502020204030204" pitchFamily="34" charset="0"/>
                <a:cs typeface="Calibri" panose="020F0502020204030204" pitchFamily="34" charset="0"/>
              </a:rPr>
              <a:t>Digestion </a:t>
            </a:r>
          </a:p>
          <a:p>
            <a:pPr marL="285750" indent="-285750" algn="just" fontAlgn="base">
              <a:buFont typeface="Arial" panose="020B0604020202020204" pitchFamily="34" charset="0"/>
              <a:buChar char="•"/>
            </a:pPr>
            <a:r>
              <a:rPr lang="en-US" sz="2000" b="0" i="0" dirty="0">
                <a:solidFill>
                  <a:srgbClr val="454545"/>
                </a:solidFill>
                <a:effectLst/>
                <a:latin typeface="Calibri" panose="020F0502020204030204" pitchFamily="34" charset="0"/>
                <a:cs typeface="Calibri" panose="020F0502020204030204" pitchFamily="34" charset="0"/>
              </a:rPr>
              <a:t>Sensation/Perception </a:t>
            </a:r>
          </a:p>
          <a:p>
            <a:pPr marL="285750" indent="-285750" algn="just" fontAlgn="base">
              <a:buFont typeface="Arial" panose="020B0604020202020204" pitchFamily="34" charset="0"/>
              <a:buChar char="•"/>
            </a:pPr>
            <a:r>
              <a:rPr lang="en-US" sz="2000" b="0" i="0" dirty="0">
                <a:solidFill>
                  <a:srgbClr val="454545"/>
                </a:solidFill>
                <a:effectLst/>
                <a:latin typeface="Calibri" panose="020F0502020204030204" pitchFamily="34" charset="0"/>
                <a:cs typeface="Calibri" panose="020F0502020204030204" pitchFamily="34" charset="0"/>
              </a:rPr>
              <a:t>Sleep </a:t>
            </a:r>
          </a:p>
        </p:txBody>
      </p:sp>
      <p:pic>
        <p:nvPicPr>
          <p:cNvPr id="14338" name="Picture 2" descr="Physiology of autonomic nervous system | Autonomic nervous system, Nervous  system, Physiology">
            <a:extLst>
              <a:ext uri="{FF2B5EF4-FFF2-40B4-BE49-F238E27FC236}">
                <a16:creationId xmlns:a16="http://schemas.microsoft.com/office/drawing/2014/main" id="{30B42ACA-15F2-4142-773B-6F13E4F94DF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6961" r="2639"/>
          <a:stretch/>
        </p:blipFill>
        <p:spPr bwMode="auto">
          <a:xfrm>
            <a:off x="3343549" y="2014349"/>
            <a:ext cx="5800451" cy="43199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5581802"/>
      </p:ext>
    </p:extLst>
  </p:cSld>
  <p:clrMapOvr>
    <a:masterClrMapping/>
  </p:clrMapOvr>
</p:sld>
</file>

<file path=ppt/theme/theme1.xml><?xml version="1.0" encoding="utf-8"?>
<a:theme xmlns:a="http://schemas.openxmlformats.org/drawingml/2006/main" name="2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PT template">
  <a:themeElements>
    <a:clrScheme name="Custom 2">
      <a:dk1>
        <a:sysClr val="windowText" lastClr="000000"/>
      </a:dk1>
      <a:lt1>
        <a:sysClr val="window" lastClr="FFFFFF"/>
      </a:lt1>
      <a:dk2>
        <a:srgbClr val="000000"/>
      </a:dk2>
      <a:lt2>
        <a:srgbClr val="E7E6E6"/>
      </a:lt2>
      <a:accent1>
        <a:srgbClr val="000000"/>
      </a:accent1>
      <a:accent2>
        <a:srgbClr val="000000"/>
      </a:accent2>
      <a:accent3>
        <a:srgbClr val="A5A5A5"/>
      </a:accent3>
      <a:accent4>
        <a:srgbClr val="0C0C0C"/>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istology of Tongue by Maria 2025" id="{B492C820-BA51-4F86-964F-EDC193FF2F50}" vid="{2C65EFAD-6B81-42EC-AA3D-742C36BDC32C}"/>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Histology of Tongue by Maria 2025" id="{B492C820-BA51-4F86-964F-EDC193FF2F50}" vid="{63886ABB-9A57-49C0-A116-A2BFEC594E99}"/>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7923</TotalTime>
  <Words>1160</Words>
  <Application>Microsoft Office PowerPoint</Application>
  <PresentationFormat>On-screen Show (4:3)</PresentationFormat>
  <Paragraphs>271</Paragraphs>
  <Slides>39</Slides>
  <Notes>0</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39</vt:i4>
      </vt:variant>
    </vt:vector>
  </HeadingPairs>
  <TitlesOfParts>
    <vt:vector size="53" baseType="lpstr">
      <vt:lpstr>Arial</vt:lpstr>
      <vt:lpstr>Arial Black</vt:lpstr>
      <vt:lpstr>Calibri</vt:lpstr>
      <vt:lpstr>Calibri Light</vt:lpstr>
      <vt:lpstr>LiberationSans</vt:lpstr>
      <vt:lpstr>Open Sans</vt:lpstr>
      <vt:lpstr>Roboto</vt:lpstr>
      <vt:lpstr>Times New Roman</vt:lpstr>
      <vt:lpstr>Wingdings</vt:lpstr>
      <vt:lpstr>2_Office Theme</vt:lpstr>
      <vt:lpstr>PPT template</vt:lpstr>
      <vt:lpstr>1_Office Theme</vt:lpstr>
      <vt:lpstr>Office Theme</vt:lpstr>
      <vt:lpstr>3_Office Theme</vt:lpstr>
      <vt:lpstr>PowerPoint Presentation</vt:lpstr>
      <vt:lpstr>Special Senses Module 2nd Year MBBS(SGD) Neurotransmitters </vt:lpstr>
      <vt:lpstr>Motto, Vision, Dream</vt:lpstr>
      <vt:lpstr>PowerPoint Presentation</vt:lpstr>
      <vt:lpstr>PowerPoint Presentation</vt:lpstr>
      <vt:lpstr>Horizontal integration</vt:lpstr>
      <vt:lpstr>Anatomy of The Neuron</vt:lpstr>
      <vt:lpstr>Histology of the Synaptic Cleft</vt:lpstr>
      <vt:lpstr> Physiology Of The Neurotransmitters</vt:lpstr>
      <vt:lpstr> Physiology Of The Neurotransmitters</vt:lpstr>
      <vt:lpstr>Core Concept</vt:lpstr>
      <vt:lpstr>Neurotransmitters </vt:lpstr>
      <vt:lpstr>Classification of Neurotransmitters</vt:lpstr>
      <vt:lpstr>Chemical Classification of Neurotransmitters</vt:lpstr>
      <vt:lpstr>Post Synaptic Effect Classification of Neurotransmitters</vt:lpstr>
      <vt:lpstr> Esters </vt:lpstr>
      <vt:lpstr>Monoamines</vt:lpstr>
      <vt:lpstr>Catecholamines</vt:lpstr>
      <vt:lpstr>Catecholamines</vt:lpstr>
      <vt:lpstr>Imidazolamines</vt:lpstr>
      <vt:lpstr>Indolamines</vt:lpstr>
      <vt:lpstr>Amino Acids</vt:lpstr>
      <vt:lpstr>Amino Acids</vt:lpstr>
      <vt:lpstr>Amino Acids</vt:lpstr>
      <vt:lpstr>Nitric Oxide</vt:lpstr>
      <vt:lpstr>Vertical Integration</vt:lpstr>
      <vt:lpstr> </vt:lpstr>
      <vt:lpstr>Spiral Integration</vt:lpstr>
      <vt:lpstr>Family Medicine</vt:lpstr>
      <vt:lpstr>Artificial Intelligence</vt:lpstr>
      <vt:lpstr>Suggested Research Article</vt:lpstr>
      <vt:lpstr>Bioethics</vt:lpstr>
      <vt:lpstr>SGD Assessment</vt:lpstr>
      <vt:lpstr>SGD Assessment</vt:lpstr>
      <vt:lpstr>SGD Assessment</vt:lpstr>
      <vt:lpstr>ASSESSMENT KEY</vt:lpstr>
      <vt:lpstr>How to use HEC Digital Library </vt:lpstr>
      <vt:lpstr>Learning Resources</vt:lpstr>
      <vt:lpstr> </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ismail - [2010]</dc:creator>
  <cp:lastModifiedBy>sana latif</cp:lastModifiedBy>
  <cp:revision>354</cp:revision>
  <dcterms:created xsi:type="dcterms:W3CDTF">2019-11-22T16:50:55Z</dcterms:created>
  <dcterms:modified xsi:type="dcterms:W3CDTF">2025-02-26T06:13:57Z</dcterms:modified>
</cp:coreProperties>
</file>