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324" r:id="rId3"/>
    <p:sldId id="325" r:id="rId4"/>
    <p:sldId id="290" r:id="rId5"/>
    <p:sldId id="311" r:id="rId6"/>
    <p:sldId id="313" r:id="rId7"/>
    <p:sldId id="257" r:id="rId8"/>
    <p:sldId id="258" r:id="rId9"/>
    <p:sldId id="259" r:id="rId10"/>
    <p:sldId id="285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14" r:id="rId33"/>
    <p:sldId id="315" r:id="rId34"/>
    <p:sldId id="316" r:id="rId35"/>
    <p:sldId id="2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/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/>
            <a:t>Normal Puerperium  </a:t>
          </a:r>
        </a:p>
        <a:p>
          <a:r>
            <a:rPr lang="en-US" sz="1800" dirty="0"/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/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/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/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/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/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CBE31-D3B2-465D-8794-91216E223F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7E0B0-814B-4DDC-9CF2-5CE32A957CD8}">
      <dgm:prSet/>
      <dgm:spPr/>
      <dgm:t>
        <a:bodyPr/>
        <a:lstStyle/>
        <a:p>
          <a:r>
            <a:rPr lang="en-US" b="0" i="0" baseline="0" dirty="0"/>
            <a:t>At The End Of This Lecture Students Shall Be Able To Learn:</a:t>
          </a:r>
          <a:endParaRPr lang="en-US" dirty="0"/>
        </a:p>
      </dgm:t>
    </dgm:pt>
    <dgm:pt modelId="{3F68D818-C355-4CB6-AD5B-8F984087C9F4}" type="parTrans" cxnId="{E9D1540E-284B-48A1-9D27-7E7257A0CE17}">
      <dgm:prSet/>
      <dgm:spPr/>
      <dgm:t>
        <a:bodyPr/>
        <a:lstStyle/>
        <a:p>
          <a:endParaRPr lang="en-US"/>
        </a:p>
      </dgm:t>
    </dgm:pt>
    <dgm:pt modelId="{15271335-88B8-4B09-A1ED-13142A9245D8}" type="sibTrans" cxnId="{E9D1540E-284B-48A1-9D27-7E7257A0CE17}">
      <dgm:prSet/>
      <dgm:spPr/>
      <dgm:t>
        <a:bodyPr/>
        <a:lstStyle/>
        <a:p>
          <a:endParaRPr lang="en-US"/>
        </a:p>
      </dgm:t>
    </dgm:pt>
    <dgm:pt modelId="{6347ED3A-765A-4386-8FD5-29085D3F47EF}">
      <dgm:prSet/>
      <dgm:spPr/>
      <dgm:t>
        <a:bodyPr/>
        <a:lstStyle/>
        <a:p>
          <a:pPr rtl="0"/>
          <a:r>
            <a:rPr lang="en-US" sz="2300" dirty="0"/>
            <a:t>Normal and abnormal puerperium</a:t>
          </a:r>
        </a:p>
      </dgm:t>
    </dgm:pt>
    <dgm:pt modelId="{A9B0373B-1140-45A3-B5B6-D3A1A3733596}" type="parTrans" cxnId="{FE93CDA4-6871-4BC0-8391-CDAA3B18F8B3}">
      <dgm:prSet/>
      <dgm:spPr/>
      <dgm:t>
        <a:bodyPr/>
        <a:lstStyle/>
        <a:p>
          <a:endParaRPr lang="en-US"/>
        </a:p>
      </dgm:t>
    </dgm:pt>
    <dgm:pt modelId="{F65273F0-B7AF-43F4-8FFE-F27CD8A9F2C9}" type="sibTrans" cxnId="{FE93CDA4-6871-4BC0-8391-CDAA3B18F8B3}">
      <dgm:prSet/>
      <dgm:spPr/>
      <dgm:t>
        <a:bodyPr/>
        <a:lstStyle/>
        <a:p>
          <a:endParaRPr lang="en-US"/>
        </a:p>
      </dgm:t>
    </dgm:pt>
    <dgm:pt modelId="{14436148-A451-5548-B708-A9B7E22FA0D7}">
      <dgm:prSet/>
      <dgm:spPr/>
      <dgm:t>
        <a:bodyPr/>
        <a:lstStyle/>
        <a:p>
          <a:pPr rtl="0"/>
          <a:r>
            <a:rPr lang="en-US" sz="2300" dirty="0"/>
            <a:t>Understand physiology of puerperium</a:t>
          </a:r>
        </a:p>
      </dgm:t>
    </dgm:pt>
    <dgm:pt modelId="{2B589E4C-22F1-554A-8F54-769CA6A86352}" type="parTrans" cxnId="{28BF068F-C031-4143-BF64-D3D12E549C03}">
      <dgm:prSet/>
      <dgm:spPr/>
    </dgm:pt>
    <dgm:pt modelId="{E14EF240-C6B0-6345-89F8-D2B748BBA29B}" type="sibTrans" cxnId="{28BF068F-C031-4143-BF64-D3D12E549C03}">
      <dgm:prSet/>
      <dgm:spPr/>
    </dgm:pt>
    <dgm:pt modelId="{05EA0B58-4229-F641-B2D5-AE50E0C52ABB}">
      <dgm:prSet/>
      <dgm:spPr/>
      <dgm:t>
        <a:bodyPr/>
        <a:lstStyle/>
        <a:p>
          <a:pPr rtl="0"/>
          <a:r>
            <a:rPr lang="en-US" sz="2300" dirty="0"/>
            <a:t>Complications in puerperium and their management </a:t>
          </a:r>
        </a:p>
      </dgm:t>
    </dgm:pt>
    <dgm:pt modelId="{2B65C4C3-DB4B-204A-9A45-6AAB4D99E3F2}" type="parTrans" cxnId="{7649F0A7-4419-FC45-8F89-DBE6FC5413A3}">
      <dgm:prSet/>
      <dgm:spPr/>
    </dgm:pt>
    <dgm:pt modelId="{9BAEF043-B71D-D748-8262-306CF5025490}" type="sibTrans" cxnId="{7649F0A7-4419-FC45-8F89-DBE6FC5413A3}">
      <dgm:prSet/>
      <dgm:spPr/>
    </dgm:pt>
    <dgm:pt modelId="{C76FFFFA-8EDB-FC40-8D9C-EBDF57DD0ABE}">
      <dgm:prSet/>
      <dgm:spPr/>
      <dgm:t>
        <a:bodyPr/>
        <a:lstStyle/>
        <a:p>
          <a:pPr rtl="0"/>
          <a:endParaRPr lang="en-US" sz="2300" dirty="0"/>
        </a:p>
      </dgm:t>
    </dgm:pt>
    <dgm:pt modelId="{2CFE02C9-06C4-F24C-9EB2-ADBA60A2FB70}" type="parTrans" cxnId="{2DD99430-F96C-6D41-8315-576D2D93896B}">
      <dgm:prSet/>
      <dgm:spPr/>
    </dgm:pt>
    <dgm:pt modelId="{2169F97C-4C53-594A-AC15-BC6BEB1A410C}" type="sibTrans" cxnId="{2DD99430-F96C-6D41-8315-576D2D93896B}">
      <dgm:prSet/>
      <dgm:spPr/>
    </dgm:pt>
    <dgm:pt modelId="{AAF9E513-98A7-45E4-8740-E2C1E670FE73}" type="pres">
      <dgm:prSet presAssocID="{F18CBE31-D3B2-465D-8794-91216E223F83}" presName="linear" presStyleCnt="0">
        <dgm:presLayoutVars>
          <dgm:animLvl val="lvl"/>
          <dgm:resizeHandles val="exact"/>
        </dgm:presLayoutVars>
      </dgm:prSet>
      <dgm:spPr/>
    </dgm:pt>
    <dgm:pt modelId="{0326A7CB-8F54-4D10-986B-F39CF2EEC907}" type="pres">
      <dgm:prSet presAssocID="{20A7E0B0-814B-4DDC-9CF2-5CE32A957CD8}" presName="parentText" presStyleLbl="node1" presStyleIdx="0" presStyleCnt="1" custScaleY="29015">
        <dgm:presLayoutVars>
          <dgm:chMax val="0"/>
          <dgm:bulletEnabled val="1"/>
        </dgm:presLayoutVars>
      </dgm:prSet>
      <dgm:spPr/>
    </dgm:pt>
    <dgm:pt modelId="{176C6C4E-91DA-4571-A608-9721DA60AC76}" type="pres">
      <dgm:prSet presAssocID="{20A7E0B0-814B-4DDC-9CF2-5CE32A957C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D1540E-284B-48A1-9D27-7E7257A0CE17}" srcId="{F18CBE31-D3B2-465D-8794-91216E223F83}" destId="{20A7E0B0-814B-4DDC-9CF2-5CE32A957CD8}" srcOrd="0" destOrd="0" parTransId="{3F68D818-C355-4CB6-AD5B-8F984087C9F4}" sibTransId="{15271335-88B8-4B09-A1ED-13142A9245D8}"/>
    <dgm:cxn modelId="{62839D13-611D-4A93-B34A-AE3A1402D9B9}" type="presOf" srcId="{6347ED3A-765A-4386-8FD5-29085D3F47EF}" destId="{176C6C4E-91DA-4571-A608-9721DA60AC76}" srcOrd="0" destOrd="0" presId="urn:microsoft.com/office/officeart/2005/8/layout/vList2"/>
    <dgm:cxn modelId="{F993291D-03DB-D741-A0E7-84DF744BB3E9}" type="presOf" srcId="{05EA0B58-4229-F641-B2D5-AE50E0C52ABB}" destId="{176C6C4E-91DA-4571-A608-9721DA60AC76}" srcOrd="0" destOrd="2" presId="urn:microsoft.com/office/officeart/2005/8/layout/vList2"/>
    <dgm:cxn modelId="{7A874B30-4099-4162-AC0C-6C5A4241ECDE}" type="presOf" srcId="{20A7E0B0-814B-4DDC-9CF2-5CE32A957CD8}" destId="{0326A7CB-8F54-4D10-986B-F39CF2EEC907}" srcOrd="0" destOrd="0" presId="urn:microsoft.com/office/officeart/2005/8/layout/vList2"/>
    <dgm:cxn modelId="{2DD99430-F96C-6D41-8315-576D2D93896B}" srcId="{20A7E0B0-814B-4DDC-9CF2-5CE32A957CD8}" destId="{C76FFFFA-8EDB-FC40-8D9C-EBDF57DD0ABE}" srcOrd="3" destOrd="0" parTransId="{2CFE02C9-06C4-F24C-9EB2-ADBA60A2FB70}" sibTransId="{2169F97C-4C53-594A-AC15-BC6BEB1A410C}"/>
    <dgm:cxn modelId="{28BF068F-C031-4143-BF64-D3D12E549C03}" srcId="{20A7E0B0-814B-4DDC-9CF2-5CE32A957CD8}" destId="{14436148-A451-5548-B708-A9B7E22FA0D7}" srcOrd="1" destOrd="0" parTransId="{2B589E4C-22F1-554A-8F54-769CA6A86352}" sibTransId="{E14EF240-C6B0-6345-89F8-D2B748BBA29B}"/>
    <dgm:cxn modelId="{FE93CDA4-6871-4BC0-8391-CDAA3B18F8B3}" srcId="{20A7E0B0-814B-4DDC-9CF2-5CE32A957CD8}" destId="{6347ED3A-765A-4386-8FD5-29085D3F47EF}" srcOrd="0" destOrd="0" parTransId="{A9B0373B-1140-45A3-B5B6-D3A1A3733596}" sibTransId="{F65273F0-B7AF-43F4-8FFE-F27CD8A9F2C9}"/>
    <dgm:cxn modelId="{7649F0A7-4419-FC45-8F89-DBE6FC5413A3}" srcId="{20A7E0B0-814B-4DDC-9CF2-5CE32A957CD8}" destId="{05EA0B58-4229-F641-B2D5-AE50E0C52ABB}" srcOrd="2" destOrd="0" parTransId="{2B65C4C3-DB4B-204A-9A45-6AAB4D99E3F2}" sibTransId="{9BAEF043-B71D-D748-8262-306CF5025490}"/>
    <dgm:cxn modelId="{ABF154BF-65BC-EF42-92F9-37C002F87D7B}" type="presOf" srcId="{C76FFFFA-8EDB-FC40-8D9C-EBDF57DD0ABE}" destId="{176C6C4E-91DA-4571-A608-9721DA60AC76}" srcOrd="0" destOrd="3" presId="urn:microsoft.com/office/officeart/2005/8/layout/vList2"/>
    <dgm:cxn modelId="{060438F5-F001-7242-B5FF-28FF1E5AE37A}" type="presOf" srcId="{14436148-A451-5548-B708-A9B7E22FA0D7}" destId="{176C6C4E-91DA-4571-A608-9721DA60AC76}" srcOrd="0" destOrd="1" presId="urn:microsoft.com/office/officeart/2005/8/layout/vList2"/>
    <dgm:cxn modelId="{9174B7FC-7930-48DB-9BFD-050F8FDE2055}" type="presOf" srcId="{F18CBE31-D3B2-465D-8794-91216E223F83}" destId="{AAF9E513-98A7-45E4-8740-E2C1E670FE73}" srcOrd="0" destOrd="0" presId="urn:microsoft.com/office/officeart/2005/8/layout/vList2"/>
    <dgm:cxn modelId="{07B75CB5-EA59-4C71-B18A-CE7A05CEDDB0}" type="presParOf" srcId="{AAF9E513-98A7-45E4-8740-E2C1E670FE73}" destId="{0326A7CB-8F54-4D10-986B-F39CF2EEC907}" srcOrd="0" destOrd="0" presId="urn:microsoft.com/office/officeart/2005/8/layout/vList2"/>
    <dgm:cxn modelId="{74E9250F-44B8-4A6A-A77B-4C154186BC76}" type="presParOf" srcId="{AAF9E513-98A7-45E4-8740-E2C1E670FE73}" destId="{176C6C4E-91DA-4571-A608-9721DA60AC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5B32B-E552-49B5-9936-C648CA6D4CF2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F539D5-8DD1-482A-A93E-F085A18BA381}">
      <dgm:prSet/>
      <dgm:spPr/>
      <dgm:t>
        <a:bodyPr/>
        <a:lstStyle/>
        <a:p>
          <a:r>
            <a:rPr lang="en-US" b="1"/>
            <a:t>Causes:</a:t>
          </a:r>
          <a:r>
            <a:rPr lang="en-US"/>
            <a:t> </a:t>
          </a:r>
        </a:p>
      </dgm:t>
    </dgm:pt>
    <dgm:pt modelId="{CBEF4BDD-0931-4645-901D-A598153279AD}" type="parTrans" cxnId="{E2E9D1EC-FDFD-41FF-AEB8-80ACB33798A0}">
      <dgm:prSet/>
      <dgm:spPr/>
      <dgm:t>
        <a:bodyPr/>
        <a:lstStyle/>
        <a:p>
          <a:endParaRPr lang="en-US"/>
        </a:p>
      </dgm:t>
    </dgm:pt>
    <dgm:pt modelId="{BA1F7571-872C-4F74-8F41-8128DB7DE5D7}" type="sibTrans" cxnId="{E2E9D1EC-FDFD-41FF-AEB8-80ACB33798A0}">
      <dgm:prSet/>
      <dgm:spPr/>
      <dgm:t>
        <a:bodyPr/>
        <a:lstStyle/>
        <a:p>
          <a:endParaRPr lang="en-US"/>
        </a:p>
      </dgm:t>
    </dgm:pt>
    <dgm:pt modelId="{D451939D-7010-4AB4-8C06-F639D8A2567F}">
      <dgm:prSet/>
      <dgm:spPr/>
      <dgm:t>
        <a:bodyPr/>
        <a:lstStyle/>
        <a:p>
          <a:r>
            <a:rPr lang="en-US"/>
            <a:t>Loss of Epithelium of the nipple</a:t>
          </a:r>
        </a:p>
      </dgm:t>
    </dgm:pt>
    <dgm:pt modelId="{68A2A85D-4381-4CC7-ADD2-C936045BE180}" type="parTrans" cxnId="{6583E447-EC01-4391-831B-2093626EE261}">
      <dgm:prSet/>
      <dgm:spPr/>
      <dgm:t>
        <a:bodyPr/>
        <a:lstStyle/>
        <a:p>
          <a:endParaRPr lang="en-US"/>
        </a:p>
      </dgm:t>
    </dgm:pt>
    <dgm:pt modelId="{A378AA9B-F155-4B4A-BAAF-D257D4A3CC43}" type="sibTrans" cxnId="{6583E447-EC01-4391-831B-2093626EE261}">
      <dgm:prSet/>
      <dgm:spPr/>
      <dgm:t>
        <a:bodyPr/>
        <a:lstStyle/>
        <a:p>
          <a:endParaRPr lang="en-US"/>
        </a:p>
      </dgm:t>
    </dgm:pt>
    <dgm:pt modelId="{ABA0EA98-364F-4CA2-8527-F656E8B5BF8D}">
      <dgm:prSet/>
      <dgm:spPr/>
      <dgm:t>
        <a:bodyPr/>
        <a:lstStyle/>
        <a:p>
          <a:r>
            <a:rPr lang="en-US" dirty="0"/>
            <a:t>Small deep fissure at the base or the tip of   the nipple</a:t>
          </a:r>
        </a:p>
      </dgm:t>
    </dgm:pt>
    <dgm:pt modelId="{EF53A630-B2B1-4C12-822B-BD49154940C4}" type="parTrans" cxnId="{08B8A900-3D60-4B27-A637-1EFB47B81A72}">
      <dgm:prSet/>
      <dgm:spPr/>
      <dgm:t>
        <a:bodyPr/>
        <a:lstStyle/>
        <a:p>
          <a:endParaRPr lang="en-US"/>
        </a:p>
      </dgm:t>
    </dgm:pt>
    <dgm:pt modelId="{214F94F1-158E-4C6A-BFFE-1C63CE8302F6}" type="sibTrans" cxnId="{08B8A900-3D60-4B27-A637-1EFB47B81A72}">
      <dgm:prSet/>
      <dgm:spPr/>
      <dgm:t>
        <a:bodyPr/>
        <a:lstStyle/>
        <a:p>
          <a:endParaRPr lang="en-US"/>
        </a:p>
      </dgm:t>
    </dgm:pt>
    <dgm:pt modelId="{9487185B-25E6-4CA9-8975-100477BF53E1}">
      <dgm:prSet/>
      <dgm:spPr/>
      <dgm:t>
        <a:bodyPr/>
        <a:lstStyle/>
        <a:p>
          <a:r>
            <a:rPr lang="en-US" b="1"/>
            <a:t>Treatment:</a:t>
          </a:r>
          <a:r>
            <a:rPr lang="en-US"/>
            <a:t> </a:t>
          </a:r>
        </a:p>
      </dgm:t>
    </dgm:pt>
    <dgm:pt modelId="{54D5AB98-18A5-4A34-BCCB-0628D08A6036}" type="parTrans" cxnId="{F247952F-B400-4DB7-9D03-45A33CD3A371}">
      <dgm:prSet/>
      <dgm:spPr/>
      <dgm:t>
        <a:bodyPr/>
        <a:lstStyle/>
        <a:p>
          <a:endParaRPr lang="en-US"/>
        </a:p>
      </dgm:t>
    </dgm:pt>
    <dgm:pt modelId="{2ED669E4-09F1-4716-88AF-8ECC57E44C94}" type="sibTrans" cxnId="{F247952F-B400-4DB7-9D03-45A33CD3A371}">
      <dgm:prSet/>
      <dgm:spPr/>
      <dgm:t>
        <a:bodyPr/>
        <a:lstStyle/>
        <a:p>
          <a:endParaRPr lang="en-US"/>
        </a:p>
      </dgm:t>
    </dgm:pt>
    <dgm:pt modelId="{2466883E-7324-4E08-A016-AACCEC7E6D22}">
      <dgm:prSet/>
      <dgm:spPr/>
      <dgm:t>
        <a:bodyPr/>
        <a:lstStyle/>
        <a:p>
          <a:r>
            <a:rPr lang="en-US"/>
            <a:t>Rest, manual expression of milk, use of breast pump, local applications</a:t>
          </a:r>
        </a:p>
      </dgm:t>
    </dgm:pt>
    <dgm:pt modelId="{6CC2EBF4-96DF-414F-8DF2-FA3E830829ED}" type="parTrans" cxnId="{4894A354-F7E1-4070-B89B-1828178A1F0A}">
      <dgm:prSet/>
      <dgm:spPr/>
      <dgm:t>
        <a:bodyPr/>
        <a:lstStyle/>
        <a:p>
          <a:endParaRPr lang="en-US"/>
        </a:p>
      </dgm:t>
    </dgm:pt>
    <dgm:pt modelId="{4F484F30-0546-48E9-A3CE-5D150315D102}" type="sibTrans" cxnId="{4894A354-F7E1-4070-B89B-1828178A1F0A}">
      <dgm:prSet/>
      <dgm:spPr/>
      <dgm:t>
        <a:bodyPr/>
        <a:lstStyle/>
        <a:p>
          <a:endParaRPr lang="en-US"/>
        </a:p>
      </dgm:t>
    </dgm:pt>
    <dgm:pt modelId="{B61CB463-0C95-6249-8A80-81B342CEFB30}" type="pres">
      <dgm:prSet presAssocID="{3F45B32B-E552-49B5-9936-C648CA6D4CF2}" presName="linear" presStyleCnt="0">
        <dgm:presLayoutVars>
          <dgm:dir/>
          <dgm:animLvl val="lvl"/>
          <dgm:resizeHandles val="exact"/>
        </dgm:presLayoutVars>
      </dgm:prSet>
      <dgm:spPr/>
    </dgm:pt>
    <dgm:pt modelId="{C19D0D21-5C27-204A-8BA9-AB1CB0BA243D}" type="pres">
      <dgm:prSet presAssocID="{1AF539D5-8DD1-482A-A93E-F085A18BA381}" presName="parentLin" presStyleCnt="0"/>
      <dgm:spPr/>
    </dgm:pt>
    <dgm:pt modelId="{272E848C-13C9-C04E-8F0D-A374E6EB259C}" type="pres">
      <dgm:prSet presAssocID="{1AF539D5-8DD1-482A-A93E-F085A18BA381}" presName="parentLeftMargin" presStyleLbl="node1" presStyleIdx="0" presStyleCnt="2"/>
      <dgm:spPr/>
    </dgm:pt>
    <dgm:pt modelId="{E043DCD5-DE7A-024E-AEA3-B4795A2BDF12}" type="pres">
      <dgm:prSet presAssocID="{1AF539D5-8DD1-482A-A93E-F085A18BA3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903E26-1D24-5844-940E-64F3A015D1D8}" type="pres">
      <dgm:prSet presAssocID="{1AF539D5-8DD1-482A-A93E-F085A18BA381}" presName="negativeSpace" presStyleCnt="0"/>
      <dgm:spPr/>
    </dgm:pt>
    <dgm:pt modelId="{740C080E-4FC9-1B4A-9D45-0A4DF73649E2}" type="pres">
      <dgm:prSet presAssocID="{1AF539D5-8DD1-482A-A93E-F085A18BA381}" presName="childText" presStyleLbl="conFgAcc1" presStyleIdx="0" presStyleCnt="2">
        <dgm:presLayoutVars>
          <dgm:bulletEnabled val="1"/>
        </dgm:presLayoutVars>
      </dgm:prSet>
      <dgm:spPr/>
    </dgm:pt>
    <dgm:pt modelId="{BA6319A5-8D87-A14C-A706-9AFADDB3A296}" type="pres">
      <dgm:prSet presAssocID="{BA1F7571-872C-4F74-8F41-8128DB7DE5D7}" presName="spaceBetweenRectangles" presStyleCnt="0"/>
      <dgm:spPr/>
    </dgm:pt>
    <dgm:pt modelId="{A7584141-3169-3044-9E9D-D6C84737321A}" type="pres">
      <dgm:prSet presAssocID="{9487185B-25E6-4CA9-8975-100477BF53E1}" presName="parentLin" presStyleCnt="0"/>
      <dgm:spPr/>
    </dgm:pt>
    <dgm:pt modelId="{3FEBFCF6-249B-BE48-9DBE-D989C7EA024F}" type="pres">
      <dgm:prSet presAssocID="{9487185B-25E6-4CA9-8975-100477BF53E1}" presName="parentLeftMargin" presStyleLbl="node1" presStyleIdx="0" presStyleCnt="2"/>
      <dgm:spPr/>
    </dgm:pt>
    <dgm:pt modelId="{F1246E0A-FAC3-F545-BEE3-59FC2B132413}" type="pres">
      <dgm:prSet presAssocID="{9487185B-25E6-4CA9-8975-100477BF53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7E801CC-0487-A944-BD86-55F980FF1E91}" type="pres">
      <dgm:prSet presAssocID="{9487185B-25E6-4CA9-8975-100477BF53E1}" presName="negativeSpace" presStyleCnt="0"/>
      <dgm:spPr/>
    </dgm:pt>
    <dgm:pt modelId="{C964DA74-F543-874C-8B8D-B2B1DC53F6F5}" type="pres">
      <dgm:prSet presAssocID="{9487185B-25E6-4CA9-8975-100477BF53E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B8A900-3D60-4B27-A637-1EFB47B81A72}" srcId="{1AF539D5-8DD1-482A-A93E-F085A18BA381}" destId="{ABA0EA98-364F-4CA2-8527-F656E8B5BF8D}" srcOrd="1" destOrd="0" parTransId="{EF53A630-B2B1-4C12-822B-BD49154940C4}" sibTransId="{214F94F1-158E-4C6A-BFFE-1C63CE8302F6}"/>
    <dgm:cxn modelId="{27482706-04F5-064F-847F-FE02C4B9D0FC}" type="presOf" srcId="{D451939D-7010-4AB4-8C06-F639D8A2567F}" destId="{740C080E-4FC9-1B4A-9D45-0A4DF73649E2}" srcOrd="0" destOrd="0" presId="urn:microsoft.com/office/officeart/2005/8/layout/list1"/>
    <dgm:cxn modelId="{F247952F-B400-4DB7-9D03-45A33CD3A371}" srcId="{3F45B32B-E552-49B5-9936-C648CA6D4CF2}" destId="{9487185B-25E6-4CA9-8975-100477BF53E1}" srcOrd="1" destOrd="0" parTransId="{54D5AB98-18A5-4A34-BCCB-0628D08A6036}" sibTransId="{2ED669E4-09F1-4716-88AF-8ECC57E44C94}"/>
    <dgm:cxn modelId="{6583E447-EC01-4391-831B-2093626EE261}" srcId="{1AF539D5-8DD1-482A-A93E-F085A18BA381}" destId="{D451939D-7010-4AB4-8C06-F639D8A2567F}" srcOrd="0" destOrd="0" parTransId="{68A2A85D-4381-4CC7-ADD2-C936045BE180}" sibTransId="{A378AA9B-F155-4B4A-BAAF-D257D4A3CC43}"/>
    <dgm:cxn modelId="{CE28A948-9CD0-4140-AB24-9AF3ACE5BD55}" type="presOf" srcId="{ABA0EA98-364F-4CA2-8527-F656E8B5BF8D}" destId="{740C080E-4FC9-1B4A-9D45-0A4DF73649E2}" srcOrd="0" destOrd="1" presId="urn:microsoft.com/office/officeart/2005/8/layout/list1"/>
    <dgm:cxn modelId="{4894A354-F7E1-4070-B89B-1828178A1F0A}" srcId="{9487185B-25E6-4CA9-8975-100477BF53E1}" destId="{2466883E-7324-4E08-A016-AACCEC7E6D22}" srcOrd="0" destOrd="0" parTransId="{6CC2EBF4-96DF-414F-8DF2-FA3E830829ED}" sibTransId="{4F484F30-0546-48E9-A3CE-5D150315D102}"/>
    <dgm:cxn modelId="{384D799F-88FA-D240-8067-66B7C8E1F5AB}" type="presOf" srcId="{1AF539D5-8DD1-482A-A93E-F085A18BA381}" destId="{E043DCD5-DE7A-024E-AEA3-B4795A2BDF12}" srcOrd="1" destOrd="0" presId="urn:microsoft.com/office/officeart/2005/8/layout/list1"/>
    <dgm:cxn modelId="{6CD37EA3-2EA2-3D47-AF53-A8EE2B069B5B}" type="presOf" srcId="{9487185B-25E6-4CA9-8975-100477BF53E1}" destId="{F1246E0A-FAC3-F545-BEE3-59FC2B132413}" srcOrd="1" destOrd="0" presId="urn:microsoft.com/office/officeart/2005/8/layout/list1"/>
    <dgm:cxn modelId="{54691BBA-D9AF-C84B-8310-D122AD100C08}" type="presOf" srcId="{1AF539D5-8DD1-482A-A93E-F085A18BA381}" destId="{272E848C-13C9-C04E-8F0D-A374E6EB259C}" srcOrd="0" destOrd="0" presId="urn:microsoft.com/office/officeart/2005/8/layout/list1"/>
    <dgm:cxn modelId="{DA469BC4-B5FB-7B4F-B788-DB0FF16FEFC4}" type="presOf" srcId="{3F45B32B-E552-49B5-9936-C648CA6D4CF2}" destId="{B61CB463-0C95-6249-8A80-81B342CEFB30}" srcOrd="0" destOrd="0" presId="urn:microsoft.com/office/officeart/2005/8/layout/list1"/>
    <dgm:cxn modelId="{E339B3DD-FF1A-FE4E-954B-64B992B66CF2}" type="presOf" srcId="{2466883E-7324-4E08-A016-AACCEC7E6D22}" destId="{C964DA74-F543-874C-8B8D-B2B1DC53F6F5}" srcOrd="0" destOrd="0" presId="urn:microsoft.com/office/officeart/2005/8/layout/list1"/>
    <dgm:cxn modelId="{E2E9D1EC-FDFD-41FF-AEB8-80ACB33798A0}" srcId="{3F45B32B-E552-49B5-9936-C648CA6D4CF2}" destId="{1AF539D5-8DD1-482A-A93E-F085A18BA381}" srcOrd="0" destOrd="0" parTransId="{CBEF4BDD-0931-4645-901D-A598153279AD}" sibTransId="{BA1F7571-872C-4F74-8F41-8128DB7DE5D7}"/>
    <dgm:cxn modelId="{6B37A7FD-C752-184F-9DEF-C56CE9672EFF}" type="presOf" srcId="{9487185B-25E6-4CA9-8975-100477BF53E1}" destId="{3FEBFCF6-249B-BE48-9DBE-D989C7EA024F}" srcOrd="0" destOrd="0" presId="urn:microsoft.com/office/officeart/2005/8/layout/list1"/>
    <dgm:cxn modelId="{80603698-DAA6-014B-81A3-182A5447B4BB}" type="presParOf" srcId="{B61CB463-0C95-6249-8A80-81B342CEFB30}" destId="{C19D0D21-5C27-204A-8BA9-AB1CB0BA243D}" srcOrd="0" destOrd="0" presId="urn:microsoft.com/office/officeart/2005/8/layout/list1"/>
    <dgm:cxn modelId="{3CB86FD4-5D43-5046-92E5-6B522FBC80DA}" type="presParOf" srcId="{C19D0D21-5C27-204A-8BA9-AB1CB0BA243D}" destId="{272E848C-13C9-C04E-8F0D-A374E6EB259C}" srcOrd="0" destOrd="0" presId="urn:microsoft.com/office/officeart/2005/8/layout/list1"/>
    <dgm:cxn modelId="{7829DE46-926B-5B40-8B74-BB2F890E79BD}" type="presParOf" srcId="{C19D0D21-5C27-204A-8BA9-AB1CB0BA243D}" destId="{E043DCD5-DE7A-024E-AEA3-B4795A2BDF12}" srcOrd="1" destOrd="0" presId="urn:microsoft.com/office/officeart/2005/8/layout/list1"/>
    <dgm:cxn modelId="{531E4C76-4DFB-0A44-B109-79EC4B758F43}" type="presParOf" srcId="{B61CB463-0C95-6249-8A80-81B342CEFB30}" destId="{07903E26-1D24-5844-940E-64F3A015D1D8}" srcOrd="1" destOrd="0" presId="urn:microsoft.com/office/officeart/2005/8/layout/list1"/>
    <dgm:cxn modelId="{ED786EB5-9B88-454C-9D0C-7154FF1C811F}" type="presParOf" srcId="{B61CB463-0C95-6249-8A80-81B342CEFB30}" destId="{740C080E-4FC9-1B4A-9D45-0A4DF73649E2}" srcOrd="2" destOrd="0" presId="urn:microsoft.com/office/officeart/2005/8/layout/list1"/>
    <dgm:cxn modelId="{4AB3584B-711C-5A40-AFFD-DB1A0F5ED761}" type="presParOf" srcId="{B61CB463-0C95-6249-8A80-81B342CEFB30}" destId="{BA6319A5-8D87-A14C-A706-9AFADDB3A296}" srcOrd="3" destOrd="0" presId="urn:microsoft.com/office/officeart/2005/8/layout/list1"/>
    <dgm:cxn modelId="{E103C529-15C5-8443-A655-44F7B46FC4F2}" type="presParOf" srcId="{B61CB463-0C95-6249-8A80-81B342CEFB30}" destId="{A7584141-3169-3044-9E9D-D6C84737321A}" srcOrd="4" destOrd="0" presId="urn:microsoft.com/office/officeart/2005/8/layout/list1"/>
    <dgm:cxn modelId="{E366CDB9-FD2F-FD47-83D9-F79F2C19C3F9}" type="presParOf" srcId="{A7584141-3169-3044-9E9D-D6C84737321A}" destId="{3FEBFCF6-249B-BE48-9DBE-D989C7EA024F}" srcOrd="0" destOrd="0" presId="urn:microsoft.com/office/officeart/2005/8/layout/list1"/>
    <dgm:cxn modelId="{25657D0B-7B77-904B-8952-0209A3BD6B7A}" type="presParOf" srcId="{A7584141-3169-3044-9E9D-D6C84737321A}" destId="{F1246E0A-FAC3-F545-BEE3-59FC2B132413}" srcOrd="1" destOrd="0" presId="urn:microsoft.com/office/officeart/2005/8/layout/list1"/>
    <dgm:cxn modelId="{9DDD5A37-A50F-484C-9948-73EF2D877E69}" type="presParOf" srcId="{B61CB463-0C95-6249-8A80-81B342CEFB30}" destId="{17E801CC-0487-A944-BD86-55F980FF1E91}" srcOrd="5" destOrd="0" presId="urn:microsoft.com/office/officeart/2005/8/layout/list1"/>
    <dgm:cxn modelId="{A886BEFC-53CB-B84F-A978-690B35E49882}" type="presParOf" srcId="{B61CB463-0C95-6249-8A80-81B342CEFB30}" destId="{C964DA74-F543-874C-8B8D-B2B1DC53F6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55758-43E5-4B14-9509-DF00E40562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7C3E52-47BE-4227-910B-C351997BF340}">
      <dgm:prSet/>
      <dgm:spPr/>
      <dgm:t>
        <a:bodyPr/>
        <a:lstStyle/>
        <a:p>
          <a:r>
            <a:rPr lang="en-US" i="1"/>
            <a:t>Are typically categorized into</a:t>
          </a:r>
          <a:endParaRPr lang="en-US"/>
        </a:p>
      </dgm:t>
    </dgm:pt>
    <dgm:pt modelId="{C1DE1FFA-7CA3-4D48-80F0-D3D5D59DFB11}" type="parTrans" cxnId="{359AC654-EC0A-4FFB-85F0-E8892E5F2EA9}">
      <dgm:prSet/>
      <dgm:spPr/>
      <dgm:t>
        <a:bodyPr/>
        <a:lstStyle/>
        <a:p>
          <a:endParaRPr lang="en-US"/>
        </a:p>
      </dgm:t>
    </dgm:pt>
    <dgm:pt modelId="{EA2C6E09-2319-45FF-A457-50755E169310}" type="sibTrans" cxnId="{359AC654-EC0A-4FFB-85F0-E8892E5F2EA9}">
      <dgm:prSet/>
      <dgm:spPr/>
      <dgm:t>
        <a:bodyPr/>
        <a:lstStyle/>
        <a:p>
          <a:endParaRPr lang="en-US"/>
        </a:p>
      </dgm:t>
    </dgm:pt>
    <dgm:pt modelId="{DF9D7337-5557-4D9D-8148-500BB4DD6397}">
      <dgm:prSet/>
      <dgm:spPr/>
      <dgm:t>
        <a:bodyPr/>
        <a:lstStyle/>
        <a:p>
          <a:r>
            <a:rPr lang="en-US"/>
            <a:t>Nosocomial, </a:t>
          </a:r>
        </a:p>
      </dgm:t>
    </dgm:pt>
    <dgm:pt modelId="{92716A41-3A3F-475E-9F9F-653FD1A21834}" type="parTrans" cxnId="{054D0211-C5E7-4619-9341-093CABD45EB3}">
      <dgm:prSet/>
      <dgm:spPr/>
      <dgm:t>
        <a:bodyPr/>
        <a:lstStyle/>
        <a:p>
          <a:endParaRPr lang="en-US"/>
        </a:p>
      </dgm:t>
    </dgm:pt>
    <dgm:pt modelId="{2202BF9B-EABD-4144-BA51-117FC50F843F}" type="sibTrans" cxnId="{054D0211-C5E7-4619-9341-093CABD45EB3}">
      <dgm:prSet/>
      <dgm:spPr/>
      <dgm:t>
        <a:bodyPr/>
        <a:lstStyle/>
        <a:p>
          <a:endParaRPr lang="en-US"/>
        </a:p>
      </dgm:t>
    </dgm:pt>
    <dgm:pt modelId="{2020FB97-0BDB-4D1F-AF03-A27D39E9D85A}">
      <dgm:prSet/>
      <dgm:spPr/>
      <dgm:t>
        <a:bodyPr/>
        <a:lstStyle/>
        <a:p>
          <a:r>
            <a:rPr lang="en-US"/>
            <a:t>Exogenous, </a:t>
          </a:r>
        </a:p>
      </dgm:t>
    </dgm:pt>
    <dgm:pt modelId="{0874E3FB-859F-4CB1-884B-DDB0EBBCB540}" type="parTrans" cxnId="{04E97B24-8356-4BEA-B6DA-D0F39B329CFA}">
      <dgm:prSet/>
      <dgm:spPr/>
      <dgm:t>
        <a:bodyPr/>
        <a:lstStyle/>
        <a:p>
          <a:endParaRPr lang="en-US"/>
        </a:p>
      </dgm:t>
    </dgm:pt>
    <dgm:pt modelId="{BB126FD3-74AC-4A57-81F2-66E5B6317721}" type="sibTrans" cxnId="{04E97B24-8356-4BEA-B6DA-D0F39B329CFA}">
      <dgm:prSet/>
      <dgm:spPr/>
      <dgm:t>
        <a:bodyPr/>
        <a:lstStyle/>
        <a:p>
          <a:endParaRPr lang="en-US"/>
        </a:p>
      </dgm:t>
    </dgm:pt>
    <dgm:pt modelId="{212D9B6E-6A55-4FF5-8129-AA3AD41BB873}">
      <dgm:prSet/>
      <dgm:spPr/>
      <dgm:t>
        <a:bodyPr/>
        <a:lstStyle/>
        <a:p>
          <a:r>
            <a:rPr lang="en-US"/>
            <a:t>Endogenous.  </a:t>
          </a:r>
        </a:p>
      </dgm:t>
    </dgm:pt>
    <dgm:pt modelId="{FDFFA43C-8CEE-4A3B-8510-3F628704F462}" type="parTrans" cxnId="{51932233-25E2-4143-B9AE-F8EDC5837C32}">
      <dgm:prSet/>
      <dgm:spPr/>
      <dgm:t>
        <a:bodyPr/>
        <a:lstStyle/>
        <a:p>
          <a:endParaRPr lang="en-US"/>
        </a:p>
      </dgm:t>
    </dgm:pt>
    <dgm:pt modelId="{9F4F0B8C-DCAA-4E3B-A619-89B314511BF9}" type="sibTrans" cxnId="{51932233-25E2-4143-B9AE-F8EDC5837C32}">
      <dgm:prSet/>
      <dgm:spPr/>
      <dgm:t>
        <a:bodyPr/>
        <a:lstStyle/>
        <a:p>
          <a:endParaRPr lang="en-US"/>
        </a:p>
      </dgm:t>
    </dgm:pt>
    <dgm:pt modelId="{2FF3B27D-7657-C549-9EC7-33DFED076283}" type="pres">
      <dgm:prSet presAssocID="{6D255758-43E5-4B14-9509-DF00E4056244}" presName="linear" presStyleCnt="0">
        <dgm:presLayoutVars>
          <dgm:dir/>
          <dgm:animLvl val="lvl"/>
          <dgm:resizeHandles val="exact"/>
        </dgm:presLayoutVars>
      </dgm:prSet>
      <dgm:spPr/>
    </dgm:pt>
    <dgm:pt modelId="{0C746309-24F8-E845-9E32-060DAB7B667B}" type="pres">
      <dgm:prSet presAssocID="{097C3E52-47BE-4227-910B-C351997BF340}" presName="parentLin" presStyleCnt="0"/>
      <dgm:spPr/>
    </dgm:pt>
    <dgm:pt modelId="{EA3BDB4B-3846-704E-ADEF-AFF3E123CA86}" type="pres">
      <dgm:prSet presAssocID="{097C3E52-47BE-4227-910B-C351997BF340}" presName="parentLeftMargin" presStyleLbl="node1" presStyleIdx="0" presStyleCnt="4"/>
      <dgm:spPr/>
    </dgm:pt>
    <dgm:pt modelId="{165DC4B7-38BB-B842-91BB-1BF861910031}" type="pres">
      <dgm:prSet presAssocID="{097C3E52-47BE-4227-910B-C351997BF3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06CBE6-93A0-FB48-98B8-BE13D7FAE360}" type="pres">
      <dgm:prSet presAssocID="{097C3E52-47BE-4227-910B-C351997BF340}" presName="negativeSpace" presStyleCnt="0"/>
      <dgm:spPr/>
    </dgm:pt>
    <dgm:pt modelId="{FB052170-3E94-0A40-98DF-30E586F7F2E0}" type="pres">
      <dgm:prSet presAssocID="{097C3E52-47BE-4227-910B-C351997BF340}" presName="childText" presStyleLbl="conFgAcc1" presStyleIdx="0" presStyleCnt="4">
        <dgm:presLayoutVars>
          <dgm:bulletEnabled val="1"/>
        </dgm:presLayoutVars>
      </dgm:prSet>
      <dgm:spPr/>
    </dgm:pt>
    <dgm:pt modelId="{3ABDEA8C-28EC-4249-8025-F9D47D29EA8D}" type="pres">
      <dgm:prSet presAssocID="{EA2C6E09-2319-45FF-A457-50755E169310}" presName="spaceBetweenRectangles" presStyleCnt="0"/>
      <dgm:spPr/>
    </dgm:pt>
    <dgm:pt modelId="{996A9CFD-001F-5C49-8F34-99B63C87DE67}" type="pres">
      <dgm:prSet presAssocID="{DF9D7337-5557-4D9D-8148-500BB4DD6397}" presName="parentLin" presStyleCnt="0"/>
      <dgm:spPr/>
    </dgm:pt>
    <dgm:pt modelId="{0BA53628-C118-D74C-8751-A0348995511A}" type="pres">
      <dgm:prSet presAssocID="{DF9D7337-5557-4D9D-8148-500BB4DD6397}" presName="parentLeftMargin" presStyleLbl="node1" presStyleIdx="0" presStyleCnt="4"/>
      <dgm:spPr/>
    </dgm:pt>
    <dgm:pt modelId="{79CDEBDD-8810-9E4F-AAF6-83721AEDCA3D}" type="pres">
      <dgm:prSet presAssocID="{DF9D7337-5557-4D9D-8148-500BB4DD63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F25371-A4A1-6241-98A7-2BADC6BBE35C}" type="pres">
      <dgm:prSet presAssocID="{DF9D7337-5557-4D9D-8148-500BB4DD6397}" presName="negativeSpace" presStyleCnt="0"/>
      <dgm:spPr/>
    </dgm:pt>
    <dgm:pt modelId="{832D4493-7F1D-A446-A2D5-2668A214EA05}" type="pres">
      <dgm:prSet presAssocID="{DF9D7337-5557-4D9D-8148-500BB4DD6397}" presName="childText" presStyleLbl="conFgAcc1" presStyleIdx="1" presStyleCnt="4">
        <dgm:presLayoutVars>
          <dgm:bulletEnabled val="1"/>
        </dgm:presLayoutVars>
      </dgm:prSet>
      <dgm:spPr/>
    </dgm:pt>
    <dgm:pt modelId="{37887BF0-D7E0-EC4F-B75A-97A2F10255A5}" type="pres">
      <dgm:prSet presAssocID="{2202BF9B-EABD-4144-BA51-117FC50F843F}" presName="spaceBetweenRectangles" presStyleCnt="0"/>
      <dgm:spPr/>
    </dgm:pt>
    <dgm:pt modelId="{BC2784EF-1A5A-5C4E-B38C-0E3FE98EBE5B}" type="pres">
      <dgm:prSet presAssocID="{2020FB97-0BDB-4D1F-AF03-A27D39E9D85A}" presName="parentLin" presStyleCnt="0"/>
      <dgm:spPr/>
    </dgm:pt>
    <dgm:pt modelId="{E5CDE854-16BD-4C47-8C47-DB9C7F4CBE5A}" type="pres">
      <dgm:prSet presAssocID="{2020FB97-0BDB-4D1F-AF03-A27D39E9D85A}" presName="parentLeftMargin" presStyleLbl="node1" presStyleIdx="1" presStyleCnt="4"/>
      <dgm:spPr/>
    </dgm:pt>
    <dgm:pt modelId="{31A3D63E-3937-B942-87CB-B648733C1045}" type="pres">
      <dgm:prSet presAssocID="{2020FB97-0BDB-4D1F-AF03-A27D39E9D8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AF6F2E-C96D-874F-942A-1DB9C0252F50}" type="pres">
      <dgm:prSet presAssocID="{2020FB97-0BDB-4D1F-AF03-A27D39E9D85A}" presName="negativeSpace" presStyleCnt="0"/>
      <dgm:spPr/>
    </dgm:pt>
    <dgm:pt modelId="{2EFE6C3A-FFF5-B44B-8ED9-7BDE1246C81E}" type="pres">
      <dgm:prSet presAssocID="{2020FB97-0BDB-4D1F-AF03-A27D39E9D85A}" presName="childText" presStyleLbl="conFgAcc1" presStyleIdx="2" presStyleCnt="4">
        <dgm:presLayoutVars>
          <dgm:bulletEnabled val="1"/>
        </dgm:presLayoutVars>
      </dgm:prSet>
      <dgm:spPr/>
    </dgm:pt>
    <dgm:pt modelId="{C39E122C-FFAC-C445-B63D-6DEC634697E6}" type="pres">
      <dgm:prSet presAssocID="{BB126FD3-74AC-4A57-81F2-66E5B6317721}" presName="spaceBetweenRectangles" presStyleCnt="0"/>
      <dgm:spPr/>
    </dgm:pt>
    <dgm:pt modelId="{435C914A-6A4A-4B4F-BD47-EBA0E1E2A707}" type="pres">
      <dgm:prSet presAssocID="{212D9B6E-6A55-4FF5-8129-AA3AD41BB873}" presName="parentLin" presStyleCnt="0"/>
      <dgm:spPr/>
    </dgm:pt>
    <dgm:pt modelId="{F9A82476-4C5B-2640-B3E5-D057C3E5FC9E}" type="pres">
      <dgm:prSet presAssocID="{212D9B6E-6A55-4FF5-8129-AA3AD41BB873}" presName="parentLeftMargin" presStyleLbl="node1" presStyleIdx="2" presStyleCnt="4"/>
      <dgm:spPr/>
    </dgm:pt>
    <dgm:pt modelId="{9794C7B8-74C1-DC48-AE5B-90A13899C86A}" type="pres">
      <dgm:prSet presAssocID="{212D9B6E-6A55-4FF5-8129-AA3AD41BB8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6BF6750-8B4A-5F45-A9D2-DFCF5E0B89C2}" type="pres">
      <dgm:prSet presAssocID="{212D9B6E-6A55-4FF5-8129-AA3AD41BB873}" presName="negativeSpace" presStyleCnt="0"/>
      <dgm:spPr/>
    </dgm:pt>
    <dgm:pt modelId="{FF534785-9621-2C4C-988E-6715171E17A1}" type="pres">
      <dgm:prSet presAssocID="{212D9B6E-6A55-4FF5-8129-AA3AD41BB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4D0211-C5E7-4619-9341-093CABD45EB3}" srcId="{6D255758-43E5-4B14-9509-DF00E4056244}" destId="{DF9D7337-5557-4D9D-8148-500BB4DD6397}" srcOrd="1" destOrd="0" parTransId="{92716A41-3A3F-475E-9F9F-653FD1A21834}" sibTransId="{2202BF9B-EABD-4144-BA51-117FC50F843F}"/>
    <dgm:cxn modelId="{0B52A819-3DA6-C743-95EC-2C2171D5651D}" type="presOf" srcId="{DF9D7337-5557-4D9D-8148-500BB4DD6397}" destId="{79CDEBDD-8810-9E4F-AAF6-83721AEDCA3D}" srcOrd="1" destOrd="0" presId="urn:microsoft.com/office/officeart/2005/8/layout/list1"/>
    <dgm:cxn modelId="{04E97B24-8356-4BEA-B6DA-D0F39B329CFA}" srcId="{6D255758-43E5-4B14-9509-DF00E4056244}" destId="{2020FB97-0BDB-4D1F-AF03-A27D39E9D85A}" srcOrd="2" destOrd="0" parTransId="{0874E3FB-859F-4CB1-884B-DDB0EBBCB540}" sibTransId="{BB126FD3-74AC-4A57-81F2-66E5B6317721}"/>
    <dgm:cxn modelId="{51932233-25E2-4143-B9AE-F8EDC5837C32}" srcId="{6D255758-43E5-4B14-9509-DF00E4056244}" destId="{212D9B6E-6A55-4FF5-8129-AA3AD41BB873}" srcOrd="3" destOrd="0" parTransId="{FDFFA43C-8CEE-4A3B-8510-3F628704F462}" sibTransId="{9F4F0B8C-DCAA-4E3B-A619-89B314511BF9}"/>
    <dgm:cxn modelId="{01766635-009F-D24A-9841-CCD16008377D}" type="presOf" srcId="{212D9B6E-6A55-4FF5-8129-AA3AD41BB873}" destId="{9794C7B8-74C1-DC48-AE5B-90A13899C86A}" srcOrd="1" destOrd="0" presId="urn:microsoft.com/office/officeart/2005/8/layout/list1"/>
    <dgm:cxn modelId="{C34DB237-8D11-EB45-978D-965D8C8113CA}" type="presOf" srcId="{097C3E52-47BE-4227-910B-C351997BF340}" destId="{165DC4B7-38BB-B842-91BB-1BF861910031}" srcOrd="1" destOrd="0" presId="urn:microsoft.com/office/officeart/2005/8/layout/list1"/>
    <dgm:cxn modelId="{B199E43D-8AC5-794E-B90E-72049B611390}" type="presOf" srcId="{6D255758-43E5-4B14-9509-DF00E4056244}" destId="{2FF3B27D-7657-C549-9EC7-33DFED076283}" srcOrd="0" destOrd="0" presId="urn:microsoft.com/office/officeart/2005/8/layout/list1"/>
    <dgm:cxn modelId="{359AC654-EC0A-4FFB-85F0-E8892E5F2EA9}" srcId="{6D255758-43E5-4B14-9509-DF00E4056244}" destId="{097C3E52-47BE-4227-910B-C351997BF340}" srcOrd="0" destOrd="0" parTransId="{C1DE1FFA-7CA3-4D48-80F0-D3D5D59DFB11}" sibTransId="{EA2C6E09-2319-45FF-A457-50755E169310}"/>
    <dgm:cxn modelId="{86C7EA8C-6FB2-B640-948D-F06FFDEF02BE}" type="presOf" srcId="{DF9D7337-5557-4D9D-8148-500BB4DD6397}" destId="{0BA53628-C118-D74C-8751-A0348995511A}" srcOrd="0" destOrd="0" presId="urn:microsoft.com/office/officeart/2005/8/layout/list1"/>
    <dgm:cxn modelId="{9A8DFCB1-83EF-564B-BAC6-C45FB2498CC1}" type="presOf" srcId="{2020FB97-0BDB-4D1F-AF03-A27D39E9D85A}" destId="{E5CDE854-16BD-4C47-8C47-DB9C7F4CBE5A}" srcOrd="0" destOrd="0" presId="urn:microsoft.com/office/officeart/2005/8/layout/list1"/>
    <dgm:cxn modelId="{E8BF4BB6-32DF-BB4F-98DC-D6E9873B3020}" type="presOf" srcId="{2020FB97-0BDB-4D1F-AF03-A27D39E9D85A}" destId="{31A3D63E-3937-B942-87CB-B648733C1045}" srcOrd="1" destOrd="0" presId="urn:microsoft.com/office/officeart/2005/8/layout/list1"/>
    <dgm:cxn modelId="{D8EC58DF-C103-9947-97BB-2170976BA478}" type="presOf" srcId="{212D9B6E-6A55-4FF5-8129-AA3AD41BB873}" destId="{F9A82476-4C5B-2640-B3E5-D057C3E5FC9E}" srcOrd="0" destOrd="0" presId="urn:microsoft.com/office/officeart/2005/8/layout/list1"/>
    <dgm:cxn modelId="{CA0805FF-9BF7-B84D-BE61-0BF571B38D97}" type="presOf" srcId="{097C3E52-47BE-4227-910B-C351997BF340}" destId="{EA3BDB4B-3846-704E-ADEF-AFF3E123CA86}" srcOrd="0" destOrd="0" presId="urn:microsoft.com/office/officeart/2005/8/layout/list1"/>
    <dgm:cxn modelId="{86C2CD5C-C9F1-F749-A761-919DA03C5D35}" type="presParOf" srcId="{2FF3B27D-7657-C549-9EC7-33DFED076283}" destId="{0C746309-24F8-E845-9E32-060DAB7B667B}" srcOrd="0" destOrd="0" presId="urn:microsoft.com/office/officeart/2005/8/layout/list1"/>
    <dgm:cxn modelId="{86AD2168-6278-6A47-8EDF-B32DCF13D0D0}" type="presParOf" srcId="{0C746309-24F8-E845-9E32-060DAB7B667B}" destId="{EA3BDB4B-3846-704E-ADEF-AFF3E123CA86}" srcOrd="0" destOrd="0" presId="urn:microsoft.com/office/officeart/2005/8/layout/list1"/>
    <dgm:cxn modelId="{8C8801B8-C445-B045-A442-E2C92CAF6157}" type="presParOf" srcId="{0C746309-24F8-E845-9E32-060DAB7B667B}" destId="{165DC4B7-38BB-B842-91BB-1BF861910031}" srcOrd="1" destOrd="0" presId="urn:microsoft.com/office/officeart/2005/8/layout/list1"/>
    <dgm:cxn modelId="{3F15C21D-68ED-FF48-8019-E270CEF869F9}" type="presParOf" srcId="{2FF3B27D-7657-C549-9EC7-33DFED076283}" destId="{9C06CBE6-93A0-FB48-98B8-BE13D7FAE360}" srcOrd="1" destOrd="0" presId="urn:microsoft.com/office/officeart/2005/8/layout/list1"/>
    <dgm:cxn modelId="{E2D272E7-932D-BA4D-BA6A-36AF92AF8D8B}" type="presParOf" srcId="{2FF3B27D-7657-C549-9EC7-33DFED076283}" destId="{FB052170-3E94-0A40-98DF-30E586F7F2E0}" srcOrd="2" destOrd="0" presId="urn:microsoft.com/office/officeart/2005/8/layout/list1"/>
    <dgm:cxn modelId="{4B9F3D0D-EC1C-BE4C-8C46-5650B3DDFE24}" type="presParOf" srcId="{2FF3B27D-7657-C549-9EC7-33DFED076283}" destId="{3ABDEA8C-28EC-4249-8025-F9D47D29EA8D}" srcOrd="3" destOrd="0" presId="urn:microsoft.com/office/officeart/2005/8/layout/list1"/>
    <dgm:cxn modelId="{A10F1729-B586-4B4D-A598-9EA568833CAF}" type="presParOf" srcId="{2FF3B27D-7657-C549-9EC7-33DFED076283}" destId="{996A9CFD-001F-5C49-8F34-99B63C87DE67}" srcOrd="4" destOrd="0" presId="urn:microsoft.com/office/officeart/2005/8/layout/list1"/>
    <dgm:cxn modelId="{4427EFDC-BBDC-AC48-B7F4-0C14FA2E1781}" type="presParOf" srcId="{996A9CFD-001F-5C49-8F34-99B63C87DE67}" destId="{0BA53628-C118-D74C-8751-A0348995511A}" srcOrd="0" destOrd="0" presId="urn:microsoft.com/office/officeart/2005/8/layout/list1"/>
    <dgm:cxn modelId="{097E810F-CC4F-1244-8D74-920D78BE409D}" type="presParOf" srcId="{996A9CFD-001F-5C49-8F34-99B63C87DE67}" destId="{79CDEBDD-8810-9E4F-AAF6-83721AEDCA3D}" srcOrd="1" destOrd="0" presId="urn:microsoft.com/office/officeart/2005/8/layout/list1"/>
    <dgm:cxn modelId="{64C373EE-82DC-094B-B74B-3DD647B11EEC}" type="presParOf" srcId="{2FF3B27D-7657-C549-9EC7-33DFED076283}" destId="{E3F25371-A4A1-6241-98A7-2BADC6BBE35C}" srcOrd="5" destOrd="0" presId="urn:microsoft.com/office/officeart/2005/8/layout/list1"/>
    <dgm:cxn modelId="{A5098C90-2F46-054E-AF2C-218D997A79AD}" type="presParOf" srcId="{2FF3B27D-7657-C549-9EC7-33DFED076283}" destId="{832D4493-7F1D-A446-A2D5-2668A214EA05}" srcOrd="6" destOrd="0" presId="urn:microsoft.com/office/officeart/2005/8/layout/list1"/>
    <dgm:cxn modelId="{D4B8D422-96D9-A74E-AFB6-4DC1772A02AF}" type="presParOf" srcId="{2FF3B27D-7657-C549-9EC7-33DFED076283}" destId="{37887BF0-D7E0-EC4F-B75A-97A2F10255A5}" srcOrd="7" destOrd="0" presId="urn:microsoft.com/office/officeart/2005/8/layout/list1"/>
    <dgm:cxn modelId="{DD66D0FF-0FBC-8341-9DD5-643CCEEB71D1}" type="presParOf" srcId="{2FF3B27D-7657-C549-9EC7-33DFED076283}" destId="{BC2784EF-1A5A-5C4E-B38C-0E3FE98EBE5B}" srcOrd="8" destOrd="0" presId="urn:microsoft.com/office/officeart/2005/8/layout/list1"/>
    <dgm:cxn modelId="{D565457F-6F66-1847-AAD3-D687BF01DBDA}" type="presParOf" srcId="{BC2784EF-1A5A-5C4E-B38C-0E3FE98EBE5B}" destId="{E5CDE854-16BD-4C47-8C47-DB9C7F4CBE5A}" srcOrd="0" destOrd="0" presId="urn:microsoft.com/office/officeart/2005/8/layout/list1"/>
    <dgm:cxn modelId="{B3135348-EE16-3E43-958D-7DF948D84A92}" type="presParOf" srcId="{BC2784EF-1A5A-5C4E-B38C-0E3FE98EBE5B}" destId="{31A3D63E-3937-B942-87CB-B648733C1045}" srcOrd="1" destOrd="0" presId="urn:microsoft.com/office/officeart/2005/8/layout/list1"/>
    <dgm:cxn modelId="{20E62B16-F452-7A42-8075-86F84C4568DA}" type="presParOf" srcId="{2FF3B27D-7657-C549-9EC7-33DFED076283}" destId="{87AF6F2E-C96D-874F-942A-1DB9C0252F50}" srcOrd="9" destOrd="0" presId="urn:microsoft.com/office/officeart/2005/8/layout/list1"/>
    <dgm:cxn modelId="{7C8D736C-77B7-6147-A508-27131D101630}" type="presParOf" srcId="{2FF3B27D-7657-C549-9EC7-33DFED076283}" destId="{2EFE6C3A-FFF5-B44B-8ED9-7BDE1246C81E}" srcOrd="10" destOrd="0" presId="urn:microsoft.com/office/officeart/2005/8/layout/list1"/>
    <dgm:cxn modelId="{A24B4B16-9A6E-B449-9C44-2DB062207F03}" type="presParOf" srcId="{2FF3B27D-7657-C549-9EC7-33DFED076283}" destId="{C39E122C-FFAC-C445-B63D-6DEC634697E6}" srcOrd="11" destOrd="0" presId="urn:microsoft.com/office/officeart/2005/8/layout/list1"/>
    <dgm:cxn modelId="{9BA7D7A3-0426-A94C-9F6F-1AAD26739B84}" type="presParOf" srcId="{2FF3B27D-7657-C549-9EC7-33DFED076283}" destId="{435C914A-6A4A-4B4F-BD47-EBA0E1E2A707}" srcOrd="12" destOrd="0" presId="urn:microsoft.com/office/officeart/2005/8/layout/list1"/>
    <dgm:cxn modelId="{10DB0796-E07F-2C4F-80CD-6B6693BBD294}" type="presParOf" srcId="{435C914A-6A4A-4B4F-BD47-EBA0E1E2A707}" destId="{F9A82476-4C5B-2640-B3E5-D057C3E5FC9E}" srcOrd="0" destOrd="0" presId="urn:microsoft.com/office/officeart/2005/8/layout/list1"/>
    <dgm:cxn modelId="{D322709C-6C77-A347-96E6-6EBBC5EE30E4}" type="presParOf" srcId="{435C914A-6A4A-4B4F-BD47-EBA0E1E2A707}" destId="{9794C7B8-74C1-DC48-AE5B-90A13899C86A}" srcOrd="1" destOrd="0" presId="urn:microsoft.com/office/officeart/2005/8/layout/list1"/>
    <dgm:cxn modelId="{4DB157E2-83DE-1343-9749-70EDA1F1FB0D}" type="presParOf" srcId="{2FF3B27D-7657-C549-9EC7-33DFED076283}" destId="{56BF6750-8B4A-5F45-A9D2-DFCF5E0B89C2}" srcOrd="13" destOrd="0" presId="urn:microsoft.com/office/officeart/2005/8/layout/list1"/>
    <dgm:cxn modelId="{CFA5F53D-B9DE-D149-B13D-0BC092909762}" type="presParOf" srcId="{2FF3B27D-7657-C549-9EC7-33DFED076283}" destId="{FF534785-9621-2C4C-988E-6715171E17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213143-B08A-42ED-8537-D9B476AEBD2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8C88A1-5DD9-4AEB-ADA8-489F5CC5858F}">
      <dgm:prSet custT="1"/>
      <dgm:spPr/>
      <dgm:t>
        <a:bodyPr/>
        <a:lstStyle/>
        <a:p>
          <a:r>
            <a:rPr lang="en-US" sz="1400" b="1" u="sng" dirty="0"/>
            <a:t>Lower Abdominal Mass</a:t>
          </a:r>
          <a:r>
            <a:rPr lang="en-US" sz="1400" dirty="0"/>
            <a:t> </a:t>
          </a:r>
        </a:p>
      </dgm:t>
    </dgm:pt>
    <dgm:pt modelId="{0BC89853-F9AF-4C94-89FB-D973F18A87B3}" type="parTrans" cxnId="{64BBD3BC-8540-4096-B1B2-86BCAA3DD246}">
      <dgm:prSet/>
      <dgm:spPr/>
      <dgm:t>
        <a:bodyPr/>
        <a:lstStyle/>
        <a:p>
          <a:endParaRPr lang="en-US"/>
        </a:p>
      </dgm:t>
    </dgm:pt>
    <dgm:pt modelId="{0EE284B3-4996-46DC-B9E5-4D96D01508EF}" type="sibTrans" cxnId="{64BBD3BC-8540-4096-B1B2-86BCAA3DD246}">
      <dgm:prSet/>
      <dgm:spPr/>
      <dgm:t>
        <a:bodyPr/>
        <a:lstStyle/>
        <a:p>
          <a:endParaRPr lang="en-US"/>
        </a:p>
      </dgm:t>
    </dgm:pt>
    <dgm:pt modelId="{0C78CC16-F6BD-462E-A1BD-85E4C4E1D3C6}">
      <dgm:prSet custT="1"/>
      <dgm:spPr/>
      <dgm:t>
        <a:bodyPr/>
        <a:lstStyle/>
        <a:p>
          <a:r>
            <a:rPr lang="en-US" sz="1400" dirty="0"/>
            <a:t>(cellulitis of pelvic peritoneum and abscess formation in pelvic cavity)</a:t>
          </a:r>
        </a:p>
      </dgm:t>
    </dgm:pt>
    <dgm:pt modelId="{B404D50A-FC3E-4004-B88F-E44CA9777411}" type="parTrans" cxnId="{FE553D75-9EB6-41C8-BEA0-673861FA46B1}">
      <dgm:prSet/>
      <dgm:spPr/>
      <dgm:t>
        <a:bodyPr/>
        <a:lstStyle/>
        <a:p>
          <a:endParaRPr lang="en-US"/>
        </a:p>
      </dgm:t>
    </dgm:pt>
    <dgm:pt modelId="{A62A5A16-5BF5-44FC-8ED3-54EF3ED7A5D1}" type="sibTrans" cxnId="{FE553D75-9EB6-41C8-BEA0-673861FA46B1}">
      <dgm:prSet/>
      <dgm:spPr/>
      <dgm:t>
        <a:bodyPr/>
        <a:lstStyle/>
        <a:p>
          <a:endParaRPr lang="en-US"/>
        </a:p>
      </dgm:t>
    </dgm:pt>
    <dgm:pt modelId="{648A811D-9B96-4EDB-80C5-DEF25FFBC8AA}">
      <dgm:prSet custT="1"/>
      <dgm:spPr/>
      <dgm:t>
        <a:bodyPr/>
        <a:lstStyle/>
        <a:p>
          <a:r>
            <a:rPr lang="en-US" sz="1400" b="1" u="sng" dirty="0"/>
            <a:t>General Peritonitis</a:t>
          </a:r>
          <a:r>
            <a:rPr lang="en-US" sz="1400" dirty="0"/>
            <a:t>: </a:t>
          </a:r>
        </a:p>
      </dgm:t>
    </dgm:pt>
    <dgm:pt modelId="{79135333-BB1B-44A5-96EE-EEA1D7A6AE61}" type="parTrans" cxnId="{94CDBE23-6B01-4C56-A06F-0455CB060784}">
      <dgm:prSet/>
      <dgm:spPr/>
      <dgm:t>
        <a:bodyPr/>
        <a:lstStyle/>
        <a:p>
          <a:endParaRPr lang="en-US"/>
        </a:p>
      </dgm:t>
    </dgm:pt>
    <dgm:pt modelId="{8BD5593D-904E-405E-911D-21C9E75039EC}" type="sibTrans" cxnId="{94CDBE23-6B01-4C56-A06F-0455CB060784}">
      <dgm:prSet/>
      <dgm:spPr/>
      <dgm:t>
        <a:bodyPr/>
        <a:lstStyle/>
        <a:p>
          <a:endParaRPr lang="en-US"/>
        </a:p>
      </dgm:t>
    </dgm:pt>
    <dgm:pt modelId="{15BC8A8D-C3B2-442D-9935-70308862DF01}">
      <dgm:prSet custT="1"/>
      <dgm:spPr/>
      <dgm:t>
        <a:bodyPr/>
        <a:lstStyle/>
        <a:p>
          <a:r>
            <a:rPr lang="en-US" sz="1400" dirty="0"/>
            <a:t>Severely ill patient </a:t>
          </a:r>
        </a:p>
      </dgm:t>
    </dgm:pt>
    <dgm:pt modelId="{26220A7B-3B6E-4FAB-8679-42FEB0B110BF}" type="parTrans" cxnId="{25DF8317-D372-4DA2-9DA8-C493AA3E6F5C}">
      <dgm:prSet/>
      <dgm:spPr/>
      <dgm:t>
        <a:bodyPr/>
        <a:lstStyle/>
        <a:p>
          <a:endParaRPr lang="en-US"/>
        </a:p>
      </dgm:t>
    </dgm:pt>
    <dgm:pt modelId="{C3B4C507-675E-4A9D-8BF5-1ED7C2F126A1}" type="sibTrans" cxnId="{25DF8317-D372-4DA2-9DA8-C493AA3E6F5C}">
      <dgm:prSet/>
      <dgm:spPr/>
      <dgm:t>
        <a:bodyPr/>
        <a:lstStyle/>
        <a:p>
          <a:endParaRPr lang="en-US"/>
        </a:p>
      </dgm:t>
    </dgm:pt>
    <dgm:pt modelId="{C2551495-224D-41CE-814C-C112FDF6D3FE}">
      <dgm:prSet custT="1"/>
      <dgm:spPr/>
      <dgm:t>
        <a:bodyPr/>
        <a:lstStyle/>
        <a:p>
          <a:r>
            <a:rPr lang="en-US" sz="1400" dirty="0"/>
            <a:t>Rapid thready pulse</a:t>
          </a:r>
        </a:p>
      </dgm:t>
    </dgm:pt>
    <dgm:pt modelId="{A24842E9-8A2A-4E91-B79F-AE224BCF2DC7}" type="parTrans" cxnId="{86A71C03-A972-4883-B02C-83D76D929D08}">
      <dgm:prSet/>
      <dgm:spPr/>
      <dgm:t>
        <a:bodyPr/>
        <a:lstStyle/>
        <a:p>
          <a:endParaRPr lang="en-US"/>
        </a:p>
      </dgm:t>
    </dgm:pt>
    <dgm:pt modelId="{DF911864-AD8D-41FF-866D-3ECF2B3870DC}" type="sibTrans" cxnId="{86A71C03-A972-4883-B02C-83D76D929D08}">
      <dgm:prSet/>
      <dgm:spPr/>
      <dgm:t>
        <a:bodyPr/>
        <a:lstStyle/>
        <a:p>
          <a:endParaRPr lang="en-US"/>
        </a:p>
      </dgm:t>
    </dgm:pt>
    <dgm:pt modelId="{C637AC26-2836-4F1A-A57A-39970F996A33}">
      <dgm:prSet custT="1"/>
      <dgm:spPr/>
      <dgm:t>
        <a:bodyPr/>
        <a:lstStyle/>
        <a:p>
          <a:r>
            <a:rPr lang="en-US" sz="1400" dirty="0"/>
            <a:t>Abdominal pain and distention</a:t>
          </a:r>
        </a:p>
      </dgm:t>
    </dgm:pt>
    <dgm:pt modelId="{B5A7AA87-C5DA-497E-BAE0-D86113D2DED4}" type="parTrans" cxnId="{3B582E38-8AE6-4B85-8E3A-332415CFB82F}">
      <dgm:prSet/>
      <dgm:spPr/>
      <dgm:t>
        <a:bodyPr/>
        <a:lstStyle/>
        <a:p>
          <a:endParaRPr lang="en-US"/>
        </a:p>
      </dgm:t>
    </dgm:pt>
    <dgm:pt modelId="{E287E347-45B5-4BC2-91C9-233BA9B12867}" type="sibTrans" cxnId="{3B582E38-8AE6-4B85-8E3A-332415CFB82F}">
      <dgm:prSet/>
      <dgm:spPr/>
      <dgm:t>
        <a:bodyPr/>
        <a:lstStyle/>
        <a:p>
          <a:endParaRPr lang="en-US"/>
        </a:p>
      </dgm:t>
    </dgm:pt>
    <dgm:pt modelId="{9A1358F6-EEE9-483F-A69C-0213DA31BE11}">
      <dgm:prSet custT="1"/>
      <dgm:spPr/>
      <dgm:t>
        <a:bodyPr/>
        <a:lstStyle/>
        <a:p>
          <a:r>
            <a:rPr lang="en-US" sz="1400" dirty="0"/>
            <a:t>Vomiting and </a:t>
          </a:r>
          <a:r>
            <a:rPr lang="en-US" sz="1400" dirty="0" err="1"/>
            <a:t>Diarrhoea</a:t>
          </a:r>
          <a:endParaRPr lang="en-US" sz="1400" dirty="0"/>
        </a:p>
      </dgm:t>
    </dgm:pt>
    <dgm:pt modelId="{B73765F7-5B4F-4CD9-8438-FBAC1968E956}" type="parTrans" cxnId="{160A37CA-A9F0-4DE2-BC1C-F350E8CF75C7}">
      <dgm:prSet/>
      <dgm:spPr/>
      <dgm:t>
        <a:bodyPr/>
        <a:lstStyle/>
        <a:p>
          <a:endParaRPr lang="en-US"/>
        </a:p>
      </dgm:t>
    </dgm:pt>
    <dgm:pt modelId="{4E7FB842-A00E-48D0-AF9D-82ED9B4FB274}" type="sibTrans" cxnId="{160A37CA-A9F0-4DE2-BC1C-F350E8CF75C7}">
      <dgm:prSet/>
      <dgm:spPr/>
      <dgm:t>
        <a:bodyPr/>
        <a:lstStyle/>
        <a:p>
          <a:endParaRPr lang="en-US"/>
        </a:p>
      </dgm:t>
    </dgm:pt>
    <dgm:pt modelId="{EAA7B526-D1FF-40F2-8C02-23907396D3FE}">
      <dgm:prSet custT="1"/>
      <dgm:spPr/>
      <dgm:t>
        <a:bodyPr/>
        <a:lstStyle/>
        <a:p>
          <a:r>
            <a:rPr lang="en-US" sz="1400" dirty="0"/>
            <a:t>Absent Bowel Sounds</a:t>
          </a:r>
        </a:p>
      </dgm:t>
    </dgm:pt>
    <dgm:pt modelId="{0C04840C-C3B4-4DE5-A3F1-07A3908E2B55}" type="parTrans" cxnId="{81EA0335-D5E3-414C-B5DE-B4AB2E838E5A}">
      <dgm:prSet/>
      <dgm:spPr/>
      <dgm:t>
        <a:bodyPr/>
        <a:lstStyle/>
        <a:p>
          <a:endParaRPr lang="en-US"/>
        </a:p>
      </dgm:t>
    </dgm:pt>
    <dgm:pt modelId="{B63D6B88-FA71-496E-9AAA-28B6B6FCAC5D}" type="sibTrans" cxnId="{81EA0335-D5E3-414C-B5DE-B4AB2E838E5A}">
      <dgm:prSet/>
      <dgm:spPr/>
      <dgm:t>
        <a:bodyPr/>
        <a:lstStyle/>
        <a:p>
          <a:endParaRPr lang="en-US"/>
        </a:p>
      </dgm:t>
    </dgm:pt>
    <dgm:pt modelId="{A74835B2-28FE-41CD-96B0-FC10E6B88FAE}">
      <dgm:prSet custT="1"/>
      <dgm:spPr/>
      <dgm:t>
        <a:bodyPr/>
        <a:lstStyle/>
        <a:p>
          <a:r>
            <a:rPr lang="en-US" sz="1400" dirty="0"/>
            <a:t>High grade fever</a:t>
          </a:r>
        </a:p>
      </dgm:t>
    </dgm:pt>
    <dgm:pt modelId="{86366B75-D7DD-4B2C-B0FA-FB98BE269A1B}" type="parTrans" cxnId="{51DF7AF2-21F7-4BCE-8C93-759693CD0FA9}">
      <dgm:prSet/>
      <dgm:spPr/>
      <dgm:t>
        <a:bodyPr/>
        <a:lstStyle/>
        <a:p>
          <a:endParaRPr lang="en-US"/>
        </a:p>
      </dgm:t>
    </dgm:pt>
    <dgm:pt modelId="{7D56DB97-0381-45A0-A42D-C641CDE5E656}" type="sibTrans" cxnId="{51DF7AF2-21F7-4BCE-8C93-759693CD0FA9}">
      <dgm:prSet/>
      <dgm:spPr/>
      <dgm:t>
        <a:bodyPr/>
        <a:lstStyle/>
        <a:p>
          <a:endParaRPr lang="en-US"/>
        </a:p>
      </dgm:t>
    </dgm:pt>
    <dgm:pt modelId="{666E78DA-05ED-4E30-B334-EA1647DE086B}">
      <dgm:prSet custT="1"/>
      <dgm:spPr/>
      <dgm:t>
        <a:bodyPr/>
        <a:lstStyle/>
        <a:p>
          <a:r>
            <a:rPr lang="en-US" sz="1400" dirty="0"/>
            <a:t>Terminally sick patient in </a:t>
          </a:r>
          <a:r>
            <a:rPr lang="en-US" sz="1400" dirty="0" err="1"/>
            <a:t>Septicaemic</a:t>
          </a:r>
          <a:r>
            <a:rPr lang="en-US" sz="1400" dirty="0"/>
            <a:t> shock HYPOPYREXIA</a:t>
          </a:r>
        </a:p>
      </dgm:t>
    </dgm:pt>
    <dgm:pt modelId="{D06BB4F1-1A2B-4BD6-B6A2-1EBB3E0D40D0}" type="parTrans" cxnId="{E9251652-A915-4956-9452-0FDE05670CFF}">
      <dgm:prSet/>
      <dgm:spPr/>
      <dgm:t>
        <a:bodyPr/>
        <a:lstStyle/>
        <a:p>
          <a:endParaRPr lang="en-US"/>
        </a:p>
      </dgm:t>
    </dgm:pt>
    <dgm:pt modelId="{C4DBD1D8-9F2F-460F-B3EF-13D191093395}" type="sibTrans" cxnId="{E9251652-A915-4956-9452-0FDE05670CFF}">
      <dgm:prSet/>
      <dgm:spPr/>
      <dgm:t>
        <a:bodyPr/>
        <a:lstStyle/>
        <a:p>
          <a:endParaRPr lang="en-US"/>
        </a:p>
      </dgm:t>
    </dgm:pt>
    <dgm:pt modelId="{D71B85C1-5BF2-6B40-A379-1523C0E9888F}" type="pres">
      <dgm:prSet presAssocID="{C4213143-B08A-42ED-8537-D9B476AEB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BA750-89EA-844D-97E8-559EDD818A18}" type="pres">
      <dgm:prSet presAssocID="{EC8C88A1-5DD9-4AEB-ADA8-489F5CC5858F}" presName="hierRoot1" presStyleCnt="0">
        <dgm:presLayoutVars>
          <dgm:hierBranch val="init"/>
        </dgm:presLayoutVars>
      </dgm:prSet>
      <dgm:spPr/>
    </dgm:pt>
    <dgm:pt modelId="{23A818D5-5D81-6D40-BAC0-5ED26FF8CE24}" type="pres">
      <dgm:prSet presAssocID="{EC8C88A1-5DD9-4AEB-ADA8-489F5CC5858F}" presName="rootComposite1" presStyleCnt="0"/>
      <dgm:spPr/>
    </dgm:pt>
    <dgm:pt modelId="{78A5A00B-6AB7-C149-97BA-B684D5D245DB}" type="pres">
      <dgm:prSet presAssocID="{EC8C88A1-5DD9-4AEB-ADA8-489F5CC5858F}" presName="rootText1" presStyleLbl="node0" presStyleIdx="0" presStyleCnt="4">
        <dgm:presLayoutVars>
          <dgm:chPref val="3"/>
        </dgm:presLayoutVars>
      </dgm:prSet>
      <dgm:spPr/>
    </dgm:pt>
    <dgm:pt modelId="{04F750BC-588B-4D44-8AE4-94DAA7B3F9B9}" type="pres">
      <dgm:prSet presAssocID="{EC8C88A1-5DD9-4AEB-ADA8-489F5CC5858F}" presName="rootConnector1" presStyleLbl="node1" presStyleIdx="0" presStyleCnt="0"/>
      <dgm:spPr/>
    </dgm:pt>
    <dgm:pt modelId="{A85D121F-A317-4048-8512-4A89CDF7372E}" type="pres">
      <dgm:prSet presAssocID="{EC8C88A1-5DD9-4AEB-ADA8-489F5CC5858F}" presName="hierChild2" presStyleCnt="0"/>
      <dgm:spPr/>
    </dgm:pt>
    <dgm:pt modelId="{FF5C0F08-D578-424B-80D9-D7B9322017B2}" type="pres">
      <dgm:prSet presAssocID="{EC8C88A1-5DD9-4AEB-ADA8-489F5CC5858F}" presName="hierChild3" presStyleCnt="0"/>
      <dgm:spPr/>
    </dgm:pt>
    <dgm:pt modelId="{46C7E392-723A-5143-A1C8-8B96DEA0BF55}" type="pres">
      <dgm:prSet presAssocID="{0C78CC16-F6BD-462E-A1BD-85E4C4E1D3C6}" presName="hierRoot1" presStyleCnt="0">
        <dgm:presLayoutVars>
          <dgm:hierBranch val="init"/>
        </dgm:presLayoutVars>
      </dgm:prSet>
      <dgm:spPr/>
    </dgm:pt>
    <dgm:pt modelId="{B412A447-9A0F-AD46-BAC8-F23ADA030E4D}" type="pres">
      <dgm:prSet presAssocID="{0C78CC16-F6BD-462E-A1BD-85E4C4E1D3C6}" presName="rootComposite1" presStyleCnt="0"/>
      <dgm:spPr/>
    </dgm:pt>
    <dgm:pt modelId="{92C93FCF-4844-1349-B2FC-098D41CCDC20}" type="pres">
      <dgm:prSet presAssocID="{0C78CC16-F6BD-462E-A1BD-85E4C4E1D3C6}" presName="rootText1" presStyleLbl="node0" presStyleIdx="1" presStyleCnt="4">
        <dgm:presLayoutVars>
          <dgm:chPref val="3"/>
        </dgm:presLayoutVars>
      </dgm:prSet>
      <dgm:spPr/>
    </dgm:pt>
    <dgm:pt modelId="{1E4FFA3D-1CD5-8E42-B180-39E156822EFD}" type="pres">
      <dgm:prSet presAssocID="{0C78CC16-F6BD-462E-A1BD-85E4C4E1D3C6}" presName="rootConnector1" presStyleLbl="node1" presStyleIdx="0" presStyleCnt="0"/>
      <dgm:spPr/>
    </dgm:pt>
    <dgm:pt modelId="{C25A29F3-7304-E647-8EEB-9D05E15456F3}" type="pres">
      <dgm:prSet presAssocID="{0C78CC16-F6BD-462E-A1BD-85E4C4E1D3C6}" presName="hierChild2" presStyleCnt="0"/>
      <dgm:spPr/>
    </dgm:pt>
    <dgm:pt modelId="{74799FBB-C3D6-5A43-B435-45F757CA45C5}" type="pres">
      <dgm:prSet presAssocID="{0C78CC16-F6BD-462E-A1BD-85E4C4E1D3C6}" presName="hierChild3" presStyleCnt="0"/>
      <dgm:spPr/>
    </dgm:pt>
    <dgm:pt modelId="{2D404670-CAEE-944B-A89B-DB165004A82C}" type="pres">
      <dgm:prSet presAssocID="{648A811D-9B96-4EDB-80C5-DEF25FFBC8AA}" presName="hierRoot1" presStyleCnt="0">
        <dgm:presLayoutVars>
          <dgm:hierBranch val="init"/>
        </dgm:presLayoutVars>
      </dgm:prSet>
      <dgm:spPr/>
    </dgm:pt>
    <dgm:pt modelId="{C1E50E12-AF29-BE40-8930-933DB26A192A}" type="pres">
      <dgm:prSet presAssocID="{648A811D-9B96-4EDB-80C5-DEF25FFBC8AA}" presName="rootComposite1" presStyleCnt="0"/>
      <dgm:spPr/>
    </dgm:pt>
    <dgm:pt modelId="{75E0AA50-1733-6945-94AA-E1461C7178FD}" type="pres">
      <dgm:prSet presAssocID="{648A811D-9B96-4EDB-80C5-DEF25FFBC8AA}" presName="rootText1" presStyleLbl="node0" presStyleIdx="2" presStyleCnt="4">
        <dgm:presLayoutVars>
          <dgm:chPref val="3"/>
        </dgm:presLayoutVars>
      </dgm:prSet>
      <dgm:spPr/>
    </dgm:pt>
    <dgm:pt modelId="{71CA2C48-B407-D24A-8A74-F776DC4BA06F}" type="pres">
      <dgm:prSet presAssocID="{648A811D-9B96-4EDB-80C5-DEF25FFBC8AA}" presName="rootConnector1" presStyleLbl="node1" presStyleIdx="0" presStyleCnt="0"/>
      <dgm:spPr/>
    </dgm:pt>
    <dgm:pt modelId="{32DD97FB-2AA1-EA4F-BAEE-F464BC9A5158}" type="pres">
      <dgm:prSet presAssocID="{648A811D-9B96-4EDB-80C5-DEF25FFBC8AA}" presName="hierChild2" presStyleCnt="0"/>
      <dgm:spPr/>
    </dgm:pt>
    <dgm:pt modelId="{2071340E-4EF2-AC47-89AA-D7307BD735AB}" type="pres">
      <dgm:prSet presAssocID="{648A811D-9B96-4EDB-80C5-DEF25FFBC8AA}" presName="hierChild3" presStyleCnt="0"/>
      <dgm:spPr/>
    </dgm:pt>
    <dgm:pt modelId="{CF348E91-09B4-AE49-A20A-88AD4A04152C}" type="pres">
      <dgm:prSet presAssocID="{15BC8A8D-C3B2-442D-9935-70308862DF01}" presName="hierRoot1" presStyleCnt="0">
        <dgm:presLayoutVars>
          <dgm:hierBranch val="init"/>
        </dgm:presLayoutVars>
      </dgm:prSet>
      <dgm:spPr/>
    </dgm:pt>
    <dgm:pt modelId="{99BFFD31-5E69-7B46-A8BE-06F796CBB452}" type="pres">
      <dgm:prSet presAssocID="{15BC8A8D-C3B2-442D-9935-70308862DF01}" presName="rootComposite1" presStyleCnt="0"/>
      <dgm:spPr/>
    </dgm:pt>
    <dgm:pt modelId="{EB7D149B-B279-A844-A99A-6454642B0438}" type="pres">
      <dgm:prSet presAssocID="{15BC8A8D-C3B2-442D-9935-70308862DF01}" presName="rootText1" presStyleLbl="node0" presStyleIdx="3" presStyleCnt="4">
        <dgm:presLayoutVars>
          <dgm:chPref val="3"/>
        </dgm:presLayoutVars>
      </dgm:prSet>
      <dgm:spPr/>
    </dgm:pt>
    <dgm:pt modelId="{A01D20B2-E7F2-0147-8766-4B0F6C01208A}" type="pres">
      <dgm:prSet presAssocID="{15BC8A8D-C3B2-442D-9935-70308862DF01}" presName="rootConnector1" presStyleLbl="node1" presStyleIdx="0" presStyleCnt="0"/>
      <dgm:spPr/>
    </dgm:pt>
    <dgm:pt modelId="{6EE12CAB-FC3F-D44D-A9C7-96431F485CCB}" type="pres">
      <dgm:prSet presAssocID="{15BC8A8D-C3B2-442D-9935-70308862DF01}" presName="hierChild2" presStyleCnt="0"/>
      <dgm:spPr/>
    </dgm:pt>
    <dgm:pt modelId="{835AEB2C-94DD-784F-BC81-F1C78C906BB5}" type="pres">
      <dgm:prSet presAssocID="{A24842E9-8A2A-4E91-B79F-AE224BCF2DC7}" presName="Name64" presStyleLbl="parChTrans1D2" presStyleIdx="0" presStyleCnt="6"/>
      <dgm:spPr/>
    </dgm:pt>
    <dgm:pt modelId="{E3445576-56EB-534C-B321-062D15B51EBD}" type="pres">
      <dgm:prSet presAssocID="{C2551495-224D-41CE-814C-C112FDF6D3FE}" presName="hierRoot2" presStyleCnt="0">
        <dgm:presLayoutVars>
          <dgm:hierBranch val="init"/>
        </dgm:presLayoutVars>
      </dgm:prSet>
      <dgm:spPr/>
    </dgm:pt>
    <dgm:pt modelId="{B14A2143-A74A-7B4E-B989-E273B3566F44}" type="pres">
      <dgm:prSet presAssocID="{C2551495-224D-41CE-814C-C112FDF6D3FE}" presName="rootComposite" presStyleCnt="0"/>
      <dgm:spPr/>
    </dgm:pt>
    <dgm:pt modelId="{8CEAA1D6-1899-9F4B-A11A-FC73EEDAD8AE}" type="pres">
      <dgm:prSet presAssocID="{C2551495-224D-41CE-814C-C112FDF6D3FE}" presName="rootText" presStyleLbl="node2" presStyleIdx="0" presStyleCnt="6">
        <dgm:presLayoutVars>
          <dgm:chPref val="3"/>
        </dgm:presLayoutVars>
      </dgm:prSet>
      <dgm:spPr/>
    </dgm:pt>
    <dgm:pt modelId="{E8C72716-D943-A846-972A-8AFEEFB8A46A}" type="pres">
      <dgm:prSet presAssocID="{C2551495-224D-41CE-814C-C112FDF6D3FE}" presName="rootConnector" presStyleLbl="node2" presStyleIdx="0" presStyleCnt="6"/>
      <dgm:spPr/>
    </dgm:pt>
    <dgm:pt modelId="{DEBF096F-09BA-E846-8DC2-B174B17577C1}" type="pres">
      <dgm:prSet presAssocID="{C2551495-224D-41CE-814C-C112FDF6D3FE}" presName="hierChild4" presStyleCnt="0"/>
      <dgm:spPr/>
    </dgm:pt>
    <dgm:pt modelId="{6F0896DC-C9FF-E945-AAA5-947BE51F519B}" type="pres">
      <dgm:prSet presAssocID="{C2551495-224D-41CE-814C-C112FDF6D3FE}" presName="hierChild5" presStyleCnt="0"/>
      <dgm:spPr/>
    </dgm:pt>
    <dgm:pt modelId="{B8685DA4-63AF-F84A-99F0-0A8EC9259459}" type="pres">
      <dgm:prSet presAssocID="{B5A7AA87-C5DA-497E-BAE0-D86113D2DED4}" presName="Name64" presStyleLbl="parChTrans1D2" presStyleIdx="1" presStyleCnt="6"/>
      <dgm:spPr/>
    </dgm:pt>
    <dgm:pt modelId="{74B11FA7-9C13-CC4F-AC8D-45CDE11B54B3}" type="pres">
      <dgm:prSet presAssocID="{C637AC26-2836-4F1A-A57A-39970F996A33}" presName="hierRoot2" presStyleCnt="0">
        <dgm:presLayoutVars>
          <dgm:hierBranch val="init"/>
        </dgm:presLayoutVars>
      </dgm:prSet>
      <dgm:spPr/>
    </dgm:pt>
    <dgm:pt modelId="{1E130281-A873-2A4B-A7EC-EEE0CA075935}" type="pres">
      <dgm:prSet presAssocID="{C637AC26-2836-4F1A-A57A-39970F996A33}" presName="rootComposite" presStyleCnt="0"/>
      <dgm:spPr/>
    </dgm:pt>
    <dgm:pt modelId="{A6B5BE4E-5D10-4644-94F3-B89940A6DA37}" type="pres">
      <dgm:prSet presAssocID="{C637AC26-2836-4F1A-A57A-39970F996A33}" presName="rootText" presStyleLbl="node2" presStyleIdx="1" presStyleCnt="6">
        <dgm:presLayoutVars>
          <dgm:chPref val="3"/>
        </dgm:presLayoutVars>
      </dgm:prSet>
      <dgm:spPr/>
    </dgm:pt>
    <dgm:pt modelId="{75A4C67A-72D9-8D42-931A-92238504D138}" type="pres">
      <dgm:prSet presAssocID="{C637AC26-2836-4F1A-A57A-39970F996A33}" presName="rootConnector" presStyleLbl="node2" presStyleIdx="1" presStyleCnt="6"/>
      <dgm:spPr/>
    </dgm:pt>
    <dgm:pt modelId="{218D98EF-FEBE-9F48-85A5-FE274870A170}" type="pres">
      <dgm:prSet presAssocID="{C637AC26-2836-4F1A-A57A-39970F996A33}" presName="hierChild4" presStyleCnt="0"/>
      <dgm:spPr/>
    </dgm:pt>
    <dgm:pt modelId="{D1735C03-8999-0B45-83E8-4D1F5299121D}" type="pres">
      <dgm:prSet presAssocID="{C637AC26-2836-4F1A-A57A-39970F996A33}" presName="hierChild5" presStyleCnt="0"/>
      <dgm:spPr/>
    </dgm:pt>
    <dgm:pt modelId="{E3B31FF2-28BB-0044-B055-CC4F0AF6949F}" type="pres">
      <dgm:prSet presAssocID="{B73765F7-5B4F-4CD9-8438-FBAC1968E956}" presName="Name64" presStyleLbl="parChTrans1D2" presStyleIdx="2" presStyleCnt="6"/>
      <dgm:spPr/>
    </dgm:pt>
    <dgm:pt modelId="{22060C16-3FBD-1042-9ED1-49D3DBB3E25D}" type="pres">
      <dgm:prSet presAssocID="{9A1358F6-EEE9-483F-A69C-0213DA31BE11}" presName="hierRoot2" presStyleCnt="0">
        <dgm:presLayoutVars>
          <dgm:hierBranch val="init"/>
        </dgm:presLayoutVars>
      </dgm:prSet>
      <dgm:spPr/>
    </dgm:pt>
    <dgm:pt modelId="{A8E1DC6B-713C-FA45-83F3-C97F8B7D4AB5}" type="pres">
      <dgm:prSet presAssocID="{9A1358F6-EEE9-483F-A69C-0213DA31BE11}" presName="rootComposite" presStyleCnt="0"/>
      <dgm:spPr/>
    </dgm:pt>
    <dgm:pt modelId="{144BED98-0BAA-C143-9D88-C9250D4F13E9}" type="pres">
      <dgm:prSet presAssocID="{9A1358F6-EEE9-483F-A69C-0213DA31BE11}" presName="rootText" presStyleLbl="node2" presStyleIdx="2" presStyleCnt="6">
        <dgm:presLayoutVars>
          <dgm:chPref val="3"/>
        </dgm:presLayoutVars>
      </dgm:prSet>
      <dgm:spPr/>
    </dgm:pt>
    <dgm:pt modelId="{B656C1B3-1B4C-064B-B05C-FC788D842249}" type="pres">
      <dgm:prSet presAssocID="{9A1358F6-EEE9-483F-A69C-0213DA31BE11}" presName="rootConnector" presStyleLbl="node2" presStyleIdx="2" presStyleCnt="6"/>
      <dgm:spPr/>
    </dgm:pt>
    <dgm:pt modelId="{CE71D140-EAC9-8A45-8C74-2CF6E9D0433D}" type="pres">
      <dgm:prSet presAssocID="{9A1358F6-EEE9-483F-A69C-0213DA31BE11}" presName="hierChild4" presStyleCnt="0"/>
      <dgm:spPr/>
    </dgm:pt>
    <dgm:pt modelId="{B231CF29-15CA-714F-9B36-A78952555210}" type="pres">
      <dgm:prSet presAssocID="{9A1358F6-EEE9-483F-A69C-0213DA31BE11}" presName="hierChild5" presStyleCnt="0"/>
      <dgm:spPr/>
    </dgm:pt>
    <dgm:pt modelId="{5E9E0363-7B2D-8D41-BDFD-069CF1D4F41F}" type="pres">
      <dgm:prSet presAssocID="{0C04840C-C3B4-4DE5-A3F1-07A3908E2B55}" presName="Name64" presStyleLbl="parChTrans1D2" presStyleIdx="3" presStyleCnt="6"/>
      <dgm:spPr/>
    </dgm:pt>
    <dgm:pt modelId="{0CE0149E-1C47-B14F-89DE-C1FB03233F84}" type="pres">
      <dgm:prSet presAssocID="{EAA7B526-D1FF-40F2-8C02-23907396D3FE}" presName="hierRoot2" presStyleCnt="0">
        <dgm:presLayoutVars>
          <dgm:hierBranch val="init"/>
        </dgm:presLayoutVars>
      </dgm:prSet>
      <dgm:spPr/>
    </dgm:pt>
    <dgm:pt modelId="{452C77D7-0545-6747-ADEB-2B6C7FFBF1B0}" type="pres">
      <dgm:prSet presAssocID="{EAA7B526-D1FF-40F2-8C02-23907396D3FE}" presName="rootComposite" presStyleCnt="0"/>
      <dgm:spPr/>
    </dgm:pt>
    <dgm:pt modelId="{4881DD03-6F8B-9946-9944-D04B0C8B579C}" type="pres">
      <dgm:prSet presAssocID="{EAA7B526-D1FF-40F2-8C02-23907396D3FE}" presName="rootText" presStyleLbl="node2" presStyleIdx="3" presStyleCnt="6">
        <dgm:presLayoutVars>
          <dgm:chPref val="3"/>
        </dgm:presLayoutVars>
      </dgm:prSet>
      <dgm:spPr/>
    </dgm:pt>
    <dgm:pt modelId="{4B8516AD-1C0F-6140-998E-2735861714BB}" type="pres">
      <dgm:prSet presAssocID="{EAA7B526-D1FF-40F2-8C02-23907396D3FE}" presName="rootConnector" presStyleLbl="node2" presStyleIdx="3" presStyleCnt="6"/>
      <dgm:spPr/>
    </dgm:pt>
    <dgm:pt modelId="{339D6060-4794-A84C-AE09-1A95F59DC838}" type="pres">
      <dgm:prSet presAssocID="{EAA7B526-D1FF-40F2-8C02-23907396D3FE}" presName="hierChild4" presStyleCnt="0"/>
      <dgm:spPr/>
    </dgm:pt>
    <dgm:pt modelId="{216CD60F-CBD7-F941-B26D-F211C58B405C}" type="pres">
      <dgm:prSet presAssocID="{EAA7B526-D1FF-40F2-8C02-23907396D3FE}" presName="hierChild5" presStyleCnt="0"/>
      <dgm:spPr/>
    </dgm:pt>
    <dgm:pt modelId="{9B91133A-ABF0-AD45-8407-B3E1C3594842}" type="pres">
      <dgm:prSet presAssocID="{86366B75-D7DD-4B2C-B0FA-FB98BE269A1B}" presName="Name64" presStyleLbl="parChTrans1D2" presStyleIdx="4" presStyleCnt="6"/>
      <dgm:spPr/>
    </dgm:pt>
    <dgm:pt modelId="{E8A29941-7D79-0A43-BB3A-92C480683D3E}" type="pres">
      <dgm:prSet presAssocID="{A74835B2-28FE-41CD-96B0-FC10E6B88FAE}" presName="hierRoot2" presStyleCnt="0">
        <dgm:presLayoutVars>
          <dgm:hierBranch val="init"/>
        </dgm:presLayoutVars>
      </dgm:prSet>
      <dgm:spPr/>
    </dgm:pt>
    <dgm:pt modelId="{C9B650E4-20E6-534E-935C-741DC70E7454}" type="pres">
      <dgm:prSet presAssocID="{A74835B2-28FE-41CD-96B0-FC10E6B88FAE}" presName="rootComposite" presStyleCnt="0"/>
      <dgm:spPr/>
    </dgm:pt>
    <dgm:pt modelId="{DDD39C34-BDB1-2B4B-A08D-696E17F0F0B0}" type="pres">
      <dgm:prSet presAssocID="{A74835B2-28FE-41CD-96B0-FC10E6B88FAE}" presName="rootText" presStyleLbl="node2" presStyleIdx="4" presStyleCnt="6">
        <dgm:presLayoutVars>
          <dgm:chPref val="3"/>
        </dgm:presLayoutVars>
      </dgm:prSet>
      <dgm:spPr/>
    </dgm:pt>
    <dgm:pt modelId="{D398A0A1-A923-8C4B-8609-99645C4BA3E6}" type="pres">
      <dgm:prSet presAssocID="{A74835B2-28FE-41CD-96B0-FC10E6B88FAE}" presName="rootConnector" presStyleLbl="node2" presStyleIdx="4" presStyleCnt="6"/>
      <dgm:spPr/>
    </dgm:pt>
    <dgm:pt modelId="{C05D9F6F-8AAE-794E-8C83-0464BBE0B20B}" type="pres">
      <dgm:prSet presAssocID="{A74835B2-28FE-41CD-96B0-FC10E6B88FAE}" presName="hierChild4" presStyleCnt="0"/>
      <dgm:spPr/>
    </dgm:pt>
    <dgm:pt modelId="{BE4FCABE-288B-3D4C-98DC-B6433025A099}" type="pres">
      <dgm:prSet presAssocID="{A74835B2-28FE-41CD-96B0-FC10E6B88FAE}" presName="hierChild5" presStyleCnt="0"/>
      <dgm:spPr/>
    </dgm:pt>
    <dgm:pt modelId="{93D554F6-2854-7C47-8713-897FA502CD5D}" type="pres">
      <dgm:prSet presAssocID="{D06BB4F1-1A2B-4BD6-B6A2-1EBB3E0D40D0}" presName="Name64" presStyleLbl="parChTrans1D2" presStyleIdx="5" presStyleCnt="6"/>
      <dgm:spPr/>
    </dgm:pt>
    <dgm:pt modelId="{1D07EBB5-16AB-FA4D-98FE-C55D9912D3D9}" type="pres">
      <dgm:prSet presAssocID="{666E78DA-05ED-4E30-B334-EA1647DE086B}" presName="hierRoot2" presStyleCnt="0">
        <dgm:presLayoutVars>
          <dgm:hierBranch val="init"/>
        </dgm:presLayoutVars>
      </dgm:prSet>
      <dgm:spPr/>
    </dgm:pt>
    <dgm:pt modelId="{87B4BB01-395B-714F-8FB4-AF9C28F8DD03}" type="pres">
      <dgm:prSet presAssocID="{666E78DA-05ED-4E30-B334-EA1647DE086B}" presName="rootComposite" presStyleCnt="0"/>
      <dgm:spPr/>
    </dgm:pt>
    <dgm:pt modelId="{04667B03-F7D3-BA4C-8955-DF33424840ED}" type="pres">
      <dgm:prSet presAssocID="{666E78DA-05ED-4E30-B334-EA1647DE086B}" presName="rootText" presStyleLbl="node2" presStyleIdx="5" presStyleCnt="6">
        <dgm:presLayoutVars>
          <dgm:chPref val="3"/>
        </dgm:presLayoutVars>
      </dgm:prSet>
      <dgm:spPr/>
    </dgm:pt>
    <dgm:pt modelId="{61B466A4-96D1-1C40-BBEE-30CD5128F3D4}" type="pres">
      <dgm:prSet presAssocID="{666E78DA-05ED-4E30-B334-EA1647DE086B}" presName="rootConnector" presStyleLbl="node2" presStyleIdx="5" presStyleCnt="6"/>
      <dgm:spPr/>
    </dgm:pt>
    <dgm:pt modelId="{54B85531-934F-CF49-BF04-16F143A339B0}" type="pres">
      <dgm:prSet presAssocID="{666E78DA-05ED-4E30-B334-EA1647DE086B}" presName="hierChild4" presStyleCnt="0"/>
      <dgm:spPr/>
    </dgm:pt>
    <dgm:pt modelId="{FB2946FC-5556-BF43-8134-FB73FC93EF20}" type="pres">
      <dgm:prSet presAssocID="{666E78DA-05ED-4E30-B334-EA1647DE086B}" presName="hierChild5" presStyleCnt="0"/>
      <dgm:spPr/>
    </dgm:pt>
    <dgm:pt modelId="{9886D126-FCEF-EE43-AE12-7707778860AE}" type="pres">
      <dgm:prSet presAssocID="{15BC8A8D-C3B2-442D-9935-70308862DF01}" presName="hierChild3" presStyleCnt="0"/>
      <dgm:spPr/>
    </dgm:pt>
  </dgm:ptLst>
  <dgm:cxnLst>
    <dgm:cxn modelId="{CE525401-7829-2144-8C7E-EC0ED658ABAB}" type="presOf" srcId="{86366B75-D7DD-4B2C-B0FA-FB98BE269A1B}" destId="{9B91133A-ABF0-AD45-8407-B3E1C3594842}" srcOrd="0" destOrd="0" presId="urn:microsoft.com/office/officeart/2009/3/layout/HorizontalOrganizationChart"/>
    <dgm:cxn modelId="{86A71C03-A972-4883-B02C-83D76D929D08}" srcId="{15BC8A8D-C3B2-442D-9935-70308862DF01}" destId="{C2551495-224D-41CE-814C-C112FDF6D3FE}" srcOrd="0" destOrd="0" parTransId="{A24842E9-8A2A-4E91-B79F-AE224BCF2DC7}" sibTransId="{DF911864-AD8D-41FF-866D-3ECF2B3870DC}"/>
    <dgm:cxn modelId="{33FB2D08-7B9D-E641-AB1E-66C4F671A09C}" type="presOf" srcId="{666E78DA-05ED-4E30-B334-EA1647DE086B}" destId="{61B466A4-96D1-1C40-BBEE-30CD5128F3D4}" srcOrd="1" destOrd="0" presId="urn:microsoft.com/office/officeart/2009/3/layout/HorizontalOrganizationChart"/>
    <dgm:cxn modelId="{F78F6F09-967A-0847-B83F-31EE8174434D}" type="presOf" srcId="{D06BB4F1-1A2B-4BD6-B6A2-1EBB3E0D40D0}" destId="{93D554F6-2854-7C47-8713-897FA502CD5D}" srcOrd="0" destOrd="0" presId="urn:microsoft.com/office/officeart/2009/3/layout/HorizontalOrganizationChart"/>
    <dgm:cxn modelId="{BFB56F17-A711-334E-BFD2-CFD3EBD23D21}" type="presOf" srcId="{A74835B2-28FE-41CD-96B0-FC10E6B88FAE}" destId="{D398A0A1-A923-8C4B-8609-99645C4BA3E6}" srcOrd="1" destOrd="0" presId="urn:microsoft.com/office/officeart/2009/3/layout/HorizontalOrganizationChart"/>
    <dgm:cxn modelId="{25DF8317-D372-4DA2-9DA8-C493AA3E6F5C}" srcId="{C4213143-B08A-42ED-8537-D9B476AEBD29}" destId="{15BC8A8D-C3B2-442D-9935-70308862DF01}" srcOrd="3" destOrd="0" parTransId="{26220A7B-3B6E-4FAB-8679-42FEB0B110BF}" sibTransId="{C3B4C507-675E-4A9D-8BF5-1ED7C2F126A1}"/>
    <dgm:cxn modelId="{63C5B41E-FEA9-5D49-B97A-384337F53FC2}" type="presOf" srcId="{C2551495-224D-41CE-814C-C112FDF6D3FE}" destId="{E8C72716-D943-A846-972A-8AFEEFB8A46A}" srcOrd="1" destOrd="0" presId="urn:microsoft.com/office/officeart/2009/3/layout/HorizontalOrganizationChart"/>
    <dgm:cxn modelId="{94CDBE23-6B01-4C56-A06F-0455CB060784}" srcId="{C4213143-B08A-42ED-8537-D9B476AEBD29}" destId="{648A811D-9B96-4EDB-80C5-DEF25FFBC8AA}" srcOrd="2" destOrd="0" parTransId="{79135333-BB1B-44A5-96EE-EEA1D7A6AE61}" sibTransId="{8BD5593D-904E-405E-911D-21C9E75039EC}"/>
    <dgm:cxn modelId="{81EA0335-D5E3-414C-B5DE-B4AB2E838E5A}" srcId="{15BC8A8D-C3B2-442D-9935-70308862DF01}" destId="{EAA7B526-D1FF-40F2-8C02-23907396D3FE}" srcOrd="3" destOrd="0" parTransId="{0C04840C-C3B4-4DE5-A3F1-07A3908E2B55}" sibTransId="{B63D6B88-FA71-496E-9AAA-28B6B6FCAC5D}"/>
    <dgm:cxn modelId="{2DFF9336-15EF-0044-92B3-E7C660651C5D}" type="presOf" srcId="{15BC8A8D-C3B2-442D-9935-70308862DF01}" destId="{A01D20B2-E7F2-0147-8766-4B0F6C01208A}" srcOrd="1" destOrd="0" presId="urn:microsoft.com/office/officeart/2009/3/layout/HorizontalOrganizationChart"/>
    <dgm:cxn modelId="{3B582E38-8AE6-4B85-8E3A-332415CFB82F}" srcId="{15BC8A8D-C3B2-442D-9935-70308862DF01}" destId="{C637AC26-2836-4F1A-A57A-39970F996A33}" srcOrd="1" destOrd="0" parTransId="{B5A7AA87-C5DA-497E-BAE0-D86113D2DED4}" sibTransId="{E287E347-45B5-4BC2-91C9-233BA9B12867}"/>
    <dgm:cxn modelId="{D60E1039-0618-5D46-9828-8F0D6324B6A0}" type="presOf" srcId="{648A811D-9B96-4EDB-80C5-DEF25FFBC8AA}" destId="{75E0AA50-1733-6945-94AA-E1461C7178FD}" srcOrd="0" destOrd="0" presId="urn:microsoft.com/office/officeart/2009/3/layout/HorizontalOrganizationChart"/>
    <dgm:cxn modelId="{8F9B4F5E-5E4B-AD44-A691-FC6D7C7D66A9}" type="presOf" srcId="{0C78CC16-F6BD-462E-A1BD-85E4C4E1D3C6}" destId="{92C93FCF-4844-1349-B2FC-098D41CCDC20}" srcOrd="0" destOrd="0" presId="urn:microsoft.com/office/officeart/2009/3/layout/HorizontalOrganizationChart"/>
    <dgm:cxn modelId="{FE1DF267-4656-7F45-A411-1A5BF105AF9A}" type="presOf" srcId="{15BC8A8D-C3B2-442D-9935-70308862DF01}" destId="{EB7D149B-B279-A844-A99A-6454642B0438}" srcOrd="0" destOrd="0" presId="urn:microsoft.com/office/officeart/2009/3/layout/HorizontalOrganizationChart"/>
    <dgm:cxn modelId="{E9251652-A915-4956-9452-0FDE05670CFF}" srcId="{15BC8A8D-C3B2-442D-9935-70308862DF01}" destId="{666E78DA-05ED-4E30-B334-EA1647DE086B}" srcOrd="5" destOrd="0" parTransId="{D06BB4F1-1A2B-4BD6-B6A2-1EBB3E0D40D0}" sibTransId="{C4DBD1D8-9F2F-460F-B3EF-13D191093395}"/>
    <dgm:cxn modelId="{83F9EC72-EB0E-8F4E-B752-0A2A6F020183}" type="presOf" srcId="{0C04840C-C3B4-4DE5-A3F1-07A3908E2B55}" destId="{5E9E0363-7B2D-8D41-BDFD-069CF1D4F41F}" srcOrd="0" destOrd="0" presId="urn:microsoft.com/office/officeart/2009/3/layout/HorizontalOrganizationChart"/>
    <dgm:cxn modelId="{FE553D75-9EB6-41C8-BEA0-673861FA46B1}" srcId="{C4213143-B08A-42ED-8537-D9B476AEBD29}" destId="{0C78CC16-F6BD-462E-A1BD-85E4C4E1D3C6}" srcOrd="1" destOrd="0" parTransId="{B404D50A-FC3E-4004-B88F-E44CA9777411}" sibTransId="{A62A5A16-5BF5-44FC-8ED3-54EF3ED7A5D1}"/>
    <dgm:cxn modelId="{59768C55-2929-BA44-B35A-A961E4558B94}" type="presOf" srcId="{A24842E9-8A2A-4E91-B79F-AE224BCF2DC7}" destId="{835AEB2C-94DD-784F-BC81-F1C78C906BB5}" srcOrd="0" destOrd="0" presId="urn:microsoft.com/office/officeart/2009/3/layout/HorizontalOrganizationChart"/>
    <dgm:cxn modelId="{E516D158-C1E7-A545-8583-6305FC7337B3}" type="presOf" srcId="{B5A7AA87-C5DA-497E-BAE0-D86113D2DED4}" destId="{B8685DA4-63AF-F84A-99F0-0A8EC9259459}" srcOrd="0" destOrd="0" presId="urn:microsoft.com/office/officeart/2009/3/layout/HorizontalOrganizationChart"/>
    <dgm:cxn modelId="{29A86E7F-10C6-544C-A153-A6B19A8097D6}" type="presOf" srcId="{C637AC26-2836-4F1A-A57A-39970F996A33}" destId="{75A4C67A-72D9-8D42-931A-92238504D138}" srcOrd="1" destOrd="0" presId="urn:microsoft.com/office/officeart/2009/3/layout/HorizontalOrganizationChart"/>
    <dgm:cxn modelId="{4E11D191-39A3-474B-8BF6-491841BDC56C}" type="presOf" srcId="{EAA7B526-D1FF-40F2-8C02-23907396D3FE}" destId="{4881DD03-6F8B-9946-9944-D04B0C8B579C}" srcOrd="0" destOrd="0" presId="urn:microsoft.com/office/officeart/2009/3/layout/HorizontalOrganizationChart"/>
    <dgm:cxn modelId="{DCD8B196-945E-8446-8F25-D25B96E12A2C}" type="presOf" srcId="{EC8C88A1-5DD9-4AEB-ADA8-489F5CC5858F}" destId="{04F750BC-588B-4D44-8AE4-94DAA7B3F9B9}" srcOrd="1" destOrd="0" presId="urn:microsoft.com/office/officeart/2009/3/layout/HorizontalOrganizationChart"/>
    <dgm:cxn modelId="{5B2C0BA2-98C1-BC45-BF83-DE519C7307B6}" type="presOf" srcId="{9A1358F6-EEE9-483F-A69C-0213DA31BE11}" destId="{144BED98-0BAA-C143-9D88-C9250D4F13E9}" srcOrd="0" destOrd="0" presId="urn:microsoft.com/office/officeart/2009/3/layout/HorizontalOrganizationChart"/>
    <dgm:cxn modelId="{1C6137A5-53C1-DE47-96D6-F0BD5A8E35F4}" type="presOf" srcId="{EAA7B526-D1FF-40F2-8C02-23907396D3FE}" destId="{4B8516AD-1C0F-6140-998E-2735861714BB}" srcOrd="1" destOrd="0" presId="urn:microsoft.com/office/officeart/2009/3/layout/HorizontalOrganizationChart"/>
    <dgm:cxn modelId="{88B2CAA5-132D-FF4B-8BEC-264FBC4A3D5C}" type="presOf" srcId="{648A811D-9B96-4EDB-80C5-DEF25FFBC8AA}" destId="{71CA2C48-B407-D24A-8A74-F776DC4BA06F}" srcOrd="1" destOrd="0" presId="urn:microsoft.com/office/officeart/2009/3/layout/HorizontalOrganizationChart"/>
    <dgm:cxn modelId="{F75A59AC-6DC4-C54A-BCE2-DF69AB1530C8}" type="presOf" srcId="{EC8C88A1-5DD9-4AEB-ADA8-489F5CC5858F}" destId="{78A5A00B-6AB7-C149-97BA-B684D5D245DB}" srcOrd="0" destOrd="0" presId="urn:microsoft.com/office/officeart/2009/3/layout/HorizontalOrganizationChart"/>
    <dgm:cxn modelId="{64BBD3BC-8540-4096-B1B2-86BCAA3DD246}" srcId="{C4213143-B08A-42ED-8537-D9B476AEBD29}" destId="{EC8C88A1-5DD9-4AEB-ADA8-489F5CC5858F}" srcOrd="0" destOrd="0" parTransId="{0BC89853-F9AF-4C94-89FB-D973F18A87B3}" sibTransId="{0EE284B3-4996-46DC-B9E5-4D96D01508EF}"/>
    <dgm:cxn modelId="{579349C4-2F55-6441-8E02-AAD72C06FC99}" type="presOf" srcId="{C2551495-224D-41CE-814C-C112FDF6D3FE}" destId="{8CEAA1D6-1899-9F4B-A11A-FC73EEDAD8AE}" srcOrd="0" destOrd="0" presId="urn:microsoft.com/office/officeart/2009/3/layout/HorizontalOrganizationChart"/>
    <dgm:cxn modelId="{160A37CA-A9F0-4DE2-BC1C-F350E8CF75C7}" srcId="{15BC8A8D-C3B2-442D-9935-70308862DF01}" destId="{9A1358F6-EEE9-483F-A69C-0213DA31BE11}" srcOrd="2" destOrd="0" parTransId="{B73765F7-5B4F-4CD9-8438-FBAC1968E956}" sibTransId="{4E7FB842-A00E-48D0-AF9D-82ED9B4FB274}"/>
    <dgm:cxn modelId="{0C24A9CA-281A-DE44-B701-C1BD5784C293}" type="presOf" srcId="{C4213143-B08A-42ED-8537-D9B476AEBD29}" destId="{D71B85C1-5BF2-6B40-A379-1523C0E9888F}" srcOrd="0" destOrd="0" presId="urn:microsoft.com/office/officeart/2009/3/layout/HorizontalOrganizationChart"/>
    <dgm:cxn modelId="{9D86FBCA-1FF4-9645-82F2-0A029A22EA41}" type="presOf" srcId="{C637AC26-2836-4F1A-A57A-39970F996A33}" destId="{A6B5BE4E-5D10-4644-94F3-B89940A6DA37}" srcOrd="0" destOrd="0" presId="urn:microsoft.com/office/officeart/2009/3/layout/HorizontalOrganizationChart"/>
    <dgm:cxn modelId="{7FBCE2D0-CC60-AD4D-AD1E-4A2D799FD60C}" type="presOf" srcId="{666E78DA-05ED-4E30-B334-EA1647DE086B}" destId="{04667B03-F7D3-BA4C-8955-DF33424840ED}" srcOrd="0" destOrd="0" presId="urn:microsoft.com/office/officeart/2009/3/layout/HorizontalOrganizationChart"/>
    <dgm:cxn modelId="{B2E014D1-7BE2-DC48-BD5A-416796310871}" type="presOf" srcId="{9A1358F6-EEE9-483F-A69C-0213DA31BE11}" destId="{B656C1B3-1B4C-064B-B05C-FC788D842249}" srcOrd="1" destOrd="0" presId="urn:microsoft.com/office/officeart/2009/3/layout/HorizontalOrganizationChart"/>
    <dgm:cxn modelId="{877E83E5-6F9F-224C-83A7-0540CFB7456B}" type="presOf" srcId="{A74835B2-28FE-41CD-96B0-FC10E6B88FAE}" destId="{DDD39C34-BDB1-2B4B-A08D-696E17F0F0B0}" srcOrd="0" destOrd="0" presId="urn:microsoft.com/office/officeart/2009/3/layout/HorizontalOrganizationChart"/>
    <dgm:cxn modelId="{2DA858EF-4795-8E48-BF0E-6912E1CBA180}" type="presOf" srcId="{B73765F7-5B4F-4CD9-8438-FBAC1968E956}" destId="{E3B31FF2-28BB-0044-B055-CC4F0AF6949F}" srcOrd="0" destOrd="0" presId="urn:microsoft.com/office/officeart/2009/3/layout/HorizontalOrganizationChart"/>
    <dgm:cxn modelId="{51DF7AF2-21F7-4BCE-8C93-759693CD0FA9}" srcId="{15BC8A8D-C3B2-442D-9935-70308862DF01}" destId="{A74835B2-28FE-41CD-96B0-FC10E6B88FAE}" srcOrd="4" destOrd="0" parTransId="{86366B75-D7DD-4B2C-B0FA-FB98BE269A1B}" sibTransId="{7D56DB97-0381-45A0-A42D-C641CDE5E656}"/>
    <dgm:cxn modelId="{4FF35BF7-4BA5-2E4E-97F6-951EFBB3BA91}" type="presOf" srcId="{0C78CC16-F6BD-462E-A1BD-85E4C4E1D3C6}" destId="{1E4FFA3D-1CD5-8E42-B180-39E156822EFD}" srcOrd="1" destOrd="0" presId="urn:microsoft.com/office/officeart/2009/3/layout/HorizontalOrganizationChart"/>
    <dgm:cxn modelId="{15AB01DF-1382-E94C-ADA1-DF09D3315D01}" type="presParOf" srcId="{D71B85C1-5BF2-6B40-A379-1523C0E9888F}" destId="{567BA750-89EA-844D-97E8-559EDD818A18}" srcOrd="0" destOrd="0" presId="urn:microsoft.com/office/officeart/2009/3/layout/HorizontalOrganizationChart"/>
    <dgm:cxn modelId="{A213FCA3-4BD9-9E49-9302-7F74340F1819}" type="presParOf" srcId="{567BA750-89EA-844D-97E8-559EDD818A18}" destId="{23A818D5-5D81-6D40-BAC0-5ED26FF8CE24}" srcOrd="0" destOrd="0" presId="urn:microsoft.com/office/officeart/2009/3/layout/HorizontalOrganizationChart"/>
    <dgm:cxn modelId="{0865B1ED-4212-F64E-8FCC-8E637B38235B}" type="presParOf" srcId="{23A818D5-5D81-6D40-BAC0-5ED26FF8CE24}" destId="{78A5A00B-6AB7-C149-97BA-B684D5D245DB}" srcOrd="0" destOrd="0" presId="urn:microsoft.com/office/officeart/2009/3/layout/HorizontalOrganizationChart"/>
    <dgm:cxn modelId="{5F90D7E9-4BFE-4E4B-AE1C-2BF144CF67A0}" type="presParOf" srcId="{23A818D5-5D81-6D40-BAC0-5ED26FF8CE24}" destId="{04F750BC-588B-4D44-8AE4-94DAA7B3F9B9}" srcOrd="1" destOrd="0" presId="urn:microsoft.com/office/officeart/2009/3/layout/HorizontalOrganizationChart"/>
    <dgm:cxn modelId="{CC257270-CCF7-2B40-9A21-009523516F69}" type="presParOf" srcId="{567BA750-89EA-844D-97E8-559EDD818A18}" destId="{A85D121F-A317-4048-8512-4A89CDF7372E}" srcOrd="1" destOrd="0" presId="urn:microsoft.com/office/officeart/2009/3/layout/HorizontalOrganizationChart"/>
    <dgm:cxn modelId="{6E341B7F-0912-7A47-8CD5-21FA71551AC2}" type="presParOf" srcId="{567BA750-89EA-844D-97E8-559EDD818A18}" destId="{FF5C0F08-D578-424B-80D9-D7B9322017B2}" srcOrd="2" destOrd="0" presId="urn:microsoft.com/office/officeart/2009/3/layout/HorizontalOrganizationChart"/>
    <dgm:cxn modelId="{798F1A67-C668-FE46-8340-4B8D365D64F0}" type="presParOf" srcId="{D71B85C1-5BF2-6B40-A379-1523C0E9888F}" destId="{46C7E392-723A-5143-A1C8-8B96DEA0BF55}" srcOrd="1" destOrd="0" presId="urn:microsoft.com/office/officeart/2009/3/layout/HorizontalOrganizationChart"/>
    <dgm:cxn modelId="{2987C81F-EB5E-B240-98D9-43347D2D208C}" type="presParOf" srcId="{46C7E392-723A-5143-A1C8-8B96DEA0BF55}" destId="{B412A447-9A0F-AD46-BAC8-F23ADA030E4D}" srcOrd="0" destOrd="0" presId="urn:microsoft.com/office/officeart/2009/3/layout/HorizontalOrganizationChart"/>
    <dgm:cxn modelId="{54849AB1-2503-4C45-AC92-5022F96206CA}" type="presParOf" srcId="{B412A447-9A0F-AD46-BAC8-F23ADA030E4D}" destId="{92C93FCF-4844-1349-B2FC-098D41CCDC20}" srcOrd="0" destOrd="0" presId="urn:microsoft.com/office/officeart/2009/3/layout/HorizontalOrganizationChart"/>
    <dgm:cxn modelId="{36072D9D-90A8-A745-B438-0A42C98A644C}" type="presParOf" srcId="{B412A447-9A0F-AD46-BAC8-F23ADA030E4D}" destId="{1E4FFA3D-1CD5-8E42-B180-39E156822EFD}" srcOrd="1" destOrd="0" presId="urn:microsoft.com/office/officeart/2009/3/layout/HorizontalOrganizationChart"/>
    <dgm:cxn modelId="{09F7F3D8-4677-CD43-97E7-7D33F2CAE022}" type="presParOf" srcId="{46C7E392-723A-5143-A1C8-8B96DEA0BF55}" destId="{C25A29F3-7304-E647-8EEB-9D05E15456F3}" srcOrd="1" destOrd="0" presId="urn:microsoft.com/office/officeart/2009/3/layout/HorizontalOrganizationChart"/>
    <dgm:cxn modelId="{979CDDCC-D764-4649-89F8-EBB028C770BD}" type="presParOf" srcId="{46C7E392-723A-5143-A1C8-8B96DEA0BF55}" destId="{74799FBB-C3D6-5A43-B435-45F757CA45C5}" srcOrd="2" destOrd="0" presId="urn:microsoft.com/office/officeart/2009/3/layout/HorizontalOrganizationChart"/>
    <dgm:cxn modelId="{3F1BDADB-9BFE-8242-A7CD-D948194CB7C0}" type="presParOf" srcId="{D71B85C1-5BF2-6B40-A379-1523C0E9888F}" destId="{2D404670-CAEE-944B-A89B-DB165004A82C}" srcOrd="2" destOrd="0" presId="urn:microsoft.com/office/officeart/2009/3/layout/HorizontalOrganizationChart"/>
    <dgm:cxn modelId="{775229F7-96B0-384A-A7DD-1B2AEDBF8A60}" type="presParOf" srcId="{2D404670-CAEE-944B-A89B-DB165004A82C}" destId="{C1E50E12-AF29-BE40-8930-933DB26A192A}" srcOrd="0" destOrd="0" presId="urn:microsoft.com/office/officeart/2009/3/layout/HorizontalOrganizationChart"/>
    <dgm:cxn modelId="{7BD4559D-2186-924D-A794-67E112EFA57F}" type="presParOf" srcId="{C1E50E12-AF29-BE40-8930-933DB26A192A}" destId="{75E0AA50-1733-6945-94AA-E1461C7178FD}" srcOrd="0" destOrd="0" presId="urn:microsoft.com/office/officeart/2009/3/layout/HorizontalOrganizationChart"/>
    <dgm:cxn modelId="{924101CF-93C8-044F-8190-F2DE132F387C}" type="presParOf" srcId="{C1E50E12-AF29-BE40-8930-933DB26A192A}" destId="{71CA2C48-B407-D24A-8A74-F776DC4BA06F}" srcOrd="1" destOrd="0" presId="urn:microsoft.com/office/officeart/2009/3/layout/HorizontalOrganizationChart"/>
    <dgm:cxn modelId="{53D9C7C5-865C-6A49-9B9F-F9B89BC4B38E}" type="presParOf" srcId="{2D404670-CAEE-944B-A89B-DB165004A82C}" destId="{32DD97FB-2AA1-EA4F-BAEE-F464BC9A5158}" srcOrd="1" destOrd="0" presId="urn:microsoft.com/office/officeart/2009/3/layout/HorizontalOrganizationChart"/>
    <dgm:cxn modelId="{883FA5D4-20DA-4A41-BA21-615C2B93EA84}" type="presParOf" srcId="{2D404670-CAEE-944B-A89B-DB165004A82C}" destId="{2071340E-4EF2-AC47-89AA-D7307BD735AB}" srcOrd="2" destOrd="0" presId="urn:microsoft.com/office/officeart/2009/3/layout/HorizontalOrganizationChart"/>
    <dgm:cxn modelId="{E35281CE-9886-D647-ADFB-82E5AD7B4B72}" type="presParOf" srcId="{D71B85C1-5BF2-6B40-A379-1523C0E9888F}" destId="{CF348E91-09B4-AE49-A20A-88AD4A04152C}" srcOrd="3" destOrd="0" presId="urn:microsoft.com/office/officeart/2009/3/layout/HorizontalOrganizationChart"/>
    <dgm:cxn modelId="{37731F02-B0D8-3948-98A9-A2AEBF5EE952}" type="presParOf" srcId="{CF348E91-09B4-AE49-A20A-88AD4A04152C}" destId="{99BFFD31-5E69-7B46-A8BE-06F796CBB452}" srcOrd="0" destOrd="0" presId="urn:microsoft.com/office/officeart/2009/3/layout/HorizontalOrganizationChart"/>
    <dgm:cxn modelId="{16F45B5A-F07E-F245-BFB8-68CA8A666CF6}" type="presParOf" srcId="{99BFFD31-5E69-7B46-A8BE-06F796CBB452}" destId="{EB7D149B-B279-A844-A99A-6454642B0438}" srcOrd="0" destOrd="0" presId="urn:microsoft.com/office/officeart/2009/3/layout/HorizontalOrganizationChart"/>
    <dgm:cxn modelId="{9ED4C481-EAA9-4B4D-AFA4-EF5A545C6FC3}" type="presParOf" srcId="{99BFFD31-5E69-7B46-A8BE-06F796CBB452}" destId="{A01D20B2-E7F2-0147-8766-4B0F6C01208A}" srcOrd="1" destOrd="0" presId="urn:microsoft.com/office/officeart/2009/3/layout/HorizontalOrganizationChart"/>
    <dgm:cxn modelId="{B563440D-C0BB-B245-AFE0-8D2EFCE4E0CC}" type="presParOf" srcId="{CF348E91-09B4-AE49-A20A-88AD4A04152C}" destId="{6EE12CAB-FC3F-D44D-A9C7-96431F485CCB}" srcOrd="1" destOrd="0" presId="urn:microsoft.com/office/officeart/2009/3/layout/HorizontalOrganizationChart"/>
    <dgm:cxn modelId="{D4E0EDD4-A0FA-5648-999C-8814F224C2CE}" type="presParOf" srcId="{6EE12CAB-FC3F-D44D-A9C7-96431F485CCB}" destId="{835AEB2C-94DD-784F-BC81-F1C78C906BB5}" srcOrd="0" destOrd="0" presId="urn:microsoft.com/office/officeart/2009/3/layout/HorizontalOrganizationChart"/>
    <dgm:cxn modelId="{AD8063F5-2F77-EE4E-9402-79F4A0BCE984}" type="presParOf" srcId="{6EE12CAB-FC3F-D44D-A9C7-96431F485CCB}" destId="{E3445576-56EB-534C-B321-062D15B51EBD}" srcOrd="1" destOrd="0" presId="urn:microsoft.com/office/officeart/2009/3/layout/HorizontalOrganizationChart"/>
    <dgm:cxn modelId="{8F190759-F7CE-7B46-957D-C5A98A2792F4}" type="presParOf" srcId="{E3445576-56EB-534C-B321-062D15B51EBD}" destId="{B14A2143-A74A-7B4E-B989-E273B3566F44}" srcOrd="0" destOrd="0" presId="urn:microsoft.com/office/officeart/2009/3/layout/HorizontalOrganizationChart"/>
    <dgm:cxn modelId="{075D1290-2507-604A-8058-2DF055571DA7}" type="presParOf" srcId="{B14A2143-A74A-7B4E-B989-E273B3566F44}" destId="{8CEAA1D6-1899-9F4B-A11A-FC73EEDAD8AE}" srcOrd="0" destOrd="0" presId="urn:microsoft.com/office/officeart/2009/3/layout/HorizontalOrganizationChart"/>
    <dgm:cxn modelId="{6DE6DBAA-72EE-CB47-A579-62D5AE87A190}" type="presParOf" srcId="{B14A2143-A74A-7B4E-B989-E273B3566F44}" destId="{E8C72716-D943-A846-972A-8AFEEFB8A46A}" srcOrd="1" destOrd="0" presId="urn:microsoft.com/office/officeart/2009/3/layout/HorizontalOrganizationChart"/>
    <dgm:cxn modelId="{1370D899-7B17-174E-AE1B-0015C7FF497C}" type="presParOf" srcId="{E3445576-56EB-534C-B321-062D15B51EBD}" destId="{DEBF096F-09BA-E846-8DC2-B174B17577C1}" srcOrd="1" destOrd="0" presId="urn:microsoft.com/office/officeart/2009/3/layout/HorizontalOrganizationChart"/>
    <dgm:cxn modelId="{9F342027-F858-214C-89A8-84C936C03724}" type="presParOf" srcId="{E3445576-56EB-534C-B321-062D15B51EBD}" destId="{6F0896DC-C9FF-E945-AAA5-947BE51F519B}" srcOrd="2" destOrd="0" presId="urn:microsoft.com/office/officeart/2009/3/layout/HorizontalOrganizationChart"/>
    <dgm:cxn modelId="{2443E067-9236-A545-8B2B-E55C735BE2BD}" type="presParOf" srcId="{6EE12CAB-FC3F-D44D-A9C7-96431F485CCB}" destId="{B8685DA4-63AF-F84A-99F0-0A8EC9259459}" srcOrd="2" destOrd="0" presId="urn:microsoft.com/office/officeart/2009/3/layout/HorizontalOrganizationChart"/>
    <dgm:cxn modelId="{6025E243-64CE-034A-B077-D92B0E0D08F4}" type="presParOf" srcId="{6EE12CAB-FC3F-D44D-A9C7-96431F485CCB}" destId="{74B11FA7-9C13-CC4F-AC8D-45CDE11B54B3}" srcOrd="3" destOrd="0" presId="urn:microsoft.com/office/officeart/2009/3/layout/HorizontalOrganizationChart"/>
    <dgm:cxn modelId="{BBF8FC8D-E8E1-D144-9787-330BF13C82F3}" type="presParOf" srcId="{74B11FA7-9C13-CC4F-AC8D-45CDE11B54B3}" destId="{1E130281-A873-2A4B-A7EC-EEE0CA075935}" srcOrd="0" destOrd="0" presId="urn:microsoft.com/office/officeart/2009/3/layout/HorizontalOrganizationChart"/>
    <dgm:cxn modelId="{178732C1-FC46-A648-9FBC-8BC9BC867913}" type="presParOf" srcId="{1E130281-A873-2A4B-A7EC-EEE0CA075935}" destId="{A6B5BE4E-5D10-4644-94F3-B89940A6DA37}" srcOrd="0" destOrd="0" presId="urn:microsoft.com/office/officeart/2009/3/layout/HorizontalOrganizationChart"/>
    <dgm:cxn modelId="{D18C71B1-E96D-934E-A6FF-AA0DE812FE46}" type="presParOf" srcId="{1E130281-A873-2A4B-A7EC-EEE0CA075935}" destId="{75A4C67A-72D9-8D42-931A-92238504D138}" srcOrd="1" destOrd="0" presId="urn:microsoft.com/office/officeart/2009/3/layout/HorizontalOrganizationChart"/>
    <dgm:cxn modelId="{5B2C9491-DE8F-B94E-A032-F8B73DA2246D}" type="presParOf" srcId="{74B11FA7-9C13-CC4F-AC8D-45CDE11B54B3}" destId="{218D98EF-FEBE-9F48-85A5-FE274870A170}" srcOrd="1" destOrd="0" presId="urn:microsoft.com/office/officeart/2009/3/layout/HorizontalOrganizationChart"/>
    <dgm:cxn modelId="{D0C279B0-0AB3-5D43-9703-4EEEDB70CB60}" type="presParOf" srcId="{74B11FA7-9C13-CC4F-AC8D-45CDE11B54B3}" destId="{D1735C03-8999-0B45-83E8-4D1F5299121D}" srcOrd="2" destOrd="0" presId="urn:microsoft.com/office/officeart/2009/3/layout/HorizontalOrganizationChart"/>
    <dgm:cxn modelId="{6F12E01F-37CF-554A-8E2B-9CD8791CB66A}" type="presParOf" srcId="{6EE12CAB-FC3F-D44D-A9C7-96431F485CCB}" destId="{E3B31FF2-28BB-0044-B055-CC4F0AF6949F}" srcOrd="4" destOrd="0" presId="urn:microsoft.com/office/officeart/2009/3/layout/HorizontalOrganizationChart"/>
    <dgm:cxn modelId="{0CC9F851-2A99-D948-AE0A-AB181F0D1BCA}" type="presParOf" srcId="{6EE12CAB-FC3F-D44D-A9C7-96431F485CCB}" destId="{22060C16-3FBD-1042-9ED1-49D3DBB3E25D}" srcOrd="5" destOrd="0" presId="urn:microsoft.com/office/officeart/2009/3/layout/HorizontalOrganizationChart"/>
    <dgm:cxn modelId="{E98461DE-B0AA-DF41-8A43-0C988BD26C02}" type="presParOf" srcId="{22060C16-3FBD-1042-9ED1-49D3DBB3E25D}" destId="{A8E1DC6B-713C-FA45-83F3-C97F8B7D4AB5}" srcOrd="0" destOrd="0" presId="urn:microsoft.com/office/officeart/2009/3/layout/HorizontalOrganizationChart"/>
    <dgm:cxn modelId="{8FC106C9-3DDE-844B-84F9-92B0C2CA6510}" type="presParOf" srcId="{A8E1DC6B-713C-FA45-83F3-C97F8B7D4AB5}" destId="{144BED98-0BAA-C143-9D88-C9250D4F13E9}" srcOrd="0" destOrd="0" presId="urn:microsoft.com/office/officeart/2009/3/layout/HorizontalOrganizationChart"/>
    <dgm:cxn modelId="{3A8F5CA8-B8B8-BB4A-A198-2FABC33BB051}" type="presParOf" srcId="{A8E1DC6B-713C-FA45-83F3-C97F8B7D4AB5}" destId="{B656C1B3-1B4C-064B-B05C-FC788D842249}" srcOrd="1" destOrd="0" presId="urn:microsoft.com/office/officeart/2009/3/layout/HorizontalOrganizationChart"/>
    <dgm:cxn modelId="{4AFFE91B-44A0-6D44-B5C4-0E38F26987C1}" type="presParOf" srcId="{22060C16-3FBD-1042-9ED1-49D3DBB3E25D}" destId="{CE71D140-EAC9-8A45-8C74-2CF6E9D0433D}" srcOrd="1" destOrd="0" presId="urn:microsoft.com/office/officeart/2009/3/layout/HorizontalOrganizationChart"/>
    <dgm:cxn modelId="{2D7FF864-0541-0C48-9541-26FAF6289AEF}" type="presParOf" srcId="{22060C16-3FBD-1042-9ED1-49D3DBB3E25D}" destId="{B231CF29-15CA-714F-9B36-A78952555210}" srcOrd="2" destOrd="0" presId="urn:microsoft.com/office/officeart/2009/3/layout/HorizontalOrganizationChart"/>
    <dgm:cxn modelId="{E4CBF881-82C9-5948-BE7C-0273691B7370}" type="presParOf" srcId="{6EE12CAB-FC3F-D44D-A9C7-96431F485CCB}" destId="{5E9E0363-7B2D-8D41-BDFD-069CF1D4F41F}" srcOrd="6" destOrd="0" presId="urn:microsoft.com/office/officeart/2009/3/layout/HorizontalOrganizationChart"/>
    <dgm:cxn modelId="{65ACFF93-30FF-9044-9A84-9C4FF6A892DD}" type="presParOf" srcId="{6EE12CAB-FC3F-D44D-A9C7-96431F485CCB}" destId="{0CE0149E-1C47-B14F-89DE-C1FB03233F84}" srcOrd="7" destOrd="0" presId="urn:microsoft.com/office/officeart/2009/3/layout/HorizontalOrganizationChart"/>
    <dgm:cxn modelId="{32E89E7A-3725-8142-AE4D-286B888E8F0E}" type="presParOf" srcId="{0CE0149E-1C47-B14F-89DE-C1FB03233F84}" destId="{452C77D7-0545-6747-ADEB-2B6C7FFBF1B0}" srcOrd="0" destOrd="0" presId="urn:microsoft.com/office/officeart/2009/3/layout/HorizontalOrganizationChart"/>
    <dgm:cxn modelId="{3781F8A6-7CC6-4A40-B5D2-CFC5E2132932}" type="presParOf" srcId="{452C77D7-0545-6747-ADEB-2B6C7FFBF1B0}" destId="{4881DD03-6F8B-9946-9944-D04B0C8B579C}" srcOrd="0" destOrd="0" presId="urn:microsoft.com/office/officeart/2009/3/layout/HorizontalOrganizationChart"/>
    <dgm:cxn modelId="{975DF201-DE5F-2042-AFAC-9C2AEAC195D8}" type="presParOf" srcId="{452C77D7-0545-6747-ADEB-2B6C7FFBF1B0}" destId="{4B8516AD-1C0F-6140-998E-2735861714BB}" srcOrd="1" destOrd="0" presId="urn:microsoft.com/office/officeart/2009/3/layout/HorizontalOrganizationChart"/>
    <dgm:cxn modelId="{3A3A5DD9-E933-4C48-9B71-B06BCC8900C5}" type="presParOf" srcId="{0CE0149E-1C47-B14F-89DE-C1FB03233F84}" destId="{339D6060-4794-A84C-AE09-1A95F59DC838}" srcOrd="1" destOrd="0" presId="urn:microsoft.com/office/officeart/2009/3/layout/HorizontalOrganizationChart"/>
    <dgm:cxn modelId="{DF06DDC1-54BB-AA44-A00E-5A1DDE8E4B8C}" type="presParOf" srcId="{0CE0149E-1C47-B14F-89DE-C1FB03233F84}" destId="{216CD60F-CBD7-F941-B26D-F211C58B405C}" srcOrd="2" destOrd="0" presId="urn:microsoft.com/office/officeart/2009/3/layout/HorizontalOrganizationChart"/>
    <dgm:cxn modelId="{EF7E00B8-7E66-E74E-89FF-5A039BA875A9}" type="presParOf" srcId="{6EE12CAB-FC3F-D44D-A9C7-96431F485CCB}" destId="{9B91133A-ABF0-AD45-8407-B3E1C3594842}" srcOrd="8" destOrd="0" presId="urn:microsoft.com/office/officeart/2009/3/layout/HorizontalOrganizationChart"/>
    <dgm:cxn modelId="{81619533-0E32-6243-8935-6BB159B2B001}" type="presParOf" srcId="{6EE12CAB-FC3F-D44D-A9C7-96431F485CCB}" destId="{E8A29941-7D79-0A43-BB3A-92C480683D3E}" srcOrd="9" destOrd="0" presId="urn:microsoft.com/office/officeart/2009/3/layout/HorizontalOrganizationChart"/>
    <dgm:cxn modelId="{8B47DD04-3C82-5F49-810C-ACEA8C71D337}" type="presParOf" srcId="{E8A29941-7D79-0A43-BB3A-92C480683D3E}" destId="{C9B650E4-20E6-534E-935C-741DC70E7454}" srcOrd="0" destOrd="0" presId="urn:microsoft.com/office/officeart/2009/3/layout/HorizontalOrganizationChart"/>
    <dgm:cxn modelId="{6B4DEF8C-C1C1-3046-955B-1024B84AD914}" type="presParOf" srcId="{C9B650E4-20E6-534E-935C-741DC70E7454}" destId="{DDD39C34-BDB1-2B4B-A08D-696E17F0F0B0}" srcOrd="0" destOrd="0" presId="urn:microsoft.com/office/officeart/2009/3/layout/HorizontalOrganizationChart"/>
    <dgm:cxn modelId="{D6B41339-22BC-3844-9EB5-F7AF73CD1929}" type="presParOf" srcId="{C9B650E4-20E6-534E-935C-741DC70E7454}" destId="{D398A0A1-A923-8C4B-8609-99645C4BA3E6}" srcOrd="1" destOrd="0" presId="urn:microsoft.com/office/officeart/2009/3/layout/HorizontalOrganizationChart"/>
    <dgm:cxn modelId="{548FB5DC-428B-C74D-86E2-E4A343BE756F}" type="presParOf" srcId="{E8A29941-7D79-0A43-BB3A-92C480683D3E}" destId="{C05D9F6F-8AAE-794E-8C83-0464BBE0B20B}" srcOrd="1" destOrd="0" presId="urn:microsoft.com/office/officeart/2009/3/layout/HorizontalOrganizationChart"/>
    <dgm:cxn modelId="{C3B49C9E-1416-5D4A-B079-40469BFC6192}" type="presParOf" srcId="{E8A29941-7D79-0A43-BB3A-92C480683D3E}" destId="{BE4FCABE-288B-3D4C-98DC-B6433025A099}" srcOrd="2" destOrd="0" presId="urn:microsoft.com/office/officeart/2009/3/layout/HorizontalOrganizationChart"/>
    <dgm:cxn modelId="{481E8229-79DD-BB42-ABC6-989BE09D1B61}" type="presParOf" srcId="{6EE12CAB-FC3F-D44D-A9C7-96431F485CCB}" destId="{93D554F6-2854-7C47-8713-897FA502CD5D}" srcOrd="10" destOrd="0" presId="urn:microsoft.com/office/officeart/2009/3/layout/HorizontalOrganizationChart"/>
    <dgm:cxn modelId="{1FBA20D2-0154-714E-837C-AA10B2FAA28C}" type="presParOf" srcId="{6EE12CAB-FC3F-D44D-A9C7-96431F485CCB}" destId="{1D07EBB5-16AB-FA4D-98FE-C55D9912D3D9}" srcOrd="11" destOrd="0" presId="urn:microsoft.com/office/officeart/2009/3/layout/HorizontalOrganizationChart"/>
    <dgm:cxn modelId="{5BCABBD7-D3FA-9643-B315-8F4222677C3F}" type="presParOf" srcId="{1D07EBB5-16AB-FA4D-98FE-C55D9912D3D9}" destId="{87B4BB01-395B-714F-8FB4-AF9C28F8DD03}" srcOrd="0" destOrd="0" presId="urn:microsoft.com/office/officeart/2009/3/layout/HorizontalOrganizationChart"/>
    <dgm:cxn modelId="{D3771B9E-C9C0-3E4F-AFCF-0D7095A5EAEE}" type="presParOf" srcId="{87B4BB01-395B-714F-8FB4-AF9C28F8DD03}" destId="{04667B03-F7D3-BA4C-8955-DF33424840ED}" srcOrd="0" destOrd="0" presId="urn:microsoft.com/office/officeart/2009/3/layout/HorizontalOrganizationChart"/>
    <dgm:cxn modelId="{40E826E1-9690-D740-BE49-90E36C8AF950}" type="presParOf" srcId="{87B4BB01-395B-714F-8FB4-AF9C28F8DD03}" destId="{61B466A4-96D1-1C40-BBEE-30CD5128F3D4}" srcOrd="1" destOrd="0" presId="urn:microsoft.com/office/officeart/2009/3/layout/HorizontalOrganizationChart"/>
    <dgm:cxn modelId="{7A3C7FD3-A3E6-6F4C-9196-74587B30CF05}" type="presParOf" srcId="{1D07EBB5-16AB-FA4D-98FE-C55D9912D3D9}" destId="{54B85531-934F-CF49-BF04-16F143A339B0}" srcOrd="1" destOrd="0" presId="urn:microsoft.com/office/officeart/2009/3/layout/HorizontalOrganizationChart"/>
    <dgm:cxn modelId="{377BED55-3CBF-D349-AA1F-0F2C6B22F997}" type="presParOf" srcId="{1D07EBB5-16AB-FA4D-98FE-C55D9912D3D9}" destId="{FB2946FC-5556-BF43-8134-FB73FC93EF20}" srcOrd="2" destOrd="0" presId="urn:microsoft.com/office/officeart/2009/3/layout/HorizontalOrganizationChart"/>
    <dgm:cxn modelId="{CC1B88CF-271B-AA47-9406-3CAC485DEDF9}" type="presParOf" srcId="{CF348E91-09B4-AE49-A20A-88AD4A04152C}" destId="{9886D126-FCEF-EE43-AE12-7707778860A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34256"/>
          <a:ext cx="5955658" cy="8213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objectives</a:t>
          </a:r>
        </a:p>
      </dsp:txBody>
      <dsp:txXfrm>
        <a:off x="40095" y="74351"/>
        <a:ext cx="5875468" cy="741150"/>
      </dsp:txXfrm>
    </dsp:sp>
    <dsp:sp modelId="{F76DA1C1-BE28-49DF-88F6-675B4B24DC4C}">
      <dsp:nvSpPr>
        <dsp:cNvPr id="0" name=""/>
        <dsp:cNvSpPr/>
      </dsp:nvSpPr>
      <dsp:spPr>
        <a:xfrm>
          <a:off x="0" y="9333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90633"/>
                <a:satOff val="-9599"/>
                <a:lumOff val="-235"/>
                <a:alphaOff val="0"/>
                <a:tint val="96000"/>
                <a:lumMod val="104000"/>
              </a:schemeClr>
            </a:gs>
            <a:gs pos="100000">
              <a:schemeClr val="accent2">
                <a:hueOff val="90633"/>
                <a:satOff val="-9599"/>
                <a:lumOff val="-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Normal Puerperium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(core concept = 70%)</a:t>
          </a:r>
        </a:p>
      </dsp:txBody>
      <dsp:txXfrm>
        <a:off x="40095" y="973452"/>
        <a:ext cx="5875468" cy="741150"/>
      </dsp:txXfrm>
    </dsp:sp>
    <dsp:sp modelId="{4CA5F927-596E-4CBB-978C-C76D7B4D7297}">
      <dsp:nvSpPr>
        <dsp:cNvPr id="0" name=""/>
        <dsp:cNvSpPr/>
      </dsp:nvSpPr>
      <dsp:spPr>
        <a:xfrm>
          <a:off x="0" y="18324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181266"/>
                <a:satOff val="-19197"/>
                <a:lumOff val="-470"/>
                <a:alphaOff val="0"/>
                <a:tint val="96000"/>
                <a:lumMod val="104000"/>
              </a:schemeClr>
            </a:gs>
            <a:gs pos="100000">
              <a:schemeClr val="accent2">
                <a:hueOff val="181266"/>
                <a:satOff val="-19197"/>
                <a:lumOff val="-4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Related pathophysiology (horizontal integration 15%)</a:t>
          </a:r>
        </a:p>
      </dsp:txBody>
      <dsp:txXfrm>
        <a:off x="40095" y="1872552"/>
        <a:ext cx="5875468" cy="741150"/>
      </dsp:txXfrm>
    </dsp:sp>
    <dsp:sp modelId="{7007879B-F4AF-4541-9E04-BC2E3DE8A623}">
      <dsp:nvSpPr>
        <dsp:cNvPr id="0" name=""/>
        <dsp:cNvSpPr/>
      </dsp:nvSpPr>
      <dsp:spPr>
        <a:xfrm>
          <a:off x="0" y="27315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271899"/>
                <a:satOff val="-28796"/>
                <a:lumOff val="-706"/>
                <a:alphaOff val="0"/>
                <a:tint val="96000"/>
                <a:lumMod val="104000"/>
              </a:schemeClr>
            </a:gs>
            <a:gs pos="100000">
              <a:schemeClr val="accent2">
                <a:hueOff val="271899"/>
                <a:satOff val="-28796"/>
                <a:lumOff val="-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Related clinical findings (vertical integration – 10%)</a:t>
          </a:r>
        </a:p>
      </dsp:txBody>
      <dsp:txXfrm>
        <a:off x="40095" y="2771652"/>
        <a:ext cx="5875468" cy="741150"/>
      </dsp:txXfrm>
    </dsp:sp>
    <dsp:sp modelId="{B6E438C8-B444-4975-B47C-DA2A839E5572}">
      <dsp:nvSpPr>
        <dsp:cNvPr id="0" name=""/>
        <dsp:cNvSpPr/>
      </dsp:nvSpPr>
      <dsp:spPr>
        <a:xfrm>
          <a:off x="0" y="36306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362532"/>
                <a:satOff val="-38394"/>
                <a:lumOff val="-941"/>
                <a:alphaOff val="0"/>
                <a:tint val="96000"/>
                <a:lumMod val="104000"/>
              </a:schemeClr>
            </a:gs>
            <a:gs pos="100000">
              <a:schemeClr val="accent2">
                <a:hueOff val="362532"/>
                <a:satOff val="-38394"/>
                <a:lumOff val="-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article related to topic (3%)</a:t>
          </a:r>
        </a:p>
      </dsp:txBody>
      <dsp:txXfrm>
        <a:off x="40095" y="3670752"/>
        <a:ext cx="5875468" cy="741150"/>
      </dsp:txXfrm>
    </dsp:sp>
    <dsp:sp modelId="{89816B95-3D49-43B3-ACC7-9222A899A4C7}">
      <dsp:nvSpPr>
        <dsp:cNvPr id="0" name=""/>
        <dsp:cNvSpPr/>
      </dsp:nvSpPr>
      <dsp:spPr>
        <a:xfrm>
          <a:off x="0" y="45297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Ethics (2%)</a:t>
          </a:r>
        </a:p>
      </dsp:txBody>
      <dsp:txXfrm>
        <a:off x="40095" y="4569852"/>
        <a:ext cx="5875468" cy="74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A7CB-8F54-4D10-986B-F39CF2EEC907}">
      <dsp:nvSpPr>
        <dsp:cNvPr id="0" name=""/>
        <dsp:cNvSpPr/>
      </dsp:nvSpPr>
      <dsp:spPr>
        <a:xfrm>
          <a:off x="0" y="4650"/>
          <a:ext cx="10855187" cy="87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/>
            <a:t>At The End Of This Lecture Students Shall Be Able To Learn:</a:t>
          </a:r>
          <a:endParaRPr lang="en-US" sz="2900" kern="1200" dirty="0"/>
        </a:p>
      </dsp:txBody>
      <dsp:txXfrm>
        <a:off x="42954" y="47604"/>
        <a:ext cx="10769279" cy="794012"/>
      </dsp:txXfrm>
    </dsp:sp>
    <dsp:sp modelId="{176C6C4E-91DA-4571-A608-9721DA60AC76}">
      <dsp:nvSpPr>
        <dsp:cNvPr id="0" name=""/>
        <dsp:cNvSpPr/>
      </dsp:nvSpPr>
      <dsp:spPr>
        <a:xfrm>
          <a:off x="0" y="884570"/>
          <a:ext cx="10855187" cy="352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5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Normal and abnormal puerperium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Understand physiology of puerperium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Complications in puerperium and their management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884570"/>
        <a:ext cx="10855187" cy="352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080E-4FC9-1B4A-9D45-0A4DF73649E2}">
      <dsp:nvSpPr>
        <dsp:cNvPr id="0" name=""/>
        <dsp:cNvSpPr/>
      </dsp:nvSpPr>
      <dsp:spPr>
        <a:xfrm>
          <a:off x="0" y="475876"/>
          <a:ext cx="6832212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604012" rIns="53025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Loss of Epithelium of the nipple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Small deep fissure at the base or the tip of   the nipple</a:t>
          </a:r>
        </a:p>
      </dsp:txBody>
      <dsp:txXfrm>
        <a:off x="0" y="475876"/>
        <a:ext cx="6832212" cy="2101050"/>
      </dsp:txXfrm>
    </dsp:sp>
    <dsp:sp modelId="{E043DCD5-DE7A-024E-AEA3-B4795A2BDF12}">
      <dsp:nvSpPr>
        <dsp:cNvPr id="0" name=""/>
        <dsp:cNvSpPr/>
      </dsp:nvSpPr>
      <dsp:spPr>
        <a:xfrm>
          <a:off x="341610" y="47836"/>
          <a:ext cx="4782548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Causes:</a:t>
          </a:r>
          <a:r>
            <a:rPr lang="en-US" sz="2900" kern="1200"/>
            <a:t> </a:t>
          </a:r>
        </a:p>
      </dsp:txBody>
      <dsp:txXfrm>
        <a:off x="383400" y="89626"/>
        <a:ext cx="4698968" cy="772500"/>
      </dsp:txXfrm>
    </dsp:sp>
    <dsp:sp modelId="{C964DA74-F543-874C-8B8D-B2B1DC53F6F5}">
      <dsp:nvSpPr>
        <dsp:cNvPr id="0" name=""/>
        <dsp:cNvSpPr/>
      </dsp:nvSpPr>
      <dsp:spPr>
        <a:xfrm>
          <a:off x="0" y="3161567"/>
          <a:ext cx="6832212" cy="2055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604012" rIns="53025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Rest, manual expression of milk, use of breast pump, local applications</a:t>
          </a:r>
        </a:p>
      </dsp:txBody>
      <dsp:txXfrm>
        <a:off x="0" y="3161567"/>
        <a:ext cx="6832212" cy="2055375"/>
      </dsp:txXfrm>
    </dsp:sp>
    <dsp:sp modelId="{F1246E0A-FAC3-F545-BEE3-59FC2B132413}">
      <dsp:nvSpPr>
        <dsp:cNvPr id="0" name=""/>
        <dsp:cNvSpPr/>
      </dsp:nvSpPr>
      <dsp:spPr>
        <a:xfrm>
          <a:off x="341610" y="2733527"/>
          <a:ext cx="4782548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Treatment:</a:t>
          </a:r>
          <a:r>
            <a:rPr lang="en-US" sz="2900" kern="1200"/>
            <a:t> </a:t>
          </a:r>
        </a:p>
      </dsp:txBody>
      <dsp:txXfrm>
        <a:off x="383400" y="2775317"/>
        <a:ext cx="4698968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52170-3E94-0A40-98DF-30E586F7F2E0}">
      <dsp:nvSpPr>
        <dsp:cNvPr id="0" name=""/>
        <dsp:cNvSpPr/>
      </dsp:nvSpPr>
      <dsp:spPr>
        <a:xfrm>
          <a:off x="0" y="35035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DC4B7-38BB-B842-91BB-1BF861910031}">
      <dsp:nvSpPr>
        <dsp:cNvPr id="0" name=""/>
        <dsp:cNvSpPr/>
      </dsp:nvSpPr>
      <dsp:spPr>
        <a:xfrm>
          <a:off x="445770" y="40390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Are typically categorized into</a:t>
          </a:r>
          <a:endParaRPr lang="en-US" sz="2100" kern="1200"/>
        </a:p>
      </dsp:txBody>
      <dsp:txXfrm>
        <a:off x="476032" y="70652"/>
        <a:ext cx="6180256" cy="559396"/>
      </dsp:txXfrm>
    </dsp:sp>
    <dsp:sp modelId="{832D4493-7F1D-A446-A2D5-2668A214EA05}">
      <dsp:nvSpPr>
        <dsp:cNvPr id="0" name=""/>
        <dsp:cNvSpPr/>
      </dsp:nvSpPr>
      <dsp:spPr>
        <a:xfrm>
          <a:off x="0" y="130291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EBDD-8810-9E4F-AAF6-83721AEDCA3D}">
      <dsp:nvSpPr>
        <dsp:cNvPr id="0" name=""/>
        <dsp:cNvSpPr/>
      </dsp:nvSpPr>
      <dsp:spPr>
        <a:xfrm>
          <a:off x="445770" y="992950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Nosocomial, </a:t>
          </a:r>
        </a:p>
      </dsp:txBody>
      <dsp:txXfrm>
        <a:off x="476032" y="1023212"/>
        <a:ext cx="6180256" cy="559396"/>
      </dsp:txXfrm>
    </dsp:sp>
    <dsp:sp modelId="{2EFE6C3A-FFF5-B44B-8ED9-7BDE1246C81E}">
      <dsp:nvSpPr>
        <dsp:cNvPr id="0" name=""/>
        <dsp:cNvSpPr/>
      </dsp:nvSpPr>
      <dsp:spPr>
        <a:xfrm>
          <a:off x="0" y="225547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3D63E-3937-B942-87CB-B648733C1045}">
      <dsp:nvSpPr>
        <dsp:cNvPr id="0" name=""/>
        <dsp:cNvSpPr/>
      </dsp:nvSpPr>
      <dsp:spPr>
        <a:xfrm>
          <a:off x="445770" y="1945511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Exogenous, </a:t>
          </a:r>
        </a:p>
      </dsp:txBody>
      <dsp:txXfrm>
        <a:off x="476032" y="1975773"/>
        <a:ext cx="6180256" cy="559396"/>
      </dsp:txXfrm>
    </dsp:sp>
    <dsp:sp modelId="{FF534785-9621-2C4C-988E-6715171E17A1}">
      <dsp:nvSpPr>
        <dsp:cNvPr id="0" name=""/>
        <dsp:cNvSpPr/>
      </dsp:nvSpPr>
      <dsp:spPr>
        <a:xfrm>
          <a:off x="0" y="320803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4C7B8-74C1-DC48-AE5B-90A13899C86A}">
      <dsp:nvSpPr>
        <dsp:cNvPr id="0" name=""/>
        <dsp:cNvSpPr/>
      </dsp:nvSpPr>
      <dsp:spPr>
        <a:xfrm>
          <a:off x="445770" y="2898071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Endogenous.  </a:t>
          </a:r>
        </a:p>
      </dsp:txBody>
      <dsp:txXfrm>
        <a:off x="476032" y="2928333"/>
        <a:ext cx="618025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54F6-2854-7C47-8713-897FA502CD5D}">
      <dsp:nvSpPr>
        <dsp:cNvPr id="0" name=""/>
        <dsp:cNvSpPr/>
      </dsp:nvSpPr>
      <dsp:spPr>
        <a:xfrm>
          <a:off x="4451683" y="3260280"/>
          <a:ext cx="451649" cy="242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2427613"/>
              </a:lnTo>
              <a:lnTo>
                <a:pt x="451649" y="2427613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1133A-ABF0-AD45-8407-B3E1C3594842}">
      <dsp:nvSpPr>
        <dsp:cNvPr id="0" name=""/>
        <dsp:cNvSpPr/>
      </dsp:nvSpPr>
      <dsp:spPr>
        <a:xfrm>
          <a:off x="4451683" y="3260280"/>
          <a:ext cx="451649" cy="145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1456568"/>
              </a:lnTo>
              <a:lnTo>
                <a:pt x="451649" y="1456568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E0363-7B2D-8D41-BDFD-069CF1D4F41F}">
      <dsp:nvSpPr>
        <dsp:cNvPr id="0" name=""/>
        <dsp:cNvSpPr/>
      </dsp:nvSpPr>
      <dsp:spPr>
        <a:xfrm>
          <a:off x="4451683" y="3260280"/>
          <a:ext cx="451649" cy="48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485522"/>
              </a:lnTo>
              <a:lnTo>
                <a:pt x="451649" y="48552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31FF2-28BB-0044-B055-CC4F0AF6949F}">
      <dsp:nvSpPr>
        <dsp:cNvPr id="0" name=""/>
        <dsp:cNvSpPr/>
      </dsp:nvSpPr>
      <dsp:spPr>
        <a:xfrm>
          <a:off x="4451683" y="2774758"/>
          <a:ext cx="451649" cy="485522"/>
        </a:xfrm>
        <a:custGeom>
          <a:avLst/>
          <a:gdLst/>
          <a:ahLst/>
          <a:cxnLst/>
          <a:rect l="0" t="0" r="0" b="0"/>
          <a:pathLst>
            <a:path>
              <a:moveTo>
                <a:pt x="0" y="485522"/>
              </a:moveTo>
              <a:lnTo>
                <a:pt x="225824" y="485522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85DA4-63AF-F84A-99F0-0A8EC9259459}">
      <dsp:nvSpPr>
        <dsp:cNvPr id="0" name=""/>
        <dsp:cNvSpPr/>
      </dsp:nvSpPr>
      <dsp:spPr>
        <a:xfrm>
          <a:off x="4451683" y="1803712"/>
          <a:ext cx="451649" cy="1456568"/>
        </a:xfrm>
        <a:custGeom>
          <a:avLst/>
          <a:gdLst/>
          <a:ahLst/>
          <a:cxnLst/>
          <a:rect l="0" t="0" r="0" b="0"/>
          <a:pathLst>
            <a:path>
              <a:moveTo>
                <a:pt x="0" y="1456568"/>
              </a:moveTo>
              <a:lnTo>
                <a:pt x="225824" y="1456568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EB2C-94DD-784F-BC81-F1C78C906BB5}">
      <dsp:nvSpPr>
        <dsp:cNvPr id="0" name=""/>
        <dsp:cNvSpPr/>
      </dsp:nvSpPr>
      <dsp:spPr>
        <a:xfrm>
          <a:off x="4451683" y="832667"/>
          <a:ext cx="451649" cy="2427613"/>
        </a:xfrm>
        <a:custGeom>
          <a:avLst/>
          <a:gdLst/>
          <a:ahLst/>
          <a:cxnLst/>
          <a:rect l="0" t="0" r="0" b="0"/>
          <a:pathLst>
            <a:path>
              <a:moveTo>
                <a:pt x="0" y="2427613"/>
              </a:moveTo>
              <a:lnTo>
                <a:pt x="225824" y="2427613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A00B-6AB7-C149-97BA-B684D5D245DB}">
      <dsp:nvSpPr>
        <dsp:cNvPr id="0" name=""/>
        <dsp:cNvSpPr/>
      </dsp:nvSpPr>
      <dsp:spPr>
        <a:xfrm>
          <a:off x="2193438" y="2762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Lower Abdominal Mass</a:t>
          </a:r>
          <a:r>
            <a:rPr lang="en-US" sz="1400" kern="1200" dirty="0"/>
            <a:t> </a:t>
          </a:r>
        </a:p>
      </dsp:txBody>
      <dsp:txXfrm>
        <a:off x="2193438" y="2762"/>
        <a:ext cx="2258245" cy="688764"/>
      </dsp:txXfrm>
    </dsp:sp>
    <dsp:sp modelId="{92C93FCF-4844-1349-B2FC-098D41CCDC20}">
      <dsp:nvSpPr>
        <dsp:cNvPr id="0" name=""/>
        <dsp:cNvSpPr/>
      </dsp:nvSpPr>
      <dsp:spPr>
        <a:xfrm>
          <a:off x="2193438" y="973807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(cellulitis of pelvic peritoneum and abscess formation in pelvic cavity)</a:t>
          </a:r>
        </a:p>
      </dsp:txBody>
      <dsp:txXfrm>
        <a:off x="2193438" y="973807"/>
        <a:ext cx="2258245" cy="688764"/>
      </dsp:txXfrm>
    </dsp:sp>
    <dsp:sp modelId="{75E0AA50-1733-6945-94AA-E1461C7178FD}">
      <dsp:nvSpPr>
        <dsp:cNvPr id="0" name=""/>
        <dsp:cNvSpPr/>
      </dsp:nvSpPr>
      <dsp:spPr>
        <a:xfrm>
          <a:off x="2193438" y="1944853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General Peritonitis</a:t>
          </a:r>
          <a:r>
            <a:rPr lang="en-US" sz="1400" kern="1200" dirty="0"/>
            <a:t>: </a:t>
          </a:r>
        </a:p>
      </dsp:txBody>
      <dsp:txXfrm>
        <a:off x="2193438" y="1944853"/>
        <a:ext cx="2258245" cy="688764"/>
      </dsp:txXfrm>
    </dsp:sp>
    <dsp:sp modelId="{EB7D149B-B279-A844-A99A-6454642B0438}">
      <dsp:nvSpPr>
        <dsp:cNvPr id="0" name=""/>
        <dsp:cNvSpPr/>
      </dsp:nvSpPr>
      <dsp:spPr>
        <a:xfrm>
          <a:off x="2193438" y="2915898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Severely ill patient </a:t>
          </a:r>
        </a:p>
      </dsp:txBody>
      <dsp:txXfrm>
        <a:off x="2193438" y="2915898"/>
        <a:ext cx="2258245" cy="688764"/>
      </dsp:txXfrm>
    </dsp:sp>
    <dsp:sp modelId="{8CEAA1D6-1899-9F4B-A11A-FC73EEDAD8AE}">
      <dsp:nvSpPr>
        <dsp:cNvPr id="0" name=""/>
        <dsp:cNvSpPr/>
      </dsp:nvSpPr>
      <dsp:spPr>
        <a:xfrm>
          <a:off x="4903332" y="488284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Rapid thready pulse</a:t>
          </a:r>
        </a:p>
      </dsp:txBody>
      <dsp:txXfrm>
        <a:off x="4903332" y="488284"/>
        <a:ext cx="2258245" cy="688764"/>
      </dsp:txXfrm>
    </dsp:sp>
    <dsp:sp modelId="{A6B5BE4E-5D10-4644-94F3-B89940A6DA37}">
      <dsp:nvSpPr>
        <dsp:cNvPr id="0" name=""/>
        <dsp:cNvSpPr/>
      </dsp:nvSpPr>
      <dsp:spPr>
        <a:xfrm>
          <a:off x="4903332" y="1459330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Abdominal pain and distention</a:t>
          </a:r>
        </a:p>
      </dsp:txBody>
      <dsp:txXfrm>
        <a:off x="4903332" y="1459330"/>
        <a:ext cx="2258245" cy="688764"/>
      </dsp:txXfrm>
    </dsp:sp>
    <dsp:sp modelId="{144BED98-0BAA-C143-9D88-C9250D4F13E9}">
      <dsp:nvSpPr>
        <dsp:cNvPr id="0" name=""/>
        <dsp:cNvSpPr/>
      </dsp:nvSpPr>
      <dsp:spPr>
        <a:xfrm>
          <a:off x="4903332" y="2430375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Vomiting and </a:t>
          </a:r>
          <a:r>
            <a:rPr lang="en-US" sz="1400" kern="1200" dirty="0" err="1"/>
            <a:t>Diarrhoea</a:t>
          </a:r>
          <a:endParaRPr lang="en-US" sz="1400" kern="1200" dirty="0"/>
        </a:p>
      </dsp:txBody>
      <dsp:txXfrm>
        <a:off x="4903332" y="2430375"/>
        <a:ext cx="2258245" cy="688764"/>
      </dsp:txXfrm>
    </dsp:sp>
    <dsp:sp modelId="{4881DD03-6F8B-9946-9944-D04B0C8B579C}">
      <dsp:nvSpPr>
        <dsp:cNvPr id="0" name=""/>
        <dsp:cNvSpPr/>
      </dsp:nvSpPr>
      <dsp:spPr>
        <a:xfrm>
          <a:off x="4903332" y="3401421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Absent Bowel Sounds</a:t>
          </a:r>
        </a:p>
      </dsp:txBody>
      <dsp:txXfrm>
        <a:off x="4903332" y="3401421"/>
        <a:ext cx="2258245" cy="688764"/>
      </dsp:txXfrm>
    </dsp:sp>
    <dsp:sp modelId="{DDD39C34-BDB1-2B4B-A08D-696E17F0F0B0}">
      <dsp:nvSpPr>
        <dsp:cNvPr id="0" name=""/>
        <dsp:cNvSpPr/>
      </dsp:nvSpPr>
      <dsp:spPr>
        <a:xfrm>
          <a:off x="4903332" y="4372466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grade fever</a:t>
          </a:r>
        </a:p>
      </dsp:txBody>
      <dsp:txXfrm>
        <a:off x="4903332" y="4372466"/>
        <a:ext cx="2258245" cy="688764"/>
      </dsp:txXfrm>
    </dsp:sp>
    <dsp:sp modelId="{04667B03-F7D3-BA4C-8955-DF33424840ED}">
      <dsp:nvSpPr>
        <dsp:cNvPr id="0" name=""/>
        <dsp:cNvSpPr/>
      </dsp:nvSpPr>
      <dsp:spPr>
        <a:xfrm>
          <a:off x="4903332" y="5343511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Terminally sick patient in </a:t>
          </a:r>
          <a:r>
            <a:rPr lang="en-US" sz="1400" kern="1200" dirty="0" err="1"/>
            <a:t>Septicaemic</a:t>
          </a:r>
          <a:r>
            <a:rPr lang="en-US" sz="1400" kern="1200" dirty="0"/>
            <a:t> shock HYPOPYREXIA</a:t>
          </a:r>
        </a:p>
      </dsp:txBody>
      <dsp:txXfrm>
        <a:off x="4903332" y="5343511"/>
        <a:ext cx="2258245" cy="68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0BEF-FE02-C14A-8D48-FE20EB43EB25}" type="datetimeFigureOut">
              <a:rPr lang="en-PK" smtClean="0"/>
              <a:t>03/15/2025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1EE4-5777-5349-95D1-07196D9F86C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877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F835-86DC-AA4B-B100-5152A10AF0F9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6962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F92338B-02A6-4972-A2ED-FA435B659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10" y="1286691"/>
            <a:ext cx="8915399" cy="2262781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PUERPERIUM</a:t>
            </a:r>
          </a:p>
        </p:txBody>
      </p:sp>
    </p:spTree>
    <p:extLst>
      <p:ext uri="{BB962C8B-B14F-4D97-AF65-F5344CB8AC3E}">
        <p14:creationId xmlns:p14="http://schemas.microsoft.com/office/powerpoint/2010/main" val="49587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302" y="624110"/>
            <a:ext cx="9691311" cy="128089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Signs of Delayed Involution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339" y="1828800"/>
            <a:ext cx="10032273" cy="40824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Artefect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bladder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Loaded rectum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Retained product of conception (Clots)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Uterine infection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Fibroids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 ligament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Consideration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Microscopic view of cells">
            <a:extLst>
              <a:ext uri="{FF2B5EF4-FFF2-40B4-BE49-F238E27FC236}">
                <a16:creationId xmlns:a16="http://schemas.microsoft.com/office/drawing/2014/main" id="{6503A9FD-B1DE-811D-1E26-63A77A5F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8" r="4335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Substantial reduction of myometrial cell size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During the first week arteries undergo thrombosis and hyalinization, new blood vessels grow inside the thrombi</a:t>
            </a:r>
            <a:r>
              <a:rPr lang="en-GB" sz="2400" dirty="0"/>
              <a:t>. 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</a:t>
            </a:r>
            <a:r>
              <a:rPr lang="en-GB" sz="2400" dirty="0"/>
              <a:t>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superficial part containing the degenerated decidua casts off in lochia. The endometrium left behind varies in thickness 2-3cm. Regeneration completed by 10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day.</a:t>
            </a:r>
          </a:p>
        </p:txBody>
      </p:sp>
    </p:spTree>
    <p:extLst>
      <p:ext uri="{BB962C8B-B14F-4D97-AF65-F5344CB8AC3E}">
        <p14:creationId xmlns:p14="http://schemas.microsoft.com/office/powerpoint/2010/main" val="148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315" y="624110"/>
            <a:ext cx="9201343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Involution of other Pelvic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325" y="1643742"/>
            <a:ext cx="10330063" cy="4710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Mucosa remains delicate for the first few weeks, it regains its tone nut never to virginal state.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ligament and round ligament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Requires considerable time to recover from stretching and laxation.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floor and pelvic facia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Take a long time to involute from the stretching effect.</a:t>
            </a:r>
          </a:p>
        </p:txBody>
      </p:sp>
    </p:spTree>
    <p:extLst>
      <p:ext uri="{BB962C8B-B14F-4D97-AF65-F5344CB8AC3E}">
        <p14:creationId xmlns:p14="http://schemas.microsoft.com/office/powerpoint/2010/main" val="215735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416" y="624110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6" y="1505243"/>
            <a:ext cx="6063174" cy="55578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discharge for the first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fortnight of puerperium.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Red, 1-4 days.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serosa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Yellowish or pink,</a:t>
            </a:r>
          </a:p>
          <a:p>
            <a:pPr marL="2286000" lvl="5" indent="0" algn="just">
              <a:lnSpc>
                <a:spcPct val="20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 days.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alba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Pale white,10-15days.</a:t>
            </a:r>
          </a:p>
        </p:txBody>
      </p:sp>
      <p:pic>
        <p:nvPicPr>
          <p:cNvPr id="3074" name="Picture 2" descr="Lochia Types">
            <a:extLst>
              <a:ext uri="{FF2B5EF4-FFF2-40B4-BE49-F238E27FC236}">
                <a16:creationId xmlns:a16="http://schemas.microsoft.com/office/drawing/2014/main" id="{5F2B9454-EC49-4E8E-2A91-78D365A3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68" y="1300124"/>
            <a:ext cx="6935632" cy="5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6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25" y="663299"/>
            <a:ext cx="9435588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Physiological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359" y="1532707"/>
            <a:ext cx="10522464" cy="46821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a few hours pulse rate increases, settles down to normal on second day.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Reactionary rise by 0.5F but settles down in 12 hours.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Bladder capacity increased, risk of UTI.</a:t>
            </a:r>
          </a:p>
          <a:p>
            <a:pPr>
              <a:lnSpc>
                <a:spcPct val="150000"/>
              </a:lnSpc>
            </a:pP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Gasrtrointestinal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increased thirst, constipation, anal incontinence.</a:t>
            </a:r>
          </a:p>
        </p:txBody>
      </p:sp>
    </p:spTree>
    <p:extLst>
      <p:ext uri="{BB962C8B-B14F-4D97-AF65-F5344CB8AC3E}">
        <p14:creationId xmlns:p14="http://schemas.microsoft.com/office/powerpoint/2010/main" val="129039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3077"/>
            <a:ext cx="10972800" cy="2611086"/>
          </a:xfrm>
        </p:spPr>
        <p:txBody>
          <a:bodyPr/>
          <a:lstStyle/>
          <a:p>
            <a:pPr algn="ctr"/>
            <a:r>
              <a:rPr lang="en-US" sz="4400" b="1" dirty="0"/>
              <a:t>ABNORMAL  PUERPERIUM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860" y="1249364"/>
            <a:ext cx="10311539" cy="655637"/>
          </a:xfrm>
        </p:spPr>
        <p:txBody>
          <a:bodyPr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Breast Engorgement </a:t>
            </a:r>
            <a:br>
              <a:rPr lang="en-US" altLang="ko-KR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</a:br>
            <a:endParaRPr lang="en-US" altLang="ko-KR" b="1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670" y="2207894"/>
            <a:ext cx="4754880" cy="442150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For the first 24 hours after development of lacteal secretion, breasts become distended, firm, &amp; nodular exaggeration of normal venous &amp; lymphatic drainage of the breast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. Puerperal fever from breast 	engorgement is common.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37.8 – 39 C, seldom persists for longer than 4 - 16 	hours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Other causes (especially infection) of fever must be 	excluded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Treatment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Binder , ice bag, analgesics, pumping or manual expression    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8000" y="2286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ko-K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  <a:t>Breast Disorders in Puerperium</a:t>
            </a:r>
            <a:r>
              <a:rPr lang="en-US" altLang="ko-K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br>
              <a:rPr lang="en-US" altLang="ko-K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</a:br>
            <a:endParaRPr lang="en-US" altLang="ko-KR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1026" name="Picture 2" descr="Comparison of a normal breast and an engorged breast">
            <a:extLst>
              <a:ext uri="{FF2B5EF4-FFF2-40B4-BE49-F238E27FC236}">
                <a16:creationId xmlns:a16="http://schemas.microsoft.com/office/drawing/2014/main" id="{E7A05ED9-CD58-4DE4-1A1A-BE83797D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90396"/>
            <a:ext cx="5208269" cy="37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0EAB500-D70B-8BE1-36FE-7D59BA430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r="-1" b="-1"/>
          <a:stretch/>
        </p:blipFill>
        <p:spPr bwMode="auto">
          <a:xfrm>
            <a:off x="4723107" y="361220"/>
            <a:ext cx="6329703" cy="5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4" name="Freeform: Shape 922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altLang="ko-KR" b="1">
                <a:latin typeface="Times New Roman" pitchFamily="18" charset="0"/>
                <a:ea typeface="Gulim" pitchFamily="34" charset="-127"/>
              </a:rPr>
              <a:t>Mastitis</a:t>
            </a:r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98" y="2110153"/>
            <a:ext cx="4625882" cy="45157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Parenchymatous infection of mammary glands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 3rd or 4th week.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Unilateral, breast becomes hard, reddened and painful 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Signs :  chills (1</a:t>
            </a:r>
            <a:r>
              <a:rPr lang="en-US" altLang="ko-KR" sz="1700" baseline="30000" dirty="0">
                <a:latin typeface="Times New Roman" pitchFamily="18" charset="0"/>
                <a:ea typeface="Gulim" pitchFamily="34" charset="-127"/>
              </a:rPr>
              <a:t>st</a:t>
            </a: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), rigor, fever, tachycardia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Etiology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Staphylococcus aureus (most common) 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Breast abscess : caused by group B streptococcus almost always from nursing infant's nose &amp; throat the organism enters the breast through the nipple at 	the site of a fissure or abrasion      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484188"/>
            <a:ext cx="916093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Mastitis  -------         cont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2854" y="1219201"/>
            <a:ext cx="10859146" cy="50911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Treatment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Swab and cultures 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Antibiotic  therapy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Penicillin or cephalosporin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MRSA →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vancomycin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continued for about 7-10 days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b="1" i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Continue Breast Feeding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Early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Tx</a:t>
            </a: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&amp; continued lactation is successful in avoiding  abscess formation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  <a:r>
              <a:rPr lang="en-US" altLang="ko-KR" sz="2800" b="1" u="sng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Breast abscess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Surgical drainage (essential) under general 	anesthesia</a:t>
            </a:r>
          </a:p>
        </p:txBody>
      </p:sp>
      <p:pic>
        <p:nvPicPr>
          <p:cNvPr id="10244" name="Picture 4" descr="MMj02190800000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237288"/>
            <a:ext cx="817033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6349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Cracked Nipples</a:t>
            </a:r>
          </a:p>
        </p:txBody>
      </p:sp>
      <p:sp>
        <p:nvSpPr>
          <p:cNvPr id="6349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3501" name="Rectangle 6350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493" name="Rectangle 3">
            <a:extLst>
              <a:ext uri="{FF2B5EF4-FFF2-40B4-BE49-F238E27FC236}">
                <a16:creationId xmlns:a16="http://schemas.microsoft.com/office/drawing/2014/main" id="{E94A52BE-B144-F5A4-29EA-5719A1F55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59951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5010" y="5340219"/>
            <a:ext cx="7149601" cy="1400887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3" name="Freeform 3"/>
          <p:cNvSpPr/>
          <p:nvPr/>
        </p:nvSpPr>
        <p:spPr>
          <a:xfrm>
            <a:off x="9666987" y="102847"/>
            <a:ext cx="2266534" cy="680161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4" name="TextBox 4"/>
          <p:cNvSpPr txBox="1"/>
          <p:nvPr/>
        </p:nvSpPr>
        <p:spPr>
          <a:xfrm>
            <a:off x="2530348" y="233292"/>
            <a:ext cx="6096391" cy="88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29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3074"/>
              </a:lnSpc>
            </a:pPr>
            <a:r>
              <a:rPr lang="en-US" sz="2195" spc="2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6012" y="1270330"/>
            <a:ext cx="1488977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</a:pPr>
            <a:r>
              <a:rPr lang="en-US" sz="2198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2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5902" y="1293198"/>
            <a:ext cx="7173955" cy="32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0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6012" y="1640941"/>
            <a:ext cx="255375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0310" y="1915242"/>
            <a:ext cx="685410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6012" y="2189542"/>
            <a:ext cx="3452674" cy="11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>
              <a:lnSpc>
                <a:spcPts val="3606"/>
              </a:lnSpc>
            </a:pP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3602"/>
              </a:lnSpc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4596" y="3158252"/>
            <a:ext cx="890665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4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6012" y="4280247"/>
            <a:ext cx="246832" cy="52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4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44596" y="4725576"/>
            <a:ext cx="8906031" cy="61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3983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sz="2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2906" y="237483"/>
            <a:ext cx="176918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06542" y="5427149"/>
            <a:ext cx="12033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8905" y="5427149"/>
            <a:ext cx="110663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0887" y="5427148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3116" y="5427148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15097" y="5427149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35496" y="6232772"/>
            <a:ext cx="1183865" cy="25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7"/>
              </a:lnSpc>
            </a:pPr>
            <a:r>
              <a:rPr lang="en-US" sz="1598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49310" y="6273595"/>
            <a:ext cx="343162" cy="33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006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55863" y="6223325"/>
            <a:ext cx="336542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4766" y="6270585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66747" y="6270585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Rectangle 11284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7" name="Rectangle 11286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9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PUERPERAL PYREXIA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A temperature rise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above 100.0 °F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maintained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over 24 hours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recurring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during the period from the end of the 1st to the end of the 10th day after childbirth or abortion</a:t>
            </a:r>
          </a:p>
          <a:p>
            <a:pPr>
              <a:buFontTx/>
              <a:buNone/>
            </a:pPr>
            <a:endParaRPr lang="en-US" b="1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="1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The specific target of infection</a:t>
            </a:r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 Endometritis </a:t>
            </a:r>
          </a:p>
          <a:p>
            <a:r>
              <a:rPr lang="en-US" b="1" dirty="0" err="1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Metrophlebitis</a:t>
            </a:r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(veins of the uterus), </a:t>
            </a:r>
          </a:p>
          <a:p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Peritonitis</a:t>
            </a:r>
          </a:p>
        </p:txBody>
      </p:sp>
      <p:pic>
        <p:nvPicPr>
          <p:cNvPr id="11271" name="Graphic 11270" descr="Thermometer">
            <a:extLst>
              <a:ext uri="{FF2B5EF4-FFF2-40B4-BE49-F238E27FC236}">
                <a16:creationId xmlns:a16="http://schemas.microsoft.com/office/drawing/2014/main" id="{1BAF9F26-2BC2-31C6-BAA3-F2185CC8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767" y="624110"/>
            <a:ext cx="9365846" cy="128089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PUERPERAL PYREXIA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3337" y="1921789"/>
            <a:ext cx="10001276" cy="4510007"/>
          </a:xfrm>
        </p:spPr>
        <p:txBody>
          <a:bodyPr>
            <a:normAutofit lnSpcReduction="10000"/>
          </a:bodyPr>
          <a:lstStyle/>
          <a:p>
            <a:pPr lvl="2"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Genital Tract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Urinary Tract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Infection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Thrombophlebitis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Wound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Tract Infection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Intercurrent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Febrile Illness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auses of puerperal fever">
            <a:extLst>
              <a:ext uri="{FF2B5EF4-FFF2-40B4-BE49-F238E27FC236}">
                <a16:creationId xmlns:a16="http://schemas.microsoft.com/office/drawing/2014/main" id="{275F9577-96D1-AAD9-FB78-D0E6C079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4" y="1730326"/>
            <a:ext cx="6094135" cy="4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3316" descr="A row of samples for medical testing">
            <a:extLst>
              <a:ext uri="{FF2B5EF4-FFF2-40B4-BE49-F238E27FC236}">
                <a16:creationId xmlns:a16="http://schemas.microsoft.com/office/drawing/2014/main" id="{143F3307-6AF3-C4B6-F108-DF737F15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21"/>
          <a:stretch/>
        </p:blipFill>
        <p:spPr>
          <a:xfrm>
            <a:off x="6428935" y="10"/>
            <a:ext cx="5763065" cy="6857990"/>
          </a:xfrm>
          <a:prstGeom prst="rect">
            <a:avLst/>
          </a:prstGeom>
        </p:spPr>
      </p:pic>
      <p:sp useBgFill="1">
        <p:nvSpPr>
          <p:cNvPr id="13328" name="Freeform: Shape 13327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33644"/>
            <a:ext cx="6333222" cy="128089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Genital Tract Infection</a:t>
            </a:r>
          </a:p>
        </p:txBody>
      </p:sp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2" y="956603"/>
            <a:ext cx="5231254" cy="5767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Aetiology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 birth in unhygienic conditions,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socioeconomic status,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Poor nutrition,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Primiparity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Anemia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Prolonged rupture of membranes,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Prolonged labor with multiple vaginal examinations in labor,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Cesarean section,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Obstetrical maneuvers,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Retained placental tissues within the uterus leading to postpartum hemorrhage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298" y="446089"/>
            <a:ext cx="9738102" cy="128972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Maternal Complications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312" y="1813302"/>
            <a:ext cx="9784300" cy="409792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Septicemia, 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Peritonitis or abscess formation leading to compromised future fertility 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Endotoxic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shock</a:t>
            </a:r>
          </a:p>
          <a:p>
            <a:pPr algn="just">
              <a:lnSpc>
                <a:spcPct val="20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295" y="624110"/>
            <a:ext cx="9629318" cy="128089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Transmissions of Infecting Organisms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7EEC7B80-4926-2642-DAEE-C46DF65A03CB}"/>
              </a:ext>
            </a:extLst>
          </p:cNvPr>
          <p:cNvGraphicFramePr/>
          <p:nvPr/>
        </p:nvGraphicFramePr>
        <p:xfrm>
          <a:off x="1922785" y="1916624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4881"/>
            <a:ext cx="10972800" cy="55173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Nosocomial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Infections: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May come from the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 environment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from the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patient's own flora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Exogenous Infections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Come from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contamination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especially when deliveries take place under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unhygienic conditions.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Endogenous Organisms: 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Consisting of mixed flora colonizing the woman's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own genital tract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are also a source of infection in puerperal period.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8" name="Rectangle 17417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246FC4"/>
                </a:solidFill>
              </a:rPr>
              <a:t>CAUSATIVE ORGANISMS</a:t>
            </a:r>
          </a:p>
        </p:txBody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46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49224" y="2133600"/>
            <a:ext cx="5835981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Endogenous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Coliform organisms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Anaerobic Streptococci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Gonococci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Chlamydia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commonly streptococci Groups B,C,D &amp; 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Exogenous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Haemolytic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Streptococcus, Group A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Staphylococcus aureus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22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17413" descr="Underwater photo of jellyfish swimming">
            <a:extLst>
              <a:ext uri="{FF2B5EF4-FFF2-40B4-BE49-F238E27FC236}">
                <a16:creationId xmlns:a16="http://schemas.microsoft.com/office/drawing/2014/main" id="{2AAA6700-EB56-004E-8972-ED3854141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9" r="10037" b="2"/>
          <a:stretch/>
        </p:blipFill>
        <p:spPr>
          <a:xfrm>
            <a:off x="9115865" y="10"/>
            <a:ext cx="3076135" cy="68532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6" name="Rectangle 1843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4668364" cy="125989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Signs and Symptoms</a:t>
            </a:r>
          </a:p>
        </p:txBody>
      </p:sp>
      <p:sp>
        <p:nvSpPr>
          <p:cNvPr id="18447" name="Rectangle 1844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803" y="2166424"/>
            <a:ext cx="5158698" cy="585642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Postpartum day)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Rigors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Rapid Pulse rate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Headache &amp; Backache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Lower abdominal pain &amp; Tenderness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Pelvic Peritonitis)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5A1919-138D-97CC-A872-921258D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487" y="827203"/>
            <a:ext cx="5045711" cy="53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9469" name="Rectangle 19468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1" name="Rectangle 3">
            <a:extLst>
              <a:ext uri="{FF2B5EF4-FFF2-40B4-BE49-F238E27FC236}">
                <a16:creationId xmlns:a16="http://schemas.microsoft.com/office/drawing/2014/main" id="{22ACE39E-5919-5807-9EA0-2C9A7367C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010818"/>
              </p:ext>
            </p:extLst>
          </p:nvPr>
        </p:nvGraphicFramePr>
        <p:xfrm>
          <a:off x="2264898" y="562708"/>
          <a:ext cx="9355016" cy="603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93" y="624110"/>
            <a:ext cx="9613819" cy="128089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353" y="1751308"/>
            <a:ext cx="10156259" cy="41599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Pyrexia following labour or miscarriage for more than 24 hours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Delayed involution of uterus and tenderness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Offensive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Lochia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Inflamed and infected episiotomy or  abdominal wound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495" y="1181257"/>
            <a:ext cx="9759011" cy="5447918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dirty="0"/>
          </a:p>
        </p:txBody>
      </p:sp>
      <p:sp>
        <p:nvSpPr>
          <p:cNvPr id="3" name="TextBox 3"/>
          <p:cNvSpPr txBox="1"/>
          <p:nvPr/>
        </p:nvSpPr>
        <p:spPr>
          <a:xfrm>
            <a:off x="1844596" y="267027"/>
            <a:ext cx="8337886" cy="53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4716" y="6259612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25" y="1378635"/>
            <a:ext cx="4865310" cy="518886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Good nursing care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Analgesics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Adequate fluid intake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correction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Antibiotics (broad spectrum such as ampicillin or cephalexin)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Exploration of uterine cavity to remove retained pieces of placenta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A close-up of a bathroom&#10;&#10;Description automatically generated">
            <a:extLst>
              <a:ext uri="{FF2B5EF4-FFF2-40B4-BE49-F238E27FC236}">
                <a16:creationId xmlns:a16="http://schemas.microsoft.com/office/drawing/2014/main" id="{F83FADE0-64B8-416E-27A0-D0870A71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980" y="3786444"/>
            <a:ext cx="6953577" cy="29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318" y="728420"/>
            <a:ext cx="9924081" cy="8369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Urinary Tract Infection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4332" y="1658319"/>
            <a:ext cx="9469465" cy="466368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Causative organism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E.Coli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	- Catheterization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Bruising of the tissues during delivery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Midstream urine examination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Fluid Intake – 3 lit. in 24 hours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Antibiotic therapy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3FCC-518A-46B7-51EF-B7FAD888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7" y="624110"/>
            <a:ext cx="8911687" cy="786679"/>
          </a:xfrm>
        </p:spPr>
        <p:txBody>
          <a:bodyPr/>
          <a:lstStyle/>
          <a:p>
            <a:r>
              <a:rPr lang="en-US" b="1" dirty="0"/>
              <a:t>Bioethics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8E70-12B6-DF93-6895-DA0ED68A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67" y="1611086"/>
            <a:ext cx="8580173" cy="430013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Consideration of maternal health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mental health 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Encouragement and support for breastfeeding, and the rights of new mothers.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3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ED44-9E9C-96DE-0BA6-D87412B3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EB66-C252-3F2D-DB44-1C49E354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83" y="1419497"/>
            <a:ext cx="9640387" cy="4902926"/>
          </a:xfrm>
        </p:spPr>
        <p:txBody>
          <a:bodyPr>
            <a:normAutofit fontScale="92500"/>
          </a:bodyPr>
          <a:lstStyle/>
          <a:p>
            <a:pPr algn="just">
              <a:lnSpc>
                <a:spcPct val="210000"/>
              </a:lnSpc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Aisien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AO. The puerperium. Contemporary Obstetrics and Gynecology for Developing Countries. 2021:257-62.</a:t>
            </a:r>
          </a:p>
          <a:p>
            <a:pPr algn="just">
              <a:lnSpc>
                <a:spcPct val="210000"/>
              </a:lnSpc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Guzmán-Delgado NE, Velázquez-Sotelo CE, Fernández-Gómez MJ, González-Barrera LG,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Muñiz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-García A, Sánchez-Sotelo VM, Carranza-Rosales P, Hernández-Juárez A,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Morán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-Martínez J, Martínez-Gaytan V. Adverse cardiovascular, obstetric and perinatal events during pregnancy and puerperium in patients with heart disease.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Revista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Clínica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Española (English Edition). 2024 Jun 1;224(6):337-45.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2518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66A0-9434-7F05-7685-01DE17C5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699B41-2445-CFD7-D4EE-C51E8624F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0423" y="1443264"/>
            <a:ext cx="9509760" cy="461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hemoglobin levels in symptomatic patients.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Advise 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iron supplementation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balanced nutrition.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Educate on signs of abnormal bleeding and when to seek care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Early diagnosis and </a:t>
            </a:r>
            <a:r>
              <a:rPr lang="en-US" b="1" dirty="0"/>
              <a:t>antibiotic treatment</a:t>
            </a:r>
            <a:r>
              <a:rPr lang="en-US" dirty="0"/>
              <a:t> for infections when needed.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frequent breastfeeding or pumping to prevent mastitis.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Teach proper perineal care and hygiene.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Assess risk factors (history of clots, obesity, immobility).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</a:t>
            </a:r>
            <a:r>
              <a:rPr lang="en-US" b="1" dirty="0"/>
              <a:t>early ambulation</a:t>
            </a:r>
            <a:r>
              <a:rPr lang="en-US" dirty="0"/>
              <a:t> and hydration.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Consider </a:t>
            </a:r>
            <a:r>
              <a:rPr lang="en-US" b="1" dirty="0"/>
              <a:t>low-molecular-weight heparin (LMWH)</a:t>
            </a:r>
            <a:r>
              <a:rPr lang="en-US" dirty="0"/>
              <a:t> for high-risk cases.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dirty="0"/>
              <a:t>Routine screening</a:t>
            </a:r>
            <a:r>
              <a:rPr lang="en-US" dirty="0"/>
              <a:t> at 2–6 weeks using the </a:t>
            </a:r>
            <a:r>
              <a:rPr lang="en-US" b="1" dirty="0"/>
              <a:t>Edinburgh Postnatal Depression Scale (EPDS).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</a:t>
            </a:r>
            <a:r>
              <a:rPr lang="en-US" b="1" dirty="0"/>
              <a:t>social support</a:t>
            </a:r>
            <a:r>
              <a:rPr lang="en-US" dirty="0"/>
              <a:t>, counseling, and consider </a:t>
            </a:r>
            <a:r>
              <a:rPr lang="en-US" b="1" dirty="0"/>
              <a:t>SSRIs if moderate to severe</a:t>
            </a:r>
            <a:r>
              <a:rPr lang="en-US" dirty="0"/>
              <a:t> (e.g., sertraline, safe for breastfeeding).</a:t>
            </a:r>
          </a:p>
        </p:txBody>
      </p:sp>
    </p:spTree>
    <p:extLst>
      <p:ext uri="{BB962C8B-B14F-4D97-AF65-F5344CB8AC3E}">
        <p14:creationId xmlns:p14="http://schemas.microsoft.com/office/powerpoint/2010/main" val="4000937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676399"/>
            <a:ext cx="10972800" cy="2136183"/>
          </a:xfrm>
        </p:spPr>
        <p:txBody>
          <a:bodyPr>
            <a:normAutofit/>
          </a:bodyPr>
          <a:lstStyle/>
          <a:p>
            <a:pPr algn="ctr"/>
            <a:r>
              <a:rPr lang="en-US" sz="12900" dirty="0" err="1"/>
              <a:t>ThankYou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9" cy="2661052"/>
          </a:xfrm>
        </p:spPr>
        <p:txBody>
          <a:bodyPr/>
          <a:lstStyle/>
          <a:p>
            <a:pPr algn="r">
              <a:defRPr/>
            </a:pPr>
            <a:r>
              <a:rPr lang="en-US" sz="44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5757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9745"/>
            <a:ext cx="9613861" cy="4558146"/>
          </a:xfrm>
        </p:spPr>
        <p:txBody>
          <a:bodyPr/>
          <a:lstStyle/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MISSION STATEMENT</a:t>
            </a:r>
          </a:p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 impart evidence-based research-oriented health professional education 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Best possible patient care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Mutual respect, ethical practice of healthcare and social accountability.</a:t>
            </a: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VISION AND VALUES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Highly recognized and accredited </a:t>
            </a:r>
            <a:r>
              <a:rPr kumimoji="0" lang="en-US" alt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centre</a:t>
            </a: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GOALS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0F36-9982-9E3C-31A0-894CE18F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6558E-CAAF-A4CA-F2F8-D774A9FA8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60770"/>
              </p:ext>
            </p:extLst>
          </p:nvPr>
        </p:nvGraphicFramePr>
        <p:xfrm>
          <a:off x="680321" y="2336872"/>
          <a:ext cx="10855187" cy="441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39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9CA68-35F5-00EF-485F-B8A997A4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598024" cy="3759253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puerperium, or postpartum period, generally lasts 6 week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period of adjustment after delivery when the anatomic and physiologic changes of pregnancy are reversed, and the body returns to the normal, nonpregnant state.</a:t>
            </a:r>
            <a:b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6EE95C-E3F8-500F-61D0-AF083270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8769" y="1788832"/>
            <a:ext cx="5594351" cy="29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25" y="624110"/>
            <a:ext cx="8911687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810" y="1658319"/>
            <a:ext cx="9942384" cy="43114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puerperium: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24 hours after childbirth.</a:t>
            </a: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puerperium: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extends until the first week postpartum.</a:t>
            </a: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puerperium: 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sixth week postpartum.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53" y="624110"/>
            <a:ext cx="10091110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850" y="1580828"/>
            <a:ext cx="6452058" cy="4468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involution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immediately after delivery uterus becomes firm and retracts with alternate hardening and softening.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sixth week uterus measures almost similar to non pregnant state(60gm). Clinically assessed by noting the height of fundus from symphysis pubis.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Cervix: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 slowly, by the end of first week narrows down to admit tip of finger only.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B8F455-0003-FF27-EF0B-139C8537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13" y="1772530"/>
            <a:ext cx="3798387" cy="46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868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798</TotalTime>
  <Words>1564</Words>
  <Application>Microsoft Office PowerPoint</Application>
  <PresentationFormat>Widescreen</PresentationFormat>
  <Paragraphs>240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Bold</vt:lpstr>
      <vt:lpstr>Arimo</vt:lpstr>
      <vt:lpstr>Calibri</vt:lpstr>
      <vt:lpstr>Calibri (MS)</vt:lpstr>
      <vt:lpstr>Calibri (MS) Bold</vt:lpstr>
      <vt:lpstr>Century Gothic</vt:lpstr>
      <vt:lpstr>Times New Roman</vt:lpstr>
      <vt:lpstr>Wingdings 3</vt:lpstr>
      <vt:lpstr>Wisp</vt:lpstr>
      <vt:lpstr>NORMAL PUERPERIUM</vt:lpstr>
      <vt:lpstr>PowerPoint Presentation</vt:lpstr>
      <vt:lpstr>PowerPoint Presentation</vt:lpstr>
      <vt:lpstr>SEQUENCE OF LGIS</vt:lpstr>
      <vt:lpstr>University Motto, Vision, Values &amp; Goals</vt:lpstr>
      <vt:lpstr>LEARNING OBJECTIVES</vt:lpstr>
      <vt:lpstr>Definition  </vt:lpstr>
      <vt:lpstr>Stages of Puerperium</vt:lpstr>
      <vt:lpstr>Anatomical Consideration</vt:lpstr>
      <vt:lpstr>Signs of Delayed Involution </vt:lpstr>
      <vt:lpstr>Physiological Consideration</vt:lpstr>
      <vt:lpstr>Involution of other Pelvic Structures</vt:lpstr>
      <vt:lpstr>Lochia</vt:lpstr>
      <vt:lpstr>General Physiological Changes</vt:lpstr>
      <vt:lpstr>ABNORMAL  PUERPERIUM</vt:lpstr>
      <vt:lpstr>Breast Engorgement  </vt:lpstr>
      <vt:lpstr>Mastitis</vt:lpstr>
      <vt:lpstr>Mastitis  -------         cont</vt:lpstr>
      <vt:lpstr>Cracked Nipples</vt:lpstr>
      <vt:lpstr>PUERPERAL PYREXIA</vt:lpstr>
      <vt:lpstr>PUERPERAL PYREXIA</vt:lpstr>
      <vt:lpstr>Genital Tract Infection</vt:lpstr>
      <vt:lpstr>Maternal Complications</vt:lpstr>
      <vt:lpstr>Transmissions of Infecting Organisms</vt:lpstr>
      <vt:lpstr>PowerPoint Presentation</vt:lpstr>
      <vt:lpstr>CAUSATIVE ORGANISMS</vt:lpstr>
      <vt:lpstr>Signs and Symptoms</vt:lpstr>
      <vt:lpstr>PowerPoint Presentation</vt:lpstr>
      <vt:lpstr>DIAGNOSIS</vt:lpstr>
      <vt:lpstr>Management</vt:lpstr>
      <vt:lpstr>Urinary Tract Infection</vt:lpstr>
      <vt:lpstr>Bioethics </vt:lpstr>
      <vt:lpstr>Future Research </vt:lpstr>
      <vt:lpstr>Family Medicine </vt:lpstr>
      <vt:lpstr>ThankYou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PUER</dc:title>
  <dc:creator>TOOBA IBRAR</dc:creator>
  <cp:lastModifiedBy>DELL</cp:lastModifiedBy>
  <cp:revision>63</cp:revision>
  <dcterms:created xsi:type="dcterms:W3CDTF">2022-08-24T14:16:06Z</dcterms:created>
  <dcterms:modified xsi:type="dcterms:W3CDTF">2025-03-15T04:17:18Z</dcterms:modified>
</cp:coreProperties>
</file>